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4"/>
  </p:sldMasterIdLst>
  <p:notesMasterIdLst>
    <p:notesMasterId r:id="rId31"/>
  </p:notesMasterIdLst>
  <p:handoutMasterIdLst>
    <p:handoutMasterId r:id="rId32"/>
  </p:handoutMasterIdLst>
  <p:sldIdLst>
    <p:sldId id="312" r:id="rId5"/>
    <p:sldId id="315" r:id="rId6"/>
    <p:sldId id="356" r:id="rId7"/>
    <p:sldId id="317" r:id="rId8"/>
    <p:sldId id="368" r:id="rId9"/>
    <p:sldId id="362" r:id="rId10"/>
    <p:sldId id="361" r:id="rId11"/>
    <p:sldId id="330" r:id="rId12"/>
    <p:sldId id="323" r:id="rId13"/>
    <p:sldId id="363" r:id="rId14"/>
    <p:sldId id="268" r:id="rId15"/>
    <p:sldId id="347" r:id="rId16"/>
    <p:sldId id="329" r:id="rId17"/>
    <p:sldId id="322" r:id="rId18"/>
    <p:sldId id="365" r:id="rId19"/>
    <p:sldId id="366" r:id="rId20"/>
    <p:sldId id="370" r:id="rId21"/>
    <p:sldId id="373" r:id="rId22"/>
    <p:sldId id="326" r:id="rId23"/>
    <p:sldId id="338" r:id="rId24"/>
    <p:sldId id="340" r:id="rId25"/>
    <p:sldId id="332" r:id="rId26"/>
    <p:sldId id="341" r:id="rId27"/>
    <p:sldId id="374" r:id="rId28"/>
    <p:sldId id="371" r:id="rId29"/>
    <p:sldId id="318" r:id="rId30"/>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4660"/>
  </p:normalViewPr>
  <p:slideViewPr>
    <p:cSldViewPr>
      <p:cViewPr varScale="1">
        <p:scale>
          <a:sx n="81" d="100"/>
          <a:sy n="81" d="100"/>
        </p:scale>
        <p:origin x="1782"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CF643A-DDC8-409D-874A-56F711806570}" type="doc">
      <dgm:prSet loTypeId="urn:microsoft.com/office/officeart/2017/3/layout/HorizontalPathTimeline" loCatId="process" qsTypeId="urn:microsoft.com/office/officeart/2005/8/quickstyle/simple1" qsCatId="simple" csTypeId="urn:microsoft.com/office/officeart/2005/8/colors/accent1_2" csCatId="accent1" phldr="1"/>
      <dgm:spPr/>
      <dgm:t>
        <a:bodyPr/>
        <a:lstStyle/>
        <a:p>
          <a:endParaRPr lang="en-US"/>
        </a:p>
      </dgm:t>
    </dgm:pt>
    <dgm:pt modelId="{18C51001-3717-4F81-B7D1-0CFB4B6B13B5}">
      <dgm:prSet/>
      <dgm:spPr/>
      <dgm:t>
        <a:bodyPr/>
        <a:lstStyle/>
        <a:p>
          <a:pPr>
            <a:defRPr b="1"/>
          </a:pPr>
          <a:r>
            <a:rPr lang="en-US" dirty="0"/>
            <a:t>3 February 2021</a:t>
          </a:r>
        </a:p>
      </dgm:t>
    </dgm:pt>
    <dgm:pt modelId="{02CFAFB9-AB89-453B-A72B-C5394A12A302}" type="parTrans" cxnId="{3427C91B-ED3E-471C-9441-04CEEC367A9E}">
      <dgm:prSet/>
      <dgm:spPr/>
      <dgm:t>
        <a:bodyPr/>
        <a:lstStyle/>
        <a:p>
          <a:endParaRPr lang="en-US"/>
        </a:p>
      </dgm:t>
    </dgm:pt>
    <dgm:pt modelId="{FEE8E0C1-3535-4084-A4EC-2ABF77B886BB}" type="sibTrans" cxnId="{3427C91B-ED3E-471C-9441-04CEEC367A9E}">
      <dgm:prSet/>
      <dgm:spPr/>
      <dgm:t>
        <a:bodyPr/>
        <a:lstStyle/>
        <a:p>
          <a:endParaRPr lang="en-US"/>
        </a:p>
      </dgm:t>
    </dgm:pt>
    <dgm:pt modelId="{69875608-6C47-45C5-BD3E-33811E96C552}">
      <dgm:prSet/>
      <dgm:spPr/>
      <dgm:t>
        <a:bodyPr/>
        <a:lstStyle/>
        <a:p>
          <a:r>
            <a:rPr lang="en-US" dirty="0"/>
            <a:t>A Virtual Community Meeting </a:t>
          </a:r>
        </a:p>
        <a:p>
          <a:r>
            <a:rPr lang="en-US" dirty="0"/>
            <a:t>-Traffic Calming Study</a:t>
          </a:r>
        </a:p>
        <a:p>
          <a:r>
            <a:rPr lang="en-US" dirty="0"/>
            <a:t>-Stop Sign Studies</a:t>
          </a:r>
        </a:p>
        <a:p>
          <a:r>
            <a:rPr lang="en-US" dirty="0"/>
            <a:t>-Traffic Circle Concept</a:t>
          </a:r>
        </a:p>
      </dgm:t>
    </dgm:pt>
    <dgm:pt modelId="{771D476B-AE4D-458F-A7DB-88D9DBE02156}" type="parTrans" cxnId="{D20CAC4A-A8BB-406C-B2D5-645C88283C0F}">
      <dgm:prSet/>
      <dgm:spPr/>
      <dgm:t>
        <a:bodyPr/>
        <a:lstStyle/>
        <a:p>
          <a:endParaRPr lang="en-US"/>
        </a:p>
      </dgm:t>
    </dgm:pt>
    <dgm:pt modelId="{D67DCCCC-FFFA-4C38-BEC8-B298D4406942}" type="sibTrans" cxnId="{D20CAC4A-A8BB-406C-B2D5-645C88283C0F}">
      <dgm:prSet/>
      <dgm:spPr/>
      <dgm:t>
        <a:bodyPr/>
        <a:lstStyle/>
        <a:p>
          <a:endParaRPr lang="en-US"/>
        </a:p>
      </dgm:t>
    </dgm:pt>
    <dgm:pt modelId="{261DB8B3-8747-4AC8-B1EE-7F2D496D1619}">
      <dgm:prSet/>
      <dgm:spPr/>
      <dgm:t>
        <a:bodyPr/>
        <a:lstStyle/>
        <a:p>
          <a:pPr>
            <a:defRPr b="1"/>
          </a:pPr>
          <a:r>
            <a:rPr lang="en-US" dirty="0"/>
            <a:t>March 2021 – May 2022</a:t>
          </a:r>
        </a:p>
      </dgm:t>
    </dgm:pt>
    <dgm:pt modelId="{A7F89C20-19BA-449D-AA2E-3C0285B90936}" type="parTrans" cxnId="{36CC533D-8307-4D4F-BF3B-DAC4DB47D8F5}">
      <dgm:prSet/>
      <dgm:spPr/>
      <dgm:t>
        <a:bodyPr/>
        <a:lstStyle/>
        <a:p>
          <a:endParaRPr lang="en-US"/>
        </a:p>
      </dgm:t>
    </dgm:pt>
    <dgm:pt modelId="{10A3211F-D155-4BB6-8EB7-6D61019C2603}" type="sibTrans" cxnId="{36CC533D-8307-4D4F-BF3B-DAC4DB47D8F5}">
      <dgm:prSet/>
      <dgm:spPr/>
      <dgm:t>
        <a:bodyPr/>
        <a:lstStyle/>
        <a:p>
          <a:endParaRPr lang="en-US"/>
        </a:p>
      </dgm:t>
    </dgm:pt>
    <dgm:pt modelId="{8617DFE5-40A8-4BC7-8764-2E16A88CC8F4}">
      <dgm:prSet/>
      <dgm:spPr/>
      <dgm:t>
        <a:bodyPr/>
        <a:lstStyle/>
        <a:p>
          <a:r>
            <a:rPr lang="en-US" dirty="0"/>
            <a:t>Several Meetings with Adams Hill Neighborhood Association</a:t>
          </a:r>
        </a:p>
        <a:p>
          <a:r>
            <a:rPr lang="en-US" dirty="0"/>
            <a:t>-Traffic Calming Study</a:t>
          </a:r>
        </a:p>
      </dgm:t>
    </dgm:pt>
    <dgm:pt modelId="{D342FFAF-F814-4EA3-A569-5F8E6E39EF0B}" type="parTrans" cxnId="{B8E0ED93-2BF5-46EF-A1C3-335546494D8B}">
      <dgm:prSet/>
      <dgm:spPr/>
      <dgm:t>
        <a:bodyPr/>
        <a:lstStyle/>
        <a:p>
          <a:endParaRPr lang="en-US"/>
        </a:p>
      </dgm:t>
    </dgm:pt>
    <dgm:pt modelId="{F72DEAC4-FB2D-49C0-A46D-F2E4B217BC28}" type="sibTrans" cxnId="{B8E0ED93-2BF5-46EF-A1C3-335546494D8B}">
      <dgm:prSet/>
      <dgm:spPr/>
      <dgm:t>
        <a:bodyPr/>
        <a:lstStyle/>
        <a:p>
          <a:endParaRPr lang="en-US"/>
        </a:p>
      </dgm:t>
    </dgm:pt>
    <dgm:pt modelId="{B3FDA31F-E56A-46CB-9871-CC9E1F3A4ABA}">
      <dgm:prSet/>
      <dgm:spPr/>
      <dgm:t>
        <a:bodyPr/>
        <a:lstStyle/>
        <a:p>
          <a:pPr>
            <a:defRPr b="1"/>
          </a:pPr>
          <a:r>
            <a:rPr lang="en-US"/>
            <a:t>27 June 2022</a:t>
          </a:r>
        </a:p>
      </dgm:t>
    </dgm:pt>
    <dgm:pt modelId="{49AC1B25-1F13-4E6C-B88A-E4742AF05BCB}" type="parTrans" cxnId="{7C5D2239-069D-4BC3-9DF2-A6165D197603}">
      <dgm:prSet/>
      <dgm:spPr/>
      <dgm:t>
        <a:bodyPr/>
        <a:lstStyle/>
        <a:p>
          <a:endParaRPr lang="en-US"/>
        </a:p>
      </dgm:t>
    </dgm:pt>
    <dgm:pt modelId="{699C3D5A-B9DB-4424-8212-EF5744B1B72C}" type="sibTrans" cxnId="{7C5D2239-069D-4BC3-9DF2-A6165D197603}">
      <dgm:prSet/>
      <dgm:spPr/>
      <dgm:t>
        <a:bodyPr/>
        <a:lstStyle/>
        <a:p>
          <a:endParaRPr lang="en-US"/>
        </a:p>
      </dgm:t>
    </dgm:pt>
    <dgm:pt modelId="{C5F0FEA1-CB79-4543-898B-CA19CF89B5B1}">
      <dgm:prSet/>
      <dgm:spPr/>
      <dgm:t>
        <a:bodyPr/>
        <a:lstStyle/>
        <a:p>
          <a:r>
            <a:rPr lang="en-US" dirty="0"/>
            <a:t>Transportation and Parking Commission for Pilot Project Improvements</a:t>
          </a:r>
        </a:p>
        <a:p>
          <a:r>
            <a:rPr lang="en-US" dirty="0"/>
            <a:t>- Recommended Pilot Rumble Strip Project</a:t>
          </a:r>
        </a:p>
      </dgm:t>
    </dgm:pt>
    <dgm:pt modelId="{80F87159-1162-41B2-A89E-B092C7654E2E}" type="parTrans" cxnId="{FC0E9A85-A19F-4123-A095-3D5CF58E8A04}">
      <dgm:prSet/>
      <dgm:spPr/>
      <dgm:t>
        <a:bodyPr/>
        <a:lstStyle/>
        <a:p>
          <a:endParaRPr lang="en-US"/>
        </a:p>
      </dgm:t>
    </dgm:pt>
    <dgm:pt modelId="{94423A8A-DB76-4FC1-ABEB-BF9DB2AA7F96}" type="sibTrans" cxnId="{FC0E9A85-A19F-4123-A095-3D5CF58E8A04}">
      <dgm:prSet/>
      <dgm:spPr/>
      <dgm:t>
        <a:bodyPr/>
        <a:lstStyle/>
        <a:p>
          <a:endParaRPr lang="en-US"/>
        </a:p>
      </dgm:t>
    </dgm:pt>
    <dgm:pt modelId="{73FE7E70-346F-48B0-9915-C89D3D30B045}">
      <dgm:prSet/>
      <dgm:spPr/>
      <dgm:t>
        <a:bodyPr/>
        <a:lstStyle/>
        <a:p>
          <a:r>
            <a:rPr lang="en-US" dirty="0"/>
            <a:t>-Stop Sign Studies</a:t>
          </a:r>
        </a:p>
      </dgm:t>
    </dgm:pt>
    <dgm:pt modelId="{71C69A7F-8FEB-4228-9446-CE961D67B6C0}" type="parTrans" cxnId="{EA32117E-C2FC-4088-A62C-F18828064469}">
      <dgm:prSet/>
      <dgm:spPr/>
      <dgm:t>
        <a:bodyPr/>
        <a:lstStyle/>
        <a:p>
          <a:endParaRPr lang="en-US"/>
        </a:p>
      </dgm:t>
    </dgm:pt>
    <dgm:pt modelId="{5B1F8D75-F868-468E-8D8A-9652A563FB4C}" type="sibTrans" cxnId="{EA32117E-C2FC-4088-A62C-F18828064469}">
      <dgm:prSet/>
      <dgm:spPr/>
      <dgm:t>
        <a:bodyPr/>
        <a:lstStyle/>
        <a:p>
          <a:endParaRPr lang="en-US"/>
        </a:p>
      </dgm:t>
    </dgm:pt>
    <dgm:pt modelId="{DF270912-B212-4AE1-8A5F-22DC56C48EBA}">
      <dgm:prSet/>
      <dgm:spPr/>
      <dgm:t>
        <a:bodyPr/>
        <a:lstStyle/>
        <a:p>
          <a:r>
            <a:rPr lang="en-US" dirty="0"/>
            <a:t>-Traffic Circle Concept</a:t>
          </a:r>
        </a:p>
        <a:p>
          <a:r>
            <a:rPr lang="en-US" dirty="0"/>
            <a:t>-Pilot Project</a:t>
          </a:r>
        </a:p>
      </dgm:t>
    </dgm:pt>
    <dgm:pt modelId="{2013843D-C13B-4AC9-B93C-28AB547E6780}" type="parTrans" cxnId="{56BE0F1B-D679-4461-8DDE-BCB74B998EE6}">
      <dgm:prSet/>
      <dgm:spPr/>
      <dgm:t>
        <a:bodyPr/>
        <a:lstStyle/>
        <a:p>
          <a:endParaRPr lang="en-US"/>
        </a:p>
      </dgm:t>
    </dgm:pt>
    <dgm:pt modelId="{158A6B5B-8682-4ADF-B489-E96128642112}" type="sibTrans" cxnId="{56BE0F1B-D679-4461-8DDE-BCB74B998EE6}">
      <dgm:prSet/>
      <dgm:spPr/>
      <dgm:t>
        <a:bodyPr/>
        <a:lstStyle/>
        <a:p>
          <a:endParaRPr lang="en-US"/>
        </a:p>
      </dgm:t>
    </dgm:pt>
    <dgm:pt modelId="{E3DAD032-3E31-491E-91F4-31338A3953A1}" type="pres">
      <dgm:prSet presAssocID="{90CF643A-DDC8-409D-874A-56F711806570}" presName="root" presStyleCnt="0">
        <dgm:presLayoutVars>
          <dgm:chMax/>
          <dgm:chPref/>
          <dgm:animLvl val="lvl"/>
        </dgm:presLayoutVars>
      </dgm:prSet>
      <dgm:spPr/>
    </dgm:pt>
    <dgm:pt modelId="{ED592168-65DC-4D3A-A323-CFE91FD67296}" type="pres">
      <dgm:prSet presAssocID="{90CF643A-DDC8-409D-874A-56F711806570}" presName="divider" presStyleLbl="node1" presStyleIdx="0" presStyleCnt="1"/>
      <dgm:spPr/>
    </dgm:pt>
    <dgm:pt modelId="{5F0D5EB4-6D3B-4B36-8761-5B2B4A37E19A}" type="pres">
      <dgm:prSet presAssocID="{90CF643A-DDC8-409D-874A-56F711806570}" presName="nodes" presStyleCnt="0">
        <dgm:presLayoutVars>
          <dgm:chMax/>
          <dgm:chPref/>
          <dgm:animLvl val="lvl"/>
        </dgm:presLayoutVars>
      </dgm:prSet>
      <dgm:spPr/>
    </dgm:pt>
    <dgm:pt modelId="{5E33DD3B-AF90-43EB-8029-13482245E792}" type="pres">
      <dgm:prSet presAssocID="{18C51001-3717-4F81-B7D1-0CFB4B6B13B5}" presName="composite" presStyleCnt="0"/>
      <dgm:spPr/>
    </dgm:pt>
    <dgm:pt modelId="{2E844E3D-534F-4B5C-A7F1-0E27D5EEB4E3}" type="pres">
      <dgm:prSet presAssocID="{18C51001-3717-4F81-B7D1-0CFB4B6B13B5}" presName="L1TextContainer" presStyleLbl="revTx" presStyleIdx="0" presStyleCnt="3">
        <dgm:presLayoutVars>
          <dgm:chMax val="1"/>
          <dgm:chPref val="1"/>
          <dgm:bulletEnabled val="1"/>
        </dgm:presLayoutVars>
      </dgm:prSet>
      <dgm:spPr/>
    </dgm:pt>
    <dgm:pt modelId="{5ADAFD13-0139-40D5-A2C7-C2949260E3B6}" type="pres">
      <dgm:prSet presAssocID="{18C51001-3717-4F81-B7D1-0CFB4B6B13B5}" presName="L2TextContainerWrapper" presStyleCnt="0">
        <dgm:presLayoutVars>
          <dgm:chMax val="0"/>
          <dgm:chPref val="0"/>
          <dgm:bulletEnabled val="1"/>
        </dgm:presLayoutVars>
      </dgm:prSet>
      <dgm:spPr/>
    </dgm:pt>
    <dgm:pt modelId="{32BA381B-AB72-4C00-98FA-C956CF8D8EF2}" type="pres">
      <dgm:prSet presAssocID="{18C51001-3717-4F81-B7D1-0CFB4B6B13B5}" presName="L2TextContainer" presStyleLbl="bgAccFollowNode1" presStyleIdx="0" presStyleCnt="3"/>
      <dgm:spPr/>
    </dgm:pt>
    <dgm:pt modelId="{73F358AB-F3C2-4A91-93C8-BFD87E9F14CD}" type="pres">
      <dgm:prSet presAssocID="{18C51001-3717-4F81-B7D1-0CFB4B6B13B5}" presName="FlexibleEmptyPlaceHolder" presStyleCnt="0"/>
      <dgm:spPr/>
    </dgm:pt>
    <dgm:pt modelId="{C681E89F-570C-4829-A532-B0E7327461E6}" type="pres">
      <dgm:prSet presAssocID="{18C51001-3717-4F81-B7D1-0CFB4B6B13B5}" presName="ConnectLine" presStyleLbl="alignNode1" presStyleIdx="0" presStyleCnt="3"/>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ln>
        <a:effectLst/>
      </dgm:spPr>
    </dgm:pt>
    <dgm:pt modelId="{15C05B0C-2578-416C-8218-C5AD3559354E}" type="pres">
      <dgm:prSet presAssocID="{18C51001-3717-4F81-B7D1-0CFB4B6B13B5}" presName="ConnectorPoint" presStyleLbl="fgAcc1" presStyleIdx="0" presStyleCnt="3"/>
      <dgm:spPr>
        <a:solidFill>
          <a:schemeClr val="lt1">
            <a:alpha val="90000"/>
            <a:hueOff val="0"/>
            <a:satOff val="0"/>
            <a:lumOff val="0"/>
            <a:alphaOff val="0"/>
          </a:schemeClr>
        </a:solidFill>
        <a:ln w="25400" cap="flat" cmpd="sng" algn="ctr">
          <a:noFill/>
          <a:prstDash val="solid"/>
        </a:ln>
        <a:effectLst/>
      </dgm:spPr>
    </dgm:pt>
    <dgm:pt modelId="{3EAC2111-BD0F-4600-90E7-CD9A8F107A44}" type="pres">
      <dgm:prSet presAssocID="{18C51001-3717-4F81-B7D1-0CFB4B6B13B5}" presName="EmptyPlaceHolder" presStyleCnt="0"/>
      <dgm:spPr/>
    </dgm:pt>
    <dgm:pt modelId="{65D60823-9A61-4C98-BCF6-9398052E49A2}" type="pres">
      <dgm:prSet presAssocID="{FEE8E0C1-3535-4084-A4EC-2ABF77B886BB}" presName="spaceBetweenRectangles" presStyleCnt="0"/>
      <dgm:spPr/>
    </dgm:pt>
    <dgm:pt modelId="{6612AC43-9BA6-45CD-835E-E43E0B3E11F1}" type="pres">
      <dgm:prSet presAssocID="{261DB8B3-8747-4AC8-B1EE-7F2D496D1619}" presName="composite" presStyleCnt="0"/>
      <dgm:spPr/>
    </dgm:pt>
    <dgm:pt modelId="{ECCFC8BF-015D-44F6-8FC3-C0444B4A58D0}" type="pres">
      <dgm:prSet presAssocID="{261DB8B3-8747-4AC8-B1EE-7F2D496D1619}" presName="L1TextContainer" presStyleLbl="revTx" presStyleIdx="1" presStyleCnt="3">
        <dgm:presLayoutVars>
          <dgm:chMax val="1"/>
          <dgm:chPref val="1"/>
          <dgm:bulletEnabled val="1"/>
        </dgm:presLayoutVars>
      </dgm:prSet>
      <dgm:spPr/>
    </dgm:pt>
    <dgm:pt modelId="{939E33D8-367A-4C24-A8AF-BF0555B09804}" type="pres">
      <dgm:prSet presAssocID="{261DB8B3-8747-4AC8-B1EE-7F2D496D1619}" presName="L2TextContainerWrapper" presStyleCnt="0">
        <dgm:presLayoutVars>
          <dgm:chMax val="0"/>
          <dgm:chPref val="0"/>
          <dgm:bulletEnabled val="1"/>
        </dgm:presLayoutVars>
      </dgm:prSet>
      <dgm:spPr/>
    </dgm:pt>
    <dgm:pt modelId="{5C676177-0E67-415F-96F0-F02932AD178F}" type="pres">
      <dgm:prSet presAssocID="{261DB8B3-8747-4AC8-B1EE-7F2D496D1619}" presName="L2TextContainer" presStyleLbl="bgAccFollowNode1" presStyleIdx="1" presStyleCnt="3" custLinFactNeighborX="-557" custLinFactNeighborY="323"/>
      <dgm:spPr/>
    </dgm:pt>
    <dgm:pt modelId="{DB15C66A-49CE-4595-A395-BB3FD77D67DA}" type="pres">
      <dgm:prSet presAssocID="{261DB8B3-8747-4AC8-B1EE-7F2D496D1619}" presName="FlexibleEmptyPlaceHolder" presStyleCnt="0"/>
      <dgm:spPr/>
    </dgm:pt>
    <dgm:pt modelId="{387E087D-EE38-48EA-97B3-17BFD6A3D2C2}" type="pres">
      <dgm:prSet presAssocID="{261DB8B3-8747-4AC8-B1EE-7F2D496D1619}" presName="ConnectLine" presStyleLbl="alignNode1" presStyleIdx="1" presStyleCnt="3"/>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ln>
        <a:effectLst/>
      </dgm:spPr>
    </dgm:pt>
    <dgm:pt modelId="{0ED3487E-367B-4B95-A298-205F8F10E76B}" type="pres">
      <dgm:prSet presAssocID="{261DB8B3-8747-4AC8-B1EE-7F2D496D1619}" presName="ConnectorPoint" presStyleLbl="fgAcc1" presStyleIdx="1" presStyleCnt="3"/>
      <dgm:spPr>
        <a:solidFill>
          <a:schemeClr val="lt1">
            <a:alpha val="90000"/>
            <a:hueOff val="0"/>
            <a:satOff val="0"/>
            <a:lumOff val="0"/>
            <a:alphaOff val="0"/>
          </a:schemeClr>
        </a:solidFill>
        <a:ln w="25400" cap="flat" cmpd="sng" algn="ctr">
          <a:noFill/>
          <a:prstDash val="solid"/>
        </a:ln>
        <a:effectLst/>
      </dgm:spPr>
    </dgm:pt>
    <dgm:pt modelId="{214D1EB9-AFA1-436D-AC45-78B88D6B62D6}" type="pres">
      <dgm:prSet presAssocID="{261DB8B3-8747-4AC8-B1EE-7F2D496D1619}" presName="EmptyPlaceHolder" presStyleCnt="0"/>
      <dgm:spPr/>
    </dgm:pt>
    <dgm:pt modelId="{7B10D812-2A48-4247-9CC6-CF191AB34C7D}" type="pres">
      <dgm:prSet presAssocID="{10A3211F-D155-4BB6-8EB7-6D61019C2603}" presName="spaceBetweenRectangles" presStyleCnt="0"/>
      <dgm:spPr/>
    </dgm:pt>
    <dgm:pt modelId="{0A8B0735-B7C4-4BCB-9643-EA92D5A975B7}" type="pres">
      <dgm:prSet presAssocID="{B3FDA31F-E56A-46CB-9871-CC9E1F3A4ABA}" presName="composite" presStyleCnt="0"/>
      <dgm:spPr/>
    </dgm:pt>
    <dgm:pt modelId="{8EA1D906-630F-4E2F-8530-5FE0A2CD93B1}" type="pres">
      <dgm:prSet presAssocID="{B3FDA31F-E56A-46CB-9871-CC9E1F3A4ABA}" presName="L1TextContainer" presStyleLbl="revTx" presStyleIdx="2" presStyleCnt="3">
        <dgm:presLayoutVars>
          <dgm:chMax val="1"/>
          <dgm:chPref val="1"/>
          <dgm:bulletEnabled val="1"/>
        </dgm:presLayoutVars>
      </dgm:prSet>
      <dgm:spPr/>
    </dgm:pt>
    <dgm:pt modelId="{31DC9355-2B4F-4E08-B8FD-597E9F0F3DC7}" type="pres">
      <dgm:prSet presAssocID="{B3FDA31F-E56A-46CB-9871-CC9E1F3A4ABA}" presName="L2TextContainerWrapper" presStyleCnt="0">
        <dgm:presLayoutVars>
          <dgm:chMax val="0"/>
          <dgm:chPref val="0"/>
          <dgm:bulletEnabled val="1"/>
        </dgm:presLayoutVars>
      </dgm:prSet>
      <dgm:spPr/>
    </dgm:pt>
    <dgm:pt modelId="{FCA0432D-E18A-4B60-A006-56CA0BD0C1BE}" type="pres">
      <dgm:prSet presAssocID="{B3FDA31F-E56A-46CB-9871-CC9E1F3A4ABA}" presName="L2TextContainer" presStyleLbl="bgAccFollowNode1" presStyleIdx="2" presStyleCnt="3" custScaleY="90478"/>
      <dgm:spPr/>
    </dgm:pt>
    <dgm:pt modelId="{7AC7A317-A89B-477A-B834-C68023F971D3}" type="pres">
      <dgm:prSet presAssocID="{B3FDA31F-E56A-46CB-9871-CC9E1F3A4ABA}" presName="FlexibleEmptyPlaceHolder" presStyleCnt="0"/>
      <dgm:spPr/>
    </dgm:pt>
    <dgm:pt modelId="{66DD42B5-EA90-47E2-B05F-663F4664DFFA}" type="pres">
      <dgm:prSet presAssocID="{B3FDA31F-E56A-46CB-9871-CC9E1F3A4ABA}" presName="ConnectLine" presStyleLbl="alignNode1" presStyleIdx="2" presStyleCnt="3"/>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ln>
        <a:effectLst/>
      </dgm:spPr>
    </dgm:pt>
    <dgm:pt modelId="{C9DEC90F-1025-4368-8F25-CA1F46A0724F}" type="pres">
      <dgm:prSet presAssocID="{B3FDA31F-E56A-46CB-9871-CC9E1F3A4ABA}" presName="ConnectorPoint" presStyleLbl="fgAcc1" presStyleIdx="2" presStyleCnt="3"/>
      <dgm:spPr>
        <a:solidFill>
          <a:schemeClr val="lt1">
            <a:alpha val="90000"/>
            <a:hueOff val="0"/>
            <a:satOff val="0"/>
            <a:lumOff val="0"/>
            <a:alphaOff val="0"/>
          </a:schemeClr>
        </a:solidFill>
        <a:ln w="25400" cap="flat" cmpd="sng" algn="ctr">
          <a:noFill/>
          <a:prstDash val="solid"/>
        </a:ln>
        <a:effectLst/>
      </dgm:spPr>
    </dgm:pt>
    <dgm:pt modelId="{6D4A19E9-93DE-4C09-9C70-2F32687D67A6}" type="pres">
      <dgm:prSet presAssocID="{B3FDA31F-E56A-46CB-9871-CC9E1F3A4ABA}" presName="EmptyPlaceHolder" presStyleCnt="0"/>
      <dgm:spPr/>
    </dgm:pt>
  </dgm:ptLst>
  <dgm:cxnLst>
    <dgm:cxn modelId="{F41D5F18-649A-4678-880C-68E9153A83DF}" type="presOf" srcId="{73FE7E70-346F-48B0-9915-C89D3D30B045}" destId="{5C676177-0E67-415F-96F0-F02932AD178F}" srcOrd="0" destOrd="1" presId="urn:microsoft.com/office/officeart/2017/3/layout/HorizontalPathTimeline"/>
    <dgm:cxn modelId="{56BE0F1B-D679-4461-8DDE-BCB74B998EE6}" srcId="{261DB8B3-8747-4AC8-B1EE-7F2D496D1619}" destId="{DF270912-B212-4AE1-8A5F-22DC56C48EBA}" srcOrd="2" destOrd="0" parTransId="{2013843D-C13B-4AC9-B93C-28AB547E6780}" sibTransId="{158A6B5B-8682-4ADF-B489-E96128642112}"/>
    <dgm:cxn modelId="{3427C91B-ED3E-471C-9441-04CEEC367A9E}" srcId="{90CF643A-DDC8-409D-874A-56F711806570}" destId="{18C51001-3717-4F81-B7D1-0CFB4B6B13B5}" srcOrd="0" destOrd="0" parTransId="{02CFAFB9-AB89-453B-A72B-C5394A12A302}" sibTransId="{FEE8E0C1-3535-4084-A4EC-2ABF77B886BB}"/>
    <dgm:cxn modelId="{6BB94522-CF97-41BF-86DE-98318821E72F}" type="presOf" srcId="{90CF643A-DDC8-409D-874A-56F711806570}" destId="{E3DAD032-3E31-491E-91F4-31338A3953A1}" srcOrd="0" destOrd="0" presId="urn:microsoft.com/office/officeart/2017/3/layout/HorizontalPathTimeline"/>
    <dgm:cxn modelId="{7C5D2239-069D-4BC3-9DF2-A6165D197603}" srcId="{90CF643A-DDC8-409D-874A-56F711806570}" destId="{B3FDA31F-E56A-46CB-9871-CC9E1F3A4ABA}" srcOrd="2" destOrd="0" parTransId="{49AC1B25-1F13-4E6C-B88A-E4742AF05BCB}" sibTransId="{699C3D5A-B9DB-4424-8212-EF5744B1B72C}"/>
    <dgm:cxn modelId="{36CC533D-8307-4D4F-BF3B-DAC4DB47D8F5}" srcId="{90CF643A-DDC8-409D-874A-56F711806570}" destId="{261DB8B3-8747-4AC8-B1EE-7F2D496D1619}" srcOrd="1" destOrd="0" parTransId="{A7F89C20-19BA-449D-AA2E-3C0285B90936}" sibTransId="{10A3211F-D155-4BB6-8EB7-6D61019C2603}"/>
    <dgm:cxn modelId="{D20CAC4A-A8BB-406C-B2D5-645C88283C0F}" srcId="{18C51001-3717-4F81-B7D1-0CFB4B6B13B5}" destId="{69875608-6C47-45C5-BD3E-33811E96C552}" srcOrd="0" destOrd="0" parTransId="{771D476B-AE4D-458F-A7DB-88D9DBE02156}" sibTransId="{D67DCCCC-FFFA-4C38-BEC8-B298D4406942}"/>
    <dgm:cxn modelId="{4282F56E-6637-4A96-8C79-957075122E51}" type="presOf" srcId="{69875608-6C47-45C5-BD3E-33811E96C552}" destId="{32BA381B-AB72-4C00-98FA-C956CF8D8EF2}" srcOrd="0" destOrd="0" presId="urn:microsoft.com/office/officeart/2017/3/layout/HorizontalPathTimeline"/>
    <dgm:cxn modelId="{A0D8CF54-6011-4CB2-B0AA-024461F7B94B}" type="presOf" srcId="{261DB8B3-8747-4AC8-B1EE-7F2D496D1619}" destId="{ECCFC8BF-015D-44F6-8FC3-C0444B4A58D0}" srcOrd="0" destOrd="0" presId="urn:microsoft.com/office/officeart/2017/3/layout/HorizontalPathTimeline"/>
    <dgm:cxn modelId="{EA32117E-C2FC-4088-A62C-F18828064469}" srcId="{261DB8B3-8747-4AC8-B1EE-7F2D496D1619}" destId="{73FE7E70-346F-48B0-9915-C89D3D30B045}" srcOrd="1" destOrd="0" parTransId="{71C69A7F-8FEB-4228-9446-CE961D67B6C0}" sibTransId="{5B1F8D75-F868-468E-8D8A-9652A563FB4C}"/>
    <dgm:cxn modelId="{FC0E9A85-A19F-4123-A095-3D5CF58E8A04}" srcId="{B3FDA31F-E56A-46CB-9871-CC9E1F3A4ABA}" destId="{C5F0FEA1-CB79-4543-898B-CA19CF89B5B1}" srcOrd="0" destOrd="0" parTransId="{80F87159-1162-41B2-A89E-B092C7654E2E}" sibTransId="{94423A8A-DB76-4FC1-ABEB-BF9DB2AA7F96}"/>
    <dgm:cxn modelId="{24114389-1C08-4C2C-BB9A-60BB1E1E9E7F}" type="presOf" srcId="{DF270912-B212-4AE1-8A5F-22DC56C48EBA}" destId="{5C676177-0E67-415F-96F0-F02932AD178F}" srcOrd="0" destOrd="2" presId="urn:microsoft.com/office/officeart/2017/3/layout/HorizontalPathTimeline"/>
    <dgm:cxn modelId="{A2205A93-9703-4E8C-97D3-B991E031949A}" type="presOf" srcId="{B3FDA31F-E56A-46CB-9871-CC9E1F3A4ABA}" destId="{8EA1D906-630F-4E2F-8530-5FE0A2CD93B1}" srcOrd="0" destOrd="0" presId="urn:microsoft.com/office/officeart/2017/3/layout/HorizontalPathTimeline"/>
    <dgm:cxn modelId="{B8E0ED93-2BF5-46EF-A1C3-335546494D8B}" srcId="{261DB8B3-8747-4AC8-B1EE-7F2D496D1619}" destId="{8617DFE5-40A8-4BC7-8764-2E16A88CC8F4}" srcOrd="0" destOrd="0" parTransId="{D342FFAF-F814-4EA3-A569-5F8E6E39EF0B}" sibTransId="{F72DEAC4-FB2D-49C0-A46D-F2E4B217BC28}"/>
    <dgm:cxn modelId="{A4CABFB6-57A7-4DEC-BF3E-C9A8C0ECD7E8}" type="presOf" srcId="{18C51001-3717-4F81-B7D1-0CFB4B6B13B5}" destId="{2E844E3D-534F-4B5C-A7F1-0E27D5EEB4E3}" srcOrd="0" destOrd="0" presId="urn:microsoft.com/office/officeart/2017/3/layout/HorizontalPathTimeline"/>
    <dgm:cxn modelId="{A44BD6E8-CA78-448A-A7D2-9966F7C7265C}" type="presOf" srcId="{C5F0FEA1-CB79-4543-898B-CA19CF89B5B1}" destId="{FCA0432D-E18A-4B60-A006-56CA0BD0C1BE}" srcOrd="0" destOrd="0" presId="urn:microsoft.com/office/officeart/2017/3/layout/HorizontalPathTimeline"/>
    <dgm:cxn modelId="{82B64AFA-422D-421D-9896-8CB004991AD9}" type="presOf" srcId="{8617DFE5-40A8-4BC7-8764-2E16A88CC8F4}" destId="{5C676177-0E67-415F-96F0-F02932AD178F}" srcOrd="0" destOrd="0" presId="urn:microsoft.com/office/officeart/2017/3/layout/HorizontalPathTimeline"/>
    <dgm:cxn modelId="{7B58638D-5E2D-46EB-89BD-C981683F453E}" type="presParOf" srcId="{E3DAD032-3E31-491E-91F4-31338A3953A1}" destId="{ED592168-65DC-4D3A-A323-CFE91FD67296}" srcOrd="0" destOrd="0" presId="urn:microsoft.com/office/officeart/2017/3/layout/HorizontalPathTimeline"/>
    <dgm:cxn modelId="{A05DB427-384B-49A7-A24B-14A41A247137}" type="presParOf" srcId="{E3DAD032-3E31-491E-91F4-31338A3953A1}" destId="{5F0D5EB4-6D3B-4B36-8761-5B2B4A37E19A}" srcOrd="1" destOrd="0" presId="urn:microsoft.com/office/officeart/2017/3/layout/HorizontalPathTimeline"/>
    <dgm:cxn modelId="{77776AEC-1ABE-42C8-8A15-4AB256B21699}" type="presParOf" srcId="{5F0D5EB4-6D3B-4B36-8761-5B2B4A37E19A}" destId="{5E33DD3B-AF90-43EB-8029-13482245E792}" srcOrd="0" destOrd="0" presId="urn:microsoft.com/office/officeart/2017/3/layout/HorizontalPathTimeline"/>
    <dgm:cxn modelId="{DE9F3287-D256-447F-9BCB-920235009BE5}" type="presParOf" srcId="{5E33DD3B-AF90-43EB-8029-13482245E792}" destId="{2E844E3D-534F-4B5C-A7F1-0E27D5EEB4E3}" srcOrd="0" destOrd="0" presId="urn:microsoft.com/office/officeart/2017/3/layout/HorizontalPathTimeline"/>
    <dgm:cxn modelId="{7865A772-5A3D-496E-BFC8-6F7E454B2A15}" type="presParOf" srcId="{5E33DD3B-AF90-43EB-8029-13482245E792}" destId="{5ADAFD13-0139-40D5-A2C7-C2949260E3B6}" srcOrd="1" destOrd="0" presId="urn:microsoft.com/office/officeart/2017/3/layout/HorizontalPathTimeline"/>
    <dgm:cxn modelId="{E4206969-7424-4D21-B6D3-3CE7EE0967F5}" type="presParOf" srcId="{5ADAFD13-0139-40D5-A2C7-C2949260E3B6}" destId="{32BA381B-AB72-4C00-98FA-C956CF8D8EF2}" srcOrd="0" destOrd="0" presId="urn:microsoft.com/office/officeart/2017/3/layout/HorizontalPathTimeline"/>
    <dgm:cxn modelId="{B8CE75C4-07D5-44B4-B4C2-1579BD61A25A}" type="presParOf" srcId="{5ADAFD13-0139-40D5-A2C7-C2949260E3B6}" destId="{73F358AB-F3C2-4A91-93C8-BFD87E9F14CD}" srcOrd="1" destOrd="0" presId="urn:microsoft.com/office/officeart/2017/3/layout/HorizontalPathTimeline"/>
    <dgm:cxn modelId="{496BF9DA-3C0A-4190-A265-66972BCCE529}" type="presParOf" srcId="{5E33DD3B-AF90-43EB-8029-13482245E792}" destId="{C681E89F-570C-4829-A532-B0E7327461E6}" srcOrd="2" destOrd="0" presId="urn:microsoft.com/office/officeart/2017/3/layout/HorizontalPathTimeline"/>
    <dgm:cxn modelId="{116F1768-5C1C-4B98-8DFD-3EFEF8D5A810}" type="presParOf" srcId="{5E33DD3B-AF90-43EB-8029-13482245E792}" destId="{15C05B0C-2578-416C-8218-C5AD3559354E}" srcOrd="3" destOrd="0" presId="urn:microsoft.com/office/officeart/2017/3/layout/HorizontalPathTimeline"/>
    <dgm:cxn modelId="{E4132E8F-64CA-42D9-874D-CE2E94B62670}" type="presParOf" srcId="{5E33DD3B-AF90-43EB-8029-13482245E792}" destId="{3EAC2111-BD0F-4600-90E7-CD9A8F107A44}" srcOrd="4" destOrd="0" presId="urn:microsoft.com/office/officeart/2017/3/layout/HorizontalPathTimeline"/>
    <dgm:cxn modelId="{6C1DB7D0-3389-490E-A38B-4E021898F3DD}" type="presParOf" srcId="{5F0D5EB4-6D3B-4B36-8761-5B2B4A37E19A}" destId="{65D60823-9A61-4C98-BCF6-9398052E49A2}" srcOrd="1" destOrd="0" presId="urn:microsoft.com/office/officeart/2017/3/layout/HorizontalPathTimeline"/>
    <dgm:cxn modelId="{155DBEA0-2C21-4D5C-BBB3-75A420BD20D4}" type="presParOf" srcId="{5F0D5EB4-6D3B-4B36-8761-5B2B4A37E19A}" destId="{6612AC43-9BA6-45CD-835E-E43E0B3E11F1}" srcOrd="2" destOrd="0" presId="urn:microsoft.com/office/officeart/2017/3/layout/HorizontalPathTimeline"/>
    <dgm:cxn modelId="{24A1B83A-C11D-48D7-8569-B3D50C36C127}" type="presParOf" srcId="{6612AC43-9BA6-45CD-835E-E43E0B3E11F1}" destId="{ECCFC8BF-015D-44F6-8FC3-C0444B4A58D0}" srcOrd="0" destOrd="0" presId="urn:microsoft.com/office/officeart/2017/3/layout/HorizontalPathTimeline"/>
    <dgm:cxn modelId="{3D47ADB3-2E6E-42D4-96F0-D6F3D17C5A31}" type="presParOf" srcId="{6612AC43-9BA6-45CD-835E-E43E0B3E11F1}" destId="{939E33D8-367A-4C24-A8AF-BF0555B09804}" srcOrd="1" destOrd="0" presId="urn:microsoft.com/office/officeart/2017/3/layout/HorizontalPathTimeline"/>
    <dgm:cxn modelId="{5F63832D-1FB0-469F-9E52-5366F3D8446B}" type="presParOf" srcId="{939E33D8-367A-4C24-A8AF-BF0555B09804}" destId="{5C676177-0E67-415F-96F0-F02932AD178F}" srcOrd="0" destOrd="0" presId="urn:microsoft.com/office/officeart/2017/3/layout/HorizontalPathTimeline"/>
    <dgm:cxn modelId="{E3084B92-6D57-4B5A-A55C-0D6AB5AF2C9B}" type="presParOf" srcId="{939E33D8-367A-4C24-A8AF-BF0555B09804}" destId="{DB15C66A-49CE-4595-A395-BB3FD77D67DA}" srcOrd="1" destOrd="0" presId="urn:microsoft.com/office/officeart/2017/3/layout/HorizontalPathTimeline"/>
    <dgm:cxn modelId="{A8F241AB-05A9-487F-B13D-3FE609782A8D}" type="presParOf" srcId="{6612AC43-9BA6-45CD-835E-E43E0B3E11F1}" destId="{387E087D-EE38-48EA-97B3-17BFD6A3D2C2}" srcOrd="2" destOrd="0" presId="urn:microsoft.com/office/officeart/2017/3/layout/HorizontalPathTimeline"/>
    <dgm:cxn modelId="{3A052894-9680-4661-A4C4-9FA4A1C28A01}" type="presParOf" srcId="{6612AC43-9BA6-45CD-835E-E43E0B3E11F1}" destId="{0ED3487E-367B-4B95-A298-205F8F10E76B}" srcOrd="3" destOrd="0" presId="urn:microsoft.com/office/officeart/2017/3/layout/HorizontalPathTimeline"/>
    <dgm:cxn modelId="{AC02877A-F67C-436E-97CE-03A56F2CE98B}" type="presParOf" srcId="{6612AC43-9BA6-45CD-835E-E43E0B3E11F1}" destId="{214D1EB9-AFA1-436D-AC45-78B88D6B62D6}" srcOrd="4" destOrd="0" presId="urn:microsoft.com/office/officeart/2017/3/layout/HorizontalPathTimeline"/>
    <dgm:cxn modelId="{03E334ED-FB94-4F17-98E3-7EB4B7F89B78}" type="presParOf" srcId="{5F0D5EB4-6D3B-4B36-8761-5B2B4A37E19A}" destId="{7B10D812-2A48-4247-9CC6-CF191AB34C7D}" srcOrd="3" destOrd="0" presId="urn:microsoft.com/office/officeart/2017/3/layout/HorizontalPathTimeline"/>
    <dgm:cxn modelId="{81BB2AA6-CD5F-495B-A7EB-E79F8C67AB3B}" type="presParOf" srcId="{5F0D5EB4-6D3B-4B36-8761-5B2B4A37E19A}" destId="{0A8B0735-B7C4-4BCB-9643-EA92D5A975B7}" srcOrd="4" destOrd="0" presId="urn:microsoft.com/office/officeart/2017/3/layout/HorizontalPathTimeline"/>
    <dgm:cxn modelId="{D201355A-0707-40C0-8F34-2DF84C4E3B86}" type="presParOf" srcId="{0A8B0735-B7C4-4BCB-9643-EA92D5A975B7}" destId="{8EA1D906-630F-4E2F-8530-5FE0A2CD93B1}" srcOrd="0" destOrd="0" presId="urn:microsoft.com/office/officeart/2017/3/layout/HorizontalPathTimeline"/>
    <dgm:cxn modelId="{BB7BA014-140D-480C-8A90-A0A70C41780E}" type="presParOf" srcId="{0A8B0735-B7C4-4BCB-9643-EA92D5A975B7}" destId="{31DC9355-2B4F-4E08-B8FD-597E9F0F3DC7}" srcOrd="1" destOrd="0" presId="urn:microsoft.com/office/officeart/2017/3/layout/HorizontalPathTimeline"/>
    <dgm:cxn modelId="{3DD50AC7-62D1-4E9C-8940-44794F31EAC0}" type="presParOf" srcId="{31DC9355-2B4F-4E08-B8FD-597E9F0F3DC7}" destId="{FCA0432D-E18A-4B60-A006-56CA0BD0C1BE}" srcOrd="0" destOrd="0" presId="urn:microsoft.com/office/officeart/2017/3/layout/HorizontalPathTimeline"/>
    <dgm:cxn modelId="{798F6714-D8FF-43A3-81EC-7ACDE30D7033}" type="presParOf" srcId="{31DC9355-2B4F-4E08-B8FD-597E9F0F3DC7}" destId="{7AC7A317-A89B-477A-B834-C68023F971D3}" srcOrd="1" destOrd="0" presId="urn:microsoft.com/office/officeart/2017/3/layout/HorizontalPathTimeline"/>
    <dgm:cxn modelId="{09A3E284-F8B9-4EC1-8474-A9589979566E}" type="presParOf" srcId="{0A8B0735-B7C4-4BCB-9643-EA92D5A975B7}" destId="{66DD42B5-EA90-47E2-B05F-663F4664DFFA}" srcOrd="2" destOrd="0" presId="urn:microsoft.com/office/officeart/2017/3/layout/HorizontalPathTimeline"/>
    <dgm:cxn modelId="{550B5292-8959-4C84-B1FC-751487A45438}" type="presParOf" srcId="{0A8B0735-B7C4-4BCB-9643-EA92D5A975B7}" destId="{C9DEC90F-1025-4368-8F25-CA1F46A0724F}" srcOrd="3" destOrd="0" presId="urn:microsoft.com/office/officeart/2017/3/layout/HorizontalPathTimeline"/>
    <dgm:cxn modelId="{06ECC6AC-E06A-4C80-A109-D28CAECFDCE4}" type="presParOf" srcId="{0A8B0735-B7C4-4BCB-9643-EA92D5A975B7}" destId="{6D4A19E9-93DE-4C09-9C70-2F32687D67A6}" srcOrd="4" destOrd="0" presId="urn:microsoft.com/office/officeart/2017/3/layout/HorizontalPath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05E7674-4200-49A3-B0D9-E24848E1F636}" type="doc">
      <dgm:prSet loTypeId="urn:microsoft.com/office/officeart/2005/8/layout/hProcess6" loCatId="process" qsTypeId="urn:microsoft.com/office/officeart/2005/8/quickstyle/simple2" qsCatId="simple" csTypeId="urn:microsoft.com/office/officeart/2005/8/colors/accent1_2" csCatId="accent1" phldr="1"/>
      <dgm:spPr/>
      <dgm:t>
        <a:bodyPr/>
        <a:lstStyle/>
        <a:p>
          <a:endParaRPr lang="en-US"/>
        </a:p>
      </dgm:t>
    </dgm:pt>
    <dgm:pt modelId="{8D24EDDA-90B4-4860-84C2-CAEF203F3234}">
      <dgm:prSet custT="1"/>
      <dgm:spPr/>
      <dgm:t>
        <a:bodyPr/>
        <a:lstStyle/>
        <a:p>
          <a:r>
            <a:rPr lang="en-US" sz="2400" dirty="0"/>
            <a:t>Phase 1 </a:t>
          </a:r>
        </a:p>
      </dgm:t>
    </dgm:pt>
    <dgm:pt modelId="{77128FB3-16F8-4345-942D-8413C5E791EE}" type="parTrans" cxnId="{BED2EEB2-5DF9-42DA-BFFB-11D3322161FC}">
      <dgm:prSet/>
      <dgm:spPr/>
      <dgm:t>
        <a:bodyPr/>
        <a:lstStyle/>
        <a:p>
          <a:endParaRPr lang="en-US"/>
        </a:p>
      </dgm:t>
    </dgm:pt>
    <dgm:pt modelId="{02CB62AE-B574-4C9D-9B93-818136FDC487}" type="sibTrans" cxnId="{BED2EEB2-5DF9-42DA-BFFB-11D3322161FC}">
      <dgm:prSet phldrT="01"/>
      <dgm:spPr/>
      <dgm:t>
        <a:bodyPr/>
        <a:lstStyle/>
        <a:p>
          <a:endParaRPr lang="en-US" dirty="0"/>
        </a:p>
      </dgm:t>
    </dgm:pt>
    <dgm:pt modelId="{F4AA96CD-1493-4FE6-82AB-C7BC26E57A56}">
      <dgm:prSet custT="1"/>
      <dgm:spPr/>
      <dgm:t>
        <a:bodyPr/>
        <a:lstStyle/>
        <a:p>
          <a:r>
            <a:rPr lang="en-US" sz="2000" dirty="0"/>
            <a:t>Pilot Program</a:t>
          </a:r>
        </a:p>
      </dgm:t>
    </dgm:pt>
    <dgm:pt modelId="{717BFAD3-F097-4104-AB62-F8D5B25C87CC}" type="parTrans" cxnId="{FD07B6E5-CF76-4602-80AD-4112CBF087FA}">
      <dgm:prSet/>
      <dgm:spPr/>
      <dgm:t>
        <a:bodyPr/>
        <a:lstStyle/>
        <a:p>
          <a:endParaRPr lang="en-US"/>
        </a:p>
      </dgm:t>
    </dgm:pt>
    <dgm:pt modelId="{7CAF5523-0C67-46DC-A398-F3040C3572E6}" type="sibTrans" cxnId="{FD07B6E5-CF76-4602-80AD-4112CBF087FA}">
      <dgm:prSet/>
      <dgm:spPr/>
      <dgm:t>
        <a:bodyPr/>
        <a:lstStyle/>
        <a:p>
          <a:endParaRPr lang="en-US"/>
        </a:p>
      </dgm:t>
    </dgm:pt>
    <dgm:pt modelId="{FB3593AD-9460-4FD8-836F-D7C9D08C5FA4}">
      <dgm:prSet custT="1"/>
      <dgm:spPr/>
      <dgm:t>
        <a:bodyPr/>
        <a:lstStyle/>
        <a:p>
          <a:r>
            <a:rPr lang="en-US" sz="2400" dirty="0"/>
            <a:t>Phase 2 </a:t>
          </a:r>
        </a:p>
      </dgm:t>
    </dgm:pt>
    <dgm:pt modelId="{D12BA706-0A12-4D18-B16A-DE8A481B8A88}" type="parTrans" cxnId="{EE7A90F6-C8AF-41F3-93CC-59659881F89C}">
      <dgm:prSet/>
      <dgm:spPr/>
      <dgm:t>
        <a:bodyPr/>
        <a:lstStyle/>
        <a:p>
          <a:endParaRPr lang="en-US"/>
        </a:p>
      </dgm:t>
    </dgm:pt>
    <dgm:pt modelId="{7770D723-8A89-4267-BF8A-BE916138DCCC}" type="sibTrans" cxnId="{EE7A90F6-C8AF-41F3-93CC-59659881F89C}">
      <dgm:prSet phldrT="02"/>
      <dgm:spPr/>
      <dgm:t>
        <a:bodyPr/>
        <a:lstStyle/>
        <a:p>
          <a:endParaRPr lang="en-US" dirty="0"/>
        </a:p>
      </dgm:t>
    </dgm:pt>
    <dgm:pt modelId="{450F0105-CDEA-4A5D-9DEC-8CA597B50FDA}">
      <dgm:prSet custT="1"/>
      <dgm:spPr/>
      <dgm:t>
        <a:bodyPr/>
        <a:lstStyle/>
        <a:p>
          <a:r>
            <a:rPr lang="en-US" sz="2400" dirty="0"/>
            <a:t>Permanent</a:t>
          </a:r>
        </a:p>
      </dgm:t>
    </dgm:pt>
    <dgm:pt modelId="{B5554C0A-7113-426A-BB81-9513A4B61600}" type="parTrans" cxnId="{3AD9FE16-198D-4902-90B8-719012DD5F59}">
      <dgm:prSet/>
      <dgm:spPr/>
      <dgm:t>
        <a:bodyPr/>
        <a:lstStyle/>
        <a:p>
          <a:endParaRPr lang="en-US"/>
        </a:p>
      </dgm:t>
    </dgm:pt>
    <dgm:pt modelId="{24F04FC5-98D7-4476-877A-91B072BD5FFE}" type="sibTrans" cxnId="{3AD9FE16-198D-4902-90B8-719012DD5F59}">
      <dgm:prSet/>
      <dgm:spPr/>
      <dgm:t>
        <a:bodyPr/>
        <a:lstStyle/>
        <a:p>
          <a:endParaRPr lang="en-US"/>
        </a:p>
      </dgm:t>
    </dgm:pt>
    <dgm:pt modelId="{5303C517-52C5-49DA-B27C-9D5B68FCBDC7}" type="pres">
      <dgm:prSet presAssocID="{C05E7674-4200-49A3-B0D9-E24848E1F636}" presName="theList" presStyleCnt="0">
        <dgm:presLayoutVars>
          <dgm:dir/>
          <dgm:animLvl val="lvl"/>
          <dgm:resizeHandles val="exact"/>
        </dgm:presLayoutVars>
      </dgm:prSet>
      <dgm:spPr/>
    </dgm:pt>
    <dgm:pt modelId="{590828F1-2BC3-435C-81AA-3BE8EAB8DCCB}" type="pres">
      <dgm:prSet presAssocID="{8D24EDDA-90B4-4860-84C2-CAEF203F3234}" presName="compNode" presStyleCnt="0"/>
      <dgm:spPr/>
    </dgm:pt>
    <dgm:pt modelId="{1A42BADD-ABF0-41F1-B7E9-27FC6D2CE5CA}" type="pres">
      <dgm:prSet presAssocID="{8D24EDDA-90B4-4860-84C2-CAEF203F3234}" presName="noGeometry" presStyleCnt="0"/>
      <dgm:spPr/>
    </dgm:pt>
    <dgm:pt modelId="{5DC887B5-9A51-4EF9-BCB8-FAC572E995C0}" type="pres">
      <dgm:prSet presAssocID="{8D24EDDA-90B4-4860-84C2-CAEF203F3234}" presName="childTextVisible" presStyleLbl="bgAccFollowNode1" presStyleIdx="0" presStyleCnt="2" custScaleX="111862" custLinFactNeighborX="601" custLinFactNeighborY="-189">
        <dgm:presLayoutVars>
          <dgm:bulletEnabled val="1"/>
        </dgm:presLayoutVars>
      </dgm:prSet>
      <dgm:spPr/>
    </dgm:pt>
    <dgm:pt modelId="{216F85B8-73DE-4A62-80F0-5216384F1F72}" type="pres">
      <dgm:prSet presAssocID="{8D24EDDA-90B4-4860-84C2-CAEF203F3234}" presName="childTextHidden" presStyleLbl="bgAccFollowNode1" presStyleIdx="0" presStyleCnt="2"/>
      <dgm:spPr/>
    </dgm:pt>
    <dgm:pt modelId="{0A7CA3CA-34E5-429E-A8F7-4A819464B73F}" type="pres">
      <dgm:prSet presAssocID="{8D24EDDA-90B4-4860-84C2-CAEF203F3234}" presName="parentText" presStyleLbl="node1" presStyleIdx="0" presStyleCnt="2">
        <dgm:presLayoutVars>
          <dgm:chMax val="1"/>
          <dgm:bulletEnabled val="1"/>
        </dgm:presLayoutVars>
      </dgm:prSet>
      <dgm:spPr/>
    </dgm:pt>
    <dgm:pt modelId="{69390031-318A-4043-B939-C9C71E45C495}" type="pres">
      <dgm:prSet presAssocID="{8D24EDDA-90B4-4860-84C2-CAEF203F3234}" presName="aSpace" presStyleCnt="0"/>
      <dgm:spPr/>
    </dgm:pt>
    <dgm:pt modelId="{B6ACD8B1-A5C9-4764-9533-364FFC15D736}" type="pres">
      <dgm:prSet presAssocID="{FB3593AD-9460-4FD8-836F-D7C9D08C5FA4}" presName="compNode" presStyleCnt="0"/>
      <dgm:spPr/>
    </dgm:pt>
    <dgm:pt modelId="{2C63D6D1-DFF5-4BFA-A592-F02584EEFD85}" type="pres">
      <dgm:prSet presAssocID="{FB3593AD-9460-4FD8-836F-D7C9D08C5FA4}" presName="noGeometry" presStyleCnt="0"/>
      <dgm:spPr/>
    </dgm:pt>
    <dgm:pt modelId="{BF902F81-E651-4AF5-8E45-579D4D9CEC66}" type="pres">
      <dgm:prSet presAssocID="{FB3593AD-9460-4FD8-836F-D7C9D08C5FA4}" presName="childTextVisible" presStyleLbl="bgAccFollowNode1" presStyleIdx="1" presStyleCnt="2">
        <dgm:presLayoutVars>
          <dgm:bulletEnabled val="1"/>
        </dgm:presLayoutVars>
      </dgm:prSet>
      <dgm:spPr/>
    </dgm:pt>
    <dgm:pt modelId="{4F2C483A-370D-4BB9-AD47-1DF8249B0E2D}" type="pres">
      <dgm:prSet presAssocID="{FB3593AD-9460-4FD8-836F-D7C9D08C5FA4}" presName="childTextHidden" presStyleLbl="bgAccFollowNode1" presStyleIdx="1" presStyleCnt="2"/>
      <dgm:spPr/>
    </dgm:pt>
    <dgm:pt modelId="{1A68C1FD-42C3-44DA-A47E-AE768BD95EB2}" type="pres">
      <dgm:prSet presAssocID="{FB3593AD-9460-4FD8-836F-D7C9D08C5FA4}" presName="parentText" presStyleLbl="node1" presStyleIdx="1" presStyleCnt="2">
        <dgm:presLayoutVars>
          <dgm:chMax val="1"/>
          <dgm:bulletEnabled val="1"/>
        </dgm:presLayoutVars>
      </dgm:prSet>
      <dgm:spPr/>
    </dgm:pt>
  </dgm:ptLst>
  <dgm:cxnLst>
    <dgm:cxn modelId="{CFC58F11-F553-42BA-9E62-30CFE4F49F33}" type="presOf" srcId="{450F0105-CDEA-4A5D-9DEC-8CA597B50FDA}" destId="{BF902F81-E651-4AF5-8E45-579D4D9CEC66}" srcOrd="0" destOrd="0" presId="urn:microsoft.com/office/officeart/2005/8/layout/hProcess6"/>
    <dgm:cxn modelId="{3AD9FE16-198D-4902-90B8-719012DD5F59}" srcId="{FB3593AD-9460-4FD8-836F-D7C9D08C5FA4}" destId="{450F0105-CDEA-4A5D-9DEC-8CA597B50FDA}" srcOrd="0" destOrd="0" parTransId="{B5554C0A-7113-426A-BB81-9513A4B61600}" sibTransId="{24F04FC5-98D7-4476-877A-91B072BD5FFE}"/>
    <dgm:cxn modelId="{0400F45B-F7DE-4592-9D3E-DF9A263F43E5}" type="presOf" srcId="{FB3593AD-9460-4FD8-836F-D7C9D08C5FA4}" destId="{1A68C1FD-42C3-44DA-A47E-AE768BD95EB2}" srcOrd="0" destOrd="0" presId="urn:microsoft.com/office/officeart/2005/8/layout/hProcess6"/>
    <dgm:cxn modelId="{3C034C75-8631-496C-BD1B-657CDB08E015}" type="presOf" srcId="{450F0105-CDEA-4A5D-9DEC-8CA597B50FDA}" destId="{4F2C483A-370D-4BB9-AD47-1DF8249B0E2D}" srcOrd="1" destOrd="0" presId="urn:microsoft.com/office/officeart/2005/8/layout/hProcess6"/>
    <dgm:cxn modelId="{963776AD-0596-4E46-A728-3581118B7102}" type="presOf" srcId="{8D24EDDA-90B4-4860-84C2-CAEF203F3234}" destId="{0A7CA3CA-34E5-429E-A8F7-4A819464B73F}" srcOrd="0" destOrd="0" presId="urn:microsoft.com/office/officeart/2005/8/layout/hProcess6"/>
    <dgm:cxn modelId="{BED2EEB2-5DF9-42DA-BFFB-11D3322161FC}" srcId="{C05E7674-4200-49A3-B0D9-E24848E1F636}" destId="{8D24EDDA-90B4-4860-84C2-CAEF203F3234}" srcOrd="0" destOrd="0" parTransId="{77128FB3-16F8-4345-942D-8413C5E791EE}" sibTransId="{02CB62AE-B574-4C9D-9B93-818136FDC487}"/>
    <dgm:cxn modelId="{34A0C9C2-2FE5-48CF-B0FA-37A61018A995}" type="presOf" srcId="{F4AA96CD-1493-4FE6-82AB-C7BC26E57A56}" destId="{5DC887B5-9A51-4EF9-BCB8-FAC572E995C0}" srcOrd="0" destOrd="0" presId="urn:microsoft.com/office/officeart/2005/8/layout/hProcess6"/>
    <dgm:cxn modelId="{C3FE7CC5-EA10-4A76-9572-1A3F26A46C28}" type="presOf" srcId="{F4AA96CD-1493-4FE6-82AB-C7BC26E57A56}" destId="{216F85B8-73DE-4A62-80F0-5216384F1F72}" srcOrd="1" destOrd="0" presId="urn:microsoft.com/office/officeart/2005/8/layout/hProcess6"/>
    <dgm:cxn modelId="{FD07B6E5-CF76-4602-80AD-4112CBF087FA}" srcId="{8D24EDDA-90B4-4860-84C2-CAEF203F3234}" destId="{F4AA96CD-1493-4FE6-82AB-C7BC26E57A56}" srcOrd="0" destOrd="0" parTransId="{717BFAD3-F097-4104-AB62-F8D5B25C87CC}" sibTransId="{7CAF5523-0C67-46DC-A398-F3040C3572E6}"/>
    <dgm:cxn modelId="{EE7A90F6-C8AF-41F3-93CC-59659881F89C}" srcId="{C05E7674-4200-49A3-B0D9-E24848E1F636}" destId="{FB3593AD-9460-4FD8-836F-D7C9D08C5FA4}" srcOrd="1" destOrd="0" parTransId="{D12BA706-0A12-4D18-B16A-DE8A481B8A88}" sibTransId="{7770D723-8A89-4267-BF8A-BE916138DCCC}"/>
    <dgm:cxn modelId="{E97E95FF-325C-4AB2-8D8C-2C68A085CDEC}" type="presOf" srcId="{C05E7674-4200-49A3-B0D9-E24848E1F636}" destId="{5303C517-52C5-49DA-B27C-9D5B68FCBDC7}" srcOrd="0" destOrd="0" presId="urn:microsoft.com/office/officeart/2005/8/layout/hProcess6"/>
    <dgm:cxn modelId="{749BCDE6-107F-492C-8AD0-E8FE9E889D43}" type="presParOf" srcId="{5303C517-52C5-49DA-B27C-9D5B68FCBDC7}" destId="{590828F1-2BC3-435C-81AA-3BE8EAB8DCCB}" srcOrd="0" destOrd="0" presId="urn:microsoft.com/office/officeart/2005/8/layout/hProcess6"/>
    <dgm:cxn modelId="{8EE0861C-C5BD-4D71-8E5A-0858416E0170}" type="presParOf" srcId="{590828F1-2BC3-435C-81AA-3BE8EAB8DCCB}" destId="{1A42BADD-ABF0-41F1-B7E9-27FC6D2CE5CA}" srcOrd="0" destOrd="0" presId="urn:microsoft.com/office/officeart/2005/8/layout/hProcess6"/>
    <dgm:cxn modelId="{F5ED420B-0CB4-477C-B798-E40B7CD10C79}" type="presParOf" srcId="{590828F1-2BC3-435C-81AA-3BE8EAB8DCCB}" destId="{5DC887B5-9A51-4EF9-BCB8-FAC572E995C0}" srcOrd="1" destOrd="0" presId="urn:microsoft.com/office/officeart/2005/8/layout/hProcess6"/>
    <dgm:cxn modelId="{EDA31668-D1B3-403E-8502-F94EE1202C40}" type="presParOf" srcId="{590828F1-2BC3-435C-81AA-3BE8EAB8DCCB}" destId="{216F85B8-73DE-4A62-80F0-5216384F1F72}" srcOrd="2" destOrd="0" presId="urn:microsoft.com/office/officeart/2005/8/layout/hProcess6"/>
    <dgm:cxn modelId="{32D8D69E-C4D2-4A1F-8927-D4E62F6FF2BF}" type="presParOf" srcId="{590828F1-2BC3-435C-81AA-3BE8EAB8DCCB}" destId="{0A7CA3CA-34E5-429E-A8F7-4A819464B73F}" srcOrd="3" destOrd="0" presId="urn:microsoft.com/office/officeart/2005/8/layout/hProcess6"/>
    <dgm:cxn modelId="{C3FC0713-3B7C-4367-889F-63980A50E60B}" type="presParOf" srcId="{5303C517-52C5-49DA-B27C-9D5B68FCBDC7}" destId="{69390031-318A-4043-B939-C9C71E45C495}" srcOrd="1" destOrd="0" presId="urn:microsoft.com/office/officeart/2005/8/layout/hProcess6"/>
    <dgm:cxn modelId="{C6DE2098-BED5-4B67-B12C-DA13A26D8BA5}" type="presParOf" srcId="{5303C517-52C5-49DA-B27C-9D5B68FCBDC7}" destId="{B6ACD8B1-A5C9-4764-9533-364FFC15D736}" srcOrd="2" destOrd="0" presId="urn:microsoft.com/office/officeart/2005/8/layout/hProcess6"/>
    <dgm:cxn modelId="{20F85B16-D70E-4D03-86AB-55F69199F199}" type="presParOf" srcId="{B6ACD8B1-A5C9-4764-9533-364FFC15D736}" destId="{2C63D6D1-DFF5-4BFA-A592-F02584EEFD85}" srcOrd="0" destOrd="0" presId="urn:microsoft.com/office/officeart/2005/8/layout/hProcess6"/>
    <dgm:cxn modelId="{BCFDD64A-8F21-4B7C-B32E-BAB673243750}" type="presParOf" srcId="{B6ACD8B1-A5C9-4764-9533-364FFC15D736}" destId="{BF902F81-E651-4AF5-8E45-579D4D9CEC66}" srcOrd="1" destOrd="0" presId="urn:microsoft.com/office/officeart/2005/8/layout/hProcess6"/>
    <dgm:cxn modelId="{F4826908-8B42-4B4D-96E9-D45C3801D9C9}" type="presParOf" srcId="{B6ACD8B1-A5C9-4764-9533-364FFC15D736}" destId="{4F2C483A-370D-4BB9-AD47-1DF8249B0E2D}" srcOrd="2" destOrd="0" presId="urn:microsoft.com/office/officeart/2005/8/layout/hProcess6"/>
    <dgm:cxn modelId="{43044DA9-F4EE-48F6-AA8E-4BD722CD1196}" type="presParOf" srcId="{B6ACD8B1-A5C9-4764-9533-364FFC15D736}" destId="{1A68C1FD-42C3-44DA-A47E-AE768BD95EB2}" srcOrd="3" destOrd="0" presId="urn:microsoft.com/office/officeart/2005/8/layout/hProcess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844E3D-534F-4B5C-A7F1-0E27D5EEB4E3}">
      <dsp:nvSpPr>
        <dsp:cNvPr id="0" name=""/>
        <dsp:cNvSpPr/>
      </dsp:nvSpPr>
      <dsp:spPr>
        <a:xfrm>
          <a:off x="302002" y="2496083"/>
          <a:ext cx="2416016" cy="525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66750">
            <a:lnSpc>
              <a:spcPct val="90000"/>
            </a:lnSpc>
            <a:spcBef>
              <a:spcPct val="0"/>
            </a:spcBef>
            <a:spcAft>
              <a:spcPct val="35000"/>
            </a:spcAft>
            <a:buNone/>
            <a:defRPr b="1"/>
          </a:pPr>
          <a:r>
            <a:rPr lang="en-US" sz="1500" kern="1200" dirty="0"/>
            <a:t>3 February 2021</a:t>
          </a:r>
        </a:p>
      </dsp:txBody>
      <dsp:txXfrm>
        <a:off x="302002" y="2496083"/>
        <a:ext cx="2416016" cy="525246"/>
      </dsp:txXfrm>
    </dsp:sp>
    <dsp:sp modelId="{ED592168-65DC-4D3A-A323-CFE91FD67296}">
      <dsp:nvSpPr>
        <dsp:cNvPr id="0" name=""/>
        <dsp:cNvSpPr/>
      </dsp:nvSpPr>
      <dsp:spPr>
        <a:xfrm>
          <a:off x="0" y="2231136"/>
          <a:ext cx="6040041" cy="18592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2BA381B-AB72-4C00-98FA-C956CF8D8EF2}">
      <dsp:nvSpPr>
        <dsp:cNvPr id="0" name=""/>
        <dsp:cNvSpPr/>
      </dsp:nvSpPr>
      <dsp:spPr>
        <a:xfrm>
          <a:off x="181201" y="427779"/>
          <a:ext cx="2657618" cy="101316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88950">
            <a:lnSpc>
              <a:spcPct val="90000"/>
            </a:lnSpc>
            <a:spcBef>
              <a:spcPct val="0"/>
            </a:spcBef>
            <a:spcAft>
              <a:spcPct val="35000"/>
            </a:spcAft>
            <a:buNone/>
          </a:pPr>
          <a:r>
            <a:rPr lang="en-US" sz="1100" kern="1200" dirty="0"/>
            <a:t>A Virtual Community Meeting </a:t>
          </a:r>
        </a:p>
        <a:p>
          <a:pPr marL="0" lvl="0" indent="0" algn="l" defTabSz="488950">
            <a:lnSpc>
              <a:spcPct val="90000"/>
            </a:lnSpc>
            <a:spcBef>
              <a:spcPct val="0"/>
            </a:spcBef>
            <a:spcAft>
              <a:spcPct val="35000"/>
            </a:spcAft>
            <a:buNone/>
          </a:pPr>
          <a:r>
            <a:rPr lang="en-US" sz="1100" kern="1200" dirty="0"/>
            <a:t>-Traffic Calming Study</a:t>
          </a:r>
        </a:p>
        <a:p>
          <a:pPr marL="0" lvl="0" indent="0" algn="l" defTabSz="488950">
            <a:lnSpc>
              <a:spcPct val="90000"/>
            </a:lnSpc>
            <a:spcBef>
              <a:spcPct val="0"/>
            </a:spcBef>
            <a:spcAft>
              <a:spcPct val="35000"/>
            </a:spcAft>
            <a:buNone/>
          </a:pPr>
          <a:r>
            <a:rPr lang="en-US" sz="1100" kern="1200" dirty="0"/>
            <a:t>-Stop Sign Studies</a:t>
          </a:r>
        </a:p>
        <a:p>
          <a:pPr marL="0" lvl="0" indent="0" algn="l" defTabSz="488950">
            <a:lnSpc>
              <a:spcPct val="90000"/>
            </a:lnSpc>
            <a:spcBef>
              <a:spcPct val="0"/>
            </a:spcBef>
            <a:spcAft>
              <a:spcPct val="35000"/>
            </a:spcAft>
            <a:buNone/>
          </a:pPr>
          <a:r>
            <a:rPr lang="en-US" sz="1100" kern="1200" dirty="0"/>
            <a:t>-Traffic Circle Concept</a:t>
          </a:r>
        </a:p>
      </dsp:txBody>
      <dsp:txXfrm>
        <a:off x="181201" y="427779"/>
        <a:ext cx="2657618" cy="1013162"/>
      </dsp:txXfrm>
    </dsp:sp>
    <dsp:sp modelId="{C681E89F-570C-4829-A532-B0E7327461E6}">
      <dsp:nvSpPr>
        <dsp:cNvPr id="0" name=""/>
        <dsp:cNvSpPr/>
      </dsp:nvSpPr>
      <dsp:spPr>
        <a:xfrm>
          <a:off x="1510010" y="1440941"/>
          <a:ext cx="0" cy="790194"/>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ln>
        <a:effectLst/>
      </dsp:spPr>
      <dsp:style>
        <a:lnRef idx="2">
          <a:scrgbClr r="0" g="0" b="0"/>
        </a:lnRef>
        <a:fillRef idx="1">
          <a:scrgbClr r="0" g="0" b="0"/>
        </a:fillRef>
        <a:effectRef idx="0">
          <a:scrgbClr r="0" g="0" b="0"/>
        </a:effectRef>
        <a:fontRef idx="minor">
          <a:schemeClr val="lt1"/>
        </a:fontRef>
      </dsp:style>
    </dsp:sp>
    <dsp:sp modelId="{ECCFC8BF-015D-44F6-8FC3-C0444B4A58D0}">
      <dsp:nvSpPr>
        <dsp:cNvPr id="0" name=""/>
        <dsp:cNvSpPr/>
      </dsp:nvSpPr>
      <dsp:spPr>
        <a:xfrm>
          <a:off x="1812012" y="1626870"/>
          <a:ext cx="2416016" cy="525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66750">
            <a:lnSpc>
              <a:spcPct val="90000"/>
            </a:lnSpc>
            <a:spcBef>
              <a:spcPct val="0"/>
            </a:spcBef>
            <a:spcAft>
              <a:spcPct val="35000"/>
            </a:spcAft>
            <a:buNone/>
            <a:defRPr b="1"/>
          </a:pPr>
          <a:r>
            <a:rPr lang="en-US" sz="1500" kern="1200" dirty="0"/>
            <a:t>March 2021 – May 2022</a:t>
          </a:r>
        </a:p>
      </dsp:txBody>
      <dsp:txXfrm>
        <a:off x="1812012" y="1626870"/>
        <a:ext cx="2416016" cy="525246"/>
      </dsp:txXfrm>
    </dsp:sp>
    <dsp:sp modelId="{5C676177-0E67-415F-96F0-F02932AD178F}">
      <dsp:nvSpPr>
        <dsp:cNvPr id="0" name=""/>
        <dsp:cNvSpPr/>
      </dsp:nvSpPr>
      <dsp:spPr>
        <a:xfrm>
          <a:off x="1676408" y="3211708"/>
          <a:ext cx="2657618" cy="13779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88950">
            <a:lnSpc>
              <a:spcPct val="90000"/>
            </a:lnSpc>
            <a:spcBef>
              <a:spcPct val="0"/>
            </a:spcBef>
            <a:spcAft>
              <a:spcPct val="35000"/>
            </a:spcAft>
            <a:buNone/>
          </a:pPr>
          <a:r>
            <a:rPr lang="en-US" sz="1100" kern="1200" dirty="0"/>
            <a:t>Several Meetings with Adams Hill Neighborhood Association</a:t>
          </a:r>
        </a:p>
        <a:p>
          <a:pPr marL="0" lvl="0" indent="0" algn="l" defTabSz="488950">
            <a:lnSpc>
              <a:spcPct val="90000"/>
            </a:lnSpc>
            <a:spcBef>
              <a:spcPct val="0"/>
            </a:spcBef>
            <a:spcAft>
              <a:spcPct val="35000"/>
            </a:spcAft>
            <a:buNone/>
          </a:pPr>
          <a:r>
            <a:rPr lang="en-US" sz="1100" kern="1200" dirty="0"/>
            <a:t>-Traffic Calming Study</a:t>
          </a:r>
        </a:p>
        <a:p>
          <a:pPr marL="0" lvl="0" indent="0" algn="l" defTabSz="488950">
            <a:lnSpc>
              <a:spcPct val="90000"/>
            </a:lnSpc>
            <a:spcBef>
              <a:spcPct val="0"/>
            </a:spcBef>
            <a:spcAft>
              <a:spcPct val="35000"/>
            </a:spcAft>
            <a:buNone/>
          </a:pPr>
          <a:r>
            <a:rPr lang="en-US" sz="1100" kern="1200" dirty="0"/>
            <a:t>-Stop Sign Studies</a:t>
          </a:r>
        </a:p>
        <a:p>
          <a:pPr marL="0" lvl="0" indent="0" algn="l" defTabSz="488950">
            <a:lnSpc>
              <a:spcPct val="90000"/>
            </a:lnSpc>
            <a:spcBef>
              <a:spcPct val="0"/>
            </a:spcBef>
            <a:spcAft>
              <a:spcPct val="35000"/>
            </a:spcAft>
            <a:buNone/>
          </a:pPr>
          <a:r>
            <a:rPr lang="en-US" sz="1100" kern="1200" dirty="0"/>
            <a:t>-Traffic Circle Concept</a:t>
          </a:r>
        </a:p>
        <a:p>
          <a:pPr marL="0" lvl="0" indent="0" algn="l" defTabSz="488950">
            <a:lnSpc>
              <a:spcPct val="90000"/>
            </a:lnSpc>
            <a:spcBef>
              <a:spcPct val="0"/>
            </a:spcBef>
            <a:spcAft>
              <a:spcPct val="35000"/>
            </a:spcAft>
            <a:buNone/>
          </a:pPr>
          <a:r>
            <a:rPr lang="en-US" sz="1100" kern="1200" dirty="0"/>
            <a:t>-Pilot Project</a:t>
          </a:r>
        </a:p>
      </dsp:txBody>
      <dsp:txXfrm>
        <a:off x="1676408" y="3211708"/>
        <a:ext cx="2657618" cy="1377900"/>
      </dsp:txXfrm>
    </dsp:sp>
    <dsp:sp modelId="{387E087D-EE38-48EA-97B3-17BFD6A3D2C2}">
      <dsp:nvSpPr>
        <dsp:cNvPr id="0" name=""/>
        <dsp:cNvSpPr/>
      </dsp:nvSpPr>
      <dsp:spPr>
        <a:xfrm>
          <a:off x="3020020" y="2417064"/>
          <a:ext cx="0" cy="790194"/>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ln>
        <a:effectLst/>
      </dsp:spPr>
      <dsp:style>
        <a:lnRef idx="2">
          <a:scrgbClr r="0" g="0" b="0"/>
        </a:lnRef>
        <a:fillRef idx="1">
          <a:scrgbClr r="0" g="0" b="0"/>
        </a:fillRef>
        <a:effectRef idx="0">
          <a:scrgbClr r="0" g="0" b="0"/>
        </a:effectRef>
        <a:fontRef idx="minor">
          <a:schemeClr val="lt1"/>
        </a:fontRef>
      </dsp:style>
    </dsp:sp>
    <dsp:sp modelId="{15C05B0C-2578-416C-8218-C5AD3559354E}">
      <dsp:nvSpPr>
        <dsp:cNvPr id="0" name=""/>
        <dsp:cNvSpPr/>
      </dsp:nvSpPr>
      <dsp:spPr>
        <a:xfrm>
          <a:off x="1451907" y="2265997"/>
          <a:ext cx="116205" cy="116205"/>
        </a:xfrm>
        <a:prstGeom prst="ellipse">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 modelId="{0ED3487E-367B-4B95-A298-205F8F10E76B}">
      <dsp:nvSpPr>
        <dsp:cNvPr id="0" name=""/>
        <dsp:cNvSpPr/>
      </dsp:nvSpPr>
      <dsp:spPr>
        <a:xfrm>
          <a:off x="2961918" y="2265997"/>
          <a:ext cx="116205" cy="116205"/>
        </a:xfrm>
        <a:prstGeom prst="ellipse">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 modelId="{8EA1D906-630F-4E2F-8530-5FE0A2CD93B1}">
      <dsp:nvSpPr>
        <dsp:cNvPr id="0" name=""/>
        <dsp:cNvSpPr/>
      </dsp:nvSpPr>
      <dsp:spPr>
        <a:xfrm>
          <a:off x="3322022" y="2488009"/>
          <a:ext cx="2416016" cy="525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66750">
            <a:lnSpc>
              <a:spcPct val="90000"/>
            </a:lnSpc>
            <a:spcBef>
              <a:spcPct val="0"/>
            </a:spcBef>
            <a:spcAft>
              <a:spcPct val="35000"/>
            </a:spcAft>
            <a:buNone/>
            <a:defRPr b="1"/>
          </a:pPr>
          <a:r>
            <a:rPr lang="en-US" sz="1500" kern="1200"/>
            <a:t>27 June 2022</a:t>
          </a:r>
        </a:p>
      </dsp:txBody>
      <dsp:txXfrm>
        <a:off x="3322022" y="2488009"/>
        <a:ext cx="2416016" cy="525246"/>
      </dsp:txXfrm>
    </dsp:sp>
    <dsp:sp modelId="{FCA0432D-E18A-4B60-A006-56CA0BD0C1BE}">
      <dsp:nvSpPr>
        <dsp:cNvPr id="0" name=""/>
        <dsp:cNvSpPr/>
      </dsp:nvSpPr>
      <dsp:spPr>
        <a:xfrm>
          <a:off x="3201221" y="802962"/>
          <a:ext cx="2657618" cy="613757"/>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4775" tIns="104775" rIns="104775" bIns="104775" numCol="1" spcCol="1270" anchor="ctr" anchorCtr="0">
          <a:noAutofit/>
        </a:bodyPr>
        <a:lstStyle/>
        <a:p>
          <a:pPr marL="0" lvl="0" indent="0" algn="l" defTabSz="488950">
            <a:lnSpc>
              <a:spcPct val="90000"/>
            </a:lnSpc>
            <a:spcBef>
              <a:spcPct val="0"/>
            </a:spcBef>
            <a:spcAft>
              <a:spcPct val="35000"/>
            </a:spcAft>
            <a:buNone/>
          </a:pPr>
          <a:r>
            <a:rPr lang="en-US" sz="1100" kern="1200" dirty="0"/>
            <a:t>Transportation and Parking Commission for Pilot Project Improvements</a:t>
          </a:r>
        </a:p>
        <a:p>
          <a:pPr marL="0" lvl="0" indent="0" algn="l" defTabSz="488950">
            <a:lnSpc>
              <a:spcPct val="90000"/>
            </a:lnSpc>
            <a:spcBef>
              <a:spcPct val="0"/>
            </a:spcBef>
            <a:spcAft>
              <a:spcPct val="35000"/>
            </a:spcAft>
            <a:buNone/>
          </a:pPr>
          <a:r>
            <a:rPr lang="en-US" sz="1100" kern="1200" dirty="0"/>
            <a:t>- Recommended Pilot Rumble Strip Project</a:t>
          </a:r>
        </a:p>
      </dsp:txBody>
      <dsp:txXfrm>
        <a:off x="3201221" y="802962"/>
        <a:ext cx="2657618" cy="613757"/>
      </dsp:txXfrm>
    </dsp:sp>
    <dsp:sp modelId="{66DD42B5-EA90-47E2-B05F-663F4664DFFA}">
      <dsp:nvSpPr>
        <dsp:cNvPr id="0" name=""/>
        <dsp:cNvSpPr/>
      </dsp:nvSpPr>
      <dsp:spPr>
        <a:xfrm>
          <a:off x="4530030" y="1432867"/>
          <a:ext cx="0" cy="790194"/>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ln>
        <a:effectLst/>
      </dsp:spPr>
      <dsp:style>
        <a:lnRef idx="2">
          <a:scrgbClr r="0" g="0" b="0"/>
        </a:lnRef>
        <a:fillRef idx="1">
          <a:scrgbClr r="0" g="0" b="0"/>
        </a:fillRef>
        <a:effectRef idx="0">
          <a:scrgbClr r="0" g="0" b="0"/>
        </a:effectRef>
        <a:fontRef idx="minor">
          <a:schemeClr val="lt1"/>
        </a:fontRef>
      </dsp:style>
    </dsp:sp>
    <dsp:sp modelId="{C9DEC90F-1025-4368-8F25-CA1F46A0724F}">
      <dsp:nvSpPr>
        <dsp:cNvPr id="0" name=""/>
        <dsp:cNvSpPr/>
      </dsp:nvSpPr>
      <dsp:spPr>
        <a:xfrm>
          <a:off x="4471928" y="2257923"/>
          <a:ext cx="116205" cy="116205"/>
        </a:xfrm>
        <a:prstGeom prst="ellipse">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C887B5-9A51-4EF9-BCB8-FAC572E995C0}">
      <dsp:nvSpPr>
        <dsp:cNvPr id="0" name=""/>
        <dsp:cNvSpPr/>
      </dsp:nvSpPr>
      <dsp:spPr>
        <a:xfrm>
          <a:off x="873677" y="0"/>
          <a:ext cx="3400253" cy="2657068"/>
        </a:xfrm>
        <a:prstGeom prst="rightArrow">
          <a:avLst>
            <a:gd name="adj1" fmla="val 70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0800" tIns="12700" rIns="254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Pilot Program</a:t>
          </a:r>
        </a:p>
      </dsp:txBody>
      <dsp:txXfrm>
        <a:off x="1723741" y="398560"/>
        <a:ext cx="1657623" cy="1859948"/>
      </dsp:txXfrm>
    </dsp:sp>
    <dsp:sp modelId="{0A7CA3CA-34E5-429E-A8F7-4A819464B73F}">
      <dsp:nvSpPr>
        <dsp:cNvPr id="0" name=""/>
        <dsp:cNvSpPr/>
      </dsp:nvSpPr>
      <dsp:spPr>
        <a:xfrm>
          <a:off x="275771" y="568612"/>
          <a:ext cx="1519842" cy="1519842"/>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Phase 1 </a:t>
          </a:r>
        </a:p>
      </dsp:txBody>
      <dsp:txXfrm>
        <a:off x="498347" y="791188"/>
        <a:ext cx="1074690" cy="1074690"/>
      </dsp:txXfrm>
    </dsp:sp>
    <dsp:sp modelId="{BF902F81-E651-4AF5-8E45-579D4D9CEC66}">
      <dsp:nvSpPr>
        <dsp:cNvPr id="0" name=""/>
        <dsp:cNvSpPr/>
      </dsp:nvSpPr>
      <dsp:spPr>
        <a:xfrm>
          <a:off x="5218942" y="0"/>
          <a:ext cx="3039685" cy="2657068"/>
        </a:xfrm>
        <a:prstGeom prst="rightArrow">
          <a:avLst>
            <a:gd name="adj1" fmla="val 70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15240" rIns="3048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Permanent</a:t>
          </a:r>
        </a:p>
      </dsp:txBody>
      <dsp:txXfrm>
        <a:off x="5978864" y="398560"/>
        <a:ext cx="1481847" cy="1859948"/>
      </dsp:txXfrm>
    </dsp:sp>
    <dsp:sp modelId="{1A68C1FD-42C3-44DA-A47E-AE768BD95EB2}">
      <dsp:nvSpPr>
        <dsp:cNvPr id="0" name=""/>
        <dsp:cNvSpPr/>
      </dsp:nvSpPr>
      <dsp:spPr>
        <a:xfrm>
          <a:off x="4459021" y="568612"/>
          <a:ext cx="1519842" cy="1519842"/>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Phase 2 </a:t>
          </a:r>
        </a:p>
      </dsp:txBody>
      <dsp:txXfrm>
        <a:off x="4681597" y="791188"/>
        <a:ext cx="1074690" cy="1074690"/>
      </dsp:txXfrm>
    </dsp:sp>
  </dsp:spTree>
</dsp:drawing>
</file>

<file path=ppt/diagrams/layout1.xml><?xml version="1.0" encoding="utf-8"?>
<dgm:layoutDef xmlns:dgm="http://schemas.openxmlformats.org/drawingml/2006/diagram" xmlns:a="http://schemas.openxmlformats.org/drawingml/2006/main" uniqueId="urn:microsoft.com/office/officeart/2017/3/layout/HorizontalPathTimeline">
  <dgm:title val="Horizontal Path Timeline"/>
  <dgm:desc val="Use to show a list of events in chronological order. The rectangular shape contains the description while the date is shown near the circular dot along the time line. It's the perfect SmartArt for displaying large amount of text with a short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refType="h" fact="0.04"/>
      <dgm:constr type="ctrY" for="ch" forName="divider" refType="h" fact="0.5"/>
      <dgm:constr type="l" for="ch" forName="divider"/>
      <dgm:constr type="w" for="ch" forName="nodes" refType="w"/>
      <dgm:constr type="h" for="ch" forName="nodes" refType="h"/>
    </dgm:constrLst>
    <dgm:layoutNode name="divider" styleLbl="node1">
      <dgm:alg type="sp"/>
      <dgm:shape xmlns:r="http://schemas.openxmlformats.org/officeDocument/2006/relationships" type="rect" r:blip="" zOrderOff="2">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
                <dgm:constr type="l" for="ch" forName="L1TextContainer" refType="w" fact="0.1"/>
                <dgm:constr type="t" for="ch" forName="L1TextContainer" refType="h" fact="0.537"/>
                <dgm:constr type="h" for="ch" forName="L1TextContainer" refType="h" fact="0.113"/>
                <dgm:constr type="w" for="ch" forName="L2TextContainerWrapper" refType="w" fact="0.88"/>
                <dgm:constr type="h" for="ch" forName="L2TextContainerWrapper" refType="h" fact="0.31"/>
                <dgm:constr type="b" for="ch" forName="L2TextContainerWrapper" refType="h" fact="0.31"/>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31"/>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
                <dgm:constr type="l" for="ch" forName="L1TextContainer" refType="w" fact="0.1"/>
                <dgm:constr type="t" for="ch" forName="L1TextContainer" refType="h" fact="0.35"/>
                <dgm:constr type="h" for="ch" forName="L1TextContainer" refType="h" fact="0.113"/>
                <dgm:constr type="w" for="ch" forName="L2TextContainerWrapper" refType="w" fact="0.88"/>
                <dgm:constr type="h" for="ch" forName="L2TextContainerWrapper" refType="h" fact="0.31"/>
                <dgm:constr type="t" for="ch" forName="L2TextContainerWrapper" refType="h" fact="0.69"/>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52"/>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styleLbl="bgAccFollowNode1">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45"/>
                  <dgm:constr type="b" for="ch" forName="L2TextContainer" refType="h"/>
                  <dgm:constr type="h" for="ch" forName="FlexibleEmptyPlaceHolder" refType="h" fact="0.55"/>
                </dgm:constrLst>
              </dgm:if>
              <dgm:else name="CaseForPlacingL2TextContaineBelowDivider">
                <dgm:constrLst>
                  <dgm:constr type="h" for="ch" forName="L2TextContainer" refType="h" fact="0.45"/>
                  <dgm:constr type="h" for="ch" forName="FlexibleEmptyPlaceHolder" refType="h" fact="0.55"/>
                  <dgm:constr type="b" for="ch" forName="FlexibleEmptyPlaceHolder" refType="h"/>
                </dgm:constrLst>
              </dgm:else>
            </dgm:choose>
            <dgm:layoutNode name="L2TextContainer" styleLbl="bgAccFollowNode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lMarg" refType="primFontSz" fact="0.75"/>
                <dgm:constr type="rMarg" refType="primFontSz" fact="0.75"/>
                <dgm:constr type="tMarg" refType="primFontSz" fact="0.75"/>
                <dgm:constr type="bMarg" refType="primFontSz" fact="0.75"/>
              </dgm:constrLst>
              <dgm:ruleLst>
                <dgm:rule type="h" val="INF" fact="NaN" max="NaN"/>
                <dgm:rule type="primFontSz" val="11" fact="NaN" max="NaN"/>
                <dgm:rule type="secFontSz" val="9"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alignNode1" moveWith="L2TextContainer">
            <dgm:alg type="sp"/>
            <dgm:shape xmlns:r="http://schemas.openxmlformats.org/officeDocument/2006/relationships" type="line" r:blip="" zOrderOff="-1">
              <dgm:adjLst/>
              <dgm:extLst>
                <a:ext uri="{B698B0E9-8C71-41B9-8309-B3DCBF30829C}">
                  <dgm1612:spPr xmlns:dgm1612="http://schemas.microsoft.com/office/drawing/2016/12/diagram">
                    <a:ln w="6350">
                      <a:prstDash val="dash"/>
                    </a:ln>
                  </dgm1612:spPr>
                </a:ext>
              </dgm:extLst>
            </dgm:shape>
            <dgm:presOf/>
            <dgm:constrLst/>
          </dgm:layoutNode>
          <dgm:layoutNode name="ConnectorPoint" styleLbl="fgAcc1" moveWith="L2TextContainer">
            <dgm:alg type="sp"/>
            <dgm:shape xmlns:r="http://schemas.openxmlformats.org/officeDocument/2006/relationships" type="ellipse" r:blip="" zOrderOff="10">
              <dgm:adjLst/>
              <dgm:extLst>
                <a:ext uri="{B698B0E9-8C71-41B9-8309-B3DCBF30829C}">
                  <dgm1612:spPr xmlns:dgm1612="http://schemas.microsoft.com/office/drawing/2016/12/diagram">
                    <a:ln>
                      <a:noFill/>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9B74718-0EF1-B8A3-E7A2-A74E862AA3B3}"/>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F9DEC4A-F12B-A727-6208-8155A6D85CA9}"/>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DE5F2C34-49FA-4622-85A2-8B417939259E}" type="datetimeFigureOut">
              <a:rPr lang="en-US" smtClean="0"/>
              <a:t>4/6/2023</a:t>
            </a:fld>
            <a:endParaRPr lang="en-US"/>
          </a:p>
        </p:txBody>
      </p:sp>
      <p:sp>
        <p:nvSpPr>
          <p:cNvPr id="4" name="Footer Placeholder 3">
            <a:extLst>
              <a:ext uri="{FF2B5EF4-FFF2-40B4-BE49-F238E27FC236}">
                <a16:creationId xmlns:a16="http://schemas.microsoft.com/office/drawing/2014/main" id="{6D9BE95F-A02C-DF81-95F1-7AD096F64D7D}"/>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1958A11-26C4-B768-9455-136B4098C60E}"/>
              </a:ext>
            </a:extLst>
          </p:cNvPr>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9EF6C321-9492-4BD5-A9FC-E362E80D6A0E}" type="slidenum">
              <a:rPr lang="en-US" smtClean="0"/>
              <a:t>‹#›</a:t>
            </a:fld>
            <a:endParaRPr lang="en-US"/>
          </a:p>
        </p:txBody>
      </p:sp>
    </p:spTree>
    <p:extLst>
      <p:ext uri="{BB962C8B-B14F-4D97-AF65-F5344CB8AC3E}">
        <p14:creationId xmlns:p14="http://schemas.microsoft.com/office/powerpoint/2010/main" val="167106022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810" cy="481370"/>
          </a:xfrm>
          <a:prstGeom prst="rect">
            <a:avLst/>
          </a:prstGeom>
        </p:spPr>
        <p:txBody>
          <a:bodyPr vert="horz" lIns="94704" tIns="47352" rIns="94704" bIns="47352" rtlCol="0"/>
          <a:lstStyle>
            <a:lvl1pPr algn="l">
              <a:defRPr sz="1200"/>
            </a:lvl1pPr>
          </a:lstStyle>
          <a:p>
            <a:endParaRPr lang="en-US"/>
          </a:p>
        </p:txBody>
      </p:sp>
      <p:sp>
        <p:nvSpPr>
          <p:cNvPr id="3" name="Date Placeholder 2"/>
          <p:cNvSpPr>
            <a:spLocks noGrp="1"/>
          </p:cNvSpPr>
          <p:nvPr>
            <p:ph type="dt" idx="1"/>
          </p:nvPr>
        </p:nvSpPr>
        <p:spPr>
          <a:xfrm>
            <a:off x="4143737" y="0"/>
            <a:ext cx="3169810" cy="481370"/>
          </a:xfrm>
          <a:prstGeom prst="rect">
            <a:avLst/>
          </a:prstGeom>
        </p:spPr>
        <p:txBody>
          <a:bodyPr vert="horz" lIns="94704" tIns="47352" rIns="94704" bIns="47352" rtlCol="0"/>
          <a:lstStyle>
            <a:lvl1pPr algn="r">
              <a:defRPr sz="1200"/>
            </a:lvl1pPr>
          </a:lstStyle>
          <a:p>
            <a:fld id="{5E8BDF20-1CB9-4134-9D71-39A55D464F88}" type="datetimeFigureOut">
              <a:rPr lang="en-US" smtClean="0"/>
              <a:t>4/6/2023</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4704" tIns="47352" rIns="94704" bIns="47352" rtlCol="0" anchor="ctr"/>
          <a:lstStyle/>
          <a:p>
            <a:endParaRPr lang="en-US"/>
          </a:p>
        </p:txBody>
      </p:sp>
      <p:sp>
        <p:nvSpPr>
          <p:cNvPr id="5" name="Notes Placeholder 4"/>
          <p:cNvSpPr>
            <a:spLocks noGrp="1"/>
          </p:cNvSpPr>
          <p:nvPr>
            <p:ph type="body" sz="quarter" idx="3"/>
          </p:nvPr>
        </p:nvSpPr>
        <p:spPr>
          <a:xfrm>
            <a:off x="730859" y="4620496"/>
            <a:ext cx="5853483" cy="3780555"/>
          </a:xfrm>
          <a:prstGeom prst="rect">
            <a:avLst/>
          </a:prstGeom>
        </p:spPr>
        <p:txBody>
          <a:bodyPr vert="horz" lIns="94704" tIns="47352" rIns="94704" bIns="4735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831"/>
            <a:ext cx="3169810" cy="481370"/>
          </a:xfrm>
          <a:prstGeom prst="rect">
            <a:avLst/>
          </a:prstGeom>
        </p:spPr>
        <p:txBody>
          <a:bodyPr vert="horz" lIns="94704" tIns="47352" rIns="94704" bIns="47352" rtlCol="0" anchor="b"/>
          <a:lstStyle>
            <a:lvl1pPr algn="l">
              <a:defRPr sz="1200"/>
            </a:lvl1pPr>
          </a:lstStyle>
          <a:p>
            <a:endParaRPr lang="en-US"/>
          </a:p>
        </p:txBody>
      </p:sp>
      <p:sp>
        <p:nvSpPr>
          <p:cNvPr id="7" name="Slide Number Placeholder 6"/>
          <p:cNvSpPr>
            <a:spLocks noGrp="1"/>
          </p:cNvSpPr>
          <p:nvPr>
            <p:ph type="sldNum" sz="quarter" idx="5"/>
          </p:nvPr>
        </p:nvSpPr>
        <p:spPr>
          <a:xfrm>
            <a:off x="4143737" y="9119831"/>
            <a:ext cx="3169810" cy="481370"/>
          </a:xfrm>
          <a:prstGeom prst="rect">
            <a:avLst/>
          </a:prstGeom>
        </p:spPr>
        <p:txBody>
          <a:bodyPr vert="horz" lIns="94704" tIns="47352" rIns="94704" bIns="47352" rtlCol="0" anchor="b"/>
          <a:lstStyle>
            <a:lvl1pPr algn="r">
              <a:defRPr sz="1200"/>
            </a:lvl1pPr>
          </a:lstStyle>
          <a:p>
            <a:fld id="{F6FC8FE1-802A-4BAA-91C6-B3EC6591D5E0}" type="slidenum">
              <a:rPr lang="en-US" smtClean="0"/>
              <a:t>‹#›</a:t>
            </a:fld>
            <a:endParaRPr lang="en-US"/>
          </a:p>
        </p:txBody>
      </p:sp>
    </p:spTree>
    <p:extLst>
      <p:ext uri="{BB962C8B-B14F-4D97-AF65-F5344CB8AC3E}">
        <p14:creationId xmlns:p14="http://schemas.microsoft.com/office/powerpoint/2010/main" val="2248055939"/>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1</a:t>
            </a:fld>
            <a:endParaRPr lang="en-US"/>
          </a:p>
        </p:txBody>
      </p:sp>
      <p:sp>
        <p:nvSpPr>
          <p:cNvPr id="5" name="Footer Placeholder 4">
            <a:extLst>
              <a:ext uri="{FF2B5EF4-FFF2-40B4-BE49-F238E27FC236}">
                <a16:creationId xmlns:a16="http://schemas.microsoft.com/office/drawing/2014/main" id="{4145B14D-6F97-F688-32BD-AB8B9952881C}"/>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6260647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11</a:t>
            </a:fld>
            <a:endParaRPr lang="en-US"/>
          </a:p>
        </p:txBody>
      </p:sp>
      <p:sp>
        <p:nvSpPr>
          <p:cNvPr id="5" name="Footer Placeholder 4">
            <a:extLst>
              <a:ext uri="{FF2B5EF4-FFF2-40B4-BE49-F238E27FC236}">
                <a16:creationId xmlns:a16="http://schemas.microsoft.com/office/drawing/2014/main" id="{97A1FCC6-774F-923C-CC65-88F048140CBA}"/>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405036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12</a:t>
            </a:fld>
            <a:endParaRPr lang="en-US"/>
          </a:p>
        </p:txBody>
      </p:sp>
      <p:sp>
        <p:nvSpPr>
          <p:cNvPr id="5" name="Footer Placeholder 4">
            <a:extLst>
              <a:ext uri="{FF2B5EF4-FFF2-40B4-BE49-F238E27FC236}">
                <a16:creationId xmlns:a16="http://schemas.microsoft.com/office/drawing/2014/main" id="{09712738-98A6-65A4-D6EA-A2CF2DF0102B}"/>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082568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13</a:t>
            </a:fld>
            <a:endParaRPr lang="en-US"/>
          </a:p>
        </p:txBody>
      </p:sp>
      <p:sp>
        <p:nvSpPr>
          <p:cNvPr id="5" name="Footer Placeholder 4">
            <a:extLst>
              <a:ext uri="{FF2B5EF4-FFF2-40B4-BE49-F238E27FC236}">
                <a16:creationId xmlns:a16="http://schemas.microsoft.com/office/drawing/2014/main" id="{3A2C9BE2-DC8F-1982-D44C-30956543F73C}"/>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714624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14</a:t>
            </a:fld>
            <a:endParaRPr lang="en-US"/>
          </a:p>
        </p:txBody>
      </p:sp>
      <p:sp>
        <p:nvSpPr>
          <p:cNvPr id="5" name="Footer Placeholder 4">
            <a:extLst>
              <a:ext uri="{FF2B5EF4-FFF2-40B4-BE49-F238E27FC236}">
                <a16:creationId xmlns:a16="http://schemas.microsoft.com/office/drawing/2014/main" id="{594EE6E0-67FE-9D21-ED17-EC86C37AA725}"/>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891370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15</a:t>
            </a:fld>
            <a:endParaRPr lang="en-US"/>
          </a:p>
        </p:txBody>
      </p:sp>
      <p:sp>
        <p:nvSpPr>
          <p:cNvPr id="5" name="Footer Placeholder 4">
            <a:extLst>
              <a:ext uri="{FF2B5EF4-FFF2-40B4-BE49-F238E27FC236}">
                <a16:creationId xmlns:a16="http://schemas.microsoft.com/office/drawing/2014/main" id="{0AF57F80-6E0A-0366-2A3F-055B4184A295}"/>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812360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16</a:t>
            </a:fld>
            <a:endParaRPr lang="en-US"/>
          </a:p>
        </p:txBody>
      </p:sp>
      <p:sp>
        <p:nvSpPr>
          <p:cNvPr id="5" name="Footer Placeholder 4">
            <a:extLst>
              <a:ext uri="{FF2B5EF4-FFF2-40B4-BE49-F238E27FC236}">
                <a16:creationId xmlns:a16="http://schemas.microsoft.com/office/drawing/2014/main" id="{0DBAA1BB-9588-D0B2-C9E3-A9FFC50E0DD7}"/>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6097260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17</a:t>
            </a:fld>
            <a:endParaRPr lang="en-US"/>
          </a:p>
        </p:txBody>
      </p:sp>
      <p:sp>
        <p:nvSpPr>
          <p:cNvPr id="5" name="Footer Placeholder 4">
            <a:extLst>
              <a:ext uri="{FF2B5EF4-FFF2-40B4-BE49-F238E27FC236}">
                <a16:creationId xmlns:a16="http://schemas.microsoft.com/office/drawing/2014/main" id="{0AF57F80-6E0A-0366-2A3F-055B4184A295}"/>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4266869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18</a:t>
            </a:fld>
            <a:endParaRPr lang="en-US"/>
          </a:p>
        </p:txBody>
      </p:sp>
      <p:sp>
        <p:nvSpPr>
          <p:cNvPr id="5" name="Footer Placeholder 4">
            <a:extLst>
              <a:ext uri="{FF2B5EF4-FFF2-40B4-BE49-F238E27FC236}">
                <a16:creationId xmlns:a16="http://schemas.microsoft.com/office/drawing/2014/main" id="{0AF57F80-6E0A-0366-2A3F-055B4184A295}"/>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42671625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19</a:t>
            </a:fld>
            <a:endParaRPr lang="en-US"/>
          </a:p>
        </p:txBody>
      </p:sp>
      <p:sp>
        <p:nvSpPr>
          <p:cNvPr id="5" name="Footer Placeholder 4">
            <a:extLst>
              <a:ext uri="{FF2B5EF4-FFF2-40B4-BE49-F238E27FC236}">
                <a16:creationId xmlns:a16="http://schemas.microsoft.com/office/drawing/2014/main" id="{00B8DE92-3AD8-B42A-EDC2-D9CBAC1677E2}"/>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40470091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20</a:t>
            </a:fld>
            <a:endParaRPr lang="en-US"/>
          </a:p>
        </p:txBody>
      </p:sp>
      <p:sp>
        <p:nvSpPr>
          <p:cNvPr id="5" name="Footer Placeholder 4">
            <a:extLst>
              <a:ext uri="{FF2B5EF4-FFF2-40B4-BE49-F238E27FC236}">
                <a16:creationId xmlns:a16="http://schemas.microsoft.com/office/drawing/2014/main" id="{A211960E-6FCE-9D0B-90EF-8CBFA5C88024}"/>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560489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FC8FE1-802A-4BAA-91C6-B3EC6591D5E0}" type="slidenum">
              <a:rPr lang="en-US" smtClean="0"/>
              <a:t>2</a:t>
            </a:fld>
            <a:endParaRPr lang="en-US"/>
          </a:p>
        </p:txBody>
      </p:sp>
      <p:sp>
        <p:nvSpPr>
          <p:cNvPr id="5" name="Footer Placeholder 4">
            <a:extLst>
              <a:ext uri="{FF2B5EF4-FFF2-40B4-BE49-F238E27FC236}">
                <a16:creationId xmlns:a16="http://schemas.microsoft.com/office/drawing/2014/main" id="{EC5F1F40-E7A9-AC6C-E383-D38D7206AA04}"/>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658027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21</a:t>
            </a:fld>
            <a:endParaRPr lang="en-US"/>
          </a:p>
        </p:txBody>
      </p:sp>
      <p:sp>
        <p:nvSpPr>
          <p:cNvPr id="5" name="Footer Placeholder 4">
            <a:extLst>
              <a:ext uri="{FF2B5EF4-FFF2-40B4-BE49-F238E27FC236}">
                <a16:creationId xmlns:a16="http://schemas.microsoft.com/office/drawing/2014/main" id="{C46DE13A-935A-130C-678D-0B403FA785EB}"/>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3191149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22</a:t>
            </a:fld>
            <a:endParaRPr lang="en-US"/>
          </a:p>
        </p:txBody>
      </p:sp>
      <p:sp>
        <p:nvSpPr>
          <p:cNvPr id="5" name="Footer Placeholder 4">
            <a:extLst>
              <a:ext uri="{FF2B5EF4-FFF2-40B4-BE49-F238E27FC236}">
                <a16:creationId xmlns:a16="http://schemas.microsoft.com/office/drawing/2014/main" id="{AFB8C8B0-4D22-582F-468F-B36BD26C5E1A}"/>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989632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23</a:t>
            </a:fld>
            <a:endParaRPr lang="en-US"/>
          </a:p>
        </p:txBody>
      </p:sp>
      <p:sp>
        <p:nvSpPr>
          <p:cNvPr id="5" name="Footer Placeholder 4">
            <a:extLst>
              <a:ext uri="{FF2B5EF4-FFF2-40B4-BE49-F238E27FC236}">
                <a16:creationId xmlns:a16="http://schemas.microsoft.com/office/drawing/2014/main" id="{33ADCA1E-27EB-651C-CE15-42C25A586129}"/>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9619956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24</a:t>
            </a:fld>
            <a:endParaRPr lang="en-US"/>
          </a:p>
        </p:txBody>
      </p:sp>
      <p:sp>
        <p:nvSpPr>
          <p:cNvPr id="5" name="Footer Placeholder 4">
            <a:extLst>
              <a:ext uri="{FF2B5EF4-FFF2-40B4-BE49-F238E27FC236}">
                <a16:creationId xmlns:a16="http://schemas.microsoft.com/office/drawing/2014/main" id="{0AF57F80-6E0A-0366-2A3F-055B4184A295}"/>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9004952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25</a:t>
            </a:fld>
            <a:endParaRPr lang="en-US"/>
          </a:p>
        </p:txBody>
      </p:sp>
      <p:sp>
        <p:nvSpPr>
          <p:cNvPr id="5" name="Footer Placeholder 4">
            <a:extLst>
              <a:ext uri="{FF2B5EF4-FFF2-40B4-BE49-F238E27FC236}">
                <a16:creationId xmlns:a16="http://schemas.microsoft.com/office/drawing/2014/main" id="{33ADCA1E-27EB-651C-CE15-42C25A586129}"/>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8937818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26</a:t>
            </a:fld>
            <a:endParaRPr lang="en-US"/>
          </a:p>
        </p:txBody>
      </p:sp>
      <p:sp>
        <p:nvSpPr>
          <p:cNvPr id="5" name="Footer Placeholder 4">
            <a:extLst>
              <a:ext uri="{FF2B5EF4-FFF2-40B4-BE49-F238E27FC236}">
                <a16:creationId xmlns:a16="http://schemas.microsoft.com/office/drawing/2014/main" id="{8D4D3454-5558-96AA-2806-A9EE49915DBD}"/>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090264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3</a:t>
            </a:fld>
            <a:endParaRPr lang="en-US"/>
          </a:p>
        </p:txBody>
      </p:sp>
      <p:sp>
        <p:nvSpPr>
          <p:cNvPr id="5" name="Footer Placeholder 4">
            <a:extLst>
              <a:ext uri="{FF2B5EF4-FFF2-40B4-BE49-F238E27FC236}">
                <a16:creationId xmlns:a16="http://schemas.microsoft.com/office/drawing/2014/main" id="{E4FB9250-4ABC-A270-3C79-4545197F4906}"/>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4042294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4</a:t>
            </a:fld>
            <a:endParaRPr lang="en-US"/>
          </a:p>
        </p:txBody>
      </p:sp>
      <p:sp>
        <p:nvSpPr>
          <p:cNvPr id="5" name="Footer Placeholder 4">
            <a:extLst>
              <a:ext uri="{FF2B5EF4-FFF2-40B4-BE49-F238E27FC236}">
                <a16:creationId xmlns:a16="http://schemas.microsoft.com/office/drawing/2014/main" id="{921F55D9-74A7-130F-1620-7212AA970E5B}"/>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489195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6</a:t>
            </a:fld>
            <a:endParaRPr lang="en-US"/>
          </a:p>
        </p:txBody>
      </p:sp>
      <p:sp>
        <p:nvSpPr>
          <p:cNvPr id="5" name="Footer Placeholder 4">
            <a:extLst>
              <a:ext uri="{FF2B5EF4-FFF2-40B4-BE49-F238E27FC236}">
                <a16:creationId xmlns:a16="http://schemas.microsoft.com/office/drawing/2014/main" id="{3C3BE7DF-736B-2D69-735B-3A043C91686F}"/>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312189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7</a:t>
            </a:fld>
            <a:endParaRPr lang="en-US"/>
          </a:p>
        </p:txBody>
      </p:sp>
      <p:sp>
        <p:nvSpPr>
          <p:cNvPr id="5" name="Footer Placeholder 4">
            <a:extLst>
              <a:ext uri="{FF2B5EF4-FFF2-40B4-BE49-F238E27FC236}">
                <a16:creationId xmlns:a16="http://schemas.microsoft.com/office/drawing/2014/main" id="{5861F465-FA98-DF48-C076-53A7E16C40FA}"/>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4066749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8</a:t>
            </a:fld>
            <a:endParaRPr lang="en-US"/>
          </a:p>
        </p:txBody>
      </p:sp>
      <p:sp>
        <p:nvSpPr>
          <p:cNvPr id="5" name="Footer Placeholder 4">
            <a:extLst>
              <a:ext uri="{FF2B5EF4-FFF2-40B4-BE49-F238E27FC236}">
                <a16:creationId xmlns:a16="http://schemas.microsoft.com/office/drawing/2014/main" id="{1A0A4C36-8F20-D4AF-76D1-F38A8F864E4D}"/>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487361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9</a:t>
            </a:fld>
            <a:endParaRPr lang="en-US"/>
          </a:p>
        </p:txBody>
      </p:sp>
      <p:sp>
        <p:nvSpPr>
          <p:cNvPr id="5" name="Footer Placeholder 4">
            <a:extLst>
              <a:ext uri="{FF2B5EF4-FFF2-40B4-BE49-F238E27FC236}">
                <a16:creationId xmlns:a16="http://schemas.microsoft.com/office/drawing/2014/main" id="{CE2ED5DE-B645-3157-DDC6-CE2D4352BBFC}"/>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7572020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FC8FE1-802A-4BAA-91C6-B3EC6591D5E0}" type="slidenum">
              <a:rPr lang="en-US" smtClean="0"/>
              <a:t>10</a:t>
            </a:fld>
            <a:endParaRPr lang="en-US"/>
          </a:p>
        </p:txBody>
      </p:sp>
      <p:sp>
        <p:nvSpPr>
          <p:cNvPr id="5" name="Footer Placeholder 4">
            <a:extLst>
              <a:ext uri="{FF2B5EF4-FFF2-40B4-BE49-F238E27FC236}">
                <a16:creationId xmlns:a16="http://schemas.microsoft.com/office/drawing/2014/main" id="{B7E5E985-3ADB-EC6C-97BA-72E67BED4D2D}"/>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096131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232290C-D164-47E2-A71C-8A544BC35395}" type="datetime1">
              <a:rPr lang="en-US" smtClean="0">
                <a:solidFill>
                  <a:prstClr val="black">
                    <a:tint val="75000"/>
                  </a:prstClr>
                </a:solidFill>
              </a:rPr>
              <a:t>4/6/2023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28CD5DE-1B3B-DB4E-A3CA-FF4EF6D55D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33450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DCEEFB-66C8-437A-BF41-B5D00BFFB132}" type="datetime1">
              <a:rPr lang="en-US" smtClean="0">
                <a:solidFill>
                  <a:prstClr val="black">
                    <a:tint val="75000"/>
                  </a:prstClr>
                </a:solidFill>
              </a:rPr>
              <a:t>4/6/2023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28CD5DE-1B3B-DB4E-A3CA-FF4EF6D55D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138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00002B-7957-4C15-8CC8-469F09B7314F}" type="datetime1">
              <a:rPr lang="en-US" smtClean="0">
                <a:solidFill>
                  <a:prstClr val="black">
                    <a:tint val="75000"/>
                  </a:prstClr>
                </a:solidFill>
              </a:rPr>
              <a:t>4/6/2023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28CD5DE-1B3B-DB4E-A3CA-FF4EF6D55D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81030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6519A5F-B88C-405C-A088-193235C9BCDC}" type="datetime1">
              <a:rPr lang="en-US" smtClean="0">
                <a:solidFill>
                  <a:prstClr val="black">
                    <a:tint val="75000"/>
                  </a:prstClr>
                </a:solidFill>
              </a:rPr>
              <a:t>4/6/2023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28CD5DE-1B3B-DB4E-A3CA-FF4EF6D55D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7071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86E77E3-0B96-424C-B4D8-F33682DE3900}" type="datetime1">
              <a:rPr lang="en-US" smtClean="0">
                <a:solidFill>
                  <a:prstClr val="black">
                    <a:tint val="75000"/>
                  </a:prstClr>
                </a:solidFill>
              </a:rPr>
              <a:t>4/6/2023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28CD5DE-1B3B-DB4E-A3CA-FF4EF6D55D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5128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D6F866-F0BD-461A-93DF-7BE063DE60EB}" type="datetime1">
              <a:rPr lang="en-US" smtClean="0">
                <a:solidFill>
                  <a:prstClr val="black">
                    <a:tint val="75000"/>
                  </a:prstClr>
                </a:solidFill>
              </a:rPr>
              <a:t>4/6/2023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28CD5DE-1B3B-DB4E-A3CA-FF4EF6D55D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39186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148124-ADAB-4F8C-82E6-ADC0E6B316AB}" type="datetime1">
              <a:rPr lang="en-US" smtClean="0">
                <a:solidFill>
                  <a:prstClr val="black">
                    <a:tint val="75000"/>
                  </a:prstClr>
                </a:solidFill>
              </a:rPr>
              <a:t>4/6/2023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28CD5DE-1B3B-DB4E-A3CA-FF4EF6D55D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8735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BF18357-576C-4FC9-92D2-FBC88716CD03}" type="datetime1">
              <a:rPr lang="en-US" smtClean="0">
                <a:solidFill>
                  <a:prstClr val="black">
                    <a:tint val="75000"/>
                  </a:prstClr>
                </a:solidFill>
              </a:rPr>
              <a:t>4/6/2023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28CD5DE-1B3B-DB4E-A3CA-FF4EF6D55D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70364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50403A-1AA4-4744-B991-EF3A101234F7}" type="datetime1">
              <a:rPr lang="en-US" smtClean="0">
                <a:solidFill>
                  <a:prstClr val="black">
                    <a:tint val="75000"/>
                  </a:prstClr>
                </a:solidFill>
              </a:rPr>
              <a:t>4/6/2023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28CD5DE-1B3B-DB4E-A3CA-FF4EF6D55D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2199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13FDA1-C7A4-4D63-8168-5A98EA7BF4CE}" type="datetime1">
              <a:rPr lang="en-US" smtClean="0">
                <a:solidFill>
                  <a:prstClr val="black">
                    <a:tint val="75000"/>
                  </a:prstClr>
                </a:solidFill>
              </a:rPr>
              <a:t>4/6/2023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28CD5DE-1B3B-DB4E-A3CA-FF4EF6D55D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5133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6BC2D3D-1275-4A38-B360-B2663851CA9D}" type="datetime1">
              <a:rPr lang="en-US" smtClean="0">
                <a:solidFill>
                  <a:prstClr val="black">
                    <a:tint val="75000"/>
                  </a:prstClr>
                </a:solidFill>
              </a:rPr>
              <a:t>4/6/2023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28CD5DE-1B3B-DB4E-A3CA-FF4EF6D55D8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9447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00CC867D-FCDB-428D-B145-AA01ACB0EC68}" type="datetime1">
              <a:rPr lang="en-US" smtClean="0">
                <a:solidFill>
                  <a:prstClr val="black">
                    <a:tint val="75000"/>
                  </a:prstClr>
                </a:solidFill>
              </a:rPr>
              <a:t>4/6/2023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A28CD5DE-1B3B-DB4E-A3CA-FF4EF6D55D86}"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90921754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1.png"/><Relationship Id="rId7" Type="http://schemas.openxmlformats.org/officeDocument/2006/relationships/diagramQuickStyle" Target="../diagrams/quickStyle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4.png"/><Relationship Id="rId4" Type="http://schemas.openxmlformats.org/officeDocument/2006/relationships/image" Target="../media/image22.png"/><Relationship Id="rId9" Type="http://schemas.microsoft.com/office/2007/relationships/diagramDrawing" Target="../diagrams/drawing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svg"/></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28CD5DE-1B3B-DB4E-A3CA-FF4EF6D55D86}" type="slidenum">
              <a:rPr lang="en-US" smtClean="0">
                <a:solidFill>
                  <a:prstClr val="black">
                    <a:tint val="75000"/>
                  </a:prstClr>
                </a:solidFill>
              </a:rPr>
              <a:pPr/>
              <a:t>1</a:t>
            </a:fld>
            <a:endParaRPr lang="en-US">
              <a:solidFill>
                <a:prstClr val="black">
                  <a:tint val="75000"/>
                </a:prstClr>
              </a:solidFill>
            </a:endParaRPr>
          </a:p>
        </p:txBody>
      </p:sp>
      <p:sp>
        <p:nvSpPr>
          <p:cNvPr id="5" name="Title 4"/>
          <p:cNvSpPr>
            <a:spLocks noGrp="1"/>
          </p:cNvSpPr>
          <p:nvPr>
            <p:ph type="ctrTitle"/>
          </p:nvPr>
        </p:nvSpPr>
        <p:spPr>
          <a:xfrm>
            <a:off x="77638" y="4033319"/>
            <a:ext cx="8971471" cy="1571463"/>
          </a:xfrm>
        </p:spPr>
        <p:txBody>
          <a:bodyPr>
            <a:normAutofit fontScale="90000"/>
          </a:bodyPr>
          <a:lstStyle/>
          <a:p>
            <a:br>
              <a:rPr lang="en-US" dirty="0">
                <a:latin typeface="Avenir Heavy"/>
                <a:cs typeface="Avenir Heavy"/>
              </a:rPr>
            </a:br>
            <a:r>
              <a:rPr lang="en-US" dirty="0">
                <a:latin typeface="Avenir Heavy"/>
                <a:cs typeface="Avenir Heavy"/>
              </a:rPr>
              <a:t>Adams Street Traffic Calming Measures</a:t>
            </a:r>
            <a:br>
              <a:rPr lang="en-US" dirty="0">
                <a:latin typeface="Avenir Heavy"/>
                <a:cs typeface="Avenir Heavy"/>
              </a:rPr>
            </a:br>
            <a:r>
              <a:rPr lang="en-US" dirty="0">
                <a:latin typeface="Avenir Heavy"/>
                <a:cs typeface="Avenir Heavy"/>
              </a:rPr>
              <a:t> </a:t>
            </a:r>
            <a:br>
              <a:rPr lang="en-US" dirty="0">
                <a:latin typeface="Avenir Heavy"/>
                <a:cs typeface="Avenir Heavy"/>
              </a:rPr>
            </a:br>
            <a:r>
              <a:rPr lang="en-US" sz="3100" dirty="0">
                <a:latin typeface="Avenir Book"/>
                <a:cs typeface="Avenir Book"/>
              </a:rPr>
              <a:t>Community Meeting </a:t>
            </a:r>
            <a:br>
              <a:rPr lang="en-US" sz="3100" dirty="0">
                <a:latin typeface="Avenir Book"/>
                <a:cs typeface="Avenir Book"/>
              </a:rPr>
            </a:br>
            <a:r>
              <a:rPr lang="en-US" sz="3100" dirty="0">
                <a:latin typeface="Avenir Book"/>
                <a:cs typeface="Avenir Book"/>
              </a:rPr>
              <a:t>March 30, 2023</a:t>
            </a:r>
            <a:br>
              <a:rPr lang="en-US" sz="3100" dirty="0">
                <a:latin typeface="Avenir Book"/>
                <a:cs typeface="Avenir Book"/>
              </a:rPr>
            </a:br>
            <a:br>
              <a:rPr lang="en-US" sz="3100" dirty="0">
                <a:latin typeface="Avenir Book"/>
                <a:cs typeface="Avenir Book"/>
              </a:rPr>
            </a:br>
            <a:r>
              <a:rPr lang="en-US" sz="3100" dirty="0">
                <a:latin typeface="Avenir Book"/>
                <a:cs typeface="Avenir Book"/>
              </a:rPr>
              <a:t>Presented By:</a:t>
            </a:r>
            <a:br>
              <a:rPr lang="en-US" sz="3100" dirty="0">
                <a:latin typeface="Avenir Book"/>
                <a:cs typeface="Avenir Book"/>
              </a:rPr>
            </a:br>
            <a:r>
              <a:rPr lang="en-US" sz="3100" dirty="0">
                <a:latin typeface="Avenir Book"/>
                <a:cs typeface="Avenir Book"/>
              </a:rPr>
              <a:t>Department of Public Works</a:t>
            </a:r>
            <a:br>
              <a:rPr lang="en-US" sz="3100" u="sng" dirty="0"/>
            </a:br>
            <a:r>
              <a:rPr lang="en-US" sz="3100" u="sng" dirty="0"/>
              <a:t> </a:t>
            </a:r>
            <a:r>
              <a:rPr lang="en-US" sz="3100" dirty="0"/>
              <a:t> </a:t>
            </a:r>
            <a:br>
              <a:rPr lang="en-US" dirty="0">
                <a:latin typeface="Avenir Book"/>
                <a:cs typeface="Avenir Book"/>
              </a:rPr>
            </a:br>
            <a:endParaRPr lang="en-US" dirty="0">
              <a:latin typeface="Avenir Heavy"/>
              <a:cs typeface="Avenir Heavy"/>
            </a:endParaRPr>
          </a:p>
        </p:txBody>
      </p:sp>
    </p:spTree>
    <p:extLst>
      <p:ext uri="{BB962C8B-B14F-4D97-AF65-F5344CB8AC3E}">
        <p14:creationId xmlns:p14="http://schemas.microsoft.com/office/powerpoint/2010/main" val="8318926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4" name="Rectangle 63">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97DBB8CB-9E38-7899-D686-7A1CABD922BA}"/>
              </a:ext>
            </a:extLst>
          </p:cNvPr>
          <p:cNvPicPr>
            <a:picLocks noChangeAspect="1"/>
          </p:cNvPicPr>
          <p:nvPr/>
        </p:nvPicPr>
        <p:blipFill rotWithShape="1">
          <a:blip r:embed="rId3"/>
          <a:srcRect l="22309" r="25562"/>
          <a:stretch/>
        </p:blipFill>
        <p:spPr>
          <a:xfrm>
            <a:off x="4247334" y="10"/>
            <a:ext cx="4896666"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4" name="Picture 3">
            <a:extLst>
              <a:ext uri="{FF2B5EF4-FFF2-40B4-BE49-F238E27FC236}">
                <a16:creationId xmlns:a16="http://schemas.microsoft.com/office/drawing/2014/main" id="{7B13E122-0BC6-4D6E-637B-5D3231B4D96F}"/>
              </a:ext>
            </a:extLst>
          </p:cNvPr>
          <p:cNvPicPr>
            <a:picLocks noChangeAspect="1"/>
          </p:cNvPicPr>
          <p:nvPr/>
        </p:nvPicPr>
        <p:blipFill rotWithShape="1">
          <a:blip r:embed="rId4"/>
          <a:srcRect l="6982" r="16754"/>
          <a:stretch/>
        </p:blipFill>
        <p:spPr>
          <a:xfrm>
            <a:off x="4202906" y="3493008"/>
            <a:ext cx="4941094"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66" name="Freeform: Shape 65">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68" name="Freeform: Shape 67">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0" name="Rectangle 69">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72" name="Rectangle 71">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4" name="Rectangle 73">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p:cNvSpPr>
            <a:spLocks noGrp="1"/>
          </p:cNvSpPr>
          <p:nvPr>
            <p:ph idx="1"/>
          </p:nvPr>
        </p:nvSpPr>
        <p:spPr>
          <a:xfrm>
            <a:off x="337158" y="1532816"/>
            <a:ext cx="3777642" cy="3801184"/>
          </a:xfrm>
        </p:spPr>
        <p:txBody>
          <a:bodyPr>
            <a:normAutofit/>
          </a:bodyPr>
          <a:lstStyle/>
          <a:p>
            <a:pPr marL="0" indent="0">
              <a:lnSpc>
                <a:spcPct val="90000"/>
              </a:lnSpc>
              <a:buNone/>
            </a:pPr>
            <a:r>
              <a:rPr lang="en-US" sz="1600" dirty="0">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sym typeface="Wingdings 2"/>
            </a:endParaRPr>
          </a:p>
          <a:p>
            <a:pPr marL="0" indent="0">
              <a:lnSpc>
                <a:spcPct val="90000"/>
              </a:lnSpc>
              <a:buClrTx/>
              <a:buNone/>
            </a:pPr>
            <a:r>
              <a:rPr lang="en-US" sz="2400" b="1" dirty="0">
                <a:latin typeface="Arial" panose="020B0604020202020204" pitchFamily="34" charset="0"/>
                <a:cs typeface="Arial" panose="020B0604020202020204" pitchFamily="34" charset="0"/>
                <a:sym typeface="Wingdings 2"/>
              </a:rPr>
              <a:t>Speed Humps:</a:t>
            </a:r>
          </a:p>
          <a:p>
            <a:pPr marL="0" indent="0">
              <a:lnSpc>
                <a:spcPct val="90000"/>
              </a:lnSpc>
              <a:buClrTx/>
              <a:buNone/>
            </a:pPr>
            <a:endParaRPr lang="en-US" sz="1600" dirty="0">
              <a:latin typeface="Arial" panose="020B0604020202020204" pitchFamily="34" charset="0"/>
              <a:cs typeface="Arial" panose="020B0604020202020204" pitchFamily="34" charset="0"/>
              <a:sym typeface="Wingdings 2"/>
            </a:endParaRPr>
          </a:p>
          <a:p>
            <a:pPr lvl="1">
              <a:lnSpc>
                <a:spcPct val="90000"/>
              </a:lnSpc>
              <a:buClrTx/>
            </a:pPr>
            <a:r>
              <a:rPr lang="en-US" sz="1600" dirty="0">
                <a:latin typeface="Arial" panose="020B0604020202020204" pitchFamily="34" charset="0"/>
                <a:cs typeface="Arial" panose="020B0604020202020204" pitchFamily="34" charset="0"/>
                <a:sym typeface="Wingdings 2"/>
              </a:rPr>
              <a:t>This segment of Adams St does not qualify for speed humps because:</a:t>
            </a:r>
          </a:p>
          <a:p>
            <a:pPr marL="457200" lvl="1" indent="0">
              <a:lnSpc>
                <a:spcPct val="90000"/>
              </a:lnSpc>
              <a:buClrTx/>
              <a:buNone/>
            </a:pPr>
            <a:endParaRPr lang="en-US" sz="1600" dirty="0">
              <a:latin typeface="Arial" panose="020B0604020202020204" pitchFamily="34" charset="0"/>
              <a:cs typeface="Arial" panose="020B0604020202020204" pitchFamily="34" charset="0"/>
              <a:sym typeface="Wingdings 2"/>
            </a:endParaRPr>
          </a:p>
          <a:p>
            <a:pPr marL="1257300" lvl="2" indent="-342900">
              <a:lnSpc>
                <a:spcPct val="90000"/>
              </a:lnSpc>
              <a:buClrTx/>
              <a:buFont typeface="+mj-lt"/>
              <a:buAutoNum type="arabicPeriod"/>
            </a:pPr>
            <a:r>
              <a:rPr lang="en-US" sz="1600" dirty="0">
                <a:latin typeface="Arial" panose="020B0604020202020204" pitchFamily="34" charset="0"/>
                <a:cs typeface="Arial" panose="020B0604020202020204" pitchFamily="34" charset="0"/>
                <a:sym typeface="Wingdings 2"/>
              </a:rPr>
              <a:t>The Glendale Fire Department has identified Adams St. as a primary emergency response route, and </a:t>
            </a:r>
          </a:p>
          <a:p>
            <a:pPr marL="1257300" lvl="2" indent="-342900">
              <a:lnSpc>
                <a:spcPct val="90000"/>
              </a:lnSpc>
              <a:buClrTx/>
              <a:buFont typeface="+mj-lt"/>
              <a:buAutoNum type="arabicPeriod"/>
            </a:pPr>
            <a:r>
              <a:rPr lang="en-US" sz="1600" dirty="0">
                <a:latin typeface="Arial" panose="020B0604020202020204" pitchFamily="34" charset="0"/>
                <a:cs typeface="Arial" panose="020B0604020202020204" pitchFamily="34" charset="0"/>
                <a:sym typeface="Wingdings 2"/>
              </a:rPr>
              <a:t>Block lengths less that 500 feet</a:t>
            </a:r>
          </a:p>
          <a:p>
            <a:pPr marL="914400" lvl="2" indent="0">
              <a:lnSpc>
                <a:spcPct val="90000"/>
              </a:lnSpc>
              <a:buClrTx/>
              <a:buNone/>
            </a:pPr>
            <a:endParaRPr lang="en-US" sz="1600" dirty="0">
              <a:latin typeface="Arial" panose="020B0604020202020204" pitchFamily="34" charset="0"/>
              <a:cs typeface="Arial" panose="020B0604020202020204" pitchFamily="34" charset="0"/>
              <a:sym typeface="Wingdings 2"/>
            </a:endParaRPr>
          </a:p>
          <a:p>
            <a:pPr marL="457200" lvl="1" indent="0">
              <a:lnSpc>
                <a:spcPct val="90000"/>
              </a:lnSpc>
              <a:buNone/>
            </a:pPr>
            <a:endParaRPr lang="en-US" sz="1600" dirty="0">
              <a:latin typeface="+mj-lt"/>
            </a:endParaRPr>
          </a:p>
        </p:txBody>
      </p:sp>
      <p:pic>
        <p:nvPicPr>
          <p:cNvPr id="8" name="Picture 7">
            <a:extLst>
              <a:ext uri="{FF2B5EF4-FFF2-40B4-BE49-F238E27FC236}">
                <a16:creationId xmlns:a16="http://schemas.microsoft.com/office/drawing/2014/main" id="{8690E2A7-7E5D-E867-9499-17314E0578F3}"/>
              </a:ext>
            </a:extLst>
          </p:cNvPr>
          <p:cNvPicPr>
            <a:picLocks noChangeAspect="1"/>
          </p:cNvPicPr>
          <p:nvPr/>
        </p:nvPicPr>
        <p:blipFill>
          <a:blip r:embed="rId5"/>
          <a:stretch>
            <a:fillRect/>
          </a:stretch>
        </p:blipFill>
        <p:spPr>
          <a:xfrm>
            <a:off x="4493" y="6161523"/>
            <a:ext cx="9144000" cy="691331"/>
          </a:xfrm>
          <a:prstGeom prst="rect">
            <a:avLst/>
          </a:prstGeom>
        </p:spPr>
      </p:pic>
      <p:sp>
        <p:nvSpPr>
          <p:cNvPr id="2" name="Slide Number Placeholder 1"/>
          <p:cNvSpPr>
            <a:spLocks noGrp="1"/>
          </p:cNvSpPr>
          <p:nvPr>
            <p:ph type="sldNum" sz="quarter" idx="12"/>
          </p:nvPr>
        </p:nvSpPr>
        <p:spPr>
          <a:xfrm>
            <a:off x="2760626" y="6366946"/>
            <a:ext cx="2057400" cy="365125"/>
          </a:xfrm>
        </p:spPr>
        <p:txBody>
          <a:bodyPr>
            <a:normAutofit/>
          </a:bodyPr>
          <a:lstStyle/>
          <a:p>
            <a:pPr>
              <a:spcAft>
                <a:spcPts val="600"/>
              </a:spcAft>
            </a:pPr>
            <a:fld id="{A28CD5DE-1B3B-DB4E-A3CA-FF4EF6D55D86}" type="slidenum">
              <a:rPr lang="en-US">
                <a:solidFill>
                  <a:schemeClr val="tx1"/>
                </a:solidFill>
              </a:rPr>
              <a:pPr>
                <a:spcAft>
                  <a:spcPts val="600"/>
                </a:spcAft>
              </a:pPr>
              <a:t>10</a:t>
            </a:fld>
            <a:endParaRPr lang="en-US" dirty="0">
              <a:solidFill>
                <a:schemeClr val="tx1"/>
              </a:solidFill>
            </a:endParaRPr>
          </a:p>
        </p:txBody>
      </p:sp>
    </p:spTree>
    <p:extLst>
      <p:ext uri="{BB962C8B-B14F-4D97-AF65-F5344CB8AC3E}">
        <p14:creationId xmlns:p14="http://schemas.microsoft.com/office/powerpoint/2010/main" val="4602864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0">
            <a:extLst>
              <a:ext uri="{FF2B5EF4-FFF2-40B4-BE49-F238E27FC236}">
                <a16:creationId xmlns:a16="http://schemas.microsoft.com/office/drawing/2014/main" id="{12609869-9E80-471B-A487-A53288E0E7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852297" y="502020"/>
            <a:ext cx="3992787" cy="1642970"/>
          </a:xfrm>
        </p:spPr>
        <p:txBody>
          <a:bodyPr anchor="b">
            <a:normAutofit/>
          </a:bodyPr>
          <a:lstStyle/>
          <a:p>
            <a:r>
              <a:rPr lang="en-US" sz="4700" b="1" dirty="0">
                <a:latin typeface="Avenir Black"/>
              </a:rPr>
              <a:t>Engineering Studies</a:t>
            </a:r>
            <a:endParaRPr lang="en-US" sz="4700" dirty="0">
              <a:latin typeface="Avenir Black"/>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152400" y="2405894"/>
            <a:ext cx="4692684" cy="3535083"/>
          </a:xfrm>
        </p:spPr>
        <p:txBody>
          <a:bodyPr anchor="t">
            <a:normAutofit/>
          </a:bodyPr>
          <a:lstStyle/>
          <a:p>
            <a:pPr marL="0" indent="0">
              <a:buClrTx/>
              <a:buNone/>
            </a:pPr>
            <a:r>
              <a:rPr lang="en-US" sz="1700" dirty="0">
                <a:latin typeface="Arial" panose="020B0604020202020204" pitchFamily="34" charset="0"/>
                <a:cs typeface="Arial" panose="020B0604020202020204" pitchFamily="34" charset="0"/>
              </a:rPr>
              <a:t>Three (3) Multi-Way Stop Control Warrant Analyses:</a:t>
            </a:r>
          </a:p>
          <a:p>
            <a:pPr marL="0" indent="0">
              <a:buClrTx/>
              <a:buNone/>
            </a:pPr>
            <a:endParaRPr lang="en-US" sz="1700" dirty="0">
              <a:latin typeface="Arial" panose="020B0604020202020204" pitchFamily="34" charset="0"/>
              <a:cs typeface="Arial" panose="020B0604020202020204" pitchFamily="34" charset="0"/>
            </a:endParaRPr>
          </a:p>
          <a:p>
            <a:r>
              <a:rPr lang="en-US" sz="1700" dirty="0">
                <a:latin typeface="Arial" panose="020B0604020202020204" pitchFamily="34" charset="0"/>
                <a:cs typeface="Arial" panose="020B0604020202020204" pitchFamily="34" charset="0"/>
              </a:rPr>
              <a:t>Adams St. / Scofield Drive </a:t>
            </a:r>
          </a:p>
          <a:p>
            <a:pPr>
              <a:buFont typeface="Arial" panose="020B0604020202020204" pitchFamily="34" charset="0"/>
              <a:buChar char="•"/>
            </a:pPr>
            <a:r>
              <a:rPr lang="en-US" sz="1700" dirty="0">
                <a:latin typeface="Arial" panose="020B0604020202020204" pitchFamily="34" charset="0"/>
                <a:cs typeface="Arial" panose="020B0604020202020204" pitchFamily="34" charset="0"/>
              </a:rPr>
              <a:t>Adams St. / Cornell Drive </a:t>
            </a:r>
          </a:p>
          <a:p>
            <a:pPr>
              <a:buFont typeface="Arial" panose="020B0604020202020204" pitchFamily="34" charset="0"/>
              <a:buChar char="•"/>
            </a:pPr>
            <a:r>
              <a:rPr lang="en-US" sz="1700" dirty="0">
                <a:latin typeface="Arial" panose="020B0604020202020204" pitchFamily="34" charset="0"/>
                <a:cs typeface="Arial" panose="020B0604020202020204" pitchFamily="34" charset="0"/>
              </a:rPr>
              <a:t>Adams St. / Princeton Drive</a:t>
            </a:r>
          </a:p>
          <a:p>
            <a:pPr>
              <a:buFont typeface="Arial" panose="020B0604020202020204" pitchFamily="34" charset="0"/>
              <a:buChar char="•"/>
            </a:pPr>
            <a:endParaRPr lang="en-US" sz="1700" dirty="0">
              <a:latin typeface="Arial" panose="020B0604020202020204" pitchFamily="34" charset="0"/>
              <a:cs typeface="Arial" panose="020B0604020202020204" pitchFamily="34" charset="0"/>
            </a:endParaRPr>
          </a:p>
          <a:p>
            <a:pPr marL="0" indent="0">
              <a:buNone/>
            </a:pPr>
            <a:r>
              <a:rPr lang="en-US" sz="1700" dirty="0">
                <a:latin typeface="Arial" panose="020B0604020202020204" pitchFamily="34" charset="0"/>
                <a:cs typeface="Arial" panose="020B0604020202020204" pitchFamily="34" charset="0"/>
              </a:rPr>
              <a:t>Using State of California Manual on Uniform Traffic Control Devices (CA-MUTCD) Guidelines and Standards</a:t>
            </a:r>
          </a:p>
          <a:p>
            <a:pPr marL="0" indent="0">
              <a:buNone/>
            </a:pPr>
            <a:endParaRPr lang="en-US" sz="1700" dirty="0">
              <a:latin typeface="Arial" panose="020B0604020202020204" pitchFamily="34" charset="0"/>
              <a:cs typeface="Arial" panose="020B0604020202020204" pitchFamily="34" charset="0"/>
            </a:endParaRPr>
          </a:p>
        </p:txBody>
      </p:sp>
      <p:sp>
        <p:nvSpPr>
          <p:cNvPr id="18" name="Rectangle 12">
            <a:extLst>
              <a:ext uri="{FF2B5EF4-FFF2-40B4-BE49-F238E27FC236}">
                <a16:creationId xmlns:a16="http://schemas.microsoft.com/office/drawing/2014/main" id="{7004738A-9D34-43E8-97D2-CA0EED4F8B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2499" y="-5"/>
            <a:ext cx="3069391" cy="6858000"/>
          </a:xfrm>
          <a:prstGeom prst="rect">
            <a:avLst/>
          </a:prstGeom>
          <a:gradFill>
            <a:gsLst>
              <a:gs pos="8000">
                <a:srgbClr val="000000">
                  <a:alpha val="94000"/>
                </a:srgbClr>
              </a:gs>
              <a:gs pos="100000">
                <a:schemeClr val="accent1"/>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8B8D07F-F13E-443E-BA68-2D26672D76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2499" y="-2"/>
            <a:ext cx="3069391" cy="6400369"/>
          </a:xfrm>
          <a:prstGeom prst="rect">
            <a:avLst/>
          </a:prstGeom>
          <a:gradFill>
            <a:gsLst>
              <a:gs pos="31000">
                <a:schemeClr val="accent1">
                  <a:lumMod val="50000"/>
                  <a:alpha val="0"/>
                </a:schemeClr>
              </a:gs>
              <a:gs pos="100000">
                <a:schemeClr val="accent1">
                  <a:lumMod val="50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2813A4FA-24A5-41ED-A534-3807D1B2F3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2499" y="-22"/>
            <a:ext cx="3051501" cy="6400389"/>
          </a:xfrm>
          <a:prstGeom prst="rect">
            <a:avLst/>
          </a:prstGeom>
          <a:gradFill>
            <a:gsLst>
              <a:gs pos="0">
                <a:schemeClr val="accent1">
                  <a:alpha val="0"/>
                </a:schemeClr>
              </a:gs>
              <a:gs pos="72000">
                <a:srgbClr val="000000">
                  <a:alpha val="21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C3944F27-CA70-4E84-A51A-E6BF895589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2499" y="-10"/>
            <a:ext cx="2708601" cy="6857997"/>
          </a:xfrm>
          <a:prstGeom prst="rect">
            <a:avLst/>
          </a:prstGeom>
          <a:gradFill>
            <a:gsLst>
              <a:gs pos="0">
                <a:schemeClr val="accent1">
                  <a:alpha val="0"/>
                </a:schemeClr>
              </a:gs>
              <a:gs pos="93000">
                <a:srgbClr val="000000">
                  <a:alpha val="29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2986EAF7-634C-02A2-50BD-9017DD32D2FB}"/>
              </a:ext>
            </a:extLst>
          </p:cNvPr>
          <p:cNvPicPr>
            <a:picLocks noChangeAspect="1"/>
          </p:cNvPicPr>
          <p:nvPr/>
        </p:nvPicPr>
        <p:blipFill>
          <a:blip r:embed="rId3"/>
          <a:stretch>
            <a:fillRect/>
          </a:stretch>
        </p:blipFill>
        <p:spPr>
          <a:xfrm>
            <a:off x="5306975" y="1490011"/>
            <a:ext cx="3127897" cy="3909871"/>
          </a:xfrm>
          <a:prstGeom prst="rect">
            <a:avLst/>
          </a:prstGeom>
        </p:spPr>
      </p:pic>
      <p:pic>
        <p:nvPicPr>
          <p:cNvPr id="7" name="Picture 6">
            <a:extLst>
              <a:ext uri="{FF2B5EF4-FFF2-40B4-BE49-F238E27FC236}">
                <a16:creationId xmlns:a16="http://schemas.microsoft.com/office/drawing/2014/main" id="{23FFC662-3F72-5302-F734-C45F5F290C9F}"/>
              </a:ext>
            </a:extLst>
          </p:cNvPr>
          <p:cNvPicPr>
            <a:picLocks noChangeAspect="1"/>
          </p:cNvPicPr>
          <p:nvPr/>
        </p:nvPicPr>
        <p:blipFill>
          <a:blip r:embed="rId4"/>
          <a:stretch>
            <a:fillRect/>
          </a:stretch>
        </p:blipFill>
        <p:spPr>
          <a:xfrm>
            <a:off x="17890" y="6185154"/>
            <a:ext cx="9144000" cy="691331"/>
          </a:xfrm>
          <a:prstGeom prst="rect">
            <a:avLst/>
          </a:prstGeom>
        </p:spPr>
      </p:pic>
      <p:sp>
        <p:nvSpPr>
          <p:cNvPr id="2" name="Slide Number Placeholder 1"/>
          <p:cNvSpPr>
            <a:spLocks noGrp="1"/>
          </p:cNvSpPr>
          <p:nvPr>
            <p:ph type="sldNum" sz="quarter" idx="12"/>
          </p:nvPr>
        </p:nvSpPr>
        <p:spPr>
          <a:xfrm>
            <a:off x="4468049" y="6391141"/>
            <a:ext cx="336042" cy="365125"/>
          </a:xfrm>
        </p:spPr>
        <p:txBody>
          <a:bodyPr>
            <a:normAutofit fontScale="92500"/>
          </a:bodyPr>
          <a:lstStyle/>
          <a:p>
            <a:pPr>
              <a:spcAft>
                <a:spcPts val="600"/>
              </a:spcAft>
            </a:pPr>
            <a:fld id="{A28CD5DE-1B3B-DB4E-A3CA-FF4EF6D55D86}" type="slidenum">
              <a:rPr lang="en-US">
                <a:solidFill>
                  <a:schemeClr val="tx1"/>
                </a:solidFill>
              </a:rPr>
              <a:pPr>
                <a:spcAft>
                  <a:spcPts val="600"/>
                </a:spcAft>
              </a:pPr>
              <a:t>11</a:t>
            </a:fld>
            <a:endParaRPr lang="en-US" dirty="0">
              <a:solidFill>
                <a:schemeClr val="tx1"/>
              </a:solidFill>
            </a:endParaRPr>
          </a:p>
        </p:txBody>
      </p:sp>
    </p:spTree>
    <p:extLst>
      <p:ext uri="{BB962C8B-B14F-4D97-AF65-F5344CB8AC3E}">
        <p14:creationId xmlns:p14="http://schemas.microsoft.com/office/powerpoint/2010/main" val="26417121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480060" y="325369"/>
            <a:ext cx="3276451" cy="1956841"/>
          </a:xfrm>
        </p:spPr>
        <p:txBody>
          <a:bodyPr anchor="b">
            <a:normAutofit/>
          </a:bodyPr>
          <a:lstStyle/>
          <a:p>
            <a:r>
              <a:rPr lang="en-US" sz="4300" b="1" dirty="0">
                <a:latin typeface="Avenir Black"/>
              </a:rPr>
              <a:t>Technical Terminology</a:t>
            </a:r>
            <a:endParaRPr lang="en-US" sz="4300" dirty="0">
              <a:latin typeface="Avenir Black"/>
              <a:ea typeface="Tahoma" panose="020B0604030504040204" pitchFamily="34" charset="0"/>
              <a:cs typeface="Tahoma" panose="020B0604030504040204" pitchFamily="34" charset="0"/>
            </a:endParaRPr>
          </a:p>
        </p:txBody>
      </p:sp>
      <p:sp>
        <p:nvSpPr>
          <p:cNvPr id="2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060" y="2586994"/>
            <a:ext cx="2606040" cy="18288"/>
          </a:xfrm>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 name="connsiteX0" fmla="*/ 0 w 2606040"/>
              <a:gd name="connsiteY0" fmla="*/ 0 h 18288"/>
              <a:gd name="connsiteX1" fmla="*/ 599389 w 2606040"/>
              <a:gd name="connsiteY1" fmla="*/ 0 h 18288"/>
              <a:gd name="connsiteX2" fmla="*/ 1303020 w 2606040"/>
              <a:gd name="connsiteY2" fmla="*/ 0 h 18288"/>
              <a:gd name="connsiteX3" fmla="*/ 1876349 w 2606040"/>
              <a:gd name="connsiteY3" fmla="*/ 0 h 18288"/>
              <a:gd name="connsiteX4" fmla="*/ 2606040 w 2606040"/>
              <a:gd name="connsiteY4" fmla="*/ 0 h 18288"/>
              <a:gd name="connsiteX5" fmla="*/ 2606040 w 2606040"/>
              <a:gd name="connsiteY5" fmla="*/ 18288 h 18288"/>
              <a:gd name="connsiteX6" fmla="*/ 1980590 w 2606040"/>
              <a:gd name="connsiteY6" fmla="*/ 18288 h 18288"/>
              <a:gd name="connsiteX7" fmla="*/ 1276960 w 2606040"/>
              <a:gd name="connsiteY7" fmla="*/ 18288 h 18288"/>
              <a:gd name="connsiteX8" fmla="*/ 65151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11079" y="-22080"/>
                  <a:pt x="479378" y="-26537"/>
                  <a:pt x="625450" y="0"/>
                </a:cubicBezTo>
                <a:cubicBezTo>
                  <a:pt x="925937" y="-4758"/>
                  <a:pt x="973176" y="15739"/>
                  <a:pt x="1224839" y="0"/>
                </a:cubicBezTo>
                <a:cubicBezTo>
                  <a:pt x="1479663" y="-11328"/>
                  <a:pt x="1566636" y="18697"/>
                  <a:pt x="1824228" y="0"/>
                </a:cubicBezTo>
                <a:cubicBezTo>
                  <a:pt x="2086799" y="-72665"/>
                  <a:pt x="2306223" y="-891"/>
                  <a:pt x="2606040" y="0"/>
                </a:cubicBezTo>
                <a:cubicBezTo>
                  <a:pt x="2606645" y="4461"/>
                  <a:pt x="2607031" y="13181"/>
                  <a:pt x="2606040" y="18288"/>
                </a:cubicBezTo>
                <a:cubicBezTo>
                  <a:pt x="2260204" y="29342"/>
                  <a:pt x="2175708" y="5614"/>
                  <a:pt x="1902409" y="18288"/>
                </a:cubicBezTo>
                <a:cubicBezTo>
                  <a:pt x="1638502" y="41064"/>
                  <a:pt x="1460923" y="-16269"/>
                  <a:pt x="1276960" y="18288"/>
                </a:cubicBezTo>
                <a:cubicBezTo>
                  <a:pt x="1057717" y="14361"/>
                  <a:pt x="867956" y="2320"/>
                  <a:pt x="677570" y="18288"/>
                </a:cubicBezTo>
                <a:cubicBezTo>
                  <a:pt x="457951" y="33373"/>
                  <a:pt x="189752" y="55388"/>
                  <a:pt x="0" y="18288"/>
                </a:cubicBezTo>
                <a:cubicBezTo>
                  <a:pt x="1586" y="13022"/>
                  <a:pt x="-95" y="4569"/>
                  <a:pt x="0" y="0"/>
                </a:cubicBezTo>
                <a:close/>
              </a:path>
              <a:path w="2606040" h="18288" stroke="0" extrusionOk="0">
                <a:moveTo>
                  <a:pt x="0" y="0"/>
                </a:moveTo>
                <a:cubicBezTo>
                  <a:pt x="172759" y="3236"/>
                  <a:pt x="361166" y="-13413"/>
                  <a:pt x="599389" y="0"/>
                </a:cubicBezTo>
                <a:cubicBezTo>
                  <a:pt x="841226" y="37042"/>
                  <a:pt x="968991" y="14587"/>
                  <a:pt x="1303020" y="0"/>
                </a:cubicBezTo>
                <a:cubicBezTo>
                  <a:pt x="1643101" y="-7120"/>
                  <a:pt x="1717813" y="7213"/>
                  <a:pt x="1876349" y="0"/>
                </a:cubicBezTo>
                <a:cubicBezTo>
                  <a:pt x="2036762" y="-14138"/>
                  <a:pt x="2426397" y="-4451"/>
                  <a:pt x="2606040" y="0"/>
                </a:cubicBezTo>
                <a:cubicBezTo>
                  <a:pt x="2606314" y="8448"/>
                  <a:pt x="2606550" y="14527"/>
                  <a:pt x="2606040" y="18288"/>
                </a:cubicBezTo>
                <a:cubicBezTo>
                  <a:pt x="2344840" y="2643"/>
                  <a:pt x="2192043" y="7399"/>
                  <a:pt x="1980590" y="18288"/>
                </a:cubicBezTo>
                <a:cubicBezTo>
                  <a:pt x="1783984" y="-9745"/>
                  <a:pt x="1487673" y="45908"/>
                  <a:pt x="1276960" y="18288"/>
                </a:cubicBezTo>
                <a:cubicBezTo>
                  <a:pt x="1088134" y="-41257"/>
                  <a:pt x="877974" y="49968"/>
                  <a:pt x="651510" y="18288"/>
                </a:cubicBezTo>
                <a:cubicBezTo>
                  <a:pt x="430798" y="-27764"/>
                  <a:pt x="132889" y="-33467"/>
                  <a:pt x="0" y="18288"/>
                </a:cubicBezTo>
                <a:cubicBezTo>
                  <a:pt x="212" y="10845"/>
                  <a:pt x="-833" y="6193"/>
                  <a:pt x="0" y="0"/>
                </a:cubicBezTo>
                <a:close/>
              </a:path>
              <a:path w="2606040" h="18288" fill="none" stroke="0" extrusionOk="0">
                <a:moveTo>
                  <a:pt x="0" y="0"/>
                </a:moveTo>
                <a:cubicBezTo>
                  <a:pt x="202328" y="-14716"/>
                  <a:pt x="332722" y="-11499"/>
                  <a:pt x="625450" y="0"/>
                </a:cubicBezTo>
                <a:cubicBezTo>
                  <a:pt x="927712" y="6878"/>
                  <a:pt x="971143" y="7084"/>
                  <a:pt x="1224839" y="0"/>
                </a:cubicBezTo>
                <a:cubicBezTo>
                  <a:pt x="1477775" y="-16815"/>
                  <a:pt x="1569904" y="19146"/>
                  <a:pt x="1824228" y="0"/>
                </a:cubicBezTo>
                <a:cubicBezTo>
                  <a:pt x="2055206" y="24867"/>
                  <a:pt x="2317192" y="-62872"/>
                  <a:pt x="2606040" y="0"/>
                </a:cubicBezTo>
                <a:cubicBezTo>
                  <a:pt x="2606166" y="3680"/>
                  <a:pt x="2606905" y="11461"/>
                  <a:pt x="2606040" y="18288"/>
                </a:cubicBezTo>
                <a:cubicBezTo>
                  <a:pt x="2234648" y="26976"/>
                  <a:pt x="2180202" y="-10361"/>
                  <a:pt x="1902409" y="18288"/>
                </a:cubicBezTo>
                <a:cubicBezTo>
                  <a:pt x="1635562" y="47194"/>
                  <a:pt x="1477339" y="4794"/>
                  <a:pt x="1276960" y="18288"/>
                </a:cubicBezTo>
                <a:cubicBezTo>
                  <a:pt x="1058094" y="66922"/>
                  <a:pt x="904206" y="-20636"/>
                  <a:pt x="677570" y="18288"/>
                </a:cubicBezTo>
                <a:cubicBezTo>
                  <a:pt x="485746" y="14713"/>
                  <a:pt x="195925" y="33005"/>
                  <a:pt x="0" y="18288"/>
                </a:cubicBezTo>
                <a:cubicBezTo>
                  <a:pt x="1168" y="12774"/>
                  <a:pt x="-229" y="374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66776" y="-600"/>
                          <a:pt x="322756" y="3201"/>
                          <a:pt x="625450" y="0"/>
                        </a:cubicBezTo>
                        <a:cubicBezTo>
                          <a:pt x="928144" y="-3201"/>
                          <a:pt x="968141" y="9269"/>
                          <a:pt x="1224839" y="0"/>
                        </a:cubicBezTo>
                        <a:cubicBezTo>
                          <a:pt x="1481537" y="-9269"/>
                          <a:pt x="1569059" y="21947"/>
                          <a:pt x="1824228" y="0"/>
                        </a:cubicBezTo>
                        <a:cubicBezTo>
                          <a:pt x="2079397" y="-21947"/>
                          <a:pt x="2326053" y="-10194"/>
                          <a:pt x="2606040" y="0"/>
                        </a:cubicBezTo>
                        <a:cubicBezTo>
                          <a:pt x="2605462" y="4771"/>
                          <a:pt x="2606793" y="12323"/>
                          <a:pt x="2606040" y="18288"/>
                        </a:cubicBezTo>
                        <a:cubicBezTo>
                          <a:pt x="2256758" y="31410"/>
                          <a:pt x="2173673" y="-12878"/>
                          <a:pt x="1902409" y="18288"/>
                        </a:cubicBezTo>
                        <a:cubicBezTo>
                          <a:pt x="1631145" y="49454"/>
                          <a:pt x="1461378" y="5466"/>
                          <a:pt x="1276960" y="18288"/>
                        </a:cubicBezTo>
                        <a:cubicBezTo>
                          <a:pt x="1092542" y="31110"/>
                          <a:pt x="890442" y="13213"/>
                          <a:pt x="677570" y="18288"/>
                        </a:cubicBezTo>
                        <a:cubicBezTo>
                          <a:pt x="464698" y="23364"/>
                          <a:pt x="187648" y="35837"/>
                          <a:pt x="0" y="18288"/>
                        </a:cubicBezTo>
                        <a:cubicBezTo>
                          <a:pt x="841" y="12879"/>
                          <a:pt x="-726" y="3977"/>
                          <a:pt x="0" y="0"/>
                        </a:cubicBezTo>
                        <a:close/>
                      </a:path>
                      <a:path w="2606040" h="18288" stroke="0" extrusionOk="0">
                        <a:moveTo>
                          <a:pt x="0" y="0"/>
                        </a:moveTo>
                        <a:cubicBezTo>
                          <a:pt x="197231" y="3803"/>
                          <a:pt x="358914" y="-9291"/>
                          <a:pt x="599389" y="0"/>
                        </a:cubicBezTo>
                        <a:cubicBezTo>
                          <a:pt x="839864" y="9291"/>
                          <a:pt x="979371" y="8509"/>
                          <a:pt x="1303020" y="0"/>
                        </a:cubicBezTo>
                        <a:cubicBezTo>
                          <a:pt x="1626669" y="-8509"/>
                          <a:pt x="1726300" y="7440"/>
                          <a:pt x="1876349" y="0"/>
                        </a:cubicBezTo>
                        <a:cubicBezTo>
                          <a:pt x="2026398" y="-7440"/>
                          <a:pt x="2430712" y="17957"/>
                          <a:pt x="2606040" y="0"/>
                        </a:cubicBezTo>
                        <a:cubicBezTo>
                          <a:pt x="2605426" y="8857"/>
                          <a:pt x="2606544" y="13619"/>
                          <a:pt x="2606040" y="18288"/>
                        </a:cubicBezTo>
                        <a:cubicBezTo>
                          <a:pt x="2393024" y="2241"/>
                          <a:pt x="2191161" y="39259"/>
                          <a:pt x="1980590" y="18288"/>
                        </a:cubicBezTo>
                        <a:cubicBezTo>
                          <a:pt x="1770019" y="-2683"/>
                          <a:pt x="1476440" y="36114"/>
                          <a:pt x="1276960" y="18288"/>
                        </a:cubicBezTo>
                        <a:cubicBezTo>
                          <a:pt x="1077480" y="463"/>
                          <a:pt x="880988" y="42125"/>
                          <a:pt x="651510" y="18288"/>
                        </a:cubicBezTo>
                        <a:cubicBezTo>
                          <a:pt x="422032" y="-5549"/>
                          <a:pt x="130744" y="-1947"/>
                          <a:pt x="0" y="18288"/>
                        </a:cubicBezTo>
                        <a:cubicBezTo>
                          <a:pt x="-487" y="10816"/>
                          <a:pt x="-839" y="6058"/>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27111" y="2725641"/>
            <a:ext cx="3407827" cy="3320668"/>
          </a:xfrm>
        </p:spPr>
        <p:txBody>
          <a:bodyPr>
            <a:normAutofit lnSpcReduction="10000"/>
          </a:bodyPr>
          <a:lstStyle/>
          <a:p>
            <a:pPr marL="0" indent="0">
              <a:buClrTx/>
              <a:buNone/>
            </a:pPr>
            <a:endParaRPr lang="en-US" sz="1900" b="1" dirty="0">
              <a:latin typeface="Avenir Book"/>
              <a:sym typeface="Wingdings 2"/>
            </a:endParaRPr>
          </a:p>
          <a:p>
            <a:pPr marL="457200" lvl="1" indent="0">
              <a:buClrTx/>
              <a:buNone/>
            </a:pPr>
            <a:r>
              <a:rPr lang="en-US" sz="2400" b="1" dirty="0">
                <a:latin typeface="Avenir Book"/>
              </a:rPr>
              <a:t>Multi-Way Stop Controls: </a:t>
            </a:r>
            <a:r>
              <a:rPr lang="en-US" sz="2400" dirty="0">
                <a:latin typeface="Avenir Book"/>
              </a:rPr>
              <a:t>refers to an intersection controlled by Stop Signs for all Traffic Approaching the intersection and </a:t>
            </a:r>
            <a:r>
              <a:rPr lang="en-US" sz="2400" b="1" i="1" u="sng" dirty="0">
                <a:latin typeface="Avenir Book"/>
              </a:rPr>
              <a:t>not considered a traffic calming measure</a:t>
            </a:r>
          </a:p>
          <a:p>
            <a:pPr marL="457200" lvl="1" indent="0">
              <a:buClrTx/>
              <a:buNone/>
            </a:pPr>
            <a:endParaRPr lang="en-US" sz="1900" dirty="0">
              <a:latin typeface="Avenir Book"/>
            </a:endParaRPr>
          </a:p>
        </p:txBody>
      </p:sp>
      <p:pic>
        <p:nvPicPr>
          <p:cNvPr id="18" name="Picture 17">
            <a:extLst>
              <a:ext uri="{FF2B5EF4-FFF2-40B4-BE49-F238E27FC236}">
                <a16:creationId xmlns:a16="http://schemas.microsoft.com/office/drawing/2014/main" id="{C7E8353A-646E-0B96-03FE-599105C33002}"/>
              </a:ext>
            </a:extLst>
          </p:cNvPr>
          <p:cNvPicPr>
            <a:picLocks noChangeAspect="1"/>
          </p:cNvPicPr>
          <p:nvPr/>
        </p:nvPicPr>
        <p:blipFill rotWithShape="1">
          <a:blip r:embed="rId3"/>
          <a:srcRect l="22733" r="5048" b="-2"/>
          <a:stretch/>
        </p:blipFill>
        <p:spPr>
          <a:xfrm>
            <a:off x="3983776" y="10"/>
            <a:ext cx="5159081"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5" name="Picture 4">
            <a:extLst>
              <a:ext uri="{FF2B5EF4-FFF2-40B4-BE49-F238E27FC236}">
                <a16:creationId xmlns:a16="http://schemas.microsoft.com/office/drawing/2014/main" id="{27D6A92B-D1F9-F0F9-DA8D-A15824EA420A}"/>
              </a:ext>
            </a:extLst>
          </p:cNvPr>
          <p:cNvPicPr>
            <a:picLocks noChangeAspect="1"/>
          </p:cNvPicPr>
          <p:nvPr/>
        </p:nvPicPr>
        <p:blipFill>
          <a:blip r:embed="rId4"/>
          <a:stretch>
            <a:fillRect/>
          </a:stretch>
        </p:blipFill>
        <p:spPr>
          <a:xfrm>
            <a:off x="0" y="6166669"/>
            <a:ext cx="9144000" cy="691331"/>
          </a:xfrm>
          <a:prstGeom prst="rect">
            <a:avLst/>
          </a:prstGeom>
        </p:spPr>
      </p:pic>
      <p:sp>
        <p:nvSpPr>
          <p:cNvPr id="2" name="Slide Number Placeholder 1"/>
          <p:cNvSpPr>
            <a:spLocks noGrp="1"/>
          </p:cNvSpPr>
          <p:nvPr>
            <p:ph type="sldNum" sz="quarter" idx="12"/>
          </p:nvPr>
        </p:nvSpPr>
        <p:spPr>
          <a:xfrm>
            <a:off x="4047287" y="6382328"/>
            <a:ext cx="685800" cy="365125"/>
          </a:xfrm>
        </p:spPr>
        <p:txBody>
          <a:bodyPr>
            <a:normAutofit/>
          </a:bodyPr>
          <a:lstStyle/>
          <a:p>
            <a:pPr>
              <a:spcAft>
                <a:spcPts val="600"/>
              </a:spcAft>
            </a:pPr>
            <a:fld id="{A28CD5DE-1B3B-DB4E-A3CA-FF4EF6D55D86}" type="slidenum">
              <a:rPr lang="en-US">
                <a:solidFill>
                  <a:schemeClr val="tx1"/>
                </a:solidFill>
              </a:rPr>
              <a:pPr>
                <a:spcAft>
                  <a:spcPts val="600"/>
                </a:spcAft>
              </a:pPr>
              <a:t>12</a:t>
            </a:fld>
            <a:endParaRPr lang="en-US" dirty="0">
              <a:solidFill>
                <a:schemeClr val="tx1"/>
              </a:solidFill>
            </a:endParaRPr>
          </a:p>
        </p:txBody>
      </p:sp>
    </p:spTree>
    <p:extLst>
      <p:ext uri="{BB962C8B-B14F-4D97-AF65-F5344CB8AC3E}">
        <p14:creationId xmlns:p14="http://schemas.microsoft.com/office/powerpoint/2010/main" val="22715441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Picture 24"/>
          <p:cNvPicPr>
            <a:picLocks noChangeAspect="1"/>
          </p:cNvPicPr>
          <p:nvPr/>
        </p:nvPicPr>
        <p:blipFill rotWithShape="1">
          <a:blip r:embed="rId3">
            <a:extLst>
              <a:ext uri="{28A0092B-C50C-407E-A947-70E740481C1C}">
                <a14:useLocalDpi xmlns:a14="http://schemas.microsoft.com/office/drawing/2010/main" val="0"/>
              </a:ext>
            </a:extLst>
          </a:blip>
          <a:srcRect l="5815" t="1555" r="8613" b="5441"/>
          <a:stretch/>
        </p:blipFill>
        <p:spPr>
          <a:xfrm>
            <a:off x="361436" y="1066800"/>
            <a:ext cx="7772401" cy="5088728"/>
          </a:xfrm>
          <a:prstGeom prst="rect">
            <a:avLst/>
          </a:prstGeom>
        </p:spPr>
      </p:pic>
      <p:pic>
        <p:nvPicPr>
          <p:cNvPr id="21" name="Picture 5" descr="imag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5005848"/>
            <a:ext cx="533400" cy="93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p:cNvSpPr txBox="1"/>
          <p:nvPr/>
        </p:nvSpPr>
        <p:spPr>
          <a:xfrm>
            <a:off x="1318557" y="1589964"/>
            <a:ext cx="1752600" cy="461665"/>
          </a:xfrm>
          <a:prstGeom prst="rect">
            <a:avLst/>
          </a:prstGeom>
          <a:noFill/>
        </p:spPr>
        <p:txBody>
          <a:bodyPr wrap="square" rtlCol="0">
            <a:spAutoFit/>
          </a:bodyPr>
          <a:lstStyle/>
          <a:p>
            <a:r>
              <a:rPr lang="en-US" sz="2400" dirty="0"/>
              <a:t>Palmer Ave.</a:t>
            </a:r>
            <a:endParaRPr lang="en-US" sz="2400" dirty="0">
              <a:solidFill>
                <a:schemeClr val="tx2">
                  <a:lumMod val="60000"/>
                  <a:lumOff val="40000"/>
                </a:schemeClr>
              </a:solidFill>
            </a:endParaRPr>
          </a:p>
        </p:txBody>
      </p:sp>
      <p:sp>
        <p:nvSpPr>
          <p:cNvPr id="24" name="TextBox 23"/>
          <p:cNvSpPr txBox="1"/>
          <p:nvPr/>
        </p:nvSpPr>
        <p:spPr>
          <a:xfrm rot="685389">
            <a:off x="5241341" y="5147558"/>
            <a:ext cx="1422335" cy="830997"/>
          </a:xfrm>
          <a:prstGeom prst="rect">
            <a:avLst/>
          </a:prstGeom>
          <a:noFill/>
        </p:spPr>
        <p:txBody>
          <a:bodyPr wrap="square" rtlCol="0">
            <a:spAutoFit/>
          </a:bodyPr>
          <a:lstStyle/>
          <a:p>
            <a:r>
              <a:rPr lang="en-US" sz="2400" dirty="0"/>
              <a:t>Stanford </a:t>
            </a:r>
          </a:p>
          <a:p>
            <a:r>
              <a:rPr lang="en-US" sz="2400" dirty="0"/>
              <a:t>Dr.</a:t>
            </a:r>
          </a:p>
        </p:txBody>
      </p:sp>
      <p:sp>
        <p:nvSpPr>
          <p:cNvPr id="26" name="Rectangle 25"/>
          <p:cNvSpPr/>
          <p:nvPr/>
        </p:nvSpPr>
        <p:spPr>
          <a:xfrm rot="4081245">
            <a:off x="2328377" y="3583088"/>
            <a:ext cx="3838520" cy="237630"/>
          </a:xfrm>
          <a:prstGeom prst="rect">
            <a:avLst/>
          </a:prstGeom>
          <a:noFill/>
          <a:ln w="76200">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4721514" y="5246183"/>
            <a:ext cx="434975"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3370535" y="1666717"/>
            <a:ext cx="474101" cy="4801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4391025" y="4351080"/>
            <a:ext cx="304800" cy="30899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064958" y="3472032"/>
            <a:ext cx="304800" cy="30899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915733" y="3140563"/>
            <a:ext cx="304800" cy="308996"/>
          </a:xfrm>
          <a:prstGeom prst="ellipse">
            <a:avLst/>
          </a:prstGeom>
          <a:noFill/>
          <a:ln w="190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p:cNvCxnSpPr>
            <a:stCxn id="17" idx="3"/>
            <a:endCxn id="10" idx="2"/>
          </p:cNvCxnSpPr>
          <p:nvPr/>
        </p:nvCxnSpPr>
        <p:spPr>
          <a:xfrm flipV="1">
            <a:off x="2940114" y="3295061"/>
            <a:ext cx="975619" cy="31610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14" idx="2"/>
          </p:cNvCxnSpPr>
          <p:nvPr/>
        </p:nvCxnSpPr>
        <p:spPr>
          <a:xfrm>
            <a:off x="2946529" y="3611164"/>
            <a:ext cx="1118429" cy="1536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7" idx="3"/>
          </p:cNvCxnSpPr>
          <p:nvPr/>
        </p:nvCxnSpPr>
        <p:spPr>
          <a:xfrm>
            <a:off x="2940114" y="3611164"/>
            <a:ext cx="1450745" cy="95258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2" idx="1"/>
            <a:endCxn id="7" idx="7"/>
          </p:cNvCxnSpPr>
          <p:nvPr/>
        </p:nvCxnSpPr>
        <p:spPr>
          <a:xfrm flipH="1">
            <a:off x="5092788" y="3479632"/>
            <a:ext cx="469812" cy="183350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5562600" y="2971800"/>
            <a:ext cx="2362200" cy="1015663"/>
          </a:xfrm>
          <a:prstGeom prst="rect">
            <a:avLst/>
          </a:prstGeom>
          <a:ln w="38100">
            <a:solidFill>
              <a:srgbClr val="FF0000"/>
            </a:solidFill>
          </a:ln>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r>
              <a:rPr lang="en-US" sz="2000" dirty="0">
                <a:ln w="0"/>
                <a:solidFill>
                  <a:srgbClr val="FF0000"/>
                </a:solidFill>
                <a:effectLst>
                  <a:outerShdw blurRad="38100" dist="19050" dir="2700000" algn="tl" rotWithShape="0">
                    <a:schemeClr val="dk1">
                      <a:alpha val="40000"/>
                    </a:schemeClr>
                  </a:outerShdw>
                </a:effectLst>
              </a:rPr>
              <a:t>Existing Multi-Way Stop Intersections</a:t>
            </a:r>
          </a:p>
          <a:p>
            <a:pPr algn="ctr"/>
            <a:r>
              <a:rPr lang="en-US" sz="2000" dirty="0">
                <a:ln w="0"/>
                <a:solidFill>
                  <a:srgbClr val="FF0000"/>
                </a:solidFill>
                <a:effectLst>
                  <a:outerShdw blurRad="38100" dist="19050" dir="2700000" algn="tl" rotWithShape="0">
                    <a:schemeClr val="dk1">
                      <a:alpha val="40000"/>
                    </a:schemeClr>
                  </a:outerShdw>
                </a:effectLst>
              </a:rPr>
              <a:t>(Distance ~1,850 </a:t>
            </a:r>
            <a:r>
              <a:rPr lang="en-US" sz="2000" dirty="0" err="1">
                <a:ln w="0"/>
                <a:solidFill>
                  <a:srgbClr val="FF0000"/>
                </a:solidFill>
                <a:effectLst>
                  <a:outerShdw blurRad="38100" dist="19050" dir="2700000" algn="tl" rotWithShape="0">
                    <a:schemeClr val="dk1">
                      <a:alpha val="40000"/>
                    </a:schemeClr>
                  </a:outerShdw>
                </a:effectLst>
              </a:rPr>
              <a:t>ft</a:t>
            </a:r>
            <a:r>
              <a:rPr lang="en-US" sz="2000" dirty="0">
                <a:ln w="0"/>
                <a:solidFill>
                  <a:srgbClr val="FF0000"/>
                </a:solidFill>
                <a:effectLst>
                  <a:outerShdw blurRad="38100" dist="19050" dir="2700000" algn="tl" rotWithShape="0">
                    <a:schemeClr val="dk1">
                      <a:alpha val="40000"/>
                    </a:schemeClr>
                  </a:outerShdw>
                </a:effectLst>
              </a:rPr>
              <a:t>)</a:t>
            </a:r>
          </a:p>
        </p:txBody>
      </p:sp>
      <p:sp>
        <p:nvSpPr>
          <p:cNvPr id="17" name="Rectangle 16"/>
          <p:cNvSpPr/>
          <p:nvPr/>
        </p:nvSpPr>
        <p:spPr>
          <a:xfrm>
            <a:off x="311214" y="3257221"/>
            <a:ext cx="2628900" cy="707886"/>
          </a:xfrm>
          <a:prstGeom prst="rect">
            <a:avLst/>
          </a:prstGeom>
          <a:ln w="19050">
            <a:solidFill>
              <a:schemeClr val="tx1"/>
            </a:solidFill>
          </a:ln>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r>
              <a:rPr lang="en-US" sz="2000" dirty="0">
                <a:ln w="0"/>
                <a:solidFill>
                  <a:schemeClr val="tx1"/>
                </a:solidFill>
                <a:effectLst>
                  <a:outerShdw blurRad="38100" dist="19050" dir="2700000" algn="tl" rotWithShape="0">
                    <a:schemeClr val="dk1">
                      <a:alpha val="40000"/>
                    </a:schemeClr>
                  </a:outerShdw>
                </a:effectLst>
              </a:rPr>
              <a:t>Conducted Multi-Way Stop Studies</a:t>
            </a:r>
          </a:p>
        </p:txBody>
      </p:sp>
      <p:sp>
        <p:nvSpPr>
          <p:cNvPr id="28" name="TextBox 27"/>
          <p:cNvSpPr txBox="1"/>
          <p:nvPr/>
        </p:nvSpPr>
        <p:spPr>
          <a:xfrm>
            <a:off x="4324888" y="3140563"/>
            <a:ext cx="1287934" cy="323165"/>
          </a:xfrm>
          <a:prstGeom prst="rect">
            <a:avLst/>
          </a:prstGeom>
          <a:noFill/>
        </p:spPr>
        <p:txBody>
          <a:bodyPr wrap="square" rtlCol="0">
            <a:spAutoFit/>
          </a:bodyPr>
          <a:lstStyle/>
          <a:p>
            <a:r>
              <a:rPr lang="en-US" sz="1500" dirty="0"/>
              <a:t>Scofield </a:t>
            </a:r>
            <a:r>
              <a:rPr lang="en-US" sz="1500" dirty="0" err="1"/>
              <a:t>Dr</a:t>
            </a:r>
            <a:endParaRPr lang="en-US" sz="1500" dirty="0">
              <a:solidFill>
                <a:schemeClr val="tx2">
                  <a:lumMod val="60000"/>
                  <a:lumOff val="40000"/>
                </a:schemeClr>
              </a:solidFill>
            </a:endParaRPr>
          </a:p>
        </p:txBody>
      </p:sp>
      <p:cxnSp>
        <p:nvCxnSpPr>
          <p:cNvPr id="11" name="Straight Arrow Connector 10"/>
          <p:cNvCxnSpPr>
            <a:stCxn id="12" idx="1"/>
            <a:endCxn id="3" idx="5"/>
          </p:cNvCxnSpPr>
          <p:nvPr/>
        </p:nvCxnSpPr>
        <p:spPr>
          <a:xfrm flipH="1" flipV="1">
            <a:off x="3775206" y="2076515"/>
            <a:ext cx="1787394" cy="140311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122322" y="3573397"/>
            <a:ext cx="1061982" cy="323165"/>
          </a:xfrm>
          <a:prstGeom prst="rect">
            <a:avLst/>
          </a:prstGeom>
          <a:noFill/>
        </p:spPr>
        <p:txBody>
          <a:bodyPr wrap="square" rtlCol="0">
            <a:spAutoFit/>
          </a:bodyPr>
          <a:lstStyle/>
          <a:p>
            <a:r>
              <a:rPr lang="en-US" sz="1500" dirty="0"/>
              <a:t>Cornell </a:t>
            </a:r>
            <a:r>
              <a:rPr lang="en-US" sz="1500" dirty="0" err="1"/>
              <a:t>Dr</a:t>
            </a:r>
            <a:endParaRPr lang="en-US" sz="1500" dirty="0">
              <a:solidFill>
                <a:schemeClr val="tx2">
                  <a:lumMod val="60000"/>
                  <a:lumOff val="40000"/>
                </a:schemeClr>
              </a:solidFill>
            </a:endParaRPr>
          </a:p>
        </p:txBody>
      </p:sp>
      <p:sp>
        <p:nvSpPr>
          <p:cNvPr id="34" name="TextBox 33"/>
          <p:cNvSpPr txBox="1"/>
          <p:nvPr/>
        </p:nvSpPr>
        <p:spPr>
          <a:xfrm rot="19099023">
            <a:off x="4413578" y="3774094"/>
            <a:ext cx="1351040" cy="323165"/>
          </a:xfrm>
          <a:prstGeom prst="rect">
            <a:avLst/>
          </a:prstGeom>
          <a:noFill/>
        </p:spPr>
        <p:txBody>
          <a:bodyPr wrap="square" rtlCol="0">
            <a:spAutoFit/>
          </a:bodyPr>
          <a:lstStyle/>
          <a:p>
            <a:r>
              <a:rPr lang="en-US" sz="1500" dirty="0"/>
              <a:t>Princeton </a:t>
            </a:r>
            <a:r>
              <a:rPr lang="en-US" sz="1500" dirty="0" err="1"/>
              <a:t>Dr</a:t>
            </a:r>
            <a:endParaRPr lang="en-US" sz="1500" dirty="0">
              <a:solidFill>
                <a:schemeClr val="tx2">
                  <a:lumMod val="60000"/>
                  <a:lumOff val="40000"/>
                </a:schemeClr>
              </a:solidFill>
            </a:endParaRPr>
          </a:p>
        </p:txBody>
      </p:sp>
      <p:sp>
        <p:nvSpPr>
          <p:cNvPr id="8" name="Title 1"/>
          <p:cNvSpPr txBox="1">
            <a:spLocks/>
          </p:cNvSpPr>
          <p:nvPr/>
        </p:nvSpPr>
        <p:spPr>
          <a:xfrm>
            <a:off x="210088" y="191075"/>
            <a:ext cx="8229600" cy="114946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457200" indent="-457200" algn="l">
              <a:buFont typeface="Arial" panose="020B0604020202020204" pitchFamily="34" charset="0"/>
              <a:buChar char="•"/>
            </a:pPr>
            <a:r>
              <a:rPr lang="en-US" sz="2800" dirty="0">
                <a:latin typeface="Avenir Black"/>
              </a:rPr>
              <a:t>Existing Multi-Way Stop Controlled Intersections on Adams St at Palmer Ave. and at Stanford Dr.</a:t>
            </a:r>
          </a:p>
          <a:p>
            <a:pPr algn="l"/>
            <a:endParaRPr lang="en-US" sz="2800" dirty="0">
              <a:latin typeface="Avenir Black"/>
            </a:endParaRPr>
          </a:p>
        </p:txBody>
      </p:sp>
      <p:sp>
        <p:nvSpPr>
          <p:cNvPr id="42" name="TextBox 41"/>
          <p:cNvSpPr txBox="1"/>
          <p:nvPr/>
        </p:nvSpPr>
        <p:spPr>
          <a:xfrm>
            <a:off x="3948934" y="3074450"/>
            <a:ext cx="235370" cy="3693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tx1"/>
                </a:solidFill>
              </a:rPr>
              <a:t>1</a:t>
            </a:r>
          </a:p>
        </p:txBody>
      </p:sp>
      <p:sp>
        <p:nvSpPr>
          <p:cNvPr id="45" name="TextBox 44"/>
          <p:cNvSpPr txBox="1"/>
          <p:nvPr/>
        </p:nvSpPr>
        <p:spPr>
          <a:xfrm>
            <a:off x="4068280" y="3398127"/>
            <a:ext cx="362897" cy="400110"/>
          </a:xfrm>
          <a:prstGeom prst="rect">
            <a:avLst/>
          </a:prstGeom>
          <a:noFill/>
        </p:spPr>
        <p:txBody>
          <a:bodyPr wrap="square" rtlCol="0">
            <a:spAutoFit/>
          </a:bodyPr>
          <a:lstStyle/>
          <a:p>
            <a:r>
              <a:rPr lang="en-US" sz="2000" dirty="0"/>
              <a:t>2</a:t>
            </a:r>
            <a:endParaRPr lang="en-US" sz="2000" dirty="0">
              <a:solidFill>
                <a:schemeClr val="tx2">
                  <a:lumMod val="60000"/>
                  <a:lumOff val="40000"/>
                </a:schemeClr>
              </a:solidFill>
            </a:endParaRPr>
          </a:p>
        </p:txBody>
      </p:sp>
      <p:sp>
        <p:nvSpPr>
          <p:cNvPr id="46" name="TextBox 45"/>
          <p:cNvSpPr txBox="1"/>
          <p:nvPr/>
        </p:nvSpPr>
        <p:spPr>
          <a:xfrm>
            <a:off x="4397115" y="4235436"/>
            <a:ext cx="362897" cy="400110"/>
          </a:xfrm>
          <a:prstGeom prst="rect">
            <a:avLst/>
          </a:prstGeom>
          <a:noFill/>
        </p:spPr>
        <p:txBody>
          <a:bodyPr wrap="square" rtlCol="0">
            <a:spAutoFit/>
          </a:bodyPr>
          <a:lstStyle/>
          <a:p>
            <a:r>
              <a:rPr lang="en-US" sz="2000"/>
              <a:t>3</a:t>
            </a:r>
            <a:endParaRPr lang="en-US" sz="2000" dirty="0">
              <a:solidFill>
                <a:schemeClr val="tx2">
                  <a:lumMod val="60000"/>
                  <a:lumOff val="40000"/>
                </a:schemeClr>
              </a:solidFill>
            </a:endParaRPr>
          </a:p>
        </p:txBody>
      </p:sp>
      <p:sp>
        <p:nvSpPr>
          <p:cNvPr id="47" name="TextBox 46"/>
          <p:cNvSpPr txBox="1"/>
          <p:nvPr/>
        </p:nvSpPr>
        <p:spPr>
          <a:xfrm rot="4111658">
            <a:off x="3565904" y="5119346"/>
            <a:ext cx="1752600" cy="461665"/>
          </a:xfrm>
          <a:prstGeom prst="rect">
            <a:avLst/>
          </a:prstGeom>
          <a:noFill/>
          <a:ln>
            <a:noFill/>
          </a:ln>
        </p:spPr>
        <p:txBody>
          <a:bodyPr wrap="square" rtlCol="0">
            <a:spAutoFit/>
          </a:bodyPr>
          <a:lstStyle/>
          <a:p>
            <a:r>
              <a:rPr lang="en-US" sz="2400" dirty="0"/>
              <a:t>Adams St.</a:t>
            </a:r>
            <a:endParaRPr lang="en-US" sz="2400" dirty="0">
              <a:solidFill>
                <a:schemeClr val="tx2">
                  <a:lumMod val="60000"/>
                  <a:lumOff val="40000"/>
                </a:schemeClr>
              </a:solidFill>
            </a:endParaRPr>
          </a:p>
        </p:txBody>
      </p:sp>
      <p:pic>
        <p:nvPicPr>
          <p:cNvPr id="5" name="Picture 4">
            <a:extLst>
              <a:ext uri="{FF2B5EF4-FFF2-40B4-BE49-F238E27FC236}">
                <a16:creationId xmlns:a16="http://schemas.microsoft.com/office/drawing/2014/main" id="{BB90A9DD-A892-8F8A-7049-D472BD490927}"/>
              </a:ext>
            </a:extLst>
          </p:cNvPr>
          <p:cNvPicPr>
            <a:picLocks noChangeAspect="1"/>
          </p:cNvPicPr>
          <p:nvPr/>
        </p:nvPicPr>
        <p:blipFill>
          <a:blip r:embed="rId5"/>
          <a:stretch>
            <a:fillRect/>
          </a:stretch>
        </p:blipFill>
        <p:spPr>
          <a:xfrm>
            <a:off x="-28575" y="6178409"/>
            <a:ext cx="9144000" cy="691331"/>
          </a:xfrm>
          <a:prstGeom prst="rect">
            <a:avLst/>
          </a:prstGeom>
        </p:spPr>
      </p:pic>
      <p:sp>
        <p:nvSpPr>
          <p:cNvPr id="2" name="Slide Number Placeholder 1"/>
          <p:cNvSpPr>
            <a:spLocks noGrp="1"/>
          </p:cNvSpPr>
          <p:nvPr>
            <p:ph type="sldNum" sz="quarter" idx="12"/>
          </p:nvPr>
        </p:nvSpPr>
        <p:spPr>
          <a:xfrm>
            <a:off x="2777836" y="6387259"/>
            <a:ext cx="2133600" cy="365125"/>
          </a:xfrm>
        </p:spPr>
        <p:txBody>
          <a:bodyPr/>
          <a:lstStyle/>
          <a:p>
            <a:fld id="{A28CD5DE-1B3B-DB4E-A3CA-FF4EF6D55D86}" type="slidenum">
              <a:rPr lang="en-US" smtClean="0">
                <a:solidFill>
                  <a:schemeClr val="tx1"/>
                </a:solidFill>
              </a:rPr>
              <a:pPr/>
              <a:t>13</a:t>
            </a:fld>
            <a:endParaRPr lang="en-US" dirty="0">
              <a:solidFill>
                <a:schemeClr val="tx1"/>
              </a:solidFill>
            </a:endParaRPr>
          </a:p>
        </p:txBody>
      </p:sp>
    </p:spTree>
    <p:extLst>
      <p:ext uri="{BB962C8B-B14F-4D97-AF65-F5344CB8AC3E}">
        <p14:creationId xmlns:p14="http://schemas.microsoft.com/office/powerpoint/2010/main" val="292521948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15" grpId="0" animBg="1"/>
      <p:bldP spid="14" grpId="0" animBg="1"/>
      <p:bldP spid="10" grpId="0" animBg="1"/>
      <p:bldP spid="12"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480060" y="329184"/>
            <a:ext cx="5170932" cy="1783080"/>
          </a:xfrm>
        </p:spPr>
        <p:txBody>
          <a:bodyPr anchor="b">
            <a:normAutofit/>
          </a:bodyPr>
          <a:lstStyle/>
          <a:p>
            <a:r>
              <a:rPr lang="en-US" sz="4700" b="1" dirty="0">
                <a:latin typeface="Avenir Black"/>
              </a:rPr>
              <a:t>Stop Sign Study Criteria and Results</a:t>
            </a:r>
            <a:endParaRPr lang="en-US" sz="4700" dirty="0">
              <a:latin typeface="Avenir Black"/>
              <a:ea typeface="Tahoma" panose="020B0604030504040204" pitchFamily="34" charset="0"/>
              <a:cs typeface="Tahoma" panose="020B0604030504040204" pitchFamily="34" charset="0"/>
            </a:endParaRPr>
          </a:p>
        </p:txBody>
      </p:sp>
      <p:sp>
        <p:nvSpPr>
          <p:cNvPr id="36"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9214" y="2395728"/>
            <a:ext cx="3182691" cy="18288"/>
          </a:xfrm>
          <a:custGeom>
            <a:avLst/>
            <a:gdLst>
              <a:gd name="connsiteX0" fmla="*/ 0 w 3182691"/>
              <a:gd name="connsiteY0" fmla="*/ 0 h 18288"/>
              <a:gd name="connsiteX1" fmla="*/ 636538 w 3182691"/>
              <a:gd name="connsiteY1" fmla="*/ 0 h 18288"/>
              <a:gd name="connsiteX2" fmla="*/ 1273076 w 3182691"/>
              <a:gd name="connsiteY2" fmla="*/ 0 h 18288"/>
              <a:gd name="connsiteX3" fmla="*/ 1909615 w 3182691"/>
              <a:gd name="connsiteY3" fmla="*/ 0 h 18288"/>
              <a:gd name="connsiteX4" fmla="*/ 2482499 w 3182691"/>
              <a:gd name="connsiteY4" fmla="*/ 0 h 18288"/>
              <a:gd name="connsiteX5" fmla="*/ 3182691 w 3182691"/>
              <a:gd name="connsiteY5" fmla="*/ 0 h 18288"/>
              <a:gd name="connsiteX6" fmla="*/ 3182691 w 3182691"/>
              <a:gd name="connsiteY6" fmla="*/ 18288 h 18288"/>
              <a:gd name="connsiteX7" fmla="*/ 2609807 w 3182691"/>
              <a:gd name="connsiteY7" fmla="*/ 18288 h 18288"/>
              <a:gd name="connsiteX8" fmla="*/ 2068749 w 3182691"/>
              <a:gd name="connsiteY8" fmla="*/ 18288 h 18288"/>
              <a:gd name="connsiteX9" fmla="*/ 1432211 w 3182691"/>
              <a:gd name="connsiteY9" fmla="*/ 18288 h 18288"/>
              <a:gd name="connsiteX10" fmla="*/ 859327 w 3182691"/>
              <a:gd name="connsiteY10" fmla="*/ 18288 h 18288"/>
              <a:gd name="connsiteX11" fmla="*/ 0 w 3182691"/>
              <a:gd name="connsiteY11" fmla="*/ 18288 h 18288"/>
              <a:gd name="connsiteX12" fmla="*/ 0 w 3182691"/>
              <a:gd name="connsiteY12" fmla="*/ 0 h 18288"/>
              <a:gd name="connsiteX0" fmla="*/ 0 w 3182691"/>
              <a:gd name="connsiteY0" fmla="*/ 0 h 18288"/>
              <a:gd name="connsiteX1" fmla="*/ 572884 w 3182691"/>
              <a:gd name="connsiteY1" fmla="*/ 0 h 18288"/>
              <a:gd name="connsiteX2" fmla="*/ 1113942 w 3182691"/>
              <a:gd name="connsiteY2" fmla="*/ 0 h 18288"/>
              <a:gd name="connsiteX3" fmla="*/ 1686826 w 3182691"/>
              <a:gd name="connsiteY3" fmla="*/ 0 h 18288"/>
              <a:gd name="connsiteX4" fmla="*/ 2323364 w 3182691"/>
              <a:gd name="connsiteY4" fmla="*/ 0 h 18288"/>
              <a:gd name="connsiteX5" fmla="*/ 3182691 w 3182691"/>
              <a:gd name="connsiteY5" fmla="*/ 0 h 18288"/>
              <a:gd name="connsiteX6" fmla="*/ 3182691 w 3182691"/>
              <a:gd name="connsiteY6" fmla="*/ 18288 h 18288"/>
              <a:gd name="connsiteX7" fmla="*/ 2546153 w 3182691"/>
              <a:gd name="connsiteY7" fmla="*/ 18288 h 18288"/>
              <a:gd name="connsiteX8" fmla="*/ 1845961 w 3182691"/>
              <a:gd name="connsiteY8" fmla="*/ 18288 h 18288"/>
              <a:gd name="connsiteX9" fmla="*/ 1304903 w 3182691"/>
              <a:gd name="connsiteY9" fmla="*/ 18288 h 18288"/>
              <a:gd name="connsiteX10" fmla="*/ 604711 w 3182691"/>
              <a:gd name="connsiteY10" fmla="*/ 18288 h 18288"/>
              <a:gd name="connsiteX11" fmla="*/ 0 w 3182691"/>
              <a:gd name="connsiteY11" fmla="*/ 18288 h 18288"/>
              <a:gd name="connsiteX12" fmla="*/ 0 w 3182691"/>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2691" h="18288" fill="none" extrusionOk="0">
                <a:moveTo>
                  <a:pt x="0" y="0"/>
                </a:moveTo>
                <a:cubicBezTo>
                  <a:pt x="225870" y="33585"/>
                  <a:pt x="418138" y="17639"/>
                  <a:pt x="636538" y="0"/>
                </a:cubicBezTo>
                <a:cubicBezTo>
                  <a:pt x="866402" y="-9774"/>
                  <a:pt x="1016900" y="-17532"/>
                  <a:pt x="1273076" y="0"/>
                </a:cubicBezTo>
                <a:cubicBezTo>
                  <a:pt x="1519343" y="-34410"/>
                  <a:pt x="1705438" y="-53754"/>
                  <a:pt x="1909615" y="0"/>
                </a:cubicBezTo>
                <a:cubicBezTo>
                  <a:pt x="2120433" y="2855"/>
                  <a:pt x="2209200" y="-17463"/>
                  <a:pt x="2482499" y="0"/>
                </a:cubicBezTo>
                <a:cubicBezTo>
                  <a:pt x="2733571" y="54170"/>
                  <a:pt x="2997997" y="-48885"/>
                  <a:pt x="3182691" y="0"/>
                </a:cubicBezTo>
                <a:cubicBezTo>
                  <a:pt x="3182657" y="4844"/>
                  <a:pt x="3182281" y="11009"/>
                  <a:pt x="3182691" y="18288"/>
                </a:cubicBezTo>
                <a:cubicBezTo>
                  <a:pt x="2941063" y="3169"/>
                  <a:pt x="2872422" y="16194"/>
                  <a:pt x="2609807" y="18288"/>
                </a:cubicBezTo>
                <a:cubicBezTo>
                  <a:pt x="2341801" y="10032"/>
                  <a:pt x="2328606" y="28832"/>
                  <a:pt x="2068749" y="18288"/>
                </a:cubicBezTo>
                <a:cubicBezTo>
                  <a:pt x="1813820" y="1121"/>
                  <a:pt x="1714804" y="37605"/>
                  <a:pt x="1432211" y="18288"/>
                </a:cubicBezTo>
                <a:cubicBezTo>
                  <a:pt x="1164810" y="-27006"/>
                  <a:pt x="993140" y="27575"/>
                  <a:pt x="859327" y="18288"/>
                </a:cubicBezTo>
                <a:cubicBezTo>
                  <a:pt x="750703" y="-24974"/>
                  <a:pt x="236193" y="38731"/>
                  <a:pt x="0" y="18288"/>
                </a:cubicBezTo>
                <a:cubicBezTo>
                  <a:pt x="-649" y="11698"/>
                  <a:pt x="663" y="5413"/>
                  <a:pt x="0" y="0"/>
                </a:cubicBezTo>
                <a:close/>
              </a:path>
              <a:path w="3182691" h="18288" stroke="0" extrusionOk="0">
                <a:moveTo>
                  <a:pt x="0" y="0"/>
                </a:moveTo>
                <a:cubicBezTo>
                  <a:pt x="243084" y="-23531"/>
                  <a:pt x="399010" y="-30989"/>
                  <a:pt x="572884" y="0"/>
                </a:cubicBezTo>
                <a:cubicBezTo>
                  <a:pt x="745196" y="46048"/>
                  <a:pt x="956262" y="22379"/>
                  <a:pt x="1113942" y="0"/>
                </a:cubicBezTo>
                <a:cubicBezTo>
                  <a:pt x="1345494" y="6575"/>
                  <a:pt x="1537971" y="57434"/>
                  <a:pt x="1686826" y="0"/>
                </a:cubicBezTo>
                <a:cubicBezTo>
                  <a:pt x="1847487" y="-5870"/>
                  <a:pt x="2194651" y="-1232"/>
                  <a:pt x="2323364" y="0"/>
                </a:cubicBezTo>
                <a:cubicBezTo>
                  <a:pt x="2488731" y="36406"/>
                  <a:pt x="2902092" y="-40336"/>
                  <a:pt x="3182691" y="0"/>
                </a:cubicBezTo>
                <a:cubicBezTo>
                  <a:pt x="3182166" y="5049"/>
                  <a:pt x="3182884" y="12044"/>
                  <a:pt x="3182691" y="18288"/>
                </a:cubicBezTo>
                <a:cubicBezTo>
                  <a:pt x="3012562" y="-37820"/>
                  <a:pt x="2765408" y="35618"/>
                  <a:pt x="2546153" y="18288"/>
                </a:cubicBezTo>
                <a:cubicBezTo>
                  <a:pt x="2331952" y="13878"/>
                  <a:pt x="2142129" y="19805"/>
                  <a:pt x="1845961" y="18288"/>
                </a:cubicBezTo>
                <a:cubicBezTo>
                  <a:pt x="1537526" y="31994"/>
                  <a:pt x="1468653" y="-6175"/>
                  <a:pt x="1304903" y="18288"/>
                </a:cubicBezTo>
                <a:cubicBezTo>
                  <a:pt x="1191987" y="26138"/>
                  <a:pt x="927061" y="14626"/>
                  <a:pt x="604711" y="18288"/>
                </a:cubicBezTo>
                <a:cubicBezTo>
                  <a:pt x="273947" y="45577"/>
                  <a:pt x="111622" y="-24554"/>
                  <a:pt x="0" y="18288"/>
                </a:cubicBezTo>
                <a:cubicBezTo>
                  <a:pt x="-39" y="12511"/>
                  <a:pt x="-381" y="8039"/>
                  <a:pt x="0" y="0"/>
                </a:cubicBezTo>
                <a:close/>
              </a:path>
              <a:path w="3182691" h="18288" fill="none" stroke="0" extrusionOk="0">
                <a:moveTo>
                  <a:pt x="0" y="0"/>
                </a:moveTo>
                <a:cubicBezTo>
                  <a:pt x="245832" y="29445"/>
                  <a:pt x="388924" y="-28919"/>
                  <a:pt x="636538" y="0"/>
                </a:cubicBezTo>
                <a:cubicBezTo>
                  <a:pt x="838014" y="3247"/>
                  <a:pt x="1005059" y="8075"/>
                  <a:pt x="1273076" y="0"/>
                </a:cubicBezTo>
                <a:cubicBezTo>
                  <a:pt x="1555121" y="-15110"/>
                  <a:pt x="1674116" y="-4878"/>
                  <a:pt x="1909615" y="0"/>
                </a:cubicBezTo>
                <a:cubicBezTo>
                  <a:pt x="2127874" y="21642"/>
                  <a:pt x="2229467" y="-10228"/>
                  <a:pt x="2482499" y="0"/>
                </a:cubicBezTo>
                <a:cubicBezTo>
                  <a:pt x="2772379" y="28915"/>
                  <a:pt x="3003217" y="-43687"/>
                  <a:pt x="3182691" y="0"/>
                </a:cubicBezTo>
                <a:cubicBezTo>
                  <a:pt x="3183005" y="4158"/>
                  <a:pt x="3181712" y="12539"/>
                  <a:pt x="3182691" y="18288"/>
                </a:cubicBezTo>
                <a:cubicBezTo>
                  <a:pt x="2948637" y="17089"/>
                  <a:pt x="2873728" y="22327"/>
                  <a:pt x="2609807" y="18288"/>
                </a:cubicBezTo>
                <a:cubicBezTo>
                  <a:pt x="2342839" y="11870"/>
                  <a:pt x="2331621" y="30535"/>
                  <a:pt x="2068749" y="18288"/>
                </a:cubicBezTo>
                <a:cubicBezTo>
                  <a:pt x="1813814" y="-7352"/>
                  <a:pt x="1700576" y="36739"/>
                  <a:pt x="1432211" y="18288"/>
                </a:cubicBezTo>
                <a:cubicBezTo>
                  <a:pt x="1148444" y="-27053"/>
                  <a:pt x="987622" y="2403"/>
                  <a:pt x="859327" y="18288"/>
                </a:cubicBezTo>
                <a:cubicBezTo>
                  <a:pt x="743387" y="37422"/>
                  <a:pt x="194182" y="18789"/>
                  <a:pt x="0" y="18288"/>
                </a:cubicBezTo>
                <a:cubicBezTo>
                  <a:pt x="20" y="11469"/>
                  <a:pt x="-29" y="515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custGeom>
                    <a:avLst/>
                    <a:gdLst>
                      <a:gd name="connsiteX0" fmla="*/ 0 w 3182691"/>
                      <a:gd name="connsiteY0" fmla="*/ 0 h 18288"/>
                      <a:gd name="connsiteX1" fmla="*/ 636538 w 3182691"/>
                      <a:gd name="connsiteY1" fmla="*/ 0 h 18288"/>
                      <a:gd name="connsiteX2" fmla="*/ 1273076 w 3182691"/>
                      <a:gd name="connsiteY2" fmla="*/ 0 h 18288"/>
                      <a:gd name="connsiteX3" fmla="*/ 1909615 w 3182691"/>
                      <a:gd name="connsiteY3" fmla="*/ 0 h 18288"/>
                      <a:gd name="connsiteX4" fmla="*/ 2482499 w 3182691"/>
                      <a:gd name="connsiteY4" fmla="*/ 0 h 18288"/>
                      <a:gd name="connsiteX5" fmla="*/ 3182691 w 3182691"/>
                      <a:gd name="connsiteY5" fmla="*/ 0 h 18288"/>
                      <a:gd name="connsiteX6" fmla="*/ 3182691 w 3182691"/>
                      <a:gd name="connsiteY6" fmla="*/ 18288 h 18288"/>
                      <a:gd name="connsiteX7" fmla="*/ 2609807 w 3182691"/>
                      <a:gd name="connsiteY7" fmla="*/ 18288 h 18288"/>
                      <a:gd name="connsiteX8" fmla="*/ 2068749 w 3182691"/>
                      <a:gd name="connsiteY8" fmla="*/ 18288 h 18288"/>
                      <a:gd name="connsiteX9" fmla="*/ 1432211 w 3182691"/>
                      <a:gd name="connsiteY9" fmla="*/ 18288 h 18288"/>
                      <a:gd name="connsiteX10" fmla="*/ 859327 w 3182691"/>
                      <a:gd name="connsiteY10" fmla="*/ 18288 h 18288"/>
                      <a:gd name="connsiteX11" fmla="*/ 0 w 3182691"/>
                      <a:gd name="connsiteY11" fmla="*/ 18288 h 18288"/>
                      <a:gd name="connsiteX12" fmla="*/ 0 w 3182691"/>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2691" h="18288" fill="none" extrusionOk="0">
                        <a:moveTo>
                          <a:pt x="0" y="0"/>
                        </a:moveTo>
                        <a:cubicBezTo>
                          <a:pt x="253588" y="25878"/>
                          <a:pt x="409323" y="-5359"/>
                          <a:pt x="636538" y="0"/>
                        </a:cubicBezTo>
                        <a:cubicBezTo>
                          <a:pt x="863753" y="5359"/>
                          <a:pt x="1013406" y="3458"/>
                          <a:pt x="1273076" y="0"/>
                        </a:cubicBezTo>
                        <a:cubicBezTo>
                          <a:pt x="1532746" y="-3458"/>
                          <a:pt x="1697408" y="-16840"/>
                          <a:pt x="1909615" y="0"/>
                        </a:cubicBezTo>
                        <a:cubicBezTo>
                          <a:pt x="2121822" y="16840"/>
                          <a:pt x="2213494" y="-18555"/>
                          <a:pt x="2482499" y="0"/>
                        </a:cubicBezTo>
                        <a:cubicBezTo>
                          <a:pt x="2751504" y="18555"/>
                          <a:pt x="3004132" y="-28750"/>
                          <a:pt x="3182691" y="0"/>
                        </a:cubicBezTo>
                        <a:cubicBezTo>
                          <a:pt x="3183133" y="4516"/>
                          <a:pt x="3181864" y="12266"/>
                          <a:pt x="3182691" y="18288"/>
                        </a:cubicBezTo>
                        <a:cubicBezTo>
                          <a:pt x="2947041" y="16687"/>
                          <a:pt x="2875741" y="22937"/>
                          <a:pt x="2609807" y="18288"/>
                        </a:cubicBezTo>
                        <a:cubicBezTo>
                          <a:pt x="2343873" y="13639"/>
                          <a:pt x="2331203" y="31729"/>
                          <a:pt x="2068749" y="18288"/>
                        </a:cubicBezTo>
                        <a:cubicBezTo>
                          <a:pt x="1806295" y="4847"/>
                          <a:pt x="1713773" y="47088"/>
                          <a:pt x="1432211" y="18288"/>
                        </a:cubicBezTo>
                        <a:cubicBezTo>
                          <a:pt x="1150649" y="-10512"/>
                          <a:pt x="982765" y="3747"/>
                          <a:pt x="859327" y="18288"/>
                        </a:cubicBezTo>
                        <a:cubicBezTo>
                          <a:pt x="735889" y="32829"/>
                          <a:pt x="254183" y="35231"/>
                          <a:pt x="0" y="18288"/>
                        </a:cubicBezTo>
                        <a:cubicBezTo>
                          <a:pt x="-306" y="11477"/>
                          <a:pt x="485" y="4355"/>
                          <a:pt x="0" y="0"/>
                        </a:cubicBezTo>
                        <a:close/>
                      </a:path>
                      <a:path w="3182691" h="18288" stroke="0" extrusionOk="0">
                        <a:moveTo>
                          <a:pt x="0" y="0"/>
                        </a:moveTo>
                        <a:cubicBezTo>
                          <a:pt x="247695" y="-19360"/>
                          <a:pt x="392581" y="-28596"/>
                          <a:pt x="572884" y="0"/>
                        </a:cubicBezTo>
                        <a:cubicBezTo>
                          <a:pt x="753187" y="28596"/>
                          <a:pt x="922042" y="4121"/>
                          <a:pt x="1113942" y="0"/>
                        </a:cubicBezTo>
                        <a:cubicBezTo>
                          <a:pt x="1305842" y="-4121"/>
                          <a:pt x="1501806" y="28092"/>
                          <a:pt x="1686826" y="0"/>
                        </a:cubicBezTo>
                        <a:cubicBezTo>
                          <a:pt x="1871846" y="-28092"/>
                          <a:pt x="2170181" y="-20672"/>
                          <a:pt x="2323364" y="0"/>
                        </a:cubicBezTo>
                        <a:cubicBezTo>
                          <a:pt x="2476547" y="20672"/>
                          <a:pt x="2919163" y="6097"/>
                          <a:pt x="3182691" y="0"/>
                        </a:cubicBezTo>
                        <a:cubicBezTo>
                          <a:pt x="3183268" y="4624"/>
                          <a:pt x="3183510" y="11191"/>
                          <a:pt x="3182691" y="18288"/>
                        </a:cubicBezTo>
                        <a:cubicBezTo>
                          <a:pt x="3026064" y="-10849"/>
                          <a:pt x="2775005" y="23067"/>
                          <a:pt x="2546153" y="18288"/>
                        </a:cubicBezTo>
                        <a:cubicBezTo>
                          <a:pt x="2317301" y="13509"/>
                          <a:pt x="2164351" y="-9884"/>
                          <a:pt x="1845961" y="18288"/>
                        </a:cubicBezTo>
                        <a:cubicBezTo>
                          <a:pt x="1527571" y="46460"/>
                          <a:pt x="1455006" y="5824"/>
                          <a:pt x="1304903" y="18288"/>
                        </a:cubicBezTo>
                        <a:cubicBezTo>
                          <a:pt x="1154800" y="30752"/>
                          <a:pt x="942107" y="-12056"/>
                          <a:pt x="604711" y="18288"/>
                        </a:cubicBezTo>
                        <a:cubicBezTo>
                          <a:pt x="267315" y="48632"/>
                          <a:pt x="141927" y="-8395"/>
                          <a:pt x="0" y="18288"/>
                        </a:cubicBezTo>
                        <a:cubicBezTo>
                          <a:pt x="-171" y="12755"/>
                          <a:pt x="-690" y="7930"/>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80060" y="2706624"/>
            <a:ext cx="5170932" cy="3715512"/>
          </a:xfrm>
        </p:spPr>
        <p:txBody>
          <a:bodyPr>
            <a:normAutofit lnSpcReduction="10000"/>
          </a:bodyPr>
          <a:lstStyle/>
          <a:p>
            <a:pPr marL="0" indent="0">
              <a:lnSpc>
                <a:spcPct val="90000"/>
              </a:lnSpc>
              <a:buNone/>
            </a:pPr>
            <a:r>
              <a:rPr lang="en-US" sz="1600" dirty="0">
                <a:latin typeface="Tahoma" panose="020B0604030504040204" pitchFamily="34" charset="0"/>
              </a:rPr>
              <a:t>    </a:t>
            </a:r>
          </a:p>
          <a:p>
            <a:pPr marL="457200" lvl="1" indent="0">
              <a:lnSpc>
                <a:spcPct val="90000"/>
              </a:lnSpc>
              <a:buNone/>
            </a:pPr>
            <a:r>
              <a:rPr lang="en-US" sz="1600" dirty="0">
                <a:latin typeface="Arial" panose="020B0604020202020204" pitchFamily="34" charset="0"/>
                <a:cs typeface="Arial" panose="020B0604020202020204" pitchFamily="34" charset="0"/>
                <a:sym typeface="Wingdings 2"/>
              </a:rPr>
              <a:t>The Multi-way Stop studies for the three (3) subject intersections included analysis of the following:</a:t>
            </a:r>
          </a:p>
          <a:p>
            <a:pPr marL="457200" lvl="1" indent="0">
              <a:lnSpc>
                <a:spcPct val="90000"/>
              </a:lnSpc>
              <a:buNone/>
            </a:pPr>
            <a:endParaRPr lang="en-US" sz="1600" dirty="0">
              <a:latin typeface="Arial" panose="020B0604020202020204" pitchFamily="34" charset="0"/>
              <a:cs typeface="Arial" panose="020B0604020202020204" pitchFamily="34" charset="0"/>
              <a:sym typeface="Wingdings 2"/>
            </a:endParaRPr>
          </a:p>
          <a:p>
            <a:pPr lvl="1">
              <a:lnSpc>
                <a:spcPct val="90000"/>
              </a:lnSpc>
              <a:buFont typeface="Arial" panose="020B0604020202020204" pitchFamily="34" charset="0"/>
              <a:buChar char="•"/>
            </a:pPr>
            <a:r>
              <a:rPr lang="en-US" sz="1600" dirty="0">
                <a:latin typeface="Arial" panose="020B0604020202020204" pitchFamily="34" charset="0"/>
                <a:cs typeface="Arial" panose="020B0604020202020204" pitchFamily="34" charset="0"/>
                <a:sym typeface="Wingdings 2"/>
              </a:rPr>
              <a:t>Traffic count data,</a:t>
            </a:r>
          </a:p>
          <a:p>
            <a:pPr lvl="1">
              <a:lnSpc>
                <a:spcPct val="90000"/>
              </a:lnSpc>
              <a:buFont typeface="Arial" panose="020B0604020202020204" pitchFamily="34" charset="0"/>
              <a:buChar char="•"/>
            </a:pPr>
            <a:r>
              <a:rPr lang="en-US" sz="1600" dirty="0">
                <a:latin typeface="Arial" panose="020B0604020202020204" pitchFamily="34" charset="0"/>
                <a:cs typeface="Arial" panose="020B0604020202020204" pitchFamily="34" charset="0"/>
                <a:sym typeface="Wingdings 2"/>
              </a:rPr>
              <a:t>Collision history data</a:t>
            </a:r>
          </a:p>
          <a:p>
            <a:pPr lvl="1">
              <a:lnSpc>
                <a:spcPct val="90000"/>
              </a:lnSpc>
              <a:buFont typeface="Arial" panose="020B0604020202020204" pitchFamily="34" charset="0"/>
              <a:buChar char="•"/>
            </a:pPr>
            <a:r>
              <a:rPr lang="en-US" sz="1600" dirty="0">
                <a:latin typeface="Arial" panose="020B0604020202020204" pitchFamily="34" charset="0"/>
                <a:cs typeface="Arial" panose="020B0604020202020204" pitchFamily="34" charset="0"/>
                <a:sym typeface="Wingdings 2"/>
              </a:rPr>
              <a:t>Intersection geometry</a:t>
            </a:r>
          </a:p>
          <a:p>
            <a:pPr lvl="1">
              <a:lnSpc>
                <a:spcPct val="90000"/>
              </a:lnSpc>
              <a:buFont typeface="Arial" panose="020B0604020202020204" pitchFamily="34" charset="0"/>
              <a:buChar char="•"/>
            </a:pPr>
            <a:r>
              <a:rPr lang="en-US" sz="1600" dirty="0">
                <a:latin typeface="Arial" panose="020B0604020202020204" pitchFamily="34" charset="0"/>
                <a:cs typeface="Arial" panose="020B0604020202020204" pitchFamily="34" charset="0"/>
                <a:sym typeface="Wingdings 2"/>
              </a:rPr>
              <a:t>Visibility,</a:t>
            </a:r>
          </a:p>
          <a:p>
            <a:pPr lvl="1">
              <a:lnSpc>
                <a:spcPct val="90000"/>
              </a:lnSpc>
              <a:buFont typeface="Arial" panose="020B0604020202020204" pitchFamily="34" charset="0"/>
              <a:buChar char="•"/>
            </a:pPr>
            <a:r>
              <a:rPr lang="en-US" sz="1600" dirty="0">
                <a:latin typeface="Arial" panose="020B0604020202020204" pitchFamily="34" charset="0"/>
                <a:cs typeface="Arial" panose="020B0604020202020204" pitchFamily="34" charset="0"/>
                <a:sym typeface="Wingdings 2"/>
              </a:rPr>
              <a:t>Engineering field observations</a:t>
            </a:r>
          </a:p>
          <a:p>
            <a:pPr marL="55563" lvl="1" indent="55563">
              <a:lnSpc>
                <a:spcPct val="90000"/>
              </a:lnSpc>
              <a:buNone/>
            </a:pPr>
            <a:endParaRPr lang="en-US" sz="1600" dirty="0">
              <a:latin typeface="Arial" panose="020B0604020202020204" pitchFamily="34" charset="0"/>
              <a:cs typeface="Arial" panose="020B0604020202020204" pitchFamily="34" charset="0"/>
              <a:sym typeface="Wingdings 2"/>
            </a:endParaRPr>
          </a:p>
          <a:p>
            <a:pPr marL="55563" lvl="1" indent="55563">
              <a:lnSpc>
                <a:spcPct val="90000"/>
              </a:lnSpc>
              <a:buNone/>
            </a:pPr>
            <a:r>
              <a:rPr lang="en-US" sz="1600" b="1" dirty="0">
                <a:latin typeface="Arial" panose="020B0604020202020204" pitchFamily="34" charset="0"/>
                <a:cs typeface="Arial" panose="020B0604020202020204" pitchFamily="34" charset="0"/>
                <a:sym typeface="Wingdings 2"/>
              </a:rPr>
              <a:t>Results:</a:t>
            </a:r>
          </a:p>
          <a:p>
            <a:pPr marL="111125" lvl="1" indent="0">
              <a:lnSpc>
                <a:spcPct val="90000"/>
              </a:lnSpc>
              <a:buNone/>
            </a:pPr>
            <a:r>
              <a:rPr lang="en-US" sz="1600" b="1" dirty="0">
                <a:latin typeface="Arial" panose="020B0604020202020204" pitchFamily="34" charset="0"/>
                <a:cs typeface="Arial" panose="020B0604020202020204" pitchFamily="34" charset="0"/>
                <a:sym typeface="Wingdings 2"/>
              </a:rPr>
              <a:t>Multi-Way Stop Warrants were </a:t>
            </a:r>
            <a:r>
              <a:rPr lang="en-US" sz="1600" b="1" u="sng" dirty="0">
                <a:latin typeface="Arial" panose="020B0604020202020204" pitchFamily="34" charset="0"/>
                <a:cs typeface="Arial" panose="020B0604020202020204" pitchFamily="34" charset="0"/>
                <a:sym typeface="Wingdings 2"/>
              </a:rPr>
              <a:t>not</a:t>
            </a:r>
            <a:r>
              <a:rPr lang="en-US" sz="1600" b="1" dirty="0">
                <a:latin typeface="Arial" panose="020B0604020202020204" pitchFamily="34" charset="0"/>
                <a:cs typeface="Arial" panose="020B0604020202020204" pitchFamily="34" charset="0"/>
                <a:sym typeface="Wingdings 2"/>
              </a:rPr>
              <a:t> met at the three intersections analyzed (i.e., Scofield Dr., Cornell Dr. and Princeton Dr.)</a:t>
            </a:r>
          </a:p>
          <a:p>
            <a:pPr lvl="1">
              <a:lnSpc>
                <a:spcPct val="90000"/>
              </a:lnSpc>
              <a:buFont typeface="Arial" panose="020B0604020202020204" pitchFamily="34" charset="0"/>
              <a:buChar char="•"/>
            </a:pPr>
            <a:endParaRPr lang="en-US" sz="1600" dirty="0">
              <a:latin typeface="Avenir Book"/>
              <a:sym typeface="Wingdings 2"/>
            </a:endParaRPr>
          </a:p>
          <a:p>
            <a:pPr marL="393192" lvl="1" indent="0">
              <a:lnSpc>
                <a:spcPct val="90000"/>
              </a:lnSpc>
              <a:buClrTx/>
              <a:buNone/>
            </a:pPr>
            <a:endParaRPr lang="en-US" sz="1600" dirty="0">
              <a:latin typeface="Avenir Book"/>
              <a:sym typeface="Wingdings 2"/>
            </a:endParaRPr>
          </a:p>
          <a:p>
            <a:pPr marL="457200" lvl="1" indent="0">
              <a:lnSpc>
                <a:spcPct val="90000"/>
              </a:lnSpc>
              <a:buNone/>
            </a:pPr>
            <a:endParaRPr lang="en-US" sz="1600" dirty="0">
              <a:latin typeface="+mj-lt"/>
            </a:endParaRPr>
          </a:p>
        </p:txBody>
      </p:sp>
      <p:pic>
        <p:nvPicPr>
          <p:cNvPr id="5" name="Picture 4" descr="Diagram&#10;&#10;Description automatically generated">
            <a:extLst>
              <a:ext uri="{FF2B5EF4-FFF2-40B4-BE49-F238E27FC236}">
                <a16:creationId xmlns:a16="http://schemas.microsoft.com/office/drawing/2014/main" id="{18B4E0FA-386E-53F1-19DC-C50B4B51F4B4}"/>
              </a:ext>
            </a:extLst>
          </p:cNvPr>
          <p:cNvPicPr>
            <a:picLocks noChangeAspect="1"/>
          </p:cNvPicPr>
          <p:nvPr/>
        </p:nvPicPr>
        <p:blipFill rotWithShape="1">
          <a:blip r:embed="rId3"/>
          <a:srcRect r="-5" b="8829"/>
          <a:stretch/>
        </p:blipFill>
        <p:spPr>
          <a:xfrm>
            <a:off x="5898285" y="329183"/>
            <a:ext cx="3009851" cy="3429969"/>
          </a:xfrm>
          <a:prstGeom prst="rect">
            <a:avLst/>
          </a:prstGeom>
        </p:spPr>
      </p:pic>
      <p:pic>
        <p:nvPicPr>
          <p:cNvPr id="8" name="Picture 7">
            <a:extLst>
              <a:ext uri="{FF2B5EF4-FFF2-40B4-BE49-F238E27FC236}">
                <a16:creationId xmlns:a16="http://schemas.microsoft.com/office/drawing/2014/main" id="{44D48802-CFB8-ED58-DF72-85F8F5F6375D}"/>
              </a:ext>
            </a:extLst>
          </p:cNvPr>
          <p:cNvPicPr>
            <a:picLocks noChangeAspect="1"/>
          </p:cNvPicPr>
          <p:nvPr/>
        </p:nvPicPr>
        <p:blipFill>
          <a:blip r:embed="rId4"/>
          <a:stretch>
            <a:fillRect/>
          </a:stretch>
        </p:blipFill>
        <p:spPr>
          <a:xfrm>
            <a:off x="6178117" y="3843968"/>
            <a:ext cx="2617065" cy="2512382"/>
          </a:xfrm>
          <a:prstGeom prst="rect">
            <a:avLst/>
          </a:prstGeom>
        </p:spPr>
      </p:pic>
      <p:pic>
        <p:nvPicPr>
          <p:cNvPr id="7" name="Picture 6">
            <a:extLst>
              <a:ext uri="{FF2B5EF4-FFF2-40B4-BE49-F238E27FC236}">
                <a16:creationId xmlns:a16="http://schemas.microsoft.com/office/drawing/2014/main" id="{A2747297-5DC0-902E-E696-6CAB77F48F7F}"/>
              </a:ext>
            </a:extLst>
          </p:cNvPr>
          <p:cNvPicPr>
            <a:picLocks noChangeAspect="1"/>
          </p:cNvPicPr>
          <p:nvPr/>
        </p:nvPicPr>
        <p:blipFill>
          <a:blip r:embed="rId5"/>
          <a:stretch>
            <a:fillRect/>
          </a:stretch>
        </p:blipFill>
        <p:spPr>
          <a:xfrm>
            <a:off x="0" y="6166669"/>
            <a:ext cx="9144000" cy="691331"/>
          </a:xfrm>
          <a:prstGeom prst="rect">
            <a:avLst/>
          </a:prstGeom>
        </p:spPr>
      </p:pic>
      <p:sp>
        <p:nvSpPr>
          <p:cNvPr id="2" name="Slide Number Placeholder 1"/>
          <p:cNvSpPr>
            <a:spLocks noGrp="1"/>
          </p:cNvSpPr>
          <p:nvPr>
            <p:ph type="sldNum" sz="quarter" idx="12"/>
          </p:nvPr>
        </p:nvSpPr>
        <p:spPr>
          <a:xfrm>
            <a:off x="2815565" y="6373530"/>
            <a:ext cx="2057400" cy="365125"/>
          </a:xfrm>
        </p:spPr>
        <p:txBody>
          <a:bodyPr>
            <a:normAutofit/>
          </a:bodyPr>
          <a:lstStyle/>
          <a:p>
            <a:pPr>
              <a:spcAft>
                <a:spcPts val="600"/>
              </a:spcAft>
            </a:pPr>
            <a:fld id="{A28CD5DE-1B3B-DB4E-A3CA-FF4EF6D55D86}" type="slidenum">
              <a:rPr lang="en-US">
                <a:solidFill>
                  <a:schemeClr val="tx1"/>
                </a:solidFill>
              </a:rPr>
              <a:pPr>
                <a:spcAft>
                  <a:spcPts val="600"/>
                </a:spcAft>
              </a:pPr>
              <a:t>14</a:t>
            </a:fld>
            <a:endParaRPr lang="en-US" dirty="0">
              <a:solidFill>
                <a:schemeClr val="tx1"/>
              </a:solidFill>
            </a:endParaRPr>
          </a:p>
        </p:txBody>
      </p:sp>
    </p:spTree>
    <p:extLst>
      <p:ext uri="{BB962C8B-B14F-4D97-AF65-F5344CB8AC3E}">
        <p14:creationId xmlns:p14="http://schemas.microsoft.com/office/powerpoint/2010/main" val="28087605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732559" y="3703975"/>
            <a:ext cx="3253394" cy="2398713"/>
          </a:xfrm>
        </p:spPr>
        <p:txBody>
          <a:bodyPr>
            <a:normAutofit/>
          </a:bodyPr>
          <a:lstStyle/>
          <a:p>
            <a:r>
              <a:rPr lang="en-US" sz="3500" b="1" dirty="0">
                <a:latin typeface="Avenir Black"/>
              </a:rPr>
              <a:t>Pilot Program Implementation Efforts</a:t>
            </a:r>
            <a:endParaRPr lang="en-US" sz="3500" dirty="0">
              <a:latin typeface="Avenir Black"/>
              <a:ea typeface="Tahoma" panose="020B0604030504040204" pitchFamily="34" charset="0"/>
              <a:cs typeface="Tahoma" panose="020B0604030504040204" pitchFamily="34" charset="0"/>
            </a:endParaRPr>
          </a:p>
        </p:txBody>
      </p:sp>
      <p:pic>
        <p:nvPicPr>
          <p:cNvPr id="4" name="Picture 3">
            <a:extLst>
              <a:ext uri="{FF2B5EF4-FFF2-40B4-BE49-F238E27FC236}">
                <a16:creationId xmlns:a16="http://schemas.microsoft.com/office/drawing/2014/main" id="{921C7FD1-D95A-D5EA-7170-A13D4E95D9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750" r="13771"/>
          <a:stretch/>
        </p:blipFill>
        <p:spPr>
          <a:xfrm>
            <a:off x="1" y="10"/>
            <a:ext cx="9143999" cy="3154014"/>
          </a:xfrm>
          <a:custGeom>
            <a:avLst/>
            <a:gdLst/>
            <a:ahLst/>
            <a:cxnLst/>
            <a:rect l="l" t="t" r="r" b="b"/>
            <a:pathLst>
              <a:path w="12191999" h="3428999">
                <a:moveTo>
                  <a:pt x="0" y="0"/>
                </a:moveTo>
                <a:lnTo>
                  <a:pt x="12191999" y="0"/>
                </a:lnTo>
                <a:lnTo>
                  <a:pt x="12191999" y="920893"/>
                </a:lnTo>
                <a:lnTo>
                  <a:pt x="12191999" y="1514929"/>
                </a:lnTo>
                <a:lnTo>
                  <a:pt x="12191999" y="3130902"/>
                </a:lnTo>
                <a:lnTo>
                  <a:pt x="12188051" y="3131476"/>
                </a:lnTo>
                <a:cubicBezTo>
                  <a:pt x="12153000" y="3135813"/>
                  <a:pt x="12133655" y="3136025"/>
                  <a:pt x="12112012" y="3138906"/>
                </a:cubicBezTo>
                <a:cubicBezTo>
                  <a:pt x="12076970" y="3145595"/>
                  <a:pt x="12039899" y="3160769"/>
                  <a:pt x="12018752" y="3165642"/>
                </a:cubicBezTo>
                <a:lnTo>
                  <a:pt x="11985122" y="3168147"/>
                </a:lnTo>
                <a:lnTo>
                  <a:pt x="11986344" y="3172878"/>
                </a:lnTo>
                <a:lnTo>
                  <a:pt x="11973852" y="3173226"/>
                </a:lnTo>
                <a:lnTo>
                  <a:pt x="11945968" y="3173341"/>
                </a:lnTo>
                <a:cubicBezTo>
                  <a:pt x="11928568" y="3174057"/>
                  <a:pt x="11880184" y="3172923"/>
                  <a:pt x="11862470" y="3174654"/>
                </a:cubicBezTo>
                <a:cubicBezTo>
                  <a:pt x="11857360" y="3179700"/>
                  <a:pt x="11849473" y="3182451"/>
                  <a:pt x="11839688" y="3183726"/>
                </a:cubicBezTo>
                <a:lnTo>
                  <a:pt x="11818138" y="3183868"/>
                </a:lnTo>
                <a:lnTo>
                  <a:pt x="11693161" y="3196027"/>
                </a:lnTo>
                <a:lnTo>
                  <a:pt x="11675978" y="3196936"/>
                </a:lnTo>
                <a:lnTo>
                  <a:pt x="11666672" y="3201013"/>
                </a:lnTo>
                <a:cubicBezTo>
                  <a:pt x="11659568" y="3201827"/>
                  <a:pt x="11639160" y="3201301"/>
                  <a:pt x="11633348" y="3201823"/>
                </a:cubicBezTo>
                <a:lnTo>
                  <a:pt x="11631806" y="3204144"/>
                </a:lnTo>
                <a:cubicBezTo>
                  <a:pt x="11613292" y="3207852"/>
                  <a:pt x="11543654" y="3220200"/>
                  <a:pt x="11522270" y="3224070"/>
                </a:cubicBezTo>
                <a:cubicBezTo>
                  <a:pt x="11517998" y="3220503"/>
                  <a:pt x="11508432" y="3226137"/>
                  <a:pt x="11503503" y="3227361"/>
                </a:cubicBezTo>
                <a:cubicBezTo>
                  <a:pt x="11502740" y="3224959"/>
                  <a:pt x="11490808" y="3224226"/>
                  <a:pt x="11487288" y="3226364"/>
                </a:cubicBezTo>
                <a:cubicBezTo>
                  <a:pt x="11403406" y="3238085"/>
                  <a:pt x="11445394" y="3213864"/>
                  <a:pt x="11397514" y="3229209"/>
                </a:cubicBezTo>
                <a:cubicBezTo>
                  <a:pt x="11389044" y="3230225"/>
                  <a:pt x="11382180" y="3229256"/>
                  <a:pt x="11376160" y="3227461"/>
                </a:cubicBezTo>
                <a:lnTo>
                  <a:pt x="11367180" y="3223774"/>
                </a:lnTo>
                <a:lnTo>
                  <a:pt x="11332420" y="3230742"/>
                </a:lnTo>
                <a:cubicBezTo>
                  <a:pt x="11315298" y="3233171"/>
                  <a:pt x="11297277" y="3234781"/>
                  <a:pt x="11278786" y="3235517"/>
                </a:cubicBezTo>
                <a:cubicBezTo>
                  <a:pt x="11274637" y="3230607"/>
                  <a:pt x="11260123" y="3237582"/>
                  <a:pt x="11253295" y="3238964"/>
                </a:cubicBezTo>
                <a:cubicBezTo>
                  <a:pt x="11253224" y="3235757"/>
                  <a:pt x="11238096" y="3234220"/>
                  <a:pt x="11232727" y="3236871"/>
                </a:cubicBezTo>
                <a:cubicBezTo>
                  <a:pt x="11119903" y="3248332"/>
                  <a:pt x="11183388" y="3218382"/>
                  <a:pt x="11115682" y="3236341"/>
                </a:cubicBezTo>
                <a:cubicBezTo>
                  <a:pt x="11104356" y="3237278"/>
                  <a:pt x="11095858" y="3235671"/>
                  <a:pt x="11088768" y="3233017"/>
                </a:cubicBezTo>
                <a:lnTo>
                  <a:pt x="11076012" y="3226390"/>
                </a:lnTo>
                <a:lnTo>
                  <a:pt x="11066016" y="3228753"/>
                </a:lnTo>
                <a:cubicBezTo>
                  <a:pt x="11028292" y="3228939"/>
                  <a:pt x="11017169" y="3222147"/>
                  <a:pt x="10995221" y="3228989"/>
                </a:cubicBezTo>
                <a:cubicBezTo>
                  <a:pt x="10962786" y="3214768"/>
                  <a:pt x="10973708" y="3227571"/>
                  <a:pt x="10949038" y="3229747"/>
                </a:cubicBezTo>
                <a:cubicBezTo>
                  <a:pt x="10929576" y="3232582"/>
                  <a:pt x="10965306" y="3238039"/>
                  <a:pt x="10946231" y="3238844"/>
                </a:cubicBezTo>
                <a:cubicBezTo>
                  <a:pt x="10925596" y="3235173"/>
                  <a:pt x="10926566" y="3246575"/>
                  <a:pt x="10905107" y="3242085"/>
                </a:cubicBezTo>
                <a:cubicBezTo>
                  <a:pt x="10910320" y="3233495"/>
                  <a:pt x="10862761" y="3243750"/>
                  <a:pt x="10861282" y="3236246"/>
                </a:cubicBezTo>
                <a:cubicBezTo>
                  <a:pt x="10843055" y="3246977"/>
                  <a:pt x="10833897" y="3233757"/>
                  <a:pt x="10809627" y="3237064"/>
                </a:cubicBezTo>
                <a:cubicBezTo>
                  <a:pt x="10798198" y="3241124"/>
                  <a:pt x="10789952" y="3241821"/>
                  <a:pt x="10778718" y="3237455"/>
                </a:cubicBezTo>
                <a:cubicBezTo>
                  <a:pt x="10726069" y="3257219"/>
                  <a:pt x="10746866" y="3238339"/>
                  <a:pt x="10697595" y="3245939"/>
                </a:cubicBezTo>
                <a:cubicBezTo>
                  <a:pt x="10655146" y="3253933"/>
                  <a:pt x="10607026" y="3259119"/>
                  <a:pt x="10565970" y="3278201"/>
                </a:cubicBezTo>
                <a:cubicBezTo>
                  <a:pt x="10558434" y="3283608"/>
                  <a:pt x="10539930" y="3285654"/>
                  <a:pt x="10524645" y="3282773"/>
                </a:cubicBezTo>
                <a:cubicBezTo>
                  <a:pt x="10522018" y="3282276"/>
                  <a:pt x="10519582" y="3281649"/>
                  <a:pt x="10517421" y="3280913"/>
                </a:cubicBezTo>
                <a:cubicBezTo>
                  <a:pt x="10481928" y="3283832"/>
                  <a:pt x="10352108" y="3296870"/>
                  <a:pt x="10311683" y="3300288"/>
                </a:cubicBezTo>
                <a:cubicBezTo>
                  <a:pt x="10308410" y="3293342"/>
                  <a:pt x="10287968" y="3305875"/>
                  <a:pt x="10274873" y="3301423"/>
                </a:cubicBezTo>
                <a:cubicBezTo>
                  <a:pt x="10265494" y="3297516"/>
                  <a:pt x="10257104" y="3300407"/>
                  <a:pt x="10247307" y="3300714"/>
                </a:cubicBezTo>
                <a:cubicBezTo>
                  <a:pt x="10234401" y="3297643"/>
                  <a:pt x="10192308" y="3303190"/>
                  <a:pt x="10181334" y="3307168"/>
                </a:cubicBezTo>
                <a:cubicBezTo>
                  <a:pt x="10155109" y="3320992"/>
                  <a:pt x="10095518" y="3310726"/>
                  <a:pt x="10073729" y="3321318"/>
                </a:cubicBezTo>
                <a:cubicBezTo>
                  <a:pt x="10065823" y="3322872"/>
                  <a:pt x="10058087" y="3323501"/>
                  <a:pt x="10050495" y="3323554"/>
                </a:cubicBezTo>
                <a:lnTo>
                  <a:pt x="10029247" y="3322387"/>
                </a:lnTo>
                <a:lnTo>
                  <a:pt x="10023206" y="3319426"/>
                </a:lnTo>
                <a:lnTo>
                  <a:pt x="10010221" y="3320159"/>
                </a:lnTo>
                <a:lnTo>
                  <a:pt x="10006500" y="3319709"/>
                </a:lnTo>
                <a:cubicBezTo>
                  <a:pt x="9999392" y="3318836"/>
                  <a:pt x="9992376" y="3318075"/>
                  <a:pt x="9985433" y="3317775"/>
                </a:cubicBezTo>
                <a:cubicBezTo>
                  <a:pt x="9994564" y="3332623"/>
                  <a:pt x="9927872" y="3317665"/>
                  <a:pt x="9947096" y="3329673"/>
                </a:cubicBezTo>
                <a:cubicBezTo>
                  <a:pt x="9910530" y="3330603"/>
                  <a:pt x="9938422" y="3341787"/>
                  <a:pt x="9894468" y="3331125"/>
                </a:cubicBezTo>
                <a:cubicBezTo>
                  <a:pt x="9837697" y="3343266"/>
                  <a:pt x="9748207" y="3338748"/>
                  <a:pt x="9703741" y="3357170"/>
                </a:cubicBezTo>
                <a:cubicBezTo>
                  <a:pt x="9709264" y="3350136"/>
                  <a:pt x="9685337" y="3344679"/>
                  <a:pt x="9668763" y="3348169"/>
                </a:cubicBezTo>
                <a:cubicBezTo>
                  <a:pt x="9688139" y="3320571"/>
                  <a:pt x="9603232" y="3373038"/>
                  <a:pt x="9588644" y="3354205"/>
                </a:cubicBezTo>
                <a:cubicBezTo>
                  <a:pt x="9587925" y="3371689"/>
                  <a:pt x="9513642" y="3401336"/>
                  <a:pt x="9478680" y="3386990"/>
                </a:cubicBezTo>
                <a:cubicBezTo>
                  <a:pt x="9425416" y="3390492"/>
                  <a:pt x="9387699" y="3404944"/>
                  <a:pt x="9331856" y="3399166"/>
                </a:cubicBezTo>
                <a:cubicBezTo>
                  <a:pt x="9330123" y="3401505"/>
                  <a:pt x="9327283" y="3403463"/>
                  <a:pt x="9323679" y="3405145"/>
                </a:cubicBezTo>
                <a:lnTo>
                  <a:pt x="9311620" y="3409223"/>
                </a:lnTo>
                <a:lnTo>
                  <a:pt x="9309289" y="3408926"/>
                </a:lnTo>
                <a:cubicBezTo>
                  <a:pt x="9300131" y="3408873"/>
                  <a:pt x="9295442" y="3409859"/>
                  <a:pt x="9292731" y="3411301"/>
                </a:cubicBezTo>
                <a:lnTo>
                  <a:pt x="9290814" y="3413412"/>
                </a:lnTo>
                <a:lnTo>
                  <a:pt x="9279990" y="3415541"/>
                </a:lnTo>
                <a:lnTo>
                  <a:pt x="9260104" y="3421077"/>
                </a:lnTo>
                <a:lnTo>
                  <a:pt x="9255034" y="3420853"/>
                </a:lnTo>
                <a:lnTo>
                  <a:pt x="9222941" y="3427242"/>
                </a:lnTo>
                <a:lnTo>
                  <a:pt x="9221858" y="3426731"/>
                </a:lnTo>
                <a:cubicBezTo>
                  <a:pt x="9218700" y="3425733"/>
                  <a:pt x="9214983" y="3425271"/>
                  <a:pt x="9210014" y="3425917"/>
                </a:cubicBezTo>
                <a:cubicBezTo>
                  <a:pt x="9208256" y="3416158"/>
                  <a:pt x="9203342" y="3422957"/>
                  <a:pt x="9188839" y="3425728"/>
                </a:cubicBezTo>
                <a:cubicBezTo>
                  <a:pt x="9182870" y="3411188"/>
                  <a:pt x="9147335" y="3424352"/>
                  <a:pt x="9132080" y="3417886"/>
                </a:cubicBezTo>
                <a:cubicBezTo>
                  <a:pt x="9121557" y="3420249"/>
                  <a:pt x="9110321" y="3422482"/>
                  <a:pt x="9098549" y="3424480"/>
                </a:cubicBezTo>
                <a:lnTo>
                  <a:pt x="9003970" y="3425484"/>
                </a:lnTo>
                <a:lnTo>
                  <a:pt x="8904921" y="3413774"/>
                </a:lnTo>
                <a:cubicBezTo>
                  <a:pt x="8868284" y="3413519"/>
                  <a:pt x="8836559" y="3409171"/>
                  <a:pt x="8805551" y="3412237"/>
                </a:cubicBezTo>
                <a:cubicBezTo>
                  <a:pt x="8792955" y="3408854"/>
                  <a:pt x="8781083" y="3407488"/>
                  <a:pt x="8769572" y="3412551"/>
                </a:cubicBezTo>
                <a:cubicBezTo>
                  <a:pt x="8735382" y="3410862"/>
                  <a:pt x="8727105" y="3403632"/>
                  <a:pt x="8705440" y="3409271"/>
                </a:cubicBezTo>
                <a:cubicBezTo>
                  <a:pt x="8686231" y="3397576"/>
                  <a:pt x="8685094" y="3402040"/>
                  <a:pt x="8676067" y="3405389"/>
                </a:cubicBezTo>
                <a:lnTo>
                  <a:pt x="8674779" y="3405628"/>
                </a:lnTo>
                <a:lnTo>
                  <a:pt x="8672154" y="3403956"/>
                </a:lnTo>
                <a:lnTo>
                  <a:pt x="8666720" y="3403182"/>
                </a:lnTo>
                <a:lnTo>
                  <a:pt x="8651886" y="3403680"/>
                </a:lnTo>
                <a:lnTo>
                  <a:pt x="8646307" y="3404298"/>
                </a:lnTo>
                <a:cubicBezTo>
                  <a:pt x="8642465" y="3404565"/>
                  <a:pt x="8639912" y="3404534"/>
                  <a:pt x="8638145" y="3404287"/>
                </a:cubicBezTo>
                <a:lnTo>
                  <a:pt x="8637941" y="3404149"/>
                </a:lnTo>
                <a:lnTo>
                  <a:pt x="8630296" y="3404406"/>
                </a:lnTo>
                <a:cubicBezTo>
                  <a:pt x="8617394" y="3405155"/>
                  <a:pt x="8604838" y="3406180"/>
                  <a:pt x="8592887" y="3407398"/>
                </a:cubicBezTo>
                <a:cubicBezTo>
                  <a:pt x="8582781" y="3399722"/>
                  <a:pt x="8538622" y="3408789"/>
                  <a:pt x="8543455" y="3394319"/>
                </a:cubicBezTo>
                <a:cubicBezTo>
                  <a:pt x="8527334" y="3395534"/>
                  <a:pt x="8517583" y="3401542"/>
                  <a:pt x="8523012" y="3392051"/>
                </a:cubicBezTo>
                <a:cubicBezTo>
                  <a:pt x="8517705" y="3392178"/>
                  <a:pt x="8514435" y="3391372"/>
                  <a:pt x="8512093" y="3390108"/>
                </a:cubicBezTo>
                <a:lnTo>
                  <a:pt x="8511416" y="3389513"/>
                </a:lnTo>
                <a:lnTo>
                  <a:pt x="8475551" y="3392450"/>
                </a:lnTo>
                <a:lnTo>
                  <a:pt x="8470789" y="3391736"/>
                </a:lnTo>
                <a:lnTo>
                  <a:pt x="8447414" y="3395064"/>
                </a:lnTo>
                <a:lnTo>
                  <a:pt x="8435335" y="3396028"/>
                </a:lnTo>
                <a:lnTo>
                  <a:pt x="8431923" y="3397855"/>
                </a:lnTo>
                <a:cubicBezTo>
                  <a:pt x="8428239" y="3398965"/>
                  <a:pt x="8422959" y="3399444"/>
                  <a:pt x="8414099" y="3398491"/>
                </a:cubicBezTo>
                <a:lnTo>
                  <a:pt x="8412049" y="3397978"/>
                </a:lnTo>
                <a:lnTo>
                  <a:pt x="8397349" y="3400683"/>
                </a:lnTo>
                <a:cubicBezTo>
                  <a:pt x="8392615" y="3401933"/>
                  <a:pt x="8388424" y="3403524"/>
                  <a:pt x="8385030" y="3405585"/>
                </a:cubicBezTo>
                <a:cubicBezTo>
                  <a:pt x="8334977" y="3394568"/>
                  <a:pt x="8287750" y="3404648"/>
                  <a:pt x="8233422" y="3402742"/>
                </a:cubicBezTo>
                <a:cubicBezTo>
                  <a:pt x="8209936" y="3385601"/>
                  <a:pt x="8116056" y="3406588"/>
                  <a:pt x="8102569" y="3423208"/>
                </a:cubicBezTo>
                <a:cubicBezTo>
                  <a:pt x="8102264" y="3408645"/>
                  <a:pt x="8034186" y="3428475"/>
                  <a:pt x="8016625" y="3428989"/>
                </a:cubicBezTo>
                <a:cubicBezTo>
                  <a:pt x="8010771" y="3429161"/>
                  <a:pt x="8010530" y="3427186"/>
                  <a:pt x="8020284" y="3421076"/>
                </a:cubicBezTo>
                <a:cubicBezTo>
                  <a:pt x="8001623" y="3422777"/>
                  <a:pt x="7982361" y="3415208"/>
                  <a:pt x="7992871" y="3409037"/>
                </a:cubicBezTo>
                <a:cubicBezTo>
                  <a:pt x="7936181" y="3422244"/>
                  <a:pt x="7852511" y="3409112"/>
                  <a:pt x="7788452" y="3415110"/>
                </a:cubicBezTo>
                <a:cubicBezTo>
                  <a:pt x="7753529" y="3400598"/>
                  <a:pt x="7772461" y="3414025"/>
                  <a:pt x="7736237" y="3411311"/>
                </a:cubicBezTo>
                <a:cubicBezTo>
                  <a:pt x="7746145" y="3424670"/>
                  <a:pt x="7692261" y="3403816"/>
                  <a:pt x="7690279" y="3418893"/>
                </a:cubicBezTo>
                <a:cubicBezTo>
                  <a:pt x="7683750" y="3417921"/>
                  <a:pt x="7677487" y="3416505"/>
                  <a:pt x="7671219" y="3414970"/>
                </a:cubicBezTo>
                <a:lnTo>
                  <a:pt x="7667928" y="3414173"/>
                </a:lnTo>
                <a:lnTo>
                  <a:pt x="7654774" y="3413595"/>
                </a:lnTo>
                <a:lnTo>
                  <a:pt x="7651067" y="3410171"/>
                </a:lnTo>
                <a:lnTo>
                  <a:pt x="7631267" y="3406963"/>
                </a:lnTo>
                <a:cubicBezTo>
                  <a:pt x="7623851" y="3406267"/>
                  <a:pt x="7615871" y="3406106"/>
                  <a:pt x="7607053" y="3406809"/>
                </a:cubicBezTo>
                <a:cubicBezTo>
                  <a:pt x="7585359" y="3412784"/>
                  <a:pt x="7551579" y="3405461"/>
                  <a:pt x="7521027" y="3405904"/>
                </a:cubicBezTo>
                <a:lnTo>
                  <a:pt x="7506997" y="3407754"/>
                </a:lnTo>
                <a:lnTo>
                  <a:pt x="7461204" y="3404669"/>
                </a:lnTo>
                <a:cubicBezTo>
                  <a:pt x="7448169" y="3404071"/>
                  <a:pt x="7434640" y="3403756"/>
                  <a:pt x="7420396" y="3403975"/>
                </a:cubicBezTo>
                <a:lnTo>
                  <a:pt x="7393955" y="3405447"/>
                </a:lnTo>
                <a:lnTo>
                  <a:pt x="7387024" y="3404227"/>
                </a:lnTo>
                <a:cubicBezTo>
                  <a:pt x="7374952" y="3404363"/>
                  <a:pt x="7358975" y="3408656"/>
                  <a:pt x="7360398" y="3403441"/>
                </a:cubicBezTo>
                <a:lnTo>
                  <a:pt x="7346837" y="3405249"/>
                </a:lnTo>
                <a:lnTo>
                  <a:pt x="7333451" y="3401087"/>
                </a:lnTo>
                <a:cubicBezTo>
                  <a:pt x="7331985" y="3400120"/>
                  <a:pt x="7330882" y="3399091"/>
                  <a:pt x="7330179" y="3398037"/>
                </a:cubicBezTo>
                <a:lnTo>
                  <a:pt x="7311232" y="3399406"/>
                </a:lnTo>
                <a:lnTo>
                  <a:pt x="7295699" y="3396426"/>
                </a:lnTo>
                <a:lnTo>
                  <a:pt x="7282158" y="3398374"/>
                </a:lnTo>
                <a:lnTo>
                  <a:pt x="7276538" y="3397935"/>
                </a:lnTo>
                <a:lnTo>
                  <a:pt x="7262569" y="3396460"/>
                </a:lnTo>
                <a:cubicBezTo>
                  <a:pt x="7255407" y="3395426"/>
                  <a:pt x="7247392" y="3394180"/>
                  <a:pt x="7238468" y="3393183"/>
                </a:cubicBezTo>
                <a:lnTo>
                  <a:pt x="7230949" y="3392727"/>
                </a:lnTo>
                <a:lnTo>
                  <a:pt x="7214580" y="3387715"/>
                </a:lnTo>
                <a:cubicBezTo>
                  <a:pt x="7202670" y="3383926"/>
                  <a:pt x="7193296" y="3381373"/>
                  <a:pt x="7182893" y="3383429"/>
                </a:cubicBezTo>
                <a:cubicBezTo>
                  <a:pt x="7165160" y="3378534"/>
                  <a:pt x="7152772" y="3364815"/>
                  <a:pt x="7127104" y="3368475"/>
                </a:cubicBezTo>
                <a:cubicBezTo>
                  <a:pt x="7134894" y="3362260"/>
                  <a:pt x="7098599" y="3367723"/>
                  <a:pt x="7094311" y="3361339"/>
                </a:cubicBezTo>
                <a:cubicBezTo>
                  <a:pt x="7092331" y="3356198"/>
                  <a:pt x="7080860" y="3356657"/>
                  <a:pt x="7072124" y="3354762"/>
                </a:cubicBezTo>
                <a:cubicBezTo>
                  <a:pt x="7065898" y="3349511"/>
                  <a:pt x="7021942" y="3344717"/>
                  <a:pt x="7006638" y="3345473"/>
                </a:cubicBezTo>
                <a:cubicBezTo>
                  <a:pt x="6963504" y="3350697"/>
                  <a:pt x="6928807" y="3329559"/>
                  <a:pt x="6894320" y="3333192"/>
                </a:cubicBezTo>
                <a:cubicBezTo>
                  <a:pt x="6885290" y="3332697"/>
                  <a:pt x="6877803" y="3331507"/>
                  <a:pt x="6871318" y="3329892"/>
                </a:cubicBezTo>
                <a:lnTo>
                  <a:pt x="6855157" y="3324330"/>
                </a:lnTo>
                <a:cubicBezTo>
                  <a:pt x="6854956" y="3323109"/>
                  <a:pt x="6854755" y="3321887"/>
                  <a:pt x="6854555" y="3320665"/>
                </a:cubicBezTo>
                <a:lnTo>
                  <a:pt x="6842483" y="3318413"/>
                </a:lnTo>
                <a:lnTo>
                  <a:pt x="6840027" y="3317245"/>
                </a:lnTo>
                <a:cubicBezTo>
                  <a:pt x="6835354" y="3315001"/>
                  <a:pt x="6830588" y="3312868"/>
                  <a:pt x="6825185" y="3311114"/>
                </a:cubicBezTo>
                <a:cubicBezTo>
                  <a:pt x="6810331" y="3324866"/>
                  <a:pt x="6776772" y="3298463"/>
                  <a:pt x="6774755" y="3312168"/>
                </a:cubicBezTo>
                <a:cubicBezTo>
                  <a:pt x="6742477" y="3304924"/>
                  <a:pt x="6749024" y="3319870"/>
                  <a:pt x="6728129" y="3301832"/>
                </a:cubicBezTo>
                <a:cubicBezTo>
                  <a:pt x="6661764" y="3299056"/>
                  <a:pt x="6593104" y="3275946"/>
                  <a:pt x="6527587" y="3280829"/>
                </a:cubicBezTo>
                <a:cubicBezTo>
                  <a:pt x="6542935" y="3276465"/>
                  <a:pt x="6531033" y="3266920"/>
                  <a:pt x="6511742" y="3266067"/>
                </a:cubicBezTo>
                <a:cubicBezTo>
                  <a:pt x="6570025" y="3248440"/>
                  <a:pt x="6418649" y="3271458"/>
                  <a:pt x="6434953" y="3253360"/>
                </a:cubicBezTo>
                <a:cubicBezTo>
                  <a:pt x="6407781" y="3267048"/>
                  <a:pt x="6300040" y="3274313"/>
                  <a:pt x="6292331" y="3255322"/>
                </a:cubicBezTo>
                <a:cubicBezTo>
                  <a:pt x="6242057" y="3246469"/>
                  <a:pt x="6188266" y="3249680"/>
                  <a:pt x="6149913" y="3232917"/>
                </a:cubicBezTo>
                <a:cubicBezTo>
                  <a:pt x="6144898" y="3234391"/>
                  <a:pt x="6139526" y="3235322"/>
                  <a:pt x="6133930" y="3235867"/>
                </a:cubicBezTo>
                <a:lnTo>
                  <a:pt x="6117554" y="3236464"/>
                </a:lnTo>
                <a:lnTo>
                  <a:pt x="6116039" y="3235720"/>
                </a:lnTo>
                <a:cubicBezTo>
                  <a:pt x="6108393" y="3233681"/>
                  <a:pt x="6102936" y="3233437"/>
                  <a:pt x="6098459" y="3233988"/>
                </a:cubicBezTo>
                <a:lnTo>
                  <a:pt x="6093630" y="3235240"/>
                </a:lnTo>
                <a:lnTo>
                  <a:pt x="6081261" y="3234563"/>
                </a:lnTo>
                <a:lnTo>
                  <a:pt x="6056067" y="3234608"/>
                </a:lnTo>
                <a:lnTo>
                  <a:pt x="6052129" y="3233324"/>
                </a:lnTo>
                <a:lnTo>
                  <a:pt x="6015338" y="3231378"/>
                </a:lnTo>
                <a:cubicBezTo>
                  <a:pt x="6015291" y="3231165"/>
                  <a:pt x="6015245" y="3230951"/>
                  <a:pt x="6015198" y="3230737"/>
                </a:cubicBezTo>
                <a:cubicBezTo>
                  <a:pt x="6014048" y="3229257"/>
                  <a:pt x="6011617" y="3228081"/>
                  <a:pt x="6006436" y="3227508"/>
                </a:cubicBezTo>
                <a:cubicBezTo>
                  <a:pt x="6019781" y="3219395"/>
                  <a:pt x="6005305" y="3223709"/>
                  <a:pt x="5988851" y="3222735"/>
                </a:cubicBezTo>
                <a:cubicBezTo>
                  <a:pt x="6005907" y="3209918"/>
                  <a:pt x="5955918" y="3212588"/>
                  <a:pt x="5952863" y="3204137"/>
                </a:cubicBezTo>
                <a:cubicBezTo>
                  <a:pt x="5940395" y="3203711"/>
                  <a:pt x="5927517" y="3203028"/>
                  <a:pt x="5914548" y="3202041"/>
                </a:cubicBezTo>
                <a:lnTo>
                  <a:pt x="5907020" y="3201283"/>
                </a:lnTo>
                <a:cubicBezTo>
                  <a:pt x="5906995" y="3201231"/>
                  <a:pt x="5906969" y="3201180"/>
                  <a:pt x="5906944" y="3201129"/>
                </a:cubicBezTo>
                <a:cubicBezTo>
                  <a:pt x="5905471" y="3200668"/>
                  <a:pt x="5903056" y="3200308"/>
                  <a:pt x="5899155" y="3200053"/>
                </a:cubicBezTo>
                <a:lnTo>
                  <a:pt x="5893294" y="3199901"/>
                </a:lnTo>
                <a:lnTo>
                  <a:pt x="5878691" y="3198431"/>
                </a:lnTo>
                <a:lnTo>
                  <a:pt x="5874165" y="3197003"/>
                </a:lnTo>
                <a:lnTo>
                  <a:pt x="5873092" y="3195108"/>
                </a:lnTo>
                <a:lnTo>
                  <a:pt x="5871658" y="3195162"/>
                </a:lnTo>
                <a:cubicBezTo>
                  <a:pt x="5860152" y="3197097"/>
                  <a:pt x="5855231" y="3201097"/>
                  <a:pt x="5846928" y="3187725"/>
                </a:cubicBezTo>
                <a:cubicBezTo>
                  <a:pt x="5821379" y="3190142"/>
                  <a:pt x="5819686" y="3182343"/>
                  <a:pt x="5788468" y="3176316"/>
                </a:cubicBezTo>
                <a:cubicBezTo>
                  <a:pt x="5773119" y="3179521"/>
                  <a:pt x="5762947" y="3176704"/>
                  <a:pt x="5753823" y="3171919"/>
                </a:cubicBezTo>
                <a:cubicBezTo>
                  <a:pt x="5721557" y="3170726"/>
                  <a:pt x="5694983" y="3162549"/>
                  <a:pt x="5660194" y="3157536"/>
                </a:cubicBezTo>
                <a:cubicBezTo>
                  <a:pt x="5619608" y="3159495"/>
                  <a:pt x="5604384" y="3146636"/>
                  <a:pt x="5567188" y="3141325"/>
                </a:cubicBezTo>
                <a:cubicBezTo>
                  <a:pt x="5530345" y="3148235"/>
                  <a:pt x="5543868" y="3129416"/>
                  <a:pt x="5526178" y="3123274"/>
                </a:cubicBezTo>
                <a:lnTo>
                  <a:pt x="5520866" y="3122322"/>
                </a:lnTo>
                <a:lnTo>
                  <a:pt x="5506009" y="3122332"/>
                </a:lnTo>
                <a:lnTo>
                  <a:pt x="5500363" y="3122766"/>
                </a:lnTo>
                <a:cubicBezTo>
                  <a:pt x="5496497" y="3122905"/>
                  <a:pt x="5493953" y="3122792"/>
                  <a:pt x="5492228" y="3122486"/>
                </a:cubicBezTo>
                <a:lnTo>
                  <a:pt x="5492044" y="3122342"/>
                </a:lnTo>
                <a:lnTo>
                  <a:pt x="5484386" y="3122347"/>
                </a:lnTo>
                <a:cubicBezTo>
                  <a:pt x="5471420" y="3122670"/>
                  <a:pt x="5458764" y="3123280"/>
                  <a:pt x="5446679" y="3124105"/>
                </a:cubicBezTo>
                <a:cubicBezTo>
                  <a:pt x="5437659" y="3116107"/>
                  <a:pt x="5392392" y="3123709"/>
                  <a:pt x="5399188" y="3109418"/>
                </a:cubicBezTo>
                <a:cubicBezTo>
                  <a:pt x="5382948" y="3110102"/>
                  <a:pt x="5372407" y="3115781"/>
                  <a:pt x="5379117" y="3106482"/>
                </a:cubicBezTo>
                <a:cubicBezTo>
                  <a:pt x="5373809" y="3106435"/>
                  <a:pt x="5370660" y="3105521"/>
                  <a:pt x="5368499" y="3104181"/>
                </a:cubicBezTo>
                <a:lnTo>
                  <a:pt x="5367902" y="3103566"/>
                </a:lnTo>
                <a:lnTo>
                  <a:pt x="5331747" y="3105319"/>
                </a:lnTo>
                <a:lnTo>
                  <a:pt x="5327095" y="3104450"/>
                </a:lnTo>
                <a:lnTo>
                  <a:pt x="5303337" y="3107003"/>
                </a:lnTo>
                <a:lnTo>
                  <a:pt x="5291164" y="3107570"/>
                </a:lnTo>
                <a:lnTo>
                  <a:pt x="5287515" y="3109282"/>
                </a:lnTo>
                <a:cubicBezTo>
                  <a:pt x="5283689" y="3110269"/>
                  <a:pt x="5278356" y="3110573"/>
                  <a:pt x="5269654" y="3109330"/>
                </a:cubicBezTo>
                <a:lnTo>
                  <a:pt x="5267681" y="3108752"/>
                </a:lnTo>
                <a:lnTo>
                  <a:pt x="5252655" y="3110969"/>
                </a:lnTo>
                <a:cubicBezTo>
                  <a:pt x="5247766" y="3112062"/>
                  <a:pt x="5243369" y="3113511"/>
                  <a:pt x="5239703" y="3115460"/>
                </a:cubicBezTo>
                <a:cubicBezTo>
                  <a:pt x="5191311" y="3102811"/>
                  <a:pt x="5142849" y="3111324"/>
                  <a:pt x="5088947" y="3107634"/>
                </a:cubicBezTo>
                <a:cubicBezTo>
                  <a:pt x="5027989" y="3108214"/>
                  <a:pt x="4985627" y="3110432"/>
                  <a:pt x="4945514" y="3110162"/>
                </a:cubicBezTo>
                <a:cubicBezTo>
                  <a:pt x="4926678" y="3111245"/>
                  <a:pt x="4789238" y="3111826"/>
                  <a:pt x="4800559" y="3106010"/>
                </a:cubicBezTo>
                <a:cubicBezTo>
                  <a:pt x="4742239" y="3117333"/>
                  <a:pt x="4708324" y="3101468"/>
                  <a:pt x="4643642" y="3105351"/>
                </a:cubicBezTo>
                <a:cubicBezTo>
                  <a:pt x="4610808" y="3089712"/>
                  <a:pt x="4627845" y="3103743"/>
                  <a:pt x="4592107" y="3099840"/>
                </a:cubicBezTo>
                <a:cubicBezTo>
                  <a:pt x="4600157" y="3113506"/>
                  <a:pt x="4549287" y="3090911"/>
                  <a:pt x="4545249" y="3105899"/>
                </a:cubicBezTo>
                <a:cubicBezTo>
                  <a:pt x="4538872" y="3104716"/>
                  <a:pt x="4532825" y="3103094"/>
                  <a:pt x="4526782" y="3101355"/>
                </a:cubicBezTo>
                <a:lnTo>
                  <a:pt x="4523614" y="3100453"/>
                </a:lnTo>
                <a:lnTo>
                  <a:pt x="4510579" y="3099442"/>
                </a:lnTo>
                <a:lnTo>
                  <a:pt x="4507348" y="3095901"/>
                </a:lnTo>
                <a:lnTo>
                  <a:pt x="4348949" y="3090220"/>
                </a:lnTo>
                <a:cubicBezTo>
                  <a:pt x="4335046" y="3092487"/>
                  <a:pt x="4290056" y="3092155"/>
                  <a:pt x="4280362" y="3087618"/>
                </a:cubicBezTo>
                <a:cubicBezTo>
                  <a:pt x="4270739" y="3086627"/>
                  <a:pt x="4260237" y="3088220"/>
                  <a:pt x="4254634" y="3083366"/>
                </a:cubicBezTo>
                <a:cubicBezTo>
                  <a:pt x="4233731" y="3080512"/>
                  <a:pt x="4185859" y="3073948"/>
                  <a:pt x="4154942" y="3070490"/>
                </a:cubicBezTo>
                <a:cubicBezTo>
                  <a:pt x="4138280" y="3076599"/>
                  <a:pt x="4112117" y="3064194"/>
                  <a:pt x="4069131" y="3062612"/>
                </a:cubicBezTo>
                <a:cubicBezTo>
                  <a:pt x="4050897" y="3069679"/>
                  <a:pt x="4040160" y="3061449"/>
                  <a:pt x="4005249" y="3070810"/>
                </a:cubicBezTo>
                <a:cubicBezTo>
                  <a:pt x="4003818" y="3069842"/>
                  <a:pt x="4002032" y="3068943"/>
                  <a:pt x="3999945" y="3068139"/>
                </a:cubicBezTo>
                <a:cubicBezTo>
                  <a:pt x="3987818" y="3063468"/>
                  <a:pt x="3968381" y="3062958"/>
                  <a:pt x="3956529" y="3067000"/>
                </a:cubicBezTo>
                <a:cubicBezTo>
                  <a:pt x="3900898" y="3079382"/>
                  <a:pt x="3850463" y="3077929"/>
                  <a:pt x="3803031" y="3079823"/>
                </a:cubicBezTo>
                <a:cubicBezTo>
                  <a:pt x="3749421" y="3080464"/>
                  <a:pt x="3785521" y="3065630"/>
                  <a:pt x="3718229" y="3077134"/>
                </a:cubicBezTo>
                <a:cubicBezTo>
                  <a:pt x="3711244" y="3071611"/>
                  <a:pt x="3702770" y="3071184"/>
                  <a:pt x="3688357" y="3073468"/>
                </a:cubicBezTo>
                <a:cubicBezTo>
                  <a:pt x="3662326" y="3073378"/>
                  <a:pt x="3664937" y="3059899"/>
                  <a:pt x="3638298" y="3067494"/>
                </a:cubicBezTo>
                <a:cubicBezTo>
                  <a:pt x="3643333" y="3060328"/>
                  <a:pt x="3589079" y="3063658"/>
                  <a:pt x="3601443" y="3056355"/>
                </a:cubicBezTo>
                <a:cubicBezTo>
                  <a:pt x="3584797" y="3049384"/>
                  <a:pt x="3575923" y="3060108"/>
                  <a:pt x="3559361" y="3054005"/>
                </a:cubicBezTo>
                <a:cubicBezTo>
                  <a:pt x="3540444" y="3052269"/>
                  <a:pt x="3569896" y="3061996"/>
                  <a:pt x="3548859" y="3062094"/>
                </a:cubicBezTo>
                <a:cubicBezTo>
                  <a:pt x="3523419" y="3060901"/>
                  <a:pt x="3522848" y="3074222"/>
                  <a:pt x="3504082" y="3056779"/>
                </a:cubicBezTo>
                <a:lnTo>
                  <a:pt x="3436234" y="3047769"/>
                </a:lnTo>
                <a:cubicBezTo>
                  <a:pt x="3420764" y="3051629"/>
                  <a:pt x="3408644" y="3049227"/>
                  <a:pt x="3396914" y="3044803"/>
                </a:cubicBezTo>
                <a:cubicBezTo>
                  <a:pt x="3361398" y="3044955"/>
                  <a:pt x="3329425" y="3037856"/>
                  <a:pt x="3289720" y="3034278"/>
                </a:cubicBezTo>
                <a:cubicBezTo>
                  <a:pt x="3246348" y="3037943"/>
                  <a:pt x="3224942" y="3025667"/>
                  <a:pt x="3182509" y="3021890"/>
                </a:cubicBezTo>
                <a:cubicBezTo>
                  <a:pt x="3139731" y="3031583"/>
                  <a:pt x="3155749" y="3004773"/>
                  <a:pt x="3119879" y="3004134"/>
                </a:cubicBezTo>
                <a:cubicBezTo>
                  <a:pt x="3060941" y="3012153"/>
                  <a:pt x="3121880" y="2995117"/>
                  <a:pt x="3031656" y="2995077"/>
                </a:cubicBezTo>
                <a:cubicBezTo>
                  <a:pt x="3026453" y="2996603"/>
                  <a:pt x="3015685" y="2994367"/>
                  <a:pt x="3017018" y="2992034"/>
                </a:cubicBezTo>
                <a:cubicBezTo>
                  <a:pt x="2997245" y="2992118"/>
                  <a:pt x="2941342" y="2976346"/>
                  <a:pt x="2913012" y="2978042"/>
                </a:cubicBezTo>
                <a:cubicBezTo>
                  <a:pt x="2858481" y="2969139"/>
                  <a:pt x="2831094" y="2979433"/>
                  <a:pt x="2791382" y="2975899"/>
                </a:cubicBezTo>
                <a:cubicBezTo>
                  <a:pt x="2745836" y="2966063"/>
                  <a:pt x="2719288" y="2957529"/>
                  <a:pt x="2639738" y="2936567"/>
                </a:cubicBezTo>
                <a:lnTo>
                  <a:pt x="2369741" y="2876435"/>
                </a:lnTo>
                <a:cubicBezTo>
                  <a:pt x="2269614" y="2832081"/>
                  <a:pt x="2140023" y="2856176"/>
                  <a:pt x="2078755" y="2852909"/>
                </a:cubicBezTo>
                <a:cubicBezTo>
                  <a:pt x="2053362" y="2866100"/>
                  <a:pt x="2032778" y="2851474"/>
                  <a:pt x="2002128" y="2856835"/>
                </a:cubicBezTo>
                <a:cubicBezTo>
                  <a:pt x="1933939" y="2859736"/>
                  <a:pt x="1866254" y="2874726"/>
                  <a:pt x="1777746" y="2864566"/>
                </a:cubicBezTo>
                <a:cubicBezTo>
                  <a:pt x="1737851" y="2905864"/>
                  <a:pt x="1634115" y="2880970"/>
                  <a:pt x="1549425" y="2904556"/>
                </a:cubicBezTo>
                <a:cubicBezTo>
                  <a:pt x="1500265" y="2909373"/>
                  <a:pt x="1423030" y="2888862"/>
                  <a:pt x="1405992" y="2911144"/>
                </a:cubicBezTo>
                <a:cubicBezTo>
                  <a:pt x="1383494" y="2897507"/>
                  <a:pt x="1362438" y="2919536"/>
                  <a:pt x="1337848" y="2921491"/>
                </a:cubicBezTo>
                <a:cubicBezTo>
                  <a:pt x="1318218" y="2912820"/>
                  <a:pt x="1308478" y="2920319"/>
                  <a:pt x="1290645" y="2921985"/>
                </a:cubicBezTo>
                <a:cubicBezTo>
                  <a:pt x="1282569" y="2916637"/>
                  <a:pt x="1267476" y="2916916"/>
                  <a:pt x="1262341" y="2923190"/>
                </a:cubicBezTo>
                <a:cubicBezTo>
                  <a:pt x="1269627" y="2937654"/>
                  <a:pt x="1217209" y="2930439"/>
                  <a:pt x="1213314" y="2940415"/>
                </a:cubicBezTo>
                <a:cubicBezTo>
                  <a:pt x="1182890" y="2942495"/>
                  <a:pt x="1050782" y="2929830"/>
                  <a:pt x="1028405" y="2945799"/>
                </a:cubicBezTo>
                <a:cubicBezTo>
                  <a:pt x="966896" y="2953381"/>
                  <a:pt x="877997" y="2927977"/>
                  <a:pt x="851857" y="2928423"/>
                </a:cubicBezTo>
                <a:cubicBezTo>
                  <a:pt x="825919" y="2899251"/>
                  <a:pt x="699677" y="2976135"/>
                  <a:pt x="588681" y="2977769"/>
                </a:cubicBezTo>
                <a:cubicBezTo>
                  <a:pt x="573724" y="2974953"/>
                  <a:pt x="565729" y="2974991"/>
                  <a:pt x="561717" y="2981641"/>
                </a:cubicBezTo>
                <a:cubicBezTo>
                  <a:pt x="532860" y="2985482"/>
                  <a:pt x="475932" y="2991762"/>
                  <a:pt x="415541" y="3000819"/>
                </a:cubicBezTo>
                <a:cubicBezTo>
                  <a:pt x="370154" y="3008289"/>
                  <a:pt x="146634" y="3001788"/>
                  <a:pt x="86183" y="3009699"/>
                </a:cubicBezTo>
                <a:lnTo>
                  <a:pt x="0" y="3044978"/>
                </a:lnTo>
                <a:close/>
              </a:path>
            </a:pathLst>
          </a:custGeom>
        </p:spPr>
      </p:pic>
      <p:sp>
        <p:nvSpPr>
          <p:cNvPr id="3" name="Content Placeholder 2"/>
          <p:cNvSpPr>
            <a:spLocks noGrp="1"/>
          </p:cNvSpPr>
          <p:nvPr>
            <p:ph idx="1"/>
          </p:nvPr>
        </p:nvSpPr>
        <p:spPr>
          <a:xfrm>
            <a:off x="4572000" y="3703975"/>
            <a:ext cx="3943350" cy="2398713"/>
          </a:xfrm>
        </p:spPr>
        <p:txBody>
          <a:bodyPr anchor="ctr">
            <a:normAutofit/>
          </a:bodyPr>
          <a:lstStyle/>
          <a:p>
            <a:pPr marL="0" indent="0">
              <a:buNone/>
            </a:pPr>
            <a:r>
              <a:rPr lang="en-US" sz="1700" dirty="0">
                <a:latin typeface="Tahoma" panose="020B0604030504040204" pitchFamily="34" charset="0"/>
              </a:rPr>
              <a:t>    </a:t>
            </a:r>
          </a:p>
          <a:p>
            <a:pPr marL="457200" lvl="1" indent="0">
              <a:buNone/>
            </a:pPr>
            <a:r>
              <a:rPr lang="en-US" sz="2400" dirty="0"/>
              <a:t>Raised Pavement Markers and Rumble Bars</a:t>
            </a:r>
            <a:endParaRPr lang="en-US" sz="2400" dirty="0">
              <a:latin typeface="+mj-lt"/>
            </a:endParaRPr>
          </a:p>
        </p:txBody>
      </p:sp>
      <p:pic>
        <p:nvPicPr>
          <p:cNvPr id="7" name="Picture 6">
            <a:extLst>
              <a:ext uri="{FF2B5EF4-FFF2-40B4-BE49-F238E27FC236}">
                <a16:creationId xmlns:a16="http://schemas.microsoft.com/office/drawing/2014/main" id="{86DB45B4-A883-B30B-3962-414E64D2E510}"/>
              </a:ext>
            </a:extLst>
          </p:cNvPr>
          <p:cNvPicPr>
            <a:picLocks noChangeAspect="1"/>
          </p:cNvPicPr>
          <p:nvPr/>
        </p:nvPicPr>
        <p:blipFill>
          <a:blip r:embed="rId4"/>
          <a:stretch>
            <a:fillRect/>
          </a:stretch>
        </p:blipFill>
        <p:spPr>
          <a:xfrm>
            <a:off x="0" y="6166659"/>
            <a:ext cx="9144000" cy="691331"/>
          </a:xfrm>
          <a:prstGeom prst="rect">
            <a:avLst/>
          </a:prstGeom>
        </p:spPr>
      </p:pic>
      <p:sp>
        <p:nvSpPr>
          <p:cNvPr id="2" name="Slide Number Placeholder 1"/>
          <p:cNvSpPr>
            <a:spLocks noGrp="1"/>
          </p:cNvSpPr>
          <p:nvPr>
            <p:ph type="sldNum" sz="quarter" idx="12"/>
          </p:nvPr>
        </p:nvSpPr>
        <p:spPr>
          <a:xfrm>
            <a:off x="2780144" y="6373092"/>
            <a:ext cx="2057400" cy="365125"/>
          </a:xfrm>
        </p:spPr>
        <p:txBody>
          <a:bodyPr>
            <a:normAutofit/>
          </a:bodyPr>
          <a:lstStyle/>
          <a:p>
            <a:pPr>
              <a:spcAft>
                <a:spcPts val="600"/>
              </a:spcAft>
            </a:pPr>
            <a:fld id="{A28CD5DE-1B3B-DB4E-A3CA-FF4EF6D55D86}" type="slidenum">
              <a:rPr lang="en-US">
                <a:solidFill>
                  <a:schemeClr val="tx1"/>
                </a:solidFill>
              </a:rPr>
              <a:pPr>
                <a:spcAft>
                  <a:spcPts val="600"/>
                </a:spcAft>
              </a:pPr>
              <a:t>15</a:t>
            </a:fld>
            <a:endParaRPr lang="en-US" dirty="0">
              <a:solidFill>
                <a:schemeClr val="tx1"/>
              </a:solidFill>
            </a:endParaRPr>
          </a:p>
        </p:txBody>
      </p:sp>
    </p:spTree>
    <p:extLst>
      <p:ext uri="{BB962C8B-B14F-4D97-AF65-F5344CB8AC3E}">
        <p14:creationId xmlns:p14="http://schemas.microsoft.com/office/powerpoint/2010/main" val="20609725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5FBD2A7-230B-B18B-A699-5E98B4BDCD9D}"/>
              </a:ext>
            </a:extLst>
          </p:cNvPr>
          <p:cNvPicPr>
            <a:picLocks noChangeAspect="1"/>
          </p:cNvPicPr>
          <p:nvPr/>
        </p:nvPicPr>
        <p:blipFill rotWithShape="1">
          <a:blip r:embed="rId3"/>
          <a:srcRect l="15879" r="23607"/>
          <a:stretch/>
        </p:blipFill>
        <p:spPr>
          <a:xfrm>
            <a:off x="5523058" y="-18"/>
            <a:ext cx="3620942" cy="6857999"/>
          </a:xfrm>
          <a:custGeom>
            <a:avLst/>
            <a:gdLst/>
            <a:ahLst/>
            <a:cxnLst/>
            <a:rect l="l" t="t" r="r" b="b"/>
            <a:pathLst>
              <a:path w="4827922" h="6858000">
                <a:moveTo>
                  <a:pt x="4441" y="0"/>
                </a:moveTo>
                <a:lnTo>
                  <a:pt x="4827922" y="0"/>
                </a:lnTo>
                <a:lnTo>
                  <a:pt x="4827922"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p:spPr>
      </p:pic>
      <p:pic>
        <p:nvPicPr>
          <p:cNvPr id="12" name="Picture 11">
            <a:extLst>
              <a:ext uri="{FF2B5EF4-FFF2-40B4-BE49-F238E27FC236}">
                <a16:creationId xmlns:a16="http://schemas.microsoft.com/office/drawing/2014/main" id="{CAF39FF9-BA3A-3731-B411-D80E2D65DCE5}"/>
              </a:ext>
            </a:extLst>
          </p:cNvPr>
          <p:cNvPicPr>
            <a:picLocks noChangeAspect="1"/>
          </p:cNvPicPr>
          <p:nvPr/>
        </p:nvPicPr>
        <p:blipFill rotWithShape="1">
          <a:blip r:embed="rId4"/>
          <a:srcRect l="19969" r="17960"/>
          <a:stretch/>
        </p:blipFill>
        <p:spPr>
          <a:xfrm>
            <a:off x="2339520" y="18"/>
            <a:ext cx="3724717" cy="6857999"/>
          </a:xfrm>
          <a:custGeom>
            <a:avLst/>
            <a:gdLst/>
            <a:ahLst/>
            <a:cxnLst/>
            <a:rect l="l" t="t" r="r" b="b"/>
            <a:pathLst>
              <a:path w="4966290" h="6857999">
                <a:moveTo>
                  <a:pt x="0" y="0"/>
                </a:moveTo>
                <a:lnTo>
                  <a:pt x="4188230" y="0"/>
                </a:lnTo>
                <a:lnTo>
                  <a:pt x="4295735" y="210478"/>
                </a:lnTo>
                <a:cubicBezTo>
                  <a:pt x="4719089" y="1127919"/>
                  <a:pt x="4966290" y="2233909"/>
                  <a:pt x="4966290" y="3424428"/>
                </a:cubicBezTo>
                <a:cubicBezTo>
                  <a:pt x="4966290" y="4614948"/>
                  <a:pt x="4719089" y="5720938"/>
                  <a:pt x="4295735" y="6638378"/>
                </a:cubicBezTo>
                <a:lnTo>
                  <a:pt x="4183560" y="6857999"/>
                </a:lnTo>
                <a:lnTo>
                  <a:pt x="53039" y="6857999"/>
                </a:lnTo>
                <a:lnTo>
                  <a:pt x="132047" y="6695338"/>
                </a:lnTo>
                <a:cubicBezTo>
                  <a:pt x="555401" y="5777898"/>
                  <a:pt x="802602" y="4671908"/>
                  <a:pt x="802602" y="3481388"/>
                </a:cubicBezTo>
                <a:cubicBezTo>
                  <a:pt x="802602" y="2191659"/>
                  <a:pt x="512484" y="1001134"/>
                  <a:pt x="22579" y="42066"/>
                </a:cubicBezTo>
                <a:close/>
              </a:path>
            </a:pathLst>
          </a:custGeom>
        </p:spPr>
      </p:pic>
      <p:sp>
        <p:nvSpPr>
          <p:cNvPr id="2" name="Title 1"/>
          <p:cNvSpPr>
            <a:spLocks noGrp="1"/>
          </p:cNvSpPr>
          <p:nvPr>
            <p:ph type="title"/>
          </p:nvPr>
        </p:nvSpPr>
        <p:spPr>
          <a:xfrm>
            <a:off x="336042" y="681038"/>
            <a:ext cx="2103378" cy="1325563"/>
          </a:xfrm>
        </p:spPr>
        <p:txBody>
          <a:bodyPr anchor="ctr">
            <a:normAutofit/>
          </a:bodyPr>
          <a:lstStyle/>
          <a:p>
            <a:pPr algn="l"/>
            <a:r>
              <a:rPr lang="en-US" sz="2000" b="1" dirty="0">
                <a:latin typeface="Arial" panose="020B0604020202020204" pitchFamily="34" charset="0"/>
                <a:cs typeface="Arial" panose="020B0604020202020204" pitchFamily="34" charset="0"/>
              </a:rPr>
              <a:t>Implementation History</a:t>
            </a:r>
            <a:endParaRPr lang="en-US" sz="2000" dirty="0">
              <a:latin typeface="Avenir Black"/>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336042" y="2258171"/>
            <a:ext cx="2483358" cy="3918792"/>
          </a:xfrm>
        </p:spPr>
        <p:txBody>
          <a:bodyPr>
            <a:normAutofit/>
          </a:bodyPr>
          <a:lstStyle/>
          <a:p>
            <a:pPr>
              <a:buClrTx/>
              <a:buFont typeface="Wingdings 2"/>
              <a:buChar char=""/>
            </a:pPr>
            <a:r>
              <a:rPr lang="en-US" sz="1800" dirty="0">
                <a:latin typeface="Avenir Book"/>
                <a:ea typeface="Tahoma" panose="020B0604030504040204" pitchFamily="34" charset="0"/>
                <a:cs typeface="Tahoma" panose="020B0604030504040204" pitchFamily="34" charset="0"/>
              </a:rPr>
              <a:t>Petition circulated and approved by over 75% of nearby residents </a:t>
            </a:r>
          </a:p>
          <a:p>
            <a:pPr>
              <a:buClrTx/>
              <a:buFont typeface="Wingdings 2"/>
              <a:buChar char=""/>
            </a:pPr>
            <a:r>
              <a:rPr lang="en-US" sz="1800" dirty="0">
                <a:latin typeface="Avenir Book"/>
                <a:ea typeface="Tahoma" panose="020B0604030504040204" pitchFamily="34" charset="0"/>
                <a:cs typeface="Tahoma" panose="020B0604030504040204" pitchFamily="34" charset="0"/>
              </a:rPr>
              <a:t>Project was Installed in December 2022</a:t>
            </a:r>
          </a:p>
          <a:p>
            <a:pPr>
              <a:buClrTx/>
              <a:buFont typeface="Wingdings 2"/>
              <a:buChar char=""/>
            </a:pPr>
            <a:r>
              <a:rPr lang="en-US" sz="1800" dirty="0">
                <a:latin typeface="Avenir Book"/>
                <a:ea typeface="Tahoma" panose="020B0604030504040204" pitchFamily="34" charset="0"/>
                <a:cs typeface="Tahoma" panose="020B0604030504040204" pitchFamily="34" charset="0"/>
              </a:rPr>
              <a:t>Project was removed due to excessive noise complaints from neighboring residents.</a:t>
            </a:r>
            <a:endParaRPr lang="en-US" sz="1800" dirty="0">
              <a:latin typeface="Avenir Book"/>
              <a:ea typeface="Tahoma" panose="020B0604030504040204" pitchFamily="34" charset="0"/>
              <a:cs typeface="Tahoma" panose="020B0604030504040204" pitchFamily="34" charset="0"/>
              <a:sym typeface="Wingdings 2"/>
            </a:endParaRPr>
          </a:p>
          <a:p>
            <a:pPr>
              <a:buClrTx/>
              <a:buFont typeface="Wingdings 2"/>
              <a:buChar char=""/>
            </a:pPr>
            <a:endParaRPr lang="en-US" sz="1600" dirty="0">
              <a:latin typeface="Avenir Book"/>
              <a:ea typeface="Tahoma" panose="020B0604030504040204" pitchFamily="34" charset="0"/>
              <a:cs typeface="Tahoma" panose="020B0604030504040204" pitchFamily="34" charset="0"/>
              <a:sym typeface="Wingdings 2"/>
            </a:endParaRPr>
          </a:p>
          <a:p>
            <a:pPr marL="0" indent="0">
              <a:buClrTx/>
              <a:buNone/>
            </a:pPr>
            <a:endParaRPr lang="en-US" sz="1600" dirty="0">
              <a:latin typeface="Avenir Book"/>
              <a:ea typeface="Tahoma" panose="020B0604030504040204" pitchFamily="34" charset="0"/>
              <a:cs typeface="Tahoma" panose="020B0604030504040204" pitchFamily="34" charset="0"/>
              <a:sym typeface="Wingdings 2"/>
            </a:endParaRPr>
          </a:p>
        </p:txBody>
      </p:sp>
      <p:pic>
        <p:nvPicPr>
          <p:cNvPr id="6" name="Picture 5">
            <a:extLst>
              <a:ext uri="{FF2B5EF4-FFF2-40B4-BE49-F238E27FC236}">
                <a16:creationId xmlns:a16="http://schemas.microsoft.com/office/drawing/2014/main" id="{940B5195-E969-2535-A7D3-5AC8F7F608B4}"/>
              </a:ext>
            </a:extLst>
          </p:cNvPr>
          <p:cNvPicPr>
            <a:picLocks noChangeAspect="1"/>
          </p:cNvPicPr>
          <p:nvPr/>
        </p:nvPicPr>
        <p:blipFill>
          <a:blip r:embed="rId5"/>
          <a:stretch>
            <a:fillRect/>
          </a:stretch>
        </p:blipFill>
        <p:spPr>
          <a:xfrm>
            <a:off x="0" y="6171825"/>
            <a:ext cx="9144000" cy="691331"/>
          </a:xfrm>
          <a:prstGeom prst="rect">
            <a:avLst/>
          </a:prstGeom>
        </p:spPr>
      </p:pic>
      <p:sp>
        <p:nvSpPr>
          <p:cNvPr id="4" name="Slide Number Placeholder 3"/>
          <p:cNvSpPr>
            <a:spLocks noGrp="1"/>
          </p:cNvSpPr>
          <p:nvPr>
            <p:ph type="sldNum" sz="quarter" idx="12"/>
          </p:nvPr>
        </p:nvSpPr>
        <p:spPr>
          <a:xfrm>
            <a:off x="2770908" y="6373092"/>
            <a:ext cx="2057400" cy="365125"/>
          </a:xfrm>
        </p:spPr>
        <p:txBody>
          <a:bodyPr>
            <a:normAutofit/>
          </a:bodyPr>
          <a:lstStyle/>
          <a:p>
            <a:pPr>
              <a:spcAft>
                <a:spcPts val="600"/>
              </a:spcAft>
            </a:pPr>
            <a:fld id="{A28CD5DE-1B3B-DB4E-A3CA-FF4EF6D55D86}" type="slidenum">
              <a:rPr lang="en-US">
                <a:solidFill>
                  <a:schemeClr val="tx1"/>
                </a:solidFill>
              </a:rPr>
              <a:pPr>
                <a:spcAft>
                  <a:spcPts val="600"/>
                </a:spcAft>
              </a:pPr>
              <a:t>16</a:t>
            </a:fld>
            <a:endParaRPr lang="en-US" dirty="0">
              <a:solidFill>
                <a:schemeClr val="tx1"/>
              </a:solidFill>
            </a:endParaRPr>
          </a:p>
        </p:txBody>
      </p:sp>
    </p:spTree>
    <p:extLst>
      <p:ext uri="{BB962C8B-B14F-4D97-AF65-F5344CB8AC3E}">
        <p14:creationId xmlns:p14="http://schemas.microsoft.com/office/powerpoint/2010/main" val="1024333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852322" y="839286"/>
            <a:ext cx="5605629" cy="994172"/>
          </a:xfrm>
        </p:spPr>
        <p:txBody>
          <a:bodyPr>
            <a:normAutofit/>
          </a:bodyPr>
          <a:lstStyle/>
          <a:p>
            <a:pPr marL="0" indent="0">
              <a:buNone/>
            </a:pPr>
            <a:r>
              <a:rPr lang="en-US" b="1" dirty="0"/>
              <a:t>Traffic Circle Concept</a:t>
            </a:r>
            <a:endParaRPr lang="en-US" dirty="0"/>
          </a:p>
        </p:txBody>
      </p:sp>
      <p:sp>
        <p:nvSpPr>
          <p:cNvPr id="3" name="Content Placeholder 2"/>
          <p:cNvSpPr>
            <a:spLocks noGrp="1"/>
          </p:cNvSpPr>
          <p:nvPr>
            <p:ph idx="1"/>
          </p:nvPr>
        </p:nvSpPr>
        <p:spPr>
          <a:xfrm>
            <a:off x="152401" y="2147568"/>
            <a:ext cx="6208406" cy="3351532"/>
          </a:xfrm>
        </p:spPr>
        <p:txBody>
          <a:bodyPr anchor="ctr">
            <a:normAutofit/>
          </a:bodyPr>
          <a:lstStyle/>
          <a:p>
            <a:r>
              <a:rPr lang="en-US" sz="2500" dirty="0"/>
              <a:t>Virtual meeting on Feb 3, 2021</a:t>
            </a:r>
          </a:p>
          <a:p>
            <a:r>
              <a:rPr lang="en-US" sz="2500" dirty="0"/>
              <a:t>Meetings with Adams Hill Neighborhood Association</a:t>
            </a:r>
          </a:p>
          <a:p>
            <a:r>
              <a:rPr lang="en-US" sz="2500" dirty="0"/>
              <a:t>Concern regarding parking impacts</a:t>
            </a:r>
          </a:p>
          <a:p>
            <a:pPr marL="457200" lvl="1" indent="0">
              <a:buNone/>
            </a:pPr>
            <a:endParaRPr lang="en-US" sz="1800" dirty="0"/>
          </a:p>
          <a:p>
            <a:pPr marL="457200" lvl="1" indent="0">
              <a:buNone/>
            </a:pPr>
            <a:endParaRPr lang="en-US" sz="1800" dirty="0">
              <a:latin typeface="+mj-lt"/>
            </a:endParaRPr>
          </a:p>
        </p:txBody>
      </p:sp>
      <p:sp>
        <p:nvSpPr>
          <p:cNvPr id="12" name="Rectangle 11">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6660" y="0"/>
            <a:ext cx="1577340" cy="6858000"/>
          </a:xfrm>
          <a:prstGeom prst="rect">
            <a:avLst/>
          </a:prstGeom>
          <a:solidFill>
            <a:srgbClr val="3756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Oval 13">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7138" y="2357641"/>
            <a:ext cx="2167815" cy="2167815"/>
          </a:xfrm>
          <a:prstGeom prst="ellipse">
            <a:avLst/>
          </a:prstGeom>
          <a:solidFill>
            <a:srgbClr val="FFFFFF"/>
          </a:solidFill>
          <a:ln w="22225">
            <a:solidFill>
              <a:srgbClr val="004C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 name="Picture 3">
            <a:extLst>
              <a:ext uri="{FF2B5EF4-FFF2-40B4-BE49-F238E27FC236}">
                <a16:creationId xmlns:a16="http://schemas.microsoft.com/office/drawing/2014/main" id="{81A0B478-9A21-3B8C-19F8-78E7402C1F89}"/>
              </a:ext>
            </a:extLst>
          </p:cNvPr>
          <p:cNvPicPr>
            <a:picLocks noChangeAspect="1"/>
          </p:cNvPicPr>
          <p:nvPr/>
        </p:nvPicPr>
        <p:blipFill rotWithShape="1">
          <a:blip r:embed="rId3">
            <a:alphaModFix/>
          </a:blip>
          <a:srcRect l="129" r="970" b="8"/>
          <a:stretch/>
        </p:blipFill>
        <p:spPr>
          <a:xfrm>
            <a:off x="6598028" y="2461923"/>
            <a:ext cx="1937263" cy="1934153"/>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7" name="Picture 6">
            <a:extLst>
              <a:ext uri="{FF2B5EF4-FFF2-40B4-BE49-F238E27FC236}">
                <a16:creationId xmlns:a16="http://schemas.microsoft.com/office/drawing/2014/main" id="{86DB45B4-A883-B30B-3962-414E64D2E510}"/>
              </a:ext>
            </a:extLst>
          </p:cNvPr>
          <p:cNvPicPr>
            <a:picLocks noChangeAspect="1"/>
          </p:cNvPicPr>
          <p:nvPr/>
        </p:nvPicPr>
        <p:blipFill>
          <a:blip r:embed="rId4"/>
          <a:stretch>
            <a:fillRect/>
          </a:stretch>
        </p:blipFill>
        <p:spPr>
          <a:xfrm>
            <a:off x="0" y="6166659"/>
            <a:ext cx="9144000" cy="691331"/>
          </a:xfrm>
          <a:prstGeom prst="rect">
            <a:avLst/>
          </a:prstGeom>
        </p:spPr>
      </p:pic>
      <p:sp>
        <p:nvSpPr>
          <p:cNvPr id="2" name="Slide Number Placeholder 1"/>
          <p:cNvSpPr>
            <a:spLocks noGrp="1"/>
          </p:cNvSpPr>
          <p:nvPr>
            <p:ph type="sldNum" sz="quarter" idx="12"/>
          </p:nvPr>
        </p:nvSpPr>
        <p:spPr>
          <a:xfrm>
            <a:off x="4161539" y="6416498"/>
            <a:ext cx="759278" cy="273844"/>
          </a:xfrm>
        </p:spPr>
        <p:txBody>
          <a:bodyPr>
            <a:normAutofit/>
          </a:bodyPr>
          <a:lstStyle/>
          <a:p>
            <a:pPr>
              <a:lnSpc>
                <a:spcPct val="90000"/>
              </a:lnSpc>
              <a:spcAft>
                <a:spcPts val="600"/>
              </a:spcAft>
            </a:pPr>
            <a:fld id="{A28CD5DE-1B3B-DB4E-A3CA-FF4EF6D55D86}" type="slidenum">
              <a:rPr lang="en-US">
                <a:solidFill>
                  <a:schemeClr val="tx1"/>
                </a:solidFill>
              </a:rPr>
              <a:pPr>
                <a:lnSpc>
                  <a:spcPct val="90000"/>
                </a:lnSpc>
                <a:spcAft>
                  <a:spcPts val="600"/>
                </a:spcAft>
              </a:pPr>
              <a:t>17</a:t>
            </a:fld>
            <a:endParaRPr lang="en-US" dirty="0">
              <a:solidFill>
                <a:schemeClr val="tx1"/>
              </a:solidFill>
            </a:endParaRPr>
          </a:p>
        </p:txBody>
      </p:sp>
    </p:spTree>
    <p:extLst>
      <p:ext uri="{BB962C8B-B14F-4D97-AF65-F5344CB8AC3E}">
        <p14:creationId xmlns:p14="http://schemas.microsoft.com/office/powerpoint/2010/main" val="22941467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6660" y="0"/>
            <a:ext cx="1577340" cy="6858000"/>
          </a:xfrm>
          <a:prstGeom prst="rect">
            <a:avLst/>
          </a:prstGeom>
          <a:solidFill>
            <a:srgbClr val="3756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Oval 13">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7138" y="2357641"/>
            <a:ext cx="2167815" cy="2167815"/>
          </a:xfrm>
          <a:prstGeom prst="ellipse">
            <a:avLst/>
          </a:prstGeom>
          <a:solidFill>
            <a:srgbClr val="FFFFFF"/>
          </a:solidFill>
          <a:ln w="22225">
            <a:solidFill>
              <a:srgbClr val="004C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 name="Picture 3">
            <a:extLst>
              <a:ext uri="{FF2B5EF4-FFF2-40B4-BE49-F238E27FC236}">
                <a16:creationId xmlns:a16="http://schemas.microsoft.com/office/drawing/2014/main" id="{81A0B478-9A21-3B8C-19F8-78E7402C1F89}"/>
              </a:ext>
            </a:extLst>
          </p:cNvPr>
          <p:cNvPicPr>
            <a:picLocks noChangeAspect="1"/>
          </p:cNvPicPr>
          <p:nvPr/>
        </p:nvPicPr>
        <p:blipFill rotWithShape="1">
          <a:blip r:embed="rId3">
            <a:alphaModFix/>
          </a:blip>
          <a:srcRect l="129" r="970" b="8"/>
          <a:stretch/>
        </p:blipFill>
        <p:spPr>
          <a:xfrm>
            <a:off x="6598028" y="2461923"/>
            <a:ext cx="1937263" cy="1934153"/>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7" name="Picture 6">
            <a:extLst>
              <a:ext uri="{FF2B5EF4-FFF2-40B4-BE49-F238E27FC236}">
                <a16:creationId xmlns:a16="http://schemas.microsoft.com/office/drawing/2014/main" id="{86DB45B4-A883-B30B-3962-414E64D2E510}"/>
              </a:ext>
            </a:extLst>
          </p:cNvPr>
          <p:cNvPicPr>
            <a:picLocks noChangeAspect="1"/>
          </p:cNvPicPr>
          <p:nvPr/>
        </p:nvPicPr>
        <p:blipFill>
          <a:blip r:embed="rId4"/>
          <a:stretch>
            <a:fillRect/>
          </a:stretch>
        </p:blipFill>
        <p:spPr>
          <a:xfrm>
            <a:off x="0" y="6166659"/>
            <a:ext cx="9144000" cy="691331"/>
          </a:xfrm>
          <a:prstGeom prst="rect">
            <a:avLst/>
          </a:prstGeom>
        </p:spPr>
      </p:pic>
      <p:sp>
        <p:nvSpPr>
          <p:cNvPr id="2" name="Slide Number Placeholder 1"/>
          <p:cNvSpPr>
            <a:spLocks noGrp="1"/>
          </p:cNvSpPr>
          <p:nvPr>
            <p:ph type="sldNum" sz="quarter" idx="12"/>
          </p:nvPr>
        </p:nvSpPr>
        <p:spPr>
          <a:xfrm>
            <a:off x="4161539" y="6416498"/>
            <a:ext cx="759278" cy="273844"/>
          </a:xfrm>
        </p:spPr>
        <p:txBody>
          <a:bodyPr>
            <a:normAutofit/>
          </a:bodyPr>
          <a:lstStyle/>
          <a:p>
            <a:pPr>
              <a:lnSpc>
                <a:spcPct val="90000"/>
              </a:lnSpc>
              <a:spcAft>
                <a:spcPts val="600"/>
              </a:spcAft>
            </a:pPr>
            <a:fld id="{A28CD5DE-1B3B-DB4E-A3CA-FF4EF6D55D86}" type="slidenum">
              <a:rPr lang="en-US">
                <a:solidFill>
                  <a:schemeClr val="tx1"/>
                </a:solidFill>
              </a:rPr>
              <a:pPr>
                <a:lnSpc>
                  <a:spcPct val="90000"/>
                </a:lnSpc>
                <a:spcAft>
                  <a:spcPts val="600"/>
                </a:spcAft>
              </a:pPr>
              <a:t>18</a:t>
            </a:fld>
            <a:endParaRPr lang="en-US" dirty="0">
              <a:solidFill>
                <a:schemeClr val="tx1"/>
              </a:solidFill>
            </a:endParaRPr>
          </a:p>
        </p:txBody>
      </p:sp>
      <p:sp>
        <p:nvSpPr>
          <p:cNvPr id="13" name="Content Placeholder 2">
            <a:extLst>
              <a:ext uri="{FF2B5EF4-FFF2-40B4-BE49-F238E27FC236}">
                <a16:creationId xmlns:a16="http://schemas.microsoft.com/office/drawing/2014/main" id="{9A84DC05-CAEC-9065-F31D-A5ACF942F695}"/>
              </a:ext>
            </a:extLst>
          </p:cNvPr>
          <p:cNvSpPr>
            <a:spLocks noGrp="1"/>
          </p:cNvSpPr>
          <p:nvPr>
            <p:ph idx="1"/>
          </p:nvPr>
        </p:nvSpPr>
        <p:spPr>
          <a:xfrm>
            <a:off x="151480" y="2396205"/>
            <a:ext cx="6477920" cy="3666055"/>
          </a:xfrm>
        </p:spPr>
        <p:txBody>
          <a:bodyPr anchor="t">
            <a:normAutofit lnSpcReduction="10000"/>
          </a:bodyPr>
          <a:lstStyle/>
          <a:p>
            <a:pPr marL="0" lvl="0" indent="0">
              <a:lnSpc>
                <a:spcPct val="90000"/>
              </a:lnSpc>
              <a:buNone/>
            </a:pPr>
            <a:r>
              <a:rPr lang="en-US" sz="2400" dirty="0">
                <a:solidFill>
                  <a:schemeClr val="tx1">
                    <a:alpha val="80000"/>
                  </a:schemeClr>
                </a:solidFill>
              </a:rPr>
              <a:t>- Traffic Circle Concept at: </a:t>
            </a:r>
          </a:p>
          <a:p>
            <a:pPr marL="0" lvl="0" indent="0">
              <a:lnSpc>
                <a:spcPct val="90000"/>
              </a:lnSpc>
              <a:buNone/>
            </a:pPr>
            <a:r>
              <a:rPr lang="en-US" sz="2400" dirty="0">
                <a:solidFill>
                  <a:schemeClr val="tx1">
                    <a:alpha val="80000"/>
                  </a:schemeClr>
                </a:solidFill>
              </a:rPr>
              <a:t>	Adams St./Scofield Dr. Intersection</a:t>
            </a:r>
          </a:p>
          <a:p>
            <a:pPr marL="0" lvl="0" indent="0">
              <a:lnSpc>
                <a:spcPct val="90000"/>
              </a:lnSpc>
              <a:buNone/>
            </a:pPr>
            <a:endParaRPr lang="en-US" sz="2400" dirty="0">
              <a:solidFill>
                <a:schemeClr val="tx1">
                  <a:alpha val="80000"/>
                </a:schemeClr>
              </a:solidFill>
            </a:endParaRPr>
          </a:p>
          <a:p>
            <a:pPr marL="0" indent="0">
              <a:lnSpc>
                <a:spcPct val="90000"/>
              </a:lnSpc>
              <a:buNone/>
            </a:pPr>
            <a:r>
              <a:rPr lang="en-US" sz="2400" dirty="0">
                <a:solidFill>
                  <a:schemeClr val="tx1">
                    <a:alpha val="80000"/>
                  </a:schemeClr>
                </a:solidFill>
              </a:rPr>
              <a:t>- </a:t>
            </a:r>
            <a:r>
              <a:rPr lang="en-US" sz="2400" b="1" dirty="0">
                <a:solidFill>
                  <a:schemeClr val="tx1">
                    <a:alpha val="80000"/>
                  </a:schemeClr>
                </a:solidFill>
              </a:rPr>
              <a:t>Why Scofield Dr.?</a:t>
            </a:r>
          </a:p>
          <a:p>
            <a:pPr lvl="0">
              <a:lnSpc>
                <a:spcPct val="90000"/>
              </a:lnSpc>
            </a:pPr>
            <a:r>
              <a:rPr lang="en-US" sz="2400" dirty="0">
                <a:solidFill>
                  <a:schemeClr val="tx1">
                    <a:alpha val="80000"/>
                  </a:schemeClr>
                </a:solidFill>
              </a:rPr>
              <a:t>Scofield Dr. is a wider street compared to Cornell Dr., Yale Dr., and Princeton Dr.</a:t>
            </a:r>
          </a:p>
          <a:p>
            <a:pPr marL="0" lvl="0" indent="0">
              <a:lnSpc>
                <a:spcPct val="90000"/>
              </a:lnSpc>
              <a:buNone/>
            </a:pPr>
            <a:endParaRPr lang="en-US" sz="2400" dirty="0">
              <a:solidFill>
                <a:schemeClr val="tx1">
                  <a:alpha val="80000"/>
                </a:schemeClr>
              </a:solidFill>
            </a:endParaRPr>
          </a:p>
          <a:p>
            <a:pPr marL="0" indent="0">
              <a:lnSpc>
                <a:spcPct val="90000"/>
              </a:lnSpc>
              <a:buNone/>
            </a:pPr>
            <a:r>
              <a:rPr lang="en-US" sz="2400" dirty="0">
                <a:solidFill>
                  <a:schemeClr val="tx1">
                    <a:alpha val="80000"/>
                  </a:schemeClr>
                </a:solidFill>
              </a:rPr>
              <a:t>- </a:t>
            </a:r>
            <a:r>
              <a:rPr lang="en-US" sz="2400" b="1" dirty="0">
                <a:solidFill>
                  <a:schemeClr val="tx1">
                    <a:alpha val="80000"/>
                  </a:schemeClr>
                </a:solidFill>
              </a:rPr>
              <a:t>Challenges:</a:t>
            </a:r>
          </a:p>
          <a:p>
            <a:pPr lvl="0">
              <a:lnSpc>
                <a:spcPct val="90000"/>
              </a:lnSpc>
            </a:pPr>
            <a:r>
              <a:rPr lang="en-US" sz="2400" dirty="0">
                <a:solidFill>
                  <a:schemeClr val="tx1">
                    <a:alpha val="80000"/>
                  </a:schemeClr>
                </a:solidFill>
              </a:rPr>
              <a:t>Loss of On-street Parking Spaces</a:t>
            </a:r>
          </a:p>
          <a:p>
            <a:pPr lvl="0">
              <a:lnSpc>
                <a:spcPct val="90000"/>
              </a:lnSpc>
            </a:pPr>
            <a:r>
              <a:rPr lang="en-US" sz="2400" dirty="0">
                <a:solidFill>
                  <a:schemeClr val="tx1">
                    <a:alpha val="80000"/>
                  </a:schemeClr>
                </a:solidFill>
              </a:rPr>
              <a:t>Large vehicles turning </a:t>
            </a:r>
          </a:p>
          <a:p>
            <a:pPr marL="0" lvl="0" indent="0">
              <a:lnSpc>
                <a:spcPct val="90000"/>
              </a:lnSpc>
              <a:buNone/>
            </a:pPr>
            <a:endParaRPr lang="en-US" sz="1400" dirty="0">
              <a:solidFill>
                <a:schemeClr val="tx1">
                  <a:alpha val="80000"/>
                </a:schemeClr>
              </a:solidFill>
            </a:endParaRPr>
          </a:p>
          <a:p>
            <a:pPr marL="0" lvl="0" indent="0">
              <a:lnSpc>
                <a:spcPct val="90000"/>
              </a:lnSpc>
              <a:buNone/>
            </a:pPr>
            <a:endParaRPr lang="en-US" sz="1200" dirty="0">
              <a:solidFill>
                <a:schemeClr val="tx1">
                  <a:alpha val="80000"/>
                </a:schemeClr>
              </a:solidFill>
            </a:endParaRPr>
          </a:p>
          <a:p>
            <a:pPr marL="0" lvl="0" indent="0">
              <a:lnSpc>
                <a:spcPct val="90000"/>
              </a:lnSpc>
              <a:buNone/>
            </a:pPr>
            <a:endParaRPr lang="en-US" sz="1200" dirty="0">
              <a:solidFill>
                <a:schemeClr val="tx1">
                  <a:alpha val="80000"/>
                </a:schemeClr>
              </a:solidFill>
            </a:endParaRPr>
          </a:p>
          <a:p>
            <a:pPr lvl="0">
              <a:lnSpc>
                <a:spcPct val="90000"/>
              </a:lnSpc>
            </a:pPr>
            <a:endParaRPr lang="en-US" sz="1200" dirty="0">
              <a:solidFill>
                <a:schemeClr val="tx1">
                  <a:alpha val="80000"/>
                </a:schemeClr>
              </a:solidFill>
            </a:endParaRPr>
          </a:p>
          <a:p>
            <a:pPr marL="0" indent="0">
              <a:lnSpc>
                <a:spcPct val="90000"/>
              </a:lnSpc>
              <a:buNone/>
            </a:pPr>
            <a:endParaRPr lang="en-US" sz="1200" dirty="0">
              <a:solidFill>
                <a:schemeClr val="tx1">
                  <a:alpha val="80000"/>
                </a:schemeClr>
              </a:solidFill>
            </a:endParaRPr>
          </a:p>
          <a:p>
            <a:pPr lvl="0">
              <a:lnSpc>
                <a:spcPct val="90000"/>
              </a:lnSpc>
            </a:pPr>
            <a:endParaRPr lang="en-US" sz="1200" dirty="0">
              <a:solidFill>
                <a:schemeClr val="tx1">
                  <a:alpha val="80000"/>
                </a:schemeClr>
              </a:solidFill>
            </a:endParaRPr>
          </a:p>
          <a:p>
            <a:pPr lvl="0">
              <a:lnSpc>
                <a:spcPct val="90000"/>
              </a:lnSpc>
            </a:pPr>
            <a:endParaRPr lang="en-US" sz="1200" dirty="0">
              <a:solidFill>
                <a:schemeClr val="tx1">
                  <a:alpha val="80000"/>
                </a:schemeClr>
              </a:solidFill>
            </a:endParaRPr>
          </a:p>
        </p:txBody>
      </p:sp>
      <p:sp>
        <p:nvSpPr>
          <p:cNvPr id="17" name="Title 1">
            <a:extLst>
              <a:ext uri="{FF2B5EF4-FFF2-40B4-BE49-F238E27FC236}">
                <a16:creationId xmlns:a16="http://schemas.microsoft.com/office/drawing/2014/main" id="{FCDBC595-7666-03E3-CEE3-330BEB42FDC9}"/>
              </a:ext>
            </a:extLst>
          </p:cNvPr>
          <p:cNvSpPr>
            <a:spLocks noGrp="1"/>
          </p:cNvSpPr>
          <p:nvPr>
            <p:ph type="title"/>
          </p:nvPr>
        </p:nvSpPr>
        <p:spPr>
          <a:xfrm>
            <a:off x="852322" y="839286"/>
            <a:ext cx="5605629" cy="994172"/>
          </a:xfrm>
        </p:spPr>
        <p:txBody>
          <a:bodyPr>
            <a:normAutofit/>
          </a:bodyPr>
          <a:lstStyle/>
          <a:p>
            <a:pPr marL="0" indent="0">
              <a:buNone/>
            </a:pPr>
            <a:r>
              <a:rPr lang="en-US" b="1" dirty="0"/>
              <a:t>Traffic Circle Concept</a:t>
            </a:r>
            <a:endParaRPr lang="en-US" dirty="0"/>
          </a:p>
        </p:txBody>
      </p:sp>
    </p:spTree>
    <p:extLst>
      <p:ext uri="{BB962C8B-B14F-4D97-AF65-F5344CB8AC3E}">
        <p14:creationId xmlns:p14="http://schemas.microsoft.com/office/powerpoint/2010/main" val="20549085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arn(inVertical)">
                                      <p:cBhvr>
                                        <p:cTn id="7" dur="500"/>
                                        <p:tgtEl>
                                          <p:spTgt spid="1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3">
                                            <p:txEl>
                                              <p:pRg st="1" end="1"/>
                                            </p:txEl>
                                          </p:spTgt>
                                        </p:tgtEl>
                                        <p:attrNameLst>
                                          <p:attrName>style.visibility</p:attrName>
                                        </p:attrNameLst>
                                      </p:cBhvr>
                                      <p:to>
                                        <p:strVal val="visible"/>
                                      </p:to>
                                    </p:set>
                                    <p:animEffect transition="in" filter="barn(inVertical)">
                                      <p:cBhvr>
                                        <p:cTn id="10" dur="500"/>
                                        <p:tgtEl>
                                          <p:spTgt spid="1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animEffect transition="in" filter="barn(inVertical)">
                                      <p:cBhvr>
                                        <p:cTn id="13" dur="500"/>
                                        <p:tgtEl>
                                          <p:spTgt spid="1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13">
                                            <p:txEl>
                                              <p:pRg st="4" end="4"/>
                                            </p:txEl>
                                          </p:spTgt>
                                        </p:tgtEl>
                                        <p:attrNameLst>
                                          <p:attrName>style.visibility</p:attrName>
                                        </p:attrNameLst>
                                      </p:cBhvr>
                                      <p:to>
                                        <p:strVal val="visible"/>
                                      </p:to>
                                    </p:set>
                                    <p:animEffect transition="in" filter="barn(inVertical)">
                                      <p:cBhvr>
                                        <p:cTn id="16" dur="500"/>
                                        <p:tgtEl>
                                          <p:spTgt spid="13">
                                            <p:txEl>
                                              <p:pRg st="4" end="4"/>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13">
                                            <p:txEl>
                                              <p:pRg st="6" end="6"/>
                                            </p:txEl>
                                          </p:spTgt>
                                        </p:tgtEl>
                                        <p:attrNameLst>
                                          <p:attrName>style.visibility</p:attrName>
                                        </p:attrNameLst>
                                      </p:cBhvr>
                                      <p:to>
                                        <p:strVal val="visible"/>
                                      </p:to>
                                    </p:set>
                                    <p:animEffect transition="in" filter="barn(inVertical)">
                                      <p:cBhvr>
                                        <p:cTn id="19" dur="500"/>
                                        <p:tgtEl>
                                          <p:spTgt spid="13">
                                            <p:txEl>
                                              <p:pRg st="6" end="6"/>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13">
                                            <p:txEl>
                                              <p:pRg st="7" end="7"/>
                                            </p:txEl>
                                          </p:spTgt>
                                        </p:tgtEl>
                                        <p:attrNameLst>
                                          <p:attrName>style.visibility</p:attrName>
                                        </p:attrNameLst>
                                      </p:cBhvr>
                                      <p:to>
                                        <p:strVal val="visible"/>
                                      </p:to>
                                    </p:set>
                                    <p:animEffect transition="in" filter="barn(inVertical)">
                                      <p:cBhvr>
                                        <p:cTn id="22" dur="500"/>
                                        <p:tgtEl>
                                          <p:spTgt spid="13">
                                            <p:txEl>
                                              <p:pRg st="7" end="7"/>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13">
                                            <p:txEl>
                                              <p:pRg st="8" end="8"/>
                                            </p:txEl>
                                          </p:spTgt>
                                        </p:tgtEl>
                                        <p:attrNameLst>
                                          <p:attrName>style.visibility</p:attrName>
                                        </p:attrNameLst>
                                      </p:cBhvr>
                                      <p:to>
                                        <p:strVal val="visible"/>
                                      </p:to>
                                    </p:set>
                                    <p:animEffect transition="in" filter="barn(inVertical)">
                                      <p:cBhvr>
                                        <p:cTn id="25" dur="500"/>
                                        <p:tgtEl>
                                          <p:spTgt spid="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50D1C5B3-B60D-4696-AE60-100D5EC8AB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73EDDF53-0851-48D4-A466-6FE0DCE91E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9144001" cy="1576446"/>
            <a:chOff x="0" y="0"/>
            <a:chExt cx="12192002" cy="1576446"/>
          </a:xfrm>
        </p:grpSpPr>
        <p:sp>
          <p:nvSpPr>
            <p:cNvPr id="30" name="Rectangle 29">
              <a:extLst>
                <a:ext uri="{FF2B5EF4-FFF2-40B4-BE49-F238E27FC236}">
                  <a16:creationId xmlns:a16="http://schemas.microsoft.com/office/drawing/2014/main" id="{D074D04C-85E8-4A3E-90D7-86A10AE048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097020A-86B6-43BD-A2AA-66AE72CA31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5307778" y="-5307778"/>
              <a:ext cx="1576446" cy="12192002"/>
            </a:xfrm>
            <a:prstGeom prst="rect">
              <a:avLst/>
            </a:prstGeom>
            <a:gradFill>
              <a:gsLst>
                <a:gs pos="45000">
                  <a:schemeClr val="accent1">
                    <a:alpha val="0"/>
                  </a:schemeClr>
                </a:gs>
                <a:gs pos="99000">
                  <a:srgbClr val="000000">
                    <a:alpha val="74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20C6C743-32FE-4E24-AA22-45D3B1C7C0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825434" y="0"/>
              <a:ext cx="4303422" cy="1575461"/>
            </a:xfrm>
            <a:prstGeom prst="rect">
              <a:avLst/>
            </a:prstGeom>
            <a:gradFill>
              <a:gsLst>
                <a:gs pos="0">
                  <a:schemeClr val="accent1">
                    <a:alpha val="17000"/>
                  </a:schemeClr>
                </a:gs>
                <a:gs pos="74000">
                  <a:schemeClr val="accent1">
                    <a:lumMod val="5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1028700" y="407695"/>
            <a:ext cx="7293022" cy="834251"/>
          </a:xfrm>
        </p:spPr>
        <p:txBody>
          <a:bodyPr anchor="ctr">
            <a:normAutofit/>
          </a:bodyPr>
          <a:lstStyle/>
          <a:p>
            <a:pPr>
              <a:lnSpc>
                <a:spcPct val="90000"/>
              </a:lnSpc>
            </a:pPr>
            <a:r>
              <a:rPr lang="en-US" sz="2700" b="1" dirty="0">
                <a:solidFill>
                  <a:srgbClr val="FFFFFF"/>
                </a:solidFill>
                <a:latin typeface="Arial" panose="020B0604020202020204" pitchFamily="34" charset="0"/>
                <a:cs typeface="Arial" panose="020B0604020202020204" pitchFamily="34" charset="0"/>
              </a:rPr>
              <a:t>Traffic Circle Implementation</a:t>
            </a:r>
            <a:br>
              <a:rPr lang="en-US" sz="2700" b="1" dirty="0">
                <a:solidFill>
                  <a:srgbClr val="FFFFFF"/>
                </a:solidFill>
                <a:latin typeface="Arial" panose="020B0604020202020204" pitchFamily="34" charset="0"/>
                <a:cs typeface="Arial" panose="020B0604020202020204" pitchFamily="34" charset="0"/>
              </a:rPr>
            </a:br>
            <a:endParaRPr lang="en-US" sz="2700" dirty="0">
              <a:solidFill>
                <a:srgbClr val="FFFFFF"/>
              </a:solidFill>
              <a:latin typeface="Arial" panose="020B0604020202020204" pitchFamily="34" charset="0"/>
              <a:ea typeface="Tahoma" panose="020B060403050404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5AA8C768-4622-7E94-CA15-FC5A6195DC35}"/>
              </a:ext>
            </a:extLst>
          </p:cNvPr>
          <p:cNvPicPr>
            <a:picLocks noChangeAspect="1"/>
          </p:cNvPicPr>
          <p:nvPr/>
        </p:nvPicPr>
        <p:blipFill>
          <a:blip r:embed="rId3"/>
          <a:stretch>
            <a:fillRect/>
          </a:stretch>
        </p:blipFill>
        <p:spPr>
          <a:xfrm>
            <a:off x="1112109" y="1753956"/>
            <a:ext cx="1909035" cy="2133001"/>
          </a:xfrm>
          <a:prstGeom prst="rect">
            <a:avLst/>
          </a:prstGeom>
        </p:spPr>
      </p:pic>
      <p:pic>
        <p:nvPicPr>
          <p:cNvPr id="8" name="Picture 7">
            <a:extLst>
              <a:ext uri="{FF2B5EF4-FFF2-40B4-BE49-F238E27FC236}">
                <a16:creationId xmlns:a16="http://schemas.microsoft.com/office/drawing/2014/main" id="{AD4C20FB-EC7A-4C40-3AAE-FC1E7E5DE266}"/>
              </a:ext>
            </a:extLst>
          </p:cNvPr>
          <p:cNvPicPr>
            <a:picLocks noChangeAspect="1"/>
          </p:cNvPicPr>
          <p:nvPr/>
        </p:nvPicPr>
        <p:blipFill>
          <a:blip r:embed="rId4"/>
          <a:stretch>
            <a:fillRect/>
          </a:stretch>
        </p:blipFill>
        <p:spPr>
          <a:xfrm>
            <a:off x="5282472" y="1766798"/>
            <a:ext cx="1727928" cy="2120159"/>
          </a:xfrm>
          <a:prstGeom prst="rect">
            <a:avLst/>
          </a:prstGeom>
        </p:spPr>
      </p:pic>
      <p:graphicFrame>
        <p:nvGraphicFramePr>
          <p:cNvPr id="6" name="Content Placeholder 2">
            <a:extLst>
              <a:ext uri="{FF2B5EF4-FFF2-40B4-BE49-F238E27FC236}">
                <a16:creationId xmlns:a16="http://schemas.microsoft.com/office/drawing/2014/main" id="{9D9E0FB6-1CBC-6951-FFA6-21431FAE9A3D}"/>
              </a:ext>
            </a:extLst>
          </p:cNvPr>
          <p:cNvGraphicFramePr>
            <a:graphicFrameLocks noGrp="1"/>
          </p:cNvGraphicFramePr>
          <p:nvPr>
            <p:ph idx="1"/>
            <p:extLst>
              <p:ext uri="{D42A27DB-BD31-4B8C-83A1-F6EECF244321}">
                <p14:modId xmlns:p14="http://schemas.microsoft.com/office/powerpoint/2010/main" val="2286340792"/>
              </p:ext>
            </p:extLst>
          </p:nvPr>
        </p:nvGraphicFramePr>
        <p:xfrm>
          <a:off x="76200" y="3509601"/>
          <a:ext cx="8534400" cy="265706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1" name="Picture 10">
            <a:extLst>
              <a:ext uri="{FF2B5EF4-FFF2-40B4-BE49-F238E27FC236}">
                <a16:creationId xmlns:a16="http://schemas.microsoft.com/office/drawing/2014/main" id="{4570915D-1FE3-B805-6E83-DB43934D0C84}"/>
              </a:ext>
            </a:extLst>
          </p:cNvPr>
          <p:cNvPicPr>
            <a:picLocks noChangeAspect="1"/>
          </p:cNvPicPr>
          <p:nvPr/>
        </p:nvPicPr>
        <p:blipFill>
          <a:blip r:embed="rId10"/>
          <a:stretch>
            <a:fillRect/>
          </a:stretch>
        </p:blipFill>
        <p:spPr>
          <a:xfrm>
            <a:off x="0" y="6198450"/>
            <a:ext cx="9144000" cy="691331"/>
          </a:xfrm>
          <a:prstGeom prst="rect">
            <a:avLst/>
          </a:prstGeom>
        </p:spPr>
      </p:pic>
      <p:sp>
        <p:nvSpPr>
          <p:cNvPr id="4" name="Slide Number Placeholder 3"/>
          <p:cNvSpPr>
            <a:spLocks noGrp="1"/>
          </p:cNvSpPr>
          <p:nvPr>
            <p:ph type="sldNum" sz="quarter" idx="12"/>
          </p:nvPr>
        </p:nvSpPr>
        <p:spPr>
          <a:xfrm>
            <a:off x="4306455" y="6403535"/>
            <a:ext cx="503682" cy="365125"/>
          </a:xfrm>
        </p:spPr>
        <p:txBody>
          <a:bodyPr>
            <a:noAutofit/>
          </a:bodyPr>
          <a:lstStyle/>
          <a:p>
            <a:pPr>
              <a:spcAft>
                <a:spcPts val="600"/>
              </a:spcAft>
            </a:pPr>
            <a:fld id="{A28CD5DE-1B3B-DB4E-A3CA-FF4EF6D55D86}" type="slidenum">
              <a:rPr lang="en-US">
                <a:solidFill>
                  <a:schemeClr val="tx1"/>
                </a:solidFill>
              </a:rPr>
              <a:pPr>
                <a:spcAft>
                  <a:spcPts val="600"/>
                </a:spcAft>
              </a:pPr>
              <a:t>19</a:t>
            </a:fld>
            <a:endParaRPr lang="en-US" dirty="0">
              <a:solidFill>
                <a:schemeClr val="tx1"/>
              </a:solidFill>
            </a:endParaRPr>
          </a:p>
        </p:txBody>
      </p:sp>
    </p:spTree>
    <p:extLst>
      <p:ext uri="{BB962C8B-B14F-4D97-AF65-F5344CB8AC3E}">
        <p14:creationId xmlns:p14="http://schemas.microsoft.com/office/powerpoint/2010/main" val="17533011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840699" y="687480"/>
            <a:ext cx="5605629" cy="99417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defTabSz="914400">
              <a:lnSpc>
                <a:spcPct val="90000"/>
              </a:lnSpc>
              <a:spcAft>
                <a:spcPts val="600"/>
              </a:spcAft>
            </a:pPr>
            <a:r>
              <a:rPr lang="en-US" sz="3850" b="1" kern="1200">
                <a:solidFill>
                  <a:schemeClr val="tx1"/>
                </a:solidFill>
                <a:latin typeface="+mj-lt"/>
                <a:ea typeface="+mj-ea"/>
                <a:cs typeface="+mj-cs"/>
              </a:rPr>
              <a:t>Presentation Outline</a:t>
            </a:r>
            <a:endParaRPr lang="en-US" sz="3850" kern="1200">
              <a:solidFill>
                <a:schemeClr val="tx1"/>
              </a:solidFill>
              <a:latin typeface="+mj-lt"/>
              <a:ea typeface="+mj-ea"/>
              <a:cs typeface="+mj-cs"/>
            </a:endParaRPr>
          </a:p>
        </p:txBody>
      </p:sp>
      <p:sp>
        <p:nvSpPr>
          <p:cNvPr id="30" name="Content Placeholder 2"/>
          <p:cNvSpPr>
            <a:spLocks noGrp="1"/>
          </p:cNvSpPr>
          <p:nvPr>
            <p:ph idx="1"/>
          </p:nvPr>
        </p:nvSpPr>
        <p:spPr>
          <a:xfrm>
            <a:off x="615462" y="2198049"/>
            <a:ext cx="5033221" cy="3788227"/>
          </a:xfrm>
        </p:spPr>
        <p:txBody>
          <a:bodyPr vert="horz" lIns="91440" tIns="45720" rIns="91440" bIns="45720" rtlCol="0" anchor="ctr">
            <a:normAutofit/>
          </a:bodyPr>
          <a:lstStyle/>
          <a:p>
            <a:pPr indent="-228600" defTabSz="914400">
              <a:lnSpc>
                <a:spcPct val="90000"/>
              </a:lnSpc>
              <a:buClrTx/>
              <a:buFont typeface="Arial" panose="020B0604020202020204" pitchFamily="34" charset="0"/>
              <a:buChar char="•"/>
            </a:pPr>
            <a:r>
              <a:rPr lang="en-US" sz="2000" dirty="0"/>
              <a:t>Project Purpose</a:t>
            </a:r>
          </a:p>
          <a:p>
            <a:pPr marL="0" indent="-228600" defTabSz="914400">
              <a:lnSpc>
                <a:spcPct val="90000"/>
              </a:lnSpc>
              <a:buClrTx/>
              <a:buFont typeface="Arial" panose="020B0604020202020204" pitchFamily="34" charset="0"/>
              <a:buChar char="•"/>
            </a:pPr>
            <a:endParaRPr lang="en-US" sz="2000" dirty="0"/>
          </a:p>
          <a:p>
            <a:pPr indent="-228600" defTabSz="914400">
              <a:lnSpc>
                <a:spcPct val="90000"/>
              </a:lnSpc>
              <a:buClrTx/>
              <a:buFont typeface="Arial" panose="020B0604020202020204" pitchFamily="34" charset="0"/>
              <a:buChar char="•"/>
            </a:pPr>
            <a:r>
              <a:rPr lang="en-US" sz="2000" dirty="0"/>
              <a:t>Community Engagement History</a:t>
            </a:r>
          </a:p>
          <a:p>
            <a:pPr marL="114300" indent="0" defTabSz="914400">
              <a:lnSpc>
                <a:spcPct val="90000"/>
              </a:lnSpc>
              <a:buClrTx/>
              <a:buNone/>
            </a:pPr>
            <a:endParaRPr lang="en-US" sz="2000" dirty="0"/>
          </a:p>
          <a:p>
            <a:pPr indent="-228600" defTabSz="914400">
              <a:lnSpc>
                <a:spcPct val="90000"/>
              </a:lnSpc>
              <a:buClrTx/>
              <a:buFont typeface="Arial" panose="020B0604020202020204" pitchFamily="34" charset="0"/>
              <a:buChar char="•"/>
            </a:pPr>
            <a:r>
              <a:rPr lang="en-US" sz="2000" dirty="0"/>
              <a:t>Engineering Studies Conducted</a:t>
            </a:r>
          </a:p>
          <a:p>
            <a:pPr marL="114300" indent="0" defTabSz="914400">
              <a:lnSpc>
                <a:spcPct val="90000"/>
              </a:lnSpc>
              <a:buClrTx/>
              <a:buNone/>
            </a:pPr>
            <a:endParaRPr lang="en-US" sz="2000" dirty="0"/>
          </a:p>
          <a:p>
            <a:pPr indent="-228600" defTabSz="914400">
              <a:lnSpc>
                <a:spcPct val="90000"/>
              </a:lnSpc>
              <a:buFont typeface="Arial" panose="020B0604020202020204" pitchFamily="34" charset="0"/>
              <a:buChar char="•"/>
            </a:pPr>
            <a:r>
              <a:rPr lang="en-US" sz="2000" dirty="0"/>
              <a:t>Pilot Program Implementation Efforts</a:t>
            </a:r>
          </a:p>
          <a:p>
            <a:pPr marL="0" indent="0" defTabSz="914400">
              <a:lnSpc>
                <a:spcPct val="90000"/>
              </a:lnSpc>
              <a:buClrTx/>
              <a:buNone/>
            </a:pPr>
            <a:endParaRPr lang="en-US" sz="2000" dirty="0"/>
          </a:p>
          <a:p>
            <a:pPr indent="-228600" defTabSz="914400">
              <a:lnSpc>
                <a:spcPct val="90000"/>
              </a:lnSpc>
              <a:buClrTx/>
              <a:buFont typeface="Arial" panose="020B0604020202020204" pitchFamily="34" charset="0"/>
              <a:buChar char="•"/>
            </a:pPr>
            <a:r>
              <a:rPr lang="en-US" sz="2000" dirty="0"/>
              <a:t>Phased Alternatives for Consideration</a:t>
            </a:r>
          </a:p>
          <a:p>
            <a:pPr indent="-228600" defTabSz="914400">
              <a:lnSpc>
                <a:spcPct val="90000"/>
              </a:lnSpc>
              <a:buClrTx/>
              <a:buFont typeface="Arial" panose="020B0604020202020204" pitchFamily="34" charset="0"/>
              <a:buChar char="•"/>
            </a:pPr>
            <a:endParaRPr lang="en-US" sz="1300" dirty="0"/>
          </a:p>
          <a:p>
            <a:pPr indent="-228600" defTabSz="914400">
              <a:lnSpc>
                <a:spcPct val="90000"/>
              </a:lnSpc>
              <a:buClrTx/>
              <a:buFont typeface="Arial" panose="020B0604020202020204" pitchFamily="34" charset="0"/>
              <a:buChar char="•"/>
            </a:pPr>
            <a:endParaRPr lang="en-US" sz="1300" dirty="0"/>
          </a:p>
          <a:p>
            <a:pPr indent="-228600" defTabSz="914400">
              <a:lnSpc>
                <a:spcPct val="90000"/>
              </a:lnSpc>
              <a:buClrTx/>
              <a:buFont typeface="Arial" panose="020B0604020202020204" pitchFamily="34" charset="0"/>
              <a:buChar char="•"/>
            </a:pPr>
            <a:endParaRPr lang="en-US" sz="1300" dirty="0"/>
          </a:p>
          <a:p>
            <a:pPr indent="-228600" defTabSz="914400">
              <a:lnSpc>
                <a:spcPct val="90000"/>
              </a:lnSpc>
              <a:buClrTx/>
              <a:buFont typeface="Arial" panose="020B0604020202020204" pitchFamily="34" charset="0"/>
              <a:buChar char="•"/>
            </a:pPr>
            <a:endParaRPr lang="en-US" sz="1300" dirty="0"/>
          </a:p>
        </p:txBody>
      </p:sp>
      <p:sp>
        <p:nvSpPr>
          <p:cNvPr id="31" name="Rectangle 20">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2" name="Oval 22">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8" name="Graphic 17" descr="Checkmark">
            <a:extLst>
              <a:ext uri="{FF2B5EF4-FFF2-40B4-BE49-F238E27FC236}">
                <a16:creationId xmlns:a16="http://schemas.microsoft.com/office/drawing/2014/main" id="{8A790BF0-7397-DA25-46A1-04A230BE41F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24964" y="2865141"/>
            <a:ext cx="1143455" cy="1143455"/>
          </a:xfrm>
          <a:prstGeom prst="rect">
            <a:avLst/>
          </a:prstGeom>
        </p:spPr>
      </p:pic>
      <p:pic>
        <p:nvPicPr>
          <p:cNvPr id="6" name="Picture 5">
            <a:extLst>
              <a:ext uri="{FF2B5EF4-FFF2-40B4-BE49-F238E27FC236}">
                <a16:creationId xmlns:a16="http://schemas.microsoft.com/office/drawing/2014/main" id="{F390B72F-0B1F-51C5-A255-2C6E36915628}"/>
              </a:ext>
            </a:extLst>
          </p:cNvPr>
          <p:cNvPicPr>
            <a:picLocks noChangeAspect="1"/>
          </p:cNvPicPr>
          <p:nvPr/>
        </p:nvPicPr>
        <p:blipFill>
          <a:blip r:embed="rId5"/>
          <a:stretch>
            <a:fillRect/>
          </a:stretch>
        </p:blipFill>
        <p:spPr>
          <a:xfrm>
            <a:off x="0" y="6170520"/>
            <a:ext cx="9144000" cy="691331"/>
          </a:xfrm>
          <a:prstGeom prst="rect">
            <a:avLst/>
          </a:prstGeom>
        </p:spPr>
      </p:pic>
      <p:sp>
        <p:nvSpPr>
          <p:cNvPr id="2" name="Slide Number Placeholder 1"/>
          <p:cNvSpPr>
            <a:spLocks noGrp="1"/>
          </p:cNvSpPr>
          <p:nvPr>
            <p:ph type="sldNum" sz="quarter" idx="12"/>
          </p:nvPr>
        </p:nvSpPr>
        <p:spPr>
          <a:xfrm>
            <a:off x="3886200" y="6403763"/>
            <a:ext cx="759278" cy="273844"/>
          </a:xfrm>
        </p:spPr>
        <p:txBody>
          <a:bodyPr vert="horz" lIns="91440" tIns="45720" rIns="91440" bIns="45720" rtlCol="0" anchor="ctr">
            <a:noAutofit/>
          </a:bodyPr>
          <a:lstStyle/>
          <a:p>
            <a:pPr>
              <a:spcAft>
                <a:spcPts val="600"/>
              </a:spcAft>
            </a:pPr>
            <a:fld id="{A28CD5DE-1B3B-DB4E-A3CA-FF4EF6D55D86}" type="slidenum">
              <a:rPr lang="en-US">
                <a:solidFill>
                  <a:schemeClr val="tx1"/>
                </a:solidFill>
              </a:rPr>
              <a:pPr>
                <a:spcAft>
                  <a:spcPts val="600"/>
                </a:spcAft>
              </a:pPr>
              <a:t>2</a:t>
            </a:fld>
            <a:endParaRPr lang="en-US" dirty="0">
              <a:solidFill>
                <a:schemeClr val="tx1"/>
              </a:solidFill>
            </a:endParaRPr>
          </a:p>
        </p:txBody>
      </p:sp>
    </p:spTree>
    <p:extLst>
      <p:ext uri="{BB962C8B-B14F-4D97-AF65-F5344CB8AC3E}">
        <p14:creationId xmlns:p14="http://schemas.microsoft.com/office/powerpoint/2010/main" val="42206700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2223" y="554152"/>
            <a:ext cx="4306642"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1016" r="21046" b="-1"/>
          <a:stretch/>
        </p:blipFill>
        <p:spPr>
          <a:xfrm>
            <a:off x="379063" y="456361"/>
            <a:ext cx="4306642" cy="583997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15" name="!!plus graphic">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717" y="703679"/>
            <a:ext cx="128636"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a:p>
        </p:txBody>
      </p:sp>
      <p:sp>
        <p:nvSpPr>
          <p:cNvPr id="17" name="!!circle graphic">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064" y="1562696"/>
            <a:ext cx="118159"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a:p>
        </p:txBody>
      </p:sp>
      <p:sp>
        <p:nvSpPr>
          <p:cNvPr id="4" name="Title 1"/>
          <p:cNvSpPr txBox="1">
            <a:spLocks/>
          </p:cNvSpPr>
          <p:nvPr/>
        </p:nvSpPr>
        <p:spPr>
          <a:xfrm>
            <a:off x="5032092" y="3472496"/>
            <a:ext cx="3146755" cy="2913872"/>
          </a:xfrm>
          <a:prstGeom prst="rect">
            <a:avLst/>
          </a:prstGeom>
        </p:spPr>
        <p:txBody>
          <a:bodyPr vert="horz" lIns="91440" tIns="45720" rIns="91440" bIns="45720" rtlCol="0" anchor="t">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defTabSz="914400">
              <a:lnSpc>
                <a:spcPct val="90000"/>
              </a:lnSpc>
              <a:spcAft>
                <a:spcPts val="600"/>
              </a:spcAft>
            </a:pPr>
            <a:r>
              <a:rPr lang="en-US" sz="2400" b="1" dirty="0">
                <a:solidFill>
                  <a:schemeClr val="tx1">
                    <a:alpha val="80000"/>
                  </a:schemeClr>
                </a:solidFill>
                <a:latin typeface="Arial" panose="020B0604020202020204" pitchFamily="34" charset="0"/>
                <a:ea typeface="+mn-ea"/>
                <a:cs typeface="Arial" panose="020B0604020202020204" pitchFamily="34" charset="0"/>
              </a:rPr>
              <a:t>Left-Turn Study for Passenger Vehicles: </a:t>
            </a:r>
            <a:r>
              <a:rPr lang="en-US" sz="2400" dirty="0">
                <a:solidFill>
                  <a:schemeClr val="tx1">
                    <a:alpha val="80000"/>
                  </a:schemeClr>
                </a:solidFill>
                <a:latin typeface="Arial" panose="020B0604020202020204" pitchFamily="34" charset="0"/>
                <a:ea typeface="+mn-ea"/>
                <a:cs typeface="Arial" panose="020B0604020202020204" pitchFamily="34" charset="0"/>
              </a:rPr>
              <a:t>Traffic circle can accommodate southbound left-turns and westbound left-turns for passenger vehicles.</a:t>
            </a:r>
          </a:p>
          <a:p>
            <a:pPr indent="-228600" algn="l" defTabSz="914400">
              <a:lnSpc>
                <a:spcPct val="90000"/>
              </a:lnSpc>
              <a:spcAft>
                <a:spcPts val="600"/>
              </a:spcAft>
              <a:buFont typeface="Arial" panose="020B0604020202020204" pitchFamily="34" charset="0"/>
              <a:buChar char="•"/>
            </a:pPr>
            <a:endParaRPr lang="en-US" sz="2400" dirty="0">
              <a:solidFill>
                <a:schemeClr val="tx1">
                  <a:alpha val="80000"/>
                </a:schemeClr>
              </a:solidFill>
              <a:latin typeface="Arial" panose="020B0604020202020204" pitchFamily="34" charset="0"/>
              <a:ea typeface="+mn-ea"/>
              <a:cs typeface="Arial" panose="020B0604020202020204" pitchFamily="34" charset="0"/>
            </a:endParaRPr>
          </a:p>
        </p:txBody>
      </p:sp>
      <p:sp>
        <p:nvSpPr>
          <p:cNvPr id="19" name="!!dot graphic">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0611" y="5775082"/>
            <a:ext cx="84320"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a:p>
        </p:txBody>
      </p:sp>
      <p:cxnSp>
        <p:nvCxnSpPr>
          <p:cNvPr id="21" name="!!Straight Connector">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89621" y="3619272"/>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A78F16D-468B-2E9C-DC31-EF78CE153D6B}"/>
              </a:ext>
            </a:extLst>
          </p:cNvPr>
          <p:cNvPicPr>
            <a:picLocks noChangeAspect="1"/>
          </p:cNvPicPr>
          <p:nvPr/>
        </p:nvPicPr>
        <p:blipFill>
          <a:blip r:embed="rId4"/>
          <a:stretch>
            <a:fillRect/>
          </a:stretch>
        </p:blipFill>
        <p:spPr>
          <a:xfrm>
            <a:off x="0" y="6157953"/>
            <a:ext cx="9144000" cy="691331"/>
          </a:xfrm>
          <a:prstGeom prst="rect">
            <a:avLst/>
          </a:prstGeom>
        </p:spPr>
      </p:pic>
      <p:sp>
        <p:nvSpPr>
          <p:cNvPr id="3" name="Slide Number Placeholder 2"/>
          <p:cNvSpPr>
            <a:spLocks noGrp="1"/>
          </p:cNvSpPr>
          <p:nvPr>
            <p:ph type="sldNum" sz="quarter" idx="12"/>
          </p:nvPr>
        </p:nvSpPr>
        <p:spPr>
          <a:xfrm>
            <a:off x="2733079" y="6386368"/>
            <a:ext cx="2057400" cy="365125"/>
          </a:xfrm>
        </p:spPr>
        <p:txBody>
          <a:bodyPr vert="horz" lIns="91440" tIns="45720" rIns="91440" bIns="45720" rtlCol="0" anchor="ctr">
            <a:normAutofit/>
          </a:bodyPr>
          <a:lstStyle/>
          <a:p>
            <a:pPr>
              <a:spcAft>
                <a:spcPts val="600"/>
              </a:spcAft>
              <a:defRPr/>
            </a:pPr>
            <a:fld id="{A28CD5DE-1B3B-DB4E-A3CA-FF4EF6D55D86}" type="slidenum">
              <a:rPr lang="en-US">
                <a:solidFill>
                  <a:schemeClr val="tx1">
                    <a:alpha val="60000"/>
                  </a:schemeClr>
                </a:solidFill>
                <a:latin typeface="Calibri" panose="020F0502020204030204"/>
              </a:rPr>
              <a:pPr>
                <a:spcAft>
                  <a:spcPts val="600"/>
                </a:spcAft>
                <a:defRPr/>
              </a:pPr>
              <a:t>20</a:t>
            </a:fld>
            <a:endParaRPr lang="en-US" dirty="0">
              <a:solidFill>
                <a:schemeClr val="tx1">
                  <a:alpha val="60000"/>
                </a:schemeClr>
              </a:solidFill>
              <a:latin typeface="Calibri" panose="020F0502020204030204"/>
            </a:endParaRPr>
          </a:p>
        </p:txBody>
      </p:sp>
    </p:spTree>
    <p:extLst>
      <p:ext uri="{BB962C8B-B14F-4D97-AF65-F5344CB8AC3E}">
        <p14:creationId xmlns:p14="http://schemas.microsoft.com/office/powerpoint/2010/main" val="2663782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txBox="1">
            <a:spLocks/>
          </p:cNvSpPr>
          <p:nvPr/>
        </p:nvSpPr>
        <p:spPr>
          <a:xfrm>
            <a:off x="457200" y="381000"/>
            <a:ext cx="8229600" cy="781050"/>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latin typeface="Avenir Black"/>
              </a:rPr>
              <a:t>Left-Turn Study: </a:t>
            </a:r>
            <a:r>
              <a:rPr lang="en-US" sz="3600" dirty="0">
                <a:latin typeface="Avenir Black"/>
              </a:rPr>
              <a:t>SU-30 Trucks (30 feet in Length)</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1078923"/>
            <a:ext cx="6477000" cy="5004954"/>
          </a:xfrm>
          <a:prstGeom prst="rect">
            <a:avLst/>
          </a:prstGeom>
        </p:spPr>
      </p:pic>
      <p:pic>
        <p:nvPicPr>
          <p:cNvPr id="8" name="Picture 5" descr="imag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1649977" y="5187509"/>
            <a:ext cx="533400" cy="93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581400" y="1605380"/>
            <a:ext cx="1600200" cy="861774"/>
          </a:xfrm>
          <a:prstGeom prst="rect">
            <a:avLst/>
          </a:prstGeom>
          <a:solidFill>
            <a:schemeClr val="bg1"/>
          </a:solidFill>
          <a:ln>
            <a:solidFill>
              <a:srgbClr val="FF0000"/>
            </a:solidFill>
          </a:ln>
        </p:spPr>
        <p:txBody>
          <a:bodyPr wrap="square" rtlCol="0">
            <a:spAutoFit/>
          </a:bodyPr>
          <a:lstStyle/>
          <a:p>
            <a:pPr algn="ctr"/>
            <a:r>
              <a:rPr lang="en-US" b="1" dirty="0">
                <a:solidFill>
                  <a:srgbClr val="FF0000"/>
                </a:solidFill>
              </a:rPr>
              <a:t>NO </a:t>
            </a:r>
          </a:p>
          <a:p>
            <a:pPr algn="ctr"/>
            <a:r>
              <a:rPr lang="en-US" b="1" dirty="0">
                <a:solidFill>
                  <a:srgbClr val="FF0000"/>
                </a:solidFill>
              </a:rPr>
              <a:t>LEFT-TURN </a:t>
            </a:r>
          </a:p>
          <a:p>
            <a:pPr algn="ctr"/>
            <a:r>
              <a:rPr lang="en-US" sz="1400" b="1" dirty="0">
                <a:solidFill>
                  <a:srgbClr val="FF0000"/>
                </a:solidFill>
              </a:rPr>
              <a:t>(TRUCKS ONLY)</a:t>
            </a:r>
          </a:p>
        </p:txBody>
      </p:sp>
      <p:cxnSp>
        <p:nvCxnSpPr>
          <p:cNvPr id="7" name="Straight Arrow Connector 6"/>
          <p:cNvCxnSpPr/>
          <p:nvPr/>
        </p:nvCxnSpPr>
        <p:spPr>
          <a:xfrm flipH="1">
            <a:off x="4343400" y="2488802"/>
            <a:ext cx="190500" cy="86399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533900" y="2495729"/>
            <a:ext cx="114300" cy="139047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81600" y="3733800"/>
            <a:ext cx="2286000" cy="1200329"/>
          </a:xfrm>
          <a:prstGeom prst="rect">
            <a:avLst/>
          </a:prstGeom>
          <a:solidFill>
            <a:schemeClr val="bg1"/>
          </a:solidFill>
          <a:ln>
            <a:solidFill>
              <a:srgbClr val="FF0000"/>
            </a:solidFill>
          </a:ln>
        </p:spPr>
        <p:txBody>
          <a:bodyPr wrap="square" rtlCol="0">
            <a:spAutoFit/>
          </a:bodyPr>
          <a:lstStyle/>
          <a:p>
            <a:r>
              <a:rPr lang="en-US" b="1" dirty="0">
                <a:solidFill>
                  <a:srgbClr val="FF0000"/>
                </a:solidFill>
              </a:rPr>
              <a:t>Traffic circle </a:t>
            </a:r>
            <a:r>
              <a:rPr lang="en-US" b="1" u="sng" dirty="0">
                <a:solidFill>
                  <a:srgbClr val="FF0000"/>
                </a:solidFill>
              </a:rPr>
              <a:t>cannot</a:t>
            </a:r>
            <a:r>
              <a:rPr lang="en-US" b="1" dirty="0">
                <a:solidFill>
                  <a:srgbClr val="FF0000"/>
                </a:solidFill>
              </a:rPr>
              <a:t> accommodate westbound left-turns for SU-30 trucks</a:t>
            </a:r>
            <a:endParaRPr lang="en-US" sz="1400" b="1" dirty="0">
              <a:solidFill>
                <a:srgbClr val="FF0000"/>
              </a:solidFill>
            </a:endParaRPr>
          </a:p>
        </p:txBody>
      </p:sp>
      <p:pic>
        <p:nvPicPr>
          <p:cNvPr id="10" name="Picture 9">
            <a:extLst>
              <a:ext uri="{FF2B5EF4-FFF2-40B4-BE49-F238E27FC236}">
                <a16:creationId xmlns:a16="http://schemas.microsoft.com/office/drawing/2014/main" id="{D21CE425-D253-2311-C397-1D2604BDB1D7}"/>
              </a:ext>
            </a:extLst>
          </p:cNvPr>
          <p:cNvPicPr>
            <a:picLocks noChangeAspect="1"/>
          </p:cNvPicPr>
          <p:nvPr/>
        </p:nvPicPr>
        <p:blipFill>
          <a:blip r:embed="rId5"/>
          <a:stretch>
            <a:fillRect/>
          </a:stretch>
        </p:blipFill>
        <p:spPr>
          <a:xfrm>
            <a:off x="19050" y="6174586"/>
            <a:ext cx="9144000" cy="691331"/>
          </a:xfrm>
          <a:prstGeom prst="rect">
            <a:avLst/>
          </a:prstGeom>
        </p:spPr>
      </p:pic>
      <p:sp>
        <p:nvSpPr>
          <p:cNvPr id="3" name="Slide Number Placeholder 2"/>
          <p:cNvSpPr>
            <a:spLocks noGrp="1"/>
          </p:cNvSpPr>
          <p:nvPr>
            <p:ph type="sldNum" sz="quarter" idx="12"/>
          </p:nvPr>
        </p:nvSpPr>
        <p:spPr>
          <a:xfrm>
            <a:off x="2590800" y="6379782"/>
            <a:ext cx="2133600" cy="365125"/>
          </a:xfrm>
        </p:spPr>
        <p:txBody>
          <a:bodyPr/>
          <a:lstStyle/>
          <a:p>
            <a:fld id="{A28CD5DE-1B3B-DB4E-A3CA-FF4EF6D55D86}" type="slidenum">
              <a:rPr lang="en-US" smtClean="0">
                <a:solidFill>
                  <a:schemeClr val="tx1"/>
                </a:solidFill>
              </a:rPr>
              <a:pPr/>
              <a:t>21</a:t>
            </a:fld>
            <a:endParaRPr lang="en-US" dirty="0">
              <a:solidFill>
                <a:schemeClr val="tx1"/>
              </a:solidFill>
            </a:endParaRPr>
          </a:p>
        </p:txBody>
      </p:sp>
    </p:spTree>
    <p:extLst>
      <p:ext uri="{BB962C8B-B14F-4D97-AF65-F5344CB8AC3E}">
        <p14:creationId xmlns:p14="http://schemas.microsoft.com/office/powerpoint/2010/main" val="31061036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txBox="1">
            <a:spLocks/>
          </p:cNvSpPr>
          <p:nvPr/>
        </p:nvSpPr>
        <p:spPr>
          <a:xfrm>
            <a:off x="457200" y="152400"/>
            <a:ext cx="8229600" cy="1009650"/>
          </a:xfrm>
          <a:prstGeom prst="rect">
            <a:avLst/>
          </a:prstGeom>
        </p:spPr>
        <p:txBody>
          <a:bodyPr vert="horz" lIns="91440" tIns="45720" rIns="91440" bIns="45720"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500" b="1" dirty="0">
                <a:latin typeface="Avenir Black"/>
              </a:rPr>
              <a:t>Traffic Circle Concept with Stop Signs</a:t>
            </a:r>
          </a:p>
          <a:p>
            <a:r>
              <a:rPr lang="en-US" sz="3500" b="1" dirty="0">
                <a:latin typeface="Avenir Black"/>
              </a:rPr>
              <a:t>Phase 1 – Pilot Program</a:t>
            </a:r>
          </a:p>
          <a:p>
            <a:r>
              <a:rPr lang="en-US" sz="3300" dirty="0">
                <a:latin typeface="Avenir Black"/>
              </a:rPr>
              <a:t>Adams St. / Scofield Dr.</a:t>
            </a:r>
          </a:p>
        </p:txBody>
      </p:sp>
      <p:sp>
        <p:nvSpPr>
          <p:cNvPr id="2" name="TextBox 1"/>
          <p:cNvSpPr txBox="1"/>
          <p:nvPr/>
        </p:nvSpPr>
        <p:spPr>
          <a:xfrm>
            <a:off x="5551769" y="1373341"/>
            <a:ext cx="3450662" cy="4524315"/>
          </a:xfrm>
          <a:prstGeom prst="rect">
            <a:avLst/>
          </a:prstGeom>
          <a:noFill/>
        </p:spPr>
        <p:txBody>
          <a:bodyPr wrap="square" rtlCol="0">
            <a:spAutoFit/>
          </a:bodyPr>
          <a:lstStyle/>
          <a:p>
            <a:r>
              <a:rPr lang="en-US" dirty="0"/>
              <a:t>INSTALL</a:t>
            </a:r>
          </a:p>
          <a:p>
            <a:pPr marL="285750" indent="-285750">
              <a:buFont typeface="Arial" panose="020B0604020202020204" pitchFamily="34" charset="0"/>
              <a:buChar char="•"/>
            </a:pPr>
            <a:r>
              <a:rPr lang="en-US" dirty="0"/>
              <a:t>Traffic Circle Delineated with Striping;</a:t>
            </a:r>
          </a:p>
          <a:p>
            <a:pPr marL="285750" indent="-285750">
              <a:buFont typeface="Arial" panose="020B0604020202020204" pitchFamily="34" charset="0"/>
              <a:buChar char="•"/>
            </a:pPr>
            <a:r>
              <a:rPr lang="en-US" dirty="0"/>
              <a:t>Center of Circle Delineated with Temporary Yellow Traffic Barrels; and</a:t>
            </a:r>
          </a:p>
          <a:p>
            <a:pPr marL="285750" indent="-285750">
              <a:buFont typeface="Arial" panose="020B0604020202020204" pitchFamily="34" charset="0"/>
              <a:buChar char="•"/>
            </a:pPr>
            <a:r>
              <a:rPr lang="en-US" dirty="0"/>
              <a:t>Epoxy base Traffic Delineators along Inner Traffic Circle Striping</a:t>
            </a:r>
          </a:p>
          <a:p>
            <a:pPr marL="285750" indent="-285750">
              <a:buFont typeface="Arial" panose="020B0604020202020204" pitchFamily="34" charset="0"/>
              <a:buChar char="•"/>
            </a:pPr>
            <a:r>
              <a:rPr lang="en-US" dirty="0"/>
              <a:t>Stop Signs and Markings for Adams St</a:t>
            </a:r>
          </a:p>
          <a:p>
            <a:pPr marL="285750" indent="-285750">
              <a:buFont typeface="Arial" panose="020B0604020202020204" pitchFamily="34" charset="0"/>
              <a:buChar char="•"/>
            </a:pPr>
            <a:r>
              <a:rPr lang="en-US" dirty="0"/>
              <a:t>White and Yellow Roadway Striping</a:t>
            </a:r>
          </a:p>
          <a:p>
            <a:pPr marL="285750" indent="-285750">
              <a:buFont typeface="Arial" panose="020B0604020202020204" pitchFamily="34" charset="0"/>
              <a:buChar char="•"/>
            </a:pPr>
            <a:r>
              <a:rPr lang="en-US" dirty="0"/>
              <a:t>Red Curb Markings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pic>
        <p:nvPicPr>
          <p:cNvPr id="12" name="Picture 11">
            <a:extLst>
              <a:ext uri="{FF2B5EF4-FFF2-40B4-BE49-F238E27FC236}">
                <a16:creationId xmlns:a16="http://schemas.microsoft.com/office/drawing/2014/main" id="{DBC430C0-5A12-A8D7-F030-93D022A350C0}"/>
              </a:ext>
            </a:extLst>
          </p:cNvPr>
          <p:cNvPicPr>
            <a:picLocks noChangeAspect="1"/>
          </p:cNvPicPr>
          <p:nvPr/>
        </p:nvPicPr>
        <p:blipFill>
          <a:blip r:embed="rId3"/>
          <a:stretch>
            <a:fillRect/>
          </a:stretch>
        </p:blipFill>
        <p:spPr>
          <a:xfrm>
            <a:off x="0" y="6175431"/>
            <a:ext cx="9144000" cy="691331"/>
          </a:xfrm>
          <a:prstGeom prst="rect">
            <a:avLst/>
          </a:prstGeom>
        </p:spPr>
      </p:pic>
      <p:sp>
        <p:nvSpPr>
          <p:cNvPr id="3" name="Slide Number Placeholder 2"/>
          <p:cNvSpPr>
            <a:spLocks noGrp="1"/>
          </p:cNvSpPr>
          <p:nvPr>
            <p:ph type="sldNum" sz="quarter" idx="12"/>
          </p:nvPr>
        </p:nvSpPr>
        <p:spPr>
          <a:xfrm>
            <a:off x="2592230" y="6367768"/>
            <a:ext cx="2133600" cy="365125"/>
          </a:xfrm>
        </p:spPr>
        <p:txBody>
          <a:bodyPr/>
          <a:lstStyle/>
          <a:p>
            <a:fld id="{A28CD5DE-1B3B-DB4E-A3CA-FF4EF6D55D86}" type="slidenum">
              <a:rPr lang="en-US" smtClean="0">
                <a:solidFill>
                  <a:schemeClr val="tx1"/>
                </a:solidFill>
              </a:rPr>
              <a:pPr/>
              <a:t>22</a:t>
            </a:fld>
            <a:endParaRPr lang="en-US" dirty="0">
              <a:solidFill>
                <a:schemeClr val="tx1"/>
              </a:solidFill>
            </a:endParaRPr>
          </a:p>
        </p:txBody>
      </p:sp>
      <p:pic>
        <p:nvPicPr>
          <p:cNvPr id="16" name="Picture 15">
            <a:extLst>
              <a:ext uri="{FF2B5EF4-FFF2-40B4-BE49-F238E27FC236}">
                <a16:creationId xmlns:a16="http://schemas.microsoft.com/office/drawing/2014/main" id="{DFEB6BDE-EE03-5B29-E76A-A35BA01385D6}"/>
              </a:ext>
            </a:extLst>
          </p:cNvPr>
          <p:cNvPicPr>
            <a:picLocks noChangeAspect="1"/>
          </p:cNvPicPr>
          <p:nvPr/>
        </p:nvPicPr>
        <p:blipFill>
          <a:blip r:embed="rId4"/>
          <a:stretch>
            <a:fillRect/>
          </a:stretch>
        </p:blipFill>
        <p:spPr>
          <a:xfrm>
            <a:off x="762000" y="1035843"/>
            <a:ext cx="4648200" cy="5199313"/>
          </a:xfrm>
          <a:prstGeom prst="rect">
            <a:avLst/>
          </a:prstGeom>
        </p:spPr>
      </p:pic>
    </p:spTree>
    <p:extLst>
      <p:ext uri="{BB962C8B-B14F-4D97-AF65-F5344CB8AC3E}">
        <p14:creationId xmlns:p14="http://schemas.microsoft.com/office/powerpoint/2010/main" val="10036050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txBox="1">
            <a:spLocks/>
          </p:cNvSpPr>
          <p:nvPr/>
        </p:nvSpPr>
        <p:spPr>
          <a:xfrm>
            <a:off x="457200" y="228600"/>
            <a:ext cx="8229600" cy="933450"/>
          </a:xfrm>
          <a:prstGeom prst="rect">
            <a:avLst/>
          </a:prstGeom>
        </p:spPr>
        <p:txBody>
          <a:bodyPr vert="horz" lIns="91440" tIns="45720" rIns="91440" bIns="45720" rtlCol="0" anchor="ctr">
            <a:normAutofit fontScale="6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500" b="1" dirty="0">
                <a:latin typeface="Avenir Black"/>
              </a:rPr>
              <a:t>Traffic Circle Concept with Stop Signs</a:t>
            </a:r>
          </a:p>
          <a:p>
            <a:r>
              <a:rPr lang="en-US" sz="3500" b="1" dirty="0">
                <a:latin typeface="Avenir Black"/>
              </a:rPr>
              <a:t>Phase 2 – Permanent Features</a:t>
            </a:r>
          </a:p>
          <a:p>
            <a:r>
              <a:rPr lang="en-US" sz="3300" dirty="0">
                <a:latin typeface="Avenir Black"/>
              </a:rPr>
              <a:t>Adams St. / Scofield Dr.</a:t>
            </a:r>
          </a:p>
        </p:txBody>
      </p:sp>
      <p:pic>
        <p:nvPicPr>
          <p:cNvPr id="5" name="Picture 4">
            <a:extLst>
              <a:ext uri="{FF2B5EF4-FFF2-40B4-BE49-F238E27FC236}">
                <a16:creationId xmlns:a16="http://schemas.microsoft.com/office/drawing/2014/main" id="{2CB29B1D-297A-A8FC-CFE4-4A598FB2BEF3}"/>
              </a:ext>
            </a:extLst>
          </p:cNvPr>
          <p:cNvPicPr>
            <a:picLocks noChangeAspect="1"/>
          </p:cNvPicPr>
          <p:nvPr/>
        </p:nvPicPr>
        <p:blipFill>
          <a:blip r:embed="rId3"/>
          <a:stretch>
            <a:fillRect/>
          </a:stretch>
        </p:blipFill>
        <p:spPr>
          <a:xfrm>
            <a:off x="0" y="6129932"/>
            <a:ext cx="9144000" cy="691331"/>
          </a:xfrm>
          <a:prstGeom prst="rect">
            <a:avLst/>
          </a:prstGeom>
        </p:spPr>
      </p:pic>
      <p:sp>
        <p:nvSpPr>
          <p:cNvPr id="3" name="Slide Number Placeholder 2"/>
          <p:cNvSpPr>
            <a:spLocks noGrp="1"/>
          </p:cNvSpPr>
          <p:nvPr>
            <p:ph type="sldNum" sz="quarter" idx="12"/>
          </p:nvPr>
        </p:nvSpPr>
        <p:spPr>
          <a:xfrm>
            <a:off x="2662660" y="6335774"/>
            <a:ext cx="2133600" cy="365125"/>
          </a:xfrm>
        </p:spPr>
        <p:txBody>
          <a:bodyPr/>
          <a:lstStyle/>
          <a:p>
            <a:fld id="{A28CD5DE-1B3B-DB4E-A3CA-FF4EF6D55D86}" type="slidenum">
              <a:rPr lang="en-US" smtClean="0">
                <a:solidFill>
                  <a:schemeClr val="tx1"/>
                </a:solidFill>
              </a:rPr>
              <a:pPr/>
              <a:t>23</a:t>
            </a:fld>
            <a:endParaRPr lang="en-US" dirty="0">
              <a:solidFill>
                <a:schemeClr val="tx1"/>
              </a:solidFill>
            </a:endParaRPr>
          </a:p>
        </p:txBody>
      </p:sp>
      <p:pic>
        <p:nvPicPr>
          <p:cNvPr id="9" name="Picture 8">
            <a:extLst>
              <a:ext uri="{FF2B5EF4-FFF2-40B4-BE49-F238E27FC236}">
                <a16:creationId xmlns:a16="http://schemas.microsoft.com/office/drawing/2014/main" id="{C156E9CC-D731-8E05-E9C3-80DEB8C92A35}"/>
              </a:ext>
            </a:extLst>
          </p:cNvPr>
          <p:cNvPicPr>
            <a:picLocks noChangeAspect="1"/>
          </p:cNvPicPr>
          <p:nvPr/>
        </p:nvPicPr>
        <p:blipFill>
          <a:blip r:embed="rId4"/>
          <a:stretch>
            <a:fillRect/>
          </a:stretch>
        </p:blipFill>
        <p:spPr>
          <a:xfrm>
            <a:off x="2500420" y="1162050"/>
            <a:ext cx="4143160" cy="5089601"/>
          </a:xfrm>
          <a:prstGeom prst="rect">
            <a:avLst/>
          </a:prstGeom>
        </p:spPr>
      </p:pic>
    </p:spTree>
    <p:extLst>
      <p:ext uri="{BB962C8B-B14F-4D97-AF65-F5344CB8AC3E}">
        <p14:creationId xmlns:p14="http://schemas.microsoft.com/office/powerpoint/2010/main" val="8438169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81000" y="3735960"/>
            <a:ext cx="3534641" cy="2398713"/>
          </a:xfrm>
        </p:spPr>
        <p:txBody>
          <a:bodyPr>
            <a:normAutofit/>
          </a:bodyPr>
          <a:lstStyle/>
          <a:p>
            <a:r>
              <a:rPr lang="en-US" sz="3500" b="1" dirty="0">
                <a:latin typeface="Avenir Black"/>
              </a:rPr>
              <a:t>Additional </a:t>
            </a:r>
            <a:br>
              <a:rPr lang="en-US" sz="3500" b="1" dirty="0">
                <a:latin typeface="Avenir Black"/>
              </a:rPr>
            </a:br>
            <a:r>
              <a:rPr lang="en-US" sz="3500" b="1" dirty="0">
                <a:latin typeface="Avenir Black"/>
              </a:rPr>
              <a:t>Pilot Program Implementation Efforts</a:t>
            </a:r>
            <a:endParaRPr lang="en-US" sz="3500" dirty="0">
              <a:latin typeface="Avenir Black"/>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4572000" y="3703975"/>
            <a:ext cx="3943350" cy="2398713"/>
          </a:xfrm>
        </p:spPr>
        <p:txBody>
          <a:bodyPr anchor="ctr">
            <a:normAutofit/>
          </a:bodyPr>
          <a:lstStyle/>
          <a:p>
            <a:pPr marL="0" indent="0">
              <a:buNone/>
            </a:pPr>
            <a:r>
              <a:rPr lang="en-US" sz="1700" dirty="0">
                <a:latin typeface="Tahoma" panose="020B0604030504040204" pitchFamily="34" charset="0"/>
              </a:rPr>
              <a:t>    </a:t>
            </a:r>
          </a:p>
          <a:p>
            <a:pPr marL="457200" lvl="1" indent="0">
              <a:buNone/>
            </a:pPr>
            <a:r>
              <a:rPr lang="en-US" sz="2400" dirty="0"/>
              <a:t>Intersection Enhancements and Creative Crosswalks</a:t>
            </a:r>
            <a:endParaRPr lang="en-US" sz="2400" dirty="0">
              <a:latin typeface="+mj-lt"/>
            </a:endParaRPr>
          </a:p>
        </p:txBody>
      </p:sp>
      <p:pic>
        <p:nvPicPr>
          <p:cNvPr id="7" name="Picture 6">
            <a:extLst>
              <a:ext uri="{FF2B5EF4-FFF2-40B4-BE49-F238E27FC236}">
                <a16:creationId xmlns:a16="http://schemas.microsoft.com/office/drawing/2014/main" id="{86DB45B4-A883-B30B-3962-414E64D2E510}"/>
              </a:ext>
            </a:extLst>
          </p:cNvPr>
          <p:cNvPicPr>
            <a:picLocks noChangeAspect="1"/>
          </p:cNvPicPr>
          <p:nvPr/>
        </p:nvPicPr>
        <p:blipFill>
          <a:blip r:embed="rId3"/>
          <a:stretch>
            <a:fillRect/>
          </a:stretch>
        </p:blipFill>
        <p:spPr>
          <a:xfrm>
            <a:off x="0" y="6166659"/>
            <a:ext cx="9144000" cy="691331"/>
          </a:xfrm>
          <a:prstGeom prst="rect">
            <a:avLst/>
          </a:prstGeom>
        </p:spPr>
      </p:pic>
      <p:sp>
        <p:nvSpPr>
          <p:cNvPr id="2" name="Slide Number Placeholder 1"/>
          <p:cNvSpPr>
            <a:spLocks noGrp="1"/>
          </p:cNvSpPr>
          <p:nvPr>
            <p:ph type="sldNum" sz="quarter" idx="12"/>
          </p:nvPr>
        </p:nvSpPr>
        <p:spPr>
          <a:xfrm>
            <a:off x="2780144" y="6373092"/>
            <a:ext cx="2057400" cy="365125"/>
          </a:xfrm>
        </p:spPr>
        <p:txBody>
          <a:bodyPr>
            <a:normAutofit/>
          </a:bodyPr>
          <a:lstStyle/>
          <a:p>
            <a:pPr>
              <a:spcAft>
                <a:spcPts val="600"/>
              </a:spcAft>
            </a:pPr>
            <a:fld id="{A28CD5DE-1B3B-DB4E-A3CA-FF4EF6D55D86}" type="slidenum">
              <a:rPr lang="en-US">
                <a:solidFill>
                  <a:schemeClr val="tx1"/>
                </a:solidFill>
              </a:rPr>
              <a:pPr>
                <a:spcAft>
                  <a:spcPts val="600"/>
                </a:spcAft>
              </a:pPr>
              <a:t>24</a:t>
            </a:fld>
            <a:endParaRPr lang="en-US" dirty="0">
              <a:solidFill>
                <a:schemeClr val="tx1"/>
              </a:solidFill>
            </a:endParaRPr>
          </a:p>
        </p:txBody>
      </p:sp>
    </p:spTree>
    <p:extLst>
      <p:ext uri="{BB962C8B-B14F-4D97-AF65-F5344CB8AC3E}">
        <p14:creationId xmlns:p14="http://schemas.microsoft.com/office/powerpoint/2010/main" val="22202221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txBox="1">
            <a:spLocks/>
          </p:cNvSpPr>
          <p:nvPr/>
        </p:nvSpPr>
        <p:spPr>
          <a:xfrm>
            <a:off x="457200" y="228600"/>
            <a:ext cx="8229600" cy="9334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dirty="0">
                <a:latin typeface="Avenir Black"/>
              </a:rPr>
              <a:t>Adams St. and Palmer Ave.</a:t>
            </a:r>
          </a:p>
          <a:p>
            <a:r>
              <a:rPr lang="en-US" sz="2400" b="1" dirty="0">
                <a:latin typeface="Avenir Black"/>
              </a:rPr>
              <a:t>Pilot Program Intersection Enhancements</a:t>
            </a:r>
          </a:p>
        </p:txBody>
      </p:sp>
      <p:pic>
        <p:nvPicPr>
          <p:cNvPr id="5" name="Picture 4">
            <a:extLst>
              <a:ext uri="{FF2B5EF4-FFF2-40B4-BE49-F238E27FC236}">
                <a16:creationId xmlns:a16="http://schemas.microsoft.com/office/drawing/2014/main" id="{2CB29B1D-297A-A8FC-CFE4-4A598FB2BEF3}"/>
              </a:ext>
            </a:extLst>
          </p:cNvPr>
          <p:cNvPicPr>
            <a:picLocks noChangeAspect="1"/>
          </p:cNvPicPr>
          <p:nvPr/>
        </p:nvPicPr>
        <p:blipFill>
          <a:blip r:embed="rId3"/>
          <a:stretch>
            <a:fillRect/>
          </a:stretch>
        </p:blipFill>
        <p:spPr>
          <a:xfrm>
            <a:off x="0" y="6129932"/>
            <a:ext cx="9144000" cy="691331"/>
          </a:xfrm>
          <a:prstGeom prst="rect">
            <a:avLst/>
          </a:prstGeom>
        </p:spPr>
      </p:pic>
      <p:sp>
        <p:nvSpPr>
          <p:cNvPr id="3" name="Slide Number Placeholder 2"/>
          <p:cNvSpPr>
            <a:spLocks noGrp="1"/>
          </p:cNvSpPr>
          <p:nvPr>
            <p:ph type="sldNum" sz="quarter" idx="12"/>
          </p:nvPr>
        </p:nvSpPr>
        <p:spPr>
          <a:xfrm>
            <a:off x="2662660" y="6335774"/>
            <a:ext cx="2133600" cy="365125"/>
          </a:xfrm>
        </p:spPr>
        <p:txBody>
          <a:bodyPr/>
          <a:lstStyle/>
          <a:p>
            <a:fld id="{A28CD5DE-1B3B-DB4E-A3CA-FF4EF6D55D86}" type="slidenum">
              <a:rPr lang="en-US" smtClean="0">
                <a:solidFill>
                  <a:schemeClr val="tx1"/>
                </a:solidFill>
              </a:rPr>
              <a:pPr/>
              <a:t>25</a:t>
            </a:fld>
            <a:endParaRPr lang="en-US" dirty="0">
              <a:solidFill>
                <a:schemeClr val="tx1"/>
              </a:solidFill>
            </a:endParaRPr>
          </a:p>
        </p:txBody>
      </p:sp>
      <p:pic>
        <p:nvPicPr>
          <p:cNvPr id="6" name="Picture 5">
            <a:extLst>
              <a:ext uri="{FF2B5EF4-FFF2-40B4-BE49-F238E27FC236}">
                <a16:creationId xmlns:a16="http://schemas.microsoft.com/office/drawing/2014/main" id="{C32F678C-E032-D2B7-B34C-350DF7764D2B}"/>
              </a:ext>
            </a:extLst>
          </p:cNvPr>
          <p:cNvPicPr>
            <a:picLocks noChangeAspect="1"/>
          </p:cNvPicPr>
          <p:nvPr/>
        </p:nvPicPr>
        <p:blipFill>
          <a:blip r:embed="rId4"/>
          <a:stretch>
            <a:fillRect/>
          </a:stretch>
        </p:blipFill>
        <p:spPr>
          <a:xfrm>
            <a:off x="533400" y="1087910"/>
            <a:ext cx="7772400" cy="5127500"/>
          </a:xfrm>
          <a:prstGeom prst="rect">
            <a:avLst/>
          </a:prstGeom>
        </p:spPr>
      </p:pic>
    </p:spTree>
    <p:extLst>
      <p:ext uri="{BB962C8B-B14F-4D97-AF65-F5344CB8AC3E}">
        <p14:creationId xmlns:p14="http://schemas.microsoft.com/office/powerpoint/2010/main" val="80801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0" y="-1"/>
            <a:ext cx="9144000" cy="6858001"/>
          </a:xfrm>
          <a:prstGeom prst="rect">
            <a:avLst/>
          </a:prstGeom>
        </p:spPr>
      </p:pic>
      <p:sp>
        <p:nvSpPr>
          <p:cNvPr id="3" name="Rectangle 2">
            <a:extLst>
              <a:ext uri="{FF2B5EF4-FFF2-40B4-BE49-F238E27FC236}">
                <a16:creationId xmlns:a16="http://schemas.microsoft.com/office/drawing/2014/main" id="{D60DB609-AE9B-8297-DF25-D35B71D7F335}"/>
              </a:ext>
            </a:extLst>
          </p:cNvPr>
          <p:cNvSpPr/>
          <p:nvPr/>
        </p:nvSpPr>
        <p:spPr>
          <a:xfrm>
            <a:off x="2559798" y="533400"/>
            <a:ext cx="3993402" cy="923330"/>
          </a:xfrm>
          <a:prstGeom prst="rect">
            <a:avLst/>
          </a:prstGeom>
          <a:noFill/>
        </p:spPr>
        <p:txBody>
          <a:bodyPr wrap="none" lIns="91440" tIns="45720" rIns="91440" bIns="45720">
            <a:spAutoFit/>
          </a:bodyPr>
          <a:lstStyle/>
          <a:p>
            <a:pPr algn="ctr"/>
            <a:r>
              <a:rPr lang="en-US" sz="5400" b="1" cap="none" spc="0" dirty="0">
                <a:ln w="10541" cmpd="sng">
                  <a:solidFill>
                    <a:srgbClr val="7D7D7D">
                      <a:tint val="100000"/>
                      <a:shade val="100000"/>
                      <a:satMod val="110000"/>
                    </a:srgbClr>
                  </a:solidFill>
                  <a:prstDash val="solid"/>
                </a:ln>
                <a:solidFill>
                  <a:schemeClr val="bg1"/>
                </a:solidFill>
                <a:effectLst/>
                <a:latin typeface="Avenir Black"/>
              </a:rPr>
              <a:t>Questions?</a:t>
            </a:r>
          </a:p>
        </p:txBody>
      </p:sp>
      <p:sp>
        <p:nvSpPr>
          <p:cNvPr id="2" name="Slide Number Placeholder 1"/>
          <p:cNvSpPr>
            <a:spLocks noGrp="1"/>
          </p:cNvSpPr>
          <p:nvPr>
            <p:ph type="sldNum" sz="quarter" idx="12"/>
          </p:nvPr>
        </p:nvSpPr>
        <p:spPr>
          <a:xfrm>
            <a:off x="2724728" y="6437744"/>
            <a:ext cx="2133600" cy="365125"/>
          </a:xfrm>
        </p:spPr>
        <p:txBody>
          <a:bodyPr/>
          <a:lstStyle/>
          <a:p>
            <a:r>
              <a:rPr lang="en-US" dirty="0">
                <a:solidFill>
                  <a:schemeClr val="bg1"/>
                </a:solidFill>
              </a:rPr>
              <a:t>END</a:t>
            </a:r>
          </a:p>
        </p:txBody>
      </p:sp>
    </p:spTree>
    <p:extLst>
      <p:ext uri="{BB962C8B-B14F-4D97-AF65-F5344CB8AC3E}">
        <p14:creationId xmlns:p14="http://schemas.microsoft.com/office/powerpoint/2010/main" val="145269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5C8908E2-EE49-44D2-9428-A28D2312A8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pSp>
        <p:nvGrpSpPr>
          <p:cNvPr id="45" name="Group 44">
            <a:extLst>
              <a:ext uri="{FF2B5EF4-FFF2-40B4-BE49-F238E27FC236}">
                <a16:creationId xmlns:a16="http://schemas.microsoft.com/office/drawing/2014/main" id="{5D1A9D8B-3117-4D9D-BDA4-DD81895098B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5600700" cy="6858000"/>
            <a:chOff x="7467600" y="0"/>
            <a:chExt cx="4724400" cy="6858000"/>
          </a:xfrm>
        </p:grpSpPr>
        <p:sp>
          <p:nvSpPr>
            <p:cNvPr id="46" name="Rectangle 45">
              <a:extLst>
                <a:ext uri="{FF2B5EF4-FFF2-40B4-BE49-F238E27FC236}">
                  <a16:creationId xmlns:a16="http://schemas.microsoft.com/office/drawing/2014/main" id="{A7877B25-8C10-4C8D-BC88-BF3C557F8F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7600" y="0"/>
              <a:ext cx="4724400" cy="6858000"/>
            </a:xfrm>
            <a:prstGeom prst="rect">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54F0DD86-96CD-4F5F-BA4D-FFC17F2D6C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7600" y="0"/>
              <a:ext cx="4724400" cy="6858000"/>
            </a:xfrm>
            <a:prstGeom prst="rect">
              <a:avLst/>
            </a:prstGeom>
            <a:solidFill>
              <a:schemeClr val="accent6">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49" name="Freeform: Shape 48">
            <a:extLst>
              <a:ext uri="{FF2B5EF4-FFF2-40B4-BE49-F238E27FC236}">
                <a16:creationId xmlns:a16="http://schemas.microsoft.com/office/drawing/2014/main" id="{BD92035A-AA2F-4CD8-A556-1CE8BDEC75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527275" cy="6858000"/>
          </a:xfrm>
          <a:custGeom>
            <a:avLst/>
            <a:gdLst>
              <a:gd name="connsiteX0" fmla="*/ 369702 w 7467600"/>
              <a:gd name="connsiteY0" fmla="*/ 6712169 h 6858000"/>
              <a:gd name="connsiteX1" fmla="*/ 366575 w 7467600"/>
              <a:gd name="connsiteY1" fmla="*/ 6715556 h 6858000"/>
              <a:gd name="connsiteX2" fmla="*/ 371637 w 7467600"/>
              <a:gd name="connsiteY2" fmla="*/ 6713954 h 6858000"/>
              <a:gd name="connsiteX3" fmla="*/ 7090188 w 7467600"/>
              <a:gd name="connsiteY3" fmla="*/ 6584365 h 6858000"/>
              <a:gd name="connsiteX4" fmla="*/ 7440138 w 7467600"/>
              <a:gd name="connsiteY4" fmla="*/ 6622648 h 6858000"/>
              <a:gd name="connsiteX5" fmla="*/ 7467600 w 7467600"/>
              <a:gd name="connsiteY5" fmla="*/ 6628217 h 6858000"/>
              <a:gd name="connsiteX6" fmla="*/ 7467600 w 7467600"/>
              <a:gd name="connsiteY6" fmla="*/ 6668575 h 6858000"/>
              <a:gd name="connsiteX7" fmla="*/ 7392322 w 7467600"/>
              <a:gd name="connsiteY7" fmla="*/ 6658238 h 6858000"/>
              <a:gd name="connsiteX8" fmla="*/ 7467600 w 7467600"/>
              <a:gd name="connsiteY8" fmla="*/ 6683873 h 6858000"/>
              <a:gd name="connsiteX9" fmla="*/ 7467600 w 7467600"/>
              <a:gd name="connsiteY9" fmla="*/ 6714215 h 6858000"/>
              <a:gd name="connsiteX10" fmla="*/ 7447383 w 7467600"/>
              <a:gd name="connsiteY10" fmla="*/ 6707202 h 6858000"/>
              <a:gd name="connsiteX11" fmla="*/ 7289862 w 7467600"/>
              <a:gd name="connsiteY11" fmla="*/ 6659827 h 6858000"/>
              <a:gd name="connsiteX12" fmla="*/ 7434024 w 7467600"/>
              <a:gd name="connsiteY12" fmla="*/ 6722130 h 6858000"/>
              <a:gd name="connsiteX13" fmla="*/ 7467600 w 7467600"/>
              <a:gd name="connsiteY13" fmla="*/ 6736157 h 6858000"/>
              <a:gd name="connsiteX14" fmla="*/ 7467600 w 7467600"/>
              <a:gd name="connsiteY14" fmla="*/ 6767913 h 6858000"/>
              <a:gd name="connsiteX15" fmla="*/ 7271814 w 7467600"/>
              <a:gd name="connsiteY15" fmla="*/ 6684601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7090188 w 7467600"/>
              <a:gd name="connsiteY21" fmla="*/ 6584365 h 6858000"/>
              <a:gd name="connsiteX22" fmla="*/ 1019354 w 7467600"/>
              <a:gd name="connsiteY22" fmla="*/ 6315006 h 6858000"/>
              <a:gd name="connsiteX23" fmla="*/ 441046 w 7467600"/>
              <a:gd name="connsiteY23" fmla="*/ 6691153 h 6858000"/>
              <a:gd name="connsiteX24" fmla="*/ 1019354 w 7467600"/>
              <a:gd name="connsiteY24" fmla="*/ 6315006 h 6858000"/>
              <a:gd name="connsiteX25" fmla="*/ 991680 w 7467600"/>
              <a:gd name="connsiteY25" fmla="*/ 6298413 h 6858000"/>
              <a:gd name="connsiteX26" fmla="*/ 409060 w 7467600"/>
              <a:gd name="connsiteY26" fmla="*/ 6671470 h 6858000"/>
              <a:gd name="connsiteX27" fmla="*/ 991680 w 7467600"/>
              <a:gd name="connsiteY27" fmla="*/ 6298413 h 6858000"/>
              <a:gd name="connsiteX28" fmla="*/ 103333 w 7467600"/>
              <a:gd name="connsiteY28" fmla="*/ 5699602 h 6858000"/>
              <a:gd name="connsiteX29" fmla="*/ 233938 w 7467600"/>
              <a:gd name="connsiteY29" fmla="*/ 5809416 h 6858000"/>
              <a:gd name="connsiteX30" fmla="*/ 883580 w 7467600"/>
              <a:gd name="connsiteY30" fmla="*/ 6180710 h 6858000"/>
              <a:gd name="connsiteX31" fmla="*/ 487337 w 7467600"/>
              <a:gd name="connsiteY31" fmla="*/ 5950182 h 6858000"/>
              <a:gd name="connsiteX32" fmla="*/ 354051 w 7467600"/>
              <a:gd name="connsiteY32" fmla="*/ 5854912 h 6858000"/>
              <a:gd name="connsiteX33" fmla="*/ 195436 w 7467600"/>
              <a:gd name="connsiteY33" fmla="*/ 5755068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6861797 w 7467600"/>
              <a:gd name="connsiteY74" fmla="*/ 5419899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467600 w 7467600"/>
              <a:gd name="connsiteY78" fmla="*/ 5925131 h 6858000"/>
              <a:gd name="connsiteX79" fmla="*/ 7271900 w 7467600"/>
              <a:gd name="connsiteY79" fmla="*/ 5734551 h 6858000"/>
              <a:gd name="connsiteX80" fmla="*/ 7015907 w 7467600"/>
              <a:gd name="connsiteY80" fmla="*/ 5541548 h 6858000"/>
              <a:gd name="connsiteX81" fmla="*/ 7259646 w 7467600"/>
              <a:gd name="connsiteY81" fmla="*/ 5765985 h 6858000"/>
              <a:gd name="connsiteX82" fmla="*/ 7467600 w 7467600"/>
              <a:gd name="connsiteY82" fmla="*/ 5971257 h 6858000"/>
              <a:gd name="connsiteX83" fmla="*/ 7467600 w 7467600"/>
              <a:gd name="connsiteY83" fmla="*/ 6012219 h 6858000"/>
              <a:gd name="connsiteX84" fmla="*/ 7240170 w 7467600"/>
              <a:gd name="connsiteY84" fmla="*/ 5787985 h 6858000"/>
              <a:gd name="connsiteX85" fmla="*/ 6946849 w 7467600"/>
              <a:gd name="connsiteY85" fmla="*/ 5523271 h 6858000"/>
              <a:gd name="connsiteX86" fmla="*/ 6946972 w 7467600"/>
              <a:gd name="connsiteY86" fmla="*/ 5526491 h 6858000"/>
              <a:gd name="connsiteX87" fmla="*/ 7105827 w 7467600"/>
              <a:gd name="connsiteY87" fmla="*/ 5718700 h 6858000"/>
              <a:gd name="connsiteX88" fmla="*/ 7126431 w 7467600"/>
              <a:gd name="connsiteY88" fmla="*/ 5737872 h 6858000"/>
              <a:gd name="connsiteX89" fmla="*/ 7356878 w 7467600"/>
              <a:gd name="connsiteY89" fmla="*/ 5981332 h 6858000"/>
              <a:gd name="connsiteX90" fmla="*/ 7467600 w 7467600"/>
              <a:gd name="connsiteY90" fmla="*/ 6117703 h 6858000"/>
              <a:gd name="connsiteX91" fmla="*/ 7467600 w 7467600"/>
              <a:gd name="connsiteY91" fmla="*/ 6163634 h 6858000"/>
              <a:gd name="connsiteX92" fmla="*/ 7403637 w 7467600"/>
              <a:gd name="connsiteY92" fmla="*/ 6083957 h 6858000"/>
              <a:gd name="connsiteX93" fmla="*/ 7254615 w 7467600"/>
              <a:gd name="connsiteY93" fmla="*/ 5911918 h 6858000"/>
              <a:gd name="connsiteX94" fmla="*/ 7312589 w 7467600"/>
              <a:gd name="connsiteY94" fmla="*/ 5982309 h 6858000"/>
              <a:gd name="connsiteX95" fmla="*/ 7448321 w 7467600"/>
              <a:gd name="connsiteY95" fmla="*/ 6190991 h 6858000"/>
              <a:gd name="connsiteX96" fmla="*/ 7467600 w 7467600"/>
              <a:gd name="connsiteY96" fmla="*/ 6221686 h 6858000"/>
              <a:gd name="connsiteX97" fmla="*/ 7467600 w 7467600"/>
              <a:gd name="connsiteY97" fmla="*/ 6334256 h 6858000"/>
              <a:gd name="connsiteX98" fmla="*/ 7454976 w 7467600"/>
              <a:gd name="connsiteY98" fmla="*/ 6318297 h 6858000"/>
              <a:gd name="connsiteX99" fmla="*/ 7042773 w 7467600"/>
              <a:gd name="connsiteY99" fmla="*/ 5734011 h 6858000"/>
              <a:gd name="connsiteX100" fmla="*/ 6844835 w 7467600"/>
              <a:gd name="connsiteY100" fmla="*/ 5424988 h 6858000"/>
              <a:gd name="connsiteX101" fmla="*/ 6861797 w 7467600"/>
              <a:gd name="connsiteY101" fmla="*/ 5419899 h 6858000"/>
              <a:gd name="connsiteX102" fmla="*/ 1456157 w 7467600"/>
              <a:gd name="connsiteY102" fmla="*/ 5371404 h 6858000"/>
              <a:gd name="connsiteX103" fmla="*/ 1244432 w 7467600"/>
              <a:gd name="connsiteY103" fmla="*/ 5385601 h 6858000"/>
              <a:gd name="connsiteX104" fmla="*/ 973990 w 7467600"/>
              <a:gd name="connsiteY104" fmla="*/ 5424940 h 6858000"/>
              <a:gd name="connsiteX105" fmla="*/ 1103809 w 7467600"/>
              <a:gd name="connsiteY105" fmla="*/ 5433720 h 6858000"/>
              <a:gd name="connsiteX106" fmla="*/ 1123454 w 7467600"/>
              <a:gd name="connsiteY106" fmla="*/ 5435727 h 6858000"/>
              <a:gd name="connsiteX107" fmla="*/ 1737017 w 7467600"/>
              <a:gd name="connsiteY107" fmla="*/ 5452183 h 6858000"/>
              <a:gd name="connsiteX108" fmla="*/ 1824397 w 7467600"/>
              <a:gd name="connsiteY108" fmla="*/ 5447757 h 6858000"/>
              <a:gd name="connsiteX109" fmla="*/ 2070059 w 7467600"/>
              <a:gd name="connsiteY109" fmla="*/ 5441660 h 6858000"/>
              <a:gd name="connsiteX110" fmla="*/ 1456157 w 7467600"/>
              <a:gd name="connsiteY110" fmla="*/ 5371404 h 6858000"/>
              <a:gd name="connsiteX111" fmla="*/ 4988186 w 7467600"/>
              <a:gd name="connsiteY111" fmla="*/ 5216467 h 6858000"/>
              <a:gd name="connsiteX112" fmla="*/ 4777334 w 7467600"/>
              <a:gd name="connsiteY112" fmla="*/ 5406072 h 6858000"/>
              <a:gd name="connsiteX113" fmla="*/ 4718341 w 7467600"/>
              <a:gd name="connsiteY113" fmla="*/ 5468043 h 6858000"/>
              <a:gd name="connsiteX114" fmla="*/ 4604655 w 7467600"/>
              <a:gd name="connsiteY114" fmla="*/ 5583434 h 6858000"/>
              <a:gd name="connsiteX115" fmla="*/ 4565074 w 7467600"/>
              <a:gd name="connsiteY115" fmla="*/ 5618550 h 6858000"/>
              <a:gd name="connsiteX116" fmla="*/ 4988186 w 7467600"/>
              <a:gd name="connsiteY116" fmla="*/ 5216467 h 6858000"/>
              <a:gd name="connsiteX117" fmla="*/ 4978032 w 7467600"/>
              <a:gd name="connsiteY117" fmla="*/ 5183809 h 6858000"/>
              <a:gd name="connsiteX118" fmla="*/ 4463413 w 7467600"/>
              <a:gd name="connsiteY118" fmla="*/ 5615162 h 6858000"/>
              <a:gd name="connsiteX119" fmla="*/ 4358134 w 7467600"/>
              <a:gd name="connsiteY119" fmla="*/ 5742791 h 6858000"/>
              <a:gd name="connsiteX120" fmla="*/ 4376219 w 7467600"/>
              <a:gd name="connsiteY120" fmla="*/ 5729027 h 6858000"/>
              <a:gd name="connsiteX121" fmla="*/ 4582340 w 7467600"/>
              <a:gd name="connsiteY121" fmla="*/ 5561037 h 6858000"/>
              <a:gd name="connsiteX122" fmla="*/ 4694684 w 7467600"/>
              <a:gd name="connsiteY122" fmla="*/ 5447098 h 6858000"/>
              <a:gd name="connsiteX123" fmla="*/ 4754123 w 7467600"/>
              <a:gd name="connsiteY123" fmla="*/ 5384643 h 6858000"/>
              <a:gd name="connsiteX124" fmla="*/ 4978032 w 7467600"/>
              <a:gd name="connsiteY124" fmla="*/ 5183809 h 6858000"/>
              <a:gd name="connsiteX125" fmla="*/ 7133363 w 7467600"/>
              <a:gd name="connsiteY125" fmla="*/ 5050246 h 6858000"/>
              <a:gd name="connsiteX126" fmla="*/ 7450656 w 7467600"/>
              <a:gd name="connsiteY126" fmla="*/ 5134750 h 6858000"/>
              <a:gd name="connsiteX127" fmla="*/ 7467600 w 7467600"/>
              <a:gd name="connsiteY127" fmla="*/ 5142496 h 6858000"/>
              <a:gd name="connsiteX128" fmla="*/ 7467600 w 7467600"/>
              <a:gd name="connsiteY128" fmla="*/ 5158623 h 6858000"/>
              <a:gd name="connsiteX129" fmla="*/ 7427076 w 7467600"/>
              <a:gd name="connsiteY129" fmla="*/ 5142684 h 6858000"/>
              <a:gd name="connsiteX130" fmla="*/ 7467600 w 7467600"/>
              <a:gd name="connsiteY130" fmla="*/ 5164774 h 6858000"/>
              <a:gd name="connsiteX131" fmla="*/ 7467600 w 7467600"/>
              <a:gd name="connsiteY131" fmla="*/ 5199146 h 6858000"/>
              <a:gd name="connsiteX132" fmla="*/ 7391022 w 7467600"/>
              <a:gd name="connsiteY132" fmla="*/ 5158141 h 6858000"/>
              <a:gd name="connsiteX133" fmla="*/ 7312201 w 7467600"/>
              <a:gd name="connsiteY133" fmla="*/ 5128278 h 6858000"/>
              <a:gd name="connsiteX134" fmla="*/ 7343603 w 7467600"/>
              <a:gd name="connsiteY134" fmla="*/ 5149746 h 6858000"/>
              <a:gd name="connsiteX135" fmla="*/ 7467600 w 7467600"/>
              <a:gd name="connsiteY135" fmla="*/ 5241225 h 6858000"/>
              <a:gd name="connsiteX136" fmla="*/ 7467600 w 7467600"/>
              <a:gd name="connsiteY136" fmla="*/ 5277736 h 6858000"/>
              <a:gd name="connsiteX137" fmla="*/ 7327465 w 7467600"/>
              <a:gd name="connsiteY137" fmla="*/ 5174181 h 6858000"/>
              <a:gd name="connsiteX138" fmla="*/ 7244057 w 7467600"/>
              <a:gd name="connsiteY138" fmla="*/ 5124233 h 6858000"/>
              <a:gd name="connsiteX139" fmla="*/ 7353035 w 7467600"/>
              <a:gd name="connsiteY139" fmla="*/ 5197318 h 6858000"/>
              <a:gd name="connsiteX140" fmla="*/ 7467600 w 7467600"/>
              <a:gd name="connsiteY140" fmla="*/ 5297634 h 6858000"/>
              <a:gd name="connsiteX141" fmla="*/ 7467600 w 7467600"/>
              <a:gd name="connsiteY141" fmla="*/ 5361850 h 6858000"/>
              <a:gd name="connsiteX142" fmla="*/ 7368569 w 7467600"/>
              <a:gd name="connsiteY142" fmla="*/ 5270182 h 6858000"/>
              <a:gd name="connsiteX143" fmla="*/ 7131946 w 7467600"/>
              <a:gd name="connsiteY143" fmla="*/ 5075653 h 6858000"/>
              <a:gd name="connsiteX144" fmla="*/ 7133363 w 7467600"/>
              <a:gd name="connsiteY144" fmla="*/ 5050246 h 6858000"/>
              <a:gd name="connsiteX145" fmla="*/ 1903353 w 7467600"/>
              <a:gd name="connsiteY145" fmla="*/ 5044827 h 6858000"/>
              <a:gd name="connsiteX146" fmla="*/ 1936931 w 7467600"/>
              <a:gd name="connsiteY146" fmla="*/ 5093954 h 6858000"/>
              <a:gd name="connsiteX147" fmla="*/ 2195868 w 7467600"/>
              <a:gd name="connsiteY147" fmla="*/ 5396574 h 6858000"/>
              <a:gd name="connsiteX148" fmla="*/ 2088852 w 7467600"/>
              <a:gd name="connsiteY148" fmla="*/ 5166123 h 6858000"/>
              <a:gd name="connsiteX149" fmla="*/ 1958241 w 7467600"/>
              <a:gd name="connsiteY149" fmla="*/ 5067955 h 6858000"/>
              <a:gd name="connsiteX150" fmla="*/ 1903353 w 7467600"/>
              <a:gd name="connsiteY150" fmla="*/ 5044827 h 6858000"/>
              <a:gd name="connsiteX151" fmla="*/ 1979378 w 7467600"/>
              <a:gd name="connsiteY151" fmla="*/ 4769504 h 6858000"/>
              <a:gd name="connsiteX152" fmla="*/ 2882120 w 7467600"/>
              <a:gd name="connsiteY152" fmla="*/ 5064547 h 6858000"/>
              <a:gd name="connsiteX153" fmla="*/ 2793103 w 7467600"/>
              <a:gd name="connsiteY153" fmla="*/ 5039699 h 6858000"/>
              <a:gd name="connsiteX154" fmla="*/ 2770041 w 7467600"/>
              <a:gd name="connsiteY154" fmla="*/ 5033634 h 6858000"/>
              <a:gd name="connsiteX155" fmla="*/ 1979378 w 7467600"/>
              <a:gd name="connsiteY155" fmla="*/ 4769504 h 6858000"/>
              <a:gd name="connsiteX156" fmla="*/ 1927410 w 7467600"/>
              <a:gd name="connsiteY156" fmla="*/ 4716164 h 6858000"/>
              <a:gd name="connsiteX157" fmla="*/ 1959587 w 7467600"/>
              <a:gd name="connsiteY157" fmla="*/ 4728849 h 6858000"/>
              <a:gd name="connsiteX158" fmla="*/ 2777707 w 7467600"/>
              <a:gd name="connsiteY158" fmla="*/ 5003991 h 6858000"/>
              <a:gd name="connsiteX159" fmla="*/ 2800768 w 7467600"/>
              <a:gd name="connsiteY159" fmla="*/ 5010056 h 6858000"/>
              <a:gd name="connsiteX160" fmla="*/ 2879408 w 7467600"/>
              <a:gd name="connsiteY160" fmla="*/ 5031590 h 6858000"/>
              <a:gd name="connsiteX161" fmla="*/ 2862295 w 7467600"/>
              <a:gd name="connsiteY161" fmla="*/ 5022958 h 6858000"/>
              <a:gd name="connsiteX162" fmla="*/ 2813343 w 7467600"/>
              <a:gd name="connsiteY162" fmla="*/ 4998369 h 6858000"/>
              <a:gd name="connsiteX163" fmla="*/ 2646245 w 7467600"/>
              <a:gd name="connsiteY163" fmla="*/ 4930999 h 6858000"/>
              <a:gd name="connsiteX164" fmla="*/ 1999243 w 7467600"/>
              <a:gd name="connsiteY164" fmla="*/ 4730524 h 6858000"/>
              <a:gd name="connsiteX165" fmla="*/ 1979527 w 7467600"/>
              <a:gd name="connsiteY165" fmla="*/ 4726651 h 6858000"/>
              <a:gd name="connsiteX166" fmla="*/ 1997014 w 7467600"/>
              <a:gd name="connsiteY166" fmla="*/ 4698007 h 6858000"/>
              <a:gd name="connsiteX167" fmla="*/ 2005458 w 7467600"/>
              <a:gd name="connsiteY167" fmla="*/ 4699540 h 6858000"/>
              <a:gd name="connsiteX168" fmla="*/ 2657186 w 7467600"/>
              <a:gd name="connsiteY168" fmla="*/ 4901687 h 6858000"/>
              <a:gd name="connsiteX169" fmla="*/ 2826662 w 7467600"/>
              <a:gd name="connsiteY169" fmla="*/ 4970362 h 6858000"/>
              <a:gd name="connsiteX170" fmla="*/ 2876100 w 7467600"/>
              <a:gd name="connsiteY170" fmla="*/ 4995397 h 6858000"/>
              <a:gd name="connsiteX171" fmla="*/ 3042600 w 7467600"/>
              <a:gd name="connsiteY171" fmla="*/ 5059532 h 6858000"/>
              <a:gd name="connsiteX172" fmla="*/ 1997014 w 7467600"/>
              <a:gd name="connsiteY172" fmla="*/ 4698007 h 6858000"/>
              <a:gd name="connsiteX173" fmla="*/ 2305292 w 7467600"/>
              <a:gd name="connsiteY173" fmla="*/ 4219492 h 6858000"/>
              <a:gd name="connsiteX174" fmla="*/ 3360922 w 7467600"/>
              <a:gd name="connsiteY174" fmla="*/ 4529373 h 6858000"/>
              <a:gd name="connsiteX175" fmla="*/ 3492420 w 7467600"/>
              <a:gd name="connsiteY175" fmla="*/ 4510145 h 6858000"/>
              <a:gd name="connsiteX176" fmla="*/ 3364086 w 7467600"/>
              <a:gd name="connsiteY176" fmla="*/ 4480340 h 6858000"/>
              <a:gd name="connsiteX177" fmla="*/ 3225818 w 7467600"/>
              <a:gd name="connsiteY177" fmla="*/ 4411822 h 6858000"/>
              <a:gd name="connsiteX178" fmla="*/ 3129696 w 7467600"/>
              <a:gd name="connsiteY178" fmla="*/ 4360704 h 6858000"/>
              <a:gd name="connsiteX179" fmla="*/ 2814545 w 7467600"/>
              <a:gd name="connsiteY179" fmla="*/ 4282955 h 6858000"/>
              <a:gd name="connsiteX180" fmla="*/ 2305292 w 7467600"/>
              <a:gd name="connsiteY180" fmla="*/ 4219492 h 6858000"/>
              <a:gd name="connsiteX181" fmla="*/ 2626982 w 7467600"/>
              <a:gd name="connsiteY181" fmla="*/ 4206450 h 6858000"/>
              <a:gd name="connsiteX182" fmla="*/ 2490617 w 7467600"/>
              <a:gd name="connsiteY182" fmla="*/ 4206951 h 6858000"/>
              <a:gd name="connsiteX183" fmla="*/ 2819869 w 7467600"/>
              <a:gd name="connsiteY183" fmla="*/ 4252936 h 6858000"/>
              <a:gd name="connsiteX184" fmla="*/ 3143018 w 7467600"/>
              <a:gd name="connsiteY184" fmla="*/ 4332698 h 6858000"/>
              <a:gd name="connsiteX185" fmla="*/ 3241520 w 7467600"/>
              <a:gd name="connsiteY185" fmla="*/ 4385112 h 6858000"/>
              <a:gd name="connsiteX186" fmla="*/ 3374575 w 7467600"/>
              <a:gd name="connsiteY186" fmla="*/ 4451517 h 6858000"/>
              <a:gd name="connsiteX187" fmla="*/ 3505221 w 7467600"/>
              <a:gd name="connsiteY187" fmla="*/ 4480757 h 6858000"/>
              <a:gd name="connsiteX188" fmla="*/ 2626982 w 7467600"/>
              <a:gd name="connsiteY188" fmla="*/ 4206450 h 6858000"/>
              <a:gd name="connsiteX189" fmla="*/ 1310106 w 7467600"/>
              <a:gd name="connsiteY189" fmla="*/ 3943217 h 6858000"/>
              <a:gd name="connsiteX190" fmla="*/ 854994 w 7467600"/>
              <a:gd name="connsiteY190" fmla="*/ 4399136 h 6858000"/>
              <a:gd name="connsiteX191" fmla="*/ 742462 w 7467600"/>
              <a:gd name="connsiteY191" fmla="*/ 4594648 h 6858000"/>
              <a:gd name="connsiteX192" fmla="*/ 820602 w 7467600"/>
              <a:gd name="connsiteY192" fmla="*/ 4485915 h 6858000"/>
              <a:gd name="connsiteX193" fmla="*/ 878295 w 7467600"/>
              <a:gd name="connsiteY193" fmla="*/ 4403594 h 6858000"/>
              <a:gd name="connsiteX194" fmla="*/ 1240607 w 7467600"/>
              <a:gd name="connsiteY194" fmla="*/ 4010401 h 6858000"/>
              <a:gd name="connsiteX195" fmla="*/ 1423113 w 7467600"/>
              <a:gd name="connsiteY195" fmla="*/ 3874565 h 6858000"/>
              <a:gd name="connsiteX196" fmla="*/ 1260565 w 7467600"/>
              <a:gd name="connsiteY196" fmla="*/ 4031982 h 6858000"/>
              <a:gd name="connsiteX197" fmla="*/ 901900 w 7467600"/>
              <a:gd name="connsiteY197" fmla="*/ 4421236 h 6858000"/>
              <a:gd name="connsiteX198" fmla="*/ 845044 w 7467600"/>
              <a:gd name="connsiteY198" fmla="*/ 4502436 h 6858000"/>
              <a:gd name="connsiteX199" fmla="*/ 685926 w 7467600"/>
              <a:gd name="connsiteY199" fmla="*/ 4703069 h 6858000"/>
              <a:gd name="connsiteX200" fmla="*/ 684248 w 7467600"/>
              <a:gd name="connsiteY200" fmla="*/ 4706721 h 6858000"/>
              <a:gd name="connsiteX201" fmla="*/ 1423113 w 7467600"/>
              <a:gd name="connsiteY201" fmla="*/ 3874565 h 6858000"/>
              <a:gd name="connsiteX202" fmla="*/ 3316479 w 7467600"/>
              <a:gd name="connsiteY202" fmla="*/ 3872136 h 6858000"/>
              <a:gd name="connsiteX203" fmla="*/ 3546806 w 7467600"/>
              <a:gd name="connsiteY203" fmla="*/ 4356139 h 6858000"/>
              <a:gd name="connsiteX204" fmla="*/ 3364433 w 7467600"/>
              <a:gd name="connsiteY204" fmla="*/ 3953121 h 6858000"/>
              <a:gd name="connsiteX205" fmla="*/ 3291335 w 7467600"/>
              <a:gd name="connsiteY205" fmla="*/ 3767420 h 6858000"/>
              <a:gd name="connsiteX206" fmla="*/ 3390805 w 7467600"/>
              <a:gd name="connsiteY206" fmla="*/ 3937163 h 6858000"/>
              <a:gd name="connsiteX207" fmla="*/ 3579062 w 7467600"/>
              <a:gd name="connsiteY207" fmla="*/ 4359040 h 6858000"/>
              <a:gd name="connsiteX208" fmla="*/ 3467355 w 7467600"/>
              <a:gd name="connsiteY208" fmla="*/ 3988130 h 6858000"/>
              <a:gd name="connsiteX209" fmla="*/ 3310753 w 7467600"/>
              <a:gd name="connsiteY209" fmla="*/ 3787140 h 6858000"/>
              <a:gd name="connsiteX210" fmla="*/ 3291335 w 7467600"/>
              <a:gd name="connsiteY210" fmla="*/ 3767420 h 6858000"/>
              <a:gd name="connsiteX211" fmla="*/ 1635889 w 7467600"/>
              <a:gd name="connsiteY211" fmla="*/ 3709494 h 6858000"/>
              <a:gd name="connsiteX212" fmla="*/ 1634800 w 7467600"/>
              <a:gd name="connsiteY212" fmla="*/ 3731111 h 6858000"/>
              <a:gd name="connsiteX213" fmla="*/ 1635889 w 7467600"/>
              <a:gd name="connsiteY213" fmla="*/ 3709494 h 6858000"/>
              <a:gd name="connsiteX214" fmla="*/ 1510397 w 7467600"/>
              <a:gd name="connsiteY214" fmla="*/ 3684705 h 6858000"/>
              <a:gd name="connsiteX215" fmla="*/ 1146550 w 7467600"/>
              <a:gd name="connsiteY215" fmla="*/ 3802012 h 6858000"/>
              <a:gd name="connsiteX216" fmla="*/ 698834 w 7467600"/>
              <a:gd name="connsiteY216" fmla="*/ 3952272 h 6858000"/>
              <a:gd name="connsiteX217" fmla="*/ 34256 w 7467600"/>
              <a:gd name="connsiteY217" fmla="*/ 4347603 h 6858000"/>
              <a:gd name="connsiteX218" fmla="*/ 527241 w 7467600"/>
              <a:gd name="connsiteY218" fmla="*/ 4065078 h 6858000"/>
              <a:gd name="connsiteX219" fmla="*/ 1510397 w 7467600"/>
              <a:gd name="connsiteY219" fmla="*/ 3684705 h 6858000"/>
              <a:gd name="connsiteX220" fmla="*/ 1313114 w 7467600"/>
              <a:gd name="connsiteY220" fmla="*/ 3655216 h 6858000"/>
              <a:gd name="connsiteX221" fmla="*/ 1109304 w 7467600"/>
              <a:gd name="connsiteY221" fmla="*/ 3669030 h 6858000"/>
              <a:gd name="connsiteX222" fmla="*/ 8129 w 7467600"/>
              <a:gd name="connsiteY222" fmla="*/ 4330519 h 6858000"/>
              <a:gd name="connsiteX223" fmla="*/ 687572 w 7467600"/>
              <a:gd name="connsiteY223" fmla="*/ 3925629 h 6858000"/>
              <a:gd name="connsiteX224" fmla="*/ 1138365 w 7467600"/>
              <a:gd name="connsiteY224" fmla="*/ 3774515 h 6858000"/>
              <a:gd name="connsiteX225" fmla="*/ 1505579 w 7467600"/>
              <a:gd name="connsiteY225" fmla="*/ 3655526 h 6858000"/>
              <a:gd name="connsiteX226" fmla="*/ 1313114 w 7467600"/>
              <a:gd name="connsiteY226" fmla="*/ 3655216 h 6858000"/>
              <a:gd name="connsiteX227" fmla="*/ 3655073 w 7467600"/>
              <a:gd name="connsiteY227" fmla="*/ 3650884 h 6858000"/>
              <a:gd name="connsiteX228" fmla="*/ 3989938 w 7467600"/>
              <a:gd name="connsiteY228" fmla="*/ 3991685 h 6858000"/>
              <a:gd name="connsiteX229" fmla="*/ 4393907 w 7467600"/>
              <a:gd name="connsiteY229" fmla="*/ 4261258 h 6858000"/>
              <a:gd name="connsiteX230" fmla="*/ 4648051 w 7467600"/>
              <a:gd name="connsiteY230" fmla="*/ 4374051 h 6858000"/>
              <a:gd name="connsiteX231" fmla="*/ 4383389 w 7467600"/>
              <a:gd name="connsiteY231" fmla="*/ 4184369 h 6858000"/>
              <a:gd name="connsiteX232" fmla="*/ 4165508 w 7467600"/>
              <a:gd name="connsiteY232" fmla="*/ 4035196 h 6858000"/>
              <a:gd name="connsiteX233" fmla="*/ 4068162 w 7467600"/>
              <a:gd name="connsiteY233" fmla="*/ 3953394 h 6858000"/>
              <a:gd name="connsiteX234" fmla="*/ 3981416 w 7467600"/>
              <a:gd name="connsiteY234" fmla="*/ 3880482 h 6858000"/>
              <a:gd name="connsiteX235" fmla="*/ 3800147 w 7467600"/>
              <a:gd name="connsiteY235" fmla="*/ 3749872 h 6858000"/>
              <a:gd name="connsiteX236" fmla="*/ 3670252 w 7467600"/>
              <a:gd name="connsiteY236" fmla="*/ 3622798 h 6858000"/>
              <a:gd name="connsiteX237" fmla="*/ 3817258 w 7467600"/>
              <a:gd name="connsiteY237" fmla="*/ 3723577 h 6858000"/>
              <a:gd name="connsiteX238" fmla="*/ 4000461 w 7467600"/>
              <a:gd name="connsiteY238" fmla="*/ 3855966 h 6858000"/>
              <a:gd name="connsiteX239" fmla="*/ 4088180 w 7467600"/>
              <a:gd name="connsiteY239" fmla="*/ 3929774 h 6858000"/>
              <a:gd name="connsiteX240" fmla="*/ 4184555 w 7467600"/>
              <a:gd name="connsiteY240" fmla="*/ 4010683 h 6858000"/>
              <a:gd name="connsiteX241" fmla="*/ 4399563 w 7467600"/>
              <a:gd name="connsiteY241" fmla="*/ 4158106 h 6858000"/>
              <a:gd name="connsiteX242" fmla="*/ 4684469 w 7467600"/>
              <a:gd name="connsiteY242" fmla="*/ 4364680 h 6858000"/>
              <a:gd name="connsiteX243" fmla="*/ 4690271 w 7467600"/>
              <a:gd name="connsiteY243" fmla="*/ 4370034 h 6858000"/>
              <a:gd name="connsiteX244" fmla="*/ 4136093 w 7467600"/>
              <a:gd name="connsiteY244" fmla="*/ 3858466 h 6858000"/>
              <a:gd name="connsiteX245" fmla="*/ 3670252 w 7467600"/>
              <a:gd name="connsiteY245" fmla="*/ 3622798 h 6858000"/>
              <a:gd name="connsiteX246" fmla="*/ 4440129 w 7467600"/>
              <a:gd name="connsiteY246" fmla="*/ 3448571 h 6858000"/>
              <a:gd name="connsiteX247" fmla="*/ 4856525 w 7467600"/>
              <a:gd name="connsiteY247" fmla="*/ 3915351 h 6858000"/>
              <a:gd name="connsiteX248" fmla="*/ 5059055 w 7467600"/>
              <a:gd name="connsiteY248" fmla="*/ 4108918 h 6858000"/>
              <a:gd name="connsiteX249" fmla="*/ 5290070 w 7467600"/>
              <a:gd name="connsiteY249" fmla="*/ 4263619 h 6858000"/>
              <a:gd name="connsiteX250" fmla="*/ 4834991 w 7467600"/>
              <a:gd name="connsiteY250" fmla="*/ 3830985 h 6858000"/>
              <a:gd name="connsiteX251" fmla="*/ 4440129 w 7467600"/>
              <a:gd name="connsiteY251" fmla="*/ 3448571 h 6858000"/>
              <a:gd name="connsiteX252" fmla="*/ 4441737 w 7467600"/>
              <a:gd name="connsiteY252" fmla="*/ 3399734 h 6858000"/>
              <a:gd name="connsiteX253" fmla="*/ 4431236 w 7467600"/>
              <a:gd name="connsiteY253" fmla="*/ 3400954 h 6858000"/>
              <a:gd name="connsiteX254" fmla="*/ 4557150 w 7467600"/>
              <a:gd name="connsiteY254" fmla="*/ 3510023 h 6858000"/>
              <a:gd name="connsiteX255" fmla="*/ 4856936 w 7467600"/>
              <a:gd name="connsiteY255" fmla="*/ 3809146 h 6858000"/>
              <a:gd name="connsiteX256" fmla="*/ 5111996 w 7467600"/>
              <a:gd name="connsiteY256" fmla="*/ 4065759 h 6858000"/>
              <a:gd name="connsiteX257" fmla="*/ 5388878 w 7467600"/>
              <a:gd name="connsiteY257" fmla="*/ 4300185 h 6858000"/>
              <a:gd name="connsiteX258" fmla="*/ 5425556 w 7467600"/>
              <a:gd name="connsiteY258" fmla="*/ 4308967 h 6858000"/>
              <a:gd name="connsiteX259" fmla="*/ 4943646 w 7467600"/>
              <a:gd name="connsiteY259" fmla="*/ 3822916 h 6858000"/>
              <a:gd name="connsiteX260" fmla="*/ 4594837 w 7467600"/>
              <a:gd name="connsiteY260" fmla="*/ 3532274 h 6858000"/>
              <a:gd name="connsiteX261" fmla="*/ 4441737 w 7467600"/>
              <a:gd name="connsiteY261" fmla="*/ 3399734 h 6858000"/>
              <a:gd name="connsiteX262" fmla="*/ 5425834 w 7467600"/>
              <a:gd name="connsiteY262" fmla="*/ 3162785 h 6858000"/>
              <a:gd name="connsiteX263" fmla="*/ 5401644 w 7467600"/>
              <a:gd name="connsiteY263" fmla="*/ 3617847 h 6858000"/>
              <a:gd name="connsiteX264" fmla="*/ 5467256 w 7467600"/>
              <a:gd name="connsiteY264" fmla="*/ 4175494 h 6858000"/>
              <a:gd name="connsiteX265" fmla="*/ 5448069 w 7467600"/>
              <a:gd name="connsiteY265" fmla="*/ 3567554 h 6858000"/>
              <a:gd name="connsiteX266" fmla="*/ 1318687 w 7467600"/>
              <a:gd name="connsiteY266" fmla="*/ 3113840 h 6858000"/>
              <a:gd name="connsiteX267" fmla="*/ 1066793 w 7467600"/>
              <a:gd name="connsiteY267" fmla="*/ 3212171 h 6858000"/>
              <a:gd name="connsiteX268" fmla="*/ 993319 w 7467600"/>
              <a:gd name="connsiteY268" fmla="*/ 3247648 h 6858000"/>
              <a:gd name="connsiteX269" fmla="*/ 853081 w 7467600"/>
              <a:gd name="connsiteY269" fmla="*/ 3312410 h 6858000"/>
              <a:gd name="connsiteX270" fmla="*/ 805957 w 7467600"/>
              <a:gd name="connsiteY270" fmla="*/ 3330443 h 6858000"/>
              <a:gd name="connsiteX271" fmla="*/ 1318687 w 7467600"/>
              <a:gd name="connsiteY271" fmla="*/ 3113840 h 6858000"/>
              <a:gd name="connsiteX272" fmla="*/ 5453702 w 7467600"/>
              <a:gd name="connsiteY272" fmla="*/ 3090882 h 6858000"/>
              <a:gd name="connsiteX273" fmla="*/ 5480135 w 7467600"/>
              <a:gd name="connsiteY273" fmla="*/ 3565802 h 6858000"/>
              <a:gd name="connsiteX274" fmla="*/ 5499023 w 7467600"/>
              <a:gd name="connsiteY274" fmla="*/ 4166310 h 6858000"/>
              <a:gd name="connsiteX275" fmla="*/ 5547022 w 7467600"/>
              <a:gd name="connsiteY275" fmla="*/ 3607838 h 6858000"/>
              <a:gd name="connsiteX276" fmla="*/ 5515964 w 7467600"/>
              <a:gd name="connsiteY276" fmla="*/ 3378541 h 6858000"/>
              <a:gd name="connsiteX277" fmla="*/ 5453702 w 7467600"/>
              <a:gd name="connsiteY277" fmla="*/ 3090882 h 6858000"/>
              <a:gd name="connsiteX278" fmla="*/ 1238695 w 7467600"/>
              <a:gd name="connsiteY278" fmla="*/ 3076820 h 6858000"/>
              <a:gd name="connsiteX279" fmla="*/ 716371 w 7467600"/>
              <a:gd name="connsiteY279" fmla="*/ 3293249 h 6858000"/>
              <a:gd name="connsiteX280" fmla="*/ 579522 w 7467600"/>
              <a:gd name="connsiteY280" fmla="*/ 3371759 h 6858000"/>
              <a:gd name="connsiteX281" fmla="*/ 600288 w 7467600"/>
              <a:gd name="connsiteY281" fmla="*/ 3365555 h 6858000"/>
              <a:gd name="connsiteX282" fmla="*/ 840692 w 7467600"/>
              <a:gd name="connsiteY282" fmla="*/ 3284921 h 6858000"/>
              <a:gd name="connsiteX283" fmla="*/ 979248 w 7467600"/>
              <a:gd name="connsiteY283" fmla="*/ 3221003 h 6858000"/>
              <a:gd name="connsiteX284" fmla="*/ 1053282 w 7467600"/>
              <a:gd name="connsiteY284" fmla="*/ 3185247 h 6858000"/>
              <a:gd name="connsiteX285" fmla="*/ 1320603 w 7467600"/>
              <a:gd name="connsiteY285" fmla="*/ 3081281 h 6858000"/>
              <a:gd name="connsiteX286" fmla="*/ 1238695 w 7467600"/>
              <a:gd name="connsiteY286" fmla="*/ 3076820 h 6858000"/>
              <a:gd name="connsiteX287" fmla="*/ 5425627 w 7467600"/>
              <a:gd name="connsiteY287" fmla="*/ 2954192 h 6858000"/>
              <a:gd name="connsiteX288" fmla="*/ 5470770 w 7467600"/>
              <a:gd name="connsiteY288" fmla="*/ 3005435 h 6858000"/>
              <a:gd name="connsiteX289" fmla="*/ 5519779 w 7467600"/>
              <a:gd name="connsiteY289" fmla="*/ 4359223 h 6858000"/>
              <a:gd name="connsiteX290" fmla="*/ 5520293 w 7467600"/>
              <a:gd name="connsiteY290" fmla="*/ 4360602 h 6858000"/>
              <a:gd name="connsiteX291" fmla="*/ 5767221 w 7467600"/>
              <a:gd name="connsiteY291" fmla="*/ 4665564 h 6858000"/>
              <a:gd name="connsiteX292" fmla="*/ 6937169 w 7467600"/>
              <a:gd name="connsiteY292" fmla="*/ 4815941 h 6858000"/>
              <a:gd name="connsiteX293" fmla="*/ 6953922 w 7467600"/>
              <a:gd name="connsiteY293" fmla="*/ 4890068 h 6858000"/>
              <a:gd name="connsiteX294" fmla="*/ 6071359 w 7467600"/>
              <a:gd name="connsiteY294" fmla="*/ 4770770 h 6858000"/>
              <a:gd name="connsiteX295" fmla="*/ 6038839 w 7467600"/>
              <a:gd name="connsiteY295" fmla="*/ 4764474 h 6858000"/>
              <a:gd name="connsiteX296" fmla="*/ 6038706 w 7467600"/>
              <a:gd name="connsiteY296" fmla="*/ 4763847 h 6858000"/>
              <a:gd name="connsiteX297" fmla="*/ 6037784 w 7467600"/>
              <a:gd name="connsiteY297" fmla="*/ 4764270 h 6858000"/>
              <a:gd name="connsiteX298" fmla="*/ 6038839 w 7467600"/>
              <a:gd name="connsiteY298" fmla="*/ 4764474 h 6858000"/>
              <a:gd name="connsiteX299" fmla="*/ 6040338 w 7467600"/>
              <a:gd name="connsiteY299" fmla="*/ 4771418 h 6858000"/>
              <a:gd name="connsiteX300" fmla="*/ 6024488 w 7467600"/>
              <a:gd name="connsiteY300" fmla="*/ 4809903 h 6858000"/>
              <a:gd name="connsiteX301" fmla="*/ 5599771 w 7467600"/>
              <a:gd name="connsiteY301" fmla="*/ 5509652 h 6858000"/>
              <a:gd name="connsiteX302" fmla="*/ 5548843 w 7467600"/>
              <a:gd name="connsiteY302" fmla="*/ 5563845 h 6858000"/>
              <a:gd name="connsiteX303" fmla="*/ 5940952 w 7467600"/>
              <a:gd name="connsiteY303" fmla="*/ 6250028 h 6858000"/>
              <a:gd name="connsiteX304" fmla="*/ 6043441 w 7467600"/>
              <a:gd name="connsiteY304" fmla="*/ 6665847 h 6858000"/>
              <a:gd name="connsiteX305" fmla="*/ 6093432 w 7467600"/>
              <a:gd name="connsiteY305" fmla="*/ 6858000 h 6858000"/>
              <a:gd name="connsiteX306" fmla="*/ 6034344 w 7467600"/>
              <a:gd name="connsiteY306" fmla="*/ 6858000 h 6858000"/>
              <a:gd name="connsiteX307" fmla="*/ 6026679 w 7467600"/>
              <a:gd name="connsiteY307" fmla="*/ 6836959 h 6858000"/>
              <a:gd name="connsiteX308" fmla="*/ 5800441 w 7467600"/>
              <a:gd name="connsiteY308" fmla="*/ 6335286 h 6858000"/>
              <a:gd name="connsiteX309" fmla="*/ 5526562 w 7467600"/>
              <a:gd name="connsiteY309" fmla="*/ 5705388 h 6858000"/>
              <a:gd name="connsiteX310" fmla="*/ 5519640 w 7467600"/>
              <a:gd name="connsiteY310" fmla="*/ 5683774 h 6858000"/>
              <a:gd name="connsiteX311" fmla="*/ 5844559 w 7467600"/>
              <a:gd name="connsiteY311" fmla="*/ 6553349 h 6858000"/>
              <a:gd name="connsiteX312" fmla="*/ 5975994 w 7467600"/>
              <a:gd name="connsiteY312" fmla="*/ 6858000 h 6858000"/>
              <a:gd name="connsiteX313" fmla="*/ 5898547 w 7467600"/>
              <a:gd name="connsiteY313" fmla="*/ 6858000 h 6858000"/>
              <a:gd name="connsiteX314" fmla="*/ 5682041 w 7467600"/>
              <a:gd name="connsiteY314" fmla="*/ 6355860 h 6858000"/>
              <a:gd name="connsiteX315" fmla="*/ 5461758 w 7467600"/>
              <a:gd name="connsiteY315" fmla="*/ 5820220 h 6858000"/>
              <a:gd name="connsiteX316" fmla="*/ 5237282 w 7467600"/>
              <a:gd name="connsiteY316" fmla="*/ 6579086 h 6858000"/>
              <a:gd name="connsiteX317" fmla="*/ 5115009 w 7467600"/>
              <a:gd name="connsiteY317" fmla="*/ 6858000 h 6858000"/>
              <a:gd name="connsiteX318" fmla="*/ 5028074 w 7467600"/>
              <a:gd name="connsiteY318" fmla="*/ 6858000 h 6858000"/>
              <a:gd name="connsiteX319" fmla="*/ 5079508 w 7467600"/>
              <a:gd name="connsiteY319" fmla="*/ 6749074 h 6858000"/>
              <a:gd name="connsiteX320" fmla="*/ 5371846 w 7467600"/>
              <a:gd name="connsiteY320" fmla="*/ 5924413 h 6858000"/>
              <a:gd name="connsiteX321" fmla="*/ 5270512 w 7467600"/>
              <a:gd name="connsiteY321" fmla="*/ 6138975 h 6858000"/>
              <a:gd name="connsiteX322" fmla="*/ 5062409 w 7467600"/>
              <a:gd name="connsiteY322" fmla="*/ 6653544 h 6858000"/>
              <a:gd name="connsiteX323" fmla="*/ 5036628 w 7467600"/>
              <a:gd name="connsiteY323" fmla="*/ 6754247 h 6858000"/>
              <a:gd name="connsiteX324" fmla="*/ 5009112 w 7467600"/>
              <a:gd name="connsiteY324" fmla="*/ 6858000 h 6858000"/>
              <a:gd name="connsiteX325" fmla="*/ 4976679 w 7467600"/>
              <a:gd name="connsiteY325" fmla="*/ 6858000 h 6858000"/>
              <a:gd name="connsiteX326" fmla="*/ 5006537 w 7467600"/>
              <a:gd name="connsiteY326" fmla="*/ 6747068 h 6858000"/>
              <a:gd name="connsiteX327" fmla="*/ 5032723 w 7467600"/>
              <a:gd name="connsiteY327" fmla="*/ 6644957 h 6858000"/>
              <a:gd name="connsiteX328" fmla="*/ 5242949 w 7467600"/>
              <a:gd name="connsiteY328" fmla="*/ 6125175 h 6858000"/>
              <a:gd name="connsiteX329" fmla="*/ 5286321 w 7467600"/>
              <a:gd name="connsiteY329" fmla="*/ 6033555 h 6858000"/>
              <a:gd name="connsiteX330" fmla="*/ 5008210 w 7467600"/>
              <a:gd name="connsiteY330" fmla="*/ 6649194 h 6858000"/>
              <a:gd name="connsiteX331" fmla="*/ 4986321 w 7467600"/>
              <a:gd name="connsiteY331" fmla="*/ 6765687 h 6858000"/>
              <a:gd name="connsiteX332" fmla="*/ 4973474 w 7467600"/>
              <a:gd name="connsiteY332" fmla="*/ 6858000 h 6858000"/>
              <a:gd name="connsiteX333" fmla="*/ 4907178 w 7467600"/>
              <a:gd name="connsiteY333" fmla="*/ 6858000 h 6858000"/>
              <a:gd name="connsiteX334" fmla="*/ 4910810 w 7467600"/>
              <a:gd name="connsiteY334" fmla="*/ 6829660 h 6858000"/>
              <a:gd name="connsiteX335" fmla="*/ 4987461 w 7467600"/>
              <a:gd name="connsiteY335" fmla="*/ 6432994 h 6858000"/>
              <a:gd name="connsiteX336" fmla="*/ 5179262 w 7467600"/>
              <a:gd name="connsiteY336" fmla="*/ 6035044 h 6858000"/>
              <a:gd name="connsiteX337" fmla="*/ 4689678 w 7467600"/>
              <a:gd name="connsiteY337" fmla="*/ 6440241 h 6858000"/>
              <a:gd name="connsiteX338" fmla="*/ 4477543 w 7467600"/>
              <a:gd name="connsiteY338" fmla="*/ 6674836 h 6858000"/>
              <a:gd name="connsiteX339" fmla="*/ 4329957 w 7467600"/>
              <a:gd name="connsiteY339" fmla="*/ 6858000 h 6858000"/>
              <a:gd name="connsiteX340" fmla="*/ 4218595 w 7467600"/>
              <a:gd name="connsiteY340" fmla="*/ 6858000 h 6858000"/>
              <a:gd name="connsiteX341" fmla="*/ 4368888 w 7467600"/>
              <a:gd name="connsiteY341" fmla="*/ 6668412 h 6858000"/>
              <a:gd name="connsiteX342" fmla="*/ 4563091 w 7467600"/>
              <a:gd name="connsiteY342" fmla="*/ 6442508 h 6858000"/>
              <a:gd name="connsiteX343" fmla="*/ 5387324 w 7467600"/>
              <a:gd name="connsiteY343" fmla="*/ 5705830 h 6858000"/>
              <a:gd name="connsiteX344" fmla="*/ 5073620 w 7467600"/>
              <a:gd name="connsiteY344" fmla="*/ 5955437 h 6858000"/>
              <a:gd name="connsiteX345" fmla="*/ 4689789 w 7467600"/>
              <a:gd name="connsiteY345" fmla="*/ 6268382 h 6858000"/>
              <a:gd name="connsiteX346" fmla="*/ 4418722 w 7467600"/>
              <a:gd name="connsiteY346" fmla="*/ 6570886 h 6858000"/>
              <a:gd name="connsiteX347" fmla="*/ 4214944 w 7467600"/>
              <a:gd name="connsiteY347" fmla="*/ 6858000 h 6858000"/>
              <a:gd name="connsiteX348" fmla="*/ 4177898 w 7467600"/>
              <a:gd name="connsiteY348" fmla="*/ 6858000 h 6858000"/>
              <a:gd name="connsiteX349" fmla="*/ 4391597 w 7467600"/>
              <a:gd name="connsiteY349" fmla="*/ 6556370 h 6858000"/>
              <a:gd name="connsiteX350" fmla="*/ 4668889 w 7467600"/>
              <a:gd name="connsiteY350" fmla="*/ 6246399 h 6858000"/>
              <a:gd name="connsiteX351" fmla="*/ 5055427 w 7467600"/>
              <a:gd name="connsiteY351" fmla="*/ 5931476 h 6858000"/>
              <a:gd name="connsiteX352" fmla="*/ 5371814 w 7467600"/>
              <a:gd name="connsiteY352" fmla="*/ 5678975 h 6858000"/>
              <a:gd name="connsiteX353" fmla="*/ 4987918 w 7467600"/>
              <a:gd name="connsiteY353" fmla="*/ 5838701 h 6858000"/>
              <a:gd name="connsiteX354" fmla="*/ 4317146 w 7467600"/>
              <a:gd name="connsiteY354" fmla="*/ 6587716 h 6858000"/>
              <a:gd name="connsiteX355" fmla="*/ 4171627 w 7467600"/>
              <a:gd name="connsiteY355" fmla="*/ 6858000 h 6858000"/>
              <a:gd name="connsiteX356" fmla="*/ 4081585 w 7467600"/>
              <a:gd name="connsiteY356" fmla="*/ 6858000 h 6858000"/>
              <a:gd name="connsiteX357" fmla="*/ 4238603 w 7467600"/>
              <a:gd name="connsiteY357" fmla="*/ 6559341 h 6858000"/>
              <a:gd name="connsiteX358" fmla="*/ 4778333 w 7467600"/>
              <a:gd name="connsiteY358" fmla="*/ 5873626 h 6858000"/>
              <a:gd name="connsiteX359" fmla="*/ 5414185 w 7467600"/>
              <a:gd name="connsiteY359" fmla="*/ 5573882 h 6858000"/>
              <a:gd name="connsiteX360" fmla="*/ 5959648 w 7467600"/>
              <a:gd name="connsiteY360" fmla="*/ 4760797 h 6858000"/>
              <a:gd name="connsiteX361" fmla="*/ 5355019 w 7467600"/>
              <a:gd name="connsiteY361" fmla="*/ 4734672 h 6858000"/>
              <a:gd name="connsiteX362" fmla="*/ 5083565 w 7467600"/>
              <a:gd name="connsiteY362" fmla="*/ 5179121 h 6858000"/>
              <a:gd name="connsiteX363" fmla="*/ 4713577 w 7467600"/>
              <a:gd name="connsiteY363" fmla="*/ 5616803 h 6858000"/>
              <a:gd name="connsiteX364" fmla="*/ 3989559 w 7467600"/>
              <a:gd name="connsiteY364" fmla="*/ 6145945 h 6858000"/>
              <a:gd name="connsiteX365" fmla="*/ 3939824 w 7467600"/>
              <a:gd name="connsiteY365" fmla="*/ 6066900 h 6858000"/>
              <a:gd name="connsiteX366" fmla="*/ 4584537 w 7467600"/>
              <a:gd name="connsiteY366" fmla="*/ 5324826 h 6858000"/>
              <a:gd name="connsiteX367" fmla="*/ 5037105 w 7467600"/>
              <a:gd name="connsiteY367" fmla="*/ 5088765 h 6858000"/>
              <a:gd name="connsiteX368" fmla="*/ 5039930 w 7467600"/>
              <a:gd name="connsiteY368" fmla="*/ 5089585 h 6858000"/>
              <a:gd name="connsiteX369" fmla="*/ 5263764 w 7467600"/>
              <a:gd name="connsiteY369" fmla="*/ 4735525 h 6858000"/>
              <a:gd name="connsiteX370" fmla="*/ 4086300 w 7467600"/>
              <a:gd name="connsiteY370" fmla="*/ 4884599 h 6858000"/>
              <a:gd name="connsiteX371" fmla="*/ 4085485 w 7467600"/>
              <a:gd name="connsiteY371" fmla="*/ 4899070 h 6858000"/>
              <a:gd name="connsiteX372" fmla="*/ 3871915 w 7467600"/>
              <a:gd name="connsiteY372" fmla="*/ 5253645 h 6858000"/>
              <a:gd name="connsiteX373" fmla="*/ 3799374 w 7467600"/>
              <a:gd name="connsiteY373" fmla="*/ 5466127 h 6858000"/>
              <a:gd name="connsiteX374" fmla="*/ 3498850 w 7467600"/>
              <a:gd name="connsiteY374" fmla="*/ 6661888 h 6858000"/>
              <a:gd name="connsiteX375" fmla="*/ 3399216 w 7467600"/>
              <a:gd name="connsiteY375" fmla="*/ 6858000 h 6858000"/>
              <a:gd name="connsiteX376" fmla="*/ 3303688 w 7467600"/>
              <a:gd name="connsiteY376" fmla="*/ 6858000 h 6858000"/>
              <a:gd name="connsiteX377" fmla="*/ 3391774 w 7467600"/>
              <a:gd name="connsiteY377" fmla="*/ 6697181 h 6858000"/>
              <a:gd name="connsiteX378" fmla="*/ 3735540 w 7467600"/>
              <a:gd name="connsiteY378" fmla="*/ 5546923 h 6858000"/>
              <a:gd name="connsiteX379" fmla="*/ 3729438 w 7467600"/>
              <a:gd name="connsiteY379" fmla="*/ 5569058 h 6858000"/>
              <a:gd name="connsiteX380" fmla="*/ 3707782 w 7467600"/>
              <a:gd name="connsiteY380" fmla="*/ 5644908 h 6858000"/>
              <a:gd name="connsiteX381" fmla="*/ 3583827 w 7467600"/>
              <a:gd name="connsiteY381" fmla="*/ 6039215 h 6858000"/>
              <a:gd name="connsiteX382" fmla="*/ 3547861 w 7467600"/>
              <a:gd name="connsiteY382" fmla="*/ 6129609 h 6858000"/>
              <a:gd name="connsiteX383" fmla="*/ 3490905 w 7467600"/>
              <a:gd name="connsiteY383" fmla="*/ 6277660 h 6858000"/>
              <a:gd name="connsiteX384" fmla="*/ 3455859 w 7467600"/>
              <a:gd name="connsiteY384" fmla="*/ 6391301 h 6858000"/>
              <a:gd name="connsiteX385" fmla="*/ 3429112 w 7467600"/>
              <a:gd name="connsiteY385" fmla="*/ 6479469 h 6858000"/>
              <a:gd name="connsiteX386" fmla="*/ 3304862 w 7467600"/>
              <a:gd name="connsiteY386" fmla="*/ 6796476 h 6858000"/>
              <a:gd name="connsiteX387" fmla="*/ 3276071 w 7467600"/>
              <a:gd name="connsiteY387" fmla="*/ 6858000 h 6858000"/>
              <a:gd name="connsiteX388" fmla="*/ 3240805 w 7467600"/>
              <a:gd name="connsiteY388" fmla="*/ 6858000 h 6858000"/>
              <a:gd name="connsiteX389" fmla="*/ 3275917 w 7467600"/>
              <a:gd name="connsiteY389" fmla="*/ 6783192 h 6858000"/>
              <a:gd name="connsiteX390" fmla="*/ 3399358 w 7467600"/>
              <a:gd name="connsiteY390" fmla="*/ 6469011 h 6858000"/>
              <a:gd name="connsiteX391" fmla="*/ 3425650 w 7467600"/>
              <a:gd name="connsiteY391" fmla="*/ 6381333 h 6858000"/>
              <a:gd name="connsiteX392" fmla="*/ 3460661 w 7467600"/>
              <a:gd name="connsiteY392" fmla="*/ 6266763 h 6858000"/>
              <a:gd name="connsiteX393" fmla="*/ 3518021 w 7467600"/>
              <a:gd name="connsiteY393" fmla="*/ 6117298 h 6858000"/>
              <a:gd name="connsiteX394" fmla="*/ 3554035 w 7467600"/>
              <a:gd name="connsiteY394" fmla="*/ 6027832 h 6858000"/>
              <a:gd name="connsiteX395" fmla="*/ 3677174 w 7467600"/>
              <a:gd name="connsiteY395" fmla="*/ 5636351 h 6858000"/>
              <a:gd name="connsiteX396" fmla="*/ 3698819 w 7467600"/>
              <a:gd name="connsiteY396" fmla="*/ 5560503 h 6858000"/>
              <a:gd name="connsiteX397" fmla="*/ 3702094 w 7467600"/>
              <a:gd name="connsiteY397" fmla="*/ 5549194 h 6858000"/>
              <a:gd name="connsiteX398" fmla="*/ 3398355 w 7467600"/>
              <a:gd name="connsiteY398" fmla="*/ 6094603 h 6858000"/>
              <a:gd name="connsiteX399" fmla="*/ 3193941 w 7467600"/>
              <a:gd name="connsiteY399" fmla="*/ 6798775 h 6858000"/>
              <a:gd name="connsiteX400" fmla="*/ 3184140 w 7467600"/>
              <a:gd name="connsiteY400" fmla="*/ 6858000 h 6858000"/>
              <a:gd name="connsiteX401" fmla="*/ 3099978 w 7467600"/>
              <a:gd name="connsiteY401" fmla="*/ 6858000 h 6858000"/>
              <a:gd name="connsiteX402" fmla="*/ 3101556 w 7467600"/>
              <a:gd name="connsiteY402" fmla="*/ 6843337 h 6858000"/>
              <a:gd name="connsiteX403" fmla="*/ 3370162 w 7467600"/>
              <a:gd name="connsiteY403" fmla="*/ 5785550 h 6858000"/>
              <a:gd name="connsiteX404" fmla="*/ 3746477 w 7467600"/>
              <a:gd name="connsiteY404" fmla="*/ 5377889 h 6858000"/>
              <a:gd name="connsiteX405" fmla="*/ 3863399 w 7467600"/>
              <a:gd name="connsiteY405" fmla="*/ 5087257 h 6858000"/>
              <a:gd name="connsiteX406" fmla="*/ 3968712 w 7467600"/>
              <a:gd name="connsiteY406" fmla="*/ 4913989 h 6858000"/>
              <a:gd name="connsiteX407" fmla="*/ 2792390 w 7467600"/>
              <a:gd name="connsiteY407" fmla="*/ 5382974 h 6858000"/>
              <a:gd name="connsiteX408" fmla="*/ 2714982 w 7467600"/>
              <a:gd name="connsiteY408" fmla="*/ 5427051 h 6858000"/>
              <a:gd name="connsiteX409" fmla="*/ 2813361 w 7467600"/>
              <a:gd name="connsiteY409" fmla="*/ 6023912 h 6858000"/>
              <a:gd name="connsiteX410" fmla="*/ 2688430 w 7467600"/>
              <a:gd name="connsiteY410" fmla="*/ 6801564 h 6858000"/>
              <a:gd name="connsiteX411" fmla="*/ 2629626 w 7467600"/>
              <a:gd name="connsiteY411" fmla="*/ 6763394 h 6858000"/>
              <a:gd name="connsiteX412" fmla="*/ 2565328 w 7467600"/>
              <a:gd name="connsiteY412" fmla="*/ 5516399 h 6858000"/>
              <a:gd name="connsiteX413" fmla="*/ 1922999 w 7467600"/>
              <a:gd name="connsiteY413" fmla="*/ 5980343 h 6858000"/>
              <a:gd name="connsiteX414" fmla="*/ 1950261 w 7467600"/>
              <a:gd name="connsiteY414" fmla="*/ 6405858 h 6858000"/>
              <a:gd name="connsiteX415" fmla="*/ 2365554 w 7467600"/>
              <a:gd name="connsiteY415" fmla="*/ 6759107 h 6858000"/>
              <a:gd name="connsiteX416" fmla="*/ 2424142 w 7467600"/>
              <a:gd name="connsiteY416" fmla="*/ 6858000 h 6858000"/>
              <a:gd name="connsiteX417" fmla="*/ 2395994 w 7467600"/>
              <a:gd name="connsiteY417" fmla="*/ 6858000 h 6858000"/>
              <a:gd name="connsiteX418" fmla="*/ 2392863 w 7467600"/>
              <a:gd name="connsiteY418" fmla="*/ 6852964 h 6858000"/>
              <a:gd name="connsiteX419" fmla="*/ 2017589 w 7467600"/>
              <a:gd name="connsiteY419" fmla="*/ 6493982 h 6858000"/>
              <a:gd name="connsiteX420" fmla="*/ 2147336 w 7467600"/>
              <a:gd name="connsiteY420" fmla="*/ 6594052 h 6858000"/>
              <a:gd name="connsiteX421" fmla="*/ 2207047 w 7467600"/>
              <a:gd name="connsiteY421" fmla="*/ 6654540 h 6858000"/>
              <a:gd name="connsiteX422" fmla="*/ 2299106 w 7467600"/>
              <a:gd name="connsiteY422" fmla="*/ 6778931 h 6858000"/>
              <a:gd name="connsiteX423" fmla="*/ 2314430 w 7467600"/>
              <a:gd name="connsiteY423" fmla="*/ 6801144 h 6858000"/>
              <a:gd name="connsiteX424" fmla="*/ 2352406 w 7467600"/>
              <a:gd name="connsiteY424" fmla="*/ 6858000 h 6858000"/>
              <a:gd name="connsiteX425" fmla="*/ 2314492 w 7467600"/>
              <a:gd name="connsiteY425" fmla="*/ 6858000 h 6858000"/>
              <a:gd name="connsiteX426" fmla="*/ 2288095 w 7467600"/>
              <a:gd name="connsiteY426" fmla="*/ 6818030 h 6858000"/>
              <a:gd name="connsiteX427" fmla="*/ 2272768 w 7467600"/>
              <a:gd name="connsiteY427" fmla="*/ 6795822 h 6858000"/>
              <a:gd name="connsiteX428" fmla="*/ 2182715 w 7467600"/>
              <a:gd name="connsiteY428" fmla="*/ 6675071 h 6858000"/>
              <a:gd name="connsiteX429" fmla="*/ 2032061 w 7467600"/>
              <a:gd name="connsiteY429" fmla="*/ 6541380 h 6858000"/>
              <a:gd name="connsiteX430" fmla="*/ 2257220 w 7467600"/>
              <a:gd name="connsiteY430" fmla="*/ 6826257 h 6858000"/>
              <a:gd name="connsiteX431" fmla="*/ 2281324 w 7467600"/>
              <a:gd name="connsiteY431" fmla="*/ 6858000 h 6858000"/>
              <a:gd name="connsiteX432" fmla="*/ 2242860 w 7467600"/>
              <a:gd name="connsiteY432" fmla="*/ 6858000 h 6858000"/>
              <a:gd name="connsiteX433" fmla="*/ 2232818 w 7467600"/>
              <a:gd name="connsiteY433" fmla="*/ 6844926 h 6858000"/>
              <a:gd name="connsiteX434" fmla="*/ 1990172 w 7467600"/>
              <a:gd name="connsiteY434" fmla="*/ 6542121 h 6858000"/>
              <a:gd name="connsiteX435" fmla="*/ 2124090 w 7467600"/>
              <a:gd name="connsiteY435" fmla="*/ 6761017 h 6858000"/>
              <a:gd name="connsiteX436" fmla="*/ 2200380 w 7467600"/>
              <a:gd name="connsiteY436" fmla="*/ 6858000 h 6858000"/>
              <a:gd name="connsiteX437" fmla="*/ 2147507 w 7467600"/>
              <a:gd name="connsiteY437" fmla="*/ 6858000 h 6858000"/>
              <a:gd name="connsiteX438" fmla="*/ 2070668 w 7467600"/>
              <a:gd name="connsiteY438" fmla="*/ 6761520 h 6858000"/>
              <a:gd name="connsiteX439" fmla="*/ 1975142 w 7467600"/>
              <a:gd name="connsiteY439" fmla="*/ 6585570 h 6858000"/>
              <a:gd name="connsiteX440" fmla="*/ 2050035 w 7467600"/>
              <a:gd name="connsiteY440" fmla="*/ 6813345 h 6858000"/>
              <a:gd name="connsiteX441" fmla="*/ 2063025 w 7467600"/>
              <a:gd name="connsiteY441" fmla="*/ 6858000 h 6858000"/>
              <a:gd name="connsiteX442" fmla="*/ 2021675 w 7467600"/>
              <a:gd name="connsiteY442" fmla="*/ 6858000 h 6858000"/>
              <a:gd name="connsiteX443" fmla="*/ 2019308 w 7467600"/>
              <a:gd name="connsiteY443" fmla="*/ 6847118 h 6858000"/>
              <a:gd name="connsiteX444" fmla="*/ 1938835 w 7467600"/>
              <a:gd name="connsiteY444" fmla="*/ 6551160 h 6858000"/>
              <a:gd name="connsiteX445" fmla="*/ 1953230 w 7467600"/>
              <a:gd name="connsiteY445" fmla="*/ 6759699 h 6858000"/>
              <a:gd name="connsiteX446" fmla="*/ 1956763 w 7467600"/>
              <a:gd name="connsiteY446" fmla="*/ 6778191 h 6858000"/>
              <a:gd name="connsiteX447" fmla="*/ 1967925 w 7467600"/>
              <a:gd name="connsiteY447" fmla="*/ 6858000 h 6858000"/>
              <a:gd name="connsiteX448" fmla="*/ 1936622 w 7467600"/>
              <a:gd name="connsiteY448" fmla="*/ 6858000 h 6858000"/>
              <a:gd name="connsiteX449" fmla="*/ 1926261 w 7467600"/>
              <a:gd name="connsiteY449" fmla="*/ 6784064 h 6858000"/>
              <a:gd name="connsiteX450" fmla="*/ 1922724 w 7467600"/>
              <a:gd name="connsiteY450" fmla="*/ 6765577 h 6858000"/>
              <a:gd name="connsiteX451" fmla="*/ 1904650 w 7467600"/>
              <a:gd name="connsiteY451" fmla="*/ 6639616 h 6858000"/>
              <a:gd name="connsiteX452" fmla="*/ 1885273 w 7467600"/>
              <a:gd name="connsiteY452" fmla="*/ 6858000 h 6858000"/>
              <a:gd name="connsiteX453" fmla="*/ 1854363 w 7467600"/>
              <a:gd name="connsiteY453" fmla="*/ 6858000 h 6858000"/>
              <a:gd name="connsiteX454" fmla="*/ 1880391 w 7467600"/>
              <a:gd name="connsiteY454" fmla="*/ 6603796 h 6858000"/>
              <a:gd name="connsiteX455" fmla="*/ 1818273 w 7467600"/>
              <a:gd name="connsiteY455" fmla="*/ 6715729 h 6858000"/>
              <a:gd name="connsiteX456" fmla="*/ 1794691 w 7467600"/>
              <a:gd name="connsiteY456" fmla="*/ 6843239 h 6858000"/>
              <a:gd name="connsiteX457" fmla="*/ 1794914 w 7467600"/>
              <a:gd name="connsiteY457" fmla="*/ 6858000 h 6858000"/>
              <a:gd name="connsiteX458" fmla="*/ 1746128 w 7467600"/>
              <a:gd name="connsiteY458" fmla="*/ 6858000 h 6858000"/>
              <a:gd name="connsiteX459" fmla="*/ 1753934 w 7467600"/>
              <a:gd name="connsiteY459" fmla="*/ 6724796 h 6858000"/>
              <a:gd name="connsiteX460" fmla="*/ 1792053 w 7467600"/>
              <a:gd name="connsiteY460" fmla="*/ 6572396 h 6858000"/>
              <a:gd name="connsiteX461" fmla="*/ 1862248 w 7467600"/>
              <a:gd name="connsiteY461" fmla="*/ 6266397 h 6858000"/>
              <a:gd name="connsiteX462" fmla="*/ 1862250 w 7467600"/>
              <a:gd name="connsiteY462" fmla="*/ 6033531 h 6858000"/>
              <a:gd name="connsiteX463" fmla="*/ 1211999 w 7467600"/>
              <a:gd name="connsiteY463" fmla="*/ 6683610 h 6858000"/>
              <a:gd name="connsiteX464" fmla="*/ 1213266 w 7467600"/>
              <a:gd name="connsiteY464" fmla="*/ 6691947 h 6858000"/>
              <a:gd name="connsiteX465" fmla="*/ 1203370 w 7467600"/>
              <a:gd name="connsiteY465" fmla="*/ 6850676 h 6858000"/>
              <a:gd name="connsiteX466" fmla="*/ 1203671 w 7467600"/>
              <a:gd name="connsiteY466" fmla="*/ 6858000 h 6858000"/>
              <a:gd name="connsiteX467" fmla="*/ 1143180 w 7467600"/>
              <a:gd name="connsiteY467" fmla="*/ 6858000 h 6858000"/>
              <a:gd name="connsiteX468" fmla="*/ 1142176 w 7467600"/>
              <a:gd name="connsiteY468" fmla="*/ 6766045 h 6858000"/>
              <a:gd name="connsiteX469" fmla="*/ 1067484 w 7467600"/>
              <a:gd name="connsiteY469" fmla="*/ 6858000 h 6858000"/>
              <a:gd name="connsiteX470" fmla="*/ 953928 w 7467600"/>
              <a:gd name="connsiteY470" fmla="*/ 6858000 h 6858000"/>
              <a:gd name="connsiteX471" fmla="*/ 959715 w 7467600"/>
              <a:gd name="connsiteY471" fmla="*/ 6850185 h 6858000"/>
              <a:gd name="connsiteX472" fmla="*/ 1483788 w 7467600"/>
              <a:gd name="connsiteY472" fmla="*/ 6259174 h 6858000"/>
              <a:gd name="connsiteX473" fmla="*/ 1100671 w 7467600"/>
              <a:gd name="connsiteY473" fmla="*/ 6252137 h 6858000"/>
              <a:gd name="connsiteX474" fmla="*/ 1090144 w 7467600"/>
              <a:gd name="connsiteY474" fmla="*/ 6256748 h 6858000"/>
              <a:gd name="connsiteX475" fmla="*/ 1095872 w 7467600"/>
              <a:gd name="connsiteY475" fmla="*/ 6271892 h 6858000"/>
              <a:gd name="connsiteX476" fmla="*/ 262785 w 7467600"/>
              <a:gd name="connsiteY476" fmla="*/ 6845450 h 6858000"/>
              <a:gd name="connsiteX477" fmla="*/ 209968 w 7467600"/>
              <a:gd name="connsiteY477" fmla="*/ 6770713 h 6858000"/>
              <a:gd name="connsiteX478" fmla="*/ 873460 w 7467600"/>
              <a:gd name="connsiteY478" fmla="*/ 6253768 h 6858000"/>
              <a:gd name="connsiteX479" fmla="*/ 192686 w 7467600"/>
              <a:gd name="connsiteY479" fmla="*/ 5849257 h 6858000"/>
              <a:gd name="connsiteX480" fmla="*/ 4696 w 7467600"/>
              <a:gd name="connsiteY480" fmla="*/ 5697668 h 6858000"/>
              <a:gd name="connsiteX481" fmla="*/ 0 w 7467600"/>
              <a:gd name="connsiteY481" fmla="*/ 5689984 h 6858000"/>
              <a:gd name="connsiteX482" fmla="*/ 0 w 7467600"/>
              <a:gd name="connsiteY482" fmla="*/ 5513472 h 6858000"/>
              <a:gd name="connsiteX483" fmla="*/ 174101 w 7467600"/>
              <a:gd name="connsiteY483" fmla="*/ 5620277 h 6858000"/>
              <a:gd name="connsiteX484" fmla="*/ 891800 w 7467600"/>
              <a:gd name="connsiteY484" fmla="*/ 6036935 h 6858000"/>
              <a:gd name="connsiteX485" fmla="*/ 1072219 w 7467600"/>
              <a:gd name="connsiteY485" fmla="*/ 6169443 h 6858000"/>
              <a:gd name="connsiteX486" fmla="*/ 1074117 w 7467600"/>
              <a:gd name="connsiteY486" fmla="*/ 6170301 h 6858000"/>
              <a:gd name="connsiteX487" fmla="*/ 1083114 w 7467600"/>
              <a:gd name="connsiteY487" fmla="*/ 6174131 h 6858000"/>
              <a:gd name="connsiteX488" fmla="*/ 1543010 w 7467600"/>
              <a:gd name="connsiteY488" fmla="*/ 6191140 h 6858000"/>
              <a:gd name="connsiteX489" fmla="*/ 1551080 w 7467600"/>
              <a:gd name="connsiteY489" fmla="*/ 6195006 h 6858000"/>
              <a:gd name="connsiteX490" fmla="*/ 2345443 w 7467600"/>
              <a:gd name="connsiteY490" fmla="*/ 5549882 h 6858000"/>
              <a:gd name="connsiteX491" fmla="*/ 1721499 w 7467600"/>
              <a:gd name="connsiteY491" fmla="*/ 5599969 h 6858000"/>
              <a:gd name="connsiteX492" fmla="*/ 767716 w 7467600"/>
              <a:gd name="connsiteY492" fmla="*/ 5472768 h 6858000"/>
              <a:gd name="connsiteX493" fmla="*/ 722147 w 7467600"/>
              <a:gd name="connsiteY493" fmla="*/ 5393091 h 6858000"/>
              <a:gd name="connsiteX494" fmla="*/ 1485552 w 7467600"/>
              <a:gd name="connsiteY494" fmla="*/ 5313202 h 6858000"/>
              <a:gd name="connsiteX495" fmla="*/ 2143004 w 7467600"/>
              <a:gd name="connsiteY495" fmla="*/ 5402420 h 6858000"/>
              <a:gd name="connsiteX496" fmla="*/ 1933391 w 7467600"/>
              <a:gd name="connsiteY496" fmla="*/ 5156971 h 6858000"/>
              <a:gd name="connsiteX497" fmla="*/ 1827118 w 7467600"/>
              <a:gd name="connsiteY497" fmla="*/ 4968410 h 6858000"/>
              <a:gd name="connsiteX498" fmla="*/ 1837349 w 7467600"/>
              <a:gd name="connsiteY498" fmla="*/ 4956357 h 6858000"/>
              <a:gd name="connsiteX499" fmla="*/ 2162835 w 7467600"/>
              <a:gd name="connsiteY499" fmla="*/ 5187853 h 6858000"/>
              <a:gd name="connsiteX500" fmla="*/ 2257167 w 7467600"/>
              <a:gd name="connsiteY500" fmla="*/ 5462123 h 6858000"/>
              <a:gd name="connsiteX501" fmla="*/ 2261598 w 7467600"/>
              <a:gd name="connsiteY501" fmla="*/ 5467998 h 6858000"/>
              <a:gd name="connsiteX502" fmla="*/ 2437177 w 7467600"/>
              <a:gd name="connsiteY502" fmla="*/ 5479608 h 6858000"/>
              <a:gd name="connsiteX503" fmla="*/ 2445247 w 7467600"/>
              <a:gd name="connsiteY503" fmla="*/ 5483476 h 6858000"/>
              <a:gd name="connsiteX504" fmla="*/ 2743626 w 7467600"/>
              <a:gd name="connsiteY504" fmla="*/ 5304819 h 6858000"/>
              <a:gd name="connsiteX505" fmla="*/ 3048102 w 7467600"/>
              <a:gd name="connsiteY505" fmla="*/ 5150595 h 6858000"/>
              <a:gd name="connsiteX506" fmla="*/ 1799414 w 7467600"/>
              <a:gd name="connsiteY506" fmla="*/ 4694732 h 6858000"/>
              <a:gd name="connsiteX507" fmla="*/ 1771735 w 7467600"/>
              <a:gd name="connsiteY507" fmla="*/ 4619929 h 6858000"/>
              <a:gd name="connsiteX508" fmla="*/ 3104273 w 7467600"/>
              <a:gd name="connsiteY508" fmla="*/ 5076159 h 6858000"/>
              <a:gd name="connsiteX509" fmla="*/ 3113245 w 7467600"/>
              <a:gd name="connsiteY509" fmla="*/ 5090705 h 6858000"/>
              <a:gd name="connsiteX510" fmla="*/ 3126294 w 7467600"/>
              <a:gd name="connsiteY510" fmla="*/ 5114400 h 6858000"/>
              <a:gd name="connsiteX511" fmla="*/ 3937433 w 7467600"/>
              <a:gd name="connsiteY511" fmla="*/ 4830473 h 6858000"/>
              <a:gd name="connsiteX512" fmla="*/ 3590475 w 7467600"/>
              <a:gd name="connsiteY512" fmla="*/ 4597974 h 6858000"/>
              <a:gd name="connsiteX513" fmla="*/ 3100264 w 7467600"/>
              <a:gd name="connsiteY513" fmla="*/ 4579845 h 6858000"/>
              <a:gd name="connsiteX514" fmla="*/ 2183576 w 7467600"/>
              <a:gd name="connsiteY514" fmla="*/ 4227150 h 6858000"/>
              <a:gd name="connsiteX515" fmla="*/ 2151029 w 7467600"/>
              <a:gd name="connsiteY515" fmla="*/ 4146947 h 6858000"/>
              <a:gd name="connsiteX516" fmla="*/ 3563434 w 7467600"/>
              <a:gd name="connsiteY516" fmla="*/ 4469115 h 6858000"/>
              <a:gd name="connsiteX517" fmla="*/ 3177952 w 7467600"/>
              <a:gd name="connsiteY517" fmla="*/ 3657386 h 6858000"/>
              <a:gd name="connsiteX518" fmla="*/ 3189263 w 7467600"/>
              <a:gd name="connsiteY518" fmla="*/ 3625726 h 6858000"/>
              <a:gd name="connsiteX519" fmla="*/ 3560912 w 7467600"/>
              <a:gd name="connsiteY519" fmla="*/ 4079863 h 6858000"/>
              <a:gd name="connsiteX520" fmla="*/ 3626636 w 7467600"/>
              <a:gd name="connsiteY520" fmla="*/ 4512230 h 6858000"/>
              <a:gd name="connsiteX521" fmla="*/ 3653088 w 7467600"/>
              <a:gd name="connsiteY521" fmla="*/ 4521417 h 6858000"/>
              <a:gd name="connsiteX522" fmla="*/ 3988128 w 7467600"/>
              <a:gd name="connsiteY522" fmla="*/ 4817267 h 6858000"/>
              <a:gd name="connsiteX523" fmla="*/ 4830582 w 7467600"/>
              <a:gd name="connsiteY523" fmla="*/ 4676000 h 6858000"/>
              <a:gd name="connsiteX524" fmla="*/ 4830100 w 7467600"/>
              <a:gd name="connsiteY524" fmla="*/ 4675554 h 6858000"/>
              <a:gd name="connsiteX525" fmla="*/ 4036318 w 7467600"/>
              <a:gd name="connsiteY525" fmla="*/ 4147013 h 6858000"/>
              <a:gd name="connsiteX526" fmla="*/ 3432098 w 7467600"/>
              <a:gd name="connsiteY526" fmla="*/ 3537312 h 6858000"/>
              <a:gd name="connsiteX527" fmla="*/ 3446761 w 7467600"/>
              <a:gd name="connsiteY527" fmla="*/ 3461278 h 6858000"/>
              <a:gd name="connsiteX528" fmla="*/ 4419733 w 7467600"/>
              <a:gd name="connsiteY528" fmla="*/ 3963555 h 6858000"/>
              <a:gd name="connsiteX529" fmla="*/ 4781371 w 7467600"/>
              <a:gd name="connsiteY529" fmla="*/ 4458604 h 6858000"/>
              <a:gd name="connsiteX530" fmla="*/ 4780440 w 7467600"/>
              <a:gd name="connsiteY530" fmla="*/ 4470290 h 6858000"/>
              <a:gd name="connsiteX531" fmla="*/ 4898954 w 7467600"/>
              <a:gd name="connsiteY531" fmla="*/ 4662092 h 6858000"/>
              <a:gd name="connsiteX532" fmla="*/ 4900699 w 7467600"/>
              <a:gd name="connsiteY532" fmla="*/ 4670867 h 6858000"/>
              <a:gd name="connsiteX533" fmla="*/ 5714511 w 7467600"/>
              <a:gd name="connsiteY533" fmla="*/ 4663483 h 6858000"/>
              <a:gd name="connsiteX534" fmla="*/ 5464793 w 7467600"/>
              <a:gd name="connsiteY534" fmla="*/ 4393556 h 6858000"/>
              <a:gd name="connsiteX535" fmla="*/ 5461897 w 7467600"/>
              <a:gd name="connsiteY535" fmla="*/ 4390879 h 6858000"/>
              <a:gd name="connsiteX536" fmla="*/ 4294126 w 7467600"/>
              <a:gd name="connsiteY536" fmla="*/ 3303048 h 6858000"/>
              <a:gd name="connsiteX537" fmla="*/ 4305321 w 7467600"/>
              <a:gd name="connsiteY537" fmla="*/ 3256953 h 6858000"/>
              <a:gd name="connsiteX538" fmla="*/ 4949299 w 7467600"/>
              <a:gd name="connsiteY538" fmla="*/ 3766336 h 6858000"/>
              <a:gd name="connsiteX539" fmla="*/ 5291452 w 7467600"/>
              <a:gd name="connsiteY539" fmla="*/ 4076801 h 6858000"/>
              <a:gd name="connsiteX540" fmla="*/ 5434998 w 7467600"/>
              <a:gd name="connsiteY540" fmla="*/ 4254100 h 6858000"/>
              <a:gd name="connsiteX541" fmla="*/ 5351015 w 7467600"/>
              <a:gd name="connsiteY541" fmla="*/ 3760989 h 6858000"/>
              <a:gd name="connsiteX542" fmla="*/ 5413780 w 7467600"/>
              <a:gd name="connsiteY542" fmla="*/ 2966265 h 6858000"/>
              <a:gd name="connsiteX543" fmla="*/ 5425627 w 7467600"/>
              <a:gd name="connsiteY543" fmla="*/ 2954192 h 6858000"/>
              <a:gd name="connsiteX544" fmla="*/ 6604735 w 7467600"/>
              <a:gd name="connsiteY544" fmla="*/ 2041381 h 6858000"/>
              <a:gd name="connsiteX545" fmla="*/ 7204487 w 7467600"/>
              <a:gd name="connsiteY545" fmla="*/ 2742112 h 6858000"/>
              <a:gd name="connsiteX546" fmla="*/ 7131592 w 7467600"/>
              <a:gd name="connsiteY546" fmla="*/ 2672096 h 6858000"/>
              <a:gd name="connsiteX547" fmla="*/ 6996344 w 7467600"/>
              <a:gd name="connsiteY547" fmla="*/ 2518310 h 6858000"/>
              <a:gd name="connsiteX548" fmla="*/ 6735495 w 7467600"/>
              <a:gd name="connsiteY548" fmla="*/ 2196890 h 6858000"/>
              <a:gd name="connsiteX549" fmla="*/ 6721901 w 7467600"/>
              <a:gd name="connsiteY549" fmla="*/ 2179274 h 6858000"/>
              <a:gd name="connsiteX550" fmla="*/ 6604735 w 7467600"/>
              <a:gd name="connsiteY550" fmla="*/ 2041381 h 6858000"/>
              <a:gd name="connsiteX551" fmla="*/ 6591670 w 7467600"/>
              <a:gd name="connsiteY551" fmla="*/ 1988277 h 6858000"/>
              <a:gd name="connsiteX552" fmla="*/ 6747349 w 7467600"/>
              <a:gd name="connsiteY552" fmla="*/ 2160069 h 6858000"/>
              <a:gd name="connsiteX553" fmla="*/ 6760943 w 7467600"/>
              <a:gd name="connsiteY553" fmla="*/ 2177686 h 6858000"/>
              <a:gd name="connsiteX554" fmla="*/ 7021065 w 7467600"/>
              <a:gd name="connsiteY554" fmla="*/ 2498102 h 6858000"/>
              <a:gd name="connsiteX555" fmla="*/ 7155223 w 7467600"/>
              <a:gd name="connsiteY555" fmla="*/ 2650386 h 6858000"/>
              <a:gd name="connsiteX556" fmla="*/ 7203167 w 7467600"/>
              <a:gd name="connsiteY556" fmla="*/ 2697288 h 6858000"/>
              <a:gd name="connsiteX557" fmla="*/ 6937703 w 7467600"/>
              <a:gd name="connsiteY557" fmla="*/ 2321981 h 6858000"/>
              <a:gd name="connsiteX558" fmla="*/ 6591670 w 7467600"/>
              <a:gd name="connsiteY558" fmla="*/ 1988277 h 6858000"/>
              <a:gd name="connsiteX559" fmla="*/ 5798671 w 7467600"/>
              <a:gd name="connsiteY559" fmla="*/ 1981601 h 6858000"/>
              <a:gd name="connsiteX560" fmla="*/ 5754709 w 7467600"/>
              <a:gd name="connsiteY560" fmla="*/ 2071454 h 6858000"/>
              <a:gd name="connsiteX561" fmla="*/ 5763044 w 7467600"/>
              <a:gd name="connsiteY561" fmla="*/ 2842206 h 6858000"/>
              <a:gd name="connsiteX562" fmla="*/ 5764974 w 7467600"/>
              <a:gd name="connsiteY562" fmla="*/ 2799609 h 6858000"/>
              <a:gd name="connsiteX563" fmla="*/ 5767665 w 7467600"/>
              <a:gd name="connsiteY563" fmla="*/ 2666409 h 6858000"/>
              <a:gd name="connsiteX564" fmla="*/ 5763055 w 7467600"/>
              <a:gd name="connsiteY564" fmla="*/ 2579705 h 6858000"/>
              <a:gd name="connsiteX565" fmla="*/ 5758079 w 7467600"/>
              <a:gd name="connsiteY565" fmla="*/ 2492508 h 6858000"/>
              <a:gd name="connsiteX566" fmla="*/ 5779325 w 7467600"/>
              <a:gd name="connsiteY566" fmla="*/ 2197069 h 6858000"/>
              <a:gd name="connsiteX567" fmla="*/ 5798671 w 7467600"/>
              <a:gd name="connsiteY567" fmla="*/ 1981601 h 6858000"/>
              <a:gd name="connsiteX568" fmla="*/ 5829202 w 7467600"/>
              <a:gd name="connsiteY568" fmla="*/ 1971679 h 6858000"/>
              <a:gd name="connsiteX569" fmla="*/ 5809558 w 7467600"/>
              <a:gd name="connsiteY569" fmla="*/ 2198043 h 6858000"/>
              <a:gd name="connsiteX570" fmla="*/ 5788653 w 7467600"/>
              <a:gd name="connsiteY570" fmla="*/ 2489430 h 6858000"/>
              <a:gd name="connsiteX571" fmla="*/ 5793439 w 7467600"/>
              <a:gd name="connsiteY571" fmla="*/ 2575235 h 6858000"/>
              <a:gd name="connsiteX572" fmla="*/ 5796837 w 7467600"/>
              <a:gd name="connsiteY572" fmla="*/ 2637633 h 6858000"/>
              <a:gd name="connsiteX573" fmla="*/ 5818614 w 7467600"/>
              <a:gd name="connsiteY573" fmla="*/ 2473055 h 6858000"/>
              <a:gd name="connsiteX574" fmla="*/ 5829202 w 7467600"/>
              <a:gd name="connsiteY574" fmla="*/ 1971679 h 6858000"/>
              <a:gd name="connsiteX575" fmla="*/ 5911389 w 7467600"/>
              <a:gd name="connsiteY575" fmla="*/ 1898371 h 6858000"/>
              <a:gd name="connsiteX576" fmla="*/ 6237627 w 7467600"/>
              <a:gd name="connsiteY576" fmla="*/ 2231921 h 6858000"/>
              <a:gd name="connsiteX577" fmla="*/ 5911389 w 7467600"/>
              <a:gd name="connsiteY577" fmla="*/ 1898371 h 6858000"/>
              <a:gd name="connsiteX578" fmla="*/ 6944437 w 7467600"/>
              <a:gd name="connsiteY578" fmla="*/ 1575402 h 6858000"/>
              <a:gd name="connsiteX579" fmla="*/ 6304730 w 7467600"/>
              <a:gd name="connsiteY579" fmla="*/ 1766654 h 6858000"/>
              <a:gd name="connsiteX580" fmla="*/ 6944437 w 7467600"/>
              <a:gd name="connsiteY580" fmla="*/ 1575402 h 6858000"/>
              <a:gd name="connsiteX581" fmla="*/ 7019523 w 7467600"/>
              <a:gd name="connsiteY581" fmla="*/ 1519450 h 6858000"/>
              <a:gd name="connsiteX582" fmla="*/ 6298091 w 7467600"/>
              <a:gd name="connsiteY582" fmla="*/ 1737122 h 6858000"/>
              <a:gd name="connsiteX583" fmla="*/ 7019523 w 7467600"/>
              <a:gd name="connsiteY583" fmla="*/ 1519450 h 6858000"/>
              <a:gd name="connsiteX584" fmla="*/ 2399523 w 7467600"/>
              <a:gd name="connsiteY584" fmla="*/ 1428234 h 6858000"/>
              <a:gd name="connsiteX585" fmla="*/ 2224982 w 7467600"/>
              <a:gd name="connsiteY585" fmla="*/ 1826201 h 6858000"/>
              <a:gd name="connsiteX586" fmla="*/ 2096099 w 7467600"/>
              <a:gd name="connsiteY586" fmla="*/ 2345900 h 6858000"/>
              <a:gd name="connsiteX587" fmla="*/ 2283317 w 7467600"/>
              <a:gd name="connsiteY587" fmla="*/ 1796925 h 6858000"/>
              <a:gd name="connsiteX588" fmla="*/ 2448558 w 7467600"/>
              <a:gd name="connsiteY588" fmla="*/ 1373435 h 6858000"/>
              <a:gd name="connsiteX589" fmla="*/ 2312521 w 7467600"/>
              <a:gd name="connsiteY589" fmla="*/ 1806140 h 6858000"/>
              <a:gd name="connsiteX590" fmla="*/ 2127533 w 7467600"/>
              <a:gd name="connsiteY590" fmla="*/ 2348380 h 6858000"/>
              <a:gd name="connsiteX591" fmla="*/ 2358080 w 7467600"/>
              <a:gd name="connsiteY591" fmla="*/ 1866134 h 6858000"/>
              <a:gd name="connsiteX592" fmla="*/ 2407436 w 7467600"/>
              <a:gd name="connsiteY592" fmla="*/ 1651070 h 6858000"/>
              <a:gd name="connsiteX593" fmla="*/ 2448558 w 7467600"/>
              <a:gd name="connsiteY593" fmla="*/ 1373435 h 6858000"/>
              <a:gd name="connsiteX594" fmla="*/ 278707 w 7467600"/>
              <a:gd name="connsiteY594" fmla="*/ 1352270 h 6858000"/>
              <a:gd name="connsiteX595" fmla="*/ 321570 w 7467600"/>
              <a:gd name="connsiteY595" fmla="*/ 1861610 h 6858000"/>
              <a:gd name="connsiteX596" fmla="*/ 294281 w 7467600"/>
              <a:gd name="connsiteY596" fmla="*/ 1440658 h 6858000"/>
              <a:gd name="connsiteX597" fmla="*/ 1423821 w 7467600"/>
              <a:gd name="connsiteY597" fmla="*/ 1351958 h 6858000"/>
              <a:gd name="connsiteX598" fmla="*/ 1638521 w 7467600"/>
              <a:gd name="connsiteY598" fmla="*/ 1908470 h 6858000"/>
              <a:gd name="connsiteX599" fmla="*/ 1754199 w 7467600"/>
              <a:gd name="connsiteY599" fmla="*/ 2149284 h 6858000"/>
              <a:gd name="connsiteX600" fmla="*/ 1908359 w 7467600"/>
              <a:gd name="connsiteY600" fmla="*/ 2364988 h 6858000"/>
              <a:gd name="connsiteX601" fmla="*/ 1647661 w 7467600"/>
              <a:gd name="connsiteY601" fmla="*/ 1825945 h 6858000"/>
              <a:gd name="connsiteX602" fmla="*/ 1423821 w 7467600"/>
              <a:gd name="connsiteY602" fmla="*/ 1351958 h 6858000"/>
              <a:gd name="connsiteX603" fmla="*/ 1431890 w 7467600"/>
              <a:gd name="connsiteY603" fmla="*/ 1306475 h 6858000"/>
              <a:gd name="connsiteX604" fmla="*/ 1507597 w 7467600"/>
              <a:gd name="connsiteY604" fmla="*/ 1446132 h 6858000"/>
              <a:gd name="connsiteX605" fmla="*/ 1674586 w 7467600"/>
              <a:gd name="connsiteY605" fmla="*/ 1813832 h 6858000"/>
              <a:gd name="connsiteX606" fmla="*/ 1815950 w 7467600"/>
              <a:gd name="connsiteY606" fmla="*/ 2128564 h 6858000"/>
              <a:gd name="connsiteX607" fmla="*/ 1984242 w 7467600"/>
              <a:gd name="connsiteY607" fmla="*/ 2430829 h 6858000"/>
              <a:gd name="connsiteX608" fmla="*/ 2014023 w 7467600"/>
              <a:gd name="connsiteY608" fmla="*/ 2450995 h 6858000"/>
              <a:gd name="connsiteX609" fmla="*/ 1747337 w 7467600"/>
              <a:gd name="connsiteY609" fmla="*/ 1855264 h 6858000"/>
              <a:gd name="connsiteX610" fmla="*/ 1533749 w 7467600"/>
              <a:gd name="connsiteY610" fmla="*/ 1478656 h 6858000"/>
              <a:gd name="connsiteX611" fmla="*/ 1431890 w 7467600"/>
              <a:gd name="connsiteY611" fmla="*/ 1306475 h 6858000"/>
              <a:gd name="connsiteX612" fmla="*/ 5052692 w 7467600"/>
              <a:gd name="connsiteY612" fmla="*/ 1292994 h 6858000"/>
              <a:gd name="connsiteX613" fmla="*/ 5200661 w 7467600"/>
              <a:gd name="connsiteY613" fmla="*/ 1635186 h 6858000"/>
              <a:gd name="connsiteX614" fmla="*/ 5297138 w 7467600"/>
              <a:gd name="connsiteY614" fmla="*/ 1906351 h 6858000"/>
              <a:gd name="connsiteX615" fmla="*/ 5052692 w 7467600"/>
              <a:gd name="connsiteY615" fmla="*/ 1292994 h 6858000"/>
              <a:gd name="connsiteX616" fmla="*/ 5009948 w 7467600"/>
              <a:gd name="connsiteY616" fmla="*/ 1273619 h 6858000"/>
              <a:gd name="connsiteX617" fmla="*/ 5121777 w 7467600"/>
              <a:gd name="connsiteY617" fmla="*/ 1654213 h 6858000"/>
              <a:gd name="connsiteX618" fmla="*/ 5293545 w 7467600"/>
              <a:gd name="connsiteY618" fmla="*/ 2072247 h 6858000"/>
              <a:gd name="connsiteX619" fmla="*/ 5294042 w 7467600"/>
              <a:gd name="connsiteY619" fmla="*/ 2065019 h 6858000"/>
              <a:gd name="connsiteX620" fmla="*/ 5171936 w 7467600"/>
              <a:gd name="connsiteY620" fmla="*/ 1647613 h 6858000"/>
              <a:gd name="connsiteX621" fmla="*/ 5009948 w 7467600"/>
              <a:gd name="connsiteY621" fmla="*/ 1273619 h 6858000"/>
              <a:gd name="connsiteX622" fmla="*/ 655236 w 7467600"/>
              <a:gd name="connsiteY622" fmla="*/ 1268632 h 6858000"/>
              <a:gd name="connsiteX623" fmla="*/ 839521 w 7467600"/>
              <a:gd name="connsiteY623" fmla="*/ 1685315 h 6858000"/>
              <a:gd name="connsiteX624" fmla="*/ 1109416 w 7467600"/>
              <a:gd name="connsiteY624" fmla="*/ 2061663 h 6858000"/>
              <a:gd name="connsiteX625" fmla="*/ 1298300 w 7467600"/>
              <a:gd name="connsiteY625" fmla="*/ 2247742 h 6858000"/>
              <a:gd name="connsiteX626" fmla="*/ 1125871 w 7467600"/>
              <a:gd name="connsiteY626" fmla="*/ 1989513 h 6858000"/>
              <a:gd name="connsiteX627" fmla="*/ 981574 w 7467600"/>
              <a:gd name="connsiteY627" fmla="*/ 1783157 h 6858000"/>
              <a:gd name="connsiteX628" fmla="*/ 922198 w 7467600"/>
              <a:gd name="connsiteY628" fmla="*/ 1677437 h 6858000"/>
              <a:gd name="connsiteX629" fmla="*/ 869293 w 7467600"/>
              <a:gd name="connsiteY629" fmla="*/ 1583214 h 6858000"/>
              <a:gd name="connsiteX630" fmla="*/ 751431 w 7467600"/>
              <a:gd name="connsiteY630" fmla="*/ 1405731 h 6858000"/>
              <a:gd name="connsiteX631" fmla="*/ 6516292 w 7467600"/>
              <a:gd name="connsiteY631" fmla="*/ 1263064 h 6858000"/>
              <a:gd name="connsiteX632" fmla="*/ 5736320 w 7467600"/>
              <a:gd name="connsiteY632" fmla="*/ 1501803 h 6858000"/>
              <a:gd name="connsiteX633" fmla="*/ 6516292 w 7467600"/>
              <a:gd name="connsiteY633" fmla="*/ 1263064 h 6858000"/>
              <a:gd name="connsiteX634" fmla="*/ 291466 w 7467600"/>
              <a:gd name="connsiteY634" fmla="*/ 1250369 h 6858000"/>
              <a:gd name="connsiteX635" fmla="*/ 323180 w 7467600"/>
              <a:gd name="connsiteY635" fmla="*/ 1435283 h 6858000"/>
              <a:gd name="connsiteX636" fmla="*/ 349381 w 7467600"/>
              <a:gd name="connsiteY636" fmla="*/ 1875041 h 6858000"/>
              <a:gd name="connsiteX637" fmla="*/ 374363 w 7467600"/>
              <a:gd name="connsiteY637" fmla="*/ 1506494 h 6858000"/>
              <a:gd name="connsiteX638" fmla="*/ 302168 w 7467600"/>
              <a:gd name="connsiteY638" fmla="*/ 1274495 h 6858000"/>
              <a:gd name="connsiteX639" fmla="*/ 291466 w 7467600"/>
              <a:gd name="connsiteY639" fmla="*/ 1250369 h 6858000"/>
              <a:gd name="connsiteX640" fmla="*/ 678222 w 7467600"/>
              <a:gd name="connsiteY640" fmla="*/ 1248670 h 6858000"/>
              <a:gd name="connsiteX641" fmla="*/ 775536 w 7467600"/>
              <a:gd name="connsiteY641" fmla="*/ 1388015 h 6858000"/>
              <a:gd name="connsiteX642" fmla="*/ 894529 w 7467600"/>
              <a:gd name="connsiteY642" fmla="*/ 1567739 h 6858000"/>
              <a:gd name="connsiteX643" fmla="*/ 948000 w 7467600"/>
              <a:gd name="connsiteY643" fmla="*/ 1663088 h 6858000"/>
              <a:gd name="connsiteX644" fmla="*/ 1006812 w 7467600"/>
              <a:gd name="connsiteY644" fmla="*/ 1767683 h 6858000"/>
              <a:gd name="connsiteX645" fmla="*/ 1149133 w 7467600"/>
              <a:gd name="connsiteY645" fmla="*/ 1971513 h 6858000"/>
              <a:gd name="connsiteX646" fmla="*/ 1333952 w 7467600"/>
              <a:gd name="connsiteY646" fmla="*/ 2251620 h 6858000"/>
              <a:gd name="connsiteX647" fmla="*/ 1337329 w 7467600"/>
              <a:gd name="connsiteY647" fmla="*/ 2258350 h 6858000"/>
              <a:gd name="connsiteX648" fmla="*/ 1014726 w 7467600"/>
              <a:gd name="connsiteY648" fmla="*/ 1615556 h 6858000"/>
              <a:gd name="connsiteX649" fmla="*/ 678222 w 7467600"/>
              <a:gd name="connsiteY649" fmla="*/ 1248670 h 6858000"/>
              <a:gd name="connsiteX650" fmla="*/ 6691602 w 7467600"/>
              <a:gd name="connsiteY650" fmla="*/ 1140573 h 6858000"/>
              <a:gd name="connsiteX651" fmla="*/ 6571100 w 7467600"/>
              <a:gd name="connsiteY651" fmla="*/ 1183662 h 6858000"/>
              <a:gd name="connsiteX652" fmla="*/ 6241687 w 7467600"/>
              <a:gd name="connsiteY652" fmla="*/ 1257600 h 6858000"/>
              <a:gd name="connsiteX653" fmla="*/ 5693009 w 7467600"/>
              <a:gd name="connsiteY653" fmla="*/ 1478256 h 6858000"/>
              <a:gd name="connsiteX654" fmla="*/ 6548420 w 7467600"/>
              <a:gd name="connsiteY654" fmla="*/ 1214599 h 6858000"/>
              <a:gd name="connsiteX655" fmla="*/ 6605473 w 7467600"/>
              <a:gd name="connsiteY655" fmla="*/ 1184686 h 6858000"/>
              <a:gd name="connsiteX656" fmla="*/ 6691602 w 7467600"/>
              <a:gd name="connsiteY656" fmla="*/ 1140573 h 6858000"/>
              <a:gd name="connsiteX657" fmla="*/ 4002475 w 7467600"/>
              <a:gd name="connsiteY657" fmla="*/ 1037802 h 6858000"/>
              <a:gd name="connsiteX658" fmla="*/ 4000324 w 7467600"/>
              <a:gd name="connsiteY658" fmla="*/ 1039362 h 6858000"/>
              <a:gd name="connsiteX659" fmla="*/ 4002862 w 7467600"/>
              <a:gd name="connsiteY659" fmla="*/ 1042866 h 6858000"/>
              <a:gd name="connsiteX660" fmla="*/ 4002475 w 7467600"/>
              <a:gd name="connsiteY660" fmla="*/ 1037802 h 6858000"/>
              <a:gd name="connsiteX661" fmla="*/ 506322 w 7467600"/>
              <a:gd name="connsiteY661" fmla="*/ 1020997 h 6858000"/>
              <a:gd name="connsiteX662" fmla="*/ 533068 w 7467600"/>
              <a:gd name="connsiteY662" fmla="*/ 1029409 h 6858000"/>
              <a:gd name="connsiteX663" fmla="*/ 1232525 w 7467600"/>
              <a:gd name="connsiteY663" fmla="*/ 1804675 h 6858000"/>
              <a:gd name="connsiteX664" fmla="*/ 1388858 w 7467600"/>
              <a:gd name="connsiteY664" fmla="*/ 2368011 h 6858000"/>
              <a:gd name="connsiteX665" fmla="*/ 1384098 w 7467600"/>
              <a:gd name="connsiteY665" fmla="*/ 2378125 h 6858000"/>
              <a:gd name="connsiteX666" fmla="*/ 1425393 w 7467600"/>
              <a:gd name="connsiteY666" fmla="*/ 2589124 h 6858000"/>
              <a:gd name="connsiteX667" fmla="*/ 1424001 w 7467600"/>
              <a:gd name="connsiteY667" fmla="*/ 2597541 h 6858000"/>
              <a:gd name="connsiteX668" fmla="*/ 2152729 w 7467600"/>
              <a:gd name="connsiteY668" fmla="*/ 2864487 h 6858000"/>
              <a:gd name="connsiteX669" fmla="*/ 2020609 w 7467600"/>
              <a:gd name="connsiteY669" fmla="*/ 2539671 h 6858000"/>
              <a:gd name="connsiteX670" fmla="*/ 2018920 w 7467600"/>
              <a:gd name="connsiteY670" fmla="*/ 2536309 h 6858000"/>
              <a:gd name="connsiteX671" fmla="*/ 1342441 w 7467600"/>
              <a:gd name="connsiteY671" fmla="*/ 1173017 h 6858000"/>
              <a:gd name="connsiteX672" fmla="*/ 1367925 w 7467600"/>
              <a:gd name="connsiteY672" fmla="*/ 1135648 h 6858000"/>
              <a:gd name="connsiteX673" fmla="*/ 1771401 w 7467600"/>
              <a:gd name="connsiteY673" fmla="*/ 1806673 h 6858000"/>
              <a:gd name="connsiteX674" fmla="*/ 1972385 w 7467600"/>
              <a:gd name="connsiteY674" fmla="*/ 2198735 h 6858000"/>
              <a:gd name="connsiteX675" fmla="*/ 2040892 w 7467600"/>
              <a:gd name="connsiteY675" fmla="*/ 2405205 h 6858000"/>
              <a:gd name="connsiteX676" fmla="*/ 2131689 w 7467600"/>
              <a:gd name="connsiteY676" fmla="*/ 1936926 h 6858000"/>
              <a:gd name="connsiteX677" fmla="*/ 2454820 w 7467600"/>
              <a:gd name="connsiteY677" fmla="*/ 1248808 h 6858000"/>
              <a:gd name="connsiteX678" fmla="*/ 2492512 w 7467600"/>
              <a:gd name="connsiteY678" fmla="*/ 1302920 h 6858000"/>
              <a:gd name="connsiteX679" fmla="*/ 2081216 w 7467600"/>
              <a:gd name="connsiteY679" fmla="*/ 2527513 h 6858000"/>
              <a:gd name="connsiteX680" fmla="*/ 2081211 w 7467600"/>
              <a:gd name="connsiteY680" fmla="*/ 2528916 h 6858000"/>
              <a:gd name="connsiteX681" fmla="*/ 2199067 w 7467600"/>
              <a:gd name="connsiteY681" fmla="*/ 2884061 h 6858000"/>
              <a:gd name="connsiteX682" fmla="*/ 3192586 w 7467600"/>
              <a:gd name="connsiteY682" fmla="*/ 3411496 h 6858000"/>
              <a:gd name="connsiteX683" fmla="*/ 3182620 w 7467600"/>
              <a:gd name="connsiteY683" fmla="*/ 3483279 h 6858000"/>
              <a:gd name="connsiteX684" fmla="*/ 2435119 w 7467600"/>
              <a:gd name="connsiteY684" fmla="*/ 3080173 h 6858000"/>
              <a:gd name="connsiteX685" fmla="*/ 2410152 w 7467600"/>
              <a:gd name="connsiteY685" fmla="*/ 3063751 h 6858000"/>
              <a:gd name="connsiteX686" fmla="*/ 2408099 w 7467600"/>
              <a:gd name="connsiteY686" fmla="*/ 3064403 h 6858000"/>
              <a:gd name="connsiteX687" fmla="*/ 2407218 w 7467600"/>
              <a:gd name="connsiteY687" fmla="*/ 3070324 h 6858000"/>
              <a:gd name="connsiteX688" fmla="*/ 2380138 w 7467600"/>
              <a:gd name="connsiteY688" fmla="*/ 3099341 h 6858000"/>
              <a:gd name="connsiteX689" fmla="*/ 1765923 w 7467600"/>
              <a:gd name="connsiteY689" fmla="*/ 3581043 h 6858000"/>
              <a:gd name="connsiteX690" fmla="*/ 1702258 w 7467600"/>
              <a:gd name="connsiteY690" fmla="*/ 3612286 h 6858000"/>
              <a:gd name="connsiteX691" fmla="*/ 1538370 w 7467600"/>
              <a:gd name="connsiteY691" fmla="*/ 3811804 h 6858000"/>
              <a:gd name="connsiteX692" fmla="*/ 542867 w 7467600"/>
              <a:gd name="connsiteY692" fmla="*/ 4944092 h 6858000"/>
              <a:gd name="connsiteX693" fmla="*/ 515800 w 7467600"/>
              <a:gd name="connsiteY693" fmla="*/ 4862180 h 6858000"/>
              <a:gd name="connsiteX694" fmla="*/ 909145 w 7467600"/>
              <a:gd name="connsiteY694" fmla="*/ 4199225 h 6858000"/>
              <a:gd name="connsiteX695" fmla="*/ 1214067 w 7467600"/>
              <a:gd name="connsiteY695" fmla="*/ 3908561 h 6858000"/>
              <a:gd name="connsiteX696" fmla="*/ 640967 w 7467600"/>
              <a:gd name="connsiteY696" fmla="*/ 4105601 h 6858000"/>
              <a:gd name="connsiteX697" fmla="*/ 112563 w 7467600"/>
              <a:gd name="connsiteY697" fmla="*/ 4396952 h 6858000"/>
              <a:gd name="connsiteX698" fmla="*/ 0 w 7467600"/>
              <a:gd name="connsiteY698" fmla="*/ 4466006 h 6858000"/>
              <a:gd name="connsiteX699" fmla="*/ 0 w 7467600"/>
              <a:gd name="connsiteY699" fmla="*/ 4233763 h 6858000"/>
              <a:gd name="connsiteX700" fmla="*/ 36881 w 7467600"/>
              <a:gd name="connsiteY700" fmla="*/ 4200118 h 6858000"/>
              <a:gd name="connsiteX701" fmla="*/ 910534 w 7467600"/>
              <a:gd name="connsiteY701" fmla="*/ 3629753 h 6858000"/>
              <a:gd name="connsiteX702" fmla="*/ 1578717 w 7467600"/>
              <a:gd name="connsiteY702" fmla="*/ 3575982 h 6858000"/>
              <a:gd name="connsiteX703" fmla="*/ 2338780 w 7467600"/>
              <a:gd name="connsiteY703" fmla="*/ 3033725 h 6858000"/>
              <a:gd name="connsiteX704" fmla="*/ 1807991 w 7467600"/>
              <a:gd name="connsiteY704" fmla="*/ 2807184 h 6858000"/>
              <a:gd name="connsiteX705" fmla="*/ 1416358 w 7467600"/>
              <a:gd name="connsiteY705" fmla="*/ 3112571 h 6858000"/>
              <a:gd name="connsiteX706" fmla="*/ 939066 w 7467600"/>
              <a:gd name="connsiteY706" fmla="*/ 3378798 h 6858000"/>
              <a:gd name="connsiteX707" fmla="*/ 115099 w 7467600"/>
              <a:gd name="connsiteY707" fmla="*/ 3607650 h 6858000"/>
              <a:gd name="connsiteX708" fmla="*/ 97284 w 7467600"/>
              <a:gd name="connsiteY708" fmla="*/ 3520393 h 6858000"/>
              <a:gd name="connsiteX709" fmla="*/ 922050 w 7467600"/>
              <a:gd name="connsiteY709" fmla="*/ 3074867 h 6858000"/>
              <a:gd name="connsiteX710" fmla="*/ 1405265 w 7467600"/>
              <a:gd name="connsiteY710" fmla="*/ 3016319 h 6858000"/>
              <a:gd name="connsiteX711" fmla="*/ 1407512 w 7467600"/>
              <a:gd name="connsiteY711" fmla="*/ 3018001 h 6858000"/>
              <a:gd name="connsiteX712" fmla="*/ 1726266 w 7467600"/>
              <a:gd name="connsiteY712" fmla="*/ 2777274 h 6858000"/>
              <a:gd name="connsiteX713" fmla="*/ 625390 w 7467600"/>
              <a:gd name="connsiteY713" fmla="*/ 2514541 h 6858000"/>
              <a:gd name="connsiteX714" fmla="*/ 619799 w 7467600"/>
              <a:gd name="connsiteY714" fmla="*/ 2527180 h 6858000"/>
              <a:gd name="connsiteX715" fmla="*/ 310030 w 7467600"/>
              <a:gd name="connsiteY715" fmla="*/ 2771818 h 6858000"/>
              <a:gd name="connsiteX716" fmla="*/ 173877 w 7467600"/>
              <a:gd name="connsiteY716" fmla="*/ 2937056 h 6858000"/>
              <a:gd name="connsiteX717" fmla="*/ 77889 w 7467600"/>
              <a:gd name="connsiteY717" fmla="*/ 3138440 h 6858000"/>
              <a:gd name="connsiteX718" fmla="*/ 0 w 7467600"/>
              <a:gd name="connsiteY718" fmla="*/ 3271395 h 6858000"/>
              <a:gd name="connsiteX719" fmla="*/ 0 w 7467600"/>
              <a:gd name="connsiteY719" fmla="*/ 3153002 h 6858000"/>
              <a:gd name="connsiteX720" fmla="*/ 2386 w 7467600"/>
              <a:gd name="connsiteY720" fmla="*/ 3149203 h 6858000"/>
              <a:gd name="connsiteX721" fmla="*/ 89753 w 7467600"/>
              <a:gd name="connsiteY721" fmla="*/ 2987702 h 6858000"/>
              <a:gd name="connsiteX722" fmla="*/ 76869 w 7467600"/>
              <a:gd name="connsiteY722" fmla="*/ 3005404 h 6858000"/>
              <a:gd name="connsiteX723" fmla="*/ 32049 w 7467600"/>
              <a:gd name="connsiteY723" fmla="*/ 3065814 h 6858000"/>
              <a:gd name="connsiteX724" fmla="*/ 0 w 7467600"/>
              <a:gd name="connsiteY724" fmla="*/ 3108744 h 6858000"/>
              <a:gd name="connsiteX725" fmla="*/ 0 w 7467600"/>
              <a:gd name="connsiteY725" fmla="*/ 3058059 h 6858000"/>
              <a:gd name="connsiteX726" fmla="*/ 7610 w 7467600"/>
              <a:gd name="connsiteY726" fmla="*/ 3047889 h 6858000"/>
              <a:gd name="connsiteX727" fmla="*/ 52419 w 7467600"/>
              <a:gd name="connsiteY727" fmla="*/ 2987479 h 6858000"/>
              <a:gd name="connsiteX728" fmla="*/ 59142 w 7467600"/>
              <a:gd name="connsiteY728" fmla="*/ 2978488 h 6858000"/>
              <a:gd name="connsiteX729" fmla="*/ 0 w 7467600"/>
              <a:gd name="connsiteY729" fmla="*/ 3015334 h 6858000"/>
              <a:gd name="connsiteX730" fmla="*/ 0 w 7467600"/>
              <a:gd name="connsiteY730" fmla="*/ 2914286 h 6858000"/>
              <a:gd name="connsiteX731" fmla="*/ 36383 w 7467600"/>
              <a:gd name="connsiteY731" fmla="*/ 2901128 h 6858000"/>
              <a:gd name="connsiteX732" fmla="*/ 156329 w 7467600"/>
              <a:gd name="connsiteY732" fmla="*/ 2840533 h 6858000"/>
              <a:gd name="connsiteX733" fmla="*/ 358355 w 7467600"/>
              <a:gd name="connsiteY733" fmla="*/ 2620471 h 6858000"/>
              <a:gd name="connsiteX734" fmla="*/ 510577 w 7467600"/>
              <a:gd name="connsiteY734" fmla="*/ 2501244 h 6858000"/>
              <a:gd name="connsiteX735" fmla="*/ 211967 w 7467600"/>
              <a:gd name="connsiteY735" fmla="*/ 2479171 h 6858000"/>
              <a:gd name="connsiteX736" fmla="*/ 0 w 7467600"/>
              <a:gd name="connsiteY736" fmla="*/ 2476398 h 6858000"/>
              <a:gd name="connsiteX737" fmla="*/ 0 w 7467600"/>
              <a:gd name="connsiteY737" fmla="*/ 2389189 h 6858000"/>
              <a:gd name="connsiteX738" fmla="*/ 103062 w 7467600"/>
              <a:gd name="connsiteY738" fmla="*/ 2389518 h 6858000"/>
              <a:gd name="connsiteX739" fmla="*/ 510734 w 7467600"/>
              <a:gd name="connsiteY739" fmla="*/ 2416201 h 6858000"/>
              <a:gd name="connsiteX740" fmla="*/ 279257 w 7467600"/>
              <a:gd name="connsiteY740" fmla="*/ 2092102 h 6858000"/>
              <a:gd name="connsiteX741" fmla="*/ 65265 w 7467600"/>
              <a:gd name="connsiteY741" fmla="*/ 2006049 h 6858000"/>
              <a:gd name="connsiteX742" fmla="*/ 0 w 7467600"/>
              <a:gd name="connsiteY742" fmla="*/ 1982532 h 6858000"/>
              <a:gd name="connsiteX743" fmla="*/ 0 w 7467600"/>
              <a:gd name="connsiteY743" fmla="*/ 1912789 h 6858000"/>
              <a:gd name="connsiteX744" fmla="*/ 97460 w 7467600"/>
              <a:gd name="connsiteY744" fmla="*/ 1953725 h 6858000"/>
              <a:gd name="connsiteX745" fmla="*/ 221272 w 7467600"/>
              <a:gd name="connsiteY745" fmla="*/ 1980766 h 6858000"/>
              <a:gd name="connsiteX746" fmla="*/ 116765 w 7467600"/>
              <a:gd name="connsiteY746" fmla="*/ 1911033 h 6858000"/>
              <a:gd name="connsiteX747" fmla="*/ 16405 w 7467600"/>
              <a:gd name="connsiteY747" fmla="*/ 1803412 h 6858000"/>
              <a:gd name="connsiteX748" fmla="*/ 0 w 7467600"/>
              <a:gd name="connsiteY748" fmla="*/ 1784777 h 6858000"/>
              <a:gd name="connsiteX749" fmla="*/ 0 w 7467600"/>
              <a:gd name="connsiteY749" fmla="*/ 1740082 h 6858000"/>
              <a:gd name="connsiteX750" fmla="*/ 39394 w 7467600"/>
              <a:gd name="connsiteY750" fmla="*/ 1784856 h 6858000"/>
              <a:gd name="connsiteX751" fmla="*/ 135813 w 7467600"/>
              <a:gd name="connsiteY751" fmla="*/ 1888838 h 6858000"/>
              <a:gd name="connsiteX752" fmla="*/ 242575 w 7467600"/>
              <a:gd name="connsiteY752" fmla="*/ 1958841 h 6858000"/>
              <a:gd name="connsiteX753" fmla="*/ 82197 w 7467600"/>
              <a:gd name="connsiteY753" fmla="*/ 1754826 h 6858000"/>
              <a:gd name="connsiteX754" fmla="*/ 0 w 7467600"/>
              <a:gd name="connsiteY754" fmla="*/ 1679650 h 6858000"/>
              <a:gd name="connsiteX755" fmla="*/ 0 w 7467600"/>
              <a:gd name="connsiteY755" fmla="*/ 1602463 h 6858000"/>
              <a:gd name="connsiteX756" fmla="*/ 84689 w 7467600"/>
              <a:gd name="connsiteY756" fmla="*/ 1677442 h 6858000"/>
              <a:gd name="connsiteX757" fmla="*/ 298437 w 7467600"/>
              <a:gd name="connsiteY757" fmla="*/ 1968019 h 6858000"/>
              <a:gd name="connsiteX758" fmla="*/ 227269 w 7467600"/>
              <a:gd name="connsiteY758" fmla="*/ 1114064 h 6858000"/>
              <a:gd name="connsiteX759" fmla="*/ 248003 w 7467600"/>
              <a:gd name="connsiteY759" fmla="*/ 1089613 h 6858000"/>
              <a:gd name="connsiteX760" fmla="*/ 427020 w 7467600"/>
              <a:gd name="connsiteY760" fmla="*/ 1619803 h 6858000"/>
              <a:gd name="connsiteX761" fmla="*/ 340345 w 7467600"/>
              <a:gd name="connsiteY761" fmla="*/ 2027739 h 6858000"/>
              <a:gd name="connsiteX762" fmla="*/ 360865 w 7467600"/>
              <a:gd name="connsiteY762" fmla="*/ 2044827 h 6858000"/>
              <a:gd name="connsiteX763" fmla="*/ 560414 w 7467600"/>
              <a:gd name="connsiteY763" fmla="*/ 2421457 h 6858000"/>
              <a:gd name="connsiteX764" fmla="*/ 1359703 w 7467600"/>
              <a:gd name="connsiteY764" fmla="*/ 2578554 h 6858000"/>
              <a:gd name="connsiteX765" fmla="*/ 1359422 w 7467600"/>
              <a:gd name="connsiteY765" fmla="*/ 2577994 h 6858000"/>
              <a:gd name="connsiteX766" fmla="*/ 828701 w 7467600"/>
              <a:gd name="connsiteY766" fmla="*/ 1839520 h 6858000"/>
              <a:gd name="connsiteX767" fmla="*/ 494427 w 7467600"/>
              <a:gd name="connsiteY767" fmla="*/ 1092333 h 6858000"/>
              <a:gd name="connsiteX768" fmla="*/ 506322 w 7467600"/>
              <a:gd name="connsiteY768" fmla="*/ 1020997 h 6858000"/>
              <a:gd name="connsiteX769" fmla="*/ 4570198 w 7467600"/>
              <a:gd name="connsiteY769" fmla="*/ 978081 h 6858000"/>
              <a:gd name="connsiteX770" fmla="*/ 4523691 w 7467600"/>
              <a:gd name="connsiteY770" fmla="*/ 1127776 h 6858000"/>
              <a:gd name="connsiteX771" fmla="*/ 4509875 w 7467600"/>
              <a:gd name="connsiteY771" fmla="*/ 1167552 h 6858000"/>
              <a:gd name="connsiteX772" fmla="*/ 4478168 w 7467600"/>
              <a:gd name="connsiteY772" fmla="*/ 1260735 h 6858000"/>
              <a:gd name="connsiteX773" fmla="*/ 4409309 w 7467600"/>
              <a:gd name="connsiteY773" fmla="*/ 1666996 h 6858000"/>
              <a:gd name="connsiteX774" fmla="*/ 4370031 w 7467600"/>
              <a:gd name="connsiteY774" fmla="*/ 1955666 h 6858000"/>
              <a:gd name="connsiteX775" fmla="*/ 4570198 w 7467600"/>
              <a:gd name="connsiteY775" fmla="*/ 978081 h 6858000"/>
              <a:gd name="connsiteX776" fmla="*/ 4557898 w 7467600"/>
              <a:gd name="connsiteY776" fmla="*/ 900011 h 6858000"/>
              <a:gd name="connsiteX777" fmla="*/ 4344840 w 7467600"/>
              <a:gd name="connsiteY777" fmla="*/ 1922038 h 6858000"/>
              <a:gd name="connsiteX778" fmla="*/ 4378710 w 7467600"/>
              <a:gd name="connsiteY778" fmla="*/ 1665516 h 6858000"/>
              <a:gd name="connsiteX779" fmla="*/ 4448798 w 7467600"/>
              <a:gd name="connsiteY779" fmla="*/ 1253024 h 6858000"/>
              <a:gd name="connsiteX780" fmla="*/ 4480315 w 7467600"/>
              <a:gd name="connsiteY780" fmla="*/ 1158454 h 6858000"/>
              <a:gd name="connsiteX781" fmla="*/ 4494133 w 7467600"/>
              <a:gd name="connsiteY781" fmla="*/ 1118676 h 6858000"/>
              <a:gd name="connsiteX782" fmla="*/ 4557898 w 7467600"/>
              <a:gd name="connsiteY782" fmla="*/ 900011 h 6858000"/>
              <a:gd name="connsiteX783" fmla="*/ 5870151 w 7467600"/>
              <a:gd name="connsiteY783" fmla="*/ 898890 h 6858000"/>
              <a:gd name="connsiteX784" fmla="*/ 5861335 w 7467600"/>
              <a:gd name="connsiteY784" fmla="*/ 899177 h 6858000"/>
              <a:gd name="connsiteX785" fmla="*/ 5843702 w 7467600"/>
              <a:gd name="connsiteY785" fmla="*/ 899748 h 6858000"/>
              <a:gd name="connsiteX786" fmla="*/ 5651107 w 7467600"/>
              <a:gd name="connsiteY786" fmla="*/ 920306 h 6858000"/>
              <a:gd name="connsiteX787" fmla="*/ 5459407 w 7467600"/>
              <a:gd name="connsiteY787" fmla="*/ 940975 h 6858000"/>
              <a:gd name="connsiteX788" fmla="*/ 5374846 w 7467600"/>
              <a:gd name="connsiteY788" fmla="*/ 941988 h 6858000"/>
              <a:gd name="connsiteX789" fmla="*/ 5256105 w 7467600"/>
              <a:gd name="connsiteY789" fmla="*/ 945632 h 6858000"/>
              <a:gd name="connsiteX790" fmla="*/ 5107071 w 7467600"/>
              <a:gd name="connsiteY790" fmla="*/ 969720 h 6858000"/>
              <a:gd name="connsiteX791" fmla="*/ 4998681 w 7467600"/>
              <a:gd name="connsiteY791" fmla="*/ 988771 h 6858000"/>
              <a:gd name="connsiteX792" fmla="*/ 5870151 w 7467600"/>
              <a:gd name="connsiteY792" fmla="*/ 898890 h 6858000"/>
              <a:gd name="connsiteX793" fmla="*/ 5504425 w 7467600"/>
              <a:gd name="connsiteY793" fmla="*/ 848067 h 6858000"/>
              <a:gd name="connsiteX794" fmla="*/ 4968849 w 7467600"/>
              <a:gd name="connsiteY794" fmla="*/ 962318 h 6858000"/>
              <a:gd name="connsiteX795" fmla="*/ 5104039 w 7467600"/>
              <a:gd name="connsiteY795" fmla="*/ 940634 h 6858000"/>
              <a:gd name="connsiteX796" fmla="*/ 5256311 w 7467600"/>
              <a:gd name="connsiteY796" fmla="*/ 916490 h 6858000"/>
              <a:gd name="connsiteX797" fmla="*/ 5377381 w 7467600"/>
              <a:gd name="connsiteY797" fmla="*/ 912671 h 6858000"/>
              <a:gd name="connsiteX798" fmla="*/ 5460148 w 7467600"/>
              <a:gd name="connsiteY798" fmla="*/ 911442 h 6858000"/>
              <a:gd name="connsiteX799" fmla="*/ 5648971 w 7467600"/>
              <a:gd name="connsiteY799" fmla="*/ 891331 h 6858000"/>
              <a:gd name="connsiteX800" fmla="*/ 5844807 w 7467600"/>
              <a:gd name="connsiteY800" fmla="*/ 870718 h 6858000"/>
              <a:gd name="connsiteX801" fmla="*/ 5862975 w 7467600"/>
              <a:gd name="connsiteY801" fmla="*/ 869756 h 6858000"/>
              <a:gd name="connsiteX802" fmla="*/ 5920887 w 7467600"/>
              <a:gd name="connsiteY802" fmla="*/ 865929 h 6858000"/>
              <a:gd name="connsiteX803" fmla="*/ 5504425 w 7467600"/>
              <a:gd name="connsiteY803" fmla="*/ 848067 h 6858000"/>
              <a:gd name="connsiteX804" fmla="*/ 3607114 w 7467600"/>
              <a:gd name="connsiteY804" fmla="*/ 467441 h 6858000"/>
              <a:gd name="connsiteX805" fmla="*/ 3296242 w 7467600"/>
              <a:gd name="connsiteY805" fmla="*/ 807991 h 6858000"/>
              <a:gd name="connsiteX806" fmla="*/ 3174674 w 7467600"/>
              <a:gd name="connsiteY806" fmla="*/ 919759 h 6858000"/>
              <a:gd name="connsiteX807" fmla="*/ 3042978 w 7467600"/>
              <a:gd name="connsiteY807" fmla="*/ 1054894 h 6858000"/>
              <a:gd name="connsiteX808" fmla="*/ 2968914 w 7467600"/>
              <a:gd name="connsiteY808" fmla="*/ 1133756 h 6858000"/>
              <a:gd name="connsiteX809" fmla="*/ 3103823 w 7467600"/>
              <a:gd name="connsiteY809" fmla="*/ 1026814 h 6858000"/>
              <a:gd name="connsiteX810" fmla="*/ 3607114 w 7467600"/>
              <a:gd name="connsiteY810" fmla="*/ 467441 h 6858000"/>
              <a:gd name="connsiteX811" fmla="*/ 3744487 w 7467600"/>
              <a:gd name="connsiteY811" fmla="*/ 383136 h 6858000"/>
              <a:gd name="connsiteX812" fmla="*/ 3970213 w 7467600"/>
              <a:gd name="connsiteY812" fmla="*/ 995559 h 6858000"/>
              <a:gd name="connsiteX813" fmla="*/ 3744487 w 7467600"/>
              <a:gd name="connsiteY813" fmla="*/ 383136 h 6858000"/>
              <a:gd name="connsiteX814" fmla="*/ 3624562 w 7467600"/>
              <a:gd name="connsiteY814" fmla="*/ 367041 h 6858000"/>
              <a:gd name="connsiteX815" fmla="*/ 3489712 w 7467600"/>
              <a:gd name="connsiteY815" fmla="*/ 485386 h 6858000"/>
              <a:gd name="connsiteX816" fmla="*/ 3182994 w 7467600"/>
              <a:gd name="connsiteY816" fmla="*/ 828265 h 6858000"/>
              <a:gd name="connsiteX817" fmla="*/ 2892114 w 7467600"/>
              <a:gd name="connsiteY817" fmla="*/ 1172635 h 6858000"/>
              <a:gd name="connsiteX818" fmla="*/ 3021459 w 7467600"/>
              <a:gd name="connsiteY818" fmla="*/ 1035385 h 6858000"/>
              <a:gd name="connsiteX819" fmla="*/ 3153873 w 7467600"/>
              <a:gd name="connsiteY819" fmla="*/ 898971 h 6858000"/>
              <a:gd name="connsiteX820" fmla="*/ 3276511 w 7467600"/>
              <a:gd name="connsiteY820" fmla="*/ 786423 h 6858000"/>
              <a:gd name="connsiteX821" fmla="*/ 3584154 w 7467600"/>
              <a:gd name="connsiteY821" fmla="*/ 448218 h 6858000"/>
              <a:gd name="connsiteX822" fmla="*/ 3624562 w 7467600"/>
              <a:gd name="connsiteY822" fmla="*/ 367041 h 6858000"/>
              <a:gd name="connsiteX823" fmla="*/ 3766672 w 7467600"/>
              <a:gd name="connsiteY823" fmla="*/ 359429 h 6858000"/>
              <a:gd name="connsiteX824" fmla="*/ 3996338 w 7467600"/>
              <a:gd name="connsiteY824" fmla="*/ 968237 h 6858000"/>
              <a:gd name="connsiteX825" fmla="*/ 3766672 w 7467600"/>
              <a:gd name="connsiteY825" fmla="*/ 359429 h 6858000"/>
              <a:gd name="connsiteX826" fmla="*/ 5805386 w 7467600"/>
              <a:gd name="connsiteY826" fmla="*/ 239240 h 6858000"/>
              <a:gd name="connsiteX827" fmla="*/ 5736947 w 7467600"/>
              <a:gd name="connsiteY827" fmla="*/ 261367 h 6858000"/>
              <a:gd name="connsiteX828" fmla="*/ 5427012 w 7467600"/>
              <a:gd name="connsiteY828" fmla="*/ 311272 h 6858000"/>
              <a:gd name="connsiteX829" fmla="*/ 5147818 w 7467600"/>
              <a:gd name="connsiteY829" fmla="*/ 322112 h 6858000"/>
              <a:gd name="connsiteX830" fmla="*/ 5060854 w 7467600"/>
              <a:gd name="connsiteY830" fmla="*/ 311882 h 6858000"/>
              <a:gd name="connsiteX831" fmla="*/ 4945989 w 7467600"/>
              <a:gd name="connsiteY831" fmla="*/ 300516 h 6858000"/>
              <a:gd name="connsiteX832" fmla="*/ 5410479 w 7467600"/>
              <a:gd name="connsiteY832" fmla="*/ 348434 h 6858000"/>
              <a:gd name="connsiteX833" fmla="*/ 5805386 w 7467600"/>
              <a:gd name="connsiteY833" fmla="*/ 239240 h 6858000"/>
              <a:gd name="connsiteX834" fmla="*/ 7467600 w 7467600"/>
              <a:gd name="connsiteY834" fmla="*/ 163142 h 6858000"/>
              <a:gd name="connsiteX835" fmla="*/ 7467600 w 7467600"/>
              <a:gd name="connsiteY835" fmla="*/ 789215 h 6858000"/>
              <a:gd name="connsiteX836" fmla="*/ 7451412 w 7467600"/>
              <a:gd name="connsiteY836" fmla="*/ 799572 h 6858000"/>
              <a:gd name="connsiteX837" fmla="*/ 7419999 w 7467600"/>
              <a:gd name="connsiteY837" fmla="*/ 774360 h 6858000"/>
              <a:gd name="connsiteX838" fmla="*/ 7429067 w 7467600"/>
              <a:gd name="connsiteY838" fmla="*/ 402737 h 6858000"/>
              <a:gd name="connsiteX839" fmla="*/ 5905192 w 7467600"/>
              <a:gd name="connsiteY839" fmla="*/ 163079 h 6858000"/>
              <a:gd name="connsiteX840" fmla="*/ 5865655 w 7467600"/>
              <a:gd name="connsiteY840" fmla="*/ 171901 h 6858000"/>
              <a:gd name="connsiteX841" fmla="*/ 5259740 w 7467600"/>
              <a:gd name="connsiteY841" fmla="*/ 257013 h 6858000"/>
              <a:gd name="connsiteX842" fmla="*/ 5208466 w 7467600"/>
              <a:gd name="connsiteY842" fmla="*/ 257550 h 6858000"/>
              <a:gd name="connsiteX843" fmla="*/ 4980204 w 7467600"/>
              <a:gd name="connsiteY843" fmla="*/ 271903 h 6858000"/>
              <a:gd name="connsiteX844" fmla="*/ 5068068 w 7467600"/>
              <a:gd name="connsiteY844" fmla="*/ 282244 h 6858000"/>
              <a:gd name="connsiteX845" fmla="*/ 5153231 w 7467600"/>
              <a:gd name="connsiteY845" fmla="*/ 292240 h 6858000"/>
              <a:gd name="connsiteX846" fmla="*/ 5426491 w 7467600"/>
              <a:gd name="connsiteY846" fmla="*/ 281128 h 6858000"/>
              <a:gd name="connsiteX847" fmla="*/ 5731212 w 7467600"/>
              <a:gd name="connsiteY847" fmla="*/ 231951 h 6858000"/>
              <a:gd name="connsiteX848" fmla="*/ 5905192 w 7467600"/>
              <a:gd name="connsiteY848" fmla="*/ 163079 h 6858000"/>
              <a:gd name="connsiteX849" fmla="*/ 5944437 w 7467600"/>
              <a:gd name="connsiteY849" fmla="*/ 113829 h 6858000"/>
              <a:gd name="connsiteX850" fmla="*/ 5825032 w 7467600"/>
              <a:gd name="connsiteY850" fmla="*/ 146405 h 6858000"/>
              <a:gd name="connsiteX851" fmla="*/ 4955599 w 7467600"/>
              <a:gd name="connsiteY851" fmla="*/ 247008 h 6858000"/>
              <a:gd name="connsiteX852" fmla="*/ 5210104 w 7467600"/>
              <a:gd name="connsiteY852" fmla="*/ 228123 h 6858000"/>
              <a:gd name="connsiteX853" fmla="*/ 5261015 w 7467600"/>
              <a:gd name="connsiteY853" fmla="*/ 227087 h 6858000"/>
              <a:gd name="connsiteX854" fmla="*/ 5861181 w 7467600"/>
              <a:gd name="connsiteY854" fmla="*/ 143093 h 6858000"/>
              <a:gd name="connsiteX855" fmla="*/ 5961252 w 7467600"/>
              <a:gd name="connsiteY855" fmla="*/ 114820 h 6858000"/>
              <a:gd name="connsiteX856" fmla="*/ 5944437 w 7467600"/>
              <a:gd name="connsiteY856" fmla="*/ 113829 h 6858000"/>
              <a:gd name="connsiteX857" fmla="*/ 3882765 w 7467600"/>
              <a:gd name="connsiteY857" fmla="*/ 0 h 6858000"/>
              <a:gd name="connsiteX858" fmla="*/ 3995099 w 7467600"/>
              <a:gd name="connsiteY858" fmla="*/ 0 h 6858000"/>
              <a:gd name="connsiteX859" fmla="*/ 4163818 w 7467600"/>
              <a:gd name="connsiteY859" fmla="*/ 234104 h 6858000"/>
              <a:gd name="connsiteX860" fmla="*/ 4172099 w 7467600"/>
              <a:gd name="connsiteY860" fmla="*/ 234207 h 6858000"/>
              <a:gd name="connsiteX861" fmla="*/ 4784282 w 7467600"/>
              <a:gd name="connsiteY861" fmla="*/ 276561 h 6858000"/>
              <a:gd name="connsiteX862" fmla="*/ 4801687 w 7467600"/>
              <a:gd name="connsiteY862" fmla="*/ 267764 h 6858000"/>
              <a:gd name="connsiteX863" fmla="*/ 6082788 w 7467600"/>
              <a:gd name="connsiteY863" fmla="*/ 64119 h 6858000"/>
              <a:gd name="connsiteX864" fmla="*/ 6099442 w 7467600"/>
              <a:gd name="connsiteY864" fmla="*/ 82568 h 6858000"/>
              <a:gd name="connsiteX865" fmla="*/ 4804137 w 7467600"/>
              <a:gd name="connsiteY865" fmla="*/ 320931 h 6858000"/>
              <a:gd name="connsiteX866" fmla="*/ 4227047 w 7467600"/>
              <a:gd name="connsiteY866" fmla="*/ 313415 h 6858000"/>
              <a:gd name="connsiteX867" fmla="*/ 4346041 w 7467600"/>
              <a:gd name="connsiteY867" fmla="*/ 456086 h 6858000"/>
              <a:gd name="connsiteX868" fmla="*/ 4870967 w 7467600"/>
              <a:gd name="connsiteY868" fmla="*/ 963061 h 6858000"/>
              <a:gd name="connsiteX869" fmla="*/ 4889647 w 7467600"/>
              <a:gd name="connsiteY869" fmla="*/ 957147 h 6858000"/>
              <a:gd name="connsiteX870" fmla="*/ 5422504 w 7467600"/>
              <a:gd name="connsiteY870" fmla="*/ 805191 h 6858000"/>
              <a:gd name="connsiteX871" fmla="*/ 6087656 w 7467600"/>
              <a:gd name="connsiteY871" fmla="*/ 826703 h 6858000"/>
              <a:gd name="connsiteX872" fmla="*/ 6058717 w 7467600"/>
              <a:gd name="connsiteY872" fmla="*/ 865992 h 6858000"/>
              <a:gd name="connsiteX873" fmla="*/ 4974153 w 7467600"/>
              <a:gd name="connsiteY873" fmla="*/ 1045456 h 6858000"/>
              <a:gd name="connsiteX874" fmla="*/ 5627835 w 7467600"/>
              <a:gd name="connsiteY874" fmla="*/ 1472077 h 6858000"/>
              <a:gd name="connsiteX875" fmla="*/ 5629817 w 7467600"/>
              <a:gd name="connsiteY875" fmla="*/ 1471412 h 6858000"/>
              <a:gd name="connsiteX876" fmla="*/ 5634124 w 7467600"/>
              <a:gd name="connsiteY876" fmla="*/ 1470572 h 6858000"/>
              <a:gd name="connsiteX877" fmla="*/ 5755832 w 7467600"/>
              <a:gd name="connsiteY877" fmla="*/ 1383886 h 6858000"/>
              <a:gd name="connsiteX878" fmla="*/ 6014186 w 7467600"/>
              <a:gd name="connsiteY878" fmla="*/ 1279799 h 6858000"/>
              <a:gd name="connsiteX879" fmla="*/ 6901619 w 7467600"/>
              <a:gd name="connsiteY879" fmla="*/ 1047874 h 6858000"/>
              <a:gd name="connsiteX880" fmla="*/ 6931566 w 7467600"/>
              <a:gd name="connsiteY880" fmla="*/ 1062034 h 6858000"/>
              <a:gd name="connsiteX881" fmla="*/ 5790982 w 7467600"/>
              <a:gd name="connsiteY881" fmla="*/ 1561380 h 6858000"/>
              <a:gd name="connsiteX882" fmla="*/ 6188971 w 7467600"/>
              <a:gd name="connsiteY882" fmla="*/ 1755168 h 6858000"/>
              <a:gd name="connsiteX883" fmla="*/ 6202446 w 7467600"/>
              <a:gd name="connsiteY883" fmla="*/ 1752268 h 6858000"/>
              <a:gd name="connsiteX884" fmla="*/ 7179560 w 7467600"/>
              <a:gd name="connsiteY884" fmla="*/ 1467551 h 6858000"/>
              <a:gd name="connsiteX885" fmla="*/ 7158730 w 7467600"/>
              <a:gd name="connsiteY885" fmla="*/ 1507835 h 6858000"/>
              <a:gd name="connsiteX886" fmla="*/ 6326959 w 7467600"/>
              <a:gd name="connsiteY886" fmla="*/ 1817686 h 6858000"/>
              <a:gd name="connsiteX887" fmla="*/ 6537433 w 7467600"/>
              <a:gd name="connsiteY887" fmla="*/ 1907790 h 6858000"/>
              <a:gd name="connsiteX888" fmla="*/ 6550221 w 7467600"/>
              <a:gd name="connsiteY888" fmla="*/ 1910729 h 6858000"/>
              <a:gd name="connsiteX889" fmla="*/ 6964438 w 7467600"/>
              <a:gd name="connsiteY889" fmla="*/ 2209505 h 6858000"/>
              <a:gd name="connsiteX890" fmla="*/ 7367862 w 7467600"/>
              <a:gd name="connsiteY890" fmla="*/ 2806833 h 6858000"/>
              <a:gd name="connsiteX891" fmla="*/ 7364329 w 7467600"/>
              <a:gd name="connsiteY891" fmla="*/ 2826907 h 6858000"/>
              <a:gd name="connsiteX892" fmla="*/ 7290545 w 7467600"/>
              <a:gd name="connsiteY892" fmla="*/ 2850663 h 6858000"/>
              <a:gd name="connsiteX893" fmla="*/ 6472036 w 7467600"/>
              <a:gd name="connsiteY893" fmla="*/ 1959003 h 6858000"/>
              <a:gd name="connsiteX894" fmla="*/ 5792897 w 7467600"/>
              <a:gd name="connsiteY894" fmla="*/ 1647747 h 6858000"/>
              <a:gd name="connsiteX895" fmla="*/ 5842751 w 7467600"/>
              <a:gd name="connsiteY895" fmla="*/ 1816112 h 6858000"/>
              <a:gd name="connsiteX896" fmla="*/ 5847424 w 7467600"/>
              <a:gd name="connsiteY896" fmla="*/ 1815776 h 6858000"/>
              <a:gd name="connsiteX897" fmla="*/ 6399821 w 7467600"/>
              <a:gd name="connsiteY897" fmla="*/ 2344799 h 6858000"/>
              <a:gd name="connsiteX898" fmla="*/ 6323232 w 7467600"/>
              <a:gd name="connsiteY898" fmla="*/ 2389634 h 6858000"/>
              <a:gd name="connsiteX899" fmla="*/ 5942958 w 7467600"/>
              <a:gd name="connsiteY899" fmla="*/ 2077708 h 6858000"/>
              <a:gd name="connsiteX900" fmla="*/ 5921559 w 7467600"/>
              <a:gd name="connsiteY900" fmla="*/ 2378596 h 6858000"/>
              <a:gd name="connsiteX901" fmla="*/ 5817651 w 7467600"/>
              <a:gd name="connsiteY901" fmla="*/ 3023919 h 6858000"/>
              <a:gd name="connsiteX902" fmla="*/ 5729634 w 7467600"/>
              <a:gd name="connsiteY902" fmla="*/ 3051849 h 6858000"/>
              <a:gd name="connsiteX903" fmla="*/ 5611018 w 7467600"/>
              <a:gd name="connsiteY903" fmla="*/ 2316769 h 6858000"/>
              <a:gd name="connsiteX904" fmla="*/ 5687608 w 7467600"/>
              <a:gd name="connsiteY904" fmla="*/ 2039972 h 6858000"/>
              <a:gd name="connsiteX905" fmla="*/ 5657554 w 7467600"/>
              <a:gd name="connsiteY905" fmla="*/ 1576445 h 6858000"/>
              <a:gd name="connsiteX906" fmla="*/ 5150475 w 7467600"/>
              <a:gd name="connsiteY906" fmla="*/ 1274012 h 6858000"/>
              <a:gd name="connsiteX907" fmla="*/ 5349142 w 7467600"/>
              <a:gd name="connsiteY907" fmla="*/ 2204405 h 6858000"/>
              <a:gd name="connsiteX908" fmla="*/ 5262214 w 7467600"/>
              <a:gd name="connsiteY908" fmla="*/ 2233836 h 6858000"/>
              <a:gd name="connsiteX909" fmla="*/ 4981539 w 7467600"/>
              <a:gd name="connsiteY909" fmla="*/ 1542201 h 6858000"/>
              <a:gd name="connsiteX910" fmla="*/ 4958461 w 7467600"/>
              <a:gd name="connsiteY910" fmla="*/ 1136957 h 6858000"/>
              <a:gd name="connsiteX911" fmla="*/ 4655015 w 7467600"/>
              <a:gd name="connsiteY911" fmla="*/ 891426 h 6858000"/>
              <a:gd name="connsiteX912" fmla="*/ 4348002 w 7467600"/>
              <a:gd name="connsiteY912" fmla="*/ 2205895 h 6858000"/>
              <a:gd name="connsiteX913" fmla="*/ 4262250 w 7467600"/>
              <a:gd name="connsiteY913" fmla="*/ 2219972 h 6858000"/>
              <a:gd name="connsiteX914" fmla="*/ 4550611 w 7467600"/>
              <a:gd name="connsiteY914" fmla="*/ 817540 h 6858000"/>
              <a:gd name="connsiteX915" fmla="*/ 4564418 w 7467600"/>
              <a:gd name="connsiteY915" fmla="*/ 808293 h 6858000"/>
              <a:gd name="connsiteX916" fmla="*/ 4266388 w 7467600"/>
              <a:gd name="connsiteY916" fmla="*/ 500083 h 6858000"/>
              <a:gd name="connsiteX917" fmla="*/ 4032842 w 7467600"/>
              <a:gd name="connsiteY917" fmla="*/ 211809 h 6858000"/>
              <a:gd name="connsiteX918" fmla="*/ 3721337 w 7467600"/>
              <a:gd name="connsiteY918" fmla="*/ 0 h 6858000"/>
              <a:gd name="connsiteX919" fmla="*/ 3797544 w 7467600"/>
              <a:gd name="connsiteY919" fmla="*/ 0 h 6858000"/>
              <a:gd name="connsiteX920" fmla="*/ 3775734 w 7467600"/>
              <a:gd name="connsiteY920" fmla="*/ 95131 h 6858000"/>
              <a:gd name="connsiteX921" fmla="*/ 3724807 w 7467600"/>
              <a:gd name="connsiteY921" fmla="*/ 272257 h 6858000"/>
              <a:gd name="connsiteX922" fmla="*/ 3726844 w 7467600"/>
              <a:gd name="connsiteY922" fmla="*/ 282988 h 6858000"/>
              <a:gd name="connsiteX923" fmla="*/ 3742664 w 7467600"/>
              <a:gd name="connsiteY923" fmla="*/ 279918 h 6858000"/>
              <a:gd name="connsiteX924" fmla="*/ 4103910 w 7467600"/>
              <a:gd name="connsiteY924" fmla="*/ 1161917 h 6858000"/>
              <a:gd name="connsiteX925" fmla="*/ 4020269 w 7467600"/>
              <a:gd name="connsiteY925" fmla="*/ 1200406 h 6858000"/>
              <a:gd name="connsiteX926" fmla="*/ 3674882 w 7467600"/>
              <a:gd name="connsiteY926" fmla="*/ 488524 h 6858000"/>
              <a:gd name="connsiteX927" fmla="*/ 3132682 w 7467600"/>
              <a:gd name="connsiteY927" fmla="*/ 1072284 h 6858000"/>
              <a:gd name="connsiteX928" fmla="*/ 2716346 w 7467600"/>
              <a:gd name="connsiteY928" fmla="*/ 1276376 h 6858000"/>
              <a:gd name="connsiteX929" fmla="*/ 2716772 w 7467600"/>
              <a:gd name="connsiteY929" fmla="*/ 1255462 h 6858000"/>
              <a:gd name="connsiteX930" fmla="*/ 3471096 w 7467600"/>
              <a:gd name="connsiteY930" fmla="*/ 437072 h 6858000"/>
              <a:gd name="connsiteX931" fmla="*/ 3639057 w 7467600"/>
              <a:gd name="connsiteY931" fmla="*/ 286334 h 6858000"/>
              <a:gd name="connsiteX932" fmla="*/ 3640309 w 7467600"/>
              <a:gd name="connsiteY932" fmla="*/ 284664 h 6858000"/>
              <a:gd name="connsiteX933" fmla="*/ 3646022 w 7467600"/>
              <a:gd name="connsiteY933" fmla="*/ 276711 h 6858000"/>
              <a:gd name="connsiteX934" fmla="*/ 3707943 w 7467600"/>
              <a:gd name="connsiteY934" fmla="*/ 65958 h 6858000"/>
              <a:gd name="connsiteX935" fmla="*/ 2867960 w 7467600"/>
              <a:gd name="connsiteY935" fmla="*/ 0 h 6858000"/>
              <a:gd name="connsiteX936" fmla="*/ 2926351 w 7467600"/>
              <a:gd name="connsiteY936" fmla="*/ 0 h 6858000"/>
              <a:gd name="connsiteX937" fmla="*/ 2902823 w 7467600"/>
              <a:gd name="connsiteY937" fmla="*/ 262929 h 6858000"/>
              <a:gd name="connsiteX938" fmla="*/ 2940663 w 7467600"/>
              <a:gd name="connsiteY938" fmla="*/ 140884 h 6858000"/>
              <a:gd name="connsiteX939" fmla="*/ 2947039 w 7467600"/>
              <a:gd name="connsiteY939" fmla="*/ 122524 h 6858000"/>
              <a:gd name="connsiteX940" fmla="*/ 2984316 w 7467600"/>
              <a:gd name="connsiteY940" fmla="*/ 0 h 6858000"/>
              <a:gd name="connsiteX941" fmla="*/ 3016114 w 7467600"/>
              <a:gd name="connsiteY941" fmla="*/ 0 h 6858000"/>
              <a:gd name="connsiteX942" fmla="*/ 2979949 w 7467600"/>
              <a:gd name="connsiteY942" fmla="*/ 119274 h 6858000"/>
              <a:gd name="connsiteX943" fmla="*/ 3023879 w 7467600"/>
              <a:gd name="connsiteY943" fmla="*/ 0 h 6858000"/>
              <a:gd name="connsiteX944" fmla="*/ 3105400 w 7467600"/>
              <a:gd name="connsiteY944" fmla="*/ 0 h 6858000"/>
              <a:gd name="connsiteX945" fmla="*/ 3094669 w 7467600"/>
              <a:gd name="connsiteY945" fmla="*/ 30308 h 6858000"/>
              <a:gd name="connsiteX946" fmla="*/ 2901945 w 7467600"/>
              <a:gd name="connsiteY946" fmla="*/ 466538 h 6858000"/>
              <a:gd name="connsiteX947" fmla="*/ 2815209 w 7467600"/>
              <a:gd name="connsiteY947" fmla="*/ 497361 h 6858000"/>
              <a:gd name="connsiteX948" fmla="*/ 2844845 w 7467600"/>
              <a:gd name="connsiteY948" fmla="*/ 127638 h 6858000"/>
              <a:gd name="connsiteX949" fmla="*/ 1057230 w 7467600"/>
              <a:gd name="connsiteY949" fmla="*/ 0 h 6858000"/>
              <a:gd name="connsiteX950" fmla="*/ 1111003 w 7467600"/>
              <a:gd name="connsiteY950" fmla="*/ 0 h 6858000"/>
              <a:gd name="connsiteX951" fmla="*/ 1125553 w 7467600"/>
              <a:gd name="connsiteY951" fmla="*/ 52588 h 6858000"/>
              <a:gd name="connsiteX952" fmla="*/ 1304276 w 7467600"/>
              <a:gd name="connsiteY952" fmla="*/ 476275 h 6858000"/>
              <a:gd name="connsiteX953" fmla="*/ 1492066 w 7467600"/>
              <a:gd name="connsiteY953" fmla="*/ 886333 h 6858000"/>
              <a:gd name="connsiteX954" fmla="*/ 1423698 w 7467600"/>
              <a:gd name="connsiteY954" fmla="*/ 710817 h 6858000"/>
              <a:gd name="connsiteX955" fmla="*/ 1357609 w 7467600"/>
              <a:gd name="connsiteY955" fmla="*/ 532892 h 6858000"/>
              <a:gd name="connsiteX956" fmla="*/ 1309550 w 7467600"/>
              <a:gd name="connsiteY956" fmla="*/ 374031 h 6858000"/>
              <a:gd name="connsiteX957" fmla="*/ 1193673 w 7467600"/>
              <a:gd name="connsiteY957" fmla="*/ 49533 h 6858000"/>
              <a:gd name="connsiteX958" fmla="*/ 1164391 w 7467600"/>
              <a:gd name="connsiteY958" fmla="*/ 0 h 6858000"/>
              <a:gd name="connsiteX959" fmla="*/ 1200666 w 7467600"/>
              <a:gd name="connsiteY959" fmla="*/ 0 h 6858000"/>
              <a:gd name="connsiteX960" fmla="*/ 1223408 w 7467600"/>
              <a:gd name="connsiteY960" fmla="*/ 38996 h 6858000"/>
              <a:gd name="connsiteX961" fmla="*/ 1339635 w 7467600"/>
              <a:gd name="connsiteY961" fmla="*/ 365517 h 6858000"/>
              <a:gd name="connsiteX962" fmla="*/ 1387469 w 7467600"/>
              <a:gd name="connsiteY962" fmla="*/ 523079 h 6858000"/>
              <a:gd name="connsiteX963" fmla="*/ 1452685 w 7467600"/>
              <a:gd name="connsiteY963" fmla="*/ 699806 h 6858000"/>
              <a:gd name="connsiteX964" fmla="*/ 1492092 w 7467600"/>
              <a:gd name="connsiteY964" fmla="*/ 800424 h 6858000"/>
              <a:gd name="connsiteX965" fmla="*/ 1455302 w 7467600"/>
              <a:gd name="connsiteY965" fmla="*/ 632913 h 6858000"/>
              <a:gd name="connsiteX966" fmla="*/ 1222336 w 7467600"/>
              <a:gd name="connsiteY966" fmla="*/ 9480 h 6858000"/>
              <a:gd name="connsiteX967" fmla="*/ 1214634 w 7467600"/>
              <a:gd name="connsiteY967" fmla="*/ 0 h 6858000"/>
              <a:gd name="connsiteX968" fmla="*/ 1289827 w 7467600"/>
              <a:gd name="connsiteY968" fmla="*/ 0 h 6858000"/>
              <a:gd name="connsiteX969" fmla="*/ 1321076 w 7467600"/>
              <a:gd name="connsiteY969" fmla="*/ 59722 h 6858000"/>
              <a:gd name="connsiteX970" fmla="*/ 1512579 w 7467600"/>
              <a:gd name="connsiteY970" fmla="*/ 626441 h 6858000"/>
              <a:gd name="connsiteX971" fmla="*/ 1506076 w 7467600"/>
              <a:gd name="connsiteY971" fmla="*/ 1089289 h 6858000"/>
              <a:gd name="connsiteX972" fmla="*/ 1486346 w 7467600"/>
              <a:gd name="connsiteY972" fmla="*/ 1079919 h 6858000"/>
              <a:gd name="connsiteX973" fmla="*/ 1070511 w 7467600"/>
              <a:gd name="connsiteY973" fmla="*/ 48609 h 6858000"/>
              <a:gd name="connsiteX974" fmla="*/ 43151 w 7467600"/>
              <a:gd name="connsiteY974" fmla="*/ 0 h 6858000"/>
              <a:gd name="connsiteX975" fmla="*/ 95283 w 7467600"/>
              <a:gd name="connsiteY975" fmla="*/ 0 h 6858000"/>
              <a:gd name="connsiteX976" fmla="*/ 300708 w 7467600"/>
              <a:gd name="connsiteY976" fmla="*/ 154571 h 6858000"/>
              <a:gd name="connsiteX977" fmla="*/ 530414 w 7467600"/>
              <a:gd name="connsiteY977" fmla="*/ 354673 h 6858000"/>
              <a:gd name="connsiteX978" fmla="*/ 333785 w 7467600"/>
              <a:gd name="connsiteY978" fmla="*/ 161564 h 6858000"/>
              <a:gd name="connsiteX979" fmla="*/ 147005 w 7467600"/>
              <a:gd name="connsiteY979" fmla="*/ 0 h 6858000"/>
              <a:gd name="connsiteX980" fmla="*/ 272509 w 7467600"/>
              <a:gd name="connsiteY980" fmla="*/ 0 h 6858000"/>
              <a:gd name="connsiteX981" fmla="*/ 326276 w 7467600"/>
              <a:gd name="connsiteY981" fmla="*/ 45847 h 6858000"/>
              <a:gd name="connsiteX982" fmla="*/ 823759 w 7467600"/>
              <a:gd name="connsiteY982" fmla="*/ 574145 h 6858000"/>
              <a:gd name="connsiteX983" fmla="*/ 811254 w 7467600"/>
              <a:gd name="connsiteY983" fmla="*/ 665546 h 6858000"/>
              <a:gd name="connsiteX984" fmla="*/ 154042 w 7467600"/>
              <a:gd name="connsiteY984" fmla="*/ 261522 h 6858000"/>
              <a:gd name="connsiteX985" fmla="*/ 13550 w 7467600"/>
              <a:gd name="connsiteY985" fmla="*/ 158423 h 6858000"/>
              <a:gd name="connsiteX986" fmla="*/ 0 w 7467600"/>
              <a:gd name="connsiteY986" fmla="*/ 146618 h 6858000"/>
              <a:gd name="connsiteX987" fmla="*/ 0 w 7467600"/>
              <a:gd name="connsiteY987" fmla="*/ 59161 h 6858000"/>
              <a:gd name="connsiteX988" fmla="*/ 45427 w 7467600"/>
              <a:gd name="connsiteY988" fmla="*/ 101078 h 6858000"/>
              <a:gd name="connsiteX989" fmla="*/ 630103 w 7467600"/>
              <a:gd name="connsiteY989" fmla="*/ 485885 h 6858000"/>
              <a:gd name="connsiteX990" fmla="*/ 532040 w 7467600"/>
              <a:gd name="connsiteY990" fmla="*/ 399359 h 6858000"/>
              <a:gd name="connsiteX991" fmla="*/ 517618 w 7467600"/>
              <a:gd name="connsiteY991" fmla="*/ 385726 h 6858000"/>
              <a:gd name="connsiteX992" fmla="*/ 285074 w 7467600"/>
              <a:gd name="connsiteY992" fmla="*/ 182755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133363 w 7467600"/>
              <a:gd name="connsiteY127" fmla="*/ 505024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244057 w 7467600"/>
              <a:gd name="connsiteY140" fmla="*/ 5124233 h 6858000"/>
              <a:gd name="connsiteX141" fmla="*/ 7353035 w 7467600"/>
              <a:gd name="connsiteY141" fmla="*/ 5197318 h 6858000"/>
              <a:gd name="connsiteX142" fmla="*/ 7467600 w 7467600"/>
              <a:gd name="connsiteY142" fmla="*/ 5297634 h 6858000"/>
              <a:gd name="connsiteX143" fmla="*/ 7467600 w 7467600"/>
              <a:gd name="connsiteY143" fmla="*/ 5361850 h 6858000"/>
              <a:gd name="connsiteX144" fmla="*/ 7368569 w 7467600"/>
              <a:gd name="connsiteY144" fmla="*/ 5270182 h 6858000"/>
              <a:gd name="connsiteX145" fmla="*/ 7131946 w 7467600"/>
              <a:gd name="connsiteY145" fmla="*/ 5075653 h 6858000"/>
              <a:gd name="connsiteX146" fmla="*/ 7133363 w 7467600"/>
              <a:gd name="connsiteY146" fmla="*/ 5050246 h 6858000"/>
              <a:gd name="connsiteX147" fmla="*/ 1903353 w 7467600"/>
              <a:gd name="connsiteY147" fmla="*/ 5044827 h 6858000"/>
              <a:gd name="connsiteX148" fmla="*/ 1936931 w 7467600"/>
              <a:gd name="connsiteY148" fmla="*/ 5093954 h 6858000"/>
              <a:gd name="connsiteX149" fmla="*/ 2195868 w 7467600"/>
              <a:gd name="connsiteY149" fmla="*/ 5396574 h 6858000"/>
              <a:gd name="connsiteX150" fmla="*/ 2088852 w 7467600"/>
              <a:gd name="connsiteY150" fmla="*/ 5166123 h 6858000"/>
              <a:gd name="connsiteX151" fmla="*/ 1958241 w 7467600"/>
              <a:gd name="connsiteY151" fmla="*/ 5067955 h 6858000"/>
              <a:gd name="connsiteX152" fmla="*/ 1903353 w 7467600"/>
              <a:gd name="connsiteY152" fmla="*/ 5044827 h 6858000"/>
              <a:gd name="connsiteX153" fmla="*/ 1979378 w 7467600"/>
              <a:gd name="connsiteY153" fmla="*/ 4769504 h 6858000"/>
              <a:gd name="connsiteX154" fmla="*/ 2882120 w 7467600"/>
              <a:gd name="connsiteY154" fmla="*/ 5064547 h 6858000"/>
              <a:gd name="connsiteX155" fmla="*/ 2793103 w 7467600"/>
              <a:gd name="connsiteY155" fmla="*/ 5039699 h 6858000"/>
              <a:gd name="connsiteX156" fmla="*/ 2770041 w 7467600"/>
              <a:gd name="connsiteY156" fmla="*/ 5033634 h 6858000"/>
              <a:gd name="connsiteX157" fmla="*/ 1979378 w 7467600"/>
              <a:gd name="connsiteY157" fmla="*/ 4769504 h 6858000"/>
              <a:gd name="connsiteX158" fmla="*/ 1927410 w 7467600"/>
              <a:gd name="connsiteY158" fmla="*/ 4716164 h 6858000"/>
              <a:gd name="connsiteX159" fmla="*/ 1959587 w 7467600"/>
              <a:gd name="connsiteY159" fmla="*/ 4728849 h 6858000"/>
              <a:gd name="connsiteX160" fmla="*/ 2777707 w 7467600"/>
              <a:gd name="connsiteY160" fmla="*/ 5003991 h 6858000"/>
              <a:gd name="connsiteX161" fmla="*/ 2800768 w 7467600"/>
              <a:gd name="connsiteY161" fmla="*/ 5010056 h 6858000"/>
              <a:gd name="connsiteX162" fmla="*/ 2879408 w 7467600"/>
              <a:gd name="connsiteY162" fmla="*/ 5031590 h 6858000"/>
              <a:gd name="connsiteX163" fmla="*/ 2862295 w 7467600"/>
              <a:gd name="connsiteY163" fmla="*/ 5022958 h 6858000"/>
              <a:gd name="connsiteX164" fmla="*/ 2813343 w 7467600"/>
              <a:gd name="connsiteY164" fmla="*/ 4998369 h 6858000"/>
              <a:gd name="connsiteX165" fmla="*/ 2646245 w 7467600"/>
              <a:gd name="connsiteY165" fmla="*/ 4930999 h 6858000"/>
              <a:gd name="connsiteX166" fmla="*/ 1999243 w 7467600"/>
              <a:gd name="connsiteY166" fmla="*/ 4730524 h 6858000"/>
              <a:gd name="connsiteX167" fmla="*/ 1979527 w 7467600"/>
              <a:gd name="connsiteY167" fmla="*/ 4726651 h 6858000"/>
              <a:gd name="connsiteX168" fmla="*/ 1927410 w 7467600"/>
              <a:gd name="connsiteY168" fmla="*/ 4716164 h 6858000"/>
              <a:gd name="connsiteX169" fmla="*/ 1997014 w 7467600"/>
              <a:gd name="connsiteY169" fmla="*/ 4698007 h 6858000"/>
              <a:gd name="connsiteX170" fmla="*/ 2005458 w 7467600"/>
              <a:gd name="connsiteY170" fmla="*/ 4699540 h 6858000"/>
              <a:gd name="connsiteX171" fmla="*/ 2657186 w 7467600"/>
              <a:gd name="connsiteY171" fmla="*/ 4901687 h 6858000"/>
              <a:gd name="connsiteX172" fmla="*/ 2826662 w 7467600"/>
              <a:gd name="connsiteY172" fmla="*/ 4970362 h 6858000"/>
              <a:gd name="connsiteX173" fmla="*/ 2876100 w 7467600"/>
              <a:gd name="connsiteY173" fmla="*/ 4995397 h 6858000"/>
              <a:gd name="connsiteX174" fmla="*/ 3042600 w 7467600"/>
              <a:gd name="connsiteY174" fmla="*/ 5059532 h 6858000"/>
              <a:gd name="connsiteX175" fmla="*/ 1997014 w 7467600"/>
              <a:gd name="connsiteY175" fmla="*/ 4698007 h 6858000"/>
              <a:gd name="connsiteX176" fmla="*/ 2305292 w 7467600"/>
              <a:gd name="connsiteY176" fmla="*/ 4219492 h 6858000"/>
              <a:gd name="connsiteX177" fmla="*/ 3360922 w 7467600"/>
              <a:gd name="connsiteY177" fmla="*/ 4529373 h 6858000"/>
              <a:gd name="connsiteX178" fmla="*/ 3492420 w 7467600"/>
              <a:gd name="connsiteY178" fmla="*/ 4510145 h 6858000"/>
              <a:gd name="connsiteX179" fmla="*/ 3364086 w 7467600"/>
              <a:gd name="connsiteY179" fmla="*/ 4480340 h 6858000"/>
              <a:gd name="connsiteX180" fmla="*/ 3225818 w 7467600"/>
              <a:gd name="connsiteY180" fmla="*/ 4411822 h 6858000"/>
              <a:gd name="connsiteX181" fmla="*/ 3129696 w 7467600"/>
              <a:gd name="connsiteY181" fmla="*/ 4360704 h 6858000"/>
              <a:gd name="connsiteX182" fmla="*/ 2814545 w 7467600"/>
              <a:gd name="connsiteY182" fmla="*/ 4282955 h 6858000"/>
              <a:gd name="connsiteX183" fmla="*/ 2305292 w 7467600"/>
              <a:gd name="connsiteY183" fmla="*/ 4219492 h 6858000"/>
              <a:gd name="connsiteX184" fmla="*/ 2626982 w 7467600"/>
              <a:gd name="connsiteY184" fmla="*/ 4206450 h 6858000"/>
              <a:gd name="connsiteX185" fmla="*/ 2490617 w 7467600"/>
              <a:gd name="connsiteY185" fmla="*/ 4206951 h 6858000"/>
              <a:gd name="connsiteX186" fmla="*/ 2819869 w 7467600"/>
              <a:gd name="connsiteY186" fmla="*/ 4252936 h 6858000"/>
              <a:gd name="connsiteX187" fmla="*/ 3143018 w 7467600"/>
              <a:gd name="connsiteY187" fmla="*/ 4332698 h 6858000"/>
              <a:gd name="connsiteX188" fmla="*/ 3241520 w 7467600"/>
              <a:gd name="connsiteY188" fmla="*/ 4385112 h 6858000"/>
              <a:gd name="connsiteX189" fmla="*/ 3374575 w 7467600"/>
              <a:gd name="connsiteY189" fmla="*/ 4451517 h 6858000"/>
              <a:gd name="connsiteX190" fmla="*/ 3505221 w 7467600"/>
              <a:gd name="connsiteY190" fmla="*/ 4480757 h 6858000"/>
              <a:gd name="connsiteX191" fmla="*/ 2626982 w 7467600"/>
              <a:gd name="connsiteY191" fmla="*/ 4206450 h 6858000"/>
              <a:gd name="connsiteX192" fmla="*/ 1310106 w 7467600"/>
              <a:gd name="connsiteY192" fmla="*/ 3943217 h 6858000"/>
              <a:gd name="connsiteX193" fmla="*/ 854994 w 7467600"/>
              <a:gd name="connsiteY193" fmla="*/ 4399136 h 6858000"/>
              <a:gd name="connsiteX194" fmla="*/ 742462 w 7467600"/>
              <a:gd name="connsiteY194" fmla="*/ 4594648 h 6858000"/>
              <a:gd name="connsiteX195" fmla="*/ 820602 w 7467600"/>
              <a:gd name="connsiteY195" fmla="*/ 4485915 h 6858000"/>
              <a:gd name="connsiteX196" fmla="*/ 878295 w 7467600"/>
              <a:gd name="connsiteY196" fmla="*/ 4403594 h 6858000"/>
              <a:gd name="connsiteX197" fmla="*/ 1240607 w 7467600"/>
              <a:gd name="connsiteY197" fmla="*/ 4010401 h 6858000"/>
              <a:gd name="connsiteX198" fmla="*/ 1310106 w 7467600"/>
              <a:gd name="connsiteY198" fmla="*/ 3943217 h 6858000"/>
              <a:gd name="connsiteX199" fmla="*/ 1423113 w 7467600"/>
              <a:gd name="connsiteY199" fmla="*/ 3874565 h 6858000"/>
              <a:gd name="connsiteX200" fmla="*/ 1260565 w 7467600"/>
              <a:gd name="connsiteY200" fmla="*/ 4031982 h 6858000"/>
              <a:gd name="connsiteX201" fmla="*/ 901900 w 7467600"/>
              <a:gd name="connsiteY201" fmla="*/ 4421236 h 6858000"/>
              <a:gd name="connsiteX202" fmla="*/ 845044 w 7467600"/>
              <a:gd name="connsiteY202" fmla="*/ 4502436 h 6858000"/>
              <a:gd name="connsiteX203" fmla="*/ 685926 w 7467600"/>
              <a:gd name="connsiteY203" fmla="*/ 4703069 h 6858000"/>
              <a:gd name="connsiteX204" fmla="*/ 684248 w 7467600"/>
              <a:gd name="connsiteY204" fmla="*/ 4706721 h 6858000"/>
              <a:gd name="connsiteX205" fmla="*/ 1423113 w 7467600"/>
              <a:gd name="connsiteY205" fmla="*/ 3874565 h 6858000"/>
              <a:gd name="connsiteX206" fmla="*/ 3316479 w 7467600"/>
              <a:gd name="connsiteY206" fmla="*/ 3872136 h 6858000"/>
              <a:gd name="connsiteX207" fmla="*/ 3546806 w 7467600"/>
              <a:gd name="connsiteY207" fmla="*/ 4356139 h 6858000"/>
              <a:gd name="connsiteX208" fmla="*/ 3364433 w 7467600"/>
              <a:gd name="connsiteY208" fmla="*/ 3953121 h 6858000"/>
              <a:gd name="connsiteX209" fmla="*/ 3316479 w 7467600"/>
              <a:gd name="connsiteY209" fmla="*/ 3872136 h 6858000"/>
              <a:gd name="connsiteX210" fmla="*/ 3291335 w 7467600"/>
              <a:gd name="connsiteY210" fmla="*/ 3767420 h 6858000"/>
              <a:gd name="connsiteX211" fmla="*/ 3390805 w 7467600"/>
              <a:gd name="connsiteY211" fmla="*/ 3937163 h 6858000"/>
              <a:gd name="connsiteX212" fmla="*/ 3579062 w 7467600"/>
              <a:gd name="connsiteY212" fmla="*/ 4359040 h 6858000"/>
              <a:gd name="connsiteX213" fmla="*/ 3467355 w 7467600"/>
              <a:gd name="connsiteY213" fmla="*/ 3988130 h 6858000"/>
              <a:gd name="connsiteX214" fmla="*/ 3310753 w 7467600"/>
              <a:gd name="connsiteY214" fmla="*/ 3787140 h 6858000"/>
              <a:gd name="connsiteX215" fmla="*/ 3291335 w 7467600"/>
              <a:gd name="connsiteY215" fmla="*/ 3767420 h 6858000"/>
              <a:gd name="connsiteX216" fmla="*/ 1635889 w 7467600"/>
              <a:gd name="connsiteY216" fmla="*/ 3709494 h 6858000"/>
              <a:gd name="connsiteX217" fmla="*/ 1634800 w 7467600"/>
              <a:gd name="connsiteY217" fmla="*/ 3731111 h 6858000"/>
              <a:gd name="connsiteX218" fmla="*/ 1635889 w 7467600"/>
              <a:gd name="connsiteY218" fmla="*/ 3709494 h 6858000"/>
              <a:gd name="connsiteX219" fmla="*/ 1510397 w 7467600"/>
              <a:gd name="connsiteY219" fmla="*/ 3684705 h 6858000"/>
              <a:gd name="connsiteX220" fmla="*/ 1146550 w 7467600"/>
              <a:gd name="connsiteY220" fmla="*/ 3802012 h 6858000"/>
              <a:gd name="connsiteX221" fmla="*/ 698834 w 7467600"/>
              <a:gd name="connsiteY221" fmla="*/ 3952272 h 6858000"/>
              <a:gd name="connsiteX222" fmla="*/ 34256 w 7467600"/>
              <a:gd name="connsiteY222" fmla="*/ 4347603 h 6858000"/>
              <a:gd name="connsiteX223" fmla="*/ 527241 w 7467600"/>
              <a:gd name="connsiteY223" fmla="*/ 4065078 h 6858000"/>
              <a:gd name="connsiteX224" fmla="*/ 1510397 w 7467600"/>
              <a:gd name="connsiteY224" fmla="*/ 3684705 h 6858000"/>
              <a:gd name="connsiteX225" fmla="*/ 1313114 w 7467600"/>
              <a:gd name="connsiteY225" fmla="*/ 3655216 h 6858000"/>
              <a:gd name="connsiteX226" fmla="*/ 1109304 w 7467600"/>
              <a:gd name="connsiteY226" fmla="*/ 3669030 h 6858000"/>
              <a:gd name="connsiteX227" fmla="*/ 8129 w 7467600"/>
              <a:gd name="connsiteY227" fmla="*/ 4330519 h 6858000"/>
              <a:gd name="connsiteX228" fmla="*/ 687572 w 7467600"/>
              <a:gd name="connsiteY228" fmla="*/ 3925629 h 6858000"/>
              <a:gd name="connsiteX229" fmla="*/ 1138365 w 7467600"/>
              <a:gd name="connsiteY229" fmla="*/ 3774515 h 6858000"/>
              <a:gd name="connsiteX230" fmla="*/ 1505579 w 7467600"/>
              <a:gd name="connsiteY230" fmla="*/ 3655526 h 6858000"/>
              <a:gd name="connsiteX231" fmla="*/ 1313114 w 7467600"/>
              <a:gd name="connsiteY231" fmla="*/ 3655216 h 6858000"/>
              <a:gd name="connsiteX232" fmla="*/ 3655073 w 7467600"/>
              <a:gd name="connsiteY232" fmla="*/ 3650884 h 6858000"/>
              <a:gd name="connsiteX233" fmla="*/ 3989938 w 7467600"/>
              <a:gd name="connsiteY233" fmla="*/ 3991685 h 6858000"/>
              <a:gd name="connsiteX234" fmla="*/ 4393907 w 7467600"/>
              <a:gd name="connsiteY234" fmla="*/ 4261258 h 6858000"/>
              <a:gd name="connsiteX235" fmla="*/ 4648051 w 7467600"/>
              <a:gd name="connsiteY235" fmla="*/ 4374051 h 6858000"/>
              <a:gd name="connsiteX236" fmla="*/ 4383389 w 7467600"/>
              <a:gd name="connsiteY236" fmla="*/ 4184369 h 6858000"/>
              <a:gd name="connsiteX237" fmla="*/ 4165508 w 7467600"/>
              <a:gd name="connsiteY237" fmla="*/ 4035196 h 6858000"/>
              <a:gd name="connsiteX238" fmla="*/ 4068162 w 7467600"/>
              <a:gd name="connsiteY238" fmla="*/ 3953394 h 6858000"/>
              <a:gd name="connsiteX239" fmla="*/ 3981416 w 7467600"/>
              <a:gd name="connsiteY239" fmla="*/ 3880482 h 6858000"/>
              <a:gd name="connsiteX240" fmla="*/ 3800147 w 7467600"/>
              <a:gd name="connsiteY240" fmla="*/ 3749872 h 6858000"/>
              <a:gd name="connsiteX241" fmla="*/ 3655073 w 7467600"/>
              <a:gd name="connsiteY241" fmla="*/ 3650884 h 6858000"/>
              <a:gd name="connsiteX242" fmla="*/ 3670252 w 7467600"/>
              <a:gd name="connsiteY242" fmla="*/ 3622798 h 6858000"/>
              <a:gd name="connsiteX243" fmla="*/ 3817258 w 7467600"/>
              <a:gd name="connsiteY243" fmla="*/ 3723577 h 6858000"/>
              <a:gd name="connsiteX244" fmla="*/ 4000461 w 7467600"/>
              <a:gd name="connsiteY244" fmla="*/ 3855966 h 6858000"/>
              <a:gd name="connsiteX245" fmla="*/ 4088180 w 7467600"/>
              <a:gd name="connsiteY245" fmla="*/ 3929774 h 6858000"/>
              <a:gd name="connsiteX246" fmla="*/ 4184555 w 7467600"/>
              <a:gd name="connsiteY246" fmla="*/ 4010683 h 6858000"/>
              <a:gd name="connsiteX247" fmla="*/ 4399563 w 7467600"/>
              <a:gd name="connsiteY247" fmla="*/ 4158106 h 6858000"/>
              <a:gd name="connsiteX248" fmla="*/ 4684469 w 7467600"/>
              <a:gd name="connsiteY248" fmla="*/ 4364680 h 6858000"/>
              <a:gd name="connsiteX249" fmla="*/ 4690271 w 7467600"/>
              <a:gd name="connsiteY249" fmla="*/ 4370034 h 6858000"/>
              <a:gd name="connsiteX250" fmla="*/ 4136093 w 7467600"/>
              <a:gd name="connsiteY250" fmla="*/ 3858466 h 6858000"/>
              <a:gd name="connsiteX251" fmla="*/ 3670252 w 7467600"/>
              <a:gd name="connsiteY251" fmla="*/ 3622798 h 6858000"/>
              <a:gd name="connsiteX252" fmla="*/ 4440129 w 7467600"/>
              <a:gd name="connsiteY252" fmla="*/ 3448571 h 6858000"/>
              <a:gd name="connsiteX253" fmla="*/ 4856525 w 7467600"/>
              <a:gd name="connsiteY253" fmla="*/ 3915351 h 6858000"/>
              <a:gd name="connsiteX254" fmla="*/ 5059055 w 7467600"/>
              <a:gd name="connsiteY254" fmla="*/ 4108918 h 6858000"/>
              <a:gd name="connsiteX255" fmla="*/ 5290070 w 7467600"/>
              <a:gd name="connsiteY255" fmla="*/ 4263619 h 6858000"/>
              <a:gd name="connsiteX256" fmla="*/ 4834991 w 7467600"/>
              <a:gd name="connsiteY256" fmla="*/ 3830985 h 6858000"/>
              <a:gd name="connsiteX257" fmla="*/ 4440129 w 7467600"/>
              <a:gd name="connsiteY257" fmla="*/ 3448571 h 6858000"/>
              <a:gd name="connsiteX258" fmla="*/ 4441737 w 7467600"/>
              <a:gd name="connsiteY258" fmla="*/ 3399734 h 6858000"/>
              <a:gd name="connsiteX259" fmla="*/ 4431236 w 7467600"/>
              <a:gd name="connsiteY259" fmla="*/ 3400954 h 6858000"/>
              <a:gd name="connsiteX260" fmla="*/ 4557150 w 7467600"/>
              <a:gd name="connsiteY260" fmla="*/ 3510023 h 6858000"/>
              <a:gd name="connsiteX261" fmla="*/ 4856936 w 7467600"/>
              <a:gd name="connsiteY261" fmla="*/ 3809146 h 6858000"/>
              <a:gd name="connsiteX262" fmla="*/ 5111996 w 7467600"/>
              <a:gd name="connsiteY262" fmla="*/ 4065759 h 6858000"/>
              <a:gd name="connsiteX263" fmla="*/ 5388878 w 7467600"/>
              <a:gd name="connsiteY263" fmla="*/ 4300185 h 6858000"/>
              <a:gd name="connsiteX264" fmla="*/ 5425556 w 7467600"/>
              <a:gd name="connsiteY264" fmla="*/ 4308967 h 6858000"/>
              <a:gd name="connsiteX265" fmla="*/ 4943646 w 7467600"/>
              <a:gd name="connsiteY265" fmla="*/ 3822916 h 6858000"/>
              <a:gd name="connsiteX266" fmla="*/ 4594837 w 7467600"/>
              <a:gd name="connsiteY266" fmla="*/ 3532274 h 6858000"/>
              <a:gd name="connsiteX267" fmla="*/ 4441737 w 7467600"/>
              <a:gd name="connsiteY267" fmla="*/ 3399734 h 6858000"/>
              <a:gd name="connsiteX268" fmla="*/ 5425834 w 7467600"/>
              <a:gd name="connsiteY268" fmla="*/ 3162785 h 6858000"/>
              <a:gd name="connsiteX269" fmla="*/ 5401644 w 7467600"/>
              <a:gd name="connsiteY269" fmla="*/ 3617847 h 6858000"/>
              <a:gd name="connsiteX270" fmla="*/ 5467256 w 7467600"/>
              <a:gd name="connsiteY270" fmla="*/ 4175494 h 6858000"/>
              <a:gd name="connsiteX271" fmla="*/ 5448069 w 7467600"/>
              <a:gd name="connsiteY271" fmla="*/ 3567554 h 6858000"/>
              <a:gd name="connsiteX272" fmla="*/ 5425834 w 7467600"/>
              <a:gd name="connsiteY272" fmla="*/ 3162785 h 6858000"/>
              <a:gd name="connsiteX273" fmla="*/ 1318687 w 7467600"/>
              <a:gd name="connsiteY273" fmla="*/ 3113840 h 6858000"/>
              <a:gd name="connsiteX274" fmla="*/ 1066793 w 7467600"/>
              <a:gd name="connsiteY274" fmla="*/ 3212171 h 6858000"/>
              <a:gd name="connsiteX275" fmla="*/ 993319 w 7467600"/>
              <a:gd name="connsiteY275" fmla="*/ 3247648 h 6858000"/>
              <a:gd name="connsiteX276" fmla="*/ 853081 w 7467600"/>
              <a:gd name="connsiteY276" fmla="*/ 3312410 h 6858000"/>
              <a:gd name="connsiteX277" fmla="*/ 805957 w 7467600"/>
              <a:gd name="connsiteY277" fmla="*/ 3330443 h 6858000"/>
              <a:gd name="connsiteX278" fmla="*/ 1318687 w 7467600"/>
              <a:gd name="connsiteY278" fmla="*/ 3113840 h 6858000"/>
              <a:gd name="connsiteX279" fmla="*/ 5453702 w 7467600"/>
              <a:gd name="connsiteY279" fmla="*/ 3090882 h 6858000"/>
              <a:gd name="connsiteX280" fmla="*/ 5480135 w 7467600"/>
              <a:gd name="connsiteY280" fmla="*/ 3565802 h 6858000"/>
              <a:gd name="connsiteX281" fmla="*/ 5499023 w 7467600"/>
              <a:gd name="connsiteY281" fmla="*/ 4166310 h 6858000"/>
              <a:gd name="connsiteX282" fmla="*/ 5547022 w 7467600"/>
              <a:gd name="connsiteY282" fmla="*/ 3607838 h 6858000"/>
              <a:gd name="connsiteX283" fmla="*/ 5515964 w 7467600"/>
              <a:gd name="connsiteY283" fmla="*/ 3378541 h 6858000"/>
              <a:gd name="connsiteX284" fmla="*/ 5453702 w 7467600"/>
              <a:gd name="connsiteY284" fmla="*/ 3090882 h 6858000"/>
              <a:gd name="connsiteX285" fmla="*/ 1238695 w 7467600"/>
              <a:gd name="connsiteY285" fmla="*/ 3076820 h 6858000"/>
              <a:gd name="connsiteX286" fmla="*/ 716371 w 7467600"/>
              <a:gd name="connsiteY286" fmla="*/ 3293249 h 6858000"/>
              <a:gd name="connsiteX287" fmla="*/ 579522 w 7467600"/>
              <a:gd name="connsiteY287" fmla="*/ 3371759 h 6858000"/>
              <a:gd name="connsiteX288" fmla="*/ 600288 w 7467600"/>
              <a:gd name="connsiteY288" fmla="*/ 3365555 h 6858000"/>
              <a:gd name="connsiteX289" fmla="*/ 840692 w 7467600"/>
              <a:gd name="connsiteY289" fmla="*/ 3284921 h 6858000"/>
              <a:gd name="connsiteX290" fmla="*/ 979248 w 7467600"/>
              <a:gd name="connsiteY290" fmla="*/ 3221003 h 6858000"/>
              <a:gd name="connsiteX291" fmla="*/ 1053282 w 7467600"/>
              <a:gd name="connsiteY291" fmla="*/ 3185247 h 6858000"/>
              <a:gd name="connsiteX292" fmla="*/ 1320603 w 7467600"/>
              <a:gd name="connsiteY292" fmla="*/ 3081281 h 6858000"/>
              <a:gd name="connsiteX293" fmla="*/ 1238695 w 7467600"/>
              <a:gd name="connsiteY293" fmla="*/ 3076820 h 6858000"/>
              <a:gd name="connsiteX294" fmla="*/ 5425627 w 7467600"/>
              <a:gd name="connsiteY294" fmla="*/ 2954192 h 6858000"/>
              <a:gd name="connsiteX295" fmla="*/ 5470770 w 7467600"/>
              <a:gd name="connsiteY295" fmla="*/ 3005435 h 6858000"/>
              <a:gd name="connsiteX296" fmla="*/ 5519779 w 7467600"/>
              <a:gd name="connsiteY296" fmla="*/ 4359223 h 6858000"/>
              <a:gd name="connsiteX297" fmla="*/ 5520293 w 7467600"/>
              <a:gd name="connsiteY297" fmla="*/ 4360602 h 6858000"/>
              <a:gd name="connsiteX298" fmla="*/ 5767221 w 7467600"/>
              <a:gd name="connsiteY298" fmla="*/ 4665564 h 6858000"/>
              <a:gd name="connsiteX299" fmla="*/ 6937169 w 7467600"/>
              <a:gd name="connsiteY299" fmla="*/ 4815941 h 6858000"/>
              <a:gd name="connsiteX300" fmla="*/ 6953922 w 7467600"/>
              <a:gd name="connsiteY300" fmla="*/ 4890068 h 6858000"/>
              <a:gd name="connsiteX301" fmla="*/ 6071359 w 7467600"/>
              <a:gd name="connsiteY301" fmla="*/ 4770770 h 6858000"/>
              <a:gd name="connsiteX302" fmla="*/ 6038839 w 7467600"/>
              <a:gd name="connsiteY302" fmla="*/ 4764474 h 6858000"/>
              <a:gd name="connsiteX303" fmla="*/ 6038706 w 7467600"/>
              <a:gd name="connsiteY303" fmla="*/ 4763847 h 6858000"/>
              <a:gd name="connsiteX304" fmla="*/ 6037784 w 7467600"/>
              <a:gd name="connsiteY304" fmla="*/ 4764270 h 6858000"/>
              <a:gd name="connsiteX305" fmla="*/ 6038839 w 7467600"/>
              <a:gd name="connsiteY305" fmla="*/ 4764474 h 6858000"/>
              <a:gd name="connsiteX306" fmla="*/ 6040338 w 7467600"/>
              <a:gd name="connsiteY306" fmla="*/ 4771418 h 6858000"/>
              <a:gd name="connsiteX307" fmla="*/ 6024488 w 7467600"/>
              <a:gd name="connsiteY307" fmla="*/ 4809903 h 6858000"/>
              <a:gd name="connsiteX308" fmla="*/ 5599771 w 7467600"/>
              <a:gd name="connsiteY308" fmla="*/ 5509652 h 6858000"/>
              <a:gd name="connsiteX309" fmla="*/ 5548843 w 7467600"/>
              <a:gd name="connsiteY309" fmla="*/ 5563845 h 6858000"/>
              <a:gd name="connsiteX310" fmla="*/ 5940952 w 7467600"/>
              <a:gd name="connsiteY310" fmla="*/ 6250028 h 6858000"/>
              <a:gd name="connsiteX311" fmla="*/ 6043441 w 7467600"/>
              <a:gd name="connsiteY311" fmla="*/ 6665847 h 6858000"/>
              <a:gd name="connsiteX312" fmla="*/ 6093432 w 7467600"/>
              <a:gd name="connsiteY312" fmla="*/ 6858000 h 6858000"/>
              <a:gd name="connsiteX313" fmla="*/ 6034344 w 7467600"/>
              <a:gd name="connsiteY313" fmla="*/ 6858000 h 6858000"/>
              <a:gd name="connsiteX314" fmla="*/ 6026679 w 7467600"/>
              <a:gd name="connsiteY314" fmla="*/ 6836959 h 6858000"/>
              <a:gd name="connsiteX315" fmla="*/ 5800441 w 7467600"/>
              <a:gd name="connsiteY315" fmla="*/ 6335286 h 6858000"/>
              <a:gd name="connsiteX316" fmla="*/ 5526562 w 7467600"/>
              <a:gd name="connsiteY316" fmla="*/ 5705388 h 6858000"/>
              <a:gd name="connsiteX317" fmla="*/ 5519640 w 7467600"/>
              <a:gd name="connsiteY317" fmla="*/ 5683774 h 6858000"/>
              <a:gd name="connsiteX318" fmla="*/ 5844559 w 7467600"/>
              <a:gd name="connsiteY318" fmla="*/ 6553349 h 6858000"/>
              <a:gd name="connsiteX319" fmla="*/ 5975994 w 7467600"/>
              <a:gd name="connsiteY319" fmla="*/ 6858000 h 6858000"/>
              <a:gd name="connsiteX320" fmla="*/ 5898547 w 7467600"/>
              <a:gd name="connsiteY320" fmla="*/ 6858000 h 6858000"/>
              <a:gd name="connsiteX321" fmla="*/ 5682041 w 7467600"/>
              <a:gd name="connsiteY321" fmla="*/ 6355860 h 6858000"/>
              <a:gd name="connsiteX322" fmla="*/ 5461758 w 7467600"/>
              <a:gd name="connsiteY322" fmla="*/ 5820220 h 6858000"/>
              <a:gd name="connsiteX323" fmla="*/ 5237282 w 7467600"/>
              <a:gd name="connsiteY323" fmla="*/ 6579086 h 6858000"/>
              <a:gd name="connsiteX324" fmla="*/ 5115009 w 7467600"/>
              <a:gd name="connsiteY324" fmla="*/ 6858000 h 6858000"/>
              <a:gd name="connsiteX325" fmla="*/ 5028074 w 7467600"/>
              <a:gd name="connsiteY325" fmla="*/ 6858000 h 6858000"/>
              <a:gd name="connsiteX326" fmla="*/ 5079508 w 7467600"/>
              <a:gd name="connsiteY326" fmla="*/ 6749074 h 6858000"/>
              <a:gd name="connsiteX327" fmla="*/ 5371846 w 7467600"/>
              <a:gd name="connsiteY327" fmla="*/ 5924413 h 6858000"/>
              <a:gd name="connsiteX328" fmla="*/ 5270512 w 7467600"/>
              <a:gd name="connsiteY328" fmla="*/ 6138975 h 6858000"/>
              <a:gd name="connsiteX329" fmla="*/ 5062409 w 7467600"/>
              <a:gd name="connsiteY329" fmla="*/ 6653544 h 6858000"/>
              <a:gd name="connsiteX330" fmla="*/ 5036628 w 7467600"/>
              <a:gd name="connsiteY330" fmla="*/ 6754247 h 6858000"/>
              <a:gd name="connsiteX331" fmla="*/ 5009112 w 7467600"/>
              <a:gd name="connsiteY331" fmla="*/ 6858000 h 6858000"/>
              <a:gd name="connsiteX332" fmla="*/ 4976679 w 7467600"/>
              <a:gd name="connsiteY332" fmla="*/ 6858000 h 6858000"/>
              <a:gd name="connsiteX333" fmla="*/ 5006537 w 7467600"/>
              <a:gd name="connsiteY333" fmla="*/ 6747068 h 6858000"/>
              <a:gd name="connsiteX334" fmla="*/ 5032723 w 7467600"/>
              <a:gd name="connsiteY334" fmla="*/ 6644957 h 6858000"/>
              <a:gd name="connsiteX335" fmla="*/ 5242949 w 7467600"/>
              <a:gd name="connsiteY335" fmla="*/ 6125175 h 6858000"/>
              <a:gd name="connsiteX336" fmla="*/ 5286321 w 7467600"/>
              <a:gd name="connsiteY336" fmla="*/ 6033555 h 6858000"/>
              <a:gd name="connsiteX337" fmla="*/ 5008210 w 7467600"/>
              <a:gd name="connsiteY337" fmla="*/ 6649194 h 6858000"/>
              <a:gd name="connsiteX338" fmla="*/ 4986321 w 7467600"/>
              <a:gd name="connsiteY338" fmla="*/ 6765687 h 6858000"/>
              <a:gd name="connsiteX339" fmla="*/ 4973474 w 7467600"/>
              <a:gd name="connsiteY339" fmla="*/ 6858000 h 6858000"/>
              <a:gd name="connsiteX340" fmla="*/ 4907178 w 7467600"/>
              <a:gd name="connsiteY340" fmla="*/ 6858000 h 6858000"/>
              <a:gd name="connsiteX341" fmla="*/ 4910810 w 7467600"/>
              <a:gd name="connsiteY341" fmla="*/ 6829660 h 6858000"/>
              <a:gd name="connsiteX342" fmla="*/ 4987461 w 7467600"/>
              <a:gd name="connsiteY342" fmla="*/ 6432994 h 6858000"/>
              <a:gd name="connsiteX343" fmla="*/ 5179262 w 7467600"/>
              <a:gd name="connsiteY343" fmla="*/ 6035044 h 6858000"/>
              <a:gd name="connsiteX344" fmla="*/ 4689678 w 7467600"/>
              <a:gd name="connsiteY344" fmla="*/ 6440241 h 6858000"/>
              <a:gd name="connsiteX345" fmla="*/ 4477543 w 7467600"/>
              <a:gd name="connsiteY345" fmla="*/ 6674836 h 6858000"/>
              <a:gd name="connsiteX346" fmla="*/ 4329957 w 7467600"/>
              <a:gd name="connsiteY346" fmla="*/ 6858000 h 6858000"/>
              <a:gd name="connsiteX347" fmla="*/ 4218595 w 7467600"/>
              <a:gd name="connsiteY347" fmla="*/ 6858000 h 6858000"/>
              <a:gd name="connsiteX348" fmla="*/ 4368888 w 7467600"/>
              <a:gd name="connsiteY348" fmla="*/ 6668412 h 6858000"/>
              <a:gd name="connsiteX349" fmla="*/ 4563091 w 7467600"/>
              <a:gd name="connsiteY349" fmla="*/ 6442508 h 6858000"/>
              <a:gd name="connsiteX350" fmla="*/ 5387324 w 7467600"/>
              <a:gd name="connsiteY350" fmla="*/ 5705830 h 6858000"/>
              <a:gd name="connsiteX351" fmla="*/ 5073620 w 7467600"/>
              <a:gd name="connsiteY351" fmla="*/ 5955437 h 6858000"/>
              <a:gd name="connsiteX352" fmla="*/ 4689789 w 7467600"/>
              <a:gd name="connsiteY352" fmla="*/ 6268382 h 6858000"/>
              <a:gd name="connsiteX353" fmla="*/ 4418722 w 7467600"/>
              <a:gd name="connsiteY353" fmla="*/ 6570886 h 6858000"/>
              <a:gd name="connsiteX354" fmla="*/ 4214944 w 7467600"/>
              <a:gd name="connsiteY354" fmla="*/ 6858000 h 6858000"/>
              <a:gd name="connsiteX355" fmla="*/ 4177898 w 7467600"/>
              <a:gd name="connsiteY355" fmla="*/ 6858000 h 6858000"/>
              <a:gd name="connsiteX356" fmla="*/ 4391597 w 7467600"/>
              <a:gd name="connsiteY356" fmla="*/ 6556370 h 6858000"/>
              <a:gd name="connsiteX357" fmla="*/ 4668889 w 7467600"/>
              <a:gd name="connsiteY357" fmla="*/ 6246399 h 6858000"/>
              <a:gd name="connsiteX358" fmla="*/ 5055427 w 7467600"/>
              <a:gd name="connsiteY358" fmla="*/ 5931476 h 6858000"/>
              <a:gd name="connsiteX359" fmla="*/ 5371814 w 7467600"/>
              <a:gd name="connsiteY359" fmla="*/ 5678975 h 6858000"/>
              <a:gd name="connsiteX360" fmla="*/ 4987918 w 7467600"/>
              <a:gd name="connsiteY360" fmla="*/ 5838701 h 6858000"/>
              <a:gd name="connsiteX361" fmla="*/ 4317146 w 7467600"/>
              <a:gd name="connsiteY361" fmla="*/ 6587716 h 6858000"/>
              <a:gd name="connsiteX362" fmla="*/ 4171627 w 7467600"/>
              <a:gd name="connsiteY362" fmla="*/ 6858000 h 6858000"/>
              <a:gd name="connsiteX363" fmla="*/ 4081585 w 7467600"/>
              <a:gd name="connsiteY363" fmla="*/ 6858000 h 6858000"/>
              <a:gd name="connsiteX364" fmla="*/ 4238603 w 7467600"/>
              <a:gd name="connsiteY364" fmla="*/ 6559341 h 6858000"/>
              <a:gd name="connsiteX365" fmla="*/ 4778333 w 7467600"/>
              <a:gd name="connsiteY365" fmla="*/ 5873626 h 6858000"/>
              <a:gd name="connsiteX366" fmla="*/ 5414185 w 7467600"/>
              <a:gd name="connsiteY366" fmla="*/ 5573882 h 6858000"/>
              <a:gd name="connsiteX367" fmla="*/ 5959648 w 7467600"/>
              <a:gd name="connsiteY367" fmla="*/ 4760797 h 6858000"/>
              <a:gd name="connsiteX368" fmla="*/ 5355019 w 7467600"/>
              <a:gd name="connsiteY368" fmla="*/ 4734672 h 6858000"/>
              <a:gd name="connsiteX369" fmla="*/ 5083565 w 7467600"/>
              <a:gd name="connsiteY369" fmla="*/ 5179121 h 6858000"/>
              <a:gd name="connsiteX370" fmla="*/ 4713577 w 7467600"/>
              <a:gd name="connsiteY370" fmla="*/ 5616803 h 6858000"/>
              <a:gd name="connsiteX371" fmla="*/ 3989559 w 7467600"/>
              <a:gd name="connsiteY371" fmla="*/ 6145945 h 6858000"/>
              <a:gd name="connsiteX372" fmla="*/ 3939824 w 7467600"/>
              <a:gd name="connsiteY372" fmla="*/ 6066900 h 6858000"/>
              <a:gd name="connsiteX373" fmla="*/ 4584537 w 7467600"/>
              <a:gd name="connsiteY373" fmla="*/ 5324826 h 6858000"/>
              <a:gd name="connsiteX374" fmla="*/ 5037105 w 7467600"/>
              <a:gd name="connsiteY374" fmla="*/ 5088765 h 6858000"/>
              <a:gd name="connsiteX375" fmla="*/ 5039930 w 7467600"/>
              <a:gd name="connsiteY375" fmla="*/ 5089585 h 6858000"/>
              <a:gd name="connsiteX376" fmla="*/ 5263764 w 7467600"/>
              <a:gd name="connsiteY376" fmla="*/ 4735525 h 6858000"/>
              <a:gd name="connsiteX377" fmla="*/ 4086300 w 7467600"/>
              <a:gd name="connsiteY377" fmla="*/ 4884599 h 6858000"/>
              <a:gd name="connsiteX378" fmla="*/ 4085485 w 7467600"/>
              <a:gd name="connsiteY378" fmla="*/ 4899070 h 6858000"/>
              <a:gd name="connsiteX379" fmla="*/ 3871915 w 7467600"/>
              <a:gd name="connsiteY379" fmla="*/ 5253645 h 6858000"/>
              <a:gd name="connsiteX380" fmla="*/ 3799374 w 7467600"/>
              <a:gd name="connsiteY380" fmla="*/ 5466127 h 6858000"/>
              <a:gd name="connsiteX381" fmla="*/ 3498850 w 7467600"/>
              <a:gd name="connsiteY381" fmla="*/ 6661888 h 6858000"/>
              <a:gd name="connsiteX382" fmla="*/ 3399216 w 7467600"/>
              <a:gd name="connsiteY382" fmla="*/ 6858000 h 6858000"/>
              <a:gd name="connsiteX383" fmla="*/ 3303688 w 7467600"/>
              <a:gd name="connsiteY383" fmla="*/ 6858000 h 6858000"/>
              <a:gd name="connsiteX384" fmla="*/ 3391774 w 7467600"/>
              <a:gd name="connsiteY384" fmla="*/ 6697181 h 6858000"/>
              <a:gd name="connsiteX385" fmla="*/ 3735540 w 7467600"/>
              <a:gd name="connsiteY385" fmla="*/ 5546923 h 6858000"/>
              <a:gd name="connsiteX386" fmla="*/ 3729438 w 7467600"/>
              <a:gd name="connsiteY386" fmla="*/ 5569058 h 6858000"/>
              <a:gd name="connsiteX387" fmla="*/ 3707782 w 7467600"/>
              <a:gd name="connsiteY387" fmla="*/ 5644908 h 6858000"/>
              <a:gd name="connsiteX388" fmla="*/ 3583827 w 7467600"/>
              <a:gd name="connsiteY388" fmla="*/ 6039215 h 6858000"/>
              <a:gd name="connsiteX389" fmla="*/ 3547861 w 7467600"/>
              <a:gd name="connsiteY389" fmla="*/ 6129609 h 6858000"/>
              <a:gd name="connsiteX390" fmla="*/ 3490905 w 7467600"/>
              <a:gd name="connsiteY390" fmla="*/ 6277660 h 6858000"/>
              <a:gd name="connsiteX391" fmla="*/ 3455859 w 7467600"/>
              <a:gd name="connsiteY391" fmla="*/ 6391301 h 6858000"/>
              <a:gd name="connsiteX392" fmla="*/ 3429112 w 7467600"/>
              <a:gd name="connsiteY392" fmla="*/ 6479469 h 6858000"/>
              <a:gd name="connsiteX393" fmla="*/ 3304862 w 7467600"/>
              <a:gd name="connsiteY393" fmla="*/ 6796476 h 6858000"/>
              <a:gd name="connsiteX394" fmla="*/ 3276071 w 7467600"/>
              <a:gd name="connsiteY394" fmla="*/ 6858000 h 6858000"/>
              <a:gd name="connsiteX395" fmla="*/ 3240805 w 7467600"/>
              <a:gd name="connsiteY395" fmla="*/ 6858000 h 6858000"/>
              <a:gd name="connsiteX396" fmla="*/ 3275917 w 7467600"/>
              <a:gd name="connsiteY396" fmla="*/ 6783192 h 6858000"/>
              <a:gd name="connsiteX397" fmla="*/ 3399358 w 7467600"/>
              <a:gd name="connsiteY397" fmla="*/ 6469011 h 6858000"/>
              <a:gd name="connsiteX398" fmla="*/ 3425650 w 7467600"/>
              <a:gd name="connsiteY398" fmla="*/ 6381333 h 6858000"/>
              <a:gd name="connsiteX399" fmla="*/ 3460661 w 7467600"/>
              <a:gd name="connsiteY399" fmla="*/ 6266763 h 6858000"/>
              <a:gd name="connsiteX400" fmla="*/ 3518021 w 7467600"/>
              <a:gd name="connsiteY400" fmla="*/ 6117298 h 6858000"/>
              <a:gd name="connsiteX401" fmla="*/ 3554035 w 7467600"/>
              <a:gd name="connsiteY401" fmla="*/ 6027832 h 6858000"/>
              <a:gd name="connsiteX402" fmla="*/ 3677174 w 7467600"/>
              <a:gd name="connsiteY402" fmla="*/ 5636351 h 6858000"/>
              <a:gd name="connsiteX403" fmla="*/ 3698819 w 7467600"/>
              <a:gd name="connsiteY403" fmla="*/ 5560503 h 6858000"/>
              <a:gd name="connsiteX404" fmla="*/ 3702094 w 7467600"/>
              <a:gd name="connsiteY404" fmla="*/ 5549194 h 6858000"/>
              <a:gd name="connsiteX405" fmla="*/ 3398355 w 7467600"/>
              <a:gd name="connsiteY405" fmla="*/ 6094603 h 6858000"/>
              <a:gd name="connsiteX406" fmla="*/ 3193941 w 7467600"/>
              <a:gd name="connsiteY406" fmla="*/ 6798775 h 6858000"/>
              <a:gd name="connsiteX407" fmla="*/ 3184140 w 7467600"/>
              <a:gd name="connsiteY407" fmla="*/ 6858000 h 6858000"/>
              <a:gd name="connsiteX408" fmla="*/ 3099978 w 7467600"/>
              <a:gd name="connsiteY408" fmla="*/ 6858000 h 6858000"/>
              <a:gd name="connsiteX409" fmla="*/ 3101556 w 7467600"/>
              <a:gd name="connsiteY409" fmla="*/ 6843337 h 6858000"/>
              <a:gd name="connsiteX410" fmla="*/ 3370162 w 7467600"/>
              <a:gd name="connsiteY410" fmla="*/ 5785550 h 6858000"/>
              <a:gd name="connsiteX411" fmla="*/ 3746477 w 7467600"/>
              <a:gd name="connsiteY411" fmla="*/ 5377889 h 6858000"/>
              <a:gd name="connsiteX412" fmla="*/ 3863399 w 7467600"/>
              <a:gd name="connsiteY412" fmla="*/ 5087257 h 6858000"/>
              <a:gd name="connsiteX413" fmla="*/ 3968712 w 7467600"/>
              <a:gd name="connsiteY413" fmla="*/ 4913989 h 6858000"/>
              <a:gd name="connsiteX414" fmla="*/ 2792390 w 7467600"/>
              <a:gd name="connsiteY414" fmla="*/ 5382974 h 6858000"/>
              <a:gd name="connsiteX415" fmla="*/ 2714982 w 7467600"/>
              <a:gd name="connsiteY415" fmla="*/ 5427051 h 6858000"/>
              <a:gd name="connsiteX416" fmla="*/ 2813361 w 7467600"/>
              <a:gd name="connsiteY416" fmla="*/ 6023912 h 6858000"/>
              <a:gd name="connsiteX417" fmla="*/ 2688430 w 7467600"/>
              <a:gd name="connsiteY417" fmla="*/ 6801564 h 6858000"/>
              <a:gd name="connsiteX418" fmla="*/ 2629626 w 7467600"/>
              <a:gd name="connsiteY418" fmla="*/ 6763394 h 6858000"/>
              <a:gd name="connsiteX419" fmla="*/ 2565328 w 7467600"/>
              <a:gd name="connsiteY419" fmla="*/ 5516399 h 6858000"/>
              <a:gd name="connsiteX420" fmla="*/ 1922999 w 7467600"/>
              <a:gd name="connsiteY420" fmla="*/ 5980343 h 6858000"/>
              <a:gd name="connsiteX421" fmla="*/ 1950261 w 7467600"/>
              <a:gd name="connsiteY421" fmla="*/ 6405858 h 6858000"/>
              <a:gd name="connsiteX422" fmla="*/ 2365554 w 7467600"/>
              <a:gd name="connsiteY422" fmla="*/ 6759107 h 6858000"/>
              <a:gd name="connsiteX423" fmla="*/ 2424142 w 7467600"/>
              <a:gd name="connsiteY423" fmla="*/ 6858000 h 6858000"/>
              <a:gd name="connsiteX424" fmla="*/ 2395994 w 7467600"/>
              <a:gd name="connsiteY424" fmla="*/ 6858000 h 6858000"/>
              <a:gd name="connsiteX425" fmla="*/ 2392863 w 7467600"/>
              <a:gd name="connsiteY425" fmla="*/ 6852964 h 6858000"/>
              <a:gd name="connsiteX426" fmla="*/ 2017589 w 7467600"/>
              <a:gd name="connsiteY426" fmla="*/ 6493982 h 6858000"/>
              <a:gd name="connsiteX427" fmla="*/ 2147336 w 7467600"/>
              <a:gd name="connsiteY427" fmla="*/ 6594052 h 6858000"/>
              <a:gd name="connsiteX428" fmla="*/ 2207047 w 7467600"/>
              <a:gd name="connsiteY428" fmla="*/ 6654540 h 6858000"/>
              <a:gd name="connsiteX429" fmla="*/ 2299106 w 7467600"/>
              <a:gd name="connsiteY429" fmla="*/ 6778931 h 6858000"/>
              <a:gd name="connsiteX430" fmla="*/ 2314430 w 7467600"/>
              <a:gd name="connsiteY430" fmla="*/ 6801144 h 6858000"/>
              <a:gd name="connsiteX431" fmla="*/ 2352406 w 7467600"/>
              <a:gd name="connsiteY431" fmla="*/ 6858000 h 6858000"/>
              <a:gd name="connsiteX432" fmla="*/ 2314492 w 7467600"/>
              <a:gd name="connsiteY432" fmla="*/ 6858000 h 6858000"/>
              <a:gd name="connsiteX433" fmla="*/ 2288095 w 7467600"/>
              <a:gd name="connsiteY433" fmla="*/ 6818030 h 6858000"/>
              <a:gd name="connsiteX434" fmla="*/ 2272768 w 7467600"/>
              <a:gd name="connsiteY434" fmla="*/ 6795822 h 6858000"/>
              <a:gd name="connsiteX435" fmla="*/ 2182715 w 7467600"/>
              <a:gd name="connsiteY435" fmla="*/ 6675071 h 6858000"/>
              <a:gd name="connsiteX436" fmla="*/ 2032061 w 7467600"/>
              <a:gd name="connsiteY436" fmla="*/ 6541380 h 6858000"/>
              <a:gd name="connsiteX437" fmla="*/ 2257220 w 7467600"/>
              <a:gd name="connsiteY437" fmla="*/ 6826257 h 6858000"/>
              <a:gd name="connsiteX438" fmla="*/ 2281324 w 7467600"/>
              <a:gd name="connsiteY438" fmla="*/ 6858000 h 6858000"/>
              <a:gd name="connsiteX439" fmla="*/ 2242860 w 7467600"/>
              <a:gd name="connsiteY439" fmla="*/ 6858000 h 6858000"/>
              <a:gd name="connsiteX440" fmla="*/ 2232818 w 7467600"/>
              <a:gd name="connsiteY440" fmla="*/ 6844926 h 6858000"/>
              <a:gd name="connsiteX441" fmla="*/ 1990172 w 7467600"/>
              <a:gd name="connsiteY441" fmla="*/ 6542121 h 6858000"/>
              <a:gd name="connsiteX442" fmla="*/ 2124090 w 7467600"/>
              <a:gd name="connsiteY442" fmla="*/ 6761017 h 6858000"/>
              <a:gd name="connsiteX443" fmla="*/ 2200380 w 7467600"/>
              <a:gd name="connsiteY443" fmla="*/ 6858000 h 6858000"/>
              <a:gd name="connsiteX444" fmla="*/ 2147507 w 7467600"/>
              <a:gd name="connsiteY444" fmla="*/ 6858000 h 6858000"/>
              <a:gd name="connsiteX445" fmla="*/ 2070668 w 7467600"/>
              <a:gd name="connsiteY445" fmla="*/ 6761520 h 6858000"/>
              <a:gd name="connsiteX446" fmla="*/ 1975142 w 7467600"/>
              <a:gd name="connsiteY446" fmla="*/ 6585570 h 6858000"/>
              <a:gd name="connsiteX447" fmla="*/ 2050035 w 7467600"/>
              <a:gd name="connsiteY447" fmla="*/ 6813345 h 6858000"/>
              <a:gd name="connsiteX448" fmla="*/ 2063025 w 7467600"/>
              <a:gd name="connsiteY448" fmla="*/ 6858000 h 6858000"/>
              <a:gd name="connsiteX449" fmla="*/ 2021675 w 7467600"/>
              <a:gd name="connsiteY449" fmla="*/ 6858000 h 6858000"/>
              <a:gd name="connsiteX450" fmla="*/ 2019308 w 7467600"/>
              <a:gd name="connsiteY450" fmla="*/ 6847118 h 6858000"/>
              <a:gd name="connsiteX451" fmla="*/ 1938835 w 7467600"/>
              <a:gd name="connsiteY451" fmla="*/ 6551160 h 6858000"/>
              <a:gd name="connsiteX452" fmla="*/ 1953230 w 7467600"/>
              <a:gd name="connsiteY452" fmla="*/ 6759699 h 6858000"/>
              <a:gd name="connsiteX453" fmla="*/ 1956763 w 7467600"/>
              <a:gd name="connsiteY453" fmla="*/ 6778191 h 6858000"/>
              <a:gd name="connsiteX454" fmla="*/ 1967925 w 7467600"/>
              <a:gd name="connsiteY454" fmla="*/ 6858000 h 6858000"/>
              <a:gd name="connsiteX455" fmla="*/ 1936622 w 7467600"/>
              <a:gd name="connsiteY455" fmla="*/ 6858000 h 6858000"/>
              <a:gd name="connsiteX456" fmla="*/ 1926261 w 7467600"/>
              <a:gd name="connsiteY456" fmla="*/ 6784064 h 6858000"/>
              <a:gd name="connsiteX457" fmla="*/ 1922724 w 7467600"/>
              <a:gd name="connsiteY457" fmla="*/ 6765577 h 6858000"/>
              <a:gd name="connsiteX458" fmla="*/ 1904650 w 7467600"/>
              <a:gd name="connsiteY458" fmla="*/ 6639616 h 6858000"/>
              <a:gd name="connsiteX459" fmla="*/ 1885273 w 7467600"/>
              <a:gd name="connsiteY459" fmla="*/ 6858000 h 6858000"/>
              <a:gd name="connsiteX460" fmla="*/ 1854363 w 7467600"/>
              <a:gd name="connsiteY460" fmla="*/ 6858000 h 6858000"/>
              <a:gd name="connsiteX461" fmla="*/ 1880391 w 7467600"/>
              <a:gd name="connsiteY461" fmla="*/ 6603796 h 6858000"/>
              <a:gd name="connsiteX462" fmla="*/ 1818273 w 7467600"/>
              <a:gd name="connsiteY462" fmla="*/ 6715729 h 6858000"/>
              <a:gd name="connsiteX463" fmla="*/ 1794691 w 7467600"/>
              <a:gd name="connsiteY463" fmla="*/ 6843239 h 6858000"/>
              <a:gd name="connsiteX464" fmla="*/ 1794914 w 7467600"/>
              <a:gd name="connsiteY464" fmla="*/ 6858000 h 6858000"/>
              <a:gd name="connsiteX465" fmla="*/ 1746128 w 7467600"/>
              <a:gd name="connsiteY465" fmla="*/ 6858000 h 6858000"/>
              <a:gd name="connsiteX466" fmla="*/ 1753934 w 7467600"/>
              <a:gd name="connsiteY466" fmla="*/ 6724796 h 6858000"/>
              <a:gd name="connsiteX467" fmla="*/ 1792053 w 7467600"/>
              <a:gd name="connsiteY467" fmla="*/ 6572396 h 6858000"/>
              <a:gd name="connsiteX468" fmla="*/ 1862248 w 7467600"/>
              <a:gd name="connsiteY468" fmla="*/ 6266397 h 6858000"/>
              <a:gd name="connsiteX469" fmla="*/ 1862250 w 7467600"/>
              <a:gd name="connsiteY469" fmla="*/ 6033531 h 6858000"/>
              <a:gd name="connsiteX470" fmla="*/ 1211999 w 7467600"/>
              <a:gd name="connsiteY470" fmla="*/ 6683610 h 6858000"/>
              <a:gd name="connsiteX471" fmla="*/ 1213266 w 7467600"/>
              <a:gd name="connsiteY471" fmla="*/ 6691947 h 6858000"/>
              <a:gd name="connsiteX472" fmla="*/ 1203370 w 7467600"/>
              <a:gd name="connsiteY472" fmla="*/ 6850676 h 6858000"/>
              <a:gd name="connsiteX473" fmla="*/ 1203671 w 7467600"/>
              <a:gd name="connsiteY473" fmla="*/ 6858000 h 6858000"/>
              <a:gd name="connsiteX474" fmla="*/ 1143180 w 7467600"/>
              <a:gd name="connsiteY474" fmla="*/ 6858000 h 6858000"/>
              <a:gd name="connsiteX475" fmla="*/ 1142176 w 7467600"/>
              <a:gd name="connsiteY475" fmla="*/ 6766045 h 6858000"/>
              <a:gd name="connsiteX476" fmla="*/ 1067484 w 7467600"/>
              <a:gd name="connsiteY476" fmla="*/ 6858000 h 6858000"/>
              <a:gd name="connsiteX477" fmla="*/ 953928 w 7467600"/>
              <a:gd name="connsiteY477" fmla="*/ 6858000 h 6858000"/>
              <a:gd name="connsiteX478" fmla="*/ 959715 w 7467600"/>
              <a:gd name="connsiteY478" fmla="*/ 6850185 h 6858000"/>
              <a:gd name="connsiteX479" fmla="*/ 1483788 w 7467600"/>
              <a:gd name="connsiteY479" fmla="*/ 6259174 h 6858000"/>
              <a:gd name="connsiteX480" fmla="*/ 1100671 w 7467600"/>
              <a:gd name="connsiteY480" fmla="*/ 6252137 h 6858000"/>
              <a:gd name="connsiteX481" fmla="*/ 1090144 w 7467600"/>
              <a:gd name="connsiteY481" fmla="*/ 6256748 h 6858000"/>
              <a:gd name="connsiteX482" fmla="*/ 1095872 w 7467600"/>
              <a:gd name="connsiteY482" fmla="*/ 6271892 h 6858000"/>
              <a:gd name="connsiteX483" fmla="*/ 262785 w 7467600"/>
              <a:gd name="connsiteY483" fmla="*/ 6845450 h 6858000"/>
              <a:gd name="connsiteX484" fmla="*/ 209968 w 7467600"/>
              <a:gd name="connsiteY484" fmla="*/ 6770713 h 6858000"/>
              <a:gd name="connsiteX485" fmla="*/ 873460 w 7467600"/>
              <a:gd name="connsiteY485" fmla="*/ 6253768 h 6858000"/>
              <a:gd name="connsiteX486" fmla="*/ 192686 w 7467600"/>
              <a:gd name="connsiteY486" fmla="*/ 5849257 h 6858000"/>
              <a:gd name="connsiteX487" fmla="*/ 4696 w 7467600"/>
              <a:gd name="connsiteY487" fmla="*/ 5697668 h 6858000"/>
              <a:gd name="connsiteX488" fmla="*/ 0 w 7467600"/>
              <a:gd name="connsiteY488" fmla="*/ 5689984 h 6858000"/>
              <a:gd name="connsiteX489" fmla="*/ 0 w 7467600"/>
              <a:gd name="connsiteY489" fmla="*/ 5513472 h 6858000"/>
              <a:gd name="connsiteX490" fmla="*/ 174101 w 7467600"/>
              <a:gd name="connsiteY490" fmla="*/ 5620277 h 6858000"/>
              <a:gd name="connsiteX491" fmla="*/ 891800 w 7467600"/>
              <a:gd name="connsiteY491" fmla="*/ 6036935 h 6858000"/>
              <a:gd name="connsiteX492" fmla="*/ 1072219 w 7467600"/>
              <a:gd name="connsiteY492" fmla="*/ 6169443 h 6858000"/>
              <a:gd name="connsiteX493" fmla="*/ 1074117 w 7467600"/>
              <a:gd name="connsiteY493" fmla="*/ 6170301 h 6858000"/>
              <a:gd name="connsiteX494" fmla="*/ 1083114 w 7467600"/>
              <a:gd name="connsiteY494" fmla="*/ 6174131 h 6858000"/>
              <a:gd name="connsiteX495" fmla="*/ 1543010 w 7467600"/>
              <a:gd name="connsiteY495" fmla="*/ 6191140 h 6858000"/>
              <a:gd name="connsiteX496" fmla="*/ 1551080 w 7467600"/>
              <a:gd name="connsiteY496" fmla="*/ 6195006 h 6858000"/>
              <a:gd name="connsiteX497" fmla="*/ 2345443 w 7467600"/>
              <a:gd name="connsiteY497" fmla="*/ 5549882 h 6858000"/>
              <a:gd name="connsiteX498" fmla="*/ 1721499 w 7467600"/>
              <a:gd name="connsiteY498" fmla="*/ 5599969 h 6858000"/>
              <a:gd name="connsiteX499" fmla="*/ 767716 w 7467600"/>
              <a:gd name="connsiteY499" fmla="*/ 5472768 h 6858000"/>
              <a:gd name="connsiteX500" fmla="*/ 722147 w 7467600"/>
              <a:gd name="connsiteY500" fmla="*/ 5393091 h 6858000"/>
              <a:gd name="connsiteX501" fmla="*/ 1485552 w 7467600"/>
              <a:gd name="connsiteY501" fmla="*/ 5313202 h 6858000"/>
              <a:gd name="connsiteX502" fmla="*/ 2143004 w 7467600"/>
              <a:gd name="connsiteY502" fmla="*/ 5402420 h 6858000"/>
              <a:gd name="connsiteX503" fmla="*/ 1933391 w 7467600"/>
              <a:gd name="connsiteY503" fmla="*/ 5156971 h 6858000"/>
              <a:gd name="connsiteX504" fmla="*/ 1827118 w 7467600"/>
              <a:gd name="connsiteY504" fmla="*/ 4968410 h 6858000"/>
              <a:gd name="connsiteX505" fmla="*/ 1837349 w 7467600"/>
              <a:gd name="connsiteY505" fmla="*/ 4956357 h 6858000"/>
              <a:gd name="connsiteX506" fmla="*/ 2162835 w 7467600"/>
              <a:gd name="connsiteY506" fmla="*/ 5187853 h 6858000"/>
              <a:gd name="connsiteX507" fmla="*/ 2257167 w 7467600"/>
              <a:gd name="connsiteY507" fmla="*/ 5462123 h 6858000"/>
              <a:gd name="connsiteX508" fmla="*/ 2261598 w 7467600"/>
              <a:gd name="connsiteY508" fmla="*/ 5467998 h 6858000"/>
              <a:gd name="connsiteX509" fmla="*/ 2437177 w 7467600"/>
              <a:gd name="connsiteY509" fmla="*/ 5479608 h 6858000"/>
              <a:gd name="connsiteX510" fmla="*/ 2445247 w 7467600"/>
              <a:gd name="connsiteY510" fmla="*/ 5483476 h 6858000"/>
              <a:gd name="connsiteX511" fmla="*/ 2743626 w 7467600"/>
              <a:gd name="connsiteY511" fmla="*/ 5304819 h 6858000"/>
              <a:gd name="connsiteX512" fmla="*/ 3048102 w 7467600"/>
              <a:gd name="connsiteY512" fmla="*/ 5150595 h 6858000"/>
              <a:gd name="connsiteX513" fmla="*/ 1799414 w 7467600"/>
              <a:gd name="connsiteY513" fmla="*/ 4694732 h 6858000"/>
              <a:gd name="connsiteX514" fmla="*/ 1771735 w 7467600"/>
              <a:gd name="connsiteY514" fmla="*/ 4619929 h 6858000"/>
              <a:gd name="connsiteX515" fmla="*/ 3104273 w 7467600"/>
              <a:gd name="connsiteY515" fmla="*/ 5076159 h 6858000"/>
              <a:gd name="connsiteX516" fmla="*/ 3113245 w 7467600"/>
              <a:gd name="connsiteY516" fmla="*/ 5090705 h 6858000"/>
              <a:gd name="connsiteX517" fmla="*/ 3126294 w 7467600"/>
              <a:gd name="connsiteY517" fmla="*/ 5114400 h 6858000"/>
              <a:gd name="connsiteX518" fmla="*/ 3937433 w 7467600"/>
              <a:gd name="connsiteY518" fmla="*/ 4830473 h 6858000"/>
              <a:gd name="connsiteX519" fmla="*/ 3590475 w 7467600"/>
              <a:gd name="connsiteY519" fmla="*/ 4597974 h 6858000"/>
              <a:gd name="connsiteX520" fmla="*/ 3100264 w 7467600"/>
              <a:gd name="connsiteY520" fmla="*/ 4579845 h 6858000"/>
              <a:gd name="connsiteX521" fmla="*/ 2183576 w 7467600"/>
              <a:gd name="connsiteY521" fmla="*/ 4227150 h 6858000"/>
              <a:gd name="connsiteX522" fmla="*/ 2151029 w 7467600"/>
              <a:gd name="connsiteY522" fmla="*/ 4146947 h 6858000"/>
              <a:gd name="connsiteX523" fmla="*/ 3563434 w 7467600"/>
              <a:gd name="connsiteY523" fmla="*/ 4469115 h 6858000"/>
              <a:gd name="connsiteX524" fmla="*/ 3177952 w 7467600"/>
              <a:gd name="connsiteY524" fmla="*/ 3657386 h 6858000"/>
              <a:gd name="connsiteX525" fmla="*/ 3189263 w 7467600"/>
              <a:gd name="connsiteY525" fmla="*/ 3625726 h 6858000"/>
              <a:gd name="connsiteX526" fmla="*/ 3560912 w 7467600"/>
              <a:gd name="connsiteY526" fmla="*/ 4079863 h 6858000"/>
              <a:gd name="connsiteX527" fmla="*/ 3626636 w 7467600"/>
              <a:gd name="connsiteY527" fmla="*/ 4512230 h 6858000"/>
              <a:gd name="connsiteX528" fmla="*/ 3653088 w 7467600"/>
              <a:gd name="connsiteY528" fmla="*/ 4521417 h 6858000"/>
              <a:gd name="connsiteX529" fmla="*/ 3988128 w 7467600"/>
              <a:gd name="connsiteY529" fmla="*/ 4817267 h 6858000"/>
              <a:gd name="connsiteX530" fmla="*/ 4830582 w 7467600"/>
              <a:gd name="connsiteY530" fmla="*/ 4676000 h 6858000"/>
              <a:gd name="connsiteX531" fmla="*/ 4830100 w 7467600"/>
              <a:gd name="connsiteY531" fmla="*/ 4675554 h 6858000"/>
              <a:gd name="connsiteX532" fmla="*/ 4036318 w 7467600"/>
              <a:gd name="connsiteY532" fmla="*/ 4147013 h 6858000"/>
              <a:gd name="connsiteX533" fmla="*/ 3432098 w 7467600"/>
              <a:gd name="connsiteY533" fmla="*/ 3537312 h 6858000"/>
              <a:gd name="connsiteX534" fmla="*/ 3446761 w 7467600"/>
              <a:gd name="connsiteY534" fmla="*/ 3461278 h 6858000"/>
              <a:gd name="connsiteX535" fmla="*/ 4419733 w 7467600"/>
              <a:gd name="connsiteY535" fmla="*/ 3963555 h 6858000"/>
              <a:gd name="connsiteX536" fmla="*/ 4781371 w 7467600"/>
              <a:gd name="connsiteY536" fmla="*/ 4458604 h 6858000"/>
              <a:gd name="connsiteX537" fmla="*/ 4780440 w 7467600"/>
              <a:gd name="connsiteY537" fmla="*/ 4470290 h 6858000"/>
              <a:gd name="connsiteX538" fmla="*/ 4898954 w 7467600"/>
              <a:gd name="connsiteY538" fmla="*/ 4662092 h 6858000"/>
              <a:gd name="connsiteX539" fmla="*/ 4900699 w 7467600"/>
              <a:gd name="connsiteY539" fmla="*/ 4670867 h 6858000"/>
              <a:gd name="connsiteX540" fmla="*/ 5714511 w 7467600"/>
              <a:gd name="connsiteY540" fmla="*/ 4663483 h 6858000"/>
              <a:gd name="connsiteX541" fmla="*/ 5464793 w 7467600"/>
              <a:gd name="connsiteY541" fmla="*/ 4393556 h 6858000"/>
              <a:gd name="connsiteX542" fmla="*/ 5461897 w 7467600"/>
              <a:gd name="connsiteY542" fmla="*/ 4390879 h 6858000"/>
              <a:gd name="connsiteX543" fmla="*/ 4294126 w 7467600"/>
              <a:gd name="connsiteY543" fmla="*/ 3303048 h 6858000"/>
              <a:gd name="connsiteX544" fmla="*/ 4305321 w 7467600"/>
              <a:gd name="connsiteY544" fmla="*/ 3256953 h 6858000"/>
              <a:gd name="connsiteX545" fmla="*/ 4949299 w 7467600"/>
              <a:gd name="connsiteY545" fmla="*/ 3766336 h 6858000"/>
              <a:gd name="connsiteX546" fmla="*/ 5291452 w 7467600"/>
              <a:gd name="connsiteY546" fmla="*/ 4076801 h 6858000"/>
              <a:gd name="connsiteX547" fmla="*/ 5434998 w 7467600"/>
              <a:gd name="connsiteY547" fmla="*/ 4254100 h 6858000"/>
              <a:gd name="connsiteX548" fmla="*/ 5351015 w 7467600"/>
              <a:gd name="connsiteY548" fmla="*/ 3760989 h 6858000"/>
              <a:gd name="connsiteX549" fmla="*/ 5413780 w 7467600"/>
              <a:gd name="connsiteY549" fmla="*/ 2966265 h 6858000"/>
              <a:gd name="connsiteX550" fmla="*/ 5425627 w 7467600"/>
              <a:gd name="connsiteY550" fmla="*/ 2954192 h 6858000"/>
              <a:gd name="connsiteX551" fmla="*/ 6604735 w 7467600"/>
              <a:gd name="connsiteY551" fmla="*/ 2041381 h 6858000"/>
              <a:gd name="connsiteX552" fmla="*/ 7204487 w 7467600"/>
              <a:gd name="connsiteY552" fmla="*/ 2742112 h 6858000"/>
              <a:gd name="connsiteX553" fmla="*/ 7131592 w 7467600"/>
              <a:gd name="connsiteY553" fmla="*/ 2672096 h 6858000"/>
              <a:gd name="connsiteX554" fmla="*/ 6996344 w 7467600"/>
              <a:gd name="connsiteY554" fmla="*/ 2518310 h 6858000"/>
              <a:gd name="connsiteX555" fmla="*/ 6735495 w 7467600"/>
              <a:gd name="connsiteY555" fmla="*/ 2196890 h 6858000"/>
              <a:gd name="connsiteX556" fmla="*/ 6721901 w 7467600"/>
              <a:gd name="connsiteY556" fmla="*/ 2179274 h 6858000"/>
              <a:gd name="connsiteX557" fmla="*/ 6604735 w 7467600"/>
              <a:gd name="connsiteY557" fmla="*/ 2041381 h 6858000"/>
              <a:gd name="connsiteX558" fmla="*/ 6591670 w 7467600"/>
              <a:gd name="connsiteY558" fmla="*/ 1988277 h 6858000"/>
              <a:gd name="connsiteX559" fmla="*/ 6747349 w 7467600"/>
              <a:gd name="connsiteY559" fmla="*/ 2160069 h 6858000"/>
              <a:gd name="connsiteX560" fmla="*/ 6760943 w 7467600"/>
              <a:gd name="connsiteY560" fmla="*/ 2177686 h 6858000"/>
              <a:gd name="connsiteX561" fmla="*/ 7021065 w 7467600"/>
              <a:gd name="connsiteY561" fmla="*/ 2498102 h 6858000"/>
              <a:gd name="connsiteX562" fmla="*/ 7155223 w 7467600"/>
              <a:gd name="connsiteY562" fmla="*/ 2650386 h 6858000"/>
              <a:gd name="connsiteX563" fmla="*/ 7203167 w 7467600"/>
              <a:gd name="connsiteY563" fmla="*/ 2697288 h 6858000"/>
              <a:gd name="connsiteX564" fmla="*/ 6937703 w 7467600"/>
              <a:gd name="connsiteY564" fmla="*/ 2321981 h 6858000"/>
              <a:gd name="connsiteX565" fmla="*/ 6591670 w 7467600"/>
              <a:gd name="connsiteY565" fmla="*/ 1988277 h 6858000"/>
              <a:gd name="connsiteX566" fmla="*/ 5798671 w 7467600"/>
              <a:gd name="connsiteY566" fmla="*/ 1981601 h 6858000"/>
              <a:gd name="connsiteX567" fmla="*/ 5754709 w 7467600"/>
              <a:gd name="connsiteY567" fmla="*/ 2071454 h 6858000"/>
              <a:gd name="connsiteX568" fmla="*/ 5763044 w 7467600"/>
              <a:gd name="connsiteY568" fmla="*/ 2842206 h 6858000"/>
              <a:gd name="connsiteX569" fmla="*/ 5764974 w 7467600"/>
              <a:gd name="connsiteY569" fmla="*/ 2799609 h 6858000"/>
              <a:gd name="connsiteX570" fmla="*/ 5767665 w 7467600"/>
              <a:gd name="connsiteY570" fmla="*/ 2666409 h 6858000"/>
              <a:gd name="connsiteX571" fmla="*/ 5763055 w 7467600"/>
              <a:gd name="connsiteY571" fmla="*/ 2579705 h 6858000"/>
              <a:gd name="connsiteX572" fmla="*/ 5758079 w 7467600"/>
              <a:gd name="connsiteY572" fmla="*/ 2492508 h 6858000"/>
              <a:gd name="connsiteX573" fmla="*/ 5779325 w 7467600"/>
              <a:gd name="connsiteY573" fmla="*/ 2197069 h 6858000"/>
              <a:gd name="connsiteX574" fmla="*/ 5798671 w 7467600"/>
              <a:gd name="connsiteY574" fmla="*/ 1981601 h 6858000"/>
              <a:gd name="connsiteX575" fmla="*/ 5829202 w 7467600"/>
              <a:gd name="connsiteY575" fmla="*/ 1971679 h 6858000"/>
              <a:gd name="connsiteX576" fmla="*/ 5809558 w 7467600"/>
              <a:gd name="connsiteY576" fmla="*/ 2198043 h 6858000"/>
              <a:gd name="connsiteX577" fmla="*/ 5788653 w 7467600"/>
              <a:gd name="connsiteY577" fmla="*/ 2489430 h 6858000"/>
              <a:gd name="connsiteX578" fmla="*/ 5793439 w 7467600"/>
              <a:gd name="connsiteY578" fmla="*/ 2575235 h 6858000"/>
              <a:gd name="connsiteX579" fmla="*/ 5796837 w 7467600"/>
              <a:gd name="connsiteY579" fmla="*/ 2637633 h 6858000"/>
              <a:gd name="connsiteX580" fmla="*/ 5818614 w 7467600"/>
              <a:gd name="connsiteY580" fmla="*/ 2473055 h 6858000"/>
              <a:gd name="connsiteX581" fmla="*/ 5829202 w 7467600"/>
              <a:gd name="connsiteY581" fmla="*/ 1971679 h 6858000"/>
              <a:gd name="connsiteX582" fmla="*/ 5911389 w 7467600"/>
              <a:gd name="connsiteY582" fmla="*/ 1898371 h 6858000"/>
              <a:gd name="connsiteX583" fmla="*/ 6237627 w 7467600"/>
              <a:gd name="connsiteY583" fmla="*/ 2231921 h 6858000"/>
              <a:gd name="connsiteX584" fmla="*/ 5911389 w 7467600"/>
              <a:gd name="connsiteY584" fmla="*/ 1898371 h 6858000"/>
              <a:gd name="connsiteX585" fmla="*/ 6944437 w 7467600"/>
              <a:gd name="connsiteY585" fmla="*/ 1575402 h 6858000"/>
              <a:gd name="connsiteX586" fmla="*/ 6304730 w 7467600"/>
              <a:gd name="connsiteY586" fmla="*/ 1766654 h 6858000"/>
              <a:gd name="connsiteX587" fmla="*/ 6944437 w 7467600"/>
              <a:gd name="connsiteY587" fmla="*/ 1575402 h 6858000"/>
              <a:gd name="connsiteX588" fmla="*/ 7019523 w 7467600"/>
              <a:gd name="connsiteY588" fmla="*/ 1519450 h 6858000"/>
              <a:gd name="connsiteX589" fmla="*/ 6298091 w 7467600"/>
              <a:gd name="connsiteY589" fmla="*/ 1737122 h 6858000"/>
              <a:gd name="connsiteX590" fmla="*/ 7019523 w 7467600"/>
              <a:gd name="connsiteY590" fmla="*/ 1519450 h 6858000"/>
              <a:gd name="connsiteX591" fmla="*/ 2399523 w 7467600"/>
              <a:gd name="connsiteY591" fmla="*/ 1428234 h 6858000"/>
              <a:gd name="connsiteX592" fmla="*/ 2224982 w 7467600"/>
              <a:gd name="connsiteY592" fmla="*/ 1826201 h 6858000"/>
              <a:gd name="connsiteX593" fmla="*/ 2096099 w 7467600"/>
              <a:gd name="connsiteY593" fmla="*/ 2345900 h 6858000"/>
              <a:gd name="connsiteX594" fmla="*/ 2283317 w 7467600"/>
              <a:gd name="connsiteY594" fmla="*/ 1796925 h 6858000"/>
              <a:gd name="connsiteX595" fmla="*/ 2399523 w 7467600"/>
              <a:gd name="connsiteY595" fmla="*/ 1428234 h 6858000"/>
              <a:gd name="connsiteX596" fmla="*/ 2448558 w 7467600"/>
              <a:gd name="connsiteY596" fmla="*/ 1373435 h 6858000"/>
              <a:gd name="connsiteX597" fmla="*/ 2312521 w 7467600"/>
              <a:gd name="connsiteY597" fmla="*/ 1806140 h 6858000"/>
              <a:gd name="connsiteX598" fmla="*/ 2127533 w 7467600"/>
              <a:gd name="connsiteY598" fmla="*/ 2348380 h 6858000"/>
              <a:gd name="connsiteX599" fmla="*/ 2358080 w 7467600"/>
              <a:gd name="connsiteY599" fmla="*/ 1866134 h 6858000"/>
              <a:gd name="connsiteX600" fmla="*/ 2407436 w 7467600"/>
              <a:gd name="connsiteY600" fmla="*/ 1651070 h 6858000"/>
              <a:gd name="connsiteX601" fmla="*/ 2448558 w 7467600"/>
              <a:gd name="connsiteY601" fmla="*/ 1373435 h 6858000"/>
              <a:gd name="connsiteX602" fmla="*/ 278707 w 7467600"/>
              <a:gd name="connsiteY602" fmla="*/ 1352270 h 6858000"/>
              <a:gd name="connsiteX603" fmla="*/ 321570 w 7467600"/>
              <a:gd name="connsiteY603" fmla="*/ 1861610 h 6858000"/>
              <a:gd name="connsiteX604" fmla="*/ 294281 w 7467600"/>
              <a:gd name="connsiteY604" fmla="*/ 1440658 h 6858000"/>
              <a:gd name="connsiteX605" fmla="*/ 278707 w 7467600"/>
              <a:gd name="connsiteY605" fmla="*/ 1352270 h 6858000"/>
              <a:gd name="connsiteX606" fmla="*/ 1423821 w 7467600"/>
              <a:gd name="connsiteY606" fmla="*/ 1351958 h 6858000"/>
              <a:gd name="connsiteX607" fmla="*/ 1638521 w 7467600"/>
              <a:gd name="connsiteY607" fmla="*/ 1908470 h 6858000"/>
              <a:gd name="connsiteX608" fmla="*/ 1754199 w 7467600"/>
              <a:gd name="connsiteY608" fmla="*/ 2149284 h 6858000"/>
              <a:gd name="connsiteX609" fmla="*/ 1908359 w 7467600"/>
              <a:gd name="connsiteY609" fmla="*/ 2364988 h 6858000"/>
              <a:gd name="connsiteX610" fmla="*/ 1647661 w 7467600"/>
              <a:gd name="connsiteY610" fmla="*/ 1825945 h 6858000"/>
              <a:gd name="connsiteX611" fmla="*/ 1423821 w 7467600"/>
              <a:gd name="connsiteY611" fmla="*/ 1351958 h 6858000"/>
              <a:gd name="connsiteX612" fmla="*/ 1431890 w 7467600"/>
              <a:gd name="connsiteY612" fmla="*/ 1306475 h 6858000"/>
              <a:gd name="connsiteX613" fmla="*/ 1507597 w 7467600"/>
              <a:gd name="connsiteY613" fmla="*/ 1446132 h 6858000"/>
              <a:gd name="connsiteX614" fmla="*/ 1674586 w 7467600"/>
              <a:gd name="connsiteY614" fmla="*/ 1813832 h 6858000"/>
              <a:gd name="connsiteX615" fmla="*/ 1815950 w 7467600"/>
              <a:gd name="connsiteY615" fmla="*/ 2128564 h 6858000"/>
              <a:gd name="connsiteX616" fmla="*/ 1984242 w 7467600"/>
              <a:gd name="connsiteY616" fmla="*/ 2430829 h 6858000"/>
              <a:gd name="connsiteX617" fmla="*/ 2014023 w 7467600"/>
              <a:gd name="connsiteY617" fmla="*/ 2450995 h 6858000"/>
              <a:gd name="connsiteX618" fmla="*/ 1747337 w 7467600"/>
              <a:gd name="connsiteY618" fmla="*/ 1855264 h 6858000"/>
              <a:gd name="connsiteX619" fmla="*/ 1533749 w 7467600"/>
              <a:gd name="connsiteY619" fmla="*/ 1478656 h 6858000"/>
              <a:gd name="connsiteX620" fmla="*/ 1431890 w 7467600"/>
              <a:gd name="connsiteY620" fmla="*/ 1306475 h 6858000"/>
              <a:gd name="connsiteX621" fmla="*/ 5052692 w 7467600"/>
              <a:gd name="connsiteY621" fmla="*/ 1292994 h 6858000"/>
              <a:gd name="connsiteX622" fmla="*/ 5200661 w 7467600"/>
              <a:gd name="connsiteY622" fmla="*/ 1635186 h 6858000"/>
              <a:gd name="connsiteX623" fmla="*/ 5297138 w 7467600"/>
              <a:gd name="connsiteY623" fmla="*/ 1906351 h 6858000"/>
              <a:gd name="connsiteX624" fmla="*/ 5052692 w 7467600"/>
              <a:gd name="connsiteY624" fmla="*/ 1292994 h 6858000"/>
              <a:gd name="connsiteX625" fmla="*/ 5009948 w 7467600"/>
              <a:gd name="connsiteY625" fmla="*/ 1273619 h 6858000"/>
              <a:gd name="connsiteX626" fmla="*/ 5121777 w 7467600"/>
              <a:gd name="connsiteY626" fmla="*/ 1654213 h 6858000"/>
              <a:gd name="connsiteX627" fmla="*/ 5293545 w 7467600"/>
              <a:gd name="connsiteY627" fmla="*/ 2072247 h 6858000"/>
              <a:gd name="connsiteX628" fmla="*/ 5294042 w 7467600"/>
              <a:gd name="connsiteY628" fmla="*/ 2065019 h 6858000"/>
              <a:gd name="connsiteX629" fmla="*/ 5171936 w 7467600"/>
              <a:gd name="connsiteY629" fmla="*/ 1647613 h 6858000"/>
              <a:gd name="connsiteX630" fmla="*/ 5009948 w 7467600"/>
              <a:gd name="connsiteY630" fmla="*/ 1273619 h 6858000"/>
              <a:gd name="connsiteX631" fmla="*/ 655236 w 7467600"/>
              <a:gd name="connsiteY631" fmla="*/ 1268632 h 6858000"/>
              <a:gd name="connsiteX632" fmla="*/ 839521 w 7467600"/>
              <a:gd name="connsiteY632" fmla="*/ 1685315 h 6858000"/>
              <a:gd name="connsiteX633" fmla="*/ 1109416 w 7467600"/>
              <a:gd name="connsiteY633" fmla="*/ 2061663 h 6858000"/>
              <a:gd name="connsiteX634" fmla="*/ 1298300 w 7467600"/>
              <a:gd name="connsiteY634" fmla="*/ 2247742 h 6858000"/>
              <a:gd name="connsiteX635" fmla="*/ 1125871 w 7467600"/>
              <a:gd name="connsiteY635" fmla="*/ 1989513 h 6858000"/>
              <a:gd name="connsiteX636" fmla="*/ 981574 w 7467600"/>
              <a:gd name="connsiteY636" fmla="*/ 1783157 h 6858000"/>
              <a:gd name="connsiteX637" fmla="*/ 922198 w 7467600"/>
              <a:gd name="connsiteY637" fmla="*/ 1677437 h 6858000"/>
              <a:gd name="connsiteX638" fmla="*/ 869293 w 7467600"/>
              <a:gd name="connsiteY638" fmla="*/ 1583214 h 6858000"/>
              <a:gd name="connsiteX639" fmla="*/ 751431 w 7467600"/>
              <a:gd name="connsiteY639" fmla="*/ 1405731 h 6858000"/>
              <a:gd name="connsiteX640" fmla="*/ 655236 w 7467600"/>
              <a:gd name="connsiteY640" fmla="*/ 1268632 h 6858000"/>
              <a:gd name="connsiteX641" fmla="*/ 6516292 w 7467600"/>
              <a:gd name="connsiteY641" fmla="*/ 1263064 h 6858000"/>
              <a:gd name="connsiteX642" fmla="*/ 5736320 w 7467600"/>
              <a:gd name="connsiteY642" fmla="*/ 1501803 h 6858000"/>
              <a:gd name="connsiteX643" fmla="*/ 6516292 w 7467600"/>
              <a:gd name="connsiteY643" fmla="*/ 1263064 h 6858000"/>
              <a:gd name="connsiteX644" fmla="*/ 291466 w 7467600"/>
              <a:gd name="connsiteY644" fmla="*/ 1250369 h 6858000"/>
              <a:gd name="connsiteX645" fmla="*/ 323180 w 7467600"/>
              <a:gd name="connsiteY645" fmla="*/ 1435283 h 6858000"/>
              <a:gd name="connsiteX646" fmla="*/ 349381 w 7467600"/>
              <a:gd name="connsiteY646" fmla="*/ 1875041 h 6858000"/>
              <a:gd name="connsiteX647" fmla="*/ 374363 w 7467600"/>
              <a:gd name="connsiteY647" fmla="*/ 1506494 h 6858000"/>
              <a:gd name="connsiteX648" fmla="*/ 302168 w 7467600"/>
              <a:gd name="connsiteY648" fmla="*/ 1274495 h 6858000"/>
              <a:gd name="connsiteX649" fmla="*/ 291466 w 7467600"/>
              <a:gd name="connsiteY649" fmla="*/ 1250369 h 6858000"/>
              <a:gd name="connsiteX650" fmla="*/ 678222 w 7467600"/>
              <a:gd name="connsiteY650" fmla="*/ 1248670 h 6858000"/>
              <a:gd name="connsiteX651" fmla="*/ 775536 w 7467600"/>
              <a:gd name="connsiteY651" fmla="*/ 1388015 h 6858000"/>
              <a:gd name="connsiteX652" fmla="*/ 894529 w 7467600"/>
              <a:gd name="connsiteY652" fmla="*/ 1567739 h 6858000"/>
              <a:gd name="connsiteX653" fmla="*/ 948000 w 7467600"/>
              <a:gd name="connsiteY653" fmla="*/ 1663088 h 6858000"/>
              <a:gd name="connsiteX654" fmla="*/ 1006812 w 7467600"/>
              <a:gd name="connsiteY654" fmla="*/ 1767683 h 6858000"/>
              <a:gd name="connsiteX655" fmla="*/ 1149133 w 7467600"/>
              <a:gd name="connsiteY655" fmla="*/ 1971513 h 6858000"/>
              <a:gd name="connsiteX656" fmla="*/ 1333952 w 7467600"/>
              <a:gd name="connsiteY656" fmla="*/ 2251620 h 6858000"/>
              <a:gd name="connsiteX657" fmla="*/ 1337329 w 7467600"/>
              <a:gd name="connsiteY657" fmla="*/ 2258350 h 6858000"/>
              <a:gd name="connsiteX658" fmla="*/ 1014726 w 7467600"/>
              <a:gd name="connsiteY658" fmla="*/ 1615556 h 6858000"/>
              <a:gd name="connsiteX659" fmla="*/ 678222 w 7467600"/>
              <a:gd name="connsiteY659" fmla="*/ 1248670 h 6858000"/>
              <a:gd name="connsiteX660" fmla="*/ 6691602 w 7467600"/>
              <a:gd name="connsiteY660" fmla="*/ 1140573 h 6858000"/>
              <a:gd name="connsiteX661" fmla="*/ 6571100 w 7467600"/>
              <a:gd name="connsiteY661" fmla="*/ 1183662 h 6858000"/>
              <a:gd name="connsiteX662" fmla="*/ 6241687 w 7467600"/>
              <a:gd name="connsiteY662" fmla="*/ 1257600 h 6858000"/>
              <a:gd name="connsiteX663" fmla="*/ 5693009 w 7467600"/>
              <a:gd name="connsiteY663" fmla="*/ 1478256 h 6858000"/>
              <a:gd name="connsiteX664" fmla="*/ 6548420 w 7467600"/>
              <a:gd name="connsiteY664" fmla="*/ 1214599 h 6858000"/>
              <a:gd name="connsiteX665" fmla="*/ 6605473 w 7467600"/>
              <a:gd name="connsiteY665" fmla="*/ 1184686 h 6858000"/>
              <a:gd name="connsiteX666" fmla="*/ 6691602 w 7467600"/>
              <a:gd name="connsiteY666" fmla="*/ 1140573 h 6858000"/>
              <a:gd name="connsiteX667" fmla="*/ 4002475 w 7467600"/>
              <a:gd name="connsiteY667" fmla="*/ 1037802 h 6858000"/>
              <a:gd name="connsiteX668" fmla="*/ 4000324 w 7467600"/>
              <a:gd name="connsiteY668" fmla="*/ 1039362 h 6858000"/>
              <a:gd name="connsiteX669" fmla="*/ 4002862 w 7467600"/>
              <a:gd name="connsiteY669" fmla="*/ 1042866 h 6858000"/>
              <a:gd name="connsiteX670" fmla="*/ 4002475 w 7467600"/>
              <a:gd name="connsiteY670" fmla="*/ 1037802 h 6858000"/>
              <a:gd name="connsiteX671" fmla="*/ 506322 w 7467600"/>
              <a:gd name="connsiteY671" fmla="*/ 1020997 h 6858000"/>
              <a:gd name="connsiteX672" fmla="*/ 533068 w 7467600"/>
              <a:gd name="connsiteY672" fmla="*/ 1029409 h 6858000"/>
              <a:gd name="connsiteX673" fmla="*/ 1232525 w 7467600"/>
              <a:gd name="connsiteY673" fmla="*/ 1804675 h 6858000"/>
              <a:gd name="connsiteX674" fmla="*/ 1388858 w 7467600"/>
              <a:gd name="connsiteY674" fmla="*/ 2368011 h 6858000"/>
              <a:gd name="connsiteX675" fmla="*/ 1384098 w 7467600"/>
              <a:gd name="connsiteY675" fmla="*/ 2378125 h 6858000"/>
              <a:gd name="connsiteX676" fmla="*/ 1425393 w 7467600"/>
              <a:gd name="connsiteY676" fmla="*/ 2589124 h 6858000"/>
              <a:gd name="connsiteX677" fmla="*/ 1424001 w 7467600"/>
              <a:gd name="connsiteY677" fmla="*/ 2597541 h 6858000"/>
              <a:gd name="connsiteX678" fmla="*/ 2152729 w 7467600"/>
              <a:gd name="connsiteY678" fmla="*/ 2864487 h 6858000"/>
              <a:gd name="connsiteX679" fmla="*/ 2020609 w 7467600"/>
              <a:gd name="connsiteY679" fmla="*/ 2539671 h 6858000"/>
              <a:gd name="connsiteX680" fmla="*/ 2018920 w 7467600"/>
              <a:gd name="connsiteY680" fmla="*/ 2536309 h 6858000"/>
              <a:gd name="connsiteX681" fmla="*/ 1342441 w 7467600"/>
              <a:gd name="connsiteY681" fmla="*/ 1173017 h 6858000"/>
              <a:gd name="connsiteX682" fmla="*/ 1367925 w 7467600"/>
              <a:gd name="connsiteY682" fmla="*/ 1135648 h 6858000"/>
              <a:gd name="connsiteX683" fmla="*/ 1771401 w 7467600"/>
              <a:gd name="connsiteY683" fmla="*/ 1806673 h 6858000"/>
              <a:gd name="connsiteX684" fmla="*/ 1972385 w 7467600"/>
              <a:gd name="connsiteY684" fmla="*/ 2198735 h 6858000"/>
              <a:gd name="connsiteX685" fmla="*/ 2040892 w 7467600"/>
              <a:gd name="connsiteY685" fmla="*/ 2405205 h 6858000"/>
              <a:gd name="connsiteX686" fmla="*/ 2131689 w 7467600"/>
              <a:gd name="connsiteY686" fmla="*/ 1936926 h 6858000"/>
              <a:gd name="connsiteX687" fmla="*/ 2454820 w 7467600"/>
              <a:gd name="connsiteY687" fmla="*/ 1248808 h 6858000"/>
              <a:gd name="connsiteX688" fmla="*/ 2492512 w 7467600"/>
              <a:gd name="connsiteY688" fmla="*/ 1302920 h 6858000"/>
              <a:gd name="connsiteX689" fmla="*/ 2081216 w 7467600"/>
              <a:gd name="connsiteY689" fmla="*/ 2527513 h 6858000"/>
              <a:gd name="connsiteX690" fmla="*/ 2081211 w 7467600"/>
              <a:gd name="connsiteY690" fmla="*/ 2528916 h 6858000"/>
              <a:gd name="connsiteX691" fmla="*/ 2199067 w 7467600"/>
              <a:gd name="connsiteY691" fmla="*/ 2884061 h 6858000"/>
              <a:gd name="connsiteX692" fmla="*/ 3192586 w 7467600"/>
              <a:gd name="connsiteY692" fmla="*/ 3411496 h 6858000"/>
              <a:gd name="connsiteX693" fmla="*/ 3182620 w 7467600"/>
              <a:gd name="connsiteY693" fmla="*/ 3483279 h 6858000"/>
              <a:gd name="connsiteX694" fmla="*/ 2435119 w 7467600"/>
              <a:gd name="connsiteY694" fmla="*/ 3080173 h 6858000"/>
              <a:gd name="connsiteX695" fmla="*/ 2410152 w 7467600"/>
              <a:gd name="connsiteY695" fmla="*/ 3063751 h 6858000"/>
              <a:gd name="connsiteX696" fmla="*/ 2408099 w 7467600"/>
              <a:gd name="connsiteY696" fmla="*/ 3064403 h 6858000"/>
              <a:gd name="connsiteX697" fmla="*/ 2407218 w 7467600"/>
              <a:gd name="connsiteY697" fmla="*/ 3070324 h 6858000"/>
              <a:gd name="connsiteX698" fmla="*/ 2380138 w 7467600"/>
              <a:gd name="connsiteY698" fmla="*/ 3099341 h 6858000"/>
              <a:gd name="connsiteX699" fmla="*/ 1765923 w 7467600"/>
              <a:gd name="connsiteY699" fmla="*/ 3581043 h 6858000"/>
              <a:gd name="connsiteX700" fmla="*/ 1702258 w 7467600"/>
              <a:gd name="connsiteY700" fmla="*/ 3612286 h 6858000"/>
              <a:gd name="connsiteX701" fmla="*/ 1538370 w 7467600"/>
              <a:gd name="connsiteY701" fmla="*/ 3811804 h 6858000"/>
              <a:gd name="connsiteX702" fmla="*/ 542867 w 7467600"/>
              <a:gd name="connsiteY702" fmla="*/ 4944092 h 6858000"/>
              <a:gd name="connsiteX703" fmla="*/ 515800 w 7467600"/>
              <a:gd name="connsiteY703" fmla="*/ 4862180 h 6858000"/>
              <a:gd name="connsiteX704" fmla="*/ 909145 w 7467600"/>
              <a:gd name="connsiteY704" fmla="*/ 4199225 h 6858000"/>
              <a:gd name="connsiteX705" fmla="*/ 1214067 w 7467600"/>
              <a:gd name="connsiteY705" fmla="*/ 3908561 h 6858000"/>
              <a:gd name="connsiteX706" fmla="*/ 640967 w 7467600"/>
              <a:gd name="connsiteY706" fmla="*/ 4105601 h 6858000"/>
              <a:gd name="connsiteX707" fmla="*/ 112563 w 7467600"/>
              <a:gd name="connsiteY707" fmla="*/ 4396952 h 6858000"/>
              <a:gd name="connsiteX708" fmla="*/ 0 w 7467600"/>
              <a:gd name="connsiteY708" fmla="*/ 4466006 h 6858000"/>
              <a:gd name="connsiteX709" fmla="*/ 0 w 7467600"/>
              <a:gd name="connsiteY709" fmla="*/ 4233763 h 6858000"/>
              <a:gd name="connsiteX710" fmla="*/ 36881 w 7467600"/>
              <a:gd name="connsiteY710" fmla="*/ 4200118 h 6858000"/>
              <a:gd name="connsiteX711" fmla="*/ 910534 w 7467600"/>
              <a:gd name="connsiteY711" fmla="*/ 3629753 h 6858000"/>
              <a:gd name="connsiteX712" fmla="*/ 1578717 w 7467600"/>
              <a:gd name="connsiteY712" fmla="*/ 3575982 h 6858000"/>
              <a:gd name="connsiteX713" fmla="*/ 2338780 w 7467600"/>
              <a:gd name="connsiteY713" fmla="*/ 3033725 h 6858000"/>
              <a:gd name="connsiteX714" fmla="*/ 1807991 w 7467600"/>
              <a:gd name="connsiteY714" fmla="*/ 2807184 h 6858000"/>
              <a:gd name="connsiteX715" fmla="*/ 1416358 w 7467600"/>
              <a:gd name="connsiteY715" fmla="*/ 3112571 h 6858000"/>
              <a:gd name="connsiteX716" fmla="*/ 939066 w 7467600"/>
              <a:gd name="connsiteY716" fmla="*/ 3378798 h 6858000"/>
              <a:gd name="connsiteX717" fmla="*/ 115099 w 7467600"/>
              <a:gd name="connsiteY717" fmla="*/ 3607650 h 6858000"/>
              <a:gd name="connsiteX718" fmla="*/ 97284 w 7467600"/>
              <a:gd name="connsiteY718" fmla="*/ 3520393 h 6858000"/>
              <a:gd name="connsiteX719" fmla="*/ 922050 w 7467600"/>
              <a:gd name="connsiteY719" fmla="*/ 3074867 h 6858000"/>
              <a:gd name="connsiteX720" fmla="*/ 1405265 w 7467600"/>
              <a:gd name="connsiteY720" fmla="*/ 3016319 h 6858000"/>
              <a:gd name="connsiteX721" fmla="*/ 1407512 w 7467600"/>
              <a:gd name="connsiteY721" fmla="*/ 3018001 h 6858000"/>
              <a:gd name="connsiteX722" fmla="*/ 1726266 w 7467600"/>
              <a:gd name="connsiteY722" fmla="*/ 2777274 h 6858000"/>
              <a:gd name="connsiteX723" fmla="*/ 625390 w 7467600"/>
              <a:gd name="connsiteY723" fmla="*/ 2514541 h 6858000"/>
              <a:gd name="connsiteX724" fmla="*/ 619799 w 7467600"/>
              <a:gd name="connsiteY724" fmla="*/ 2527180 h 6858000"/>
              <a:gd name="connsiteX725" fmla="*/ 310030 w 7467600"/>
              <a:gd name="connsiteY725" fmla="*/ 2771818 h 6858000"/>
              <a:gd name="connsiteX726" fmla="*/ 173877 w 7467600"/>
              <a:gd name="connsiteY726" fmla="*/ 2937056 h 6858000"/>
              <a:gd name="connsiteX727" fmla="*/ 77889 w 7467600"/>
              <a:gd name="connsiteY727" fmla="*/ 3138440 h 6858000"/>
              <a:gd name="connsiteX728" fmla="*/ 0 w 7467600"/>
              <a:gd name="connsiteY728" fmla="*/ 3271395 h 6858000"/>
              <a:gd name="connsiteX729" fmla="*/ 0 w 7467600"/>
              <a:gd name="connsiteY729" fmla="*/ 3153002 h 6858000"/>
              <a:gd name="connsiteX730" fmla="*/ 2386 w 7467600"/>
              <a:gd name="connsiteY730" fmla="*/ 3149203 h 6858000"/>
              <a:gd name="connsiteX731" fmla="*/ 89753 w 7467600"/>
              <a:gd name="connsiteY731" fmla="*/ 2987702 h 6858000"/>
              <a:gd name="connsiteX732" fmla="*/ 76869 w 7467600"/>
              <a:gd name="connsiteY732" fmla="*/ 3005404 h 6858000"/>
              <a:gd name="connsiteX733" fmla="*/ 32049 w 7467600"/>
              <a:gd name="connsiteY733" fmla="*/ 3065814 h 6858000"/>
              <a:gd name="connsiteX734" fmla="*/ 0 w 7467600"/>
              <a:gd name="connsiteY734" fmla="*/ 3108744 h 6858000"/>
              <a:gd name="connsiteX735" fmla="*/ 0 w 7467600"/>
              <a:gd name="connsiteY735" fmla="*/ 3058059 h 6858000"/>
              <a:gd name="connsiteX736" fmla="*/ 7610 w 7467600"/>
              <a:gd name="connsiteY736" fmla="*/ 3047889 h 6858000"/>
              <a:gd name="connsiteX737" fmla="*/ 52419 w 7467600"/>
              <a:gd name="connsiteY737" fmla="*/ 2987479 h 6858000"/>
              <a:gd name="connsiteX738" fmla="*/ 59142 w 7467600"/>
              <a:gd name="connsiteY738" fmla="*/ 2978488 h 6858000"/>
              <a:gd name="connsiteX739" fmla="*/ 0 w 7467600"/>
              <a:gd name="connsiteY739" fmla="*/ 3015334 h 6858000"/>
              <a:gd name="connsiteX740" fmla="*/ 0 w 7467600"/>
              <a:gd name="connsiteY740" fmla="*/ 2914286 h 6858000"/>
              <a:gd name="connsiteX741" fmla="*/ 36383 w 7467600"/>
              <a:gd name="connsiteY741" fmla="*/ 2901128 h 6858000"/>
              <a:gd name="connsiteX742" fmla="*/ 156329 w 7467600"/>
              <a:gd name="connsiteY742" fmla="*/ 2840533 h 6858000"/>
              <a:gd name="connsiteX743" fmla="*/ 358355 w 7467600"/>
              <a:gd name="connsiteY743" fmla="*/ 2620471 h 6858000"/>
              <a:gd name="connsiteX744" fmla="*/ 510577 w 7467600"/>
              <a:gd name="connsiteY744" fmla="*/ 2501244 h 6858000"/>
              <a:gd name="connsiteX745" fmla="*/ 211967 w 7467600"/>
              <a:gd name="connsiteY745" fmla="*/ 2479171 h 6858000"/>
              <a:gd name="connsiteX746" fmla="*/ 0 w 7467600"/>
              <a:gd name="connsiteY746" fmla="*/ 2476398 h 6858000"/>
              <a:gd name="connsiteX747" fmla="*/ 0 w 7467600"/>
              <a:gd name="connsiteY747" fmla="*/ 2389189 h 6858000"/>
              <a:gd name="connsiteX748" fmla="*/ 103062 w 7467600"/>
              <a:gd name="connsiteY748" fmla="*/ 2389518 h 6858000"/>
              <a:gd name="connsiteX749" fmla="*/ 510734 w 7467600"/>
              <a:gd name="connsiteY749" fmla="*/ 2416201 h 6858000"/>
              <a:gd name="connsiteX750" fmla="*/ 279257 w 7467600"/>
              <a:gd name="connsiteY750" fmla="*/ 2092102 h 6858000"/>
              <a:gd name="connsiteX751" fmla="*/ 65265 w 7467600"/>
              <a:gd name="connsiteY751" fmla="*/ 2006049 h 6858000"/>
              <a:gd name="connsiteX752" fmla="*/ 0 w 7467600"/>
              <a:gd name="connsiteY752" fmla="*/ 1982532 h 6858000"/>
              <a:gd name="connsiteX753" fmla="*/ 0 w 7467600"/>
              <a:gd name="connsiteY753" fmla="*/ 1912789 h 6858000"/>
              <a:gd name="connsiteX754" fmla="*/ 97460 w 7467600"/>
              <a:gd name="connsiteY754" fmla="*/ 1953725 h 6858000"/>
              <a:gd name="connsiteX755" fmla="*/ 221272 w 7467600"/>
              <a:gd name="connsiteY755" fmla="*/ 1980766 h 6858000"/>
              <a:gd name="connsiteX756" fmla="*/ 116765 w 7467600"/>
              <a:gd name="connsiteY756" fmla="*/ 1911033 h 6858000"/>
              <a:gd name="connsiteX757" fmla="*/ 16405 w 7467600"/>
              <a:gd name="connsiteY757" fmla="*/ 1803412 h 6858000"/>
              <a:gd name="connsiteX758" fmla="*/ 0 w 7467600"/>
              <a:gd name="connsiteY758" fmla="*/ 1784777 h 6858000"/>
              <a:gd name="connsiteX759" fmla="*/ 0 w 7467600"/>
              <a:gd name="connsiteY759" fmla="*/ 1740082 h 6858000"/>
              <a:gd name="connsiteX760" fmla="*/ 39394 w 7467600"/>
              <a:gd name="connsiteY760" fmla="*/ 1784856 h 6858000"/>
              <a:gd name="connsiteX761" fmla="*/ 135813 w 7467600"/>
              <a:gd name="connsiteY761" fmla="*/ 1888838 h 6858000"/>
              <a:gd name="connsiteX762" fmla="*/ 242575 w 7467600"/>
              <a:gd name="connsiteY762" fmla="*/ 1958841 h 6858000"/>
              <a:gd name="connsiteX763" fmla="*/ 82197 w 7467600"/>
              <a:gd name="connsiteY763" fmla="*/ 1754826 h 6858000"/>
              <a:gd name="connsiteX764" fmla="*/ 0 w 7467600"/>
              <a:gd name="connsiteY764" fmla="*/ 1679650 h 6858000"/>
              <a:gd name="connsiteX765" fmla="*/ 0 w 7467600"/>
              <a:gd name="connsiteY765" fmla="*/ 1602463 h 6858000"/>
              <a:gd name="connsiteX766" fmla="*/ 84689 w 7467600"/>
              <a:gd name="connsiteY766" fmla="*/ 1677442 h 6858000"/>
              <a:gd name="connsiteX767" fmla="*/ 298437 w 7467600"/>
              <a:gd name="connsiteY767" fmla="*/ 1968019 h 6858000"/>
              <a:gd name="connsiteX768" fmla="*/ 227269 w 7467600"/>
              <a:gd name="connsiteY768" fmla="*/ 1114064 h 6858000"/>
              <a:gd name="connsiteX769" fmla="*/ 248003 w 7467600"/>
              <a:gd name="connsiteY769" fmla="*/ 1089613 h 6858000"/>
              <a:gd name="connsiteX770" fmla="*/ 427020 w 7467600"/>
              <a:gd name="connsiteY770" fmla="*/ 1619803 h 6858000"/>
              <a:gd name="connsiteX771" fmla="*/ 340345 w 7467600"/>
              <a:gd name="connsiteY771" fmla="*/ 2027739 h 6858000"/>
              <a:gd name="connsiteX772" fmla="*/ 360865 w 7467600"/>
              <a:gd name="connsiteY772" fmla="*/ 2044827 h 6858000"/>
              <a:gd name="connsiteX773" fmla="*/ 560414 w 7467600"/>
              <a:gd name="connsiteY773" fmla="*/ 2421457 h 6858000"/>
              <a:gd name="connsiteX774" fmla="*/ 1359703 w 7467600"/>
              <a:gd name="connsiteY774" fmla="*/ 2578554 h 6858000"/>
              <a:gd name="connsiteX775" fmla="*/ 1359422 w 7467600"/>
              <a:gd name="connsiteY775" fmla="*/ 2577994 h 6858000"/>
              <a:gd name="connsiteX776" fmla="*/ 828701 w 7467600"/>
              <a:gd name="connsiteY776" fmla="*/ 1839520 h 6858000"/>
              <a:gd name="connsiteX777" fmla="*/ 494427 w 7467600"/>
              <a:gd name="connsiteY777" fmla="*/ 1092333 h 6858000"/>
              <a:gd name="connsiteX778" fmla="*/ 506322 w 7467600"/>
              <a:gd name="connsiteY778" fmla="*/ 1020997 h 6858000"/>
              <a:gd name="connsiteX779" fmla="*/ 4570198 w 7467600"/>
              <a:gd name="connsiteY779" fmla="*/ 978081 h 6858000"/>
              <a:gd name="connsiteX780" fmla="*/ 4523691 w 7467600"/>
              <a:gd name="connsiteY780" fmla="*/ 1127776 h 6858000"/>
              <a:gd name="connsiteX781" fmla="*/ 4509875 w 7467600"/>
              <a:gd name="connsiteY781" fmla="*/ 1167552 h 6858000"/>
              <a:gd name="connsiteX782" fmla="*/ 4478168 w 7467600"/>
              <a:gd name="connsiteY782" fmla="*/ 1260735 h 6858000"/>
              <a:gd name="connsiteX783" fmla="*/ 4409309 w 7467600"/>
              <a:gd name="connsiteY783" fmla="*/ 1666996 h 6858000"/>
              <a:gd name="connsiteX784" fmla="*/ 4370031 w 7467600"/>
              <a:gd name="connsiteY784" fmla="*/ 1955666 h 6858000"/>
              <a:gd name="connsiteX785" fmla="*/ 4570198 w 7467600"/>
              <a:gd name="connsiteY785" fmla="*/ 978081 h 6858000"/>
              <a:gd name="connsiteX786" fmla="*/ 4557898 w 7467600"/>
              <a:gd name="connsiteY786" fmla="*/ 900011 h 6858000"/>
              <a:gd name="connsiteX787" fmla="*/ 4344840 w 7467600"/>
              <a:gd name="connsiteY787" fmla="*/ 1922038 h 6858000"/>
              <a:gd name="connsiteX788" fmla="*/ 4378710 w 7467600"/>
              <a:gd name="connsiteY788" fmla="*/ 1665516 h 6858000"/>
              <a:gd name="connsiteX789" fmla="*/ 4448798 w 7467600"/>
              <a:gd name="connsiteY789" fmla="*/ 1253024 h 6858000"/>
              <a:gd name="connsiteX790" fmla="*/ 4480315 w 7467600"/>
              <a:gd name="connsiteY790" fmla="*/ 1158454 h 6858000"/>
              <a:gd name="connsiteX791" fmla="*/ 4494133 w 7467600"/>
              <a:gd name="connsiteY791" fmla="*/ 1118676 h 6858000"/>
              <a:gd name="connsiteX792" fmla="*/ 4557898 w 7467600"/>
              <a:gd name="connsiteY792" fmla="*/ 900011 h 6858000"/>
              <a:gd name="connsiteX793" fmla="*/ 5870151 w 7467600"/>
              <a:gd name="connsiteY793" fmla="*/ 898890 h 6858000"/>
              <a:gd name="connsiteX794" fmla="*/ 5861335 w 7467600"/>
              <a:gd name="connsiteY794" fmla="*/ 899177 h 6858000"/>
              <a:gd name="connsiteX795" fmla="*/ 5843702 w 7467600"/>
              <a:gd name="connsiteY795" fmla="*/ 899748 h 6858000"/>
              <a:gd name="connsiteX796" fmla="*/ 5651107 w 7467600"/>
              <a:gd name="connsiteY796" fmla="*/ 920306 h 6858000"/>
              <a:gd name="connsiteX797" fmla="*/ 5459407 w 7467600"/>
              <a:gd name="connsiteY797" fmla="*/ 940975 h 6858000"/>
              <a:gd name="connsiteX798" fmla="*/ 5374846 w 7467600"/>
              <a:gd name="connsiteY798" fmla="*/ 941988 h 6858000"/>
              <a:gd name="connsiteX799" fmla="*/ 5256105 w 7467600"/>
              <a:gd name="connsiteY799" fmla="*/ 945632 h 6858000"/>
              <a:gd name="connsiteX800" fmla="*/ 5107071 w 7467600"/>
              <a:gd name="connsiteY800" fmla="*/ 969720 h 6858000"/>
              <a:gd name="connsiteX801" fmla="*/ 4998681 w 7467600"/>
              <a:gd name="connsiteY801" fmla="*/ 988771 h 6858000"/>
              <a:gd name="connsiteX802" fmla="*/ 5870151 w 7467600"/>
              <a:gd name="connsiteY802" fmla="*/ 898890 h 6858000"/>
              <a:gd name="connsiteX803" fmla="*/ 5504425 w 7467600"/>
              <a:gd name="connsiteY803" fmla="*/ 848067 h 6858000"/>
              <a:gd name="connsiteX804" fmla="*/ 4968849 w 7467600"/>
              <a:gd name="connsiteY804" fmla="*/ 962318 h 6858000"/>
              <a:gd name="connsiteX805" fmla="*/ 5104039 w 7467600"/>
              <a:gd name="connsiteY805" fmla="*/ 940634 h 6858000"/>
              <a:gd name="connsiteX806" fmla="*/ 5256311 w 7467600"/>
              <a:gd name="connsiteY806" fmla="*/ 916490 h 6858000"/>
              <a:gd name="connsiteX807" fmla="*/ 5377381 w 7467600"/>
              <a:gd name="connsiteY807" fmla="*/ 912671 h 6858000"/>
              <a:gd name="connsiteX808" fmla="*/ 5460148 w 7467600"/>
              <a:gd name="connsiteY808" fmla="*/ 911442 h 6858000"/>
              <a:gd name="connsiteX809" fmla="*/ 5648971 w 7467600"/>
              <a:gd name="connsiteY809" fmla="*/ 891331 h 6858000"/>
              <a:gd name="connsiteX810" fmla="*/ 5844807 w 7467600"/>
              <a:gd name="connsiteY810" fmla="*/ 870718 h 6858000"/>
              <a:gd name="connsiteX811" fmla="*/ 5862975 w 7467600"/>
              <a:gd name="connsiteY811" fmla="*/ 869756 h 6858000"/>
              <a:gd name="connsiteX812" fmla="*/ 5920887 w 7467600"/>
              <a:gd name="connsiteY812" fmla="*/ 865929 h 6858000"/>
              <a:gd name="connsiteX813" fmla="*/ 5504425 w 7467600"/>
              <a:gd name="connsiteY813" fmla="*/ 848067 h 6858000"/>
              <a:gd name="connsiteX814" fmla="*/ 3607114 w 7467600"/>
              <a:gd name="connsiteY814" fmla="*/ 467441 h 6858000"/>
              <a:gd name="connsiteX815" fmla="*/ 3296242 w 7467600"/>
              <a:gd name="connsiteY815" fmla="*/ 807991 h 6858000"/>
              <a:gd name="connsiteX816" fmla="*/ 3174674 w 7467600"/>
              <a:gd name="connsiteY816" fmla="*/ 919759 h 6858000"/>
              <a:gd name="connsiteX817" fmla="*/ 3042978 w 7467600"/>
              <a:gd name="connsiteY817" fmla="*/ 1054894 h 6858000"/>
              <a:gd name="connsiteX818" fmla="*/ 2968914 w 7467600"/>
              <a:gd name="connsiteY818" fmla="*/ 1133756 h 6858000"/>
              <a:gd name="connsiteX819" fmla="*/ 3103823 w 7467600"/>
              <a:gd name="connsiteY819" fmla="*/ 1026814 h 6858000"/>
              <a:gd name="connsiteX820" fmla="*/ 3607114 w 7467600"/>
              <a:gd name="connsiteY820" fmla="*/ 467441 h 6858000"/>
              <a:gd name="connsiteX821" fmla="*/ 3744487 w 7467600"/>
              <a:gd name="connsiteY821" fmla="*/ 383136 h 6858000"/>
              <a:gd name="connsiteX822" fmla="*/ 3970213 w 7467600"/>
              <a:gd name="connsiteY822" fmla="*/ 995559 h 6858000"/>
              <a:gd name="connsiteX823" fmla="*/ 3744487 w 7467600"/>
              <a:gd name="connsiteY823" fmla="*/ 383136 h 6858000"/>
              <a:gd name="connsiteX824" fmla="*/ 3624562 w 7467600"/>
              <a:gd name="connsiteY824" fmla="*/ 367041 h 6858000"/>
              <a:gd name="connsiteX825" fmla="*/ 3489712 w 7467600"/>
              <a:gd name="connsiteY825" fmla="*/ 485386 h 6858000"/>
              <a:gd name="connsiteX826" fmla="*/ 3182994 w 7467600"/>
              <a:gd name="connsiteY826" fmla="*/ 828265 h 6858000"/>
              <a:gd name="connsiteX827" fmla="*/ 2892114 w 7467600"/>
              <a:gd name="connsiteY827" fmla="*/ 1172635 h 6858000"/>
              <a:gd name="connsiteX828" fmla="*/ 3021459 w 7467600"/>
              <a:gd name="connsiteY828" fmla="*/ 1035385 h 6858000"/>
              <a:gd name="connsiteX829" fmla="*/ 3153873 w 7467600"/>
              <a:gd name="connsiteY829" fmla="*/ 898971 h 6858000"/>
              <a:gd name="connsiteX830" fmla="*/ 3276511 w 7467600"/>
              <a:gd name="connsiteY830" fmla="*/ 786423 h 6858000"/>
              <a:gd name="connsiteX831" fmla="*/ 3584154 w 7467600"/>
              <a:gd name="connsiteY831" fmla="*/ 448218 h 6858000"/>
              <a:gd name="connsiteX832" fmla="*/ 3624562 w 7467600"/>
              <a:gd name="connsiteY832" fmla="*/ 367041 h 6858000"/>
              <a:gd name="connsiteX833" fmla="*/ 3766672 w 7467600"/>
              <a:gd name="connsiteY833" fmla="*/ 359429 h 6858000"/>
              <a:gd name="connsiteX834" fmla="*/ 3996338 w 7467600"/>
              <a:gd name="connsiteY834" fmla="*/ 968237 h 6858000"/>
              <a:gd name="connsiteX835" fmla="*/ 3766672 w 7467600"/>
              <a:gd name="connsiteY835" fmla="*/ 359429 h 6858000"/>
              <a:gd name="connsiteX836" fmla="*/ 5805386 w 7467600"/>
              <a:gd name="connsiteY836" fmla="*/ 239240 h 6858000"/>
              <a:gd name="connsiteX837" fmla="*/ 5736947 w 7467600"/>
              <a:gd name="connsiteY837" fmla="*/ 261367 h 6858000"/>
              <a:gd name="connsiteX838" fmla="*/ 5427012 w 7467600"/>
              <a:gd name="connsiteY838" fmla="*/ 311272 h 6858000"/>
              <a:gd name="connsiteX839" fmla="*/ 5147818 w 7467600"/>
              <a:gd name="connsiteY839" fmla="*/ 322112 h 6858000"/>
              <a:gd name="connsiteX840" fmla="*/ 5060854 w 7467600"/>
              <a:gd name="connsiteY840" fmla="*/ 311882 h 6858000"/>
              <a:gd name="connsiteX841" fmla="*/ 4945989 w 7467600"/>
              <a:gd name="connsiteY841" fmla="*/ 300516 h 6858000"/>
              <a:gd name="connsiteX842" fmla="*/ 5410479 w 7467600"/>
              <a:gd name="connsiteY842" fmla="*/ 348434 h 6858000"/>
              <a:gd name="connsiteX843" fmla="*/ 5805386 w 7467600"/>
              <a:gd name="connsiteY843" fmla="*/ 239240 h 6858000"/>
              <a:gd name="connsiteX844" fmla="*/ 7429067 w 7467600"/>
              <a:gd name="connsiteY844" fmla="*/ 402737 h 6858000"/>
              <a:gd name="connsiteX845" fmla="*/ 7467600 w 7467600"/>
              <a:gd name="connsiteY845" fmla="*/ 789215 h 6858000"/>
              <a:gd name="connsiteX846" fmla="*/ 7451412 w 7467600"/>
              <a:gd name="connsiteY846" fmla="*/ 799572 h 6858000"/>
              <a:gd name="connsiteX847" fmla="*/ 7419999 w 7467600"/>
              <a:gd name="connsiteY847" fmla="*/ 774360 h 6858000"/>
              <a:gd name="connsiteX848" fmla="*/ 7429067 w 7467600"/>
              <a:gd name="connsiteY848" fmla="*/ 402737 h 6858000"/>
              <a:gd name="connsiteX849" fmla="*/ 5905192 w 7467600"/>
              <a:gd name="connsiteY849" fmla="*/ 163079 h 6858000"/>
              <a:gd name="connsiteX850" fmla="*/ 5865655 w 7467600"/>
              <a:gd name="connsiteY850" fmla="*/ 171901 h 6858000"/>
              <a:gd name="connsiteX851" fmla="*/ 5259740 w 7467600"/>
              <a:gd name="connsiteY851" fmla="*/ 257013 h 6858000"/>
              <a:gd name="connsiteX852" fmla="*/ 5208466 w 7467600"/>
              <a:gd name="connsiteY852" fmla="*/ 257550 h 6858000"/>
              <a:gd name="connsiteX853" fmla="*/ 4980204 w 7467600"/>
              <a:gd name="connsiteY853" fmla="*/ 271903 h 6858000"/>
              <a:gd name="connsiteX854" fmla="*/ 5068068 w 7467600"/>
              <a:gd name="connsiteY854" fmla="*/ 282244 h 6858000"/>
              <a:gd name="connsiteX855" fmla="*/ 5153231 w 7467600"/>
              <a:gd name="connsiteY855" fmla="*/ 292240 h 6858000"/>
              <a:gd name="connsiteX856" fmla="*/ 5426491 w 7467600"/>
              <a:gd name="connsiteY856" fmla="*/ 281128 h 6858000"/>
              <a:gd name="connsiteX857" fmla="*/ 5731212 w 7467600"/>
              <a:gd name="connsiteY857" fmla="*/ 231951 h 6858000"/>
              <a:gd name="connsiteX858" fmla="*/ 5905192 w 7467600"/>
              <a:gd name="connsiteY858" fmla="*/ 163079 h 6858000"/>
              <a:gd name="connsiteX859" fmla="*/ 5944437 w 7467600"/>
              <a:gd name="connsiteY859" fmla="*/ 113829 h 6858000"/>
              <a:gd name="connsiteX860" fmla="*/ 5825032 w 7467600"/>
              <a:gd name="connsiteY860" fmla="*/ 146405 h 6858000"/>
              <a:gd name="connsiteX861" fmla="*/ 4955599 w 7467600"/>
              <a:gd name="connsiteY861" fmla="*/ 247008 h 6858000"/>
              <a:gd name="connsiteX862" fmla="*/ 5210104 w 7467600"/>
              <a:gd name="connsiteY862" fmla="*/ 228123 h 6858000"/>
              <a:gd name="connsiteX863" fmla="*/ 5261015 w 7467600"/>
              <a:gd name="connsiteY863" fmla="*/ 227087 h 6858000"/>
              <a:gd name="connsiteX864" fmla="*/ 5861181 w 7467600"/>
              <a:gd name="connsiteY864" fmla="*/ 143093 h 6858000"/>
              <a:gd name="connsiteX865" fmla="*/ 5961252 w 7467600"/>
              <a:gd name="connsiteY865" fmla="*/ 114820 h 6858000"/>
              <a:gd name="connsiteX866" fmla="*/ 5944437 w 7467600"/>
              <a:gd name="connsiteY866" fmla="*/ 113829 h 6858000"/>
              <a:gd name="connsiteX867" fmla="*/ 3882765 w 7467600"/>
              <a:gd name="connsiteY867" fmla="*/ 0 h 6858000"/>
              <a:gd name="connsiteX868" fmla="*/ 3995099 w 7467600"/>
              <a:gd name="connsiteY868" fmla="*/ 0 h 6858000"/>
              <a:gd name="connsiteX869" fmla="*/ 4163818 w 7467600"/>
              <a:gd name="connsiteY869" fmla="*/ 234104 h 6858000"/>
              <a:gd name="connsiteX870" fmla="*/ 4172099 w 7467600"/>
              <a:gd name="connsiteY870" fmla="*/ 234207 h 6858000"/>
              <a:gd name="connsiteX871" fmla="*/ 4784282 w 7467600"/>
              <a:gd name="connsiteY871" fmla="*/ 276561 h 6858000"/>
              <a:gd name="connsiteX872" fmla="*/ 4801687 w 7467600"/>
              <a:gd name="connsiteY872" fmla="*/ 267764 h 6858000"/>
              <a:gd name="connsiteX873" fmla="*/ 6082788 w 7467600"/>
              <a:gd name="connsiteY873" fmla="*/ 64119 h 6858000"/>
              <a:gd name="connsiteX874" fmla="*/ 6099442 w 7467600"/>
              <a:gd name="connsiteY874" fmla="*/ 82568 h 6858000"/>
              <a:gd name="connsiteX875" fmla="*/ 4804137 w 7467600"/>
              <a:gd name="connsiteY875" fmla="*/ 320931 h 6858000"/>
              <a:gd name="connsiteX876" fmla="*/ 4227047 w 7467600"/>
              <a:gd name="connsiteY876" fmla="*/ 313415 h 6858000"/>
              <a:gd name="connsiteX877" fmla="*/ 4346041 w 7467600"/>
              <a:gd name="connsiteY877" fmla="*/ 456086 h 6858000"/>
              <a:gd name="connsiteX878" fmla="*/ 4870967 w 7467600"/>
              <a:gd name="connsiteY878" fmla="*/ 963061 h 6858000"/>
              <a:gd name="connsiteX879" fmla="*/ 4889647 w 7467600"/>
              <a:gd name="connsiteY879" fmla="*/ 957147 h 6858000"/>
              <a:gd name="connsiteX880" fmla="*/ 5422504 w 7467600"/>
              <a:gd name="connsiteY880" fmla="*/ 805191 h 6858000"/>
              <a:gd name="connsiteX881" fmla="*/ 6087656 w 7467600"/>
              <a:gd name="connsiteY881" fmla="*/ 826703 h 6858000"/>
              <a:gd name="connsiteX882" fmla="*/ 6058717 w 7467600"/>
              <a:gd name="connsiteY882" fmla="*/ 865992 h 6858000"/>
              <a:gd name="connsiteX883" fmla="*/ 4974153 w 7467600"/>
              <a:gd name="connsiteY883" fmla="*/ 1045456 h 6858000"/>
              <a:gd name="connsiteX884" fmla="*/ 5627835 w 7467600"/>
              <a:gd name="connsiteY884" fmla="*/ 1472077 h 6858000"/>
              <a:gd name="connsiteX885" fmla="*/ 5629817 w 7467600"/>
              <a:gd name="connsiteY885" fmla="*/ 1471412 h 6858000"/>
              <a:gd name="connsiteX886" fmla="*/ 5634124 w 7467600"/>
              <a:gd name="connsiteY886" fmla="*/ 1470572 h 6858000"/>
              <a:gd name="connsiteX887" fmla="*/ 5755832 w 7467600"/>
              <a:gd name="connsiteY887" fmla="*/ 1383886 h 6858000"/>
              <a:gd name="connsiteX888" fmla="*/ 6014186 w 7467600"/>
              <a:gd name="connsiteY888" fmla="*/ 1279799 h 6858000"/>
              <a:gd name="connsiteX889" fmla="*/ 6901619 w 7467600"/>
              <a:gd name="connsiteY889" fmla="*/ 1047874 h 6858000"/>
              <a:gd name="connsiteX890" fmla="*/ 6931566 w 7467600"/>
              <a:gd name="connsiteY890" fmla="*/ 1062034 h 6858000"/>
              <a:gd name="connsiteX891" fmla="*/ 5790982 w 7467600"/>
              <a:gd name="connsiteY891" fmla="*/ 1561380 h 6858000"/>
              <a:gd name="connsiteX892" fmla="*/ 6188971 w 7467600"/>
              <a:gd name="connsiteY892" fmla="*/ 1755168 h 6858000"/>
              <a:gd name="connsiteX893" fmla="*/ 6202446 w 7467600"/>
              <a:gd name="connsiteY893" fmla="*/ 1752268 h 6858000"/>
              <a:gd name="connsiteX894" fmla="*/ 7179560 w 7467600"/>
              <a:gd name="connsiteY894" fmla="*/ 1467551 h 6858000"/>
              <a:gd name="connsiteX895" fmla="*/ 7158730 w 7467600"/>
              <a:gd name="connsiteY895" fmla="*/ 1507835 h 6858000"/>
              <a:gd name="connsiteX896" fmla="*/ 6326959 w 7467600"/>
              <a:gd name="connsiteY896" fmla="*/ 1817686 h 6858000"/>
              <a:gd name="connsiteX897" fmla="*/ 6537433 w 7467600"/>
              <a:gd name="connsiteY897" fmla="*/ 1907790 h 6858000"/>
              <a:gd name="connsiteX898" fmla="*/ 6550221 w 7467600"/>
              <a:gd name="connsiteY898" fmla="*/ 1910729 h 6858000"/>
              <a:gd name="connsiteX899" fmla="*/ 6964438 w 7467600"/>
              <a:gd name="connsiteY899" fmla="*/ 2209505 h 6858000"/>
              <a:gd name="connsiteX900" fmla="*/ 7367862 w 7467600"/>
              <a:gd name="connsiteY900" fmla="*/ 2806833 h 6858000"/>
              <a:gd name="connsiteX901" fmla="*/ 7364329 w 7467600"/>
              <a:gd name="connsiteY901" fmla="*/ 2826907 h 6858000"/>
              <a:gd name="connsiteX902" fmla="*/ 7290545 w 7467600"/>
              <a:gd name="connsiteY902" fmla="*/ 2850663 h 6858000"/>
              <a:gd name="connsiteX903" fmla="*/ 6472036 w 7467600"/>
              <a:gd name="connsiteY903" fmla="*/ 1959003 h 6858000"/>
              <a:gd name="connsiteX904" fmla="*/ 5792897 w 7467600"/>
              <a:gd name="connsiteY904" fmla="*/ 1647747 h 6858000"/>
              <a:gd name="connsiteX905" fmla="*/ 5842751 w 7467600"/>
              <a:gd name="connsiteY905" fmla="*/ 1816112 h 6858000"/>
              <a:gd name="connsiteX906" fmla="*/ 5847424 w 7467600"/>
              <a:gd name="connsiteY906" fmla="*/ 1815776 h 6858000"/>
              <a:gd name="connsiteX907" fmla="*/ 6399821 w 7467600"/>
              <a:gd name="connsiteY907" fmla="*/ 2344799 h 6858000"/>
              <a:gd name="connsiteX908" fmla="*/ 6323232 w 7467600"/>
              <a:gd name="connsiteY908" fmla="*/ 2389634 h 6858000"/>
              <a:gd name="connsiteX909" fmla="*/ 5942958 w 7467600"/>
              <a:gd name="connsiteY909" fmla="*/ 2077708 h 6858000"/>
              <a:gd name="connsiteX910" fmla="*/ 5921559 w 7467600"/>
              <a:gd name="connsiteY910" fmla="*/ 2378596 h 6858000"/>
              <a:gd name="connsiteX911" fmla="*/ 5817651 w 7467600"/>
              <a:gd name="connsiteY911" fmla="*/ 3023919 h 6858000"/>
              <a:gd name="connsiteX912" fmla="*/ 5729634 w 7467600"/>
              <a:gd name="connsiteY912" fmla="*/ 3051849 h 6858000"/>
              <a:gd name="connsiteX913" fmla="*/ 5611018 w 7467600"/>
              <a:gd name="connsiteY913" fmla="*/ 2316769 h 6858000"/>
              <a:gd name="connsiteX914" fmla="*/ 5687608 w 7467600"/>
              <a:gd name="connsiteY914" fmla="*/ 2039972 h 6858000"/>
              <a:gd name="connsiteX915" fmla="*/ 5657554 w 7467600"/>
              <a:gd name="connsiteY915" fmla="*/ 1576445 h 6858000"/>
              <a:gd name="connsiteX916" fmla="*/ 5150475 w 7467600"/>
              <a:gd name="connsiteY916" fmla="*/ 1274012 h 6858000"/>
              <a:gd name="connsiteX917" fmla="*/ 5349142 w 7467600"/>
              <a:gd name="connsiteY917" fmla="*/ 2204405 h 6858000"/>
              <a:gd name="connsiteX918" fmla="*/ 5262214 w 7467600"/>
              <a:gd name="connsiteY918" fmla="*/ 2233836 h 6858000"/>
              <a:gd name="connsiteX919" fmla="*/ 4981539 w 7467600"/>
              <a:gd name="connsiteY919" fmla="*/ 1542201 h 6858000"/>
              <a:gd name="connsiteX920" fmla="*/ 4958461 w 7467600"/>
              <a:gd name="connsiteY920" fmla="*/ 1136957 h 6858000"/>
              <a:gd name="connsiteX921" fmla="*/ 4655015 w 7467600"/>
              <a:gd name="connsiteY921" fmla="*/ 891426 h 6858000"/>
              <a:gd name="connsiteX922" fmla="*/ 4348002 w 7467600"/>
              <a:gd name="connsiteY922" fmla="*/ 2205895 h 6858000"/>
              <a:gd name="connsiteX923" fmla="*/ 4262250 w 7467600"/>
              <a:gd name="connsiteY923" fmla="*/ 2219972 h 6858000"/>
              <a:gd name="connsiteX924" fmla="*/ 4550611 w 7467600"/>
              <a:gd name="connsiteY924" fmla="*/ 817540 h 6858000"/>
              <a:gd name="connsiteX925" fmla="*/ 4564418 w 7467600"/>
              <a:gd name="connsiteY925" fmla="*/ 808293 h 6858000"/>
              <a:gd name="connsiteX926" fmla="*/ 4266388 w 7467600"/>
              <a:gd name="connsiteY926" fmla="*/ 500083 h 6858000"/>
              <a:gd name="connsiteX927" fmla="*/ 4032842 w 7467600"/>
              <a:gd name="connsiteY927" fmla="*/ 211809 h 6858000"/>
              <a:gd name="connsiteX928" fmla="*/ 3882765 w 7467600"/>
              <a:gd name="connsiteY928" fmla="*/ 0 h 6858000"/>
              <a:gd name="connsiteX929" fmla="*/ 3721337 w 7467600"/>
              <a:gd name="connsiteY929" fmla="*/ 0 h 6858000"/>
              <a:gd name="connsiteX930" fmla="*/ 3797544 w 7467600"/>
              <a:gd name="connsiteY930" fmla="*/ 0 h 6858000"/>
              <a:gd name="connsiteX931" fmla="*/ 3775734 w 7467600"/>
              <a:gd name="connsiteY931" fmla="*/ 95131 h 6858000"/>
              <a:gd name="connsiteX932" fmla="*/ 3724807 w 7467600"/>
              <a:gd name="connsiteY932" fmla="*/ 272257 h 6858000"/>
              <a:gd name="connsiteX933" fmla="*/ 3726844 w 7467600"/>
              <a:gd name="connsiteY933" fmla="*/ 282988 h 6858000"/>
              <a:gd name="connsiteX934" fmla="*/ 3742664 w 7467600"/>
              <a:gd name="connsiteY934" fmla="*/ 279918 h 6858000"/>
              <a:gd name="connsiteX935" fmla="*/ 4103910 w 7467600"/>
              <a:gd name="connsiteY935" fmla="*/ 1161917 h 6858000"/>
              <a:gd name="connsiteX936" fmla="*/ 4020269 w 7467600"/>
              <a:gd name="connsiteY936" fmla="*/ 1200406 h 6858000"/>
              <a:gd name="connsiteX937" fmla="*/ 3674882 w 7467600"/>
              <a:gd name="connsiteY937" fmla="*/ 488524 h 6858000"/>
              <a:gd name="connsiteX938" fmla="*/ 3132682 w 7467600"/>
              <a:gd name="connsiteY938" fmla="*/ 1072284 h 6858000"/>
              <a:gd name="connsiteX939" fmla="*/ 2716346 w 7467600"/>
              <a:gd name="connsiteY939" fmla="*/ 1276376 h 6858000"/>
              <a:gd name="connsiteX940" fmla="*/ 2716772 w 7467600"/>
              <a:gd name="connsiteY940" fmla="*/ 1255462 h 6858000"/>
              <a:gd name="connsiteX941" fmla="*/ 3471096 w 7467600"/>
              <a:gd name="connsiteY941" fmla="*/ 437072 h 6858000"/>
              <a:gd name="connsiteX942" fmla="*/ 3639057 w 7467600"/>
              <a:gd name="connsiteY942" fmla="*/ 286334 h 6858000"/>
              <a:gd name="connsiteX943" fmla="*/ 3640309 w 7467600"/>
              <a:gd name="connsiteY943" fmla="*/ 284664 h 6858000"/>
              <a:gd name="connsiteX944" fmla="*/ 3646022 w 7467600"/>
              <a:gd name="connsiteY944" fmla="*/ 276711 h 6858000"/>
              <a:gd name="connsiteX945" fmla="*/ 3707943 w 7467600"/>
              <a:gd name="connsiteY945" fmla="*/ 65958 h 6858000"/>
              <a:gd name="connsiteX946" fmla="*/ 3721337 w 7467600"/>
              <a:gd name="connsiteY946" fmla="*/ 0 h 6858000"/>
              <a:gd name="connsiteX947" fmla="*/ 2867960 w 7467600"/>
              <a:gd name="connsiteY947" fmla="*/ 0 h 6858000"/>
              <a:gd name="connsiteX948" fmla="*/ 2926351 w 7467600"/>
              <a:gd name="connsiteY948" fmla="*/ 0 h 6858000"/>
              <a:gd name="connsiteX949" fmla="*/ 2902823 w 7467600"/>
              <a:gd name="connsiteY949" fmla="*/ 262929 h 6858000"/>
              <a:gd name="connsiteX950" fmla="*/ 2940663 w 7467600"/>
              <a:gd name="connsiteY950" fmla="*/ 140884 h 6858000"/>
              <a:gd name="connsiteX951" fmla="*/ 2947039 w 7467600"/>
              <a:gd name="connsiteY951" fmla="*/ 122524 h 6858000"/>
              <a:gd name="connsiteX952" fmla="*/ 2984316 w 7467600"/>
              <a:gd name="connsiteY952" fmla="*/ 0 h 6858000"/>
              <a:gd name="connsiteX953" fmla="*/ 3016114 w 7467600"/>
              <a:gd name="connsiteY953" fmla="*/ 0 h 6858000"/>
              <a:gd name="connsiteX954" fmla="*/ 2979949 w 7467600"/>
              <a:gd name="connsiteY954" fmla="*/ 119274 h 6858000"/>
              <a:gd name="connsiteX955" fmla="*/ 3023879 w 7467600"/>
              <a:gd name="connsiteY955" fmla="*/ 0 h 6858000"/>
              <a:gd name="connsiteX956" fmla="*/ 3105400 w 7467600"/>
              <a:gd name="connsiteY956" fmla="*/ 0 h 6858000"/>
              <a:gd name="connsiteX957" fmla="*/ 3094669 w 7467600"/>
              <a:gd name="connsiteY957" fmla="*/ 30308 h 6858000"/>
              <a:gd name="connsiteX958" fmla="*/ 2901945 w 7467600"/>
              <a:gd name="connsiteY958" fmla="*/ 466538 h 6858000"/>
              <a:gd name="connsiteX959" fmla="*/ 2815209 w 7467600"/>
              <a:gd name="connsiteY959" fmla="*/ 497361 h 6858000"/>
              <a:gd name="connsiteX960" fmla="*/ 2844845 w 7467600"/>
              <a:gd name="connsiteY960" fmla="*/ 127638 h 6858000"/>
              <a:gd name="connsiteX961" fmla="*/ 2867960 w 7467600"/>
              <a:gd name="connsiteY961" fmla="*/ 0 h 6858000"/>
              <a:gd name="connsiteX962" fmla="*/ 1057230 w 7467600"/>
              <a:gd name="connsiteY962" fmla="*/ 0 h 6858000"/>
              <a:gd name="connsiteX963" fmla="*/ 1111003 w 7467600"/>
              <a:gd name="connsiteY963" fmla="*/ 0 h 6858000"/>
              <a:gd name="connsiteX964" fmla="*/ 1125553 w 7467600"/>
              <a:gd name="connsiteY964" fmla="*/ 52588 h 6858000"/>
              <a:gd name="connsiteX965" fmla="*/ 1304276 w 7467600"/>
              <a:gd name="connsiteY965" fmla="*/ 476275 h 6858000"/>
              <a:gd name="connsiteX966" fmla="*/ 1492066 w 7467600"/>
              <a:gd name="connsiteY966" fmla="*/ 886333 h 6858000"/>
              <a:gd name="connsiteX967" fmla="*/ 1423698 w 7467600"/>
              <a:gd name="connsiteY967" fmla="*/ 710817 h 6858000"/>
              <a:gd name="connsiteX968" fmla="*/ 1357609 w 7467600"/>
              <a:gd name="connsiteY968" fmla="*/ 532892 h 6858000"/>
              <a:gd name="connsiteX969" fmla="*/ 1309550 w 7467600"/>
              <a:gd name="connsiteY969" fmla="*/ 374031 h 6858000"/>
              <a:gd name="connsiteX970" fmla="*/ 1193673 w 7467600"/>
              <a:gd name="connsiteY970" fmla="*/ 49533 h 6858000"/>
              <a:gd name="connsiteX971" fmla="*/ 1164391 w 7467600"/>
              <a:gd name="connsiteY971" fmla="*/ 0 h 6858000"/>
              <a:gd name="connsiteX972" fmla="*/ 1200666 w 7467600"/>
              <a:gd name="connsiteY972" fmla="*/ 0 h 6858000"/>
              <a:gd name="connsiteX973" fmla="*/ 1223408 w 7467600"/>
              <a:gd name="connsiteY973" fmla="*/ 38996 h 6858000"/>
              <a:gd name="connsiteX974" fmla="*/ 1339635 w 7467600"/>
              <a:gd name="connsiteY974" fmla="*/ 365517 h 6858000"/>
              <a:gd name="connsiteX975" fmla="*/ 1387469 w 7467600"/>
              <a:gd name="connsiteY975" fmla="*/ 523079 h 6858000"/>
              <a:gd name="connsiteX976" fmla="*/ 1452685 w 7467600"/>
              <a:gd name="connsiteY976" fmla="*/ 699806 h 6858000"/>
              <a:gd name="connsiteX977" fmla="*/ 1492092 w 7467600"/>
              <a:gd name="connsiteY977" fmla="*/ 800424 h 6858000"/>
              <a:gd name="connsiteX978" fmla="*/ 1455302 w 7467600"/>
              <a:gd name="connsiteY978" fmla="*/ 632913 h 6858000"/>
              <a:gd name="connsiteX979" fmla="*/ 1222336 w 7467600"/>
              <a:gd name="connsiteY979" fmla="*/ 9480 h 6858000"/>
              <a:gd name="connsiteX980" fmla="*/ 1214634 w 7467600"/>
              <a:gd name="connsiteY980" fmla="*/ 0 h 6858000"/>
              <a:gd name="connsiteX981" fmla="*/ 1289827 w 7467600"/>
              <a:gd name="connsiteY981" fmla="*/ 0 h 6858000"/>
              <a:gd name="connsiteX982" fmla="*/ 1321076 w 7467600"/>
              <a:gd name="connsiteY982" fmla="*/ 59722 h 6858000"/>
              <a:gd name="connsiteX983" fmla="*/ 1512579 w 7467600"/>
              <a:gd name="connsiteY983" fmla="*/ 626441 h 6858000"/>
              <a:gd name="connsiteX984" fmla="*/ 1506076 w 7467600"/>
              <a:gd name="connsiteY984" fmla="*/ 1089289 h 6858000"/>
              <a:gd name="connsiteX985" fmla="*/ 1486346 w 7467600"/>
              <a:gd name="connsiteY985" fmla="*/ 1079919 h 6858000"/>
              <a:gd name="connsiteX986" fmla="*/ 1070511 w 7467600"/>
              <a:gd name="connsiteY986" fmla="*/ 48609 h 6858000"/>
              <a:gd name="connsiteX987" fmla="*/ 1057230 w 7467600"/>
              <a:gd name="connsiteY987" fmla="*/ 0 h 6858000"/>
              <a:gd name="connsiteX988" fmla="*/ 43151 w 7467600"/>
              <a:gd name="connsiteY988" fmla="*/ 0 h 6858000"/>
              <a:gd name="connsiteX989" fmla="*/ 95283 w 7467600"/>
              <a:gd name="connsiteY989" fmla="*/ 0 h 6858000"/>
              <a:gd name="connsiteX990" fmla="*/ 300708 w 7467600"/>
              <a:gd name="connsiteY990" fmla="*/ 154571 h 6858000"/>
              <a:gd name="connsiteX991" fmla="*/ 530414 w 7467600"/>
              <a:gd name="connsiteY991" fmla="*/ 354673 h 6858000"/>
              <a:gd name="connsiteX992" fmla="*/ 333785 w 7467600"/>
              <a:gd name="connsiteY992" fmla="*/ 161564 h 6858000"/>
              <a:gd name="connsiteX993" fmla="*/ 147005 w 7467600"/>
              <a:gd name="connsiteY993" fmla="*/ 0 h 6858000"/>
              <a:gd name="connsiteX994" fmla="*/ 272509 w 7467600"/>
              <a:gd name="connsiteY994" fmla="*/ 0 h 6858000"/>
              <a:gd name="connsiteX995" fmla="*/ 326276 w 7467600"/>
              <a:gd name="connsiteY995" fmla="*/ 45847 h 6858000"/>
              <a:gd name="connsiteX996" fmla="*/ 823759 w 7467600"/>
              <a:gd name="connsiteY996" fmla="*/ 574145 h 6858000"/>
              <a:gd name="connsiteX997" fmla="*/ 811254 w 7467600"/>
              <a:gd name="connsiteY997" fmla="*/ 665546 h 6858000"/>
              <a:gd name="connsiteX998" fmla="*/ 154042 w 7467600"/>
              <a:gd name="connsiteY998" fmla="*/ 261522 h 6858000"/>
              <a:gd name="connsiteX999" fmla="*/ 13550 w 7467600"/>
              <a:gd name="connsiteY999" fmla="*/ 158423 h 6858000"/>
              <a:gd name="connsiteX1000" fmla="*/ 0 w 7467600"/>
              <a:gd name="connsiteY1000" fmla="*/ 146618 h 6858000"/>
              <a:gd name="connsiteX1001" fmla="*/ 0 w 7467600"/>
              <a:gd name="connsiteY1001" fmla="*/ 59161 h 6858000"/>
              <a:gd name="connsiteX1002" fmla="*/ 45427 w 7467600"/>
              <a:gd name="connsiteY1002" fmla="*/ 101078 h 6858000"/>
              <a:gd name="connsiteX1003" fmla="*/ 630103 w 7467600"/>
              <a:gd name="connsiteY1003" fmla="*/ 485885 h 6858000"/>
              <a:gd name="connsiteX1004" fmla="*/ 532040 w 7467600"/>
              <a:gd name="connsiteY1004" fmla="*/ 399359 h 6858000"/>
              <a:gd name="connsiteX1005" fmla="*/ 517618 w 7467600"/>
              <a:gd name="connsiteY1005" fmla="*/ 385726 h 6858000"/>
              <a:gd name="connsiteX1006" fmla="*/ 285074 w 7467600"/>
              <a:gd name="connsiteY1006" fmla="*/ 182755 h 6858000"/>
              <a:gd name="connsiteX1007" fmla="*/ 43151 w 7467600"/>
              <a:gd name="connsiteY1007"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133363 w 7467600"/>
              <a:gd name="connsiteY127" fmla="*/ 505024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244057 w 7467600"/>
              <a:gd name="connsiteY140" fmla="*/ 5124233 h 6858000"/>
              <a:gd name="connsiteX141" fmla="*/ 7353035 w 7467600"/>
              <a:gd name="connsiteY141" fmla="*/ 5197318 h 6858000"/>
              <a:gd name="connsiteX142" fmla="*/ 7467600 w 7467600"/>
              <a:gd name="connsiteY142" fmla="*/ 5297634 h 6858000"/>
              <a:gd name="connsiteX143" fmla="*/ 7467600 w 7467600"/>
              <a:gd name="connsiteY143" fmla="*/ 5361850 h 6858000"/>
              <a:gd name="connsiteX144" fmla="*/ 7368569 w 7467600"/>
              <a:gd name="connsiteY144" fmla="*/ 5270182 h 6858000"/>
              <a:gd name="connsiteX145" fmla="*/ 7131946 w 7467600"/>
              <a:gd name="connsiteY145" fmla="*/ 5075653 h 6858000"/>
              <a:gd name="connsiteX146" fmla="*/ 7133363 w 7467600"/>
              <a:gd name="connsiteY146" fmla="*/ 5050246 h 6858000"/>
              <a:gd name="connsiteX147" fmla="*/ 1903353 w 7467600"/>
              <a:gd name="connsiteY147" fmla="*/ 5044827 h 6858000"/>
              <a:gd name="connsiteX148" fmla="*/ 1936931 w 7467600"/>
              <a:gd name="connsiteY148" fmla="*/ 5093954 h 6858000"/>
              <a:gd name="connsiteX149" fmla="*/ 2195868 w 7467600"/>
              <a:gd name="connsiteY149" fmla="*/ 5396574 h 6858000"/>
              <a:gd name="connsiteX150" fmla="*/ 2088852 w 7467600"/>
              <a:gd name="connsiteY150" fmla="*/ 5166123 h 6858000"/>
              <a:gd name="connsiteX151" fmla="*/ 1958241 w 7467600"/>
              <a:gd name="connsiteY151" fmla="*/ 5067955 h 6858000"/>
              <a:gd name="connsiteX152" fmla="*/ 1903353 w 7467600"/>
              <a:gd name="connsiteY152" fmla="*/ 5044827 h 6858000"/>
              <a:gd name="connsiteX153" fmla="*/ 1979378 w 7467600"/>
              <a:gd name="connsiteY153" fmla="*/ 4769504 h 6858000"/>
              <a:gd name="connsiteX154" fmla="*/ 2882120 w 7467600"/>
              <a:gd name="connsiteY154" fmla="*/ 5064547 h 6858000"/>
              <a:gd name="connsiteX155" fmla="*/ 2793103 w 7467600"/>
              <a:gd name="connsiteY155" fmla="*/ 5039699 h 6858000"/>
              <a:gd name="connsiteX156" fmla="*/ 2770041 w 7467600"/>
              <a:gd name="connsiteY156" fmla="*/ 5033634 h 6858000"/>
              <a:gd name="connsiteX157" fmla="*/ 1979378 w 7467600"/>
              <a:gd name="connsiteY157" fmla="*/ 4769504 h 6858000"/>
              <a:gd name="connsiteX158" fmla="*/ 1927410 w 7467600"/>
              <a:gd name="connsiteY158" fmla="*/ 4716164 h 6858000"/>
              <a:gd name="connsiteX159" fmla="*/ 1959587 w 7467600"/>
              <a:gd name="connsiteY159" fmla="*/ 4728849 h 6858000"/>
              <a:gd name="connsiteX160" fmla="*/ 2777707 w 7467600"/>
              <a:gd name="connsiteY160" fmla="*/ 5003991 h 6858000"/>
              <a:gd name="connsiteX161" fmla="*/ 2800768 w 7467600"/>
              <a:gd name="connsiteY161" fmla="*/ 5010056 h 6858000"/>
              <a:gd name="connsiteX162" fmla="*/ 2879408 w 7467600"/>
              <a:gd name="connsiteY162" fmla="*/ 5031590 h 6858000"/>
              <a:gd name="connsiteX163" fmla="*/ 2862295 w 7467600"/>
              <a:gd name="connsiteY163" fmla="*/ 5022958 h 6858000"/>
              <a:gd name="connsiteX164" fmla="*/ 2813343 w 7467600"/>
              <a:gd name="connsiteY164" fmla="*/ 4998369 h 6858000"/>
              <a:gd name="connsiteX165" fmla="*/ 2646245 w 7467600"/>
              <a:gd name="connsiteY165" fmla="*/ 4930999 h 6858000"/>
              <a:gd name="connsiteX166" fmla="*/ 1999243 w 7467600"/>
              <a:gd name="connsiteY166" fmla="*/ 4730524 h 6858000"/>
              <a:gd name="connsiteX167" fmla="*/ 1979527 w 7467600"/>
              <a:gd name="connsiteY167" fmla="*/ 4726651 h 6858000"/>
              <a:gd name="connsiteX168" fmla="*/ 1927410 w 7467600"/>
              <a:gd name="connsiteY168" fmla="*/ 4716164 h 6858000"/>
              <a:gd name="connsiteX169" fmla="*/ 1997014 w 7467600"/>
              <a:gd name="connsiteY169" fmla="*/ 4698007 h 6858000"/>
              <a:gd name="connsiteX170" fmla="*/ 2005458 w 7467600"/>
              <a:gd name="connsiteY170" fmla="*/ 4699540 h 6858000"/>
              <a:gd name="connsiteX171" fmla="*/ 2657186 w 7467600"/>
              <a:gd name="connsiteY171" fmla="*/ 4901687 h 6858000"/>
              <a:gd name="connsiteX172" fmla="*/ 2826662 w 7467600"/>
              <a:gd name="connsiteY172" fmla="*/ 4970362 h 6858000"/>
              <a:gd name="connsiteX173" fmla="*/ 2876100 w 7467600"/>
              <a:gd name="connsiteY173" fmla="*/ 4995397 h 6858000"/>
              <a:gd name="connsiteX174" fmla="*/ 3042600 w 7467600"/>
              <a:gd name="connsiteY174" fmla="*/ 5059532 h 6858000"/>
              <a:gd name="connsiteX175" fmla="*/ 1997014 w 7467600"/>
              <a:gd name="connsiteY175" fmla="*/ 4698007 h 6858000"/>
              <a:gd name="connsiteX176" fmla="*/ 2305292 w 7467600"/>
              <a:gd name="connsiteY176" fmla="*/ 4219492 h 6858000"/>
              <a:gd name="connsiteX177" fmla="*/ 3360922 w 7467600"/>
              <a:gd name="connsiteY177" fmla="*/ 4529373 h 6858000"/>
              <a:gd name="connsiteX178" fmla="*/ 3492420 w 7467600"/>
              <a:gd name="connsiteY178" fmla="*/ 4510145 h 6858000"/>
              <a:gd name="connsiteX179" fmla="*/ 3364086 w 7467600"/>
              <a:gd name="connsiteY179" fmla="*/ 4480340 h 6858000"/>
              <a:gd name="connsiteX180" fmla="*/ 3225818 w 7467600"/>
              <a:gd name="connsiteY180" fmla="*/ 4411822 h 6858000"/>
              <a:gd name="connsiteX181" fmla="*/ 3129696 w 7467600"/>
              <a:gd name="connsiteY181" fmla="*/ 4360704 h 6858000"/>
              <a:gd name="connsiteX182" fmla="*/ 2814545 w 7467600"/>
              <a:gd name="connsiteY182" fmla="*/ 4282955 h 6858000"/>
              <a:gd name="connsiteX183" fmla="*/ 2305292 w 7467600"/>
              <a:gd name="connsiteY183" fmla="*/ 4219492 h 6858000"/>
              <a:gd name="connsiteX184" fmla="*/ 2626982 w 7467600"/>
              <a:gd name="connsiteY184" fmla="*/ 4206450 h 6858000"/>
              <a:gd name="connsiteX185" fmla="*/ 2490617 w 7467600"/>
              <a:gd name="connsiteY185" fmla="*/ 4206951 h 6858000"/>
              <a:gd name="connsiteX186" fmla="*/ 2819869 w 7467600"/>
              <a:gd name="connsiteY186" fmla="*/ 4252936 h 6858000"/>
              <a:gd name="connsiteX187" fmla="*/ 3143018 w 7467600"/>
              <a:gd name="connsiteY187" fmla="*/ 4332698 h 6858000"/>
              <a:gd name="connsiteX188" fmla="*/ 3241520 w 7467600"/>
              <a:gd name="connsiteY188" fmla="*/ 4385112 h 6858000"/>
              <a:gd name="connsiteX189" fmla="*/ 3374575 w 7467600"/>
              <a:gd name="connsiteY189" fmla="*/ 4451517 h 6858000"/>
              <a:gd name="connsiteX190" fmla="*/ 3505221 w 7467600"/>
              <a:gd name="connsiteY190" fmla="*/ 4480757 h 6858000"/>
              <a:gd name="connsiteX191" fmla="*/ 2626982 w 7467600"/>
              <a:gd name="connsiteY191" fmla="*/ 4206450 h 6858000"/>
              <a:gd name="connsiteX192" fmla="*/ 1310106 w 7467600"/>
              <a:gd name="connsiteY192" fmla="*/ 3943217 h 6858000"/>
              <a:gd name="connsiteX193" fmla="*/ 854994 w 7467600"/>
              <a:gd name="connsiteY193" fmla="*/ 4399136 h 6858000"/>
              <a:gd name="connsiteX194" fmla="*/ 742462 w 7467600"/>
              <a:gd name="connsiteY194" fmla="*/ 4594648 h 6858000"/>
              <a:gd name="connsiteX195" fmla="*/ 820602 w 7467600"/>
              <a:gd name="connsiteY195" fmla="*/ 4485915 h 6858000"/>
              <a:gd name="connsiteX196" fmla="*/ 878295 w 7467600"/>
              <a:gd name="connsiteY196" fmla="*/ 4403594 h 6858000"/>
              <a:gd name="connsiteX197" fmla="*/ 1240607 w 7467600"/>
              <a:gd name="connsiteY197" fmla="*/ 4010401 h 6858000"/>
              <a:gd name="connsiteX198" fmla="*/ 1310106 w 7467600"/>
              <a:gd name="connsiteY198" fmla="*/ 3943217 h 6858000"/>
              <a:gd name="connsiteX199" fmla="*/ 1423113 w 7467600"/>
              <a:gd name="connsiteY199" fmla="*/ 3874565 h 6858000"/>
              <a:gd name="connsiteX200" fmla="*/ 1260565 w 7467600"/>
              <a:gd name="connsiteY200" fmla="*/ 4031982 h 6858000"/>
              <a:gd name="connsiteX201" fmla="*/ 901900 w 7467600"/>
              <a:gd name="connsiteY201" fmla="*/ 4421236 h 6858000"/>
              <a:gd name="connsiteX202" fmla="*/ 845044 w 7467600"/>
              <a:gd name="connsiteY202" fmla="*/ 4502436 h 6858000"/>
              <a:gd name="connsiteX203" fmla="*/ 685926 w 7467600"/>
              <a:gd name="connsiteY203" fmla="*/ 4703069 h 6858000"/>
              <a:gd name="connsiteX204" fmla="*/ 684248 w 7467600"/>
              <a:gd name="connsiteY204" fmla="*/ 4706721 h 6858000"/>
              <a:gd name="connsiteX205" fmla="*/ 1423113 w 7467600"/>
              <a:gd name="connsiteY205" fmla="*/ 3874565 h 6858000"/>
              <a:gd name="connsiteX206" fmla="*/ 3316479 w 7467600"/>
              <a:gd name="connsiteY206" fmla="*/ 3872136 h 6858000"/>
              <a:gd name="connsiteX207" fmla="*/ 3546806 w 7467600"/>
              <a:gd name="connsiteY207" fmla="*/ 4356139 h 6858000"/>
              <a:gd name="connsiteX208" fmla="*/ 3364433 w 7467600"/>
              <a:gd name="connsiteY208" fmla="*/ 3953121 h 6858000"/>
              <a:gd name="connsiteX209" fmla="*/ 3316479 w 7467600"/>
              <a:gd name="connsiteY209" fmla="*/ 3872136 h 6858000"/>
              <a:gd name="connsiteX210" fmla="*/ 3291335 w 7467600"/>
              <a:gd name="connsiteY210" fmla="*/ 3767420 h 6858000"/>
              <a:gd name="connsiteX211" fmla="*/ 3390805 w 7467600"/>
              <a:gd name="connsiteY211" fmla="*/ 3937163 h 6858000"/>
              <a:gd name="connsiteX212" fmla="*/ 3579062 w 7467600"/>
              <a:gd name="connsiteY212" fmla="*/ 4359040 h 6858000"/>
              <a:gd name="connsiteX213" fmla="*/ 3467355 w 7467600"/>
              <a:gd name="connsiteY213" fmla="*/ 3988130 h 6858000"/>
              <a:gd name="connsiteX214" fmla="*/ 3310753 w 7467600"/>
              <a:gd name="connsiteY214" fmla="*/ 3787140 h 6858000"/>
              <a:gd name="connsiteX215" fmla="*/ 3291335 w 7467600"/>
              <a:gd name="connsiteY215" fmla="*/ 3767420 h 6858000"/>
              <a:gd name="connsiteX216" fmla="*/ 1635889 w 7467600"/>
              <a:gd name="connsiteY216" fmla="*/ 3709494 h 6858000"/>
              <a:gd name="connsiteX217" fmla="*/ 1634800 w 7467600"/>
              <a:gd name="connsiteY217" fmla="*/ 3731111 h 6858000"/>
              <a:gd name="connsiteX218" fmla="*/ 1635889 w 7467600"/>
              <a:gd name="connsiteY218" fmla="*/ 3709494 h 6858000"/>
              <a:gd name="connsiteX219" fmla="*/ 1510397 w 7467600"/>
              <a:gd name="connsiteY219" fmla="*/ 3684705 h 6858000"/>
              <a:gd name="connsiteX220" fmla="*/ 1146550 w 7467600"/>
              <a:gd name="connsiteY220" fmla="*/ 3802012 h 6858000"/>
              <a:gd name="connsiteX221" fmla="*/ 698834 w 7467600"/>
              <a:gd name="connsiteY221" fmla="*/ 3952272 h 6858000"/>
              <a:gd name="connsiteX222" fmla="*/ 34256 w 7467600"/>
              <a:gd name="connsiteY222" fmla="*/ 4347603 h 6858000"/>
              <a:gd name="connsiteX223" fmla="*/ 527241 w 7467600"/>
              <a:gd name="connsiteY223" fmla="*/ 4065078 h 6858000"/>
              <a:gd name="connsiteX224" fmla="*/ 1510397 w 7467600"/>
              <a:gd name="connsiteY224" fmla="*/ 3684705 h 6858000"/>
              <a:gd name="connsiteX225" fmla="*/ 1313114 w 7467600"/>
              <a:gd name="connsiteY225" fmla="*/ 3655216 h 6858000"/>
              <a:gd name="connsiteX226" fmla="*/ 1109304 w 7467600"/>
              <a:gd name="connsiteY226" fmla="*/ 3669030 h 6858000"/>
              <a:gd name="connsiteX227" fmla="*/ 8129 w 7467600"/>
              <a:gd name="connsiteY227" fmla="*/ 4330519 h 6858000"/>
              <a:gd name="connsiteX228" fmla="*/ 687572 w 7467600"/>
              <a:gd name="connsiteY228" fmla="*/ 3925629 h 6858000"/>
              <a:gd name="connsiteX229" fmla="*/ 1138365 w 7467600"/>
              <a:gd name="connsiteY229" fmla="*/ 3774515 h 6858000"/>
              <a:gd name="connsiteX230" fmla="*/ 1505579 w 7467600"/>
              <a:gd name="connsiteY230" fmla="*/ 3655526 h 6858000"/>
              <a:gd name="connsiteX231" fmla="*/ 1313114 w 7467600"/>
              <a:gd name="connsiteY231" fmla="*/ 3655216 h 6858000"/>
              <a:gd name="connsiteX232" fmla="*/ 3655073 w 7467600"/>
              <a:gd name="connsiteY232" fmla="*/ 3650884 h 6858000"/>
              <a:gd name="connsiteX233" fmla="*/ 3989938 w 7467600"/>
              <a:gd name="connsiteY233" fmla="*/ 3991685 h 6858000"/>
              <a:gd name="connsiteX234" fmla="*/ 4393907 w 7467600"/>
              <a:gd name="connsiteY234" fmla="*/ 4261258 h 6858000"/>
              <a:gd name="connsiteX235" fmla="*/ 4648051 w 7467600"/>
              <a:gd name="connsiteY235" fmla="*/ 4374051 h 6858000"/>
              <a:gd name="connsiteX236" fmla="*/ 4383389 w 7467600"/>
              <a:gd name="connsiteY236" fmla="*/ 4184369 h 6858000"/>
              <a:gd name="connsiteX237" fmla="*/ 4165508 w 7467600"/>
              <a:gd name="connsiteY237" fmla="*/ 4035196 h 6858000"/>
              <a:gd name="connsiteX238" fmla="*/ 4068162 w 7467600"/>
              <a:gd name="connsiteY238" fmla="*/ 3953394 h 6858000"/>
              <a:gd name="connsiteX239" fmla="*/ 3981416 w 7467600"/>
              <a:gd name="connsiteY239" fmla="*/ 3880482 h 6858000"/>
              <a:gd name="connsiteX240" fmla="*/ 3800147 w 7467600"/>
              <a:gd name="connsiteY240" fmla="*/ 3749872 h 6858000"/>
              <a:gd name="connsiteX241" fmla="*/ 3655073 w 7467600"/>
              <a:gd name="connsiteY241" fmla="*/ 3650884 h 6858000"/>
              <a:gd name="connsiteX242" fmla="*/ 3670252 w 7467600"/>
              <a:gd name="connsiteY242" fmla="*/ 3622798 h 6858000"/>
              <a:gd name="connsiteX243" fmla="*/ 3817258 w 7467600"/>
              <a:gd name="connsiteY243" fmla="*/ 3723577 h 6858000"/>
              <a:gd name="connsiteX244" fmla="*/ 4000461 w 7467600"/>
              <a:gd name="connsiteY244" fmla="*/ 3855966 h 6858000"/>
              <a:gd name="connsiteX245" fmla="*/ 4088180 w 7467600"/>
              <a:gd name="connsiteY245" fmla="*/ 3929774 h 6858000"/>
              <a:gd name="connsiteX246" fmla="*/ 4184555 w 7467600"/>
              <a:gd name="connsiteY246" fmla="*/ 4010683 h 6858000"/>
              <a:gd name="connsiteX247" fmla="*/ 4399563 w 7467600"/>
              <a:gd name="connsiteY247" fmla="*/ 4158106 h 6858000"/>
              <a:gd name="connsiteX248" fmla="*/ 4684469 w 7467600"/>
              <a:gd name="connsiteY248" fmla="*/ 4364680 h 6858000"/>
              <a:gd name="connsiteX249" fmla="*/ 4690271 w 7467600"/>
              <a:gd name="connsiteY249" fmla="*/ 4370034 h 6858000"/>
              <a:gd name="connsiteX250" fmla="*/ 4136093 w 7467600"/>
              <a:gd name="connsiteY250" fmla="*/ 3858466 h 6858000"/>
              <a:gd name="connsiteX251" fmla="*/ 3670252 w 7467600"/>
              <a:gd name="connsiteY251" fmla="*/ 3622798 h 6858000"/>
              <a:gd name="connsiteX252" fmla="*/ 4440129 w 7467600"/>
              <a:gd name="connsiteY252" fmla="*/ 3448571 h 6858000"/>
              <a:gd name="connsiteX253" fmla="*/ 4856525 w 7467600"/>
              <a:gd name="connsiteY253" fmla="*/ 3915351 h 6858000"/>
              <a:gd name="connsiteX254" fmla="*/ 5059055 w 7467600"/>
              <a:gd name="connsiteY254" fmla="*/ 4108918 h 6858000"/>
              <a:gd name="connsiteX255" fmla="*/ 5290070 w 7467600"/>
              <a:gd name="connsiteY255" fmla="*/ 4263619 h 6858000"/>
              <a:gd name="connsiteX256" fmla="*/ 4834991 w 7467600"/>
              <a:gd name="connsiteY256" fmla="*/ 3830985 h 6858000"/>
              <a:gd name="connsiteX257" fmla="*/ 4440129 w 7467600"/>
              <a:gd name="connsiteY257" fmla="*/ 3448571 h 6858000"/>
              <a:gd name="connsiteX258" fmla="*/ 4441737 w 7467600"/>
              <a:gd name="connsiteY258" fmla="*/ 3399734 h 6858000"/>
              <a:gd name="connsiteX259" fmla="*/ 4431236 w 7467600"/>
              <a:gd name="connsiteY259" fmla="*/ 3400954 h 6858000"/>
              <a:gd name="connsiteX260" fmla="*/ 4557150 w 7467600"/>
              <a:gd name="connsiteY260" fmla="*/ 3510023 h 6858000"/>
              <a:gd name="connsiteX261" fmla="*/ 4856936 w 7467600"/>
              <a:gd name="connsiteY261" fmla="*/ 3809146 h 6858000"/>
              <a:gd name="connsiteX262" fmla="*/ 5111996 w 7467600"/>
              <a:gd name="connsiteY262" fmla="*/ 4065759 h 6858000"/>
              <a:gd name="connsiteX263" fmla="*/ 5388878 w 7467600"/>
              <a:gd name="connsiteY263" fmla="*/ 4300185 h 6858000"/>
              <a:gd name="connsiteX264" fmla="*/ 5425556 w 7467600"/>
              <a:gd name="connsiteY264" fmla="*/ 4308967 h 6858000"/>
              <a:gd name="connsiteX265" fmla="*/ 4943646 w 7467600"/>
              <a:gd name="connsiteY265" fmla="*/ 3822916 h 6858000"/>
              <a:gd name="connsiteX266" fmla="*/ 4594837 w 7467600"/>
              <a:gd name="connsiteY266" fmla="*/ 3532274 h 6858000"/>
              <a:gd name="connsiteX267" fmla="*/ 4441737 w 7467600"/>
              <a:gd name="connsiteY267" fmla="*/ 3399734 h 6858000"/>
              <a:gd name="connsiteX268" fmla="*/ 5425834 w 7467600"/>
              <a:gd name="connsiteY268" fmla="*/ 3162785 h 6858000"/>
              <a:gd name="connsiteX269" fmla="*/ 5401644 w 7467600"/>
              <a:gd name="connsiteY269" fmla="*/ 3617847 h 6858000"/>
              <a:gd name="connsiteX270" fmla="*/ 5467256 w 7467600"/>
              <a:gd name="connsiteY270" fmla="*/ 4175494 h 6858000"/>
              <a:gd name="connsiteX271" fmla="*/ 5448069 w 7467600"/>
              <a:gd name="connsiteY271" fmla="*/ 3567554 h 6858000"/>
              <a:gd name="connsiteX272" fmla="*/ 5425834 w 7467600"/>
              <a:gd name="connsiteY272" fmla="*/ 3162785 h 6858000"/>
              <a:gd name="connsiteX273" fmla="*/ 1318687 w 7467600"/>
              <a:gd name="connsiteY273" fmla="*/ 3113840 h 6858000"/>
              <a:gd name="connsiteX274" fmla="*/ 1066793 w 7467600"/>
              <a:gd name="connsiteY274" fmla="*/ 3212171 h 6858000"/>
              <a:gd name="connsiteX275" fmla="*/ 993319 w 7467600"/>
              <a:gd name="connsiteY275" fmla="*/ 3247648 h 6858000"/>
              <a:gd name="connsiteX276" fmla="*/ 853081 w 7467600"/>
              <a:gd name="connsiteY276" fmla="*/ 3312410 h 6858000"/>
              <a:gd name="connsiteX277" fmla="*/ 805957 w 7467600"/>
              <a:gd name="connsiteY277" fmla="*/ 3330443 h 6858000"/>
              <a:gd name="connsiteX278" fmla="*/ 1318687 w 7467600"/>
              <a:gd name="connsiteY278" fmla="*/ 3113840 h 6858000"/>
              <a:gd name="connsiteX279" fmla="*/ 5453702 w 7467600"/>
              <a:gd name="connsiteY279" fmla="*/ 3090882 h 6858000"/>
              <a:gd name="connsiteX280" fmla="*/ 5480135 w 7467600"/>
              <a:gd name="connsiteY280" fmla="*/ 3565802 h 6858000"/>
              <a:gd name="connsiteX281" fmla="*/ 5499023 w 7467600"/>
              <a:gd name="connsiteY281" fmla="*/ 4166310 h 6858000"/>
              <a:gd name="connsiteX282" fmla="*/ 5547022 w 7467600"/>
              <a:gd name="connsiteY282" fmla="*/ 3607838 h 6858000"/>
              <a:gd name="connsiteX283" fmla="*/ 5515964 w 7467600"/>
              <a:gd name="connsiteY283" fmla="*/ 3378541 h 6858000"/>
              <a:gd name="connsiteX284" fmla="*/ 5453702 w 7467600"/>
              <a:gd name="connsiteY284" fmla="*/ 3090882 h 6858000"/>
              <a:gd name="connsiteX285" fmla="*/ 1238695 w 7467600"/>
              <a:gd name="connsiteY285" fmla="*/ 3076820 h 6858000"/>
              <a:gd name="connsiteX286" fmla="*/ 716371 w 7467600"/>
              <a:gd name="connsiteY286" fmla="*/ 3293249 h 6858000"/>
              <a:gd name="connsiteX287" fmla="*/ 579522 w 7467600"/>
              <a:gd name="connsiteY287" fmla="*/ 3371759 h 6858000"/>
              <a:gd name="connsiteX288" fmla="*/ 600288 w 7467600"/>
              <a:gd name="connsiteY288" fmla="*/ 3365555 h 6858000"/>
              <a:gd name="connsiteX289" fmla="*/ 840692 w 7467600"/>
              <a:gd name="connsiteY289" fmla="*/ 3284921 h 6858000"/>
              <a:gd name="connsiteX290" fmla="*/ 979248 w 7467600"/>
              <a:gd name="connsiteY290" fmla="*/ 3221003 h 6858000"/>
              <a:gd name="connsiteX291" fmla="*/ 1053282 w 7467600"/>
              <a:gd name="connsiteY291" fmla="*/ 3185247 h 6858000"/>
              <a:gd name="connsiteX292" fmla="*/ 1320603 w 7467600"/>
              <a:gd name="connsiteY292" fmla="*/ 3081281 h 6858000"/>
              <a:gd name="connsiteX293" fmla="*/ 1238695 w 7467600"/>
              <a:gd name="connsiteY293" fmla="*/ 3076820 h 6858000"/>
              <a:gd name="connsiteX294" fmla="*/ 5425627 w 7467600"/>
              <a:gd name="connsiteY294" fmla="*/ 2954192 h 6858000"/>
              <a:gd name="connsiteX295" fmla="*/ 5470770 w 7467600"/>
              <a:gd name="connsiteY295" fmla="*/ 3005435 h 6858000"/>
              <a:gd name="connsiteX296" fmla="*/ 5519779 w 7467600"/>
              <a:gd name="connsiteY296" fmla="*/ 4359223 h 6858000"/>
              <a:gd name="connsiteX297" fmla="*/ 5520293 w 7467600"/>
              <a:gd name="connsiteY297" fmla="*/ 4360602 h 6858000"/>
              <a:gd name="connsiteX298" fmla="*/ 5767221 w 7467600"/>
              <a:gd name="connsiteY298" fmla="*/ 4665564 h 6858000"/>
              <a:gd name="connsiteX299" fmla="*/ 6937169 w 7467600"/>
              <a:gd name="connsiteY299" fmla="*/ 4815941 h 6858000"/>
              <a:gd name="connsiteX300" fmla="*/ 6953922 w 7467600"/>
              <a:gd name="connsiteY300" fmla="*/ 4890068 h 6858000"/>
              <a:gd name="connsiteX301" fmla="*/ 6071359 w 7467600"/>
              <a:gd name="connsiteY301" fmla="*/ 4770770 h 6858000"/>
              <a:gd name="connsiteX302" fmla="*/ 6038839 w 7467600"/>
              <a:gd name="connsiteY302" fmla="*/ 4764474 h 6858000"/>
              <a:gd name="connsiteX303" fmla="*/ 6038706 w 7467600"/>
              <a:gd name="connsiteY303" fmla="*/ 4763847 h 6858000"/>
              <a:gd name="connsiteX304" fmla="*/ 6037784 w 7467600"/>
              <a:gd name="connsiteY304" fmla="*/ 4764270 h 6858000"/>
              <a:gd name="connsiteX305" fmla="*/ 6038839 w 7467600"/>
              <a:gd name="connsiteY305" fmla="*/ 4764474 h 6858000"/>
              <a:gd name="connsiteX306" fmla="*/ 6040338 w 7467600"/>
              <a:gd name="connsiteY306" fmla="*/ 4771418 h 6858000"/>
              <a:gd name="connsiteX307" fmla="*/ 6024488 w 7467600"/>
              <a:gd name="connsiteY307" fmla="*/ 4809903 h 6858000"/>
              <a:gd name="connsiteX308" fmla="*/ 5599771 w 7467600"/>
              <a:gd name="connsiteY308" fmla="*/ 5509652 h 6858000"/>
              <a:gd name="connsiteX309" fmla="*/ 5548843 w 7467600"/>
              <a:gd name="connsiteY309" fmla="*/ 5563845 h 6858000"/>
              <a:gd name="connsiteX310" fmla="*/ 5940952 w 7467600"/>
              <a:gd name="connsiteY310" fmla="*/ 6250028 h 6858000"/>
              <a:gd name="connsiteX311" fmla="*/ 6043441 w 7467600"/>
              <a:gd name="connsiteY311" fmla="*/ 6665847 h 6858000"/>
              <a:gd name="connsiteX312" fmla="*/ 6093432 w 7467600"/>
              <a:gd name="connsiteY312" fmla="*/ 6858000 h 6858000"/>
              <a:gd name="connsiteX313" fmla="*/ 6034344 w 7467600"/>
              <a:gd name="connsiteY313" fmla="*/ 6858000 h 6858000"/>
              <a:gd name="connsiteX314" fmla="*/ 6026679 w 7467600"/>
              <a:gd name="connsiteY314" fmla="*/ 6836959 h 6858000"/>
              <a:gd name="connsiteX315" fmla="*/ 5800441 w 7467600"/>
              <a:gd name="connsiteY315" fmla="*/ 6335286 h 6858000"/>
              <a:gd name="connsiteX316" fmla="*/ 5526562 w 7467600"/>
              <a:gd name="connsiteY316" fmla="*/ 5705388 h 6858000"/>
              <a:gd name="connsiteX317" fmla="*/ 5519640 w 7467600"/>
              <a:gd name="connsiteY317" fmla="*/ 5683774 h 6858000"/>
              <a:gd name="connsiteX318" fmla="*/ 5844559 w 7467600"/>
              <a:gd name="connsiteY318" fmla="*/ 6553349 h 6858000"/>
              <a:gd name="connsiteX319" fmla="*/ 5975994 w 7467600"/>
              <a:gd name="connsiteY319" fmla="*/ 6858000 h 6858000"/>
              <a:gd name="connsiteX320" fmla="*/ 5898547 w 7467600"/>
              <a:gd name="connsiteY320" fmla="*/ 6858000 h 6858000"/>
              <a:gd name="connsiteX321" fmla="*/ 5682041 w 7467600"/>
              <a:gd name="connsiteY321" fmla="*/ 6355860 h 6858000"/>
              <a:gd name="connsiteX322" fmla="*/ 5461758 w 7467600"/>
              <a:gd name="connsiteY322" fmla="*/ 5820220 h 6858000"/>
              <a:gd name="connsiteX323" fmla="*/ 5237282 w 7467600"/>
              <a:gd name="connsiteY323" fmla="*/ 6579086 h 6858000"/>
              <a:gd name="connsiteX324" fmla="*/ 5115009 w 7467600"/>
              <a:gd name="connsiteY324" fmla="*/ 6858000 h 6858000"/>
              <a:gd name="connsiteX325" fmla="*/ 5028074 w 7467600"/>
              <a:gd name="connsiteY325" fmla="*/ 6858000 h 6858000"/>
              <a:gd name="connsiteX326" fmla="*/ 5079508 w 7467600"/>
              <a:gd name="connsiteY326" fmla="*/ 6749074 h 6858000"/>
              <a:gd name="connsiteX327" fmla="*/ 5371846 w 7467600"/>
              <a:gd name="connsiteY327" fmla="*/ 5924413 h 6858000"/>
              <a:gd name="connsiteX328" fmla="*/ 5270512 w 7467600"/>
              <a:gd name="connsiteY328" fmla="*/ 6138975 h 6858000"/>
              <a:gd name="connsiteX329" fmla="*/ 5062409 w 7467600"/>
              <a:gd name="connsiteY329" fmla="*/ 6653544 h 6858000"/>
              <a:gd name="connsiteX330" fmla="*/ 5036628 w 7467600"/>
              <a:gd name="connsiteY330" fmla="*/ 6754247 h 6858000"/>
              <a:gd name="connsiteX331" fmla="*/ 5009112 w 7467600"/>
              <a:gd name="connsiteY331" fmla="*/ 6858000 h 6858000"/>
              <a:gd name="connsiteX332" fmla="*/ 4976679 w 7467600"/>
              <a:gd name="connsiteY332" fmla="*/ 6858000 h 6858000"/>
              <a:gd name="connsiteX333" fmla="*/ 5006537 w 7467600"/>
              <a:gd name="connsiteY333" fmla="*/ 6747068 h 6858000"/>
              <a:gd name="connsiteX334" fmla="*/ 5032723 w 7467600"/>
              <a:gd name="connsiteY334" fmla="*/ 6644957 h 6858000"/>
              <a:gd name="connsiteX335" fmla="*/ 5242949 w 7467600"/>
              <a:gd name="connsiteY335" fmla="*/ 6125175 h 6858000"/>
              <a:gd name="connsiteX336" fmla="*/ 5286321 w 7467600"/>
              <a:gd name="connsiteY336" fmla="*/ 6033555 h 6858000"/>
              <a:gd name="connsiteX337" fmla="*/ 5008210 w 7467600"/>
              <a:gd name="connsiteY337" fmla="*/ 6649194 h 6858000"/>
              <a:gd name="connsiteX338" fmla="*/ 4986321 w 7467600"/>
              <a:gd name="connsiteY338" fmla="*/ 6765687 h 6858000"/>
              <a:gd name="connsiteX339" fmla="*/ 4973474 w 7467600"/>
              <a:gd name="connsiteY339" fmla="*/ 6858000 h 6858000"/>
              <a:gd name="connsiteX340" fmla="*/ 4907178 w 7467600"/>
              <a:gd name="connsiteY340" fmla="*/ 6858000 h 6858000"/>
              <a:gd name="connsiteX341" fmla="*/ 4910810 w 7467600"/>
              <a:gd name="connsiteY341" fmla="*/ 6829660 h 6858000"/>
              <a:gd name="connsiteX342" fmla="*/ 4987461 w 7467600"/>
              <a:gd name="connsiteY342" fmla="*/ 6432994 h 6858000"/>
              <a:gd name="connsiteX343" fmla="*/ 5179262 w 7467600"/>
              <a:gd name="connsiteY343" fmla="*/ 6035044 h 6858000"/>
              <a:gd name="connsiteX344" fmla="*/ 4689678 w 7467600"/>
              <a:gd name="connsiteY344" fmla="*/ 6440241 h 6858000"/>
              <a:gd name="connsiteX345" fmla="*/ 4477543 w 7467600"/>
              <a:gd name="connsiteY345" fmla="*/ 6674836 h 6858000"/>
              <a:gd name="connsiteX346" fmla="*/ 4329957 w 7467600"/>
              <a:gd name="connsiteY346" fmla="*/ 6858000 h 6858000"/>
              <a:gd name="connsiteX347" fmla="*/ 4218595 w 7467600"/>
              <a:gd name="connsiteY347" fmla="*/ 6858000 h 6858000"/>
              <a:gd name="connsiteX348" fmla="*/ 4368888 w 7467600"/>
              <a:gd name="connsiteY348" fmla="*/ 6668412 h 6858000"/>
              <a:gd name="connsiteX349" fmla="*/ 4563091 w 7467600"/>
              <a:gd name="connsiteY349" fmla="*/ 6442508 h 6858000"/>
              <a:gd name="connsiteX350" fmla="*/ 5387324 w 7467600"/>
              <a:gd name="connsiteY350" fmla="*/ 5705830 h 6858000"/>
              <a:gd name="connsiteX351" fmla="*/ 5073620 w 7467600"/>
              <a:gd name="connsiteY351" fmla="*/ 5955437 h 6858000"/>
              <a:gd name="connsiteX352" fmla="*/ 4689789 w 7467600"/>
              <a:gd name="connsiteY352" fmla="*/ 6268382 h 6858000"/>
              <a:gd name="connsiteX353" fmla="*/ 4418722 w 7467600"/>
              <a:gd name="connsiteY353" fmla="*/ 6570886 h 6858000"/>
              <a:gd name="connsiteX354" fmla="*/ 4214944 w 7467600"/>
              <a:gd name="connsiteY354" fmla="*/ 6858000 h 6858000"/>
              <a:gd name="connsiteX355" fmla="*/ 4177898 w 7467600"/>
              <a:gd name="connsiteY355" fmla="*/ 6858000 h 6858000"/>
              <a:gd name="connsiteX356" fmla="*/ 4391597 w 7467600"/>
              <a:gd name="connsiteY356" fmla="*/ 6556370 h 6858000"/>
              <a:gd name="connsiteX357" fmla="*/ 4668889 w 7467600"/>
              <a:gd name="connsiteY357" fmla="*/ 6246399 h 6858000"/>
              <a:gd name="connsiteX358" fmla="*/ 5055427 w 7467600"/>
              <a:gd name="connsiteY358" fmla="*/ 5931476 h 6858000"/>
              <a:gd name="connsiteX359" fmla="*/ 5371814 w 7467600"/>
              <a:gd name="connsiteY359" fmla="*/ 5678975 h 6858000"/>
              <a:gd name="connsiteX360" fmla="*/ 4987918 w 7467600"/>
              <a:gd name="connsiteY360" fmla="*/ 5838701 h 6858000"/>
              <a:gd name="connsiteX361" fmla="*/ 4317146 w 7467600"/>
              <a:gd name="connsiteY361" fmla="*/ 6587716 h 6858000"/>
              <a:gd name="connsiteX362" fmla="*/ 4171627 w 7467600"/>
              <a:gd name="connsiteY362" fmla="*/ 6858000 h 6858000"/>
              <a:gd name="connsiteX363" fmla="*/ 4081585 w 7467600"/>
              <a:gd name="connsiteY363" fmla="*/ 6858000 h 6858000"/>
              <a:gd name="connsiteX364" fmla="*/ 4238603 w 7467600"/>
              <a:gd name="connsiteY364" fmla="*/ 6559341 h 6858000"/>
              <a:gd name="connsiteX365" fmla="*/ 4778333 w 7467600"/>
              <a:gd name="connsiteY365" fmla="*/ 5873626 h 6858000"/>
              <a:gd name="connsiteX366" fmla="*/ 5414185 w 7467600"/>
              <a:gd name="connsiteY366" fmla="*/ 5573882 h 6858000"/>
              <a:gd name="connsiteX367" fmla="*/ 5959648 w 7467600"/>
              <a:gd name="connsiteY367" fmla="*/ 4760797 h 6858000"/>
              <a:gd name="connsiteX368" fmla="*/ 5355019 w 7467600"/>
              <a:gd name="connsiteY368" fmla="*/ 4734672 h 6858000"/>
              <a:gd name="connsiteX369" fmla="*/ 5083565 w 7467600"/>
              <a:gd name="connsiteY369" fmla="*/ 5179121 h 6858000"/>
              <a:gd name="connsiteX370" fmla="*/ 4713577 w 7467600"/>
              <a:gd name="connsiteY370" fmla="*/ 5616803 h 6858000"/>
              <a:gd name="connsiteX371" fmla="*/ 3989559 w 7467600"/>
              <a:gd name="connsiteY371" fmla="*/ 6145945 h 6858000"/>
              <a:gd name="connsiteX372" fmla="*/ 3939824 w 7467600"/>
              <a:gd name="connsiteY372" fmla="*/ 6066900 h 6858000"/>
              <a:gd name="connsiteX373" fmla="*/ 4584537 w 7467600"/>
              <a:gd name="connsiteY373" fmla="*/ 5324826 h 6858000"/>
              <a:gd name="connsiteX374" fmla="*/ 5037105 w 7467600"/>
              <a:gd name="connsiteY374" fmla="*/ 5088765 h 6858000"/>
              <a:gd name="connsiteX375" fmla="*/ 5039930 w 7467600"/>
              <a:gd name="connsiteY375" fmla="*/ 5089585 h 6858000"/>
              <a:gd name="connsiteX376" fmla="*/ 5263764 w 7467600"/>
              <a:gd name="connsiteY376" fmla="*/ 4735525 h 6858000"/>
              <a:gd name="connsiteX377" fmla="*/ 4086300 w 7467600"/>
              <a:gd name="connsiteY377" fmla="*/ 4884599 h 6858000"/>
              <a:gd name="connsiteX378" fmla="*/ 4085485 w 7467600"/>
              <a:gd name="connsiteY378" fmla="*/ 4899070 h 6858000"/>
              <a:gd name="connsiteX379" fmla="*/ 3871915 w 7467600"/>
              <a:gd name="connsiteY379" fmla="*/ 5253645 h 6858000"/>
              <a:gd name="connsiteX380" fmla="*/ 3799374 w 7467600"/>
              <a:gd name="connsiteY380" fmla="*/ 5466127 h 6858000"/>
              <a:gd name="connsiteX381" fmla="*/ 3498850 w 7467600"/>
              <a:gd name="connsiteY381" fmla="*/ 6661888 h 6858000"/>
              <a:gd name="connsiteX382" fmla="*/ 3399216 w 7467600"/>
              <a:gd name="connsiteY382" fmla="*/ 6858000 h 6858000"/>
              <a:gd name="connsiteX383" fmla="*/ 3303688 w 7467600"/>
              <a:gd name="connsiteY383" fmla="*/ 6858000 h 6858000"/>
              <a:gd name="connsiteX384" fmla="*/ 3391774 w 7467600"/>
              <a:gd name="connsiteY384" fmla="*/ 6697181 h 6858000"/>
              <a:gd name="connsiteX385" fmla="*/ 3735540 w 7467600"/>
              <a:gd name="connsiteY385" fmla="*/ 5546923 h 6858000"/>
              <a:gd name="connsiteX386" fmla="*/ 3729438 w 7467600"/>
              <a:gd name="connsiteY386" fmla="*/ 5569058 h 6858000"/>
              <a:gd name="connsiteX387" fmla="*/ 3707782 w 7467600"/>
              <a:gd name="connsiteY387" fmla="*/ 5644908 h 6858000"/>
              <a:gd name="connsiteX388" fmla="*/ 3583827 w 7467600"/>
              <a:gd name="connsiteY388" fmla="*/ 6039215 h 6858000"/>
              <a:gd name="connsiteX389" fmla="*/ 3547861 w 7467600"/>
              <a:gd name="connsiteY389" fmla="*/ 6129609 h 6858000"/>
              <a:gd name="connsiteX390" fmla="*/ 3490905 w 7467600"/>
              <a:gd name="connsiteY390" fmla="*/ 6277660 h 6858000"/>
              <a:gd name="connsiteX391" fmla="*/ 3455859 w 7467600"/>
              <a:gd name="connsiteY391" fmla="*/ 6391301 h 6858000"/>
              <a:gd name="connsiteX392" fmla="*/ 3429112 w 7467600"/>
              <a:gd name="connsiteY392" fmla="*/ 6479469 h 6858000"/>
              <a:gd name="connsiteX393" fmla="*/ 3304862 w 7467600"/>
              <a:gd name="connsiteY393" fmla="*/ 6796476 h 6858000"/>
              <a:gd name="connsiteX394" fmla="*/ 3276071 w 7467600"/>
              <a:gd name="connsiteY394" fmla="*/ 6858000 h 6858000"/>
              <a:gd name="connsiteX395" fmla="*/ 3240805 w 7467600"/>
              <a:gd name="connsiteY395" fmla="*/ 6858000 h 6858000"/>
              <a:gd name="connsiteX396" fmla="*/ 3275917 w 7467600"/>
              <a:gd name="connsiteY396" fmla="*/ 6783192 h 6858000"/>
              <a:gd name="connsiteX397" fmla="*/ 3399358 w 7467600"/>
              <a:gd name="connsiteY397" fmla="*/ 6469011 h 6858000"/>
              <a:gd name="connsiteX398" fmla="*/ 3425650 w 7467600"/>
              <a:gd name="connsiteY398" fmla="*/ 6381333 h 6858000"/>
              <a:gd name="connsiteX399" fmla="*/ 3460661 w 7467600"/>
              <a:gd name="connsiteY399" fmla="*/ 6266763 h 6858000"/>
              <a:gd name="connsiteX400" fmla="*/ 3518021 w 7467600"/>
              <a:gd name="connsiteY400" fmla="*/ 6117298 h 6858000"/>
              <a:gd name="connsiteX401" fmla="*/ 3554035 w 7467600"/>
              <a:gd name="connsiteY401" fmla="*/ 6027832 h 6858000"/>
              <a:gd name="connsiteX402" fmla="*/ 3677174 w 7467600"/>
              <a:gd name="connsiteY402" fmla="*/ 5636351 h 6858000"/>
              <a:gd name="connsiteX403" fmla="*/ 3698819 w 7467600"/>
              <a:gd name="connsiteY403" fmla="*/ 5560503 h 6858000"/>
              <a:gd name="connsiteX404" fmla="*/ 3702094 w 7467600"/>
              <a:gd name="connsiteY404" fmla="*/ 5549194 h 6858000"/>
              <a:gd name="connsiteX405" fmla="*/ 3398355 w 7467600"/>
              <a:gd name="connsiteY405" fmla="*/ 6094603 h 6858000"/>
              <a:gd name="connsiteX406" fmla="*/ 3193941 w 7467600"/>
              <a:gd name="connsiteY406" fmla="*/ 6798775 h 6858000"/>
              <a:gd name="connsiteX407" fmla="*/ 3184140 w 7467600"/>
              <a:gd name="connsiteY407" fmla="*/ 6858000 h 6858000"/>
              <a:gd name="connsiteX408" fmla="*/ 3099978 w 7467600"/>
              <a:gd name="connsiteY408" fmla="*/ 6858000 h 6858000"/>
              <a:gd name="connsiteX409" fmla="*/ 3101556 w 7467600"/>
              <a:gd name="connsiteY409" fmla="*/ 6843337 h 6858000"/>
              <a:gd name="connsiteX410" fmla="*/ 3370162 w 7467600"/>
              <a:gd name="connsiteY410" fmla="*/ 5785550 h 6858000"/>
              <a:gd name="connsiteX411" fmla="*/ 3746477 w 7467600"/>
              <a:gd name="connsiteY411" fmla="*/ 5377889 h 6858000"/>
              <a:gd name="connsiteX412" fmla="*/ 3863399 w 7467600"/>
              <a:gd name="connsiteY412" fmla="*/ 5087257 h 6858000"/>
              <a:gd name="connsiteX413" fmla="*/ 3968712 w 7467600"/>
              <a:gd name="connsiteY413" fmla="*/ 4913989 h 6858000"/>
              <a:gd name="connsiteX414" fmla="*/ 2792390 w 7467600"/>
              <a:gd name="connsiteY414" fmla="*/ 5382974 h 6858000"/>
              <a:gd name="connsiteX415" fmla="*/ 2714982 w 7467600"/>
              <a:gd name="connsiteY415" fmla="*/ 5427051 h 6858000"/>
              <a:gd name="connsiteX416" fmla="*/ 2813361 w 7467600"/>
              <a:gd name="connsiteY416" fmla="*/ 6023912 h 6858000"/>
              <a:gd name="connsiteX417" fmla="*/ 2688430 w 7467600"/>
              <a:gd name="connsiteY417" fmla="*/ 6801564 h 6858000"/>
              <a:gd name="connsiteX418" fmla="*/ 2629626 w 7467600"/>
              <a:gd name="connsiteY418" fmla="*/ 6763394 h 6858000"/>
              <a:gd name="connsiteX419" fmla="*/ 2565328 w 7467600"/>
              <a:gd name="connsiteY419" fmla="*/ 5516399 h 6858000"/>
              <a:gd name="connsiteX420" fmla="*/ 1922999 w 7467600"/>
              <a:gd name="connsiteY420" fmla="*/ 5980343 h 6858000"/>
              <a:gd name="connsiteX421" fmla="*/ 1950261 w 7467600"/>
              <a:gd name="connsiteY421" fmla="*/ 6405858 h 6858000"/>
              <a:gd name="connsiteX422" fmla="*/ 2365554 w 7467600"/>
              <a:gd name="connsiteY422" fmla="*/ 6759107 h 6858000"/>
              <a:gd name="connsiteX423" fmla="*/ 2424142 w 7467600"/>
              <a:gd name="connsiteY423" fmla="*/ 6858000 h 6858000"/>
              <a:gd name="connsiteX424" fmla="*/ 2395994 w 7467600"/>
              <a:gd name="connsiteY424" fmla="*/ 6858000 h 6858000"/>
              <a:gd name="connsiteX425" fmla="*/ 2392863 w 7467600"/>
              <a:gd name="connsiteY425" fmla="*/ 6852964 h 6858000"/>
              <a:gd name="connsiteX426" fmla="*/ 2017589 w 7467600"/>
              <a:gd name="connsiteY426" fmla="*/ 6493982 h 6858000"/>
              <a:gd name="connsiteX427" fmla="*/ 2147336 w 7467600"/>
              <a:gd name="connsiteY427" fmla="*/ 6594052 h 6858000"/>
              <a:gd name="connsiteX428" fmla="*/ 2207047 w 7467600"/>
              <a:gd name="connsiteY428" fmla="*/ 6654540 h 6858000"/>
              <a:gd name="connsiteX429" fmla="*/ 2299106 w 7467600"/>
              <a:gd name="connsiteY429" fmla="*/ 6778931 h 6858000"/>
              <a:gd name="connsiteX430" fmla="*/ 2314430 w 7467600"/>
              <a:gd name="connsiteY430" fmla="*/ 6801144 h 6858000"/>
              <a:gd name="connsiteX431" fmla="*/ 2352406 w 7467600"/>
              <a:gd name="connsiteY431" fmla="*/ 6858000 h 6858000"/>
              <a:gd name="connsiteX432" fmla="*/ 2314492 w 7467600"/>
              <a:gd name="connsiteY432" fmla="*/ 6858000 h 6858000"/>
              <a:gd name="connsiteX433" fmla="*/ 2288095 w 7467600"/>
              <a:gd name="connsiteY433" fmla="*/ 6818030 h 6858000"/>
              <a:gd name="connsiteX434" fmla="*/ 2272768 w 7467600"/>
              <a:gd name="connsiteY434" fmla="*/ 6795822 h 6858000"/>
              <a:gd name="connsiteX435" fmla="*/ 2182715 w 7467600"/>
              <a:gd name="connsiteY435" fmla="*/ 6675071 h 6858000"/>
              <a:gd name="connsiteX436" fmla="*/ 2032061 w 7467600"/>
              <a:gd name="connsiteY436" fmla="*/ 6541380 h 6858000"/>
              <a:gd name="connsiteX437" fmla="*/ 2257220 w 7467600"/>
              <a:gd name="connsiteY437" fmla="*/ 6826257 h 6858000"/>
              <a:gd name="connsiteX438" fmla="*/ 2281324 w 7467600"/>
              <a:gd name="connsiteY438" fmla="*/ 6858000 h 6858000"/>
              <a:gd name="connsiteX439" fmla="*/ 2242860 w 7467600"/>
              <a:gd name="connsiteY439" fmla="*/ 6858000 h 6858000"/>
              <a:gd name="connsiteX440" fmla="*/ 2232818 w 7467600"/>
              <a:gd name="connsiteY440" fmla="*/ 6844926 h 6858000"/>
              <a:gd name="connsiteX441" fmla="*/ 1990172 w 7467600"/>
              <a:gd name="connsiteY441" fmla="*/ 6542121 h 6858000"/>
              <a:gd name="connsiteX442" fmla="*/ 2124090 w 7467600"/>
              <a:gd name="connsiteY442" fmla="*/ 6761017 h 6858000"/>
              <a:gd name="connsiteX443" fmla="*/ 2200380 w 7467600"/>
              <a:gd name="connsiteY443" fmla="*/ 6858000 h 6858000"/>
              <a:gd name="connsiteX444" fmla="*/ 2147507 w 7467600"/>
              <a:gd name="connsiteY444" fmla="*/ 6858000 h 6858000"/>
              <a:gd name="connsiteX445" fmla="*/ 2070668 w 7467600"/>
              <a:gd name="connsiteY445" fmla="*/ 6761520 h 6858000"/>
              <a:gd name="connsiteX446" fmla="*/ 1975142 w 7467600"/>
              <a:gd name="connsiteY446" fmla="*/ 6585570 h 6858000"/>
              <a:gd name="connsiteX447" fmla="*/ 2050035 w 7467600"/>
              <a:gd name="connsiteY447" fmla="*/ 6813345 h 6858000"/>
              <a:gd name="connsiteX448" fmla="*/ 2063025 w 7467600"/>
              <a:gd name="connsiteY448" fmla="*/ 6858000 h 6858000"/>
              <a:gd name="connsiteX449" fmla="*/ 2021675 w 7467600"/>
              <a:gd name="connsiteY449" fmla="*/ 6858000 h 6858000"/>
              <a:gd name="connsiteX450" fmla="*/ 2019308 w 7467600"/>
              <a:gd name="connsiteY450" fmla="*/ 6847118 h 6858000"/>
              <a:gd name="connsiteX451" fmla="*/ 1938835 w 7467600"/>
              <a:gd name="connsiteY451" fmla="*/ 6551160 h 6858000"/>
              <a:gd name="connsiteX452" fmla="*/ 1953230 w 7467600"/>
              <a:gd name="connsiteY452" fmla="*/ 6759699 h 6858000"/>
              <a:gd name="connsiteX453" fmla="*/ 1956763 w 7467600"/>
              <a:gd name="connsiteY453" fmla="*/ 6778191 h 6858000"/>
              <a:gd name="connsiteX454" fmla="*/ 1967925 w 7467600"/>
              <a:gd name="connsiteY454" fmla="*/ 6858000 h 6858000"/>
              <a:gd name="connsiteX455" fmla="*/ 1936622 w 7467600"/>
              <a:gd name="connsiteY455" fmla="*/ 6858000 h 6858000"/>
              <a:gd name="connsiteX456" fmla="*/ 1926261 w 7467600"/>
              <a:gd name="connsiteY456" fmla="*/ 6784064 h 6858000"/>
              <a:gd name="connsiteX457" fmla="*/ 1922724 w 7467600"/>
              <a:gd name="connsiteY457" fmla="*/ 6765577 h 6858000"/>
              <a:gd name="connsiteX458" fmla="*/ 1904650 w 7467600"/>
              <a:gd name="connsiteY458" fmla="*/ 6639616 h 6858000"/>
              <a:gd name="connsiteX459" fmla="*/ 1885273 w 7467600"/>
              <a:gd name="connsiteY459" fmla="*/ 6858000 h 6858000"/>
              <a:gd name="connsiteX460" fmla="*/ 1854363 w 7467600"/>
              <a:gd name="connsiteY460" fmla="*/ 6858000 h 6858000"/>
              <a:gd name="connsiteX461" fmla="*/ 1880391 w 7467600"/>
              <a:gd name="connsiteY461" fmla="*/ 6603796 h 6858000"/>
              <a:gd name="connsiteX462" fmla="*/ 1818273 w 7467600"/>
              <a:gd name="connsiteY462" fmla="*/ 6715729 h 6858000"/>
              <a:gd name="connsiteX463" fmla="*/ 1794691 w 7467600"/>
              <a:gd name="connsiteY463" fmla="*/ 6843239 h 6858000"/>
              <a:gd name="connsiteX464" fmla="*/ 1794914 w 7467600"/>
              <a:gd name="connsiteY464" fmla="*/ 6858000 h 6858000"/>
              <a:gd name="connsiteX465" fmla="*/ 1746128 w 7467600"/>
              <a:gd name="connsiteY465" fmla="*/ 6858000 h 6858000"/>
              <a:gd name="connsiteX466" fmla="*/ 1753934 w 7467600"/>
              <a:gd name="connsiteY466" fmla="*/ 6724796 h 6858000"/>
              <a:gd name="connsiteX467" fmla="*/ 1792053 w 7467600"/>
              <a:gd name="connsiteY467" fmla="*/ 6572396 h 6858000"/>
              <a:gd name="connsiteX468" fmla="*/ 1862248 w 7467600"/>
              <a:gd name="connsiteY468" fmla="*/ 6266397 h 6858000"/>
              <a:gd name="connsiteX469" fmla="*/ 1862250 w 7467600"/>
              <a:gd name="connsiteY469" fmla="*/ 6033531 h 6858000"/>
              <a:gd name="connsiteX470" fmla="*/ 1211999 w 7467600"/>
              <a:gd name="connsiteY470" fmla="*/ 6683610 h 6858000"/>
              <a:gd name="connsiteX471" fmla="*/ 1213266 w 7467600"/>
              <a:gd name="connsiteY471" fmla="*/ 6691947 h 6858000"/>
              <a:gd name="connsiteX472" fmla="*/ 1203370 w 7467600"/>
              <a:gd name="connsiteY472" fmla="*/ 6850676 h 6858000"/>
              <a:gd name="connsiteX473" fmla="*/ 1203671 w 7467600"/>
              <a:gd name="connsiteY473" fmla="*/ 6858000 h 6858000"/>
              <a:gd name="connsiteX474" fmla="*/ 1143180 w 7467600"/>
              <a:gd name="connsiteY474" fmla="*/ 6858000 h 6858000"/>
              <a:gd name="connsiteX475" fmla="*/ 1142176 w 7467600"/>
              <a:gd name="connsiteY475" fmla="*/ 6766045 h 6858000"/>
              <a:gd name="connsiteX476" fmla="*/ 1067484 w 7467600"/>
              <a:gd name="connsiteY476" fmla="*/ 6858000 h 6858000"/>
              <a:gd name="connsiteX477" fmla="*/ 953928 w 7467600"/>
              <a:gd name="connsiteY477" fmla="*/ 6858000 h 6858000"/>
              <a:gd name="connsiteX478" fmla="*/ 959715 w 7467600"/>
              <a:gd name="connsiteY478" fmla="*/ 6850185 h 6858000"/>
              <a:gd name="connsiteX479" fmla="*/ 1483788 w 7467600"/>
              <a:gd name="connsiteY479" fmla="*/ 6259174 h 6858000"/>
              <a:gd name="connsiteX480" fmla="*/ 1100671 w 7467600"/>
              <a:gd name="connsiteY480" fmla="*/ 6252137 h 6858000"/>
              <a:gd name="connsiteX481" fmla="*/ 1090144 w 7467600"/>
              <a:gd name="connsiteY481" fmla="*/ 6256748 h 6858000"/>
              <a:gd name="connsiteX482" fmla="*/ 1095872 w 7467600"/>
              <a:gd name="connsiteY482" fmla="*/ 6271892 h 6858000"/>
              <a:gd name="connsiteX483" fmla="*/ 262785 w 7467600"/>
              <a:gd name="connsiteY483" fmla="*/ 6845450 h 6858000"/>
              <a:gd name="connsiteX484" fmla="*/ 209968 w 7467600"/>
              <a:gd name="connsiteY484" fmla="*/ 6770713 h 6858000"/>
              <a:gd name="connsiteX485" fmla="*/ 873460 w 7467600"/>
              <a:gd name="connsiteY485" fmla="*/ 6253768 h 6858000"/>
              <a:gd name="connsiteX486" fmla="*/ 192686 w 7467600"/>
              <a:gd name="connsiteY486" fmla="*/ 5849257 h 6858000"/>
              <a:gd name="connsiteX487" fmla="*/ 4696 w 7467600"/>
              <a:gd name="connsiteY487" fmla="*/ 5697668 h 6858000"/>
              <a:gd name="connsiteX488" fmla="*/ 0 w 7467600"/>
              <a:gd name="connsiteY488" fmla="*/ 5689984 h 6858000"/>
              <a:gd name="connsiteX489" fmla="*/ 0 w 7467600"/>
              <a:gd name="connsiteY489" fmla="*/ 5513472 h 6858000"/>
              <a:gd name="connsiteX490" fmla="*/ 174101 w 7467600"/>
              <a:gd name="connsiteY490" fmla="*/ 5620277 h 6858000"/>
              <a:gd name="connsiteX491" fmla="*/ 891800 w 7467600"/>
              <a:gd name="connsiteY491" fmla="*/ 6036935 h 6858000"/>
              <a:gd name="connsiteX492" fmla="*/ 1072219 w 7467600"/>
              <a:gd name="connsiteY492" fmla="*/ 6169443 h 6858000"/>
              <a:gd name="connsiteX493" fmla="*/ 1074117 w 7467600"/>
              <a:gd name="connsiteY493" fmla="*/ 6170301 h 6858000"/>
              <a:gd name="connsiteX494" fmla="*/ 1083114 w 7467600"/>
              <a:gd name="connsiteY494" fmla="*/ 6174131 h 6858000"/>
              <a:gd name="connsiteX495" fmla="*/ 1543010 w 7467600"/>
              <a:gd name="connsiteY495" fmla="*/ 6191140 h 6858000"/>
              <a:gd name="connsiteX496" fmla="*/ 1551080 w 7467600"/>
              <a:gd name="connsiteY496" fmla="*/ 6195006 h 6858000"/>
              <a:gd name="connsiteX497" fmla="*/ 2345443 w 7467600"/>
              <a:gd name="connsiteY497" fmla="*/ 5549882 h 6858000"/>
              <a:gd name="connsiteX498" fmla="*/ 1721499 w 7467600"/>
              <a:gd name="connsiteY498" fmla="*/ 5599969 h 6858000"/>
              <a:gd name="connsiteX499" fmla="*/ 767716 w 7467600"/>
              <a:gd name="connsiteY499" fmla="*/ 5472768 h 6858000"/>
              <a:gd name="connsiteX500" fmla="*/ 722147 w 7467600"/>
              <a:gd name="connsiteY500" fmla="*/ 5393091 h 6858000"/>
              <a:gd name="connsiteX501" fmla="*/ 1485552 w 7467600"/>
              <a:gd name="connsiteY501" fmla="*/ 5313202 h 6858000"/>
              <a:gd name="connsiteX502" fmla="*/ 2143004 w 7467600"/>
              <a:gd name="connsiteY502" fmla="*/ 5402420 h 6858000"/>
              <a:gd name="connsiteX503" fmla="*/ 1933391 w 7467600"/>
              <a:gd name="connsiteY503" fmla="*/ 5156971 h 6858000"/>
              <a:gd name="connsiteX504" fmla="*/ 1827118 w 7467600"/>
              <a:gd name="connsiteY504" fmla="*/ 4968410 h 6858000"/>
              <a:gd name="connsiteX505" fmla="*/ 1837349 w 7467600"/>
              <a:gd name="connsiteY505" fmla="*/ 4956357 h 6858000"/>
              <a:gd name="connsiteX506" fmla="*/ 2162835 w 7467600"/>
              <a:gd name="connsiteY506" fmla="*/ 5187853 h 6858000"/>
              <a:gd name="connsiteX507" fmla="*/ 2257167 w 7467600"/>
              <a:gd name="connsiteY507" fmla="*/ 5462123 h 6858000"/>
              <a:gd name="connsiteX508" fmla="*/ 2261598 w 7467600"/>
              <a:gd name="connsiteY508" fmla="*/ 5467998 h 6858000"/>
              <a:gd name="connsiteX509" fmla="*/ 2437177 w 7467600"/>
              <a:gd name="connsiteY509" fmla="*/ 5479608 h 6858000"/>
              <a:gd name="connsiteX510" fmla="*/ 2445247 w 7467600"/>
              <a:gd name="connsiteY510" fmla="*/ 5483476 h 6858000"/>
              <a:gd name="connsiteX511" fmla="*/ 2743626 w 7467600"/>
              <a:gd name="connsiteY511" fmla="*/ 5304819 h 6858000"/>
              <a:gd name="connsiteX512" fmla="*/ 3048102 w 7467600"/>
              <a:gd name="connsiteY512" fmla="*/ 5150595 h 6858000"/>
              <a:gd name="connsiteX513" fmla="*/ 1799414 w 7467600"/>
              <a:gd name="connsiteY513" fmla="*/ 4694732 h 6858000"/>
              <a:gd name="connsiteX514" fmla="*/ 1771735 w 7467600"/>
              <a:gd name="connsiteY514" fmla="*/ 4619929 h 6858000"/>
              <a:gd name="connsiteX515" fmla="*/ 3104273 w 7467600"/>
              <a:gd name="connsiteY515" fmla="*/ 5076159 h 6858000"/>
              <a:gd name="connsiteX516" fmla="*/ 3113245 w 7467600"/>
              <a:gd name="connsiteY516" fmla="*/ 5090705 h 6858000"/>
              <a:gd name="connsiteX517" fmla="*/ 3126294 w 7467600"/>
              <a:gd name="connsiteY517" fmla="*/ 5114400 h 6858000"/>
              <a:gd name="connsiteX518" fmla="*/ 3937433 w 7467600"/>
              <a:gd name="connsiteY518" fmla="*/ 4830473 h 6858000"/>
              <a:gd name="connsiteX519" fmla="*/ 3590475 w 7467600"/>
              <a:gd name="connsiteY519" fmla="*/ 4597974 h 6858000"/>
              <a:gd name="connsiteX520" fmla="*/ 3100264 w 7467600"/>
              <a:gd name="connsiteY520" fmla="*/ 4579845 h 6858000"/>
              <a:gd name="connsiteX521" fmla="*/ 2183576 w 7467600"/>
              <a:gd name="connsiteY521" fmla="*/ 4227150 h 6858000"/>
              <a:gd name="connsiteX522" fmla="*/ 2151029 w 7467600"/>
              <a:gd name="connsiteY522" fmla="*/ 4146947 h 6858000"/>
              <a:gd name="connsiteX523" fmla="*/ 3563434 w 7467600"/>
              <a:gd name="connsiteY523" fmla="*/ 4469115 h 6858000"/>
              <a:gd name="connsiteX524" fmla="*/ 3177952 w 7467600"/>
              <a:gd name="connsiteY524" fmla="*/ 3657386 h 6858000"/>
              <a:gd name="connsiteX525" fmla="*/ 3189263 w 7467600"/>
              <a:gd name="connsiteY525" fmla="*/ 3625726 h 6858000"/>
              <a:gd name="connsiteX526" fmla="*/ 3560912 w 7467600"/>
              <a:gd name="connsiteY526" fmla="*/ 4079863 h 6858000"/>
              <a:gd name="connsiteX527" fmla="*/ 3626636 w 7467600"/>
              <a:gd name="connsiteY527" fmla="*/ 4512230 h 6858000"/>
              <a:gd name="connsiteX528" fmla="*/ 3653088 w 7467600"/>
              <a:gd name="connsiteY528" fmla="*/ 4521417 h 6858000"/>
              <a:gd name="connsiteX529" fmla="*/ 3988128 w 7467600"/>
              <a:gd name="connsiteY529" fmla="*/ 4817267 h 6858000"/>
              <a:gd name="connsiteX530" fmla="*/ 4830582 w 7467600"/>
              <a:gd name="connsiteY530" fmla="*/ 4676000 h 6858000"/>
              <a:gd name="connsiteX531" fmla="*/ 4830100 w 7467600"/>
              <a:gd name="connsiteY531" fmla="*/ 4675554 h 6858000"/>
              <a:gd name="connsiteX532" fmla="*/ 4036318 w 7467600"/>
              <a:gd name="connsiteY532" fmla="*/ 4147013 h 6858000"/>
              <a:gd name="connsiteX533" fmla="*/ 3432098 w 7467600"/>
              <a:gd name="connsiteY533" fmla="*/ 3537312 h 6858000"/>
              <a:gd name="connsiteX534" fmla="*/ 3446761 w 7467600"/>
              <a:gd name="connsiteY534" fmla="*/ 3461278 h 6858000"/>
              <a:gd name="connsiteX535" fmla="*/ 4419733 w 7467600"/>
              <a:gd name="connsiteY535" fmla="*/ 3963555 h 6858000"/>
              <a:gd name="connsiteX536" fmla="*/ 4781371 w 7467600"/>
              <a:gd name="connsiteY536" fmla="*/ 4458604 h 6858000"/>
              <a:gd name="connsiteX537" fmla="*/ 4780440 w 7467600"/>
              <a:gd name="connsiteY537" fmla="*/ 4470290 h 6858000"/>
              <a:gd name="connsiteX538" fmla="*/ 4898954 w 7467600"/>
              <a:gd name="connsiteY538" fmla="*/ 4662092 h 6858000"/>
              <a:gd name="connsiteX539" fmla="*/ 4900699 w 7467600"/>
              <a:gd name="connsiteY539" fmla="*/ 4670867 h 6858000"/>
              <a:gd name="connsiteX540" fmla="*/ 5714511 w 7467600"/>
              <a:gd name="connsiteY540" fmla="*/ 4663483 h 6858000"/>
              <a:gd name="connsiteX541" fmla="*/ 5464793 w 7467600"/>
              <a:gd name="connsiteY541" fmla="*/ 4393556 h 6858000"/>
              <a:gd name="connsiteX542" fmla="*/ 5461897 w 7467600"/>
              <a:gd name="connsiteY542" fmla="*/ 4390879 h 6858000"/>
              <a:gd name="connsiteX543" fmla="*/ 4294126 w 7467600"/>
              <a:gd name="connsiteY543" fmla="*/ 3303048 h 6858000"/>
              <a:gd name="connsiteX544" fmla="*/ 4305321 w 7467600"/>
              <a:gd name="connsiteY544" fmla="*/ 3256953 h 6858000"/>
              <a:gd name="connsiteX545" fmla="*/ 4949299 w 7467600"/>
              <a:gd name="connsiteY545" fmla="*/ 3766336 h 6858000"/>
              <a:gd name="connsiteX546" fmla="*/ 5291452 w 7467600"/>
              <a:gd name="connsiteY546" fmla="*/ 4076801 h 6858000"/>
              <a:gd name="connsiteX547" fmla="*/ 5434998 w 7467600"/>
              <a:gd name="connsiteY547" fmla="*/ 4254100 h 6858000"/>
              <a:gd name="connsiteX548" fmla="*/ 5351015 w 7467600"/>
              <a:gd name="connsiteY548" fmla="*/ 3760989 h 6858000"/>
              <a:gd name="connsiteX549" fmla="*/ 5413780 w 7467600"/>
              <a:gd name="connsiteY549" fmla="*/ 2966265 h 6858000"/>
              <a:gd name="connsiteX550" fmla="*/ 5425627 w 7467600"/>
              <a:gd name="connsiteY550" fmla="*/ 2954192 h 6858000"/>
              <a:gd name="connsiteX551" fmla="*/ 6604735 w 7467600"/>
              <a:gd name="connsiteY551" fmla="*/ 2041381 h 6858000"/>
              <a:gd name="connsiteX552" fmla="*/ 7204487 w 7467600"/>
              <a:gd name="connsiteY552" fmla="*/ 2742112 h 6858000"/>
              <a:gd name="connsiteX553" fmla="*/ 7131592 w 7467600"/>
              <a:gd name="connsiteY553" fmla="*/ 2672096 h 6858000"/>
              <a:gd name="connsiteX554" fmla="*/ 6996344 w 7467600"/>
              <a:gd name="connsiteY554" fmla="*/ 2518310 h 6858000"/>
              <a:gd name="connsiteX555" fmla="*/ 6735495 w 7467600"/>
              <a:gd name="connsiteY555" fmla="*/ 2196890 h 6858000"/>
              <a:gd name="connsiteX556" fmla="*/ 6721901 w 7467600"/>
              <a:gd name="connsiteY556" fmla="*/ 2179274 h 6858000"/>
              <a:gd name="connsiteX557" fmla="*/ 6604735 w 7467600"/>
              <a:gd name="connsiteY557" fmla="*/ 2041381 h 6858000"/>
              <a:gd name="connsiteX558" fmla="*/ 6591670 w 7467600"/>
              <a:gd name="connsiteY558" fmla="*/ 1988277 h 6858000"/>
              <a:gd name="connsiteX559" fmla="*/ 6747349 w 7467600"/>
              <a:gd name="connsiteY559" fmla="*/ 2160069 h 6858000"/>
              <a:gd name="connsiteX560" fmla="*/ 6760943 w 7467600"/>
              <a:gd name="connsiteY560" fmla="*/ 2177686 h 6858000"/>
              <a:gd name="connsiteX561" fmla="*/ 7021065 w 7467600"/>
              <a:gd name="connsiteY561" fmla="*/ 2498102 h 6858000"/>
              <a:gd name="connsiteX562" fmla="*/ 7155223 w 7467600"/>
              <a:gd name="connsiteY562" fmla="*/ 2650386 h 6858000"/>
              <a:gd name="connsiteX563" fmla="*/ 7203167 w 7467600"/>
              <a:gd name="connsiteY563" fmla="*/ 2697288 h 6858000"/>
              <a:gd name="connsiteX564" fmla="*/ 6937703 w 7467600"/>
              <a:gd name="connsiteY564" fmla="*/ 2321981 h 6858000"/>
              <a:gd name="connsiteX565" fmla="*/ 6591670 w 7467600"/>
              <a:gd name="connsiteY565" fmla="*/ 1988277 h 6858000"/>
              <a:gd name="connsiteX566" fmla="*/ 5798671 w 7467600"/>
              <a:gd name="connsiteY566" fmla="*/ 1981601 h 6858000"/>
              <a:gd name="connsiteX567" fmla="*/ 5754709 w 7467600"/>
              <a:gd name="connsiteY567" fmla="*/ 2071454 h 6858000"/>
              <a:gd name="connsiteX568" fmla="*/ 5763044 w 7467600"/>
              <a:gd name="connsiteY568" fmla="*/ 2842206 h 6858000"/>
              <a:gd name="connsiteX569" fmla="*/ 5764974 w 7467600"/>
              <a:gd name="connsiteY569" fmla="*/ 2799609 h 6858000"/>
              <a:gd name="connsiteX570" fmla="*/ 5767665 w 7467600"/>
              <a:gd name="connsiteY570" fmla="*/ 2666409 h 6858000"/>
              <a:gd name="connsiteX571" fmla="*/ 5763055 w 7467600"/>
              <a:gd name="connsiteY571" fmla="*/ 2579705 h 6858000"/>
              <a:gd name="connsiteX572" fmla="*/ 5758079 w 7467600"/>
              <a:gd name="connsiteY572" fmla="*/ 2492508 h 6858000"/>
              <a:gd name="connsiteX573" fmla="*/ 5779325 w 7467600"/>
              <a:gd name="connsiteY573" fmla="*/ 2197069 h 6858000"/>
              <a:gd name="connsiteX574" fmla="*/ 5798671 w 7467600"/>
              <a:gd name="connsiteY574" fmla="*/ 1981601 h 6858000"/>
              <a:gd name="connsiteX575" fmla="*/ 5829202 w 7467600"/>
              <a:gd name="connsiteY575" fmla="*/ 1971679 h 6858000"/>
              <a:gd name="connsiteX576" fmla="*/ 5809558 w 7467600"/>
              <a:gd name="connsiteY576" fmla="*/ 2198043 h 6858000"/>
              <a:gd name="connsiteX577" fmla="*/ 5788653 w 7467600"/>
              <a:gd name="connsiteY577" fmla="*/ 2489430 h 6858000"/>
              <a:gd name="connsiteX578" fmla="*/ 5793439 w 7467600"/>
              <a:gd name="connsiteY578" fmla="*/ 2575235 h 6858000"/>
              <a:gd name="connsiteX579" fmla="*/ 5796837 w 7467600"/>
              <a:gd name="connsiteY579" fmla="*/ 2637633 h 6858000"/>
              <a:gd name="connsiteX580" fmla="*/ 5818614 w 7467600"/>
              <a:gd name="connsiteY580" fmla="*/ 2473055 h 6858000"/>
              <a:gd name="connsiteX581" fmla="*/ 5829202 w 7467600"/>
              <a:gd name="connsiteY581" fmla="*/ 1971679 h 6858000"/>
              <a:gd name="connsiteX582" fmla="*/ 5911389 w 7467600"/>
              <a:gd name="connsiteY582" fmla="*/ 1898371 h 6858000"/>
              <a:gd name="connsiteX583" fmla="*/ 6237627 w 7467600"/>
              <a:gd name="connsiteY583" fmla="*/ 2231921 h 6858000"/>
              <a:gd name="connsiteX584" fmla="*/ 5911389 w 7467600"/>
              <a:gd name="connsiteY584" fmla="*/ 1898371 h 6858000"/>
              <a:gd name="connsiteX585" fmla="*/ 6944437 w 7467600"/>
              <a:gd name="connsiteY585" fmla="*/ 1575402 h 6858000"/>
              <a:gd name="connsiteX586" fmla="*/ 6304730 w 7467600"/>
              <a:gd name="connsiteY586" fmla="*/ 1766654 h 6858000"/>
              <a:gd name="connsiteX587" fmla="*/ 6944437 w 7467600"/>
              <a:gd name="connsiteY587" fmla="*/ 1575402 h 6858000"/>
              <a:gd name="connsiteX588" fmla="*/ 7019523 w 7467600"/>
              <a:gd name="connsiteY588" fmla="*/ 1519450 h 6858000"/>
              <a:gd name="connsiteX589" fmla="*/ 6298091 w 7467600"/>
              <a:gd name="connsiteY589" fmla="*/ 1737122 h 6858000"/>
              <a:gd name="connsiteX590" fmla="*/ 7019523 w 7467600"/>
              <a:gd name="connsiteY590" fmla="*/ 1519450 h 6858000"/>
              <a:gd name="connsiteX591" fmla="*/ 2399523 w 7467600"/>
              <a:gd name="connsiteY591" fmla="*/ 1428234 h 6858000"/>
              <a:gd name="connsiteX592" fmla="*/ 2224982 w 7467600"/>
              <a:gd name="connsiteY592" fmla="*/ 1826201 h 6858000"/>
              <a:gd name="connsiteX593" fmla="*/ 2096099 w 7467600"/>
              <a:gd name="connsiteY593" fmla="*/ 2345900 h 6858000"/>
              <a:gd name="connsiteX594" fmla="*/ 2283317 w 7467600"/>
              <a:gd name="connsiteY594" fmla="*/ 1796925 h 6858000"/>
              <a:gd name="connsiteX595" fmla="*/ 2399523 w 7467600"/>
              <a:gd name="connsiteY595" fmla="*/ 1428234 h 6858000"/>
              <a:gd name="connsiteX596" fmla="*/ 2448558 w 7467600"/>
              <a:gd name="connsiteY596" fmla="*/ 1373435 h 6858000"/>
              <a:gd name="connsiteX597" fmla="*/ 2312521 w 7467600"/>
              <a:gd name="connsiteY597" fmla="*/ 1806140 h 6858000"/>
              <a:gd name="connsiteX598" fmla="*/ 2127533 w 7467600"/>
              <a:gd name="connsiteY598" fmla="*/ 2348380 h 6858000"/>
              <a:gd name="connsiteX599" fmla="*/ 2358080 w 7467600"/>
              <a:gd name="connsiteY599" fmla="*/ 1866134 h 6858000"/>
              <a:gd name="connsiteX600" fmla="*/ 2407436 w 7467600"/>
              <a:gd name="connsiteY600" fmla="*/ 1651070 h 6858000"/>
              <a:gd name="connsiteX601" fmla="*/ 2448558 w 7467600"/>
              <a:gd name="connsiteY601" fmla="*/ 1373435 h 6858000"/>
              <a:gd name="connsiteX602" fmla="*/ 278707 w 7467600"/>
              <a:gd name="connsiteY602" fmla="*/ 1352270 h 6858000"/>
              <a:gd name="connsiteX603" fmla="*/ 321570 w 7467600"/>
              <a:gd name="connsiteY603" fmla="*/ 1861610 h 6858000"/>
              <a:gd name="connsiteX604" fmla="*/ 294281 w 7467600"/>
              <a:gd name="connsiteY604" fmla="*/ 1440658 h 6858000"/>
              <a:gd name="connsiteX605" fmla="*/ 278707 w 7467600"/>
              <a:gd name="connsiteY605" fmla="*/ 1352270 h 6858000"/>
              <a:gd name="connsiteX606" fmla="*/ 1423821 w 7467600"/>
              <a:gd name="connsiteY606" fmla="*/ 1351958 h 6858000"/>
              <a:gd name="connsiteX607" fmla="*/ 1638521 w 7467600"/>
              <a:gd name="connsiteY607" fmla="*/ 1908470 h 6858000"/>
              <a:gd name="connsiteX608" fmla="*/ 1754199 w 7467600"/>
              <a:gd name="connsiteY608" fmla="*/ 2149284 h 6858000"/>
              <a:gd name="connsiteX609" fmla="*/ 1908359 w 7467600"/>
              <a:gd name="connsiteY609" fmla="*/ 2364988 h 6858000"/>
              <a:gd name="connsiteX610" fmla="*/ 1647661 w 7467600"/>
              <a:gd name="connsiteY610" fmla="*/ 1825945 h 6858000"/>
              <a:gd name="connsiteX611" fmla="*/ 1423821 w 7467600"/>
              <a:gd name="connsiteY611" fmla="*/ 1351958 h 6858000"/>
              <a:gd name="connsiteX612" fmla="*/ 1431890 w 7467600"/>
              <a:gd name="connsiteY612" fmla="*/ 1306475 h 6858000"/>
              <a:gd name="connsiteX613" fmla="*/ 1507597 w 7467600"/>
              <a:gd name="connsiteY613" fmla="*/ 1446132 h 6858000"/>
              <a:gd name="connsiteX614" fmla="*/ 1674586 w 7467600"/>
              <a:gd name="connsiteY614" fmla="*/ 1813832 h 6858000"/>
              <a:gd name="connsiteX615" fmla="*/ 1815950 w 7467600"/>
              <a:gd name="connsiteY615" fmla="*/ 2128564 h 6858000"/>
              <a:gd name="connsiteX616" fmla="*/ 1984242 w 7467600"/>
              <a:gd name="connsiteY616" fmla="*/ 2430829 h 6858000"/>
              <a:gd name="connsiteX617" fmla="*/ 2014023 w 7467600"/>
              <a:gd name="connsiteY617" fmla="*/ 2450995 h 6858000"/>
              <a:gd name="connsiteX618" fmla="*/ 1747337 w 7467600"/>
              <a:gd name="connsiteY618" fmla="*/ 1855264 h 6858000"/>
              <a:gd name="connsiteX619" fmla="*/ 1533749 w 7467600"/>
              <a:gd name="connsiteY619" fmla="*/ 1478656 h 6858000"/>
              <a:gd name="connsiteX620" fmla="*/ 1431890 w 7467600"/>
              <a:gd name="connsiteY620" fmla="*/ 1306475 h 6858000"/>
              <a:gd name="connsiteX621" fmla="*/ 5052692 w 7467600"/>
              <a:gd name="connsiteY621" fmla="*/ 1292994 h 6858000"/>
              <a:gd name="connsiteX622" fmla="*/ 5200661 w 7467600"/>
              <a:gd name="connsiteY622" fmla="*/ 1635186 h 6858000"/>
              <a:gd name="connsiteX623" fmla="*/ 5297138 w 7467600"/>
              <a:gd name="connsiteY623" fmla="*/ 1906351 h 6858000"/>
              <a:gd name="connsiteX624" fmla="*/ 5052692 w 7467600"/>
              <a:gd name="connsiteY624" fmla="*/ 1292994 h 6858000"/>
              <a:gd name="connsiteX625" fmla="*/ 5009948 w 7467600"/>
              <a:gd name="connsiteY625" fmla="*/ 1273619 h 6858000"/>
              <a:gd name="connsiteX626" fmla="*/ 5121777 w 7467600"/>
              <a:gd name="connsiteY626" fmla="*/ 1654213 h 6858000"/>
              <a:gd name="connsiteX627" fmla="*/ 5293545 w 7467600"/>
              <a:gd name="connsiteY627" fmla="*/ 2072247 h 6858000"/>
              <a:gd name="connsiteX628" fmla="*/ 5294042 w 7467600"/>
              <a:gd name="connsiteY628" fmla="*/ 2065019 h 6858000"/>
              <a:gd name="connsiteX629" fmla="*/ 5171936 w 7467600"/>
              <a:gd name="connsiteY629" fmla="*/ 1647613 h 6858000"/>
              <a:gd name="connsiteX630" fmla="*/ 5009948 w 7467600"/>
              <a:gd name="connsiteY630" fmla="*/ 1273619 h 6858000"/>
              <a:gd name="connsiteX631" fmla="*/ 655236 w 7467600"/>
              <a:gd name="connsiteY631" fmla="*/ 1268632 h 6858000"/>
              <a:gd name="connsiteX632" fmla="*/ 839521 w 7467600"/>
              <a:gd name="connsiteY632" fmla="*/ 1685315 h 6858000"/>
              <a:gd name="connsiteX633" fmla="*/ 1109416 w 7467600"/>
              <a:gd name="connsiteY633" fmla="*/ 2061663 h 6858000"/>
              <a:gd name="connsiteX634" fmla="*/ 1298300 w 7467600"/>
              <a:gd name="connsiteY634" fmla="*/ 2247742 h 6858000"/>
              <a:gd name="connsiteX635" fmla="*/ 1125871 w 7467600"/>
              <a:gd name="connsiteY635" fmla="*/ 1989513 h 6858000"/>
              <a:gd name="connsiteX636" fmla="*/ 981574 w 7467600"/>
              <a:gd name="connsiteY636" fmla="*/ 1783157 h 6858000"/>
              <a:gd name="connsiteX637" fmla="*/ 922198 w 7467600"/>
              <a:gd name="connsiteY637" fmla="*/ 1677437 h 6858000"/>
              <a:gd name="connsiteX638" fmla="*/ 869293 w 7467600"/>
              <a:gd name="connsiteY638" fmla="*/ 1583214 h 6858000"/>
              <a:gd name="connsiteX639" fmla="*/ 751431 w 7467600"/>
              <a:gd name="connsiteY639" fmla="*/ 1405731 h 6858000"/>
              <a:gd name="connsiteX640" fmla="*/ 655236 w 7467600"/>
              <a:gd name="connsiteY640" fmla="*/ 1268632 h 6858000"/>
              <a:gd name="connsiteX641" fmla="*/ 6516292 w 7467600"/>
              <a:gd name="connsiteY641" fmla="*/ 1263064 h 6858000"/>
              <a:gd name="connsiteX642" fmla="*/ 5736320 w 7467600"/>
              <a:gd name="connsiteY642" fmla="*/ 1501803 h 6858000"/>
              <a:gd name="connsiteX643" fmla="*/ 6516292 w 7467600"/>
              <a:gd name="connsiteY643" fmla="*/ 1263064 h 6858000"/>
              <a:gd name="connsiteX644" fmla="*/ 291466 w 7467600"/>
              <a:gd name="connsiteY644" fmla="*/ 1250369 h 6858000"/>
              <a:gd name="connsiteX645" fmla="*/ 323180 w 7467600"/>
              <a:gd name="connsiteY645" fmla="*/ 1435283 h 6858000"/>
              <a:gd name="connsiteX646" fmla="*/ 349381 w 7467600"/>
              <a:gd name="connsiteY646" fmla="*/ 1875041 h 6858000"/>
              <a:gd name="connsiteX647" fmla="*/ 374363 w 7467600"/>
              <a:gd name="connsiteY647" fmla="*/ 1506494 h 6858000"/>
              <a:gd name="connsiteX648" fmla="*/ 302168 w 7467600"/>
              <a:gd name="connsiteY648" fmla="*/ 1274495 h 6858000"/>
              <a:gd name="connsiteX649" fmla="*/ 291466 w 7467600"/>
              <a:gd name="connsiteY649" fmla="*/ 1250369 h 6858000"/>
              <a:gd name="connsiteX650" fmla="*/ 678222 w 7467600"/>
              <a:gd name="connsiteY650" fmla="*/ 1248670 h 6858000"/>
              <a:gd name="connsiteX651" fmla="*/ 775536 w 7467600"/>
              <a:gd name="connsiteY651" fmla="*/ 1388015 h 6858000"/>
              <a:gd name="connsiteX652" fmla="*/ 894529 w 7467600"/>
              <a:gd name="connsiteY652" fmla="*/ 1567739 h 6858000"/>
              <a:gd name="connsiteX653" fmla="*/ 948000 w 7467600"/>
              <a:gd name="connsiteY653" fmla="*/ 1663088 h 6858000"/>
              <a:gd name="connsiteX654" fmla="*/ 1006812 w 7467600"/>
              <a:gd name="connsiteY654" fmla="*/ 1767683 h 6858000"/>
              <a:gd name="connsiteX655" fmla="*/ 1149133 w 7467600"/>
              <a:gd name="connsiteY655" fmla="*/ 1971513 h 6858000"/>
              <a:gd name="connsiteX656" fmla="*/ 1333952 w 7467600"/>
              <a:gd name="connsiteY656" fmla="*/ 2251620 h 6858000"/>
              <a:gd name="connsiteX657" fmla="*/ 1337329 w 7467600"/>
              <a:gd name="connsiteY657" fmla="*/ 2258350 h 6858000"/>
              <a:gd name="connsiteX658" fmla="*/ 1014726 w 7467600"/>
              <a:gd name="connsiteY658" fmla="*/ 1615556 h 6858000"/>
              <a:gd name="connsiteX659" fmla="*/ 678222 w 7467600"/>
              <a:gd name="connsiteY659" fmla="*/ 1248670 h 6858000"/>
              <a:gd name="connsiteX660" fmla="*/ 6691602 w 7467600"/>
              <a:gd name="connsiteY660" fmla="*/ 1140573 h 6858000"/>
              <a:gd name="connsiteX661" fmla="*/ 6571100 w 7467600"/>
              <a:gd name="connsiteY661" fmla="*/ 1183662 h 6858000"/>
              <a:gd name="connsiteX662" fmla="*/ 6241687 w 7467600"/>
              <a:gd name="connsiteY662" fmla="*/ 1257600 h 6858000"/>
              <a:gd name="connsiteX663" fmla="*/ 5693009 w 7467600"/>
              <a:gd name="connsiteY663" fmla="*/ 1478256 h 6858000"/>
              <a:gd name="connsiteX664" fmla="*/ 6548420 w 7467600"/>
              <a:gd name="connsiteY664" fmla="*/ 1214599 h 6858000"/>
              <a:gd name="connsiteX665" fmla="*/ 6605473 w 7467600"/>
              <a:gd name="connsiteY665" fmla="*/ 1184686 h 6858000"/>
              <a:gd name="connsiteX666" fmla="*/ 6691602 w 7467600"/>
              <a:gd name="connsiteY666" fmla="*/ 1140573 h 6858000"/>
              <a:gd name="connsiteX667" fmla="*/ 4002475 w 7467600"/>
              <a:gd name="connsiteY667" fmla="*/ 1037802 h 6858000"/>
              <a:gd name="connsiteX668" fmla="*/ 4000324 w 7467600"/>
              <a:gd name="connsiteY668" fmla="*/ 1039362 h 6858000"/>
              <a:gd name="connsiteX669" fmla="*/ 4002862 w 7467600"/>
              <a:gd name="connsiteY669" fmla="*/ 1042866 h 6858000"/>
              <a:gd name="connsiteX670" fmla="*/ 4002475 w 7467600"/>
              <a:gd name="connsiteY670" fmla="*/ 1037802 h 6858000"/>
              <a:gd name="connsiteX671" fmla="*/ 506322 w 7467600"/>
              <a:gd name="connsiteY671" fmla="*/ 1020997 h 6858000"/>
              <a:gd name="connsiteX672" fmla="*/ 533068 w 7467600"/>
              <a:gd name="connsiteY672" fmla="*/ 1029409 h 6858000"/>
              <a:gd name="connsiteX673" fmla="*/ 1232525 w 7467600"/>
              <a:gd name="connsiteY673" fmla="*/ 1804675 h 6858000"/>
              <a:gd name="connsiteX674" fmla="*/ 1388858 w 7467600"/>
              <a:gd name="connsiteY674" fmla="*/ 2368011 h 6858000"/>
              <a:gd name="connsiteX675" fmla="*/ 1384098 w 7467600"/>
              <a:gd name="connsiteY675" fmla="*/ 2378125 h 6858000"/>
              <a:gd name="connsiteX676" fmla="*/ 1425393 w 7467600"/>
              <a:gd name="connsiteY676" fmla="*/ 2589124 h 6858000"/>
              <a:gd name="connsiteX677" fmla="*/ 1424001 w 7467600"/>
              <a:gd name="connsiteY677" fmla="*/ 2597541 h 6858000"/>
              <a:gd name="connsiteX678" fmla="*/ 2152729 w 7467600"/>
              <a:gd name="connsiteY678" fmla="*/ 2864487 h 6858000"/>
              <a:gd name="connsiteX679" fmla="*/ 2020609 w 7467600"/>
              <a:gd name="connsiteY679" fmla="*/ 2539671 h 6858000"/>
              <a:gd name="connsiteX680" fmla="*/ 2018920 w 7467600"/>
              <a:gd name="connsiteY680" fmla="*/ 2536309 h 6858000"/>
              <a:gd name="connsiteX681" fmla="*/ 1342441 w 7467600"/>
              <a:gd name="connsiteY681" fmla="*/ 1173017 h 6858000"/>
              <a:gd name="connsiteX682" fmla="*/ 1367925 w 7467600"/>
              <a:gd name="connsiteY682" fmla="*/ 1135648 h 6858000"/>
              <a:gd name="connsiteX683" fmla="*/ 1771401 w 7467600"/>
              <a:gd name="connsiteY683" fmla="*/ 1806673 h 6858000"/>
              <a:gd name="connsiteX684" fmla="*/ 1972385 w 7467600"/>
              <a:gd name="connsiteY684" fmla="*/ 2198735 h 6858000"/>
              <a:gd name="connsiteX685" fmla="*/ 2040892 w 7467600"/>
              <a:gd name="connsiteY685" fmla="*/ 2405205 h 6858000"/>
              <a:gd name="connsiteX686" fmla="*/ 2131689 w 7467600"/>
              <a:gd name="connsiteY686" fmla="*/ 1936926 h 6858000"/>
              <a:gd name="connsiteX687" fmla="*/ 2454820 w 7467600"/>
              <a:gd name="connsiteY687" fmla="*/ 1248808 h 6858000"/>
              <a:gd name="connsiteX688" fmla="*/ 2492512 w 7467600"/>
              <a:gd name="connsiteY688" fmla="*/ 1302920 h 6858000"/>
              <a:gd name="connsiteX689" fmla="*/ 2081216 w 7467600"/>
              <a:gd name="connsiteY689" fmla="*/ 2527513 h 6858000"/>
              <a:gd name="connsiteX690" fmla="*/ 2081211 w 7467600"/>
              <a:gd name="connsiteY690" fmla="*/ 2528916 h 6858000"/>
              <a:gd name="connsiteX691" fmla="*/ 2199067 w 7467600"/>
              <a:gd name="connsiteY691" fmla="*/ 2884061 h 6858000"/>
              <a:gd name="connsiteX692" fmla="*/ 3192586 w 7467600"/>
              <a:gd name="connsiteY692" fmla="*/ 3411496 h 6858000"/>
              <a:gd name="connsiteX693" fmla="*/ 3182620 w 7467600"/>
              <a:gd name="connsiteY693" fmla="*/ 3483279 h 6858000"/>
              <a:gd name="connsiteX694" fmla="*/ 2435119 w 7467600"/>
              <a:gd name="connsiteY694" fmla="*/ 3080173 h 6858000"/>
              <a:gd name="connsiteX695" fmla="*/ 2410152 w 7467600"/>
              <a:gd name="connsiteY695" fmla="*/ 3063751 h 6858000"/>
              <a:gd name="connsiteX696" fmla="*/ 2408099 w 7467600"/>
              <a:gd name="connsiteY696" fmla="*/ 3064403 h 6858000"/>
              <a:gd name="connsiteX697" fmla="*/ 2407218 w 7467600"/>
              <a:gd name="connsiteY697" fmla="*/ 3070324 h 6858000"/>
              <a:gd name="connsiteX698" fmla="*/ 2380138 w 7467600"/>
              <a:gd name="connsiteY698" fmla="*/ 3099341 h 6858000"/>
              <a:gd name="connsiteX699" fmla="*/ 1765923 w 7467600"/>
              <a:gd name="connsiteY699" fmla="*/ 3581043 h 6858000"/>
              <a:gd name="connsiteX700" fmla="*/ 1702258 w 7467600"/>
              <a:gd name="connsiteY700" fmla="*/ 3612286 h 6858000"/>
              <a:gd name="connsiteX701" fmla="*/ 1538370 w 7467600"/>
              <a:gd name="connsiteY701" fmla="*/ 3811804 h 6858000"/>
              <a:gd name="connsiteX702" fmla="*/ 542867 w 7467600"/>
              <a:gd name="connsiteY702" fmla="*/ 4944092 h 6858000"/>
              <a:gd name="connsiteX703" fmla="*/ 515800 w 7467600"/>
              <a:gd name="connsiteY703" fmla="*/ 4862180 h 6858000"/>
              <a:gd name="connsiteX704" fmla="*/ 909145 w 7467600"/>
              <a:gd name="connsiteY704" fmla="*/ 4199225 h 6858000"/>
              <a:gd name="connsiteX705" fmla="*/ 1214067 w 7467600"/>
              <a:gd name="connsiteY705" fmla="*/ 3908561 h 6858000"/>
              <a:gd name="connsiteX706" fmla="*/ 640967 w 7467600"/>
              <a:gd name="connsiteY706" fmla="*/ 4105601 h 6858000"/>
              <a:gd name="connsiteX707" fmla="*/ 112563 w 7467600"/>
              <a:gd name="connsiteY707" fmla="*/ 4396952 h 6858000"/>
              <a:gd name="connsiteX708" fmla="*/ 0 w 7467600"/>
              <a:gd name="connsiteY708" fmla="*/ 4466006 h 6858000"/>
              <a:gd name="connsiteX709" fmla="*/ 0 w 7467600"/>
              <a:gd name="connsiteY709" fmla="*/ 4233763 h 6858000"/>
              <a:gd name="connsiteX710" fmla="*/ 36881 w 7467600"/>
              <a:gd name="connsiteY710" fmla="*/ 4200118 h 6858000"/>
              <a:gd name="connsiteX711" fmla="*/ 910534 w 7467600"/>
              <a:gd name="connsiteY711" fmla="*/ 3629753 h 6858000"/>
              <a:gd name="connsiteX712" fmla="*/ 1578717 w 7467600"/>
              <a:gd name="connsiteY712" fmla="*/ 3575982 h 6858000"/>
              <a:gd name="connsiteX713" fmla="*/ 2338780 w 7467600"/>
              <a:gd name="connsiteY713" fmla="*/ 3033725 h 6858000"/>
              <a:gd name="connsiteX714" fmla="*/ 1807991 w 7467600"/>
              <a:gd name="connsiteY714" fmla="*/ 2807184 h 6858000"/>
              <a:gd name="connsiteX715" fmla="*/ 1416358 w 7467600"/>
              <a:gd name="connsiteY715" fmla="*/ 3112571 h 6858000"/>
              <a:gd name="connsiteX716" fmla="*/ 939066 w 7467600"/>
              <a:gd name="connsiteY716" fmla="*/ 3378798 h 6858000"/>
              <a:gd name="connsiteX717" fmla="*/ 115099 w 7467600"/>
              <a:gd name="connsiteY717" fmla="*/ 3607650 h 6858000"/>
              <a:gd name="connsiteX718" fmla="*/ 97284 w 7467600"/>
              <a:gd name="connsiteY718" fmla="*/ 3520393 h 6858000"/>
              <a:gd name="connsiteX719" fmla="*/ 922050 w 7467600"/>
              <a:gd name="connsiteY719" fmla="*/ 3074867 h 6858000"/>
              <a:gd name="connsiteX720" fmla="*/ 1405265 w 7467600"/>
              <a:gd name="connsiteY720" fmla="*/ 3016319 h 6858000"/>
              <a:gd name="connsiteX721" fmla="*/ 1407512 w 7467600"/>
              <a:gd name="connsiteY721" fmla="*/ 3018001 h 6858000"/>
              <a:gd name="connsiteX722" fmla="*/ 1726266 w 7467600"/>
              <a:gd name="connsiteY722" fmla="*/ 2777274 h 6858000"/>
              <a:gd name="connsiteX723" fmla="*/ 625390 w 7467600"/>
              <a:gd name="connsiteY723" fmla="*/ 2514541 h 6858000"/>
              <a:gd name="connsiteX724" fmla="*/ 619799 w 7467600"/>
              <a:gd name="connsiteY724" fmla="*/ 2527180 h 6858000"/>
              <a:gd name="connsiteX725" fmla="*/ 310030 w 7467600"/>
              <a:gd name="connsiteY725" fmla="*/ 2771818 h 6858000"/>
              <a:gd name="connsiteX726" fmla="*/ 173877 w 7467600"/>
              <a:gd name="connsiteY726" fmla="*/ 2937056 h 6858000"/>
              <a:gd name="connsiteX727" fmla="*/ 77889 w 7467600"/>
              <a:gd name="connsiteY727" fmla="*/ 3138440 h 6858000"/>
              <a:gd name="connsiteX728" fmla="*/ 0 w 7467600"/>
              <a:gd name="connsiteY728" fmla="*/ 3271395 h 6858000"/>
              <a:gd name="connsiteX729" fmla="*/ 0 w 7467600"/>
              <a:gd name="connsiteY729" fmla="*/ 3153002 h 6858000"/>
              <a:gd name="connsiteX730" fmla="*/ 2386 w 7467600"/>
              <a:gd name="connsiteY730" fmla="*/ 3149203 h 6858000"/>
              <a:gd name="connsiteX731" fmla="*/ 89753 w 7467600"/>
              <a:gd name="connsiteY731" fmla="*/ 2987702 h 6858000"/>
              <a:gd name="connsiteX732" fmla="*/ 76869 w 7467600"/>
              <a:gd name="connsiteY732" fmla="*/ 3005404 h 6858000"/>
              <a:gd name="connsiteX733" fmla="*/ 32049 w 7467600"/>
              <a:gd name="connsiteY733" fmla="*/ 3065814 h 6858000"/>
              <a:gd name="connsiteX734" fmla="*/ 0 w 7467600"/>
              <a:gd name="connsiteY734" fmla="*/ 3108744 h 6858000"/>
              <a:gd name="connsiteX735" fmla="*/ 0 w 7467600"/>
              <a:gd name="connsiteY735" fmla="*/ 3058059 h 6858000"/>
              <a:gd name="connsiteX736" fmla="*/ 7610 w 7467600"/>
              <a:gd name="connsiteY736" fmla="*/ 3047889 h 6858000"/>
              <a:gd name="connsiteX737" fmla="*/ 52419 w 7467600"/>
              <a:gd name="connsiteY737" fmla="*/ 2987479 h 6858000"/>
              <a:gd name="connsiteX738" fmla="*/ 59142 w 7467600"/>
              <a:gd name="connsiteY738" fmla="*/ 2978488 h 6858000"/>
              <a:gd name="connsiteX739" fmla="*/ 0 w 7467600"/>
              <a:gd name="connsiteY739" fmla="*/ 3015334 h 6858000"/>
              <a:gd name="connsiteX740" fmla="*/ 0 w 7467600"/>
              <a:gd name="connsiteY740" fmla="*/ 2914286 h 6858000"/>
              <a:gd name="connsiteX741" fmla="*/ 36383 w 7467600"/>
              <a:gd name="connsiteY741" fmla="*/ 2901128 h 6858000"/>
              <a:gd name="connsiteX742" fmla="*/ 156329 w 7467600"/>
              <a:gd name="connsiteY742" fmla="*/ 2840533 h 6858000"/>
              <a:gd name="connsiteX743" fmla="*/ 358355 w 7467600"/>
              <a:gd name="connsiteY743" fmla="*/ 2620471 h 6858000"/>
              <a:gd name="connsiteX744" fmla="*/ 510577 w 7467600"/>
              <a:gd name="connsiteY744" fmla="*/ 2501244 h 6858000"/>
              <a:gd name="connsiteX745" fmla="*/ 211967 w 7467600"/>
              <a:gd name="connsiteY745" fmla="*/ 2479171 h 6858000"/>
              <a:gd name="connsiteX746" fmla="*/ 0 w 7467600"/>
              <a:gd name="connsiteY746" fmla="*/ 2476398 h 6858000"/>
              <a:gd name="connsiteX747" fmla="*/ 0 w 7467600"/>
              <a:gd name="connsiteY747" fmla="*/ 2389189 h 6858000"/>
              <a:gd name="connsiteX748" fmla="*/ 103062 w 7467600"/>
              <a:gd name="connsiteY748" fmla="*/ 2389518 h 6858000"/>
              <a:gd name="connsiteX749" fmla="*/ 510734 w 7467600"/>
              <a:gd name="connsiteY749" fmla="*/ 2416201 h 6858000"/>
              <a:gd name="connsiteX750" fmla="*/ 279257 w 7467600"/>
              <a:gd name="connsiteY750" fmla="*/ 2092102 h 6858000"/>
              <a:gd name="connsiteX751" fmla="*/ 65265 w 7467600"/>
              <a:gd name="connsiteY751" fmla="*/ 2006049 h 6858000"/>
              <a:gd name="connsiteX752" fmla="*/ 0 w 7467600"/>
              <a:gd name="connsiteY752" fmla="*/ 1982532 h 6858000"/>
              <a:gd name="connsiteX753" fmla="*/ 0 w 7467600"/>
              <a:gd name="connsiteY753" fmla="*/ 1912789 h 6858000"/>
              <a:gd name="connsiteX754" fmla="*/ 97460 w 7467600"/>
              <a:gd name="connsiteY754" fmla="*/ 1953725 h 6858000"/>
              <a:gd name="connsiteX755" fmla="*/ 221272 w 7467600"/>
              <a:gd name="connsiteY755" fmla="*/ 1980766 h 6858000"/>
              <a:gd name="connsiteX756" fmla="*/ 116765 w 7467600"/>
              <a:gd name="connsiteY756" fmla="*/ 1911033 h 6858000"/>
              <a:gd name="connsiteX757" fmla="*/ 16405 w 7467600"/>
              <a:gd name="connsiteY757" fmla="*/ 1803412 h 6858000"/>
              <a:gd name="connsiteX758" fmla="*/ 0 w 7467600"/>
              <a:gd name="connsiteY758" fmla="*/ 1784777 h 6858000"/>
              <a:gd name="connsiteX759" fmla="*/ 0 w 7467600"/>
              <a:gd name="connsiteY759" fmla="*/ 1740082 h 6858000"/>
              <a:gd name="connsiteX760" fmla="*/ 39394 w 7467600"/>
              <a:gd name="connsiteY760" fmla="*/ 1784856 h 6858000"/>
              <a:gd name="connsiteX761" fmla="*/ 135813 w 7467600"/>
              <a:gd name="connsiteY761" fmla="*/ 1888838 h 6858000"/>
              <a:gd name="connsiteX762" fmla="*/ 242575 w 7467600"/>
              <a:gd name="connsiteY762" fmla="*/ 1958841 h 6858000"/>
              <a:gd name="connsiteX763" fmla="*/ 82197 w 7467600"/>
              <a:gd name="connsiteY763" fmla="*/ 1754826 h 6858000"/>
              <a:gd name="connsiteX764" fmla="*/ 0 w 7467600"/>
              <a:gd name="connsiteY764" fmla="*/ 1679650 h 6858000"/>
              <a:gd name="connsiteX765" fmla="*/ 0 w 7467600"/>
              <a:gd name="connsiteY765" fmla="*/ 1602463 h 6858000"/>
              <a:gd name="connsiteX766" fmla="*/ 84689 w 7467600"/>
              <a:gd name="connsiteY766" fmla="*/ 1677442 h 6858000"/>
              <a:gd name="connsiteX767" fmla="*/ 298437 w 7467600"/>
              <a:gd name="connsiteY767" fmla="*/ 1968019 h 6858000"/>
              <a:gd name="connsiteX768" fmla="*/ 227269 w 7467600"/>
              <a:gd name="connsiteY768" fmla="*/ 1114064 h 6858000"/>
              <a:gd name="connsiteX769" fmla="*/ 248003 w 7467600"/>
              <a:gd name="connsiteY769" fmla="*/ 1089613 h 6858000"/>
              <a:gd name="connsiteX770" fmla="*/ 427020 w 7467600"/>
              <a:gd name="connsiteY770" fmla="*/ 1619803 h 6858000"/>
              <a:gd name="connsiteX771" fmla="*/ 340345 w 7467600"/>
              <a:gd name="connsiteY771" fmla="*/ 2027739 h 6858000"/>
              <a:gd name="connsiteX772" fmla="*/ 360865 w 7467600"/>
              <a:gd name="connsiteY772" fmla="*/ 2044827 h 6858000"/>
              <a:gd name="connsiteX773" fmla="*/ 560414 w 7467600"/>
              <a:gd name="connsiteY773" fmla="*/ 2421457 h 6858000"/>
              <a:gd name="connsiteX774" fmla="*/ 1359703 w 7467600"/>
              <a:gd name="connsiteY774" fmla="*/ 2578554 h 6858000"/>
              <a:gd name="connsiteX775" fmla="*/ 1359422 w 7467600"/>
              <a:gd name="connsiteY775" fmla="*/ 2577994 h 6858000"/>
              <a:gd name="connsiteX776" fmla="*/ 828701 w 7467600"/>
              <a:gd name="connsiteY776" fmla="*/ 1839520 h 6858000"/>
              <a:gd name="connsiteX777" fmla="*/ 494427 w 7467600"/>
              <a:gd name="connsiteY777" fmla="*/ 1092333 h 6858000"/>
              <a:gd name="connsiteX778" fmla="*/ 506322 w 7467600"/>
              <a:gd name="connsiteY778" fmla="*/ 1020997 h 6858000"/>
              <a:gd name="connsiteX779" fmla="*/ 4570198 w 7467600"/>
              <a:gd name="connsiteY779" fmla="*/ 978081 h 6858000"/>
              <a:gd name="connsiteX780" fmla="*/ 4523691 w 7467600"/>
              <a:gd name="connsiteY780" fmla="*/ 1127776 h 6858000"/>
              <a:gd name="connsiteX781" fmla="*/ 4509875 w 7467600"/>
              <a:gd name="connsiteY781" fmla="*/ 1167552 h 6858000"/>
              <a:gd name="connsiteX782" fmla="*/ 4478168 w 7467600"/>
              <a:gd name="connsiteY782" fmla="*/ 1260735 h 6858000"/>
              <a:gd name="connsiteX783" fmla="*/ 4409309 w 7467600"/>
              <a:gd name="connsiteY783" fmla="*/ 1666996 h 6858000"/>
              <a:gd name="connsiteX784" fmla="*/ 4370031 w 7467600"/>
              <a:gd name="connsiteY784" fmla="*/ 1955666 h 6858000"/>
              <a:gd name="connsiteX785" fmla="*/ 4570198 w 7467600"/>
              <a:gd name="connsiteY785" fmla="*/ 978081 h 6858000"/>
              <a:gd name="connsiteX786" fmla="*/ 4557898 w 7467600"/>
              <a:gd name="connsiteY786" fmla="*/ 900011 h 6858000"/>
              <a:gd name="connsiteX787" fmla="*/ 4344840 w 7467600"/>
              <a:gd name="connsiteY787" fmla="*/ 1922038 h 6858000"/>
              <a:gd name="connsiteX788" fmla="*/ 4378710 w 7467600"/>
              <a:gd name="connsiteY788" fmla="*/ 1665516 h 6858000"/>
              <a:gd name="connsiteX789" fmla="*/ 4448798 w 7467600"/>
              <a:gd name="connsiteY789" fmla="*/ 1253024 h 6858000"/>
              <a:gd name="connsiteX790" fmla="*/ 4480315 w 7467600"/>
              <a:gd name="connsiteY790" fmla="*/ 1158454 h 6858000"/>
              <a:gd name="connsiteX791" fmla="*/ 4494133 w 7467600"/>
              <a:gd name="connsiteY791" fmla="*/ 1118676 h 6858000"/>
              <a:gd name="connsiteX792" fmla="*/ 4557898 w 7467600"/>
              <a:gd name="connsiteY792" fmla="*/ 900011 h 6858000"/>
              <a:gd name="connsiteX793" fmla="*/ 5870151 w 7467600"/>
              <a:gd name="connsiteY793" fmla="*/ 898890 h 6858000"/>
              <a:gd name="connsiteX794" fmla="*/ 5861335 w 7467600"/>
              <a:gd name="connsiteY794" fmla="*/ 899177 h 6858000"/>
              <a:gd name="connsiteX795" fmla="*/ 5843702 w 7467600"/>
              <a:gd name="connsiteY795" fmla="*/ 899748 h 6858000"/>
              <a:gd name="connsiteX796" fmla="*/ 5651107 w 7467600"/>
              <a:gd name="connsiteY796" fmla="*/ 920306 h 6858000"/>
              <a:gd name="connsiteX797" fmla="*/ 5459407 w 7467600"/>
              <a:gd name="connsiteY797" fmla="*/ 940975 h 6858000"/>
              <a:gd name="connsiteX798" fmla="*/ 5374846 w 7467600"/>
              <a:gd name="connsiteY798" fmla="*/ 941988 h 6858000"/>
              <a:gd name="connsiteX799" fmla="*/ 5256105 w 7467600"/>
              <a:gd name="connsiteY799" fmla="*/ 945632 h 6858000"/>
              <a:gd name="connsiteX800" fmla="*/ 5107071 w 7467600"/>
              <a:gd name="connsiteY800" fmla="*/ 969720 h 6858000"/>
              <a:gd name="connsiteX801" fmla="*/ 4998681 w 7467600"/>
              <a:gd name="connsiteY801" fmla="*/ 988771 h 6858000"/>
              <a:gd name="connsiteX802" fmla="*/ 5870151 w 7467600"/>
              <a:gd name="connsiteY802" fmla="*/ 898890 h 6858000"/>
              <a:gd name="connsiteX803" fmla="*/ 5504425 w 7467600"/>
              <a:gd name="connsiteY803" fmla="*/ 848067 h 6858000"/>
              <a:gd name="connsiteX804" fmla="*/ 4968849 w 7467600"/>
              <a:gd name="connsiteY804" fmla="*/ 962318 h 6858000"/>
              <a:gd name="connsiteX805" fmla="*/ 5104039 w 7467600"/>
              <a:gd name="connsiteY805" fmla="*/ 940634 h 6858000"/>
              <a:gd name="connsiteX806" fmla="*/ 5256311 w 7467600"/>
              <a:gd name="connsiteY806" fmla="*/ 916490 h 6858000"/>
              <a:gd name="connsiteX807" fmla="*/ 5377381 w 7467600"/>
              <a:gd name="connsiteY807" fmla="*/ 912671 h 6858000"/>
              <a:gd name="connsiteX808" fmla="*/ 5460148 w 7467600"/>
              <a:gd name="connsiteY808" fmla="*/ 911442 h 6858000"/>
              <a:gd name="connsiteX809" fmla="*/ 5648971 w 7467600"/>
              <a:gd name="connsiteY809" fmla="*/ 891331 h 6858000"/>
              <a:gd name="connsiteX810" fmla="*/ 5844807 w 7467600"/>
              <a:gd name="connsiteY810" fmla="*/ 870718 h 6858000"/>
              <a:gd name="connsiteX811" fmla="*/ 5862975 w 7467600"/>
              <a:gd name="connsiteY811" fmla="*/ 869756 h 6858000"/>
              <a:gd name="connsiteX812" fmla="*/ 5920887 w 7467600"/>
              <a:gd name="connsiteY812" fmla="*/ 865929 h 6858000"/>
              <a:gd name="connsiteX813" fmla="*/ 5504425 w 7467600"/>
              <a:gd name="connsiteY813" fmla="*/ 848067 h 6858000"/>
              <a:gd name="connsiteX814" fmla="*/ 3607114 w 7467600"/>
              <a:gd name="connsiteY814" fmla="*/ 467441 h 6858000"/>
              <a:gd name="connsiteX815" fmla="*/ 3296242 w 7467600"/>
              <a:gd name="connsiteY815" fmla="*/ 807991 h 6858000"/>
              <a:gd name="connsiteX816" fmla="*/ 3174674 w 7467600"/>
              <a:gd name="connsiteY816" fmla="*/ 919759 h 6858000"/>
              <a:gd name="connsiteX817" fmla="*/ 3042978 w 7467600"/>
              <a:gd name="connsiteY817" fmla="*/ 1054894 h 6858000"/>
              <a:gd name="connsiteX818" fmla="*/ 2968914 w 7467600"/>
              <a:gd name="connsiteY818" fmla="*/ 1133756 h 6858000"/>
              <a:gd name="connsiteX819" fmla="*/ 3103823 w 7467600"/>
              <a:gd name="connsiteY819" fmla="*/ 1026814 h 6858000"/>
              <a:gd name="connsiteX820" fmla="*/ 3607114 w 7467600"/>
              <a:gd name="connsiteY820" fmla="*/ 467441 h 6858000"/>
              <a:gd name="connsiteX821" fmla="*/ 3744487 w 7467600"/>
              <a:gd name="connsiteY821" fmla="*/ 383136 h 6858000"/>
              <a:gd name="connsiteX822" fmla="*/ 3970213 w 7467600"/>
              <a:gd name="connsiteY822" fmla="*/ 995559 h 6858000"/>
              <a:gd name="connsiteX823" fmla="*/ 3744487 w 7467600"/>
              <a:gd name="connsiteY823" fmla="*/ 383136 h 6858000"/>
              <a:gd name="connsiteX824" fmla="*/ 3624562 w 7467600"/>
              <a:gd name="connsiteY824" fmla="*/ 367041 h 6858000"/>
              <a:gd name="connsiteX825" fmla="*/ 3489712 w 7467600"/>
              <a:gd name="connsiteY825" fmla="*/ 485386 h 6858000"/>
              <a:gd name="connsiteX826" fmla="*/ 3182994 w 7467600"/>
              <a:gd name="connsiteY826" fmla="*/ 828265 h 6858000"/>
              <a:gd name="connsiteX827" fmla="*/ 2892114 w 7467600"/>
              <a:gd name="connsiteY827" fmla="*/ 1172635 h 6858000"/>
              <a:gd name="connsiteX828" fmla="*/ 3021459 w 7467600"/>
              <a:gd name="connsiteY828" fmla="*/ 1035385 h 6858000"/>
              <a:gd name="connsiteX829" fmla="*/ 3153873 w 7467600"/>
              <a:gd name="connsiteY829" fmla="*/ 898971 h 6858000"/>
              <a:gd name="connsiteX830" fmla="*/ 3276511 w 7467600"/>
              <a:gd name="connsiteY830" fmla="*/ 786423 h 6858000"/>
              <a:gd name="connsiteX831" fmla="*/ 3584154 w 7467600"/>
              <a:gd name="connsiteY831" fmla="*/ 448218 h 6858000"/>
              <a:gd name="connsiteX832" fmla="*/ 3624562 w 7467600"/>
              <a:gd name="connsiteY832" fmla="*/ 367041 h 6858000"/>
              <a:gd name="connsiteX833" fmla="*/ 3766672 w 7467600"/>
              <a:gd name="connsiteY833" fmla="*/ 359429 h 6858000"/>
              <a:gd name="connsiteX834" fmla="*/ 3996338 w 7467600"/>
              <a:gd name="connsiteY834" fmla="*/ 968237 h 6858000"/>
              <a:gd name="connsiteX835" fmla="*/ 3766672 w 7467600"/>
              <a:gd name="connsiteY835" fmla="*/ 359429 h 6858000"/>
              <a:gd name="connsiteX836" fmla="*/ 5805386 w 7467600"/>
              <a:gd name="connsiteY836" fmla="*/ 239240 h 6858000"/>
              <a:gd name="connsiteX837" fmla="*/ 5736947 w 7467600"/>
              <a:gd name="connsiteY837" fmla="*/ 261367 h 6858000"/>
              <a:gd name="connsiteX838" fmla="*/ 5427012 w 7467600"/>
              <a:gd name="connsiteY838" fmla="*/ 311272 h 6858000"/>
              <a:gd name="connsiteX839" fmla="*/ 5147818 w 7467600"/>
              <a:gd name="connsiteY839" fmla="*/ 322112 h 6858000"/>
              <a:gd name="connsiteX840" fmla="*/ 5060854 w 7467600"/>
              <a:gd name="connsiteY840" fmla="*/ 311882 h 6858000"/>
              <a:gd name="connsiteX841" fmla="*/ 4945989 w 7467600"/>
              <a:gd name="connsiteY841" fmla="*/ 300516 h 6858000"/>
              <a:gd name="connsiteX842" fmla="*/ 5410479 w 7467600"/>
              <a:gd name="connsiteY842" fmla="*/ 348434 h 6858000"/>
              <a:gd name="connsiteX843" fmla="*/ 5805386 w 7467600"/>
              <a:gd name="connsiteY843" fmla="*/ 239240 h 6858000"/>
              <a:gd name="connsiteX844" fmla="*/ 7419999 w 7467600"/>
              <a:gd name="connsiteY844" fmla="*/ 774360 h 6858000"/>
              <a:gd name="connsiteX845" fmla="*/ 7467600 w 7467600"/>
              <a:gd name="connsiteY845" fmla="*/ 789215 h 6858000"/>
              <a:gd name="connsiteX846" fmla="*/ 7451412 w 7467600"/>
              <a:gd name="connsiteY846" fmla="*/ 799572 h 6858000"/>
              <a:gd name="connsiteX847" fmla="*/ 7419999 w 7467600"/>
              <a:gd name="connsiteY847" fmla="*/ 774360 h 6858000"/>
              <a:gd name="connsiteX848" fmla="*/ 5905192 w 7467600"/>
              <a:gd name="connsiteY848" fmla="*/ 163079 h 6858000"/>
              <a:gd name="connsiteX849" fmla="*/ 5865655 w 7467600"/>
              <a:gd name="connsiteY849" fmla="*/ 171901 h 6858000"/>
              <a:gd name="connsiteX850" fmla="*/ 5259740 w 7467600"/>
              <a:gd name="connsiteY850" fmla="*/ 257013 h 6858000"/>
              <a:gd name="connsiteX851" fmla="*/ 5208466 w 7467600"/>
              <a:gd name="connsiteY851" fmla="*/ 257550 h 6858000"/>
              <a:gd name="connsiteX852" fmla="*/ 4980204 w 7467600"/>
              <a:gd name="connsiteY852" fmla="*/ 271903 h 6858000"/>
              <a:gd name="connsiteX853" fmla="*/ 5068068 w 7467600"/>
              <a:gd name="connsiteY853" fmla="*/ 282244 h 6858000"/>
              <a:gd name="connsiteX854" fmla="*/ 5153231 w 7467600"/>
              <a:gd name="connsiteY854" fmla="*/ 292240 h 6858000"/>
              <a:gd name="connsiteX855" fmla="*/ 5426491 w 7467600"/>
              <a:gd name="connsiteY855" fmla="*/ 281128 h 6858000"/>
              <a:gd name="connsiteX856" fmla="*/ 5731212 w 7467600"/>
              <a:gd name="connsiteY856" fmla="*/ 231951 h 6858000"/>
              <a:gd name="connsiteX857" fmla="*/ 5905192 w 7467600"/>
              <a:gd name="connsiteY857" fmla="*/ 163079 h 6858000"/>
              <a:gd name="connsiteX858" fmla="*/ 5944437 w 7467600"/>
              <a:gd name="connsiteY858" fmla="*/ 113829 h 6858000"/>
              <a:gd name="connsiteX859" fmla="*/ 5825032 w 7467600"/>
              <a:gd name="connsiteY859" fmla="*/ 146405 h 6858000"/>
              <a:gd name="connsiteX860" fmla="*/ 4955599 w 7467600"/>
              <a:gd name="connsiteY860" fmla="*/ 247008 h 6858000"/>
              <a:gd name="connsiteX861" fmla="*/ 5210104 w 7467600"/>
              <a:gd name="connsiteY861" fmla="*/ 228123 h 6858000"/>
              <a:gd name="connsiteX862" fmla="*/ 5261015 w 7467600"/>
              <a:gd name="connsiteY862" fmla="*/ 227087 h 6858000"/>
              <a:gd name="connsiteX863" fmla="*/ 5861181 w 7467600"/>
              <a:gd name="connsiteY863" fmla="*/ 143093 h 6858000"/>
              <a:gd name="connsiteX864" fmla="*/ 5961252 w 7467600"/>
              <a:gd name="connsiteY864" fmla="*/ 114820 h 6858000"/>
              <a:gd name="connsiteX865" fmla="*/ 5944437 w 7467600"/>
              <a:gd name="connsiteY865" fmla="*/ 113829 h 6858000"/>
              <a:gd name="connsiteX866" fmla="*/ 3882765 w 7467600"/>
              <a:gd name="connsiteY866" fmla="*/ 0 h 6858000"/>
              <a:gd name="connsiteX867" fmla="*/ 3995099 w 7467600"/>
              <a:gd name="connsiteY867" fmla="*/ 0 h 6858000"/>
              <a:gd name="connsiteX868" fmla="*/ 4163818 w 7467600"/>
              <a:gd name="connsiteY868" fmla="*/ 234104 h 6858000"/>
              <a:gd name="connsiteX869" fmla="*/ 4172099 w 7467600"/>
              <a:gd name="connsiteY869" fmla="*/ 234207 h 6858000"/>
              <a:gd name="connsiteX870" fmla="*/ 4784282 w 7467600"/>
              <a:gd name="connsiteY870" fmla="*/ 276561 h 6858000"/>
              <a:gd name="connsiteX871" fmla="*/ 4801687 w 7467600"/>
              <a:gd name="connsiteY871" fmla="*/ 267764 h 6858000"/>
              <a:gd name="connsiteX872" fmla="*/ 6082788 w 7467600"/>
              <a:gd name="connsiteY872" fmla="*/ 64119 h 6858000"/>
              <a:gd name="connsiteX873" fmla="*/ 6099442 w 7467600"/>
              <a:gd name="connsiteY873" fmla="*/ 82568 h 6858000"/>
              <a:gd name="connsiteX874" fmla="*/ 4804137 w 7467600"/>
              <a:gd name="connsiteY874" fmla="*/ 320931 h 6858000"/>
              <a:gd name="connsiteX875" fmla="*/ 4227047 w 7467600"/>
              <a:gd name="connsiteY875" fmla="*/ 313415 h 6858000"/>
              <a:gd name="connsiteX876" fmla="*/ 4346041 w 7467600"/>
              <a:gd name="connsiteY876" fmla="*/ 456086 h 6858000"/>
              <a:gd name="connsiteX877" fmla="*/ 4870967 w 7467600"/>
              <a:gd name="connsiteY877" fmla="*/ 963061 h 6858000"/>
              <a:gd name="connsiteX878" fmla="*/ 4889647 w 7467600"/>
              <a:gd name="connsiteY878" fmla="*/ 957147 h 6858000"/>
              <a:gd name="connsiteX879" fmla="*/ 5422504 w 7467600"/>
              <a:gd name="connsiteY879" fmla="*/ 805191 h 6858000"/>
              <a:gd name="connsiteX880" fmla="*/ 6087656 w 7467600"/>
              <a:gd name="connsiteY880" fmla="*/ 826703 h 6858000"/>
              <a:gd name="connsiteX881" fmla="*/ 6058717 w 7467600"/>
              <a:gd name="connsiteY881" fmla="*/ 865992 h 6858000"/>
              <a:gd name="connsiteX882" fmla="*/ 4974153 w 7467600"/>
              <a:gd name="connsiteY882" fmla="*/ 1045456 h 6858000"/>
              <a:gd name="connsiteX883" fmla="*/ 5627835 w 7467600"/>
              <a:gd name="connsiteY883" fmla="*/ 1472077 h 6858000"/>
              <a:gd name="connsiteX884" fmla="*/ 5629817 w 7467600"/>
              <a:gd name="connsiteY884" fmla="*/ 1471412 h 6858000"/>
              <a:gd name="connsiteX885" fmla="*/ 5634124 w 7467600"/>
              <a:gd name="connsiteY885" fmla="*/ 1470572 h 6858000"/>
              <a:gd name="connsiteX886" fmla="*/ 5755832 w 7467600"/>
              <a:gd name="connsiteY886" fmla="*/ 1383886 h 6858000"/>
              <a:gd name="connsiteX887" fmla="*/ 6014186 w 7467600"/>
              <a:gd name="connsiteY887" fmla="*/ 1279799 h 6858000"/>
              <a:gd name="connsiteX888" fmla="*/ 6901619 w 7467600"/>
              <a:gd name="connsiteY888" fmla="*/ 1047874 h 6858000"/>
              <a:gd name="connsiteX889" fmla="*/ 6931566 w 7467600"/>
              <a:gd name="connsiteY889" fmla="*/ 1062034 h 6858000"/>
              <a:gd name="connsiteX890" fmla="*/ 5790982 w 7467600"/>
              <a:gd name="connsiteY890" fmla="*/ 1561380 h 6858000"/>
              <a:gd name="connsiteX891" fmla="*/ 6188971 w 7467600"/>
              <a:gd name="connsiteY891" fmla="*/ 1755168 h 6858000"/>
              <a:gd name="connsiteX892" fmla="*/ 6202446 w 7467600"/>
              <a:gd name="connsiteY892" fmla="*/ 1752268 h 6858000"/>
              <a:gd name="connsiteX893" fmla="*/ 7179560 w 7467600"/>
              <a:gd name="connsiteY893" fmla="*/ 1467551 h 6858000"/>
              <a:gd name="connsiteX894" fmla="*/ 7158730 w 7467600"/>
              <a:gd name="connsiteY894" fmla="*/ 1507835 h 6858000"/>
              <a:gd name="connsiteX895" fmla="*/ 6326959 w 7467600"/>
              <a:gd name="connsiteY895" fmla="*/ 1817686 h 6858000"/>
              <a:gd name="connsiteX896" fmla="*/ 6537433 w 7467600"/>
              <a:gd name="connsiteY896" fmla="*/ 1907790 h 6858000"/>
              <a:gd name="connsiteX897" fmla="*/ 6550221 w 7467600"/>
              <a:gd name="connsiteY897" fmla="*/ 1910729 h 6858000"/>
              <a:gd name="connsiteX898" fmla="*/ 6964438 w 7467600"/>
              <a:gd name="connsiteY898" fmla="*/ 2209505 h 6858000"/>
              <a:gd name="connsiteX899" fmla="*/ 7367862 w 7467600"/>
              <a:gd name="connsiteY899" fmla="*/ 2806833 h 6858000"/>
              <a:gd name="connsiteX900" fmla="*/ 7364329 w 7467600"/>
              <a:gd name="connsiteY900" fmla="*/ 2826907 h 6858000"/>
              <a:gd name="connsiteX901" fmla="*/ 7290545 w 7467600"/>
              <a:gd name="connsiteY901" fmla="*/ 2850663 h 6858000"/>
              <a:gd name="connsiteX902" fmla="*/ 6472036 w 7467600"/>
              <a:gd name="connsiteY902" fmla="*/ 1959003 h 6858000"/>
              <a:gd name="connsiteX903" fmla="*/ 5792897 w 7467600"/>
              <a:gd name="connsiteY903" fmla="*/ 1647747 h 6858000"/>
              <a:gd name="connsiteX904" fmla="*/ 5842751 w 7467600"/>
              <a:gd name="connsiteY904" fmla="*/ 1816112 h 6858000"/>
              <a:gd name="connsiteX905" fmla="*/ 5847424 w 7467600"/>
              <a:gd name="connsiteY905" fmla="*/ 1815776 h 6858000"/>
              <a:gd name="connsiteX906" fmla="*/ 6399821 w 7467600"/>
              <a:gd name="connsiteY906" fmla="*/ 2344799 h 6858000"/>
              <a:gd name="connsiteX907" fmla="*/ 6323232 w 7467600"/>
              <a:gd name="connsiteY907" fmla="*/ 2389634 h 6858000"/>
              <a:gd name="connsiteX908" fmla="*/ 5942958 w 7467600"/>
              <a:gd name="connsiteY908" fmla="*/ 2077708 h 6858000"/>
              <a:gd name="connsiteX909" fmla="*/ 5921559 w 7467600"/>
              <a:gd name="connsiteY909" fmla="*/ 2378596 h 6858000"/>
              <a:gd name="connsiteX910" fmla="*/ 5817651 w 7467600"/>
              <a:gd name="connsiteY910" fmla="*/ 3023919 h 6858000"/>
              <a:gd name="connsiteX911" fmla="*/ 5729634 w 7467600"/>
              <a:gd name="connsiteY911" fmla="*/ 3051849 h 6858000"/>
              <a:gd name="connsiteX912" fmla="*/ 5611018 w 7467600"/>
              <a:gd name="connsiteY912" fmla="*/ 2316769 h 6858000"/>
              <a:gd name="connsiteX913" fmla="*/ 5687608 w 7467600"/>
              <a:gd name="connsiteY913" fmla="*/ 2039972 h 6858000"/>
              <a:gd name="connsiteX914" fmla="*/ 5657554 w 7467600"/>
              <a:gd name="connsiteY914" fmla="*/ 1576445 h 6858000"/>
              <a:gd name="connsiteX915" fmla="*/ 5150475 w 7467600"/>
              <a:gd name="connsiteY915" fmla="*/ 1274012 h 6858000"/>
              <a:gd name="connsiteX916" fmla="*/ 5349142 w 7467600"/>
              <a:gd name="connsiteY916" fmla="*/ 2204405 h 6858000"/>
              <a:gd name="connsiteX917" fmla="*/ 5262214 w 7467600"/>
              <a:gd name="connsiteY917" fmla="*/ 2233836 h 6858000"/>
              <a:gd name="connsiteX918" fmla="*/ 4981539 w 7467600"/>
              <a:gd name="connsiteY918" fmla="*/ 1542201 h 6858000"/>
              <a:gd name="connsiteX919" fmla="*/ 4958461 w 7467600"/>
              <a:gd name="connsiteY919" fmla="*/ 1136957 h 6858000"/>
              <a:gd name="connsiteX920" fmla="*/ 4655015 w 7467600"/>
              <a:gd name="connsiteY920" fmla="*/ 891426 h 6858000"/>
              <a:gd name="connsiteX921" fmla="*/ 4348002 w 7467600"/>
              <a:gd name="connsiteY921" fmla="*/ 2205895 h 6858000"/>
              <a:gd name="connsiteX922" fmla="*/ 4262250 w 7467600"/>
              <a:gd name="connsiteY922" fmla="*/ 2219972 h 6858000"/>
              <a:gd name="connsiteX923" fmla="*/ 4550611 w 7467600"/>
              <a:gd name="connsiteY923" fmla="*/ 817540 h 6858000"/>
              <a:gd name="connsiteX924" fmla="*/ 4564418 w 7467600"/>
              <a:gd name="connsiteY924" fmla="*/ 808293 h 6858000"/>
              <a:gd name="connsiteX925" fmla="*/ 4266388 w 7467600"/>
              <a:gd name="connsiteY925" fmla="*/ 500083 h 6858000"/>
              <a:gd name="connsiteX926" fmla="*/ 4032842 w 7467600"/>
              <a:gd name="connsiteY926" fmla="*/ 211809 h 6858000"/>
              <a:gd name="connsiteX927" fmla="*/ 3882765 w 7467600"/>
              <a:gd name="connsiteY927" fmla="*/ 0 h 6858000"/>
              <a:gd name="connsiteX928" fmla="*/ 3721337 w 7467600"/>
              <a:gd name="connsiteY928" fmla="*/ 0 h 6858000"/>
              <a:gd name="connsiteX929" fmla="*/ 3797544 w 7467600"/>
              <a:gd name="connsiteY929" fmla="*/ 0 h 6858000"/>
              <a:gd name="connsiteX930" fmla="*/ 3775734 w 7467600"/>
              <a:gd name="connsiteY930" fmla="*/ 95131 h 6858000"/>
              <a:gd name="connsiteX931" fmla="*/ 3724807 w 7467600"/>
              <a:gd name="connsiteY931" fmla="*/ 272257 h 6858000"/>
              <a:gd name="connsiteX932" fmla="*/ 3726844 w 7467600"/>
              <a:gd name="connsiteY932" fmla="*/ 282988 h 6858000"/>
              <a:gd name="connsiteX933" fmla="*/ 3742664 w 7467600"/>
              <a:gd name="connsiteY933" fmla="*/ 279918 h 6858000"/>
              <a:gd name="connsiteX934" fmla="*/ 4103910 w 7467600"/>
              <a:gd name="connsiteY934" fmla="*/ 1161917 h 6858000"/>
              <a:gd name="connsiteX935" fmla="*/ 4020269 w 7467600"/>
              <a:gd name="connsiteY935" fmla="*/ 1200406 h 6858000"/>
              <a:gd name="connsiteX936" fmla="*/ 3674882 w 7467600"/>
              <a:gd name="connsiteY936" fmla="*/ 488524 h 6858000"/>
              <a:gd name="connsiteX937" fmla="*/ 3132682 w 7467600"/>
              <a:gd name="connsiteY937" fmla="*/ 1072284 h 6858000"/>
              <a:gd name="connsiteX938" fmla="*/ 2716346 w 7467600"/>
              <a:gd name="connsiteY938" fmla="*/ 1276376 h 6858000"/>
              <a:gd name="connsiteX939" fmla="*/ 2716772 w 7467600"/>
              <a:gd name="connsiteY939" fmla="*/ 1255462 h 6858000"/>
              <a:gd name="connsiteX940" fmla="*/ 3471096 w 7467600"/>
              <a:gd name="connsiteY940" fmla="*/ 437072 h 6858000"/>
              <a:gd name="connsiteX941" fmla="*/ 3639057 w 7467600"/>
              <a:gd name="connsiteY941" fmla="*/ 286334 h 6858000"/>
              <a:gd name="connsiteX942" fmla="*/ 3640309 w 7467600"/>
              <a:gd name="connsiteY942" fmla="*/ 284664 h 6858000"/>
              <a:gd name="connsiteX943" fmla="*/ 3646022 w 7467600"/>
              <a:gd name="connsiteY943" fmla="*/ 276711 h 6858000"/>
              <a:gd name="connsiteX944" fmla="*/ 3707943 w 7467600"/>
              <a:gd name="connsiteY944" fmla="*/ 65958 h 6858000"/>
              <a:gd name="connsiteX945" fmla="*/ 3721337 w 7467600"/>
              <a:gd name="connsiteY945" fmla="*/ 0 h 6858000"/>
              <a:gd name="connsiteX946" fmla="*/ 2867960 w 7467600"/>
              <a:gd name="connsiteY946" fmla="*/ 0 h 6858000"/>
              <a:gd name="connsiteX947" fmla="*/ 2926351 w 7467600"/>
              <a:gd name="connsiteY947" fmla="*/ 0 h 6858000"/>
              <a:gd name="connsiteX948" fmla="*/ 2902823 w 7467600"/>
              <a:gd name="connsiteY948" fmla="*/ 262929 h 6858000"/>
              <a:gd name="connsiteX949" fmla="*/ 2940663 w 7467600"/>
              <a:gd name="connsiteY949" fmla="*/ 140884 h 6858000"/>
              <a:gd name="connsiteX950" fmla="*/ 2947039 w 7467600"/>
              <a:gd name="connsiteY950" fmla="*/ 122524 h 6858000"/>
              <a:gd name="connsiteX951" fmla="*/ 2984316 w 7467600"/>
              <a:gd name="connsiteY951" fmla="*/ 0 h 6858000"/>
              <a:gd name="connsiteX952" fmla="*/ 3016114 w 7467600"/>
              <a:gd name="connsiteY952" fmla="*/ 0 h 6858000"/>
              <a:gd name="connsiteX953" fmla="*/ 2979949 w 7467600"/>
              <a:gd name="connsiteY953" fmla="*/ 119274 h 6858000"/>
              <a:gd name="connsiteX954" fmla="*/ 3023879 w 7467600"/>
              <a:gd name="connsiteY954" fmla="*/ 0 h 6858000"/>
              <a:gd name="connsiteX955" fmla="*/ 3105400 w 7467600"/>
              <a:gd name="connsiteY955" fmla="*/ 0 h 6858000"/>
              <a:gd name="connsiteX956" fmla="*/ 3094669 w 7467600"/>
              <a:gd name="connsiteY956" fmla="*/ 30308 h 6858000"/>
              <a:gd name="connsiteX957" fmla="*/ 2901945 w 7467600"/>
              <a:gd name="connsiteY957" fmla="*/ 466538 h 6858000"/>
              <a:gd name="connsiteX958" fmla="*/ 2815209 w 7467600"/>
              <a:gd name="connsiteY958" fmla="*/ 497361 h 6858000"/>
              <a:gd name="connsiteX959" fmla="*/ 2844845 w 7467600"/>
              <a:gd name="connsiteY959" fmla="*/ 127638 h 6858000"/>
              <a:gd name="connsiteX960" fmla="*/ 2867960 w 7467600"/>
              <a:gd name="connsiteY960" fmla="*/ 0 h 6858000"/>
              <a:gd name="connsiteX961" fmla="*/ 1057230 w 7467600"/>
              <a:gd name="connsiteY961" fmla="*/ 0 h 6858000"/>
              <a:gd name="connsiteX962" fmla="*/ 1111003 w 7467600"/>
              <a:gd name="connsiteY962" fmla="*/ 0 h 6858000"/>
              <a:gd name="connsiteX963" fmla="*/ 1125553 w 7467600"/>
              <a:gd name="connsiteY963" fmla="*/ 52588 h 6858000"/>
              <a:gd name="connsiteX964" fmla="*/ 1304276 w 7467600"/>
              <a:gd name="connsiteY964" fmla="*/ 476275 h 6858000"/>
              <a:gd name="connsiteX965" fmla="*/ 1492066 w 7467600"/>
              <a:gd name="connsiteY965" fmla="*/ 886333 h 6858000"/>
              <a:gd name="connsiteX966" fmla="*/ 1423698 w 7467600"/>
              <a:gd name="connsiteY966" fmla="*/ 710817 h 6858000"/>
              <a:gd name="connsiteX967" fmla="*/ 1357609 w 7467600"/>
              <a:gd name="connsiteY967" fmla="*/ 532892 h 6858000"/>
              <a:gd name="connsiteX968" fmla="*/ 1309550 w 7467600"/>
              <a:gd name="connsiteY968" fmla="*/ 374031 h 6858000"/>
              <a:gd name="connsiteX969" fmla="*/ 1193673 w 7467600"/>
              <a:gd name="connsiteY969" fmla="*/ 49533 h 6858000"/>
              <a:gd name="connsiteX970" fmla="*/ 1164391 w 7467600"/>
              <a:gd name="connsiteY970" fmla="*/ 0 h 6858000"/>
              <a:gd name="connsiteX971" fmla="*/ 1200666 w 7467600"/>
              <a:gd name="connsiteY971" fmla="*/ 0 h 6858000"/>
              <a:gd name="connsiteX972" fmla="*/ 1223408 w 7467600"/>
              <a:gd name="connsiteY972" fmla="*/ 38996 h 6858000"/>
              <a:gd name="connsiteX973" fmla="*/ 1339635 w 7467600"/>
              <a:gd name="connsiteY973" fmla="*/ 365517 h 6858000"/>
              <a:gd name="connsiteX974" fmla="*/ 1387469 w 7467600"/>
              <a:gd name="connsiteY974" fmla="*/ 523079 h 6858000"/>
              <a:gd name="connsiteX975" fmla="*/ 1452685 w 7467600"/>
              <a:gd name="connsiteY975" fmla="*/ 699806 h 6858000"/>
              <a:gd name="connsiteX976" fmla="*/ 1492092 w 7467600"/>
              <a:gd name="connsiteY976" fmla="*/ 800424 h 6858000"/>
              <a:gd name="connsiteX977" fmla="*/ 1455302 w 7467600"/>
              <a:gd name="connsiteY977" fmla="*/ 632913 h 6858000"/>
              <a:gd name="connsiteX978" fmla="*/ 1222336 w 7467600"/>
              <a:gd name="connsiteY978" fmla="*/ 9480 h 6858000"/>
              <a:gd name="connsiteX979" fmla="*/ 1214634 w 7467600"/>
              <a:gd name="connsiteY979" fmla="*/ 0 h 6858000"/>
              <a:gd name="connsiteX980" fmla="*/ 1289827 w 7467600"/>
              <a:gd name="connsiteY980" fmla="*/ 0 h 6858000"/>
              <a:gd name="connsiteX981" fmla="*/ 1321076 w 7467600"/>
              <a:gd name="connsiteY981" fmla="*/ 59722 h 6858000"/>
              <a:gd name="connsiteX982" fmla="*/ 1512579 w 7467600"/>
              <a:gd name="connsiteY982" fmla="*/ 626441 h 6858000"/>
              <a:gd name="connsiteX983" fmla="*/ 1506076 w 7467600"/>
              <a:gd name="connsiteY983" fmla="*/ 1089289 h 6858000"/>
              <a:gd name="connsiteX984" fmla="*/ 1486346 w 7467600"/>
              <a:gd name="connsiteY984" fmla="*/ 1079919 h 6858000"/>
              <a:gd name="connsiteX985" fmla="*/ 1070511 w 7467600"/>
              <a:gd name="connsiteY985" fmla="*/ 48609 h 6858000"/>
              <a:gd name="connsiteX986" fmla="*/ 1057230 w 7467600"/>
              <a:gd name="connsiteY986" fmla="*/ 0 h 6858000"/>
              <a:gd name="connsiteX987" fmla="*/ 43151 w 7467600"/>
              <a:gd name="connsiteY987" fmla="*/ 0 h 6858000"/>
              <a:gd name="connsiteX988" fmla="*/ 95283 w 7467600"/>
              <a:gd name="connsiteY988" fmla="*/ 0 h 6858000"/>
              <a:gd name="connsiteX989" fmla="*/ 300708 w 7467600"/>
              <a:gd name="connsiteY989" fmla="*/ 154571 h 6858000"/>
              <a:gd name="connsiteX990" fmla="*/ 530414 w 7467600"/>
              <a:gd name="connsiteY990" fmla="*/ 354673 h 6858000"/>
              <a:gd name="connsiteX991" fmla="*/ 333785 w 7467600"/>
              <a:gd name="connsiteY991" fmla="*/ 161564 h 6858000"/>
              <a:gd name="connsiteX992" fmla="*/ 147005 w 7467600"/>
              <a:gd name="connsiteY992" fmla="*/ 0 h 6858000"/>
              <a:gd name="connsiteX993" fmla="*/ 272509 w 7467600"/>
              <a:gd name="connsiteY993" fmla="*/ 0 h 6858000"/>
              <a:gd name="connsiteX994" fmla="*/ 326276 w 7467600"/>
              <a:gd name="connsiteY994" fmla="*/ 45847 h 6858000"/>
              <a:gd name="connsiteX995" fmla="*/ 823759 w 7467600"/>
              <a:gd name="connsiteY995" fmla="*/ 574145 h 6858000"/>
              <a:gd name="connsiteX996" fmla="*/ 811254 w 7467600"/>
              <a:gd name="connsiteY996" fmla="*/ 665546 h 6858000"/>
              <a:gd name="connsiteX997" fmla="*/ 154042 w 7467600"/>
              <a:gd name="connsiteY997" fmla="*/ 261522 h 6858000"/>
              <a:gd name="connsiteX998" fmla="*/ 13550 w 7467600"/>
              <a:gd name="connsiteY998" fmla="*/ 158423 h 6858000"/>
              <a:gd name="connsiteX999" fmla="*/ 0 w 7467600"/>
              <a:gd name="connsiteY999" fmla="*/ 146618 h 6858000"/>
              <a:gd name="connsiteX1000" fmla="*/ 0 w 7467600"/>
              <a:gd name="connsiteY1000" fmla="*/ 59161 h 6858000"/>
              <a:gd name="connsiteX1001" fmla="*/ 45427 w 7467600"/>
              <a:gd name="connsiteY1001" fmla="*/ 101078 h 6858000"/>
              <a:gd name="connsiteX1002" fmla="*/ 630103 w 7467600"/>
              <a:gd name="connsiteY1002" fmla="*/ 485885 h 6858000"/>
              <a:gd name="connsiteX1003" fmla="*/ 532040 w 7467600"/>
              <a:gd name="connsiteY1003" fmla="*/ 399359 h 6858000"/>
              <a:gd name="connsiteX1004" fmla="*/ 517618 w 7467600"/>
              <a:gd name="connsiteY1004" fmla="*/ 385726 h 6858000"/>
              <a:gd name="connsiteX1005" fmla="*/ 285074 w 7467600"/>
              <a:gd name="connsiteY1005" fmla="*/ 182755 h 6858000"/>
              <a:gd name="connsiteX1006" fmla="*/ 43151 w 7467600"/>
              <a:gd name="connsiteY100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133363 w 7467600"/>
              <a:gd name="connsiteY127" fmla="*/ 505024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244057 w 7467600"/>
              <a:gd name="connsiteY140" fmla="*/ 5124233 h 6858000"/>
              <a:gd name="connsiteX141" fmla="*/ 7353035 w 7467600"/>
              <a:gd name="connsiteY141" fmla="*/ 5197318 h 6858000"/>
              <a:gd name="connsiteX142" fmla="*/ 7467600 w 7467600"/>
              <a:gd name="connsiteY142" fmla="*/ 5297634 h 6858000"/>
              <a:gd name="connsiteX143" fmla="*/ 7467600 w 7467600"/>
              <a:gd name="connsiteY143" fmla="*/ 5361850 h 6858000"/>
              <a:gd name="connsiteX144" fmla="*/ 7368569 w 7467600"/>
              <a:gd name="connsiteY144" fmla="*/ 5270182 h 6858000"/>
              <a:gd name="connsiteX145" fmla="*/ 7131946 w 7467600"/>
              <a:gd name="connsiteY145" fmla="*/ 5075653 h 6858000"/>
              <a:gd name="connsiteX146" fmla="*/ 7133363 w 7467600"/>
              <a:gd name="connsiteY146" fmla="*/ 5050246 h 6858000"/>
              <a:gd name="connsiteX147" fmla="*/ 1903353 w 7467600"/>
              <a:gd name="connsiteY147" fmla="*/ 5044827 h 6858000"/>
              <a:gd name="connsiteX148" fmla="*/ 1936931 w 7467600"/>
              <a:gd name="connsiteY148" fmla="*/ 5093954 h 6858000"/>
              <a:gd name="connsiteX149" fmla="*/ 2195868 w 7467600"/>
              <a:gd name="connsiteY149" fmla="*/ 5396574 h 6858000"/>
              <a:gd name="connsiteX150" fmla="*/ 2088852 w 7467600"/>
              <a:gd name="connsiteY150" fmla="*/ 5166123 h 6858000"/>
              <a:gd name="connsiteX151" fmla="*/ 1958241 w 7467600"/>
              <a:gd name="connsiteY151" fmla="*/ 5067955 h 6858000"/>
              <a:gd name="connsiteX152" fmla="*/ 1903353 w 7467600"/>
              <a:gd name="connsiteY152" fmla="*/ 5044827 h 6858000"/>
              <a:gd name="connsiteX153" fmla="*/ 1979378 w 7467600"/>
              <a:gd name="connsiteY153" fmla="*/ 4769504 h 6858000"/>
              <a:gd name="connsiteX154" fmla="*/ 2882120 w 7467600"/>
              <a:gd name="connsiteY154" fmla="*/ 5064547 h 6858000"/>
              <a:gd name="connsiteX155" fmla="*/ 2793103 w 7467600"/>
              <a:gd name="connsiteY155" fmla="*/ 5039699 h 6858000"/>
              <a:gd name="connsiteX156" fmla="*/ 2770041 w 7467600"/>
              <a:gd name="connsiteY156" fmla="*/ 5033634 h 6858000"/>
              <a:gd name="connsiteX157" fmla="*/ 1979378 w 7467600"/>
              <a:gd name="connsiteY157" fmla="*/ 4769504 h 6858000"/>
              <a:gd name="connsiteX158" fmla="*/ 1927410 w 7467600"/>
              <a:gd name="connsiteY158" fmla="*/ 4716164 h 6858000"/>
              <a:gd name="connsiteX159" fmla="*/ 1959587 w 7467600"/>
              <a:gd name="connsiteY159" fmla="*/ 4728849 h 6858000"/>
              <a:gd name="connsiteX160" fmla="*/ 2777707 w 7467600"/>
              <a:gd name="connsiteY160" fmla="*/ 5003991 h 6858000"/>
              <a:gd name="connsiteX161" fmla="*/ 2800768 w 7467600"/>
              <a:gd name="connsiteY161" fmla="*/ 5010056 h 6858000"/>
              <a:gd name="connsiteX162" fmla="*/ 2879408 w 7467600"/>
              <a:gd name="connsiteY162" fmla="*/ 5031590 h 6858000"/>
              <a:gd name="connsiteX163" fmla="*/ 2862295 w 7467600"/>
              <a:gd name="connsiteY163" fmla="*/ 5022958 h 6858000"/>
              <a:gd name="connsiteX164" fmla="*/ 2813343 w 7467600"/>
              <a:gd name="connsiteY164" fmla="*/ 4998369 h 6858000"/>
              <a:gd name="connsiteX165" fmla="*/ 2646245 w 7467600"/>
              <a:gd name="connsiteY165" fmla="*/ 4930999 h 6858000"/>
              <a:gd name="connsiteX166" fmla="*/ 1999243 w 7467600"/>
              <a:gd name="connsiteY166" fmla="*/ 4730524 h 6858000"/>
              <a:gd name="connsiteX167" fmla="*/ 1979527 w 7467600"/>
              <a:gd name="connsiteY167" fmla="*/ 4726651 h 6858000"/>
              <a:gd name="connsiteX168" fmla="*/ 1927410 w 7467600"/>
              <a:gd name="connsiteY168" fmla="*/ 4716164 h 6858000"/>
              <a:gd name="connsiteX169" fmla="*/ 1997014 w 7467600"/>
              <a:gd name="connsiteY169" fmla="*/ 4698007 h 6858000"/>
              <a:gd name="connsiteX170" fmla="*/ 2005458 w 7467600"/>
              <a:gd name="connsiteY170" fmla="*/ 4699540 h 6858000"/>
              <a:gd name="connsiteX171" fmla="*/ 2657186 w 7467600"/>
              <a:gd name="connsiteY171" fmla="*/ 4901687 h 6858000"/>
              <a:gd name="connsiteX172" fmla="*/ 2826662 w 7467600"/>
              <a:gd name="connsiteY172" fmla="*/ 4970362 h 6858000"/>
              <a:gd name="connsiteX173" fmla="*/ 2876100 w 7467600"/>
              <a:gd name="connsiteY173" fmla="*/ 4995397 h 6858000"/>
              <a:gd name="connsiteX174" fmla="*/ 3042600 w 7467600"/>
              <a:gd name="connsiteY174" fmla="*/ 5059532 h 6858000"/>
              <a:gd name="connsiteX175" fmla="*/ 1997014 w 7467600"/>
              <a:gd name="connsiteY175" fmla="*/ 4698007 h 6858000"/>
              <a:gd name="connsiteX176" fmla="*/ 2305292 w 7467600"/>
              <a:gd name="connsiteY176" fmla="*/ 4219492 h 6858000"/>
              <a:gd name="connsiteX177" fmla="*/ 3360922 w 7467600"/>
              <a:gd name="connsiteY177" fmla="*/ 4529373 h 6858000"/>
              <a:gd name="connsiteX178" fmla="*/ 3492420 w 7467600"/>
              <a:gd name="connsiteY178" fmla="*/ 4510145 h 6858000"/>
              <a:gd name="connsiteX179" fmla="*/ 3364086 w 7467600"/>
              <a:gd name="connsiteY179" fmla="*/ 4480340 h 6858000"/>
              <a:gd name="connsiteX180" fmla="*/ 3225818 w 7467600"/>
              <a:gd name="connsiteY180" fmla="*/ 4411822 h 6858000"/>
              <a:gd name="connsiteX181" fmla="*/ 3129696 w 7467600"/>
              <a:gd name="connsiteY181" fmla="*/ 4360704 h 6858000"/>
              <a:gd name="connsiteX182" fmla="*/ 2814545 w 7467600"/>
              <a:gd name="connsiteY182" fmla="*/ 4282955 h 6858000"/>
              <a:gd name="connsiteX183" fmla="*/ 2305292 w 7467600"/>
              <a:gd name="connsiteY183" fmla="*/ 4219492 h 6858000"/>
              <a:gd name="connsiteX184" fmla="*/ 2626982 w 7467600"/>
              <a:gd name="connsiteY184" fmla="*/ 4206450 h 6858000"/>
              <a:gd name="connsiteX185" fmla="*/ 2490617 w 7467600"/>
              <a:gd name="connsiteY185" fmla="*/ 4206951 h 6858000"/>
              <a:gd name="connsiteX186" fmla="*/ 2819869 w 7467600"/>
              <a:gd name="connsiteY186" fmla="*/ 4252936 h 6858000"/>
              <a:gd name="connsiteX187" fmla="*/ 3143018 w 7467600"/>
              <a:gd name="connsiteY187" fmla="*/ 4332698 h 6858000"/>
              <a:gd name="connsiteX188" fmla="*/ 3241520 w 7467600"/>
              <a:gd name="connsiteY188" fmla="*/ 4385112 h 6858000"/>
              <a:gd name="connsiteX189" fmla="*/ 3374575 w 7467600"/>
              <a:gd name="connsiteY189" fmla="*/ 4451517 h 6858000"/>
              <a:gd name="connsiteX190" fmla="*/ 3505221 w 7467600"/>
              <a:gd name="connsiteY190" fmla="*/ 4480757 h 6858000"/>
              <a:gd name="connsiteX191" fmla="*/ 2626982 w 7467600"/>
              <a:gd name="connsiteY191" fmla="*/ 4206450 h 6858000"/>
              <a:gd name="connsiteX192" fmla="*/ 1310106 w 7467600"/>
              <a:gd name="connsiteY192" fmla="*/ 3943217 h 6858000"/>
              <a:gd name="connsiteX193" fmla="*/ 854994 w 7467600"/>
              <a:gd name="connsiteY193" fmla="*/ 4399136 h 6858000"/>
              <a:gd name="connsiteX194" fmla="*/ 742462 w 7467600"/>
              <a:gd name="connsiteY194" fmla="*/ 4594648 h 6858000"/>
              <a:gd name="connsiteX195" fmla="*/ 820602 w 7467600"/>
              <a:gd name="connsiteY195" fmla="*/ 4485915 h 6858000"/>
              <a:gd name="connsiteX196" fmla="*/ 878295 w 7467600"/>
              <a:gd name="connsiteY196" fmla="*/ 4403594 h 6858000"/>
              <a:gd name="connsiteX197" fmla="*/ 1240607 w 7467600"/>
              <a:gd name="connsiteY197" fmla="*/ 4010401 h 6858000"/>
              <a:gd name="connsiteX198" fmla="*/ 1310106 w 7467600"/>
              <a:gd name="connsiteY198" fmla="*/ 3943217 h 6858000"/>
              <a:gd name="connsiteX199" fmla="*/ 1423113 w 7467600"/>
              <a:gd name="connsiteY199" fmla="*/ 3874565 h 6858000"/>
              <a:gd name="connsiteX200" fmla="*/ 1260565 w 7467600"/>
              <a:gd name="connsiteY200" fmla="*/ 4031982 h 6858000"/>
              <a:gd name="connsiteX201" fmla="*/ 901900 w 7467600"/>
              <a:gd name="connsiteY201" fmla="*/ 4421236 h 6858000"/>
              <a:gd name="connsiteX202" fmla="*/ 845044 w 7467600"/>
              <a:gd name="connsiteY202" fmla="*/ 4502436 h 6858000"/>
              <a:gd name="connsiteX203" fmla="*/ 685926 w 7467600"/>
              <a:gd name="connsiteY203" fmla="*/ 4703069 h 6858000"/>
              <a:gd name="connsiteX204" fmla="*/ 684248 w 7467600"/>
              <a:gd name="connsiteY204" fmla="*/ 4706721 h 6858000"/>
              <a:gd name="connsiteX205" fmla="*/ 1423113 w 7467600"/>
              <a:gd name="connsiteY205" fmla="*/ 3874565 h 6858000"/>
              <a:gd name="connsiteX206" fmla="*/ 3316479 w 7467600"/>
              <a:gd name="connsiteY206" fmla="*/ 3872136 h 6858000"/>
              <a:gd name="connsiteX207" fmla="*/ 3546806 w 7467600"/>
              <a:gd name="connsiteY207" fmla="*/ 4356139 h 6858000"/>
              <a:gd name="connsiteX208" fmla="*/ 3364433 w 7467600"/>
              <a:gd name="connsiteY208" fmla="*/ 3953121 h 6858000"/>
              <a:gd name="connsiteX209" fmla="*/ 3316479 w 7467600"/>
              <a:gd name="connsiteY209" fmla="*/ 3872136 h 6858000"/>
              <a:gd name="connsiteX210" fmla="*/ 3291335 w 7467600"/>
              <a:gd name="connsiteY210" fmla="*/ 3767420 h 6858000"/>
              <a:gd name="connsiteX211" fmla="*/ 3390805 w 7467600"/>
              <a:gd name="connsiteY211" fmla="*/ 3937163 h 6858000"/>
              <a:gd name="connsiteX212" fmla="*/ 3579062 w 7467600"/>
              <a:gd name="connsiteY212" fmla="*/ 4359040 h 6858000"/>
              <a:gd name="connsiteX213" fmla="*/ 3467355 w 7467600"/>
              <a:gd name="connsiteY213" fmla="*/ 3988130 h 6858000"/>
              <a:gd name="connsiteX214" fmla="*/ 3310753 w 7467600"/>
              <a:gd name="connsiteY214" fmla="*/ 3787140 h 6858000"/>
              <a:gd name="connsiteX215" fmla="*/ 3291335 w 7467600"/>
              <a:gd name="connsiteY215" fmla="*/ 3767420 h 6858000"/>
              <a:gd name="connsiteX216" fmla="*/ 1635889 w 7467600"/>
              <a:gd name="connsiteY216" fmla="*/ 3709494 h 6858000"/>
              <a:gd name="connsiteX217" fmla="*/ 1634800 w 7467600"/>
              <a:gd name="connsiteY217" fmla="*/ 3731111 h 6858000"/>
              <a:gd name="connsiteX218" fmla="*/ 1635889 w 7467600"/>
              <a:gd name="connsiteY218" fmla="*/ 3709494 h 6858000"/>
              <a:gd name="connsiteX219" fmla="*/ 1510397 w 7467600"/>
              <a:gd name="connsiteY219" fmla="*/ 3684705 h 6858000"/>
              <a:gd name="connsiteX220" fmla="*/ 1146550 w 7467600"/>
              <a:gd name="connsiteY220" fmla="*/ 3802012 h 6858000"/>
              <a:gd name="connsiteX221" fmla="*/ 698834 w 7467600"/>
              <a:gd name="connsiteY221" fmla="*/ 3952272 h 6858000"/>
              <a:gd name="connsiteX222" fmla="*/ 34256 w 7467600"/>
              <a:gd name="connsiteY222" fmla="*/ 4347603 h 6858000"/>
              <a:gd name="connsiteX223" fmla="*/ 527241 w 7467600"/>
              <a:gd name="connsiteY223" fmla="*/ 4065078 h 6858000"/>
              <a:gd name="connsiteX224" fmla="*/ 1510397 w 7467600"/>
              <a:gd name="connsiteY224" fmla="*/ 3684705 h 6858000"/>
              <a:gd name="connsiteX225" fmla="*/ 1313114 w 7467600"/>
              <a:gd name="connsiteY225" fmla="*/ 3655216 h 6858000"/>
              <a:gd name="connsiteX226" fmla="*/ 1109304 w 7467600"/>
              <a:gd name="connsiteY226" fmla="*/ 3669030 h 6858000"/>
              <a:gd name="connsiteX227" fmla="*/ 8129 w 7467600"/>
              <a:gd name="connsiteY227" fmla="*/ 4330519 h 6858000"/>
              <a:gd name="connsiteX228" fmla="*/ 687572 w 7467600"/>
              <a:gd name="connsiteY228" fmla="*/ 3925629 h 6858000"/>
              <a:gd name="connsiteX229" fmla="*/ 1138365 w 7467600"/>
              <a:gd name="connsiteY229" fmla="*/ 3774515 h 6858000"/>
              <a:gd name="connsiteX230" fmla="*/ 1505579 w 7467600"/>
              <a:gd name="connsiteY230" fmla="*/ 3655526 h 6858000"/>
              <a:gd name="connsiteX231" fmla="*/ 1313114 w 7467600"/>
              <a:gd name="connsiteY231" fmla="*/ 3655216 h 6858000"/>
              <a:gd name="connsiteX232" fmla="*/ 3655073 w 7467600"/>
              <a:gd name="connsiteY232" fmla="*/ 3650884 h 6858000"/>
              <a:gd name="connsiteX233" fmla="*/ 3989938 w 7467600"/>
              <a:gd name="connsiteY233" fmla="*/ 3991685 h 6858000"/>
              <a:gd name="connsiteX234" fmla="*/ 4393907 w 7467600"/>
              <a:gd name="connsiteY234" fmla="*/ 4261258 h 6858000"/>
              <a:gd name="connsiteX235" fmla="*/ 4648051 w 7467600"/>
              <a:gd name="connsiteY235" fmla="*/ 4374051 h 6858000"/>
              <a:gd name="connsiteX236" fmla="*/ 4383389 w 7467600"/>
              <a:gd name="connsiteY236" fmla="*/ 4184369 h 6858000"/>
              <a:gd name="connsiteX237" fmla="*/ 4165508 w 7467600"/>
              <a:gd name="connsiteY237" fmla="*/ 4035196 h 6858000"/>
              <a:gd name="connsiteX238" fmla="*/ 4068162 w 7467600"/>
              <a:gd name="connsiteY238" fmla="*/ 3953394 h 6858000"/>
              <a:gd name="connsiteX239" fmla="*/ 3981416 w 7467600"/>
              <a:gd name="connsiteY239" fmla="*/ 3880482 h 6858000"/>
              <a:gd name="connsiteX240" fmla="*/ 3800147 w 7467600"/>
              <a:gd name="connsiteY240" fmla="*/ 3749872 h 6858000"/>
              <a:gd name="connsiteX241" fmla="*/ 3655073 w 7467600"/>
              <a:gd name="connsiteY241" fmla="*/ 3650884 h 6858000"/>
              <a:gd name="connsiteX242" fmla="*/ 3670252 w 7467600"/>
              <a:gd name="connsiteY242" fmla="*/ 3622798 h 6858000"/>
              <a:gd name="connsiteX243" fmla="*/ 3817258 w 7467600"/>
              <a:gd name="connsiteY243" fmla="*/ 3723577 h 6858000"/>
              <a:gd name="connsiteX244" fmla="*/ 4000461 w 7467600"/>
              <a:gd name="connsiteY244" fmla="*/ 3855966 h 6858000"/>
              <a:gd name="connsiteX245" fmla="*/ 4088180 w 7467600"/>
              <a:gd name="connsiteY245" fmla="*/ 3929774 h 6858000"/>
              <a:gd name="connsiteX246" fmla="*/ 4184555 w 7467600"/>
              <a:gd name="connsiteY246" fmla="*/ 4010683 h 6858000"/>
              <a:gd name="connsiteX247" fmla="*/ 4399563 w 7467600"/>
              <a:gd name="connsiteY247" fmla="*/ 4158106 h 6858000"/>
              <a:gd name="connsiteX248" fmla="*/ 4684469 w 7467600"/>
              <a:gd name="connsiteY248" fmla="*/ 4364680 h 6858000"/>
              <a:gd name="connsiteX249" fmla="*/ 4690271 w 7467600"/>
              <a:gd name="connsiteY249" fmla="*/ 4370034 h 6858000"/>
              <a:gd name="connsiteX250" fmla="*/ 4136093 w 7467600"/>
              <a:gd name="connsiteY250" fmla="*/ 3858466 h 6858000"/>
              <a:gd name="connsiteX251" fmla="*/ 3670252 w 7467600"/>
              <a:gd name="connsiteY251" fmla="*/ 3622798 h 6858000"/>
              <a:gd name="connsiteX252" fmla="*/ 4440129 w 7467600"/>
              <a:gd name="connsiteY252" fmla="*/ 3448571 h 6858000"/>
              <a:gd name="connsiteX253" fmla="*/ 4856525 w 7467600"/>
              <a:gd name="connsiteY253" fmla="*/ 3915351 h 6858000"/>
              <a:gd name="connsiteX254" fmla="*/ 5059055 w 7467600"/>
              <a:gd name="connsiteY254" fmla="*/ 4108918 h 6858000"/>
              <a:gd name="connsiteX255" fmla="*/ 5290070 w 7467600"/>
              <a:gd name="connsiteY255" fmla="*/ 4263619 h 6858000"/>
              <a:gd name="connsiteX256" fmla="*/ 4834991 w 7467600"/>
              <a:gd name="connsiteY256" fmla="*/ 3830985 h 6858000"/>
              <a:gd name="connsiteX257" fmla="*/ 4440129 w 7467600"/>
              <a:gd name="connsiteY257" fmla="*/ 3448571 h 6858000"/>
              <a:gd name="connsiteX258" fmla="*/ 4441737 w 7467600"/>
              <a:gd name="connsiteY258" fmla="*/ 3399734 h 6858000"/>
              <a:gd name="connsiteX259" fmla="*/ 4431236 w 7467600"/>
              <a:gd name="connsiteY259" fmla="*/ 3400954 h 6858000"/>
              <a:gd name="connsiteX260" fmla="*/ 4557150 w 7467600"/>
              <a:gd name="connsiteY260" fmla="*/ 3510023 h 6858000"/>
              <a:gd name="connsiteX261" fmla="*/ 4856936 w 7467600"/>
              <a:gd name="connsiteY261" fmla="*/ 3809146 h 6858000"/>
              <a:gd name="connsiteX262" fmla="*/ 5111996 w 7467600"/>
              <a:gd name="connsiteY262" fmla="*/ 4065759 h 6858000"/>
              <a:gd name="connsiteX263" fmla="*/ 5388878 w 7467600"/>
              <a:gd name="connsiteY263" fmla="*/ 4300185 h 6858000"/>
              <a:gd name="connsiteX264" fmla="*/ 5425556 w 7467600"/>
              <a:gd name="connsiteY264" fmla="*/ 4308967 h 6858000"/>
              <a:gd name="connsiteX265" fmla="*/ 4943646 w 7467600"/>
              <a:gd name="connsiteY265" fmla="*/ 3822916 h 6858000"/>
              <a:gd name="connsiteX266" fmla="*/ 4594837 w 7467600"/>
              <a:gd name="connsiteY266" fmla="*/ 3532274 h 6858000"/>
              <a:gd name="connsiteX267" fmla="*/ 4441737 w 7467600"/>
              <a:gd name="connsiteY267" fmla="*/ 3399734 h 6858000"/>
              <a:gd name="connsiteX268" fmla="*/ 5425834 w 7467600"/>
              <a:gd name="connsiteY268" fmla="*/ 3162785 h 6858000"/>
              <a:gd name="connsiteX269" fmla="*/ 5401644 w 7467600"/>
              <a:gd name="connsiteY269" fmla="*/ 3617847 h 6858000"/>
              <a:gd name="connsiteX270" fmla="*/ 5467256 w 7467600"/>
              <a:gd name="connsiteY270" fmla="*/ 4175494 h 6858000"/>
              <a:gd name="connsiteX271" fmla="*/ 5448069 w 7467600"/>
              <a:gd name="connsiteY271" fmla="*/ 3567554 h 6858000"/>
              <a:gd name="connsiteX272" fmla="*/ 5425834 w 7467600"/>
              <a:gd name="connsiteY272" fmla="*/ 3162785 h 6858000"/>
              <a:gd name="connsiteX273" fmla="*/ 1318687 w 7467600"/>
              <a:gd name="connsiteY273" fmla="*/ 3113840 h 6858000"/>
              <a:gd name="connsiteX274" fmla="*/ 1066793 w 7467600"/>
              <a:gd name="connsiteY274" fmla="*/ 3212171 h 6858000"/>
              <a:gd name="connsiteX275" fmla="*/ 993319 w 7467600"/>
              <a:gd name="connsiteY275" fmla="*/ 3247648 h 6858000"/>
              <a:gd name="connsiteX276" fmla="*/ 853081 w 7467600"/>
              <a:gd name="connsiteY276" fmla="*/ 3312410 h 6858000"/>
              <a:gd name="connsiteX277" fmla="*/ 805957 w 7467600"/>
              <a:gd name="connsiteY277" fmla="*/ 3330443 h 6858000"/>
              <a:gd name="connsiteX278" fmla="*/ 1318687 w 7467600"/>
              <a:gd name="connsiteY278" fmla="*/ 3113840 h 6858000"/>
              <a:gd name="connsiteX279" fmla="*/ 5453702 w 7467600"/>
              <a:gd name="connsiteY279" fmla="*/ 3090882 h 6858000"/>
              <a:gd name="connsiteX280" fmla="*/ 5480135 w 7467600"/>
              <a:gd name="connsiteY280" fmla="*/ 3565802 h 6858000"/>
              <a:gd name="connsiteX281" fmla="*/ 5499023 w 7467600"/>
              <a:gd name="connsiteY281" fmla="*/ 4166310 h 6858000"/>
              <a:gd name="connsiteX282" fmla="*/ 5547022 w 7467600"/>
              <a:gd name="connsiteY282" fmla="*/ 3607838 h 6858000"/>
              <a:gd name="connsiteX283" fmla="*/ 5515964 w 7467600"/>
              <a:gd name="connsiteY283" fmla="*/ 3378541 h 6858000"/>
              <a:gd name="connsiteX284" fmla="*/ 5453702 w 7467600"/>
              <a:gd name="connsiteY284" fmla="*/ 3090882 h 6858000"/>
              <a:gd name="connsiteX285" fmla="*/ 1238695 w 7467600"/>
              <a:gd name="connsiteY285" fmla="*/ 3076820 h 6858000"/>
              <a:gd name="connsiteX286" fmla="*/ 716371 w 7467600"/>
              <a:gd name="connsiteY286" fmla="*/ 3293249 h 6858000"/>
              <a:gd name="connsiteX287" fmla="*/ 579522 w 7467600"/>
              <a:gd name="connsiteY287" fmla="*/ 3371759 h 6858000"/>
              <a:gd name="connsiteX288" fmla="*/ 600288 w 7467600"/>
              <a:gd name="connsiteY288" fmla="*/ 3365555 h 6858000"/>
              <a:gd name="connsiteX289" fmla="*/ 840692 w 7467600"/>
              <a:gd name="connsiteY289" fmla="*/ 3284921 h 6858000"/>
              <a:gd name="connsiteX290" fmla="*/ 979248 w 7467600"/>
              <a:gd name="connsiteY290" fmla="*/ 3221003 h 6858000"/>
              <a:gd name="connsiteX291" fmla="*/ 1053282 w 7467600"/>
              <a:gd name="connsiteY291" fmla="*/ 3185247 h 6858000"/>
              <a:gd name="connsiteX292" fmla="*/ 1320603 w 7467600"/>
              <a:gd name="connsiteY292" fmla="*/ 3081281 h 6858000"/>
              <a:gd name="connsiteX293" fmla="*/ 1238695 w 7467600"/>
              <a:gd name="connsiteY293" fmla="*/ 3076820 h 6858000"/>
              <a:gd name="connsiteX294" fmla="*/ 5425627 w 7467600"/>
              <a:gd name="connsiteY294" fmla="*/ 2954192 h 6858000"/>
              <a:gd name="connsiteX295" fmla="*/ 5470770 w 7467600"/>
              <a:gd name="connsiteY295" fmla="*/ 3005435 h 6858000"/>
              <a:gd name="connsiteX296" fmla="*/ 5519779 w 7467600"/>
              <a:gd name="connsiteY296" fmla="*/ 4359223 h 6858000"/>
              <a:gd name="connsiteX297" fmla="*/ 5520293 w 7467600"/>
              <a:gd name="connsiteY297" fmla="*/ 4360602 h 6858000"/>
              <a:gd name="connsiteX298" fmla="*/ 5767221 w 7467600"/>
              <a:gd name="connsiteY298" fmla="*/ 4665564 h 6858000"/>
              <a:gd name="connsiteX299" fmla="*/ 6937169 w 7467600"/>
              <a:gd name="connsiteY299" fmla="*/ 4815941 h 6858000"/>
              <a:gd name="connsiteX300" fmla="*/ 6953922 w 7467600"/>
              <a:gd name="connsiteY300" fmla="*/ 4890068 h 6858000"/>
              <a:gd name="connsiteX301" fmla="*/ 6071359 w 7467600"/>
              <a:gd name="connsiteY301" fmla="*/ 4770770 h 6858000"/>
              <a:gd name="connsiteX302" fmla="*/ 6038839 w 7467600"/>
              <a:gd name="connsiteY302" fmla="*/ 4764474 h 6858000"/>
              <a:gd name="connsiteX303" fmla="*/ 6038706 w 7467600"/>
              <a:gd name="connsiteY303" fmla="*/ 4763847 h 6858000"/>
              <a:gd name="connsiteX304" fmla="*/ 6037784 w 7467600"/>
              <a:gd name="connsiteY304" fmla="*/ 4764270 h 6858000"/>
              <a:gd name="connsiteX305" fmla="*/ 6038839 w 7467600"/>
              <a:gd name="connsiteY305" fmla="*/ 4764474 h 6858000"/>
              <a:gd name="connsiteX306" fmla="*/ 6040338 w 7467600"/>
              <a:gd name="connsiteY306" fmla="*/ 4771418 h 6858000"/>
              <a:gd name="connsiteX307" fmla="*/ 6024488 w 7467600"/>
              <a:gd name="connsiteY307" fmla="*/ 4809903 h 6858000"/>
              <a:gd name="connsiteX308" fmla="*/ 5599771 w 7467600"/>
              <a:gd name="connsiteY308" fmla="*/ 5509652 h 6858000"/>
              <a:gd name="connsiteX309" fmla="*/ 5548843 w 7467600"/>
              <a:gd name="connsiteY309" fmla="*/ 5563845 h 6858000"/>
              <a:gd name="connsiteX310" fmla="*/ 5940952 w 7467600"/>
              <a:gd name="connsiteY310" fmla="*/ 6250028 h 6858000"/>
              <a:gd name="connsiteX311" fmla="*/ 6043441 w 7467600"/>
              <a:gd name="connsiteY311" fmla="*/ 6665847 h 6858000"/>
              <a:gd name="connsiteX312" fmla="*/ 6093432 w 7467600"/>
              <a:gd name="connsiteY312" fmla="*/ 6858000 h 6858000"/>
              <a:gd name="connsiteX313" fmla="*/ 6034344 w 7467600"/>
              <a:gd name="connsiteY313" fmla="*/ 6858000 h 6858000"/>
              <a:gd name="connsiteX314" fmla="*/ 6026679 w 7467600"/>
              <a:gd name="connsiteY314" fmla="*/ 6836959 h 6858000"/>
              <a:gd name="connsiteX315" fmla="*/ 5800441 w 7467600"/>
              <a:gd name="connsiteY315" fmla="*/ 6335286 h 6858000"/>
              <a:gd name="connsiteX316" fmla="*/ 5526562 w 7467600"/>
              <a:gd name="connsiteY316" fmla="*/ 5705388 h 6858000"/>
              <a:gd name="connsiteX317" fmla="*/ 5519640 w 7467600"/>
              <a:gd name="connsiteY317" fmla="*/ 5683774 h 6858000"/>
              <a:gd name="connsiteX318" fmla="*/ 5844559 w 7467600"/>
              <a:gd name="connsiteY318" fmla="*/ 6553349 h 6858000"/>
              <a:gd name="connsiteX319" fmla="*/ 5975994 w 7467600"/>
              <a:gd name="connsiteY319" fmla="*/ 6858000 h 6858000"/>
              <a:gd name="connsiteX320" fmla="*/ 5898547 w 7467600"/>
              <a:gd name="connsiteY320" fmla="*/ 6858000 h 6858000"/>
              <a:gd name="connsiteX321" fmla="*/ 5682041 w 7467600"/>
              <a:gd name="connsiteY321" fmla="*/ 6355860 h 6858000"/>
              <a:gd name="connsiteX322" fmla="*/ 5461758 w 7467600"/>
              <a:gd name="connsiteY322" fmla="*/ 5820220 h 6858000"/>
              <a:gd name="connsiteX323" fmla="*/ 5237282 w 7467600"/>
              <a:gd name="connsiteY323" fmla="*/ 6579086 h 6858000"/>
              <a:gd name="connsiteX324" fmla="*/ 5115009 w 7467600"/>
              <a:gd name="connsiteY324" fmla="*/ 6858000 h 6858000"/>
              <a:gd name="connsiteX325" fmla="*/ 5028074 w 7467600"/>
              <a:gd name="connsiteY325" fmla="*/ 6858000 h 6858000"/>
              <a:gd name="connsiteX326" fmla="*/ 5079508 w 7467600"/>
              <a:gd name="connsiteY326" fmla="*/ 6749074 h 6858000"/>
              <a:gd name="connsiteX327" fmla="*/ 5371846 w 7467600"/>
              <a:gd name="connsiteY327" fmla="*/ 5924413 h 6858000"/>
              <a:gd name="connsiteX328" fmla="*/ 5270512 w 7467600"/>
              <a:gd name="connsiteY328" fmla="*/ 6138975 h 6858000"/>
              <a:gd name="connsiteX329" fmla="*/ 5062409 w 7467600"/>
              <a:gd name="connsiteY329" fmla="*/ 6653544 h 6858000"/>
              <a:gd name="connsiteX330" fmla="*/ 5036628 w 7467600"/>
              <a:gd name="connsiteY330" fmla="*/ 6754247 h 6858000"/>
              <a:gd name="connsiteX331" fmla="*/ 5009112 w 7467600"/>
              <a:gd name="connsiteY331" fmla="*/ 6858000 h 6858000"/>
              <a:gd name="connsiteX332" fmla="*/ 4976679 w 7467600"/>
              <a:gd name="connsiteY332" fmla="*/ 6858000 h 6858000"/>
              <a:gd name="connsiteX333" fmla="*/ 5006537 w 7467600"/>
              <a:gd name="connsiteY333" fmla="*/ 6747068 h 6858000"/>
              <a:gd name="connsiteX334" fmla="*/ 5032723 w 7467600"/>
              <a:gd name="connsiteY334" fmla="*/ 6644957 h 6858000"/>
              <a:gd name="connsiteX335" fmla="*/ 5242949 w 7467600"/>
              <a:gd name="connsiteY335" fmla="*/ 6125175 h 6858000"/>
              <a:gd name="connsiteX336" fmla="*/ 5286321 w 7467600"/>
              <a:gd name="connsiteY336" fmla="*/ 6033555 h 6858000"/>
              <a:gd name="connsiteX337" fmla="*/ 5008210 w 7467600"/>
              <a:gd name="connsiteY337" fmla="*/ 6649194 h 6858000"/>
              <a:gd name="connsiteX338" fmla="*/ 4986321 w 7467600"/>
              <a:gd name="connsiteY338" fmla="*/ 6765687 h 6858000"/>
              <a:gd name="connsiteX339" fmla="*/ 4973474 w 7467600"/>
              <a:gd name="connsiteY339" fmla="*/ 6858000 h 6858000"/>
              <a:gd name="connsiteX340" fmla="*/ 4907178 w 7467600"/>
              <a:gd name="connsiteY340" fmla="*/ 6858000 h 6858000"/>
              <a:gd name="connsiteX341" fmla="*/ 4910810 w 7467600"/>
              <a:gd name="connsiteY341" fmla="*/ 6829660 h 6858000"/>
              <a:gd name="connsiteX342" fmla="*/ 4987461 w 7467600"/>
              <a:gd name="connsiteY342" fmla="*/ 6432994 h 6858000"/>
              <a:gd name="connsiteX343" fmla="*/ 5179262 w 7467600"/>
              <a:gd name="connsiteY343" fmla="*/ 6035044 h 6858000"/>
              <a:gd name="connsiteX344" fmla="*/ 4689678 w 7467600"/>
              <a:gd name="connsiteY344" fmla="*/ 6440241 h 6858000"/>
              <a:gd name="connsiteX345" fmla="*/ 4477543 w 7467600"/>
              <a:gd name="connsiteY345" fmla="*/ 6674836 h 6858000"/>
              <a:gd name="connsiteX346" fmla="*/ 4329957 w 7467600"/>
              <a:gd name="connsiteY346" fmla="*/ 6858000 h 6858000"/>
              <a:gd name="connsiteX347" fmla="*/ 4218595 w 7467600"/>
              <a:gd name="connsiteY347" fmla="*/ 6858000 h 6858000"/>
              <a:gd name="connsiteX348" fmla="*/ 4368888 w 7467600"/>
              <a:gd name="connsiteY348" fmla="*/ 6668412 h 6858000"/>
              <a:gd name="connsiteX349" fmla="*/ 4563091 w 7467600"/>
              <a:gd name="connsiteY349" fmla="*/ 6442508 h 6858000"/>
              <a:gd name="connsiteX350" fmla="*/ 5387324 w 7467600"/>
              <a:gd name="connsiteY350" fmla="*/ 5705830 h 6858000"/>
              <a:gd name="connsiteX351" fmla="*/ 5073620 w 7467600"/>
              <a:gd name="connsiteY351" fmla="*/ 5955437 h 6858000"/>
              <a:gd name="connsiteX352" fmla="*/ 4689789 w 7467600"/>
              <a:gd name="connsiteY352" fmla="*/ 6268382 h 6858000"/>
              <a:gd name="connsiteX353" fmla="*/ 4418722 w 7467600"/>
              <a:gd name="connsiteY353" fmla="*/ 6570886 h 6858000"/>
              <a:gd name="connsiteX354" fmla="*/ 4214944 w 7467600"/>
              <a:gd name="connsiteY354" fmla="*/ 6858000 h 6858000"/>
              <a:gd name="connsiteX355" fmla="*/ 4177898 w 7467600"/>
              <a:gd name="connsiteY355" fmla="*/ 6858000 h 6858000"/>
              <a:gd name="connsiteX356" fmla="*/ 4391597 w 7467600"/>
              <a:gd name="connsiteY356" fmla="*/ 6556370 h 6858000"/>
              <a:gd name="connsiteX357" fmla="*/ 4668889 w 7467600"/>
              <a:gd name="connsiteY357" fmla="*/ 6246399 h 6858000"/>
              <a:gd name="connsiteX358" fmla="*/ 5055427 w 7467600"/>
              <a:gd name="connsiteY358" fmla="*/ 5931476 h 6858000"/>
              <a:gd name="connsiteX359" fmla="*/ 5371814 w 7467600"/>
              <a:gd name="connsiteY359" fmla="*/ 5678975 h 6858000"/>
              <a:gd name="connsiteX360" fmla="*/ 4987918 w 7467600"/>
              <a:gd name="connsiteY360" fmla="*/ 5838701 h 6858000"/>
              <a:gd name="connsiteX361" fmla="*/ 4317146 w 7467600"/>
              <a:gd name="connsiteY361" fmla="*/ 6587716 h 6858000"/>
              <a:gd name="connsiteX362" fmla="*/ 4171627 w 7467600"/>
              <a:gd name="connsiteY362" fmla="*/ 6858000 h 6858000"/>
              <a:gd name="connsiteX363" fmla="*/ 4081585 w 7467600"/>
              <a:gd name="connsiteY363" fmla="*/ 6858000 h 6858000"/>
              <a:gd name="connsiteX364" fmla="*/ 4238603 w 7467600"/>
              <a:gd name="connsiteY364" fmla="*/ 6559341 h 6858000"/>
              <a:gd name="connsiteX365" fmla="*/ 4778333 w 7467600"/>
              <a:gd name="connsiteY365" fmla="*/ 5873626 h 6858000"/>
              <a:gd name="connsiteX366" fmla="*/ 5414185 w 7467600"/>
              <a:gd name="connsiteY366" fmla="*/ 5573882 h 6858000"/>
              <a:gd name="connsiteX367" fmla="*/ 5959648 w 7467600"/>
              <a:gd name="connsiteY367" fmla="*/ 4760797 h 6858000"/>
              <a:gd name="connsiteX368" fmla="*/ 5355019 w 7467600"/>
              <a:gd name="connsiteY368" fmla="*/ 4734672 h 6858000"/>
              <a:gd name="connsiteX369" fmla="*/ 5083565 w 7467600"/>
              <a:gd name="connsiteY369" fmla="*/ 5179121 h 6858000"/>
              <a:gd name="connsiteX370" fmla="*/ 4713577 w 7467600"/>
              <a:gd name="connsiteY370" fmla="*/ 5616803 h 6858000"/>
              <a:gd name="connsiteX371" fmla="*/ 3989559 w 7467600"/>
              <a:gd name="connsiteY371" fmla="*/ 6145945 h 6858000"/>
              <a:gd name="connsiteX372" fmla="*/ 3939824 w 7467600"/>
              <a:gd name="connsiteY372" fmla="*/ 6066900 h 6858000"/>
              <a:gd name="connsiteX373" fmla="*/ 4584537 w 7467600"/>
              <a:gd name="connsiteY373" fmla="*/ 5324826 h 6858000"/>
              <a:gd name="connsiteX374" fmla="*/ 5037105 w 7467600"/>
              <a:gd name="connsiteY374" fmla="*/ 5088765 h 6858000"/>
              <a:gd name="connsiteX375" fmla="*/ 5039930 w 7467600"/>
              <a:gd name="connsiteY375" fmla="*/ 5089585 h 6858000"/>
              <a:gd name="connsiteX376" fmla="*/ 5263764 w 7467600"/>
              <a:gd name="connsiteY376" fmla="*/ 4735525 h 6858000"/>
              <a:gd name="connsiteX377" fmla="*/ 4086300 w 7467600"/>
              <a:gd name="connsiteY377" fmla="*/ 4884599 h 6858000"/>
              <a:gd name="connsiteX378" fmla="*/ 4085485 w 7467600"/>
              <a:gd name="connsiteY378" fmla="*/ 4899070 h 6858000"/>
              <a:gd name="connsiteX379" fmla="*/ 3871915 w 7467600"/>
              <a:gd name="connsiteY379" fmla="*/ 5253645 h 6858000"/>
              <a:gd name="connsiteX380" fmla="*/ 3799374 w 7467600"/>
              <a:gd name="connsiteY380" fmla="*/ 5466127 h 6858000"/>
              <a:gd name="connsiteX381" fmla="*/ 3498850 w 7467600"/>
              <a:gd name="connsiteY381" fmla="*/ 6661888 h 6858000"/>
              <a:gd name="connsiteX382" fmla="*/ 3399216 w 7467600"/>
              <a:gd name="connsiteY382" fmla="*/ 6858000 h 6858000"/>
              <a:gd name="connsiteX383" fmla="*/ 3303688 w 7467600"/>
              <a:gd name="connsiteY383" fmla="*/ 6858000 h 6858000"/>
              <a:gd name="connsiteX384" fmla="*/ 3391774 w 7467600"/>
              <a:gd name="connsiteY384" fmla="*/ 6697181 h 6858000"/>
              <a:gd name="connsiteX385" fmla="*/ 3735540 w 7467600"/>
              <a:gd name="connsiteY385" fmla="*/ 5546923 h 6858000"/>
              <a:gd name="connsiteX386" fmla="*/ 3729438 w 7467600"/>
              <a:gd name="connsiteY386" fmla="*/ 5569058 h 6858000"/>
              <a:gd name="connsiteX387" fmla="*/ 3707782 w 7467600"/>
              <a:gd name="connsiteY387" fmla="*/ 5644908 h 6858000"/>
              <a:gd name="connsiteX388" fmla="*/ 3583827 w 7467600"/>
              <a:gd name="connsiteY388" fmla="*/ 6039215 h 6858000"/>
              <a:gd name="connsiteX389" fmla="*/ 3547861 w 7467600"/>
              <a:gd name="connsiteY389" fmla="*/ 6129609 h 6858000"/>
              <a:gd name="connsiteX390" fmla="*/ 3490905 w 7467600"/>
              <a:gd name="connsiteY390" fmla="*/ 6277660 h 6858000"/>
              <a:gd name="connsiteX391" fmla="*/ 3455859 w 7467600"/>
              <a:gd name="connsiteY391" fmla="*/ 6391301 h 6858000"/>
              <a:gd name="connsiteX392" fmla="*/ 3429112 w 7467600"/>
              <a:gd name="connsiteY392" fmla="*/ 6479469 h 6858000"/>
              <a:gd name="connsiteX393" fmla="*/ 3304862 w 7467600"/>
              <a:gd name="connsiteY393" fmla="*/ 6796476 h 6858000"/>
              <a:gd name="connsiteX394" fmla="*/ 3276071 w 7467600"/>
              <a:gd name="connsiteY394" fmla="*/ 6858000 h 6858000"/>
              <a:gd name="connsiteX395" fmla="*/ 3240805 w 7467600"/>
              <a:gd name="connsiteY395" fmla="*/ 6858000 h 6858000"/>
              <a:gd name="connsiteX396" fmla="*/ 3275917 w 7467600"/>
              <a:gd name="connsiteY396" fmla="*/ 6783192 h 6858000"/>
              <a:gd name="connsiteX397" fmla="*/ 3399358 w 7467600"/>
              <a:gd name="connsiteY397" fmla="*/ 6469011 h 6858000"/>
              <a:gd name="connsiteX398" fmla="*/ 3425650 w 7467600"/>
              <a:gd name="connsiteY398" fmla="*/ 6381333 h 6858000"/>
              <a:gd name="connsiteX399" fmla="*/ 3460661 w 7467600"/>
              <a:gd name="connsiteY399" fmla="*/ 6266763 h 6858000"/>
              <a:gd name="connsiteX400" fmla="*/ 3518021 w 7467600"/>
              <a:gd name="connsiteY400" fmla="*/ 6117298 h 6858000"/>
              <a:gd name="connsiteX401" fmla="*/ 3554035 w 7467600"/>
              <a:gd name="connsiteY401" fmla="*/ 6027832 h 6858000"/>
              <a:gd name="connsiteX402" fmla="*/ 3677174 w 7467600"/>
              <a:gd name="connsiteY402" fmla="*/ 5636351 h 6858000"/>
              <a:gd name="connsiteX403" fmla="*/ 3698819 w 7467600"/>
              <a:gd name="connsiteY403" fmla="*/ 5560503 h 6858000"/>
              <a:gd name="connsiteX404" fmla="*/ 3702094 w 7467600"/>
              <a:gd name="connsiteY404" fmla="*/ 5549194 h 6858000"/>
              <a:gd name="connsiteX405" fmla="*/ 3398355 w 7467600"/>
              <a:gd name="connsiteY405" fmla="*/ 6094603 h 6858000"/>
              <a:gd name="connsiteX406" fmla="*/ 3193941 w 7467600"/>
              <a:gd name="connsiteY406" fmla="*/ 6798775 h 6858000"/>
              <a:gd name="connsiteX407" fmla="*/ 3184140 w 7467600"/>
              <a:gd name="connsiteY407" fmla="*/ 6858000 h 6858000"/>
              <a:gd name="connsiteX408" fmla="*/ 3099978 w 7467600"/>
              <a:gd name="connsiteY408" fmla="*/ 6858000 h 6858000"/>
              <a:gd name="connsiteX409" fmla="*/ 3101556 w 7467600"/>
              <a:gd name="connsiteY409" fmla="*/ 6843337 h 6858000"/>
              <a:gd name="connsiteX410" fmla="*/ 3370162 w 7467600"/>
              <a:gd name="connsiteY410" fmla="*/ 5785550 h 6858000"/>
              <a:gd name="connsiteX411" fmla="*/ 3746477 w 7467600"/>
              <a:gd name="connsiteY411" fmla="*/ 5377889 h 6858000"/>
              <a:gd name="connsiteX412" fmla="*/ 3863399 w 7467600"/>
              <a:gd name="connsiteY412" fmla="*/ 5087257 h 6858000"/>
              <a:gd name="connsiteX413" fmla="*/ 3968712 w 7467600"/>
              <a:gd name="connsiteY413" fmla="*/ 4913989 h 6858000"/>
              <a:gd name="connsiteX414" fmla="*/ 2792390 w 7467600"/>
              <a:gd name="connsiteY414" fmla="*/ 5382974 h 6858000"/>
              <a:gd name="connsiteX415" fmla="*/ 2714982 w 7467600"/>
              <a:gd name="connsiteY415" fmla="*/ 5427051 h 6858000"/>
              <a:gd name="connsiteX416" fmla="*/ 2813361 w 7467600"/>
              <a:gd name="connsiteY416" fmla="*/ 6023912 h 6858000"/>
              <a:gd name="connsiteX417" fmla="*/ 2688430 w 7467600"/>
              <a:gd name="connsiteY417" fmla="*/ 6801564 h 6858000"/>
              <a:gd name="connsiteX418" fmla="*/ 2629626 w 7467600"/>
              <a:gd name="connsiteY418" fmla="*/ 6763394 h 6858000"/>
              <a:gd name="connsiteX419" fmla="*/ 2565328 w 7467600"/>
              <a:gd name="connsiteY419" fmla="*/ 5516399 h 6858000"/>
              <a:gd name="connsiteX420" fmla="*/ 1922999 w 7467600"/>
              <a:gd name="connsiteY420" fmla="*/ 5980343 h 6858000"/>
              <a:gd name="connsiteX421" fmla="*/ 1950261 w 7467600"/>
              <a:gd name="connsiteY421" fmla="*/ 6405858 h 6858000"/>
              <a:gd name="connsiteX422" fmla="*/ 2365554 w 7467600"/>
              <a:gd name="connsiteY422" fmla="*/ 6759107 h 6858000"/>
              <a:gd name="connsiteX423" fmla="*/ 2424142 w 7467600"/>
              <a:gd name="connsiteY423" fmla="*/ 6858000 h 6858000"/>
              <a:gd name="connsiteX424" fmla="*/ 2395994 w 7467600"/>
              <a:gd name="connsiteY424" fmla="*/ 6858000 h 6858000"/>
              <a:gd name="connsiteX425" fmla="*/ 2392863 w 7467600"/>
              <a:gd name="connsiteY425" fmla="*/ 6852964 h 6858000"/>
              <a:gd name="connsiteX426" fmla="*/ 2017589 w 7467600"/>
              <a:gd name="connsiteY426" fmla="*/ 6493982 h 6858000"/>
              <a:gd name="connsiteX427" fmla="*/ 2147336 w 7467600"/>
              <a:gd name="connsiteY427" fmla="*/ 6594052 h 6858000"/>
              <a:gd name="connsiteX428" fmla="*/ 2207047 w 7467600"/>
              <a:gd name="connsiteY428" fmla="*/ 6654540 h 6858000"/>
              <a:gd name="connsiteX429" fmla="*/ 2299106 w 7467600"/>
              <a:gd name="connsiteY429" fmla="*/ 6778931 h 6858000"/>
              <a:gd name="connsiteX430" fmla="*/ 2314430 w 7467600"/>
              <a:gd name="connsiteY430" fmla="*/ 6801144 h 6858000"/>
              <a:gd name="connsiteX431" fmla="*/ 2352406 w 7467600"/>
              <a:gd name="connsiteY431" fmla="*/ 6858000 h 6858000"/>
              <a:gd name="connsiteX432" fmla="*/ 2314492 w 7467600"/>
              <a:gd name="connsiteY432" fmla="*/ 6858000 h 6858000"/>
              <a:gd name="connsiteX433" fmla="*/ 2288095 w 7467600"/>
              <a:gd name="connsiteY433" fmla="*/ 6818030 h 6858000"/>
              <a:gd name="connsiteX434" fmla="*/ 2272768 w 7467600"/>
              <a:gd name="connsiteY434" fmla="*/ 6795822 h 6858000"/>
              <a:gd name="connsiteX435" fmla="*/ 2182715 w 7467600"/>
              <a:gd name="connsiteY435" fmla="*/ 6675071 h 6858000"/>
              <a:gd name="connsiteX436" fmla="*/ 2032061 w 7467600"/>
              <a:gd name="connsiteY436" fmla="*/ 6541380 h 6858000"/>
              <a:gd name="connsiteX437" fmla="*/ 2257220 w 7467600"/>
              <a:gd name="connsiteY437" fmla="*/ 6826257 h 6858000"/>
              <a:gd name="connsiteX438" fmla="*/ 2281324 w 7467600"/>
              <a:gd name="connsiteY438" fmla="*/ 6858000 h 6858000"/>
              <a:gd name="connsiteX439" fmla="*/ 2242860 w 7467600"/>
              <a:gd name="connsiteY439" fmla="*/ 6858000 h 6858000"/>
              <a:gd name="connsiteX440" fmla="*/ 2232818 w 7467600"/>
              <a:gd name="connsiteY440" fmla="*/ 6844926 h 6858000"/>
              <a:gd name="connsiteX441" fmla="*/ 1990172 w 7467600"/>
              <a:gd name="connsiteY441" fmla="*/ 6542121 h 6858000"/>
              <a:gd name="connsiteX442" fmla="*/ 2124090 w 7467600"/>
              <a:gd name="connsiteY442" fmla="*/ 6761017 h 6858000"/>
              <a:gd name="connsiteX443" fmla="*/ 2200380 w 7467600"/>
              <a:gd name="connsiteY443" fmla="*/ 6858000 h 6858000"/>
              <a:gd name="connsiteX444" fmla="*/ 2147507 w 7467600"/>
              <a:gd name="connsiteY444" fmla="*/ 6858000 h 6858000"/>
              <a:gd name="connsiteX445" fmla="*/ 2070668 w 7467600"/>
              <a:gd name="connsiteY445" fmla="*/ 6761520 h 6858000"/>
              <a:gd name="connsiteX446" fmla="*/ 1975142 w 7467600"/>
              <a:gd name="connsiteY446" fmla="*/ 6585570 h 6858000"/>
              <a:gd name="connsiteX447" fmla="*/ 2050035 w 7467600"/>
              <a:gd name="connsiteY447" fmla="*/ 6813345 h 6858000"/>
              <a:gd name="connsiteX448" fmla="*/ 2063025 w 7467600"/>
              <a:gd name="connsiteY448" fmla="*/ 6858000 h 6858000"/>
              <a:gd name="connsiteX449" fmla="*/ 2021675 w 7467600"/>
              <a:gd name="connsiteY449" fmla="*/ 6858000 h 6858000"/>
              <a:gd name="connsiteX450" fmla="*/ 2019308 w 7467600"/>
              <a:gd name="connsiteY450" fmla="*/ 6847118 h 6858000"/>
              <a:gd name="connsiteX451" fmla="*/ 1938835 w 7467600"/>
              <a:gd name="connsiteY451" fmla="*/ 6551160 h 6858000"/>
              <a:gd name="connsiteX452" fmla="*/ 1953230 w 7467600"/>
              <a:gd name="connsiteY452" fmla="*/ 6759699 h 6858000"/>
              <a:gd name="connsiteX453" fmla="*/ 1956763 w 7467600"/>
              <a:gd name="connsiteY453" fmla="*/ 6778191 h 6858000"/>
              <a:gd name="connsiteX454" fmla="*/ 1967925 w 7467600"/>
              <a:gd name="connsiteY454" fmla="*/ 6858000 h 6858000"/>
              <a:gd name="connsiteX455" fmla="*/ 1936622 w 7467600"/>
              <a:gd name="connsiteY455" fmla="*/ 6858000 h 6858000"/>
              <a:gd name="connsiteX456" fmla="*/ 1926261 w 7467600"/>
              <a:gd name="connsiteY456" fmla="*/ 6784064 h 6858000"/>
              <a:gd name="connsiteX457" fmla="*/ 1922724 w 7467600"/>
              <a:gd name="connsiteY457" fmla="*/ 6765577 h 6858000"/>
              <a:gd name="connsiteX458" fmla="*/ 1904650 w 7467600"/>
              <a:gd name="connsiteY458" fmla="*/ 6639616 h 6858000"/>
              <a:gd name="connsiteX459" fmla="*/ 1885273 w 7467600"/>
              <a:gd name="connsiteY459" fmla="*/ 6858000 h 6858000"/>
              <a:gd name="connsiteX460" fmla="*/ 1854363 w 7467600"/>
              <a:gd name="connsiteY460" fmla="*/ 6858000 h 6858000"/>
              <a:gd name="connsiteX461" fmla="*/ 1880391 w 7467600"/>
              <a:gd name="connsiteY461" fmla="*/ 6603796 h 6858000"/>
              <a:gd name="connsiteX462" fmla="*/ 1818273 w 7467600"/>
              <a:gd name="connsiteY462" fmla="*/ 6715729 h 6858000"/>
              <a:gd name="connsiteX463" fmla="*/ 1794691 w 7467600"/>
              <a:gd name="connsiteY463" fmla="*/ 6843239 h 6858000"/>
              <a:gd name="connsiteX464" fmla="*/ 1794914 w 7467600"/>
              <a:gd name="connsiteY464" fmla="*/ 6858000 h 6858000"/>
              <a:gd name="connsiteX465" fmla="*/ 1746128 w 7467600"/>
              <a:gd name="connsiteY465" fmla="*/ 6858000 h 6858000"/>
              <a:gd name="connsiteX466" fmla="*/ 1753934 w 7467600"/>
              <a:gd name="connsiteY466" fmla="*/ 6724796 h 6858000"/>
              <a:gd name="connsiteX467" fmla="*/ 1792053 w 7467600"/>
              <a:gd name="connsiteY467" fmla="*/ 6572396 h 6858000"/>
              <a:gd name="connsiteX468" fmla="*/ 1862248 w 7467600"/>
              <a:gd name="connsiteY468" fmla="*/ 6266397 h 6858000"/>
              <a:gd name="connsiteX469" fmla="*/ 1862250 w 7467600"/>
              <a:gd name="connsiteY469" fmla="*/ 6033531 h 6858000"/>
              <a:gd name="connsiteX470" fmla="*/ 1211999 w 7467600"/>
              <a:gd name="connsiteY470" fmla="*/ 6683610 h 6858000"/>
              <a:gd name="connsiteX471" fmla="*/ 1213266 w 7467600"/>
              <a:gd name="connsiteY471" fmla="*/ 6691947 h 6858000"/>
              <a:gd name="connsiteX472" fmla="*/ 1203370 w 7467600"/>
              <a:gd name="connsiteY472" fmla="*/ 6850676 h 6858000"/>
              <a:gd name="connsiteX473" fmla="*/ 1203671 w 7467600"/>
              <a:gd name="connsiteY473" fmla="*/ 6858000 h 6858000"/>
              <a:gd name="connsiteX474" fmla="*/ 1143180 w 7467600"/>
              <a:gd name="connsiteY474" fmla="*/ 6858000 h 6858000"/>
              <a:gd name="connsiteX475" fmla="*/ 1142176 w 7467600"/>
              <a:gd name="connsiteY475" fmla="*/ 6766045 h 6858000"/>
              <a:gd name="connsiteX476" fmla="*/ 1067484 w 7467600"/>
              <a:gd name="connsiteY476" fmla="*/ 6858000 h 6858000"/>
              <a:gd name="connsiteX477" fmla="*/ 953928 w 7467600"/>
              <a:gd name="connsiteY477" fmla="*/ 6858000 h 6858000"/>
              <a:gd name="connsiteX478" fmla="*/ 959715 w 7467600"/>
              <a:gd name="connsiteY478" fmla="*/ 6850185 h 6858000"/>
              <a:gd name="connsiteX479" fmla="*/ 1483788 w 7467600"/>
              <a:gd name="connsiteY479" fmla="*/ 6259174 h 6858000"/>
              <a:gd name="connsiteX480" fmla="*/ 1100671 w 7467600"/>
              <a:gd name="connsiteY480" fmla="*/ 6252137 h 6858000"/>
              <a:gd name="connsiteX481" fmla="*/ 1090144 w 7467600"/>
              <a:gd name="connsiteY481" fmla="*/ 6256748 h 6858000"/>
              <a:gd name="connsiteX482" fmla="*/ 1095872 w 7467600"/>
              <a:gd name="connsiteY482" fmla="*/ 6271892 h 6858000"/>
              <a:gd name="connsiteX483" fmla="*/ 262785 w 7467600"/>
              <a:gd name="connsiteY483" fmla="*/ 6845450 h 6858000"/>
              <a:gd name="connsiteX484" fmla="*/ 209968 w 7467600"/>
              <a:gd name="connsiteY484" fmla="*/ 6770713 h 6858000"/>
              <a:gd name="connsiteX485" fmla="*/ 873460 w 7467600"/>
              <a:gd name="connsiteY485" fmla="*/ 6253768 h 6858000"/>
              <a:gd name="connsiteX486" fmla="*/ 192686 w 7467600"/>
              <a:gd name="connsiteY486" fmla="*/ 5849257 h 6858000"/>
              <a:gd name="connsiteX487" fmla="*/ 4696 w 7467600"/>
              <a:gd name="connsiteY487" fmla="*/ 5697668 h 6858000"/>
              <a:gd name="connsiteX488" fmla="*/ 0 w 7467600"/>
              <a:gd name="connsiteY488" fmla="*/ 5689984 h 6858000"/>
              <a:gd name="connsiteX489" fmla="*/ 0 w 7467600"/>
              <a:gd name="connsiteY489" fmla="*/ 5513472 h 6858000"/>
              <a:gd name="connsiteX490" fmla="*/ 174101 w 7467600"/>
              <a:gd name="connsiteY490" fmla="*/ 5620277 h 6858000"/>
              <a:gd name="connsiteX491" fmla="*/ 891800 w 7467600"/>
              <a:gd name="connsiteY491" fmla="*/ 6036935 h 6858000"/>
              <a:gd name="connsiteX492" fmla="*/ 1072219 w 7467600"/>
              <a:gd name="connsiteY492" fmla="*/ 6169443 h 6858000"/>
              <a:gd name="connsiteX493" fmla="*/ 1074117 w 7467600"/>
              <a:gd name="connsiteY493" fmla="*/ 6170301 h 6858000"/>
              <a:gd name="connsiteX494" fmla="*/ 1083114 w 7467600"/>
              <a:gd name="connsiteY494" fmla="*/ 6174131 h 6858000"/>
              <a:gd name="connsiteX495" fmla="*/ 1543010 w 7467600"/>
              <a:gd name="connsiteY495" fmla="*/ 6191140 h 6858000"/>
              <a:gd name="connsiteX496" fmla="*/ 1551080 w 7467600"/>
              <a:gd name="connsiteY496" fmla="*/ 6195006 h 6858000"/>
              <a:gd name="connsiteX497" fmla="*/ 2345443 w 7467600"/>
              <a:gd name="connsiteY497" fmla="*/ 5549882 h 6858000"/>
              <a:gd name="connsiteX498" fmla="*/ 1721499 w 7467600"/>
              <a:gd name="connsiteY498" fmla="*/ 5599969 h 6858000"/>
              <a:gd name="connsiteX499" fmla="*/ 767716 w 7467600"/>
              <a:gd name="connsiteY499" fmla="*/ 5472768 h 6858000"/>
              <a:gd name="connsiteX500" fmla="*/ 722147 w 7467600"/>
              <a:gd name="connsiteY500" fmla="*/ 5393091 h 6858000"/>
              <a:gd name="connsiteX501" fmla="*/ 1485552 w 7467600"/>
              <a:gd name="connsiteY501" fmla="*/ 5313202 h 6858000"/>
              <a:gd name="connsiteX502" fmla="*/ 2143004 w 7467600"/>
              <a:gd name="connsiteY502" fmla="*/ 5402420 h 6858000"/>
              <a:gd name="connsiteX503" fmla="*/ 1933391 w 7467600"/>
              <a:gd name="connsiteY503" fmla="*/ 5156971 h 6858000"/>
              <a:gd name="connsiteX504" fmla="*/ 1827118 w 7467600"/>
              <a:gd name="connsiteY504" fmla="*/ 4968410 h 6858000"/>
              <a:gd name="connsiteX505" fmla="*/ 1837349 w 7467600"/>
              <a:gd name="connsiteY505" fmla="*/ 4956357 h 6858000"/>
              <a:gd name="connsiteX506" fmla="*/ 2162835 w 7467600"/>
              <a:gd name="connsiteY506" fmla="*/ 5187853 h 6858000"/>
              <a:gd name="connsiteX507" fmla="*/ 2257167 w 7467600"/>
              <a:gd name="connsiteY507" fmla="*/ 5462123 h 6858000"/>
              <a:gd name="connsiteX508" fmla="*/ 2261598 w 7467600"/>
              <a:gd name="connsiteY508" fmla="*/ 5467998 h 6858000"/>
              <a:gd name="connsiteX509" fmla="*/ 2437177 w 7467600"/>
              <a:gd name="connsiteY509" fmla="*/ 5479608 h 6858000"/>
              <a:gd name="connsiteX510" fmla="*/ 2445247 w 7467600"/>
              <a:gd name="connsiteY510" fmla="*/ 5483476 h 6858000"/>
              <a:gd name="connsiteX511" fmla="*/ 2743626 w 7467600"/>
              <a:gd name="connsiteY511" fmla="*/ 5304819 h 6858000"/>
              <a:gd name="connsiteX512" fmla="*/ 3048102 w 7467600"/>
              <a:gd name="connsiteY512" fmla="*/ 5150595 h 6858000"/>
              <a:gd name="connsiteX513" fmla="*/ 1799414 w 7467600"/>
              <a:gd name="connsiteY513" fmla="*/ 4694732 h 6858000"/>
              <a:gd name="connsiteX514" fmla="*/ 1771735 w 7467600"/>
              <a:gd name="connsiteY514" fmla="*/ 4619929 h 6858000"/>
              <a:gd name="connsiteX515" fmla="*/ 3104273 w 7467600"/>
              <a:gd name="connsiteY515" fmla="*/ 5076159 h 6858000"/>
              <a:gd name="connsiteX516" fmla="*/ 3113245 w 7467600"/>
              <a:gd name="connsiteY516" fmla="*/ 5090705 h 6858000"/>
              <a:gd name="connsiteX517" fmla="*/ 3126294 w 7467600"/>
              <a:gd name="connsiteY517" fmla="*/ 5114400 h 6858000"/>
              <a:gd name="connsiteX518" fmla="*/ 3937433 w 7467600"/>
              <a:gd name="connsiteY518" fmla="*/ 4830473 h 6858000"/>
              <a:gd name="connsiteX519" fmla="*/ 3590475 w 7467600"/>
              <a:gd name="connsiteY519" fmla="*/ 4597974 h 6858000"/>
              <a:gd name="connsiteX520" fmla="*/ 3100264 w 7467600"/>
              <a:gd name="connsiteY520" fmla="*/ 4579845 h 6858000"/>
              <a:gd name="connsiteX521" fmla="*/ 2183576 w 7467600"/>
              <a:gd name="connsiteY521" fmla="*/ 4227150 h 6858000"/>
              <a:gd name="connsiteX522" fmla="*/ 2151029 w 7467600"/>
              <a:gd name="connsiteY522" fmla="*/ 4146947 h 6858000"/>
              <a:gd name="connsiteX523" fmla="*/ 3563434 w 7467600"/>
              <a:gd name="connsiteY523" fmla="*/ 4469115 h 6858000"/>
              <a:gd name="connsiteX524" fmla="*/ 3177952 w 7467600"/>
              <a:gd name="connsiteY524" fmla="*/ 3657386 h 6858000"/>
              <a:gd name="connsiteX525" fmla="*/ 3189263 w 7467600"/>
              <a:gd name="connsiteY525" fmla="*/ 3625726 h 6858000"/>
              <a:gd name="connsiteX526" fmla="*/ 3560912 w 7467600"/>
              <a:gd name="connsiteY526" fmla="*/ 4079863 h 6858000"/>
              <a:gd name="connsiteX527" fmla="*/ 3626636 w 7467600"/>
              <a:gd name="connsiteY527" fmla="*/ 4512230 h 6858000"/>
              <a:gd name="connsiteX528" fmla="*/ 3653088 w 7467600"/>
              <a:gd name="connsiteY528" fmla="*/ 4521417 h 6858000"/>
              <a:gd name="connsiteX529" fmla="*/ 3988128 w 7467600"/>
              <a:gd name="connsiteY529" fmla="*/ 4817267 h 6858000"/>
              <a:gd name="connsiteX530" fmla="*/ 4830582 w 7467600"/>
              <a:gd name="connsiteY530" fmla="*/ 4676000 h 6858000"/>
              <a:gd name="connsiteX531" fmla="*/ 4830100 w 7467600"/>
              <a:gd name="connsiteY531" fmla="*/ 4675554 h 6858000"/>
              <a:gd name="connsiteX532" fmla="*/ 4036318 w 7467600"/>
              <a:gd name="connsiteY532" fmla="*/ 4147013 h 6858000"/>
              <a:gd name="connsiteX533" fmla="*/ 3432098 w 7467600"/>
              <a:gd name="connsiteY533" fmla="*/ 3537312 h 6858000"/>
              <a:gd name="connsiteX534" fmla="*/ 3446761 w 7467600"/>
              <a:gd name="connsiteY534" fmla="*/ 3461278 h 6858000"/>
              <a:gd name="connsiteX535" fmla="*/ 4419733 w 7467600"/>
              <a:gd name="connsiteY535" fmla="*/ 3963555 h 6858000"/>
              <a:gd name="connsiteX536" fmla="*/ 4781371 w 7467600"/>
              <a:gd name="connsiteY536" fmla="*/ 4458604 h 6858000"/>
              <a:gd name="connsiteX537" fmla="*/ 4780440 w 7467600"/>
              <a:gd name="connsiteY537" fmla="*/ 4470290 h 6858000"/>
              <a:gd name="connsiteX538" fmla="*/ 4898954 w 7467600"/>
              <a:gd name="connsiteY538" fmla="*/ 4662092 h 6858000"/>
              <a:gd name="connsiteX539" fmla="*/ 4900699 w 7467600"/>
              <a:gd name="connsiteY539" fmla="*/ 4670867 h 6858000"/>
              <a:gd name="connsiteX540" fmla="*/ 5714511 w 7467600"/>
              <a:gd name="connsiteY540" fmla="*/ 4663483 h 6858000"/>
              <a:gd name="connsiteX541" fmla="*/ 5464793 w 7467600"/>
              <a:gd name="connsiteY541" fmla="*/ 4393556 h 6858000"/>
              <a:gd name="connsiteX542" fmla="*/ 5461897 w 7467600"/>
              <a:gd name="connsiteY542" fmla="*/ 4390879 h 6858000"/>
              <a:gd name="connsiteX543" fmla="*/ 4294126 w 7467600"/>
              <a:gd name="connsiteY543" fmla="*/ 3303048 h 6858000"/>
              <a:gd name="connsiteX544" fmla="*/ 4305321 w 7467600"/>
              <a:gd name="connsiteY544" fmla="*/ 3256953 h 6858000"/>
              <a:gd name="connsiteX545" fmla="*/ 4949299 w 7467600"/>
              <a:gd name="connsiteY545" fmla="*/ 3766336 h 6858000"/>
              <a:gd name="connsiteX546" fmla="*/ 5291452 w 7467600"/>
              <a:gd name="connsiteY546" fmla="*/ 4076801 h 6858000"/>
              <a:gd name="connsiteX547" fmla="*/ 5434998 w 7467600"/>
              <a:gd name="connsiteY547" fmla="*/ 4254100 h 6858000"/>
              <a:gd name="connsiteX548" fmla="*/ 5351015 w 7467600"/>
              <a:gd name="connsiteY548" fmla="*/ 3760989 h 6858000"/>
              <a:gd name="connsiteX549" fmla="*/ 5413780 w 7467600"/>
              <a:gd name="connsiteY549" fmla="*/ 2966265 h 6858000"/>
              <a:gd name="connsiteX550" fmla="*/ 5425627 w 7467600"/>
              <a:gd name="connsiteY550" fmla="*/ 2954192 h 6858000"/>
              <a:gd name="connsiteX551" fmla="*/ 6604735 w 7467600"/>
              <a:gd name="connsiteY551" fmla="*/ 2041381 h 6858000"/>
              <a:gd name="connsiteX552" fmla="*/ 7204487 w 7467600"/>
              <a:gd name="connsiteY552" fmla="*/ 2742112 h 6858000"/>
              <a:gd name="connsiteX553" fmla="*/ 7131592 w 7467600"/>
              <a:gd name="connsiteY553" fmla="*/ 2672096 h 6858000"/>
              <a:gd name="connsiteX554" fmla="*/ 6996344 w 7467600"/>
              <a:gd name="connsiteY554" fmla="*/ 2518310 h 6858000"/>
              <a:gd name="connsiteX555" fmla="*/ 6735495 w 7467600"/>
              <a:gd name="connsiteY555" fmla="*/ 2196890 h 6858000"/>
              <a:gd name="connsiteX556" fmla="*/ 6721901 w 7467600"/>
              <a:gd name="connsiteY556" fmla="*/ 2179274 h 6858000"/>
              <a:gd name="connsiteX557" fmla="*/ 6604735 w 7467600"/>
              <a:gd name="connsiteY557" fmla="*/ 2041381 h 6858000"/>
              <a:gd name="connsiteX558" fmla="*/ 6591670 w 7467600"/>
              <a:gd name="connsiteY558" fmla="*/ 1988277 h 6858000"/>
              <a:gd name="connsiteX559" fmla="*/ 6747349 w 7467600"/>
              <a:gd name="connsiteY559" fmla="*/ 2160069 h 6858000"/>
              <a:gd name="connsiteX560" fmla="*/ 6760943 w 7467600"/>
              <a:gd name="connsiteY560" fmla="*/ 2177686 h 6858000"/>
              <a:gd name="connsiteX561" fmla="*/ 7021065 w 7467600"/>
              <a:gd name="connsiteY561" fmla="*/ 2498102 h 6858000"/>
              <a:gd name="connsiteX562" fmla="*/ 7155223 w 7467600"/>
              <a:gd name="connsiteY562" fmla="*/ 2650386 h 6858000"/>
              <a:gd name="connsiteX563" fmla="*/ 7203167 w 7467600"/>
              <a:gd name="connsiteY563" fmla="*/ 2697288 h 6858000"/>
              <a:gd name="connsiteX564" fmla="*/ 6937703 w 7467600"/>
              <a:gd name="connsiteY564" fmla="*/ 2321981 h 6858000"/>
              <a:gd name="connsiteX565" fmla="*/ 6591670 w 7467600"/>
              <a:gd name="connsiteY565" fmla="*/ 1988277 h 6858000"/>
              <a:gd name="connsiteX566" fmla="*/ 5798671 w 7467600"/>
              <a:gd name="connsiteY566" fmla="*/ 1981601 h 6858000"/>
              <a:gd name="connsiteX567" fmla="*/ 5754709 w 7467600"/>
              <a:gd name="connsiteY567" fmla="*/ 2071454 h 6858000"/>
              <a:gd name="connsiteX568" fmla="*/ 5763044 w 7467600"/>
              <a:gd name="connsiteY568" fmla="*/ 2842206 h 6858000"/>
              <a:gd name="connsiteX569" fmla="*/ 5764974 w 7467600"/>
              <a:gd name="connsiteY569" fmla="*/ 2799609 h 6858000"/>
              <a:gd name="connsiteX570" fmla="*/ 5767665 w 7467600"/>
              <a:gd name="connsiteY570" fmla="*/ 2666409 h 6858000"/>
              <a:gd name="connsiteX571" fmla="*/ 5763055 w 7467600"/>
              <a:gd name="connsiteY571" fmla="*/ 2579705 h 6858000"/>
              <a:gd name="connsiteX572" fmla="*/ 5758079 w 7467600"/>
              <a:gd name="connsiteY572" fmla="*/ 2492508 h 6858000"/>
              <a:gd name="connsiteX573" fmla="*/ 5779325 w 7467600"/>
              <a:gd name="connsiteY573" fmla="*/ 2197069 h 6858000"/>
              <a:gd name="connsiteX574" fmla="*/ 5798671 w 7467600"/>
              <a:gd name="connsiteY574" fmla="*/ 1981601 h 6858000"/>
              <a:gd name="connsiteX575" fmla="*/ 5829202 w 7467600"/>
              <a:gd name="connsiteY575" fmla="*/ 1971679 h 6858000"/>
              <a:gd name="connsiteX576" fmla="*/ 5809558 w 7467600"/>
              <a:gd name="connsiteY576" fmla="*/ 2198043 h 6858000"/>
              <a:gd name="connsiteX577" fmla="*/ 5788653 w 7467600"/>
              <a:gd name="connsiteY577" fmla="*/ 2489430 h 6858000"/>
              <a:gd name="connsiteX578" fmla="*/ 5793439 w 7467600"/>
              <a:gd name="connsiteY578" fmla="*/ 2575235 h 6858000"/>
              <a:gd name="connsiteX579" fmla="*/ 5796837 w 7467600"/>
              <a:gd name="connsiteY579" fmla="*/ 2637633 h 6858000"/>
              <a:gd name="connsiteX580" fmla="*/ 5818614 w 7467600"/>
              <a:gd name="connsiteY580" fmla="*/ 2473055 h 6858000"/>
              <a:gd name="connsiteX581" fmla="*/ 5829202 w 7467600"/>
              <a:gd name="connsiteY581" fmla="*/ 1971679 h 6858000"/>
              <a:gd name="connsiteX582" fmla="*/ 5911389 w 7467600"/>
              <a:gd name="connsiteY582" fmla="*/ 1898371 h 6858000"/>
              <a:gd name="connsiteX583" fmla="*/ 6237627 w 7467600"/>
              <a:gd name="connsiteY583" fmla="*/ 2231921 h 6858000"/>
              <a:gd name="connsiteX584" fmla="*/ 5911389 w 7467600"/>
              <a:gd name="connsiteY584" fmla="*/ 1898371 h 6858000"/>
              <a:gd name="connsiteX585" fmla="*/ 6944437 w 7467600"/>
              <a:gd name="connsiteY585" fmla="*/ 1575402 h 6858000"/>
              <a:gd name="connsiteX586" fmla="*/ 6304730 w 7467600"/>
              <a:gd name="connsiteY586" fmla="*/ 1766654 h 6858000"/>
              <a:gd name="connsiteX587" fmla="*/ 6944437 w 7467600"/>
              <a:gd name="connsiteY587" fmla="*/ 1575402 h 6858000"/>
              <a:gd name="connsiteX588" fmla="*/ 7019523 w 7467600"/>
              <a:gd name="connsiteY588" fmla="*/ 1519450 h 6858000"/>
              <a:gd name="connsiteX589" fmla="*/ 6298091 w 7467600"/>
              <a:gd name="connsiteY589" fmla="*/ 1737122 h 6858000"/>
              <a:gd name="connsiteX590" fmla="*/ 7019523 w 7467600"/>
              <a:gd name="connsiteY590" fmla="*/ 1519450 h 6858000"/>
              <a:gd name="connsiteX591" fmla="*/ 2399523 w 7467600"/>
              <a:gd name="connsiteY591" fmla="*/ 1428234 h 6858000"/>
              <a:gd name="connsiteX592" fmla="*/ 2224982 w 7467600"/>
              <a:gd name="connsiteY592" fmla="*/ 1826201 h 6858000"/>
              <a:gd name="connsiteX593" fmla="*/ 2096099 w 7467600"/>
              <a:gd name="connsiteY593" fmla="*/ 2345900 h 6858000"/>
              <a:gd name="connsiteX594" fmla="*/ 2283317 w 7467600"/>
              <a:gd name="connsiteY594" fmla="*/ 1796925 h 6858000"/>
              <a:gd name="connsiteX595" fmla="*/ 2399523 w 7467600"/>
              <a:gd name="connsiteY595" fmla="*/ 1428234 h 6858000"/>
              <a:gd name="connsiteX596" fmla="*/ 2448558 w 7467600"/>
              <a:gd name="connsiteY596" fmla="*/ 1373435 h 6858000"/>
              <a:gd name="connsiteX597" fmla="*/ 2312521 w 7467600"/>
              <a:gd name="connsiteY597" fmla="*/ 1806140 h 6858000"/>
              <a:gd name="connsiteX598" fmla="*/ 2127533 w 7467600"/>
              <a:gd name="connsiteY598" fmla="*/ 2348380 h 6858000"/>
              <a:gd name="connsiteX599" fmla="*/ 2358080 w 7467600"/>
              <a:gd name="connsiteY599" fmla="*/ 1866134 h 6858000"/>
              <a:gd name="connsiteX600" fmla="*/ 2407436 w 7467600"/>
              <a:gd name="connsiteY600" fmla="*/ 1651070 h 6858000"/>
              <a:gd name="connsiteX601" fmla="*/ 2448558 w 7467600"/>
              <a:gd name="connsiteY601" fmla="*/ 1373435 h 6858000"/>
              <a:gd name="connsiteX602" fmla="*/ 278707 w 7467600"/>
              <a:gd name="connsiteY602" fmla="*/ 1352270 h 6858000"/>
              <a:gd name="connsiteX603" fmla="*/ 321570 w 7467600"/>
              <a:gd name="connsiteY603" fmla="*/ 1861610 h 6858000"/>
              <a:gd name="connsiteX604" fmla="*/ 294281 w 7467600"/>
              <a:gd name="connsiteY604" fmla="*/ 1440658 h 6858000"/>
              <a:gd name="connsiteX605" fmla="*/ 278707 w 7467600"/>
              <a:gd name="connsiteY605" fmla="*/ 1352270 h 6858000"/>
              <a:gd name="connsiteX606" fmla="*/ 1423821 w 7467600"/>
              <a:gd name="connsiteY606" fmla="*/ 1351958 h 6858000"/>
              <a:gd name="connsiteX607" fmla="*/ 1638521 w 7467600"/>
              <a:gd name="connsiteY607" fmla="*/ 1908470 h 6858000"/>
              <a:gd name="connsiteX608" fmla="*/ 1754199 w 7467600"/>
              <a:gd name="connsiteY608" fmla="*/ 2149284 h 6858000"/>
              <a:gd name="connsiteX609" fmla="*/ 1908359 w 7467600"/>
              <a:gd name="connsiteY609" fmla="*/ 2364988 h 6858000"/>
              <a:gd name="connsiteX610" fmla="*/ 1647661 w 7467600"/>
              <a:gd name="connsiteY610" fmla="*/ 1825945 h 6858000"/>
              <a:gd name="connsiteX611" fmla="*/ 1423821 w 7467600"/>
              <a:gd name="connsiteY611" fmla="*/ 1351958 h 6858000"/>
              <a:gd name="connsiteX612" fmla="*/ 1431890 w 7467600"/>
              <a:gd name="connsiteY612" fmla="*/ 1306475 h 6858000"/>
              <a:gd name="connsiteX613" fmla="*/ 1507597 w 7467600"/>
              <a:gd name="connsiteY613" fmla="*/ 1446132 h 6858000"/>
              <a:gd name="connsiteX614" fmla="*/ 1674586 w 7467600"/>
              <a:gd name="connsiteY614" fmla="*/ 1813832 h 6858000"/>
              <a:gd name="connsiteX615" fmla="*/ 1815950 w 7467600"/>
              <a:gd name="connsiteY615" fmla="*/ 2128564 h 6858000"/>
              <a:gd name="connsiteX616" fmla="*/ 1984242 w 7467600"/>
              <a:gd name="connsiteY616" fmla="*/ 2430829 h 6858000"/>
              <a:gd name="connsiteX617" fmla="*/ 2014023 w 7467600"/>
              <a:gd name="connsiteY617" fmla="*/ 2450995 h 6858000"/>
              <a:gd name="connsiteX618" fmla="*/ 1747337 w 7467600"/>
              <a:gd name="connsiteY618" fmla="*/ 1855264 h 6858000"/>
              <a:gd name="connsiteX619" fmla="*/ 1533749 w 7467600"/>
              <a:gd name="connsiteY619" fmla="*/ 1478656 h 6858000"/>
              <a:gd name="connsiteX620" fmla="*/ 1431890 w 7467600"/>
              <a:gd name="connsiteY620" fmla="*/ 1306475 h 6858000"/>
              <a:gd name="connsiteX621" fmla="*/ 5052692 w 7467600"/>
              <a:gd name="connsiteY621" fmla="*/ 1292994 h 6858000"/>
              <a:gd name="connsiteX622" fmla="*/ 5200661 w 7467600"/>
              <a:gd name="connsiteY622" fmla="*/ 1635186 h 6858000"/>
              <a:gd name="connsiteX623" fmla="*/ 5297138 w 7467600"/>
              <a:gd name="connsiteY623" fmla="*/ 1906351 h 6858000"/>
              <a:gd name="connsiteX624" fmla="*/ 5052692 w 7467600"/>
              <a:gd name="connsiteY624" fmla="*/ 1292994 h 6858000"/>
              <a:gd name="connsiteX625" fmla="*/ 5009948 w 7467600"/>
              <a:gd name="connsiteY625" fmla="*/ 1273619 h 6858000"/>
              <a:gd name="connsiteX626" fmla="*/ 5121777 w 7467600"/>
              <a:gd name="connsiteY626" fmla="*/ 1654213 h 6858000"/>
              <a:gd name="connsiteX627" fmla="*/ 5293545 w 7467600"/>
              <a:gd name="connsiteY627" fmla="*/ 2072247 h 6858000"/>
              <a:gd name="connsiteX628" fmla="*/ 5294042 w 7467600"/>
              <a:gd name="connsiteY628" fmla="*/ 2065019 h 6858000"/>
              <a:gd name="connsiteX629" fmla="*/ 5171936 w 7467600"/>
              <a:gd name="connsiteY629" fmla="*/ 1647613 h 6858000"/>
              <a:gd name="connsiteX630" fmla="*/ 5009948 w 7467600"/>
              <a:gd name="connsiteY630" fmla="*/ 1273619 h 6858000"/>
              <a:gd name="connsiteX631" fmla="*/ 655236 w 7467600"/>
              <a:gd name="connsiteY631" fmla="*/ 1268632 h 6858000"/>
              <a:gd name="connsiteX632" fmla="*/ 839521 w 7467600"/>
              <a:gd name="connsiteY632" fmla="*/ 1685315 h 6858000"/>
              <a:gd name="connsiteX633" fmla="*/ 1109416 w 7467600"/>
              <a:gd name="connsiteY633" fmla="*/ 2061663 h 6858000"/>
              <a:gd name="connsiteX634" fmla="*/ 1298300 w 7467600"/>
              <a:gd name="connsiteY634" fmla="*/ 2247742 h 6858000"/>
              <a:gd name="connsiteX635" fmla="*/ 1125871 w 7467600"/>
              <a:gd name="connsiteY635" fmla="*/ 1989513 h 6858000"/>
              <a:gd name="connsiteX636" fmla="*/ 981574 w 7467600"/>
              <a:gd name="connsiteY636" fmla="*/ 1783157 h 6858000"/>
              <a:gd name="connsiteX637" fmla="*/ 922198 w 7467600"/>
              <a:gd name="connsiteY637" fmla="*/ 1677437 h 6858000"/>
              <a:gd name="connsiteX638" fmla="*/ 869293 w 7467600"/>
              <a:gd name="connsiteY638" fmla="*/ 1583214 h 6858000"/>
              <a:gd name="connsiteX639" fmla="*/ 751431 w 7467600"/>
              <a:gd name="connsiteY639" fmla="*/ 1405731 h 6858000"/>
              <a:gd name="connsiteX640" fmla="*/ 655236 w 7467600"/>
              <a:gd name="connsiteY640" fmla="*/ 1268632 h 6858000"/>
              <a:gd name="connsiteX641" fmla="*/ 6516292 w 7467600"/>
              <a:gd name="connsiteY641" fmla="*/ 1263064 h 6858000"/>
              <a:gd name="connsiteX642" fmla="*/ 5736320 w 7467600"/>
              <a:gd name="connsiteY642" fmla="*/ 1501803 h 6858000"/>
              <a:gd name="connsiteX643" fmla="*/ 6516292 w 7467600"/>
              <a:gd name="connsiteY643" fmla="*/ 1263064 h 6858000"/>
              <a:gd name="connsiteX644" fmla="*/ 291466 w 7467600"/>
              <a:gd name="connsiteY644" fmla="*/ 1250369 h 6858000"/>
              <a:gd name="connsiteX645" fmla="*/ 323180 w 7467600"/>
              <a:gd name="connsiteY645" fmla="*/ 1435283 h 6858000"/>
              <a:gd name="connsiteX646" fmla="*/ 349381 w 7467600"/>
              <a:gd name="connsiteY646" fmla="*/ 1875041 h 6858000"/>
              <a:gd name="connsiteX647" fmla="*/ 374363 w 7467600"/>
              <a:gd name="connsiteY647" fmla="*/ 1506494 h 6858000"/>
              <a:gd name="connsiteX648" fmla="*/ 302168 w 7467600"/>
              <a:gd name="connsiteY648" fmla="*/ 1274495 h 6858000"/>
              <a:gd name="connsiteX649" fmla="*/ 291466 w 7467600"/>
              <a:gd name="connsiteY649" fmla="*/ 1250369 h 6858000"/>
              <a:gd name="connsiteX650" fmla="*/ 678222 w 7467600"/>
              <a:gd name="connsiteY650" fmla="*/ 1248670 h 6858000"/>
              <a:gd name="connsiteX651" fmla="*/ 775536 w 7467600"/>
              <a:gd name="connsiteY651" fmla="*/ 1388015 h 6858000"/>
              <a:gd name="connsiteX652" fmla="*/ 894529 w 7467600"/>
              <a:gd name="connsiteY652" fmla="*/ 1567739 h 6858000"/>
              <a:gd name="connsiteX653" fmla="*/ 948000 w 7467600"/>
              <a:gd name="connsiteY653" fmla="*/ 1663088 h 6858000"/>
              <a:gd name="connsiteX654" fmla="*/ 1006812 w 7467600"/>
              <a:gd name="connsiteY654" fmla="*/ 1767683 h 6858000"/>
              <a:gd name="connsiteX655" fmla="*/ 1149133 w 7467600"/>
              <a:gd name="connsiteY655" fmla="*/ 1971513 h 6858000"/>
              <a:gd name="connsiteX656" fmla="*/ 1333952 w 7467600"/>
              <a:gd name="connsiteY656" fmla="*/ 2251620 h 6858000"/>
              <a:gd name="connsiteX657" fmla="*/ 1337329 w 7467600"/>
              <a:gd name="connsiteY657" fmla="*/ 2258350 h 6858000"/>
              <a:gd name="connsiteX658" fmla="*/ 1014726 w 7467600"/>
              <a:gd name="connsiteY658" fmla="*/ 1615556 h 6858000"/>
              <a:gd name="connsiteX659" fmla="*/ 678222 w 7467600"/>
              <a:gd name="connsiteY659" fmla="*/ 1248670 h 6858000"/>
              <a:gd name="connsiteX660" fmla="*/ 6691602 w 7467600"/>
              <a:gd name="connsiteY660" fmla="*/ 1140573 h 6858000"/>
              <a:gd name="connsiteX661" fmla="*/ 6571100 w 7467600"/>
              <a:gd name="connsiteY661" fmla="*/ 1183662 h 6858000"/>
              <a:gd name="connsiteX662" fmla="*/ 6241687 w 7467600"/>
              <a:gd name="connsiteY662" fmla="*/ 1257600 h 6858000"/>
              <a:gd name="connsiteX663" fmla="*/ 5693009 w 7467600"/>
              <a:gd name="connsiteY663" fmla="*/ 1478256 h 6858000"/>
              <a:gd name="connsiteX664" fmla="*/ 6548420 w 7467600"/>
              <a:gd name="connsiteY664" fmla="*/ 1214599 h 6858000"/>
              <a:gd name="connsiteX665" fmla="*/ 6605473 w 7467600"/>
              <a:gd name="connsiteY665" fmla="*/ 1184686 h 6858000"/>
              <a:gd name="connsiteX666" fmla="*/ 6691602 w 7467600"/>
              <a:gd name="connsiteY666" fmla="*/ 1140573 h 6858000"/>
              <a:gd name="connsiteX667" fmla="*/ 4002475 w 7467600"/>
              <a:gd name="connsiteY667" fmla="*/ 1037802 h 6858000"/>
              <a:gd name="connsiteX668" fmla="*/ 4000324 w 7467600"/>
              <a:gd name="connsiteY668" fmla="*/ 1039362 h 6858000"/>
              <a:gd name="connsiteX669" fmla="*/ 4002862 w 7467600"/>
              <a:gd name="connsiteY669" fmla="*/ 1042866 h 6858000"/>
              <a:gd name="connsiteX670" fmla="*/ 4002475 w 7467600"/>
              <a:gd name="connsiteY670" fmla="*/ 1037802 h 6858000"/>
              <a:gd name="connsiteX671" fmla="*/ 506322 w 7467600"/>
              <a:gd name="connsiteY671" fmla="*/ 1020997 h 6858000"/>
              <a:gd name="connsiteX672" fmla="*/ 533068 w 7467600"/>
              <a:gd name="connsiteY672" fmla="*/ 1029409 h 6858000"/>
              <a:gd name="connsiteX673" fmla="*/ 1232525 w 7467600"/>
              <a:gd name="connsiteY673" fmla="*/ 1804675 h 6858000"/>
              <a:gd name="connsiteX674" fmla="*/ 1388858 w 7467600"/>
              <a:gd name="connsiteY674" fmla="*/ 2368011 h 6858000"/>
              <a:gd name="connsiteX675" fmla="*/ 1384098 w 7467600"/>
              <a:gd name="connsiteY675" fmla="*/ 2378125 h 6858000"/>
              <a:gd name="connsiteX676" fmla="*/ 1425393 w 7467600"/>
              <a:gd name="connsiteY676" fmla="*/ 2589124 h 6858000"/>
              <a:gd name="connsiteX677" fmla="*/ 1424001 w 7467600"/>
              <a:gd name="connsiteY677" fmla="*/ 2597541 h 6858000"/>
              <a:gd name="connsiteX678" fmla="*/ 2152729 w 7467600"/>
              <a:gd name="connsiteY678" fmla="*/ 2864487 h 6858000"/>
              <a:gd name="connsiteX679" fmla="*/ 2020609 w 7467600"/>
              <a:gd name="connsiteY679" fmla="*/ 2539671 h 6858000"/>
              <a:gd name="connsiteX680" fmla="*/ 2018920 w 7467600"/>
              <a:gd name="connsiteY680" fmla="*/ 2536309 h 6858000"/>
              <a:gd name="connsiteX681" fmla="*/ 1342441 w 7467600"/>
              <a:gd name="connsiteY681" fmla="*/ 1173017 h 6858000"/>
              <a:gd name="connsiteX682" fmla="*/ 1367925 w 7467600"/>
              <a:gd name="connsiteY682" fmla="*/ 1135648 h 6858000"/>
              <a:gd name="connsiteX683" fmla="*/ 1771401 w 7467600"/>
              <a:gd name="connsiteY683" fmla="*/ 1806673 h 6858000"/>
              <a:gd name="connsiteX684" fmla="*/ 1972385 w 7467600"/>
              <a:gd name="connsiteY684" fmla="*/ 2198735 h 6858000"/>
              <a:gd name="connsiteX685" fmla="*/ 2040892 w 7467600"/>
              <a:gd name="connsiteY685" fmla="*/ 2405205 h 6858000"/>
              <a:gd name="connsiteX686" fmla="*/ 2131689 w 7467600"/>
              <a:gd name="connsiteY686" fmla="*/ 1936926 h 6858000"/>
              <a:gd name="connsiteX687" fmla="*/ 2454820 w 7467600"/>
              <a:gd name="connsiteY687" fmla="*/ 1248808 h 6858000"/>
              <a:gd name="connsiteX688" fmla="*/ 2492512 w 7467600"/>
              <a:gd name="connsiteY688" fmla="*/ 1302920 h 6858000"/>
              <a:gd name="connsiteX689" fmla="*/ 2081216 w 7467600"/>
              <a:gd name="connsiteY689" fmla="*/ 2527513 h 6858000"/>
              <a:gd name="connsiteX690" fmla="*/ 2081211 w 7467600"/>
              <a:gd name="connsiteY690" fmla="*/ 2528916 h 6858000"/>
              <a:gd name="connsiteX691" fmla="*/ 2199067 w 7467600"/>
              <a:gd name="connsiteY691" fmla="*/ 2884061 h 6858000"/>
              <a:gd name="connsiteX692" fmla="*/ 3192586 w 7467600"/>
              <a:gd name="connsiteY692" fmla="*/ 3411496 h 6858000"/>
              <a:gd name="connsiteX693" fmla="*/ 3182620 w 7467600"/>
              <a:gd name="connsiteY693" fmla="*/ 3483279 h 6858000"/>
              <a:gd name="connsiteX694" fmla="*/ 2435119 w 7467600"/>
              <a:gd name="connsiteY694" fmla="*/ 3080173 h 6858000"/>
              <a:gd name="connsiteX695" fmla="*/ 2410152 w 7467600"/>
              <a:gd name="connsiteY695" fmla="*/ 3063751 h 6858000"/>
              <a:gd name="connsiteX696" fmla="*/ 2408099 w 7467600"/>
              <a:gd name="connsiteY696" fmla="*/ 3064403 h 6858000"/>
              <a:gd name="connsiteX697" fmla="*/ 2407218 w 7467600"/>
              <a:gd name="connsiteY697" fmla="*/ 3070324 h 6858000"/>
              <a:gd name="connsiteX698" fmla="*/ 2380138 w 7467600"/>
              <a:gd name="connsiteY698" fmla="*/ 3099341 h 6858000"/>
              <a:gd name="connsiteX699" fmla="*/ 1765923 w 7467600"/>
              <a:gd name="connsiteY699" fmla="*/ 3581043 h 6858000"/>
              <a:gd name="connsiteX700" fmla="*/ 1702258 w 7467600"/>
              <a:gd name="connsiteY700" fmla="*/ 3612286 h 6858000"/>
              <a:gd name="connsiteX701" fmla="*/ 1538370 w 7467600"/>
              <a:gd name="connsiteY701" fmla="*/ 3811804 h 6858000"/>
              <a:gd name="connsiteX702" fmla="*/ 542867 w 7467600"/>
              <a:gd name="connsiteY702" fmla="*/ 4944092 h 6858000"/>
              <a:gd name="connsiteX703" fmla="*/ 515800 w 7467600"/>
              <a:gd name="connsiteY703" fmla="*/ 4862180 h 6858000"/>
              <a:gd name="connsiteX704" fmla="*/ 909145 w 7467600"/>
              <a:gd name="connsiteY704" fmla="*/ 4199225 h 6858000"/>
              <a:gd name="connsiteX705" fmla="*/ 1214067 w 7467600"/>
              <a:gd name="connsiteY705" fmla="*/ 3908561 h 6858000"/>
              <a:gd name="connsiteX706" fmla="*/ 640967 w 7467600"/>
              <a:gd name="connsiteY706" fmla="*/ 4105601 h 6858000"/>
              <a:gd name="connsiteX707" fmla="*/ 112563 w 7467600"/>
              <a:gd name="connsiteY707" fmla="*/ 4396952 h 6858000"/>
              <a:gd name="connsiteX708" fmla="*/ 0 w 7467600"/>
              <a:gd name="connsiteY708" fmla="*/ 4466006 h 6858000"/>
              <a:gd name="connsiteX709" fmla="*/ 0 w 7467600"/>
              <a:gd name="connsiteY709" fmla="*/ 4233763 h 6858000"/>
              <a:gd name="connsiteX710" fmla="*/ 36881 w 7467600"/>
              <a:gd name="connsiteY710" fmla="*/ 4200118 h 6858000"/>
              <a:gd name="connsiteX711" fmla="*/ 910534 w 7467600"/>
              <a:gd name="connsiteY711" fmla="*/ 3629753 h 6858000"/>
              <a:gd name="connsiteX712" fmla="*/ 1578717 w 7467600"/>
              <a:gd name="connsiteY712" fmla="*/ 3575982 h 6858000"/>
              <a:gd name="connsiteX713" fmla="*/ 2338780 w 7467600"/>
              <a:gd name="connsiteY713" fmla="*/ 3033725 h 6858000"/>
              <a:gd name="connsiteX714" fmla="*/ 1807991 w 7467600"/>
              <a:gd name="connsiteY714" fmla="*/ 2807184 h 6858000"/>
              <a:gd name="connsiteX715" fmla="*/ 1416358 w 7467600"/>
              <a:gd name="connsiteY715" fmla="*/ 3112571 h 6858000"/>
              <a:gd name="connsiteX716" fmla="*/ 939066 w 7467600"/>
              <a:gd name="connsiteY716" fmla="*/ 3378798 h 6858000"/>
              <a:gd name="connsiteX717" fmla="*/ 115099 w 7467600"/>
              <a:gd name="connsiteY717" fmla="*/ 3607650 h 6858000"/>
              <a:gd name="connsiteX718" fmla="*/ 97284 w 7467600"/>
              <a:gd name="connsiteY718" fmla="*/ 3520393 h 6858000"/>
              <a:gd name="connsiteX719" fmla="*/ 922050 w 7467600"/>
              <a:gd name="connsiteY719" fmla="*/ 3074867 h 6858000"/>
              <a:gd name="connsiteX720" fmla="*/ 1405265 w 7467600"/>
              <a:gd name="connsiteY720" fmla="*/ 3016319 h 6858000"/>
              <a:gd name="connsiteX721" fmla="*/ 1407512 w 7467600"/>
              <a:gd name="connsiteY721" fmla="*/ 3018001 h 6858000"/>
              <a:gd name="connsiteX722" fmla="*/ 1726266 w 7467600"/>
              <a:gd name="connsiteY722" fmla="*/ 2777274 h 6858000"/>
              <a:gd name="connsiteX723" fmla="*/ 625390 w 7467600"/>
              <a:gd name="connsiteY723" fmla="*/ 2514541 h 6858000"/>
              <a:gd name="connsiteX724" fmla="*/ 619799 w 7467600"/>
              <a:gd name="connsiteY724" fmla="*/ 2527180 h 6858000"/>
              <a:gd name="connsiteX725" fmla="*/ 310030 w 7467600"/>
              <a:gd name="connsiteY725" fmla="*/ 2771818 h 6858000"/>
              <a:gd name="connsiteX726" fmla="*/ 173877 w 7467600"/>
              <a:gd name="connsiteY726" fmla="*/ 2937056 h 6858000"/>
              <a:gd name="connsiteX727" fmla="*/ 77889 w 7467600"/>
              <a:gd name="connsiteY727" fmla="*/ 3138440 h 6858000"/>
              <a:gd name="connsiteX728" fmla="*/ 0 w 7467600"/>
              <a:gd name="connsiteY728" fmla="*/ 3271395 h 6858000"/>
              <a:gd name="connsiteX729" fmla="*/ 0 w 7467600"/>
              <a:gd name="connsiteY729" fmla="*/ 3153002 h 6858000"/>
              <a:gd name="connsiteX730" fmla="*/ 2386 w 7467600"/>
              <a:gd name="connsiteY730" fmla="*/ 3149203 h 6858000"/>
              <a:gd name="connsiteX731" fmla="*/ 89753 w 7467600"/>
              <a:gd name="connsiteY731" fmla="*/ 2987702 h 6858000"/>
              <a:gd name="connsiteX732" fmla="*/ 76869 w 7467600"/>
              <a:gd name="connsiteY732" fmla="*/ 3005404 h 6858000"/>
              <a:gd name="connsiteX733" fmla="*/ 32049 w 7467600"/>
              <a:gd name="connsiteY733" fmla="*/ 3065814 h 6858000"/>
              <a:gd name="connsiteX734" fmla="*/ 0 w 7467600"/>
              <a:gd name="connsiteY734" fmla="*/ 3108744 h 6858000"/>
              <a:gd name="connsiteX735" fmla="*/ 0 w 7467600"/>
              <a:gd name="connsiteY735" fmla="*/ 3058059 h 6858000"/>
              <a:gd name="connsiteX736" fmla="*/ 7610 w 7467600"/>
              <a:gd name="connsiteY736" fmla="*/ 3047889 h 6858000"/>
              <a:gd name="connsiteX737" fmla="*/ 52419 w 7467600"/>
              <a:gd name="connsiteY737" fmla="*/ 2987479 h 6858000"/>
              <a:gd name="connsiteX738" fmla="*/ 59142 w 7467600"/>
              <a:gd name="connsiteY738" fmla="*/ 2978488 h 6858000"/>
              <a:gd name="connsiteX739" fmla="*/ 0 w 7467600"/>
              <a:gd name="connsiteY739" fmla="*/ 3015334 h 6858000"/>
              <a:gd name="connsiteX740" fmla="*/ 0 w 7467600"/>
              <a:gd name="connsiteY740" fmla="*/ 2914286 h 6858000"/>
              <a:gd name="connsiteX741" fmla="*/ 36383 w 7467600"/>
              <a:gd name="connsiteY741" fmla="*/ 2901128 h 6858000"/>
              <a:gd name="connsiteX742" fmla="*/ 156329 w 7467600"/>
              <a:gd name="connsiteY742" fmla="*/ 2840533 h 6858000"/>
              <a:gd name="connsiteX743" fmla="*/ 358355 w 7467600"/>
              <a:gd name="connsiteY743" fmla="*/ 2620471 h 6858000"/>
              <a:gd name="connsiteX744" fmla="*/ 510577 w 7467600"/>
              <a:gd name="connsiteY744" fmla="*/ 2501244 h 6858000"/>
              <a:gd name="connsiteX745" fmla="*/ 211967 w 7467600"/>
              <a:gd name="connsiteY745" fmla="*/ 2479171 h 6858000"/>
              <a:gd name="connsiteX746" fmla="*/ 0 w 7467600"/>
              <a:gd name="connsiteY746" fmla="*/ 2476398 h 6858000"/>
              <a:gd name="connsiteX747" fmla="*/ 0 w 7467600"/>
              <a:gd name="connsiteY747" fmla="*/ 2389189 h 6858000"/>
              <a:gd name="connsiteX748" fmla="*/ 103062 w 7467600"/>
              <a:gd name="connsiteY748" fmla="*/ 2389518 h 6858000"/>
              <a:gd name="connsiteX749" fmla="*/ 510734 w 7467600"/>
              <a:gd name="connsiteY749" fmla="*/ 2416201 h 6858000"/>
              <a:gd name="connsiteX750" fmla="*/ 279257 w 7467600"/>
              <a:gd name="connsiteY750" fmla="*/ 2092102 h 6858000"/>
              <a:gd name="connsiteX751" fmla="*/ 65265 w 7467600"/>
              <a:gd name="connsiteY751" fmla="*/ 2006049 h 6858000"/>
              <a:gd name="connsiteX752" fmla="*/ 0 w 7467600"/>
              <a:gd name="connsiteY752" fmla="*/ 1982532 h 6858000"/>
              <a:gd name="connsiteX753" fmla="*/ 0 w 7467600"/>
              <a:gd name="connsiteY753" fmla="*/ 1912789 h 6858000"/>
              <a:gd name="connsiteX754" fmla="*/ 97460 w 7467600"/>
              <a:gd name="connsiteY754" fmla="*/ 1953725 h 6858000"/>
              <a:gd name="connsiteX755" fmla="*/ 221272 w 7467600"/>
              <a:gd name="connsiteY755" fmla="*/ 1980766 h 6858000"/>
              <a:gd name="connsiteX756" fmla="*/ 116765 w 7467600"/>
              <a:gd name="connsiteY756" fmla="*/ 1911033 h 6858000"/>
              <a:gd name="connsiteX757" fmla="*/ 16405 w 7467600"/>
              <a:gd name="connsiteY757" fmla="*/ 1803412 h 6858000"/>
              <a:gd name="connsiteX758" fmla="*/ 0 w 7467600"/>
              <a:gd name="connsiteY758" fmla="*/ 1784777 h 6858000"/>
              <a:gd name="connsiteX759" fmla="*/ 0 w 7467600"/>
              <a:gd name="connsiteY759" fmla="*/ 1740082 h 6858000"/>
              <a:gd name="connsiteX760" fmla="*/ 39394 w 7467600"/>
              <a:gd name="connsiteY760" fmla="*/ 1784856 h 6858000"/>
              <a:gd name="connsiteX761" fmla="*/ 135813 w 7467600"/>
              <a:gd name="connsiteY761" fmla="*/ 1888838 h 6858000"/>
              <a:gd name="connsiteX762" fmla="*/ 242575 w 7467600"/>
              <a:gd name="connsiteY762" fmla="*/ 1958841 h 6858000"/>
              <a:gd name="connsiteX763" fmla="*/ 82197 w 7467600"/>
              <a:gd name="connsiteY763" fmla="*/ 1754826 h 6858000"/>
              <a:gd name="connsiteX764" fmla="*/ 0 w 7467600"/>
              <a:gd name="connsiteY764" fmla="*/ 1679650 h 6858000"/>
              <a:gd name="connsiteX765" fmla="*/ 0 w 7467600"/>
              <a:gd name="connsiteY765" fmla="*/ 1602463 h 6858000"/>
              <a:gd name="connsiteX766" fmla="*/ 84689 w 7467600"/>
              <a:gd name="connsiteY766" fmla="*/ 1677442 h 6858000"/>
              <a:gd name="connsiteX767" fmla="*/ 298437 w 7467600"/>
              <a:gd name="connsiteY767" fmla="*/ 1968019 h 6858000"/>
              <a:gd name="connsiteX768" fmla="*/ 227269 w 7467600"/>
              <a:gd name="connsiteY768" fmla="*/ 1114064 h 6858000"/>
              <a:gd name="connsiteX769" fmla="*/ 248003 w 7467600"/>
              <a:gd name="connsiteY769" fmla="*/ 1089613 h 6858000"/>
              <a:gd name="connsiteX770" fmla="*/ 427020 w 7467600"/>
              <a:gd name="connsiteY770" fmla="*/ 1619803 h 6858000"/>
              <a:gd name="connsiteX771" fmla="*/ 340345 w 7467600"/>
              <a:gd name="connsiteY771" fmla="*/ 2027739 h 6858000"/>
              <a:gd name="connsiteX772" fmla="*/ 360865 w 7467600"/>
              <a:gd name="connsiteY772" fmla="*/ 2044827 h 6858000"/>
              <a:gd name="connsiteX773" fmla="*/ 560414 w 7467600"/>
              <a:gd name="connsiteY773" fmla="*/ 2421457 h 6858000"/>
              <a:gd name="connsiteX774" fmla="*/ 1359703 w 7467600"/>
              <a:gd name="connsiteY774" fmla="*/ 2578554 h 6858000"/>
              <a:gd name="connsiteX775" fmla="*/ 1359422 w 7467600"/>
              <a:gd name="connsiteY775" fmla="*/ 2577994 h 6858000"/>
              <a:gd name="connsiteX776" fmla="*/ 828701 w 7467600"/>
              <a:gd name="connsiteY776" fmla="*/ 1839520 h 6858000"/>
              <a:gd name="connsiteX777" fmla="*/ 494427 w 7467600"/>
              <a:gd name="connsiteY777" fmla="*/ 1092333 h 6858000"/>
              <a:gd name="connsiteX778" fmla="*/ 506322 w 7467600"/>
              <a:gd name="connsiteY778" fmla="*/ 1020997 h 6858000"/>
              <a:gd name="connsiteX779" fmla="*/ 4570198 w 7467600"/>
              <a:gd name="connsiteY779" fmla="*/ 978081 h 6858000"/>
              <a:gd name="connsiteX780" fmla="*/ 4523691 w 7467600"/>
              <a:gd name="connsiteY780" fmla="*/ 1127776 h 6858000"/>
              <a:gd name="connsiteX781" fmla="*/ 4509875 w 7467600"/>
              <a:gd name="connsiteY781" fmla="*/ 1167552 h 6858000"/>
              <a:gd name="connsiteX782" fmla="*/ 4478168 w 7467600"/>
              <a:gd name="connsiteY782" fmla="*/ 1260735 h 6858000"/>
              <a:gd name="connsiteX783" fmla="*/ 4409309 w 7467600"/>
              <a:gd name="connsiteY783" fmla="*/ 1666996 h 6858000"/>
              <a:gd name="connsiteX784" fmla="*/ 4370031 w 7467600"/>
              <a:gd name="connsiteY784" fmla="*/ 1955666 h 6858000"/>
              <a:gd name="connsiteX785" fmla="*/ 4570198 w 7467600"/>
              <a:gd name="connsiteY785" fmla="*/ 978081 h 6858000"/>
              <a:gd name="connsiteX786" fmla="*/ 4557898 w 7467600"/>
              <a:gd name="connsiteY786" fmla="*/ 900011 h 6858000"/>
              <a:gd name="connsiteX787" fmla="*/ 4344840 w 7467600"/>
              <a:gd name="connsiteY787" fmla="*/ 1922038 h 6858000"/>
              <a:gd name="connsiteX788" fmla="*/ 4378710 w 7467600"/>
              <a:gd name="connsiteY788" fmla="*/ 1665516 h 6858000"/>
              <a:gd name="connsiteX789" fmla="*/ 4448798 w 7467600"/>
              <a:gd name="connsiteY789" fmla="*/ 1253024 h 6858000"/>
              <a:gd name="connsiteX790" fmla="*/ 4480315 w 7467600"/>
              <a:gd name="connsiteY790" fmla="*/ 1158454 h 6858000"/>
              <a:gd name="connsiteX791" fmla="*/ 4494133 w 7467600"/>
              <a:gd name="connsiteY791" fmla="*/ 1118676 h 6858000"/>
              <a:gd name="connsiteX792" fmla="*/ 4557898 w 7467600"/>
              <a:gd name="connsiteY792" fmla="*/ 900011 h 6858000"/>
              <a:gd name="connsiteX793" fmla="*/ 5870151 w 7467600"/>
              <a:gd name="connsiteY793" fmla="*/ 898890 h 6858000"/>
              <a:gd name="connsiteX794" fmla="*/ 5861335 w 7467600"/>
              <a:gd name="connsiteY794" fmla="*/ 899177 h 6858000"/>
              <a:gd name="connsiteX795" fmla="*/ 5843702 w 7467600"/>
              <a:gd name="connsiteY795" fmla="*/ 899748 h 6858000"/>
              <a:gd name="connsiteX796" fmla="*/ 5651107 w 7467600"/>
              <a:gd name="connsiteY796" fmla="*/ 920306 h 6858000"/>
              <a:gd name="connsiteX797" fmla="*/ 5459407 w 7467600"/>
              <a:gd name="connsiteY797" fmla="*/ 940975 h 6858000"/>
              <a:gd name="connsiteX798" fmla="*/ 5374846 w 7467600"/>
              <a:gd name="connsiteY798" fmla="*/ 941988 h 6858000"/>
              <a:gd name="connsiteX799" fmla="*/ 5256105 w 7467600"/>
              <a:gd name="connsiteY799" fmla="*/ 945632 h 6858000"/>
              <a:gd name="connsiteX800" fmla="*/ 5107071 w 7467600"/>
              <a:gd name="connsiteY800" fmla="*/ 969720 h 6858000"/>
              <a:gd name="connsiteX801" fmla="*/ 4998681 w 7467600"/>
              <a:gd name="connsiteY801" fmla="*/ 988771 h 6858000"/>
              <a:gd name="connsiteX802" fmla="*/ 5870151 w 7467600"/>
              <a:gd name="connsiteY802" fmla="*/ 898890 h 6858000"/>
              <a:gd name="connsiteX803" fmla="*/ 5504425 w 7467600"/>
              <a:gd name="connsiteY803" fmla="*/ 848067 h 6858000"/>
              <a:gd name="connsiteX804" fmla="*/ 4968849 w 7467600"/>
              <a:gd name="connsiteY804" fmla="*/ 962318 h 6858000"/>
              <a:gd name="connsiteX805" fmla="*/ 5104039 w 7467600"/>
              <a:gd name="connsiteY805" fmla="*/ 940634 h 6858000"/>
              <a:gd name="connsiteX806" fmla="*/ 5256311 w 7467600"/>
              <a:gd name="connsiteY806" fmla="*/ 916490 h 6858000"/>
              <a:gd name="connsiteX807" fmla="*/ 5377381 w 7467600"/>
              <a:gd name="connsiteY807" fmla="*/ 912671 h 6858000"/>
              <a:gd name="connsiteX808" fmla="*/ 5460148 w 7467600"/>
              <a:gd name="connsiteY808" fmla="*/ 911442 h 6858000"/>
              <a:gd name="connsiteX809" fmla="*/ 5648971 w 7467600"/>
              <a:gd name="connsiteY809" fmla="*/ 891331 h 6858000"/>
              <a:gd name="connsiteX810" fmla="*/ 5844807 w 7467600"/>
              <a:gd name="connsiteY810" fmla="*/ 870718 h 6858000"/>
              <a:gd name="connsiteX811" fmla="*/ 5862975 w 7467600"/>
              <a:gd name="connsiteY811" fmla="*/ 869756 h 6858000"/>
              <a:gd name="connsiteX812" fmla="*/ 5920887 w 7467600"/>
              <a:gd name="connsiteY812" fmla="*/ 865929 h 6858000"/>
              <a:gd name="connsiteX813" fmla="*/ 5504425 w 7467600"/>
              <a:gd name="connsiteY813" fmla="*/ 848067 h 6858000"/>
              <a:gd name="connsiteX814" fmla="*/ 3607114 w 7467600"/>
              <a:gd name="connsiteY814" fmla="*/ 467441 h 6858000"/>
              <a:gd name="connsiteX815" fmla="*/ 3296242 w 7467600"/>
              <a:gd name="connsiteY815" fmla="*/ 807991 h 6858000"/>
              <a:gd name="connsiteX816" fmla="*/ 3174674 w 7467600"/>
              <a:gd name="connsiteY816" fmla="*/ 919759 h 6858000"/>
              <a:gd name="connsiteX817" fmla="*/ 3042978 w 7467600"/>
              <a:gd name="connsiteY817" fmla="*/ 1054894 h 6858000"/>
              <a:gd name="connsiteX818" fmla="*/ 2968914 w 7467600"/>
              <a:gd name="connsiteY818" fmla="*/ 1133756 h 6858000"/>
              <a:gd name="connsiteX819" fmla="*/ 3103823 w 7467600"/>
              <a:gd name="connsiteY819" fmla="*/ 1026814 h 6858000"/>
              <a:gd name="connsiteX820" fmla="*/ 3607114 w 7467600"/>
              <a:gd name="connsiteY820" fmla="*/ 467441 h 6858000"/>
              <a:gd name="connsiteX821" fmla="*/ 3744487 w 7467600"/>
              <a:gd name="connsiteY821" fmla="*/ 383136 h 6858000"/>
              <a:gd name="connsiteX822" fmla="*/ 3970213 w 7467600"/>
              <a:gd name="connsiteY822" fmla="*/ 995559 h 6858000"/>
              <a:gd name="connsiteX823" fmla="*/ 3744487 w 7467600"/>
              <a:gd name="connsiteY823" fmla="*/ 383136 h 6858000"/>
              <a:gd name="connsiteX824" fmla="*/ 3624562 w 7467600"/>
              <a:gd name="connsiteY824" fmla="*/ 367041 h 6858000"/>
              <a:gd name="connsiteX825" fmla="*/ 3489712 w 7467600"/>
              <a:gd name="connsiteY825" fmla="*/ 485386 h 6858000"/>
              <a:gd name="connsiteX826" fmla="*/ 3182994 w 7467600"/>
              <a:gd name="connsiteY826" fmla="*/ 828265 h 6858000"/>
              <a:gd name="connsiteX827" fmla="*/ 2892114 w 7467600"/>
              <a:gd name="connsiteY827" fmla="*/ 1172635 h 6858000"/>
              <a:gd name="connsiteX828" fmla="*/ 3021459 w 7467600"/>
              <a:gd name="connsiteY828" fmla="*/ 1035385 h 6858000"/>
              <a:gd name="connsiteX829" fmla="*/ 3153873 w 7467600"/>
              <a:gd name="connsiteY829" fmla="*/ 898971 h 6858000"/>
              <a:gd name="connsiteX830" fmla="*/ 3276511 w 7467600"/>
              <a:gd name="connsiteY830" fmla="*/ 786423 h 6858000"/>
              <a:gd name="connsiteX831" fmla="*/ 3584154 w 7467600"/>
              <a:gd name="connsiteY831" fmla="*/ 448218 h 6858000"/>
              <a:gd name="connsiteX832" fmla="*/ 3624562 w 7467600"/>
              <a:gd name="connsiteY832" fmla="*/ 367041 h 6858000"/>
              <a:gd name="connsiteX833" fmla="*/ 3766672 w 7467600"/>
              <a:gd name="connsiteY833" fmla="*/ 359429 h 6858000"/>
              <a:gd name="connsiteX834" fmla="*/ 3996338 w 7467600"/>
              <a:gd name="connsiteY834" fmla="*/ 968237 h 6858000"/>
              <a:gd name="connsiteX835" fmla="*/ 3766672 w 7467600"/>
              <a:gd name="connsiteY835" fmla="*/ 359429 h 6858000"/>
              <a:gd name="connsiteX836" fmla="*/ 5805386 w 7467600"/>
              <a:gd name="connsiteY836" fmla="*/ 239240 h 6858000"/>
              <a:gd name="connsiteX837" fmla="*/ 5736947 w 7467600"/>
              <a:gd name="connsiteY837" fmla="*/ 261367 h 6858000"/>
              <a:gd name="connsiteX838" fmla="*/ 5427012 w 7467600"/>
              <a:gd name="connsiteY838" fmla="*/ 311272 h 6858000"/>
              <a:gd name="connsiteX839" fmla="*/ 5147818 w 7467600"/>
              <a:gd name="connsiteY839" fmla="*/ 322112 h 6858000"/>
              <a:gd name="connsiteX840" fmla="*/ 5060854 w 7467600"/>
              <a:gd name="connsiteY840" fmla="*/ 311882 h 6858000"/>
              <a:gd name="connsiteX841" fmla="*/ 4945989 w 7467600"/>
              <a:gd name="connsiteY841" fmla="*/ 300516 h 6858000"/>
              <a:gd name="connsiteX842" fmla="*/ 5410479 w 7467600"/>
              <a:gd name="connsiteY842" fmla="*/ 348434 h 6858000"/>
              <a:gd name="connsiteX843" fmla="*/ 5805386 w 7467600"/>
              <a:gd name="connsiteY843" fmla="*/ 239240 h 6858000"/>
              <a:gd name="connsiteX844" fmla="*/ 7451412 w 7467600"/>
              <a:gd name="connsiteY844" fmla="*/ 799572 h 6858000"/>
              <a:gd name="connsiteX845" fmla="*/ 7467600 w 7467600"/>
              <a:gd name="connsiteY845" fmla="*/ 789215 h 6858000"/>
              <a:gd name="connsiteX846" fmla="*/ 7451412 w 7467600"/>
              <a:gd name="connsiteY846" fmla="*/ 799572 h 6858000"/>
              <a:gd name="connsiteX847" fmla="*/ 5905192 w 7467600"/>
              <a:gd name="connsiteY847" fmla="*/ 163079 h 6858000"/>
              <a:gd name="connsiteX848" fmla="*/ 5865655 w 7467600"/>
              <a:gd name="connsiteY848" fmla="*/ 171901 h 6858000"/>
              <a:gd name="connsiteX849" fmla="*/ 5259740 w 7467600"/>
              <a:gd name="connsiteY849" fmla="*/ 257013 h 6858000"/>
              <a:gd name="connsiteX850" fmla="*/ 5208466 w 7467600"/>
              <a:gd name="connsiteY850" fmla="*/ 257550 h 6858000"/>
              <a:gd name="connsiteX851" fmla="*/ 4980204 w 7467600"/>
              <a:gd name="connsiteY851" fmla="*/ 271903 h 6858000"/>
              <a:gd name="connsiteX852" fmla="*/ 5068068 w 7467600"/>
              <a:gd name="connsiteY852" fmla="*/ 282244 h 6858000"/>
              <a:gd name="connsiteX853" fmla="*/ 5153231 w 7467600"/>
              <a:gd name="connsiteY853" fmla="*/ 292240 h 6858000"/>
              <a:gd name="connsiteX854" fmla="*/ 5426491 w 7467600"/>
              <a:gd name="connsiteY854" fmla="*/ 281128 h 6858000"/>
              <a:gd name="connsiteX855" fmla="*/ 5731212 w 7467600"/>
              <a:gd name="connsiteY855" fmla="*/ 231951 h 6858000"/>
              <a:gd name="connsiteX856" fmla="*/ 5905192 w 7467600"/>
              <a:gd name="connsiteY856" fmla="*/ 163079 h 6858000"/>
              <a:gd name="connsiteX857" fmla="*/ 5944437 w 7467600"/>
              <a:gd name="connsiteY857" fmla="*/ 113829 h 6858000"/>
              <a:gd name="connsiteX858" fmla="*/ 5825032 w 7467600"/>
              <a:gd name="connsiteY858" fmla="*/ 146405 h 6858000"/>
              <a:gd name="connsiteX859" fmla="*/ 4955599 w 7467600"/>
              <a:gd name="connsiteY859" fmla="*/ 247008 h 6858000"/>
              <a:gd name="connsiteX860" fmla="*/ 5210104 w 7467600"/>
              <a:gd name="connsiteY860" fmla="*/ 228123 h 6858000"/>
              <a:gd name="connsiteX861" fmla="*/ 5261015 w 7467600"/>
              <a:gd name="connsiteY861" fmla="*/ 227087 h 6858000"/>
              <a:gd name="connsiteX862" fmla="*/ 5861181 w 7467600"/>
              <a:gd name="connsiteY862" fmla="*/ 143093 h 6858000"/>
              <a:gd name="connsiteX863" fmla="*/ 5961252 w 7467600"/>
              <a:gd name="connsiteY863" fmla="*/ 114820 h 6858000"/>
              <a:gd name="connsiteX864" fmla="*/ 5944437 w 7467600"/>
              <a:gd name="connsiteY864" fmla="*/ 113829 h 6858000"/>
              <a:gd name="connsiteX865" fmla="*/ 3882765 w 7467600"/>
              <a:gd name="connsiteY865" fmla="*/ 0 h 6858000"/>
              <a:gd name="connsiteX866" fmla="*/ 3995099 w 7467600"/>
              <a:gd name="connsiteY866" fmla="*/ 0 h 6858000"/>
              <a:gd name="connsiteX867" fmla="*/ 4163818 w 7467600"/>
              <a:gd name="connsiteY867" fmla="*/ 234104 h 6858000"/>
              <a:gd name="connsiteX868" fmla="*/ 4172099 w 7467600"/>
              <a:gd name="connsiteY868" fmla="*/ 234207 h 6858000"/>
              <a:gd name="connsiteX869" fmla="*/ 4784282 w 7467600"/>
              <a:gd name="connsiteY869" fmla="*/ 276561 h 6858000"/>
              <a:gd name="connsiteX870" fmla="*/ 4801687 w 7467600"/>
              <a:gd name="connsiteY870" fmla="*/ 267764 h 6858000"/>
              <a:gd name="connsiteX871" fmla="*/ 6082788 w 7467600"/>
              <a:gd name="connsiteY871" fmla="*/ 64119 h 6858000"/>
              <a:gd name="connsiteX872" fmla="*/ 6099442 w 7467600"/>
              <a:gd name="connsiteY872" fmla="*/ 82568 h 6858000"/>
              <a:gd name="connsiteX873" fmla="*/ 4804137 w 7467600"/>
              <a:gd name="connsiteY873" fmla="*/ 320931 h 6858000"/>
              <a:gd name="connsiteX874" fmla="*/ 4227047 w 7467600"/>
              <a:gd name="connsiteY874" fmla="*/ 313415 h 6858000"/>
              <a:gd name="connsiteX875" fmla="*/ 4346041 w 7467600"/>
              <a:gd name="connsiteY875" fmla="*/ 456086 h 6858000"/>
              <a:gd name="connsiteX876" fmla="*/ 4870967 w 7467600"/>
              <a:gd name="connsiteY876" fmla="*/ 963061 h 6858000"/>
              <a:gd name="connsiteX877" fmla="*/ 4889647 w 7467600"/>
              <a:gd name="connsiteY877" fmla="*/ 957147 h 6858000"/>
              <a:gd name="connsiteX878" fmla="*/ 5422504 w 7467600"/>
              <a:gd name="connsiteY878" fmla="*/ 805191 h 6858000"/>
              <a:gd name="connsiteX879" fmla="*/ 6087656 w 7467600"/>
              <a:gd name="connsiteY879" fmla="*/ 826703 h 6858000"/>
              <a:gd name="connsiteX880" fmla="*/ 6058717 w 7467600"/>
              <a:gd name="connsiteY880" fmla="*/ 865992 h 6858000"/>
              <a:gd name="connsiteX881" fmla="*/ 4974153 w 7467600"/>
              <a:gd name="connsiteY881" fmla="*/ 1045456 h 6858000"/>
              <a:gd name="connsiteX882" fmla="*/ 5627835 w 7467600"/>
              <a:gd name="connsiteY882" fmla="*/ 1472077 h 6858000"/>
              <a:gd name="connsiteX883" fmla="*/ 5629817 w 7467600"/>
              <a:gd name="connsiteY883" fmla="*/ 1471412 h 6858000"/>
              <a:gd name="connsiteX884" fmla="*/ 5634124 w 7467600"/>
              <a:gd name="connsiteY884" fmla="*/ 1470572 h 6858000"/>
              <a:gd name="connsiteX885" fmla="*/ 5755832 w 7467600"/>
              <a:gd name="connsiteY885" fmla="*/ 1383886 h 6858000"/>
              <a:gd name="connsiteX886" fmla="*/ 6014186 w 7467600"/>
              <a:gd name="connsiteY886" fmla="*/ 1279799 h 6858000"/>
              <a:gd name="connsiteX887" fmla="*/ 6901619 w 7467600"/>
              <a:gd name="connsiteY887" fmla="*/ 1047874 h 6858000"/>
              <a:gd name="connsiteX888" fmla="*/ 6931566 w 7467600"/>
              <a:gd name="connsiteY888" fmla="*/ 1062034 h 6858000"/>
              <a:gd name="connsiteX889" fmla="*/ 5790982 w 7467600"/>
              <a:gd name="connsiteY889" fmla="*/ 1561380 h 6858000"/>
              <a:gd name="connsiteX890" fmla="*/ 6188971 w 7467600"/>
              <a:gd name="connsiteY890" fmla="*/ 1755168 h 6858000"/>
              <a:gd name="connsiteX891" fmla="*/ 6202446 w 7467600"/>
              <a:gd name="connsiteY891" fmla="*/ 1752268 h 6858000"/>
              <a:gd name="connsiteX892" fmla="*/ 7179560 w 7467600"/>
              <a:gd name="connsiteY892" fmla="*/ 1467551 h 6858000"/>
              <a:gd name="connsiteX893" fmla="*/ 7158730 w 7467600"/>
              <a:gd name="connsiteY893" fmla="*/ 1507835 h 6858000"/>
              <a:gd name="connsiteX894" fmla="*/ 6326959 w 7467600"/>
              <a:gd name="connsiteY894" fmla="*/ 1817686 h 6858000"/>
              <a:gd name="connsiteX895" fmla="*/ 6537433 w 7467600"/>
              <a:gd name="connsiteY895" fmla="*/ 1907790 h 6858000"/>
              <a:gd name="connsiteX896" fmla="*/ 6550221 w 7467600"/>
              <a:gd name="connsiteY896" fmla="*/ 1910729 h 6858000"/>
              <a:gd name="connsiteX897" fmla="*/ 6964438 w 7467600"/>
              <a:gd name="connsiteY897" fmla="*/ 2209505 h 6858000"/>
              <a:gd name="connsiteX898" fmla="*/ 7367862 w 7467600"/>
              <a:gd name="connsiteY898" fmla="*/ 2806833 h 6858000"/>
              <a:gd name="connsiteX899" fmla="*/ 7364329 w 7467600"/>
              <a:gd name="connsiteY899" fmla="*/ 2826907 h 6858000"/>
              <a:gd name="connsiteX900" fmla="*/ 7290545 w 7467600"/>
              <a:gd name="connsiteY900" fmla="*/ 2850663 h 6858000"/>
              <a:gd name="connsiteX901" fmla="*/ 6472036 w 7467600"/>
              <a:gd name="connsiteY901" fmla="*/ 1959003 h 6858000"/>
              <a:gd name="connsiteX902" fmla="*/ 5792897 w 7467600"/>
              <a:gd name="connsiteY902" fmla="*/ 1647747 h 6858000"/>
              <a:gd name="connsiteX903" fmla="*/ 5842751 w 7467600"/>
              <a:gd name="connsiteY903" fmla="*/ 1816112 h 6858000"/>
              <a:gd name="connsiteX904" fmla="*/ 5847424 w 7467600"/>
              <a:gd name="connsiteY904" fmla="*/ 1815776 h 6858000"/>
              <a:gd name="connsiteX905" fmla="*/ 6399821 w 7467600"/>
              <a:gd name="connsiteY905" fmla="*/ 2344799 h 6858000"/>
              <a:gd name="connsiteX906" fmla="*/ 6323232 w 7467600"/>
              <a:gd name="connsiteY906" fmla="*/ 2389634 h 6858000"/>
              <a:gd name="connsiteX907" fmla="*/ 5942958 w 7467600"/>
              <a:gd name="connsiteY907" fmla="*/ 2077708 h 6858000"/>
              <a:gd name="connsiteX908" fmla="*/ 5921559 w 7467600"/>
              <a:gd name="connsiteY908" fmla="*/ 2378596 h 6858000"/>
              <a:gd name="connsiteX909" fmla="*/ 5817651 w 7467600"/>
              <a:gd name="connsiteY909" fmla="*/ 3023919 h 6858000"/>
              <a:gd name="connsiteX910" fmla="*/ 5729634 w 7467600"/>
              <a:gd name="connsiteY910" fmla="*/ 3051849 h 6858000"/>
              <a:gd name="connsiteX911" fmla="*/ 5611018 w 7467600"/>
              <a:gd name="connsiteY911" fmla="*/ 2316769 h 6858000"/>
              <a:gd name="connsiteX912" fmla="*/ 5687608 w 7467600"/>
              <a:gd name="connsiteY912" fmla="*/ 2039972 h 6858000"/>
              <a:gd name="connsiteX913" fmla="*/ 5657554 w 7467600"/>
              <a:gd name="connsiteY913" fmla="*/ 1576445 h 6858000"/>
              <a:gd name="connsiteX914" fmla="*/ 5150475 w 7467600"/>
              <a:gd name="connsiteY914" fmla="*/ 1274012 h 6858000"/>
              <a:gd name="connsiteX915" fmla="*/ 5349142 w 7467600"/>
              <a:gd name="connsiteY915" fmla="*/ 2204405 h 6858000"/>
              <a:gd name="connsiteX916" fmla="*/ 5262214 w 7467600"/>
              <a:gd name="connsiteY916" fmla="*/ 2233836 h 6858000"/>
              <a:gd name="connsiteX917" fmla="*/ 4981539 w 7467600"/>
              <a:gd name="connsiteY917" fmla="*/ 1542201 h 6858000"/>
              <a:gd name="connsiteX918" fmla="*/ 4958461 w 7467600"/>
              <a:gd name="connsiteY918" fmla="*/ 1136957 h 6858000"/>
              <a:gd name="connsiteX919" fmla="*/ 4655015 w 7467600"/>
              <a:gd name="connsiteY919" fmla="*/ 891426 h 6858000"/>
              <a:gd name="connsiteX920" fmla="*/ 4348002 w 7467600"/>
              <a:gd name="connsiteY920" fmla="*/ 2205895 h 6858000"/>
              <a:gd name="connsiteX921" fmla="*/ 4262250 w 7467600"/>
              <a:gd name="connsiteY921" fmla="*/ 2219972 h 6858000"/>
              <a:gd name="connsiteX922" fmla="*/ 4550611 w 7467600"/>
              <a:gd name="connsiteY922" fmla="*/ 817540 h 6858000"/>
              <a:gd name="connsiteX923" fmla="*/ 4564418 w 7467600"/>
              <a:gd name="connsiteY923" fmla="*/ 808293 h 6858000"/>
              <a:gd name="connsiteX924" fmla="*/ 4266388 w 7467600"/>
              <a:gd name="connsiteY924" fmla="*/ 500083 h 6858000"/>
              <a:gd name="connsiteX925" fmla="*/ 4032842 w 7467600"/>
              <a:gd name="connsiteY925" fmla="*/ 211809 h 6858000"/>
              <a:gd name="connsiteX926" fmla="*/ 3882765 w 7467600"/>
              <a:gd name="connsiteY926" fmla="*/ 0 h 6858000"/>
              <a:gd name="connsiteX927" fmla="*/ 3721337 w 7467600"/>
              <a:gd name="connsiteY927" fmla="*/ 0 h 6858000"/>
              <a:gd name="connsiteX928" fmla="*/ 3797544 w 7467600"/>
              <a:gd name="connsiteY928" fmla="*/ 0 h 6858000"/>
              <a:gd name="connsiteX929" fmla="*/ 3775734 w 7467600"/>
              <a:gd name="connsiteY929" fmla="*/ 95131 h 6858000"/>
              <a:gd name="connsiteX930" fmla="*/ 3724807 w 7467600"/>
              <a:gd name="connsiteY930" fmla="*/ 272257 h 6858000"/>
              <a:gd name="connsiteX931" fmla="*/ 3726844 w 7467600"/>
              <a:gd name="connsiteY931" fmla="*/ 282988 h 6858000"/>
              <a:gd name="connsiteX932" fmla="*/ 3742664 w 7467600"/>
              <a:gd name="connsiteY932" fmla="*/ 279918 h 6858000"/>
              <a:gd name="connsiteX933" fmla="*/ 4103910 w 7467600"/>
              <a:gd name="connsiteY933" fmla="*/ 1161917 h 6858000"/>
              <a:gd name="connsiteX934" fmla="*/ 4020269 w 7467600"/>
              <a:gd name="connsiteY934" fmla="*/ 1200406 h 6858000"/>
              <a:gd name="connsiteX935" fmla="*/ 3674882 w 7467600"/>
              <a:gd name="connsiteY935" fmla="*/ 488524 h 6858000"/>
              <a:gd name="connsiteX936" fmla="*/ 3132682 w 7467600"/>
              <a:gd name="connsiteY936" fmla="*/ 1072284 h 6858000"/>
              <a:gd name="connsiteX937" fmla="*/ 2716346 w 7467600"/>
              <a:gd name="connsiteY937" fmla="*/ 1276376 h 6858000"/>
              <a:gd name="connsiteX938" fmla="*/ 2716772 w 7467600"/>
              <a:gd name="connsiteY938" fmla="*/ 1255462 h 6858000"/>
              <a:gd name="connsiteX939" fmla="*/ 3471096 w 7467600"/>
              <a:gd name="connsiteY939" fmla="*/ 437072 h 6858000"/>
              <a:gd name="connsiteX940" fmla="*/ 3639057 w 7467600"/>
              <a:gd name="connsiteY940" fmla="*/ 286334 h 6858000"/>
              <a:gd name="connsiteX941" fmla="*/ 3640309 w 7467600"/>
              <a:gd name="connsiteY941" fmla="*/ 284664 h 6858000"/>
              <a:gd name="connsiteX942" fmla="*/ 3646022 w 7467600"/>
              <a:gd name="connsiteY942" fmla="*/ 276711 h 6858000"/>
              <a:gd name="connsiteX943" fmla="*/ 3707943 w 7467600"/>
              <a:gd name="connsiteY943" fmla="*/ 65958 h 6858000"/>
              <a:gd name="connsiteX944" fmla="*/ 3721337 w 7467600"/>
              <a:gd name="connsiteY944" fmla="*/ 0 h 6858000"/>
              <a:gd name="connsiteX945" fmla="*/ 2867960 w 7467600"/>
              <a:gd name="connsiteY945" fmla="*/ 0 h 6858000"/>
              <a:gd name="connsiteX946" fmla="*/ 2926351 w 7467600"/>
              <a:gd name="connsiteY946" fmla="*/ 0 h 6858000"/>
              <a:gd name="connsiteX947" fmla="*/ 2902823 w 7467600"/>
              <a:gd name="connsiteY947" fmla="*/ 262929 h 6858000"/>
              <a:gd name="connsiteX948" fmla="*/ 2940663 w 7467600"/>
              <a:gd name="connsiteY948" fmla="*/ 140884 h 6858000"/>
              <a:gd name="connsiteX949" fmla="*/ 2947039 w 7467600"/>
              <a:gd name="connsiteY949" fmla="*/ 122524 h 6858000"/>
              <a:gd name="connsiteX950" fmla="*/ 2984316 w 7467600"/>
              <a:gd name="connsiteY950" fmla="*/ 0 h 6858000"/>
              <a:gd name="connsiteX951" fmla="*/ 3016114 w 7467600"/>
              <a:gd name="connsiteY951" fmla="*/ 0 h 6858000"/>
              <a:gd name="connsiteX952" fmla="*/ 2979949 w 7467600"/>
              <a:gd name="connsiteY952" fmla="*/ 119274 h 6858000"/>
              <a:gd name="connsiteX953" fmla="*/ 3023879 w 7467600"/>
              <a:gd name="connsiteY953" fmla="*/ 0 h 6858000"/>
              <a:gd name="connsiteX954" fmla="*/ 3105400 w 7467600"/>
              <a:gd name="connsiteY954" fmla="*/ 0 h 6858000"/>
              <a:gd name="connsiteX955" fmla="*/ 3094669 w 7467600"/>
              <a:gd name="connsiteY955" fmla="*/ 30308 h 6858000"/>
              <a:gd name="connsiteX956" fmla="*/ 2901945 w 7467600"/>
              <a:gd name="connsiteY956" fmla="*/ 466538 h 6858000"/>
              <a:gd name="connsiteX957" fmla="*/ 2815209 w 7467600"/>
              <a:gd name="connsiteY957" fmla="*/ 497361 h 6858000"/>
              <a:gd name="connsiteX958" fmla="*/ 2844845 w 7467600"/>
              <a:gd name="connsiteY958" fmla="*/ 127638 h 6858000"/>
              <a:gd name="connsiteX959" fmla="*/ 2867960 w 7467600"/>
              <a:gd name="connsiteY959" fmla="*/ 0 h 6858000"/>
              <a:gd name="connsiteX960" fmla="*/ 1057230 w 7467600"/>
              <a:gd name="connsiteY960" fmla="*/ 0 h 6858000"/>
              <a:gd name="connsiteX961" fmla="*/ 1111003 w 7467600"/>
              <a:gd name="connsiteY961" fmla="*/ 0 h 6858000"/>
              <a:gd name="connsiteX962" fmla="*/ 1125553 w 7467600"/>
              <a:gd name="connsiteY962" fmla="*/ 52588 h 6858000"/>
              <a:gd name="connsiteX963" fmla="*/ 1304276 w 7467600"/>
              <a:gd name="connsiteY963" fmla="*/ 476275 h 6858000"/>
              <a:gd name="connsiteX964" fmla="*/ 1492066 w 7467600"/>
              <a:gd name="connsiteY964" fmla="*/ 886333 h 6858000"/>
              <a:gd name="connsiteX965" fmla="*/ 1423698 w 7467600"/>
              <a:gd name="connsiteY965" fmla="*/ 710817 h 6858000"/>
              <a:gd name="connsiteX966" fmla="*/ 1357609 w 7467600"/>
              <a:gd name="connsiteY966" fmla="*/ 532892 h 6858000"/>
              <a:gd name="connsiteX967" fmla="*/ 1309550 w 7467600"/>
              <a:gd name="connsiteY967" fmla="*/ 374031 h 6858000"/>
              <a:gd name="connsiteX968" fmla="*/ 1193673 w 7467600"/>
              <a:gd name="connsiteY968" fmla="*/ 49533 h 6858000"/>
              <a:gd name="connsiteX969" fmla="*/ 1164391 w 7467600"/>
              <a:gd name="connsiteY969" fmla="*/ 0 h 6858000"/>
              <a:gd name="connsiteX970" fmla="*/ 1200666 w 7467600"/>
              <a:gd name="connsiteY970" fmla="*/ 0 h 6858000"/>
              <a:gd name="connsiteX971" fmla="*/ 1223408 w 7467600"/>
              <a:gd name="connsiteY971" fmla="*/ 38996 h 6858000"/>
              <a:gd name="connsiteX972" fmla="*/ 1339635 w 7467600"/>
              <a:gd name="connsiteY972" fmla="*/ 365517 h 6858000"/>
              <a:gd name="connsiteX973" fmla="*/ 1387469 w 7467600"/>
              <a:gd name="connsiteY973" fmla="*/ 523079 h 6858000"/>
              <a:gd name="connsiteX974" fmla="*/ 1452685 w 7467600"/>
              <a:gd name="connsiteY974" fmla="*/ 699806 h 6858000"/>
              <a:gd name="connsiteX975" fmla="*/ 1492092 w 7467600"/>
              <a:gd name="connsiteY975" fmla="*/ 800424 h 6858000"/>
              <a:gd name="connsiteX976" fmla="*/ 1455302 w 7467600"/>
              <a:gd name="connsiteY976" fmla="*/ 632913 h 6858000"/>
              <a:gd name="connsiteX977" fmla="*/ 1222336 w 7467600"/>
              <a:gd name="connsiteY977" fmla="*/ 9480 h 6858000"/>
              <a:gd name="connsiteX978" fmla="*/ 1214634 w 7467600"/>
              <a:gd name="connsiteY978" fmla="*/ 0 h 6858000"/>
              <a:gd name="connsiteX979" fmla="*/ 1289827 w 7467600"/>
              <a:gd name="connsiteY979" fmla="*/ 0 h 6858000"/>
              <a:gd name="connsiteX980" fmla="*/ 1321076 w 7467600"/>
              <a:gd name="connsiteY980" fmla="*/ 59722 h 6858000"/>
              <a:gd name="connsiteX981" fmla="*/ 1512579 w 7467600"/>
              <a:gd name="connsiteY981" fmla="*/ 626441 h 6858000"/>
              <a:gd name="connsiteX982" fmla="*/ 1506076 w 7467600"/>
              <a:gd name="connsiteY982" fmla="*/ 1089289 h 6858000"/>
              <a:gd name="connsiteX983" fmla="*/ 1486346 w 7467600"/>
              <a:gd name="connsiteY983" fmla="*/ 1079919 h 6858000"/>
              <a:gd name="connsiteX984" fmla="*/ 1070511 w 7467600"/>
              <a:gd name="connsiteY984" fmla="*/ 48609 h 6858000"/>
              <a:gd name="connsiteX985" fmla="*/ 1057230 w 7467600"/>
              <a:gd name="connsiteY985" fmla="*/ 0 h 6858000"/>
              <a:gd name="connsiteX986" fmla="*/ 43151 w 7467600"/>
              <a:gd name="connsiteY986" fmla="*/ 0 h 6858000"/>
              <a:gd name="connsiteX987" fmla="*/ 95283 w 7467600"/>
              <a:gd name="connsiteY987" fmla="*/ 0 h 6858000"/>
              <a:gd name="connsiteX988" fmla="*/ 300708 w 7467600"/>
              <a:gd name="connsiteY988" fmla="*/ 154571 h 6858000"/>
              <a:gd name="connsiteX989" fmla="*/ 530414 w 7467600"/>
              <a:gd name="connsiteY989" fmla="*/ 354673 h 6858000"/>
              <a:gd name="connsiteX990" fmla="*/ 333785 w 7467600"/>
              <a:gd name="connsiteY990" fmla="*/ 161564 h 6858000"/>
              <a:gd name="connsiteX991" fmla="*/ 147005 w 7467600"/>
              <a:gd name="connsiteY991" fmla="*/ 0 h 6858000"/>
              <a:gd name="connsiteX992" fmla="*/ 272509 w 7467600"/>
              <a:gd name="connsiteY992" fmla="*/ 0 h 6858000"/>
              <a:gd name="connsiteX993" fmla="*/ 326276 w 7467600"/>
              <a:gd name="connsiteY993" fmla="*/ 45847 h 6858000"/>
              <a:gd name="connsiteX994" fmla="*/ 823759 w 7467600"/>
              <a:gd name="connsiteY994" fmla="*/ 574145 h 6858000"/>
              <a:gd name="connsiteX995" fmla="*/ 811254 w 7467600"/>
              <a:gd name="connsiteY995" fmla="*/ 665546 h 6858000"/>
              <a:gd name="connsiteX996" fmla="*/ 154042 w 7467600"/>
              <a:gd name="connsiteY996" fmla="*/ 261522 h 6858000"/>
              <a:gd name="connsiteX997" fmla="*/ 13550 w 7467600"/>
              <a:gd name="connsiteY997" fmla="*/ 158423 h 6858000"/>
              <a:gd name="connsiteX998" fmla="*/ 0 w 7467600"/>
              <a:gd name="connsiteY998" fmla="*/ 146618 h 6858000"/>
              <a:gd name="connsiteX999" fmla="*/ 0 w 7467600"/>
              <a:gd name="connsiteY999" fmla="*/ 59161 h 6858000"/>
              <a:gd name="connsiteX1000" fmla="*/ 45427 w 7467600"/>
              <a:gd name="connsiteY1000" fmla="*/ 101078 h 6858000"/>
              <a:gd name="connsiteX1001" fmla="*/ 630103 w 7467600"/>
              <a:gd name="connsiteY1001" fmla="*/ 485885 h 6858000"/>
              <a:gd name="connsiteX1002" fmla="*/ 532040 w 7467600"/>
              <a:gd name="connsiteY1002" fmla="*/ 399359 h 6858000"/>
              <a:gd name="connsiteX1003" fmla="*/ 517618 w 7467600"/>
              <a:gd name="connsiteY1003" fmla="*/ 385726 h 6858000"/>
              <a:gd name="connsiteX1004" fmla="*/ 285074 w 7467600"/>
              <a:gd name="connsiteY1004" fmla="*/ 182755 h 6858000"/>
              <a:gd name="connsiteX1005" fmla="*/ 43151 w 7467600"/>
              <a:gd name="connsiteY1005"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133363 w 7467600"/>
              <a:gd name="connsiteY127" fmla="*/ 505024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244057 w 7467600"/>
              <a:gd name="connsiteY140" fmla="*/ 5124233 h 6858000"/>
              <a:gd name="connsiteX141" fmla="*/ 7353035 w 7467600"/>
              <a:gd name="connsiteY141" fmla="*/ 5197318 h 6858000"/>
              <a:gd name="connsiteX142" fmla="*/ 7467600 w 7467600"/>
              <a:gd name="connsiteY142" fmla="*/ 5297634 h 6858000"/>
              <a:gd name="connsiteX143" fmla="*/ 7467600 w 7467600"/>
              <a:gd name="connsiteY143" fmla="*/ 5361850 h 6858000"/>
              <a:gd name="connsiteX144" fmla="*/ 7368569 w 7467600"/>
              <a:gd name="connsiteY144" fmla="*/ 5270182 h 6858000"/>
              <a:gd name="connsiteX145" fmla="*/ 7131946 w 7467600"/>
              <a:gd name="connsiteY145" fmla="*/ 5075653 h 6858000"/>
              <a:gd name="connsiteX146" fmla="*/ 7133363 w 7467600"/>
              <a:gd name="connsiteY146" fmla="*/ 5050246 h 6858000"/>
              <a:gd name="connsiteX147" fmla="*/ 1903353 w 7467600"/>
              <a:gd name="connsiteY147" fmla="*/ 5044827 h 6858000"/>
              <a:gd name="connsiteX148" fmla="*/ 1936931 w 7467600"/>
              <a:gd name="connsiteY148" fmla="*/ 5093954 h 6858000"/>
              <a:gd name="connsiteX149" fmla="*/ 2195868 w 7467600"/>
              <a:gd name="connsiteY149" fmla="*/ 5396574 h 6858000"/>
              <a:gd name="connsiteX150" fmla="*/ 2088852 w 7467600"/>
              <a:gd name="connsiteY150" fmla="*/ 5166123 h 6858000"/>
              <a:gd name="connsiteX151" fmla="*/ 1958241 w 7467600"/>
              <a:gd name="connsiteY151" fmla="*/ 5067955 h 6858000"/>
              <a:gd name="connsiteX152" fmla="*/ 1903353 w 7467600"/>
              <a:gd name="connsiteY152" fmla="*/ 5044827 h 6858000"/>
              <a:gd name="connsiteX153" fmla="*/ 1979378 w 7467600"/>
              <a:gd name="connsiteY153" fmla="*/ 4769504 h 6858000"/>
              <a:gd name="connsiteX154" fmla="*/ 2882120 w 7467600"/>
              <a:gd name="connsiteY154" fmla="*/ 5064547 h 6858000"/>
              <a:gd name="connsiteX155" fmla="*/ 2793103 w 7467600"/>
              <a:gd name="connsiteY155" fmla="*/ 5039699 h 6858000"/>
              <a:gd name="connsiteX156" fmla="*/ 2770041 w 7467600"/>
              <a:gd name="connsiteY156" fmla="*/ 5033634 h 6858000"/>
              <a:gd name="connsiteX157" fmla="*/ 1979378 w 7467600"/>
              <a:gd name="connsiteY157" fmla="*/ 4769504 h 6858000"/>
              <a:gd name="connsiteX158" fmla="*/ 1927410 w 7467600"/>
              <a:gd name="connsiteY158" fmla="*/ 4716164 h 6858000"/>
              <a:gd name="connsiteX159" fmla="*/ 1959587 w 7467600"/>
              <a:gd name="connsiteY159" fmla="*/ 4728849 h 6858000"/>
              <a:gd name="connsiteX160" fmla="*/ 2777707 w 7467600"/>
              <a:gd name="connsiteY160" fmla="*/ 5003991 h 6858000"/>
              <a:gd name="connsiteX161" fmla="*/ 2800768 w 7467600"/>
              <a:gd name="connsiteY161" fmla="*/ 5010056 h 6858000"/>
              <a:gd name="connsiteX162" fmla="*/ 2879408 w 7467600"/>
              <a:gd name="connsiteY162" fmla="*/ 5031590 h 6858000"/>
              <a:gd name="connsiteX163" fmla="*/ 2862295 w 7467600"/>
              <a:gd name="connsiteY163" fmla="*/ 5022958 h 6858000"/>
              <a:gd name="connsiteX164" fmla="*/ 2813343 w 7467600"/>
              <a:gd name="connsiteY164" fmla="*/ 4998369 h 6858000"/>
              <a:gd name="connsiteX165" fmla="*/ 2646245 w 7467600"/>
              <a:gd name="connsiteY165" fmla="*/ 4930999 h 6858000"/>
              <a:gd name="connsiteX166" fmla="*/ 1999243 w 7467600"/>
              <a:gd name="connsiteY166" fmla="*/ 4730524 h 6858000"/>
              <a:gd name="connsiteX167" fmla="*/ 1979527 w 7467600"/>
              <a:gd name="connsiteY167" fmla="*/ 4726651 h 6858000"/>
              <a:gd name="connsiteX168" fmla="*/ 1927410 w 7467600"/>
              <a:gd name="connsiteY168" fmla="*/ 4716164 h 6858000"/>
              <a:gd name="connsiteX169" fmla="*/ 1997014 w 7467600"/>
              <a:gd name="connsiteY169" fmla="*/ 4698007 h 6858000"/>
              <a:gd name="connsiteX170" fmla="*/ 2005458 w 7467600"/>
              <a:gd name="connsiteY170" fmla="*/ 4699540 h 6858000"/>
              <a:gd name="connsiteX171" fmla="*/ 2657186 w 7467600"/>
              <a:gd name="connsiteY171" fmla="*/ 4901687 h 6858000"/>
              <a:gd name="connsiteX172" fmla="*/ 2826662 w 7467600"/>
              <a:gd name="connsiteY172" fmla="*/ 4970362 h 6858000"/>
              <a:gd name="connsiteX173" fmla="*/ 2876100 w 7467600"/>
              <a:gd name="connsiteY173" fmla="*/ 4995397 h 6858000"/>
              <a:gd name="connsiteX174" fmla="*/ 3042600 w 7467600"/>
              <a:gd name="connsiteY174" fmla="*/ 5059532 h 6858000"/>
              <a:gd name="connsiteX175" fmla="*/ 1997014 w 7467600"/>
              <a:gd name="connsiteY175" fmla="*/ 4698007 h 6858000"/>
              <a:gd name="connsiteX176" fmla="*/ 2305292 w 7467600"/>
              <a:gd name="connsiteY176" fmla="*/ 4219492 h 6858000"/>
              <a:gd name="connsiteX177" fmla="*/ 3360922 w 7467600"/>
              <a:gd name="connsiteY177" fmla="*/ 4529373 h 6858000"/>
              <a:gd name="connsiteX178" fmla="*/ 3492420 w 7467600"/>
              <a:gd name="connsiteY178" fmla="*/ 4510145 h 6858000"/>
              <a:gd name="connsiteX179" fmla="*/ 3364086 w 7467600"/>
              <a:gd name="connsiteY179" fmla="*/ 4480340 h 6858000"/>
              <a:gd name="connsiteX180" fmla="*/ 3225818 w 7467600"/>
              <a:gd name="connsiteY180" fmla="*/ 4411822 h 6858000"/>
              <a:gd name="connsiteX181" fmla="*/ 3129696 w 7467600"/>
              <a:gd name="connsiteY181" fmla="*/ 4360704 h 6858000"/>
              <a:gd name="connsiteX182" fmla="*/ 2814545 w 7467600"/>
              <a:gd name="connsiteY182" fmla="*/ 4282955 h 6858000"/>
              <a:gd name="connsiteX183" fmla="*/ 2305292 w 7467600"/>
              <a:gd name="connsiteY183" fmla="*/ 4219492 h 6858000"/>
              <a:gd name="connsiteX184" fmla="*/ 2626982 w 7467600"/>
              <a:gd name="connsiteY184" fmla="*/ 4206450 h 6858000"/>
              <a:gd name="connsiteX185" fmla="*/ 2490617 w 7467600"/>
              <a:gd name="connsiteY185" fmla="*/ 4206951 h 6858000"/>
              <a:gd name="connsiteX186" fmla="*/ 2819869 w 7467600"/>
              <a:gd name="connsiteY186" fmla="*/ 4252936 h 6858000"/>
              <a:gd name="connsiteX187" fmla="*/ 3143018 w 7467600"/>
              <a:gd name="connsiteY187" fmla="*/ 4332698 h 6858000"/>
              <a:gd name="connsiteX188" fmla="*/ 3241520 w 7467600"/>
              <a:gd name="connsiteY188" fmla="*/ 4385112 h 6858000"/>
              <a:gd name="connsiteX189" fmla="*/ 3374575 w 7467600"/>
              <a:gd name="connsiteY189" fmla="*/ 4451517 h 6858000"/>
              <a:gd name="connsiteX190" fmla="*/ 3505221 w 7467600"/>
              <a:gd name="connsiteY190" fmla="*/ 4480757 h 6858000"/>
              <a:gd name="connsiteX191" fmla="*/ 2626982 w 7467600"/>
              <a:gd name="connsiteY191" fmla="*/ 4206450 h 6858000"/>
              <a:gd name="connsiteX192" fmla="*/ 1310106 w 7467600"/>
              <a:gd name="connsiteY192" fmla="*/ 3943217 h 6858000"/>
              <a:gd name="connsiteX193" fmla="*/ 854994 w 7467600"/>
              <a:gd name="connsiteY193" fmla="*/ 4399136 h 6858000"/>
              <a:gd name="connsiteX194" fmla="*/ 742462 w 7467600"/>
              <a:gd name="connsiteY194" fmla="*/ 4594648 h 6858000"/>
              <a:gd name="connsiteX195" fmla="*/ 820602 w 7467600"/>
              <a:gd name="connsiteY195" fmla="*/ 4485915 h 6858000"/>
              <a:gd name="connsiteX196" fmla="*/ 878295 w 7467600"/>
              <a:gd name="connsiteY196" fmla="*/ 4403594 h 6858000"/>
              <a:gd name="connsiteX197" fmla="*/ 1240607 w 7467600"/>
              <a:gd name="connsiteY197" fmla="*/ 4010401 h 6858000"/>
              <a:gd name="connsiteX198" fmla="*/ 1310106 w 7467600"/>
              <a:gd name="connsiteY198" fmla="*/ 3943217 h 6858000"/>
              <a:gd name="connsiteX199" fmla="*/ 1423113 w 7467600"/>
              <a:gd name="connsiteY199" fmla="*/ 3874565 h 6858000"/>
              <a:gd name="connsiteX200" fmla="*/ 1260565 w 7467600"/>
              <a:gd name="connsiteY200" fmla="*/ 4031982 h 6858000"/>
              <a:gd name="connsiteX201" fmla="*/ 901900 w 7467600"/>
              <a:gd name="connsiteY201" fmla="*/ 4421236 h 6858000"/>
              <a:gd name="connsiteX202" fmla="*/ 845044 w 7467600"/>
              <a:gd name="connsiteY202" fmla="*/ 4502436 h 6858000"/>
              <a:gd name="connsiteX203" fmla="*/ 685926 w 7467600"/>
              <a:gd name="connsiteY203" fmla="*/ 4703069 h 6858000"/>
              <a:gd name="connsiteX204" fmla="*/ 684248 w 7467600"/>
              <a:gd name="connsiteY204" fmla="*/ 4706721 h 6858000"/>
              <a:gd name="connsiteX205" fmla="*/ 1423113 w 7467600"/>
              <a:gd name="connsiteY205" fmla="*/ 3874565 h 6858000"/>
              <a:gd name="connsiteX206" fmla="*/ 3316479 w 7467600"/>
              <a:gd name="connsiteY206" fmla="*/ 3872136 h 6858000"/>
              <a:gd name="connsiteX207" fmla="*/ 3546806 w 7467600"/>
              <a:gd name="connsiteY207" fmla="*/ 4356139 h 6858000"/>
              <a:gd name="connsiteX208" fmla="*/ 3364433 w 7467600"/>
              <a:gd name="connsiteY208" fmla="*/ 3953121 h 6858000"/>
              <a:gd name="connsiteX209" fmla="*/ 3316479 w 7467600"/>
              <a:gd name="connsiteY209" fmla="*/ 3872136 h 6858000"/>
              <a:gd name="connsiteX210" fmla="*/ 3291335 w 7467600"/>
              <a:gd name="connsiteY210" fmla="*/ 3767420 h 6858000"/>
              <a:gd name="connsiteX211" fmla="*/ 3390805 w 7467600"/>
              <a:gd name="connsiteY211" fmla="*/ 3937163 h 6858000"/>
              <a:gd name="connsiteX212" fmla="*/ 3579062 w 7467600"/>
              <a:gd name="connsiteY212" fmla="*/ 4359040 h 6858000"/>
              <a:gd name="connsiteX213" fmla="*/ 3467355 w 7467600"/>
              <a:gd name="connsiteY213" fmla="*/ 3988130 h 6858000"/>
              <a:gd name="connsiteX214" fmla="*/ 3310753 w 7467600"/>
              <a:gd name="connsiteY214" fmla="*/ 3787140 h 6858000"/>
              <a:gd name="connsiteX215" fmla="*/ 3291335 w 7467600"/>
              <a:gd name="connsiteY215" fmla="*/ 3767420 h 6858000"/>
              <a:gd name="connsiteX216" fmla="*/ 1635889 w 7467600"/>
              <a:gd name="connsiteY216" fmla="*/ 3709494 h 6858000"/>
              <a:gd name="connsiteX217" fmla="*/ 1634800 w 7467600"/>
              <a:gd name="connsiteY217" fmla="*/ 3731111 h 6858000"/>
              <a:gd name="connsiteX218" fmla="*/ 1635889 w 7467600"/>
              <a:gd name="connsiteY218" fmla="*/ 3709494 h 6858000"/>
              <a:gd name="connsiteX219" fmla="*/ 1510397 w 7467600"/>
              <a:gd name="connsiteY219" fmla="*/ 3684705 h 6858000"/>
              <a:gd name="connsiteX220" fmla="*/ 1146550 w 7467600"/>
              <a:gd name="connsiteY220" fmla="*/ 3802012 h 6858000"/>
              <a:gd name="connsiteX221" fmla="*/ 698834 w 7467600"/>
              <a:gd name="connsiteY221" fmla="*/ 3952272 h 6858000"/>
              <a:gd name="connsiteX222" fmla="*/ 34256 w 7467600"/>
              <a:gd name="connsiteY222" fmla="*/ 4347603 h 6858000"/>
              <a:gd name="connsiteX223" fmla="*/ 527241 w 7467600"/>
              <a:gd name="connsiteY223" fmla="*/ 4065078 h 6858000"/>
              <a:gd name="connsiteX224" fmla="*/ 1510397 w 7467600"/>
              <a:gd name="connsiteY224" fmla="*/ 3684705 h 6858000"/>
              <a:gd name="connsiteX225" fmla="*/ 1313114 w 7467600"/>
              <a:gd name="connsiteY225" fmla="*/ 3655216 h 6858000"/>
              <a:gd name="connsiteX226" fmla="*/ 1109304 w 7467600"/>
              <a:gd name="connsiteY226" fmla="*/ 3669030 h 6858000"/>
              <a:gd name="connsiteX227" fmla="*/ 8129 w 7467600"/>
              <a:gd name="connsiteY227" fmla="*/ 4330519 h 6858000"/>
              <a:gd name="connsiteX228" fmla="*/ 687572 w 7467600"/>
              <a:gd name="connsiteY228" fmla="*/ 3925629 h 6858000"/>
              <a:gd name="connsiteX229" fmla="*/ 1138365 w 7467600"/>
              <a:gd name="connsiteY229" fmla="*/ 3774515 h 6858000"/>
              <a:gd name="connsiteX230" fmla="*/ 1505579 w 7467600"/>
              <a:gd name="connsiteY230" fmla="*/ 3655526 h 6858000"/>
              <a:gd name="connsiteX231" fmla="*/ 1313114 w 7467600"/>
              <a:gd name="connsiteY231" fmla="*/ 3655216 h 6858000"/>
              <a:gd name="connsiteX232" fmla="*/ 3655073 w 7467600"/>
              <a:gd name="connsiteY232" fmla="*/ 3650884 h 6858000"/>
              <a:gd name="connsiteX233" fmla="*/ 3989938 w 7467600"/>
              <a:gd name="connsiteY233" fmla="*/ 3991685 h 6858000"/>
              <a:gd name="connsiteX234" fmla="*/ 4393907 w 7467600"/>
              <a:gd name="connsiteY234" fmla="*/ 4261258 h 6858000"/>
              <a:gd name="connsiteX235" fmla="*/ 4648051 w 7467600"/>
              <a:gd name="connsiteY235" fmla="*/ 4374051 h 6858000"/>
              <a:gd name="connsiteX236" fmla="*/ 4383389 w 7467600"/>
              <a:gd name="connsiteY236" fmla="*/ 4184369 h 6858000"/>
              <a:gd name="connsiteX237" fmla="*/ 4165508 w 7467600"/>
              <a:gd name="connsiteY237" fmla="*/ 4035196 h 6858000"/>
              <a:gd name="connsiteX238" fmla="*/ 4068162 w 7467600"/>
              <a:gd name="connsiteY238" fmla="*/ 3953394 h 6858000"/>
              <a:gd name="connsiteX239" fmla="*/ 3981416 w 7467600"/>
              <a:gd name="connsiteY239" fmla="*/ 3880482 h 6858000"/>
              <a:gd name="connsiteX240" fmla="*/ 3800147 w 7467600"/>
              <a:gd name="connsiteY240" fmla="*/ 3749872 h 6858000"/>
              <a:gd name="connsiteX241" fmla="*/ 3655073 w 7467600"/>
              <a:gd name="connsiteY241" fmla="*/ 3650884 h 6858000"/>
              <a:gd name="connsiteX242" fmla="*/ 3670252 w 7467600"/>
              <a:gd name="connsiteY242" fmla="*/ 3622798 h 6858000"/>
              <a:gd name="connsiteX243" fmla="*/ 3817258 w 7467600"/>
              <a:gd name="connsiteY243" fmla="*/ 3723577 h 6858000"/>
              <a:gd name="connsiteX244" fmla="*/ 4000461 w 7467600"/>
              <a:gd name="connsiteY244" fmla="*/ 3855966 h 6858000"/>
              <a:gd name="connsiteX245" fmla="*/ 4088180 w 7467600"/>
              <a:gd name="connsiteY245" fmla="*/ 3929774 h 6858000"/>
              <a:gd name="connsiteX246" fmla="*/ 4184555 w 7467600"/>
              <a:gd name="connsiteY246" fmla="*/ 4010683 h 6858000"/>
              <a:gd name="connsiteX247" fmla="*/ 4399563 w 7467600"/>
              <a:gd name="connsiteY247" fmla="*/ 4158106 h 6858000"/>
              <a:gd name="connsiteX248" fmla="*/ 4684469 w 7467600"/>
              <a:gd name="connsiteY248" fmla="*/ 4364680 h 6858000"/>
              <a:gd name="connsiteX249" fmla="*/ 4690271 w 7467600"/>
              <a:gd name="connsiteY249" fmla="*/ 4370034 h 6858000"/>
              <a:gd name="connsiteX250" fmla="*/ 4136093 w 7467600"/>
              <a:gd name="connsiteY250" fmla="*/ 3858466 h 6858000"/>
              <a:gd name="connsiteX251" fmla="*/ 3670252 w 7467600"/>
              <a:gd name="connsiteY251" fmla="*/ 3622798 h 6858000"/>
              <a:gd name="connsiteX252" fmla="*/ 4440129 w 7467600"/>
              <a:gd name="connsiteY252" fmla="*/ 3448571 h 6858000"/>
              <a:gd name="connsiteX253" fmla="*/ 4856525 w 7467600"/>
              <a:gd name="connsiteY253" fmla="*/ 3915351 h 6858000"/>
              <a:gd name="connsiteX254" fmla="*/ 5059055 w 7467600"/>
              <a:gd name="connsiteY254" fmla="*/ 4108918 h 6858000"/>
              <a:gd name="connsiteX255" fmla="*/ 5290070 w 7467600"/>
              <a:gd name="connsiteY255" fmla="*/ 4263619 h 6858000"/>
              <a:gd name="connsiteX256" fmla="*/ 4834991 w 7467600"/>
              <a:gd name="connsiteY256" fmla="*/ 3830985 h 6858000"/>
              <a:gd name="connsiteX257" fmla="*/ 4440129 w 7467600"/>
              <a:gd name="connsiteY257" fmla="*/ 3448571 h 6858000"/>
              <a:gd name="connsiteX258" fmla="*/ 4441737 w 7467600"/>
              <a:gd name="connsiteY258" fmla="*/ 3399734 h 6858000"/>
              <a:gd name="connsiteX259" fmla="*/ 4431236 w 7467600"/>
              <a:gd name="connsiteY259" fmla="*/ 3400954 h 6858000"/>
              <a:gd name="connsiteX260" fmla="*/ 4557150 w 7467600"/>
              <a:gd name="connsiteY260" fmla="*/ 3510023 h 6858000"/>
              <a:gd name="connsiteX261" fmla="*/ 4856936 w 7467600"/>
              <a:gd name="connsiteY261" fmla="*/ 3809146 h 6858000"/>
              <a:gd name="connsiteX262" fmla="*/ 5111996 w 7467600"/>
              <a:gd name="connsiteY262" fmla="*/ 4065759 h 6858000"/>
              <a:gd name="connsiteX263" fmla="*/ 5388878 w 7467600"/>
              <a:gd name="connsiteY263" fmla="*/ 4300185 h 6858000"/>
              <a:gd name="connsiteX264" fmla="*/ 5425556 w 7467600"/>
              <a:gd name="connsiteY264" fmla="*/ 4308967 h 6858000"/>
              <a:gd name="connsiteX265" fmla="*/ 4943646 w 7467600"/>
              <a:gd name="connsiteY265" fmla="*/ 3822916 h 6858000"/>
              <a:gd name="connsiteX266" fmla="*/ 4594837 w 7467600"/>
              <a:gd name="connsiteY266" fmla="*/ 3532274 h 6858000"/>
              <a:gd name="connsiteX267" fmla="*/ 4441737 w 7467600"/>
              <a:gd name="connsiteY267" fmla="*/ 3399734 h 6858000"/>
              <a:gd name="connsiteX268" fmla="*/ 5425834 w 7467600"/>
              <a:gd name="connsiteY268" fmla="*/ 3162785 h 6858000"/>
              <a:gd name="connsiteX269" fmla="*/ 5401644 w 7467600"/>
              <a:gd name="connsiteY269" fmla="*/ 3617847 h 6858000"/>
              <a:gd name="connsiteX270" fmla="*/ 5467256 w 7467600"/>
              <a:gd name="connsiteY270" fmla="*/ 4175494 h 6858000"/>
              <a:gd name="connsiteX271" fmla="*/ 5448069 w 7467600"/>
              <a:gd name="connsiteY271" fmla="*/ 3567554 h 6858000"/>
              <a:gd name="connsiteX272" fmla="*/ 5425834 w 7467600"/>
              <a:gd name="connsiteY272" fmla="*/ 3162785 h 6858000"/>
              <a:gd name="connsiteX273" fmla="*/ 1318687 w 7467600"/>
              <a:gd name="connsiteY273" fmla="*/ 3113840 h 6858000"/>
              <a:gd name="connsiteX274" fmla="*/ 1066793 w 7467600"/>
              <a:gd name="connsiteY274" fmla="*/ 3212171 h 6858000"/>
              <a:gd name="connsiteX275" fmla="*/ 993319 w 7467600"/>
              <a:gd name="connsiteY275" fmla="*/ 3247648 h 6858000"/>
              <a:gd name="connsiteX276" fmla="*/ 853081 w 7467600"/>
              <a:gd name="connsiteY276" fmla="*/ 3312410 h 6858000"/>
              <a:gd name="connsiteX277" fmla="*/ 805957 w 7467600"/>
              <a:gd name="connsiteY277" fmla="*/ 3330443 h 6858000"/>
              <a:gd name="connsiteX278" fmla="*/ 1318687 w 7467600"/>
              <a:gd name="connsiteY278" fmla="*/ 3113840 h 6858000"/>
              <a:gd name="connsiteX279" fmla="*/ 5453702 w 7467600"/>
              <a:gd name="connsiteY279" fmla="*/ 3090882 h 6858000"/>
              <a:gd name="connsiteX280" fmla="*/ 5480135 w 7467600"/>
              <a:gd name="connsiteY280" fmla="*/ 3565802 h 6858000"/>
              <a:gd name="connsiteX281" fmla="*/ 5499023 w 7467600"/>
              <a:gd name="connsiteY281" fmla="*/ 4166310 h 6858000"/>
              <a:gd name="connsiteX282" fmla="*/ 5547022 w 7467600"/>
              <a:gd name="connsiteY282" fmla="*/ 3607838 h 6858000"/>
              <a:gd name="connsiteX283" fmla="*/ 5515964 w 7467600"/>
              <a:gd name="connsiteY283" fmla="*/ 3378541 h 6858000"/>
              <a:gd name="connsiteX284" fmla="*/ 5453702 w 7467600"/>
              <a:gd name="connsiteY284" fmla="*/ 3090882 h 6858000"/>
              <a:gd name="connsiteX285" fmla="*/ 1238695 w 7467600"/>
              <a:gd name="connsiteY285" fmla="*/ 3076820 h 6858000"/>
              <a:gd name="connsiteX286" fmla="*/ 716371 w 7467600"/>
              <a:gd name="connsiteY286" fmla="*/ 3293249 h 6858000"/>
              <a:gd name="connsiteX287" fmla="*/ 579522 w 7467600"/>
              <a:gd name="connsiteY287" fmla="*/ 3371759 h 6858000"/>
              <a:gd name="connsiteX288" fmla="*/ 600288 w 7467600"/>
              <a:gd name="connsiteY288" fmla="*/ 3365555 h 6858000"/>
              <a:gd name="connsiteX289" fmla="*/ 840692 w 7467600"/>
              <a:gd name="connsiteY289" fmla="*/ 3284921 h 6858000"/>
              <a:gd name="connsiteX290" fmla="*/ 979248 w 7467600"/>
              <a:gd name="connsiteY290" fmla="*/ 3221003 h 6858000"/>
              <a:gd name="connsiteX291" fmla="*/ 1053282 w 7467600"/>
              <a:gd name="connsiteY291" fmla="*/ 3185247 h 6858000"/>
              <a:gd name="connsiteX292" fmla="*/ 1320603 w 7467600"/>
              <a:gd name="connsiteY292" fmla="*/ 3081281 h 6858000"/>
              <a:gd name="connsiteX293" fmla="*/ 1238695 w 7467600"/>
              <a:gd name="connsiteY293" fmla="*/ 3076820 h 6858000"/>
              <a:gd name="connsiteX294" fmla="*/ 5425627 w 7467600"/>
              <a:gd name="connsiteY294" fmla="*/ 2954192 h 6858000"/>
              <a:gd name="connsiteX295" fmla="*/ 5470770 w 7467600"/>
              <a:gd name="connsiteY295" fmla="*/ 3005435 h 6858000"/>
              <a:gd name="connsiteX296" fmla="*/ 5519779 w 7467600"/>
              <a:gd name="connsiteY296" fmla="*/ 4359223 h 6858000"/>
              <a:gd name="connsiteX297" fmla="*/ 5520293 w 7467600"/>
              <a:gd name="connsiteY297" fmla="*/ 4360602 h 6858000"/>
              <a:gd name="connsiteX298" fmla="*/ 5767221 w 7467600"/>
              <a:gd name="connsiteY298" fmla="*/ 4665564 h 6858000"/>
              <a:gd name="connsiteX299" fmla="*/ 6937169 w 7467600"/>
              <a:gd name="connsiteY299" fmla="*/ 4815941 h 6858000"/>
              <a:gd name="connsiteX300" fmla="*/ 6953922 w 7467600"/>
              <a:gd name="connsiteY300" fmla="*/ 4890068 h 6858000"/>
              <a:gd name="connsiteX301" fmla="*/ 6071359 w 7467600"/>
              <a:gd name="connsiteY301" fmla="*/ 4770770 h 6858000"/>
              <a:gd name="connsiteX302" fmla="*/ 6038839 w 7467600"/>
              <a:gd name="connsiteY302" fmla="*/ 4764474 h 6858000"/>
              <a:gd name="connsiteX303" fmla="*/ 6038706 w 7467600"/>
              <a:gd name="connsiteY303" fmla="*/ 4763847 h 6858000"/>
              <a:gd name="connsiteX304" fmla="*/ 6037784 w 7467600"/>
              <a:gd name="connsiteY304" fmla="*/ 4764270 h 6858000"/>
              <a:gd name="connsiteX305" fmla="*/ 6038839 w 7467600"/>
              <a:gd name="connsiteY305" fmla="*/ 4764474 h 6858000"/>
              <a:gd name="connsiteX306" fmla="*/ 6040338 w 7467600"/>
              <a:gd name="connsiteY306" fmla="*/ 4771418 h 6858000"/>
              <a:gd name="connsiteX307" fmla="*/ 6024488 w 7467600"/>
              <a:gd name="connsiteY307" fmla="*/ 4809903 h 6858000"/>
              <a:gd name="connsiteX308" fmla="*/ 5599771 w 7467600"/>
              <a:gd name="connsiteY308" fmla="*/ 5509652 h 6858000"/>
              <a:gd name="connsiteX309" fmla="*/ 5548843 w 7467600"/>
              <a:gd name="connsiteY309" fmla="*/ 5563845 h 6858000"/>
              <a:gd name="connsiteX310" fmla="*/ 5940952 w 7467600"/>
              <a:gd name="connsiteY310" fmla="*/ 6250028 h 6858000"/>
              <a:gd name="connsiteX311" fmla="*/ 6043441 w 7467600"/>
              <a:gd name="connsiteY311" fmla="*/ 6665847 h 6858000"/>
              <a:gd name="connsiteX312" fmla="*/ 6093432 w 7467600"/>
              <a:gd name="connsiteY312" fmla="*/ 6858000 h 6858000"/>
              <a:gd name="connsiteX313" fmla="*/ 6034344 w 7467600"/>
              <a:gd name="connsiteY313" fmla="*/ 6858000 h 6858000"/>
              <a:gd name="connsiteX314" fmla="*/ 6026679 w 7467600"/>
              <a:gd name="connsiteY314" fmla="*/ 6836959 h 6858000"/>
              <a:gd name="connsiteX315" fmla="*/ 5800441 w 7467600"/>
              <a:gd name="connsiteY315" fmla="*/ 6335286 h 6858000"/>
              <a:gd name="connsiteX316" fmla="*/ 5526562 w 7467600"/>
              <a:gd name="connsiteY316" fmla="*/ 5705388 h 6858000"/>
              <a:gd name="connsiteX317" fmla="*/ 5519640 w 7467600"/>
              <a:gd name="connsiteY317" fmla="*/ 5683774 h 6858000"/>
              <a:gd name="connsiteX318" fmla="*/ 5844559 w 7467600"/>
              <a:gd name="connsiteY318" fmla="*/ 6553349 h 6858000"/>
              <a:gd name="connsiteX319" fmla="*/ 5975994 w 7467600"/>
              <a:gd name="connsiteY319" fmla="*/ 6858000 h 6858000"/>
              <a:gd name="connsiteX320" fmla="*/ 5898547 w 7467600"/>
              <a:gd name="connsiteY320" fmla="*/ 6858000 h 6858000"/>
              <a:gd name="connsiteX321" fmla="*/ 5682041 w 7467600"/>
              <a:gd name="connsiteY321" fmla="*/ 6355860 h 6858000"/>
              <a:gd name="connsiteX322" fmla="*/ 5461758 w 7467600"/>
              <a:gd name="connsiteY322" fmla="*/ 5820220 h 6858000"/>
              <a:gd name="connsiteX323" fmla="*/ 5237282 w 7467600"/>
              <a:gd name="connsiteY323" fmla="*/ 6579086 h 6858000"/>
              <a:gd name="connsiteX324" fmla="*/ 5115009 w 7467600"/>
              <a:gd name="connsiteY324" fmla="*/ 6858000 h 6858000"/>
              <a:gd name="connsiteX325" fmla="*/ 5028074 w 7467600"/>
              <a:gd name="connsiteY325" fmla="*/ 6858000 h 6858000"/>
              <a:gd name="connsiteX326" fmla="*/ 5079508 w 7467600"/>
              <a:gd name="connsiteY326" fmla="*/ 6749074 h 6858000"/>
              <a:gd name="connsiteX327" fmla="*/ 5371846 w 7467600"/>
              <a:gd name="connsiteY327" fmla="*/ 5924413 h 6858000"/>
              <a:gd name="connsiteX328" fmla="*/ 5270512 w 7467600"/>
              <a:gd name="connsiteY328" fmla="*/ 6138975 h 6858000"/>
              <a:gd name="connsiteX329" fmla="*/ 5062409 w 7467600"/>
              <a:gd name="connsiteY329" fmla="*/ 6653544 h 6858000"/>
              <a:gd name="connsiteX330" fmla="*/ 5036628 w 7467600"/>
              <a:gd name="connsiteY330" fmla="*/ 6754247 h 6858000"/>
              <a:gd name="connsiteX331" fmla="*/ 5009112 w 7467600"/>
              <a:gd name="connsiteY331" fmla="*/ 6858000 h 6858000"/>
              <a:gd name="connsiteX332" fmla="*/ 4976679 w 7467600"/>
              <a:gd name="connsiteY332" fmla="*/ 6858000 h 6858000"/>
              <a:gd name="connsiteX333" fmla="*/ 5006537 w 7467600"/>
              <a:gd name="connsiteY333" fmla="*/ 6747068 h 6858000"/>
              <a:gd name="connsiteX334" fmla="*/ 5032723 w 7467600"/>
              <a:gd name="connsiteY334" fmla="*/ 6644957 h 6858000"/>
              <a:gd name="connsiteX335" fmla="*/ 5242949 w 7467600"/>
              <a:gd name="connsiteY335" fmla="*/ 6125175 h 6858000"/>
              <a:gd name="connsiteX336" fmla="*/ 5286321 w 7467600"/>
              <a:gd name="connsiteY336" fmla="*/ 6033555 h 6858000"/>
              <a:gd name="connsiteX337" fmla="*/ 5008210 w 7467600"/>
              <a:gd name="connsiteY337" fmla="*/ 6649194 h 6858000"/>
              <a:gd name="connsiteX338" fmla="*/ 4986321 w 7467600"/>
              <a:gd name="connsiteY338" fmla="*/ 6765687 h 6858000"/>
              <a:gd name="connsiteX339" fmla="*/ 4973474 w 7467600"/>
              <a:gd name="connsiteY339" fmla="*/ 6858000 h 6858000"/>
              <a:gd name="connsiteX340" fmla="*/ 4907178 w 7467600"/>
              <a:gd name="connsiteY340" fmla="*/ 6858000 h 6858000"/>
              <a:gd name="connsiteX341" fmla="*/ 4910810 w 7467600"/>
              <a:gd name="connsiteY341" fmla="*/ 6829660 h 6858000"/>
              <a:gd name="connsiteX342" fmla="*/ 4987461 w 7467600"/>
              <a:gd name="connsiteY342" fmla="*/ 6432994 h 6858000"/>
              <a:gd name="connsiteX343" fmla="*/ 5179262 w 7467600"/>
              <a:gd name="connsiteY343" fmla="*/ 6035044 h 6858000"/>
              <a:gd name="connsiteX344" fmla="*/ 4689678 w 7467600"/>
              <a:gd name="connsiteY344" fmla="*/ 6440241 h 6858000"/>
              <a:gd name="connsiteX345" fmla="*/ 4477543 w 7467600"/>
              <a:gd name="connsiteY345" fmla="*/ 6674836 h 6858000"/>
              <a:gd name="connsiteX346" fmla="*/ 4329957 w 7467600"/>
              <a:gd name="connsiteY346" fmla="*/ 6858000 h 6858000"/>
              <a:gd name="connsiteX347" fmla="*/ 4218595 w 7467600"/>
              <a:gd name="connsiteY347" fmla="*/ 6858000 h 6858000"/>
              <a:gd name="connsiteX348" fmla="*/ 4368888 w 7467600"/>
              <a:gd name="connsiteY348" fmla="*/ 6668412 h 6858000"/>
              <a:gd name="connsiteX349" fmla="*/ 4563091 w 7467600"/>
              <a:gd name="connsiteY349" fmla="*/ 6442508 h 6858000"/>
              <a:gd name="connsiteX350" fmla="*/ 5387324 w 7467600"/>
              <a:gd name="connsiteY350" fmla="*/ 5705830 h 6858000"/>
              <a:gd name="connsiteX351" fmla="*/ 5073620 w 7467600"/>
              <a:gd name="connsiteY351" fmla="*/ 5955437 h 6858000"/>
              <a:gd name="connsiteX352" fmla="*/ 4689789 w 7467600"/>
              <a:gd name="connsiteY352" fmla="*/ 6268382 h 6858000"/>
              <a:gd name="connsiteX353" fmla="*/ 4418722 w 7467600"/>
              <a:gd name="connsiteY353" fmla="*/ 6570886 h 6858000"/>
              <a:gd name="connsiteX354" fmla="*/ 4214944 w 7467600"/>
              <a:gd name="connsiteY354" fmla="*/ 6858000 h 6858000"/>
              <a:gd name="connsiteX355" fmla="*/ 4177898 w 7467600"/>
              <a:gd name="connsiteY355" fmla="*/ 6858000 h 6858000"/>
              <a:gd name="connsiteX356" fmla="*/ 4391597 w 7467600"/>
              <a:gd name="connsiteY356" fmla="*/ 6556370 h 6858000"/>
              <a:gd name="connsiteX357" fmla="*/ 4668889 w 7467600"/>
              <a:gd name="connsiteY357" fmla="*/ 6246399 h 6858000"/>
              <a:gd name="connsiteX358" fmla="*/ 5055427 w 7467600"/>
              <a:gd name="connsiteY358" fmla="*/ 5931476 h 6858000"/>
              <a:gd name="connsiteX359" fmla="*/ 5371814 w 7467600"/>
              <a:gd name="connsiteY359" fmla="*/ 5678975 h 6858000"/>
              <a:gd name="connsiteX360" fmla="*/ 4987918 w 7467600"/>
              <a:gd name="connsiteY360" fmla="*/ 5838701 h 6858000"/>
              <a:gd name="connsiteX361" fmla="*/ 4317146 w 7467600"/>
              <a:gd name="connsiteY361" fmla="*/ 6587716 h 6858000"/>
              <a:gd name="connsiteX362" fmla="*/ 4171627 w 7467600"/>
              <a:gd name="connsiteY362" fmla="*/ 6858000 h 6858000"/>
              <a:gd name="connsiteX363" fmla="*/ 4081585 w 7467600"/>
              <a:gd name="connsiteY363" fmla="*/ 6858000 h 6858000"/>
              <a:gd name="connsiteX364" fmla="*/ 4238603 w 7467600"/>
              <a:gd name="connsiteY364" fmla="*/ 6559341 h 6858000"/>
              <a:gd name="connsiteX365" fmla="*/ 4778333 w 7467600"/>
              <a:gd name="connsiteY365" fmla="*/ 5873626 h 6858000"/>
              <a:gd name="connsiteX366" fmla="*/ 5414185 w 7467600"/>
              <a:gd name="connsiteY366" fmla="*/ 5573882 h 6858000"/>
              <a:gd name="connsiteX367" fmla="*/ 5959648 w 7467600"/>
              <a:gd name="connsiteY367" fmla="*/ 4760797 h 6858000"/>
              <a:gd name="connsiteX368" fmla="*/ 5355019 w 7467600"/>
              <a:gd name="connsiteY368" fmla="*/ 4734672 h 6858000"/>
              <a:gd name="connsiteX369" fmla="*/ 5083565 w 7467600"/>
              <a:gd name="connsiteY369" fmla="*/ 5179121 h 6858000"/>
              <a:gd name="connsiteX370" fmla="*/ 4713577 w 7467600"/>
              <a:gd name="connsiteY370" fmla="*/ 5616803 h 6858000"/>
              <a:gd name="connsiteX371" fmla="*/ 3989559 w 7467600"/>
              <a:gd name="connsiteY371" fmla="*/ 6145945 h 6858000"/>
              <a:gd name="connsiteX372" fmla="*/ 3939824 w 7467600"/>
              <a:gd name="connsiteY372" fmla="*/ 6066900 h 6858000"/>
              <a:gd name="connsiteX373" fmla="*/ 4584537 w 7467600"/>
              <a:gd name="connsiteY373" fmla="*/ 5324826 h 6858000"/>
              <a:gd name="connsiteX374" fmla="*/ 5037105 w 7467600"/>
              <a:gd name="connsiteY374" fmla="*/ 5088765 h 6858000"/>
              <a:gd name="connsiteX375" fmla="*/ 5039930 w 7467600"/>
              <a:gd name="connsiteY375" fmla="*/ 5089585 h 6858000"/>
              <a:gd name="connsiteX376" fmla="*/ 5263764 w 7467600"/>
              <a:gd name="connsiteY376" fmla="*/ 4735525 h 6858000"/>
              <a:gd name="connsiteX377" fmla="*/ 4086300 w 7467600"/>
              <a:gd name="connsiteY377" fmla="*/ 4884599 h 6858000"/>
              <a:gd name="connsiteX378" fmla="*/ 4085485 w 7467600"/>
              <a:gd name="connsiteY378" fmla="*/ 4899070 h 6858000"/>
              <a:gd name="connsiteX379" fmla="*/ 3871915 w 7467600"/>
              <a:gd name="connsiteY379" fmla="*/ 5253645 h 6858000"/>
              <a:gd name="connsiteX380" fmla="*/ 3799374 w 7467600"/>
              <a:gd name="connsiteY380" fmla="*/ 5466127 h 6858000"/>
              <a:gd name="connsiteX381" fmla="*/ 3498850 w 7467600"/>
              <a:gd name="connsiteY381" fmla="*/ 6661888 h 6858000"/>
              <a:gd name="connsiteX382" fmla="*/ 3399216 w 7467600"/>
              <a:gd name="connsiteY382" fmla="*/ 6858000 h 6858000"/>
              <a:gd name="connsiteX383" fmla="*/ 3303688 w 7467600"/>
              <a:gd name="connsiteY383" fmla="*/ 6858000 h 6858000"/>
              <a:gd name="connsiteX384" fmla="*/ 3391774 w 7467600"/>
              <a:gd name="connsiteY384" fmla="*/ 6697181 h 6858000"/>
              <a:gd name="connsiteX385" fmla="*/ 3735540 w 7467600"/>
              <a:gd name="connsiteY385" fmla="*/ 5546923 h 6858000"/>
              <a:gd name="connsiteX386" fmla="*/ 3729438 w 7467600"/>
              <a:gd name="connsiteY386" fmla="*/ 5569058 h 6858000"/>
              <a:gd name="connsiteX387" fmla="*/ 3707782 w 7467600"/>
              <a:gd name="connsiteY387" fmla="*/ 5644908 h 6858000"/>
              <a:gd name="connsiteX388" fmla="*/ 3583827 w 7467600"/>
              <a:gd name="connsiteY388" fmla="*/ 6039215 h 6858000"/>
              <a:gd name="connsiteX389" fmla="*/ 3547861 w 7467600"/>
              <a:gd name="connsiteY389" fmla="*/ 6129609 h 6858000"/>
              <a:gd name="connsiteX390" fmla="*/ 3490905 w 7467600"/>
              <a:gd name="connsiteY390" fmla="*/ 6277660 h 6858000"/>
              <a:gd name="connsiteX391" fmla="*/ 3455859 w 7467600"/>
              <a:gd name="connsiteY391" fmla="*/ 6391301 h 6858000"/>
              <a:gd name="connsiteX392" fmla="*/ 3429112 w 7467600"/>
              <a:gd name="connsiteY392" fmla="*/ 6479469 h 6858000"/>
              <a:gd name="connsiteX393" fmla="*/ 3304862 w 7467600"/>
              <a:gd name="connsiteY393" fmla="*/ 6796476 h 6858000"/>
              <a:gd name="connsiteX394" fmla="*/ 3276071 w 7467600"/>
              <a:gd name="connsiteY394" fmla="*/ 6858000 h 6858000"/>
              <a:gd name="connsiteX395" fmla="*/ 3240805 w 7467600"/>
              <a:gd name="connsiteY395" fmla="*/ 6858000 h 6858000"/>
              <a:gd name="connsiteX396" fmla="*/ 3275917 w 7467600"/>
              <a:gd name="connsiteY396" fmla="*/ 6783192 h 6858000"/>
              <a:gd name="connsiteX397" fmla="*/ 3399358 w 7467600"/>
              <a:gd name="connsiteY397" fmla="*/ 6469011 h 6858000"/>
              <a:gd name="connsiteX398" fmla="*/ 3425650 w 7467600"/>
              <a:gd name="connsiteY398" fmla="*/ 6381333 h 6858000"/>
              <a:gd name="connsiteX399" fmla="*/ 3460661 w 7467600"/>
              <a:gd name="connsiteY399" fmla="*/ 6266763 h 6858000"/>
              <a:gd name="connsiteX400" fmla="*/ 3518021 w 7467600"/>
              <a:gd name="connsiteY400" fmla="*/ 6117298 h 6858000"/>
              <a:gd name="connsiteX401" fmla="*/ 3554035 w 7467600"/>
              <a:gd name="connsiteY401" fmla="*/ 6027832 h 6858000"/>
              <a:gd name="connsiteX402" fmla="*/ 3677174 w 7467600"/>
              <a:gd name="connsiteY402" fmla="*/ 5636351 h 6858000"/>
              <a:gd name="connsiteX403" fmla="*/ 3698819 w 7467600"/>
              <a:gd name="connsiteY403" fmla="*/ 5560503 h 6858000"/>
              <a:gd name="connsiteX404" fmla="*/ 3702094 w 7467600"/>
              <a:gd name="connsiteY404" fmla="*/ 5549194 h 6858000"/>
              <a:gd name="connsiteX405" fmla="*/ 3398355 w 7467600"/>
              <a:gd name="connsiteY405" fmla="*/ 6094603 h 6858000"/>
              <a:gd name="connsiteX406" fmla="*/ 3193941 w 7467600"/>
              <a:gd name="connsiteY406" fmla="*/ 6798775 h 6858000"/>
              <a:gd name="connsiteX407" fmla="*/ 3184140 w 7467600"/>
              <a:gd name="connsiteY407" fmla="*/ 6858000 h 6858000"/>
              <a:gd name="connsiteX408" fmla="*/ 3099978 w 7467600"/>
              <a:gd name="connsiteY408" fmla="*/ 6858000 h 6858000"/>
              <a:gd name="connsiteX409" fmla="*/ 3101556 w 7467600"/>
              <a:gd name="connsiteY409" fmla="*/ 6843337 h 6858000"/>
              <a:gd name="connsiteX410" fmla="*/ 3370162 w 7467600"/>
              <a:gd name="connsiteY410" fmla="*/ 5785550 h 6858000"/>
              <a:gd name="connsiteX411" fmla="*/ 3746477 w 7467600"/>
              <a:gd name="connsiteY411" fmla="*/ 5377889 h 6858000"/>
              <a:gd name="connsiteX412" fmla="*/ 3863399 w 7467600"/>
              <a:gd name="connsiteY412" fmla="*/ 5087257 h 6858000"/>
              <a:gd name="connsiteX413" fmla="*/ 3968712 w 7467600"/>
              <a:gd name="connsiteY413" fmla="*/ 4913989 h 6858000"/>
              <a:gd name="connsiteX414" fmla="*/ 2792390 w 7467600"/>
              <a:gd name="connsiteY414" fmla="*/ 5382974 h 6858000"/>
              <a:gd name="connsiteX415" fmla="*/ 2714982 w 7467600"/>
              <a:gd name="connsiteY415" fmla="*/ 5427051 h 6858000"/>
              <a:gd name="connsiteX416" fmla="*/ 2813361 w 7467600"/>
              <a:gd name="connsiteY416" fmla="*/ 6023912 h 6858000"/>
              <a:gd name="connsiteX417" fmla="*/ 2688430 w 7467600"/>
              <a:gd name="connsiteY417" fmla="*/ 6801564 h 6858000"/>
              <a:gd name="connsiteX418" fmla="*/ 2629626 w 7467600"/>
              <a:gd name="connsiteY418" fmla="*/ 6763394 h 6858000"/>
              <a:gd name="connsiteX419" fmla="*/ 2565328 w 7467600"/>
              <a:gd name="connsiteY419" fmla="*/ 5516399 h 6858000"/>
              <a:gd name="connsiteX420" fmla="*/ 1922999 w 7467600"/>
              <a:gd name="connsiteY420" fmla="*/ 5980343 h 6858000"/>
              <a:gd name="connsiteX421" fmla="*/ 1950261 w 7467600"/>
              <a:gd name="connsiteY421" fmla="*/ 6405858 h 6858000"/>
              <a:gd name="connsiteX422" fmla="*/ 2365554 w 7467600"/>
              <a:gd name="connsiteY422" fmla="*/ 6759107 h 6858000"/>
              <a:gd name="connsiteX423" fmla="*/ 2424142 w 7467600"/>
              <a:gd name="connsiteY423" fmla="*/ 6858000 h 6858000"/>
              <a:gd name="connsiteX424" fmla="*/ 2395994 w 7467600"/>
              <a:gd name="connsiteY424" fmla="*/ 6858000 h 6858000"/>
              <a:gd name="connsiteX425" fmla="*/ 2392863 w 7467600"/>
              <a:gd name="connsiteY425" fmla="*/ 6852964 h 6858000"/>
              <a:gd name="connsiteX426" fmla="*/ 2017589 w 7467600"/>
              <a:gd name="connsiteY426" fmla="*/ 6493982 h 6858000"/>
              <a:gd name="connsiteX427" fmla="*/ 2147336 w 7467600"/>
              <a:gd name="connsiteY427" fmla="*/ 6594052 h 6858000"/>
              <a:gd name="connsiteX428" fmla="*/ 2207047 w 7467600"/>
              <a:gd name="connsiteY428" fmla="*/ 6654540 h 6858000"/>
              <a:gd name="connsiteX429" fmla="*/ 2299106 w 7467600"/>
              <a:gd name="connsiteY429" fmla="*/ 6778931 h 6858000"/>
              <a:gd name="connsiteX430" fmla="*/ 2314430 w 7467600"/>
              <a:gd name="connsiteY430" fmla="*/ 6801144 h 6858000"/>
              <a:gd name="connsiteX431" fmla="*/ 2352406 w 7467600"/>
              <a:gd name="connsiteY431" fmla="*/ 6858000 h 6858000"/>
              <a:gd name="connsiteX432" fmla="*/ 2314492 w 7467600"/>
              <a:gd name="connsiteY432" fmla="*/ 6858000 h 6858000"/>
              <a:gd name="connsiteX433" fmla="*/ 2288095 w 7467600"/>
              <a:gd name="connsiteY433" fmla="*/ 6818030 h 6858000"/>
              <a:gd name="connsiteX434" fmla="*/ 2272768 w 7467600"/>
              <a:gd name="connsiteY434" fmla="*/ 6795822 h 6858000"/>
              <a:gd name="connsiteX435" fmla="*/ 2182715 w 7467600"/>
              <a:gd name="connsiteY435" fmla="*/ 6675071 h 6858000"/>
              <a:gd name="connsiteX436" fmla="*/ 2032061 w 7467600"/>
              <a:gd name="connsiteY436" fmla="*/ 6541380 h 6858000"/>
              <a:gd name="connsiteX437" fmla="*/ 2257220 w 7467600"/>
              <a:gd name="connsiteY437" fmla="*/ 6826257 h 6858000"/>
              <a:gd name="connsiteX438" fmla="*/ 2281324 w 7467600"/>
              <a:gd name="connsiteY438" fmla="*/ 6858000 h 6858000"/>
              <a:gd name="connsiteX439" fmla="*/ 2242860 w 7467600"/>
              <a:gd name="connsiteY439" fmla="*/ 6858000 h 6858000"/>
              <a:gd name="connsiteX440" fmla="*/ 2232818 w 7467600"/>
              <a:gd name="connsiteY440" fmla="*/ 6844926 h 6858000"/>
              <a:gd name="connsiteX441" fmla="*/ 1990172 w 7467600"/>
              <a:gd name="connsiteY441" fmla="*/ 6542121 h 6858000"/>
              <a:gd name="connsiteX442" fmla="*/ 2124090 w 7467600"/>
              <a:gd name="connsiteY442" fmla="*/ 6761017 h 6858000"/>
              <a:gd name="connsiteX443" fmla="*/ 2200380 w 7467600"/>
              <a:gd name="connsiteY443" fmla="*/ 6858000 h 6858000"/>
              <a:gd name="connsiteX444" fmla="*/ 2147507 w 7467600"/>
              <a:gd name="connsiteY444" fmla="*/ 6858000 h 6858000"/>
              <a:gd name="connsiteX445" fmla="*/ 2070668 w 7467600"/>
              <a:gd name="connsiteY445" fmla="*/ 6761520 h 6858000"/>
              <a:gd name="connsiteX446" fmla="*/ 1975142 w 7467600"/>
              <a:gd name="connsiteY446" fmla="*/ 6585570 h 6858000"/>
              <a:gd name="connsiteX447" fmla="*/ 2050035 w 7467600"/>
              <a:gd name="connsiteY447" fmla="*/ 6813345 h 6858000"/>
              <a:gd name="connsiteX448" fmla="*/ 2063025 w 7467600"/>
              <a:gd name="connsiteY448" fmla="*/ 6858000 h 6858000"/>
              <a:gd name="connsiteX449" fmla="*/ 2021675 w 7467600"/>
              <a:gd name="connsiteY449" fmla="*/ 6858000 h 6858000"/>
              <a:gd name="connsiteX450" fmla="*/ 2019308 w 7467600"/>
              <a:gd name="connsiteY450" fmla="*/ 6847118 h 6858000"/>
              <a:gd name="connsiteX451" fmla="*/ 1938835 w 7467600"/>
              <a:gd name="connsiteY451" fmla="*/ 6551160 h 6858000"/>
              <a:gd name="connsiteX452" fmla="*/ 1953230 w 7467600"/>
              <a:gd name="connsiteY452" fmla="*/ 6759699 h 6858000"/>
              <a:gd name="connsiteX453" fmla="*/ 1956763 w 7467600"/>
              <a:gd name="connsiteY453" fmla="*/ 6778191 h 6858000"/>
              <a:gd name="connsiteX454" fmla="*/ 1967925 w 7467600"/>
              <a:gd name="connsiteY454" fmla="*/ 6858000 h 6858000"/>
              <a:gd name="connsiteX455" fmla="*/ 1936622 w 7467600"/>
              <a:gd name="connsiteY455" fmla="*/ 6858000 h 6858000"/>
              <a:gd name="connsiteX456" fmla="*/ 1926261 w 7467600"/>
              <a:gd name="connsiteY456" fmla="*/ 6784064 h 6858000"/>
              <a:gd name="connsiteX457" fmla="*/ 1922724 w 7467600"/>
              <a:gd name="connsiteY457" fmla="*/ 6765577 h 6858000"/>
              <a:gd name="connsiteX458" fmla="*/ 1904650 w 7467600"/>
              <a:gd name="connsiteY458" fmla="*/ 6639616 h 6858000"/>
              <a:gd name="connsiteX459" fmla="*/ 1885273 w 7467600"/>
              <a:gd name="connsiteY459" fmla="*/ 6858000 h 6858000"/>
              <a:gd name="connsiteX460" fmla="*/ 1854363 w 7467600"/>
              <a:gd name="connsiteY460" fmla="*/ 6858000 h 6858000"/>
              <a:gd name="connsiteX461" fmla="*/ 1880391 w 7467600"/>
              <a:gd name="connsiteY461" fmla="*/ 6603796 h 6858000"/>
              <a:gd name="connsiteX462" fmla="*/ 1818273 w 7467600"/>
              <a:gd name="connsiteY462" fmla="*/ 6715729 h 6858000"/>
              <a:gd name="connsiteX463" fmla="*/ 1794691 w 7467600"/>
              <a:gd name="connsiteY463" fmla="*/ 6843239 h 6858000"/>
              <a:gd name="connsiteX464" fmla="*/ 1794914 w 7467600"/>
              <a:gd name="connsiteY464" fmla="*/ 6858000 h 6858000"/>
              <a:gd name="connsiteX465" fmla="*/ 1746128 w 7467600"/>
              <a:gd name="connsiteY465" fmla="*/ 6858000 h 6858000"/>
              <a:gd name="connsiteX466" fmla="*/ 1753934 w 7467600"/>
              <a:gd name="connsiteY466" fmla="*/ 6724796 h 6858000"/>
              <a:gd name="connsiteX467" fmla="*/ 1792053 w 7467600"/>
              <a:gd name="connsiteY467" fmla="*/ 6572396 h 6858000"/>
              <a:gd name="connsiteX468" fmla="*/ 1862248 w 7467600"/>
              <a:gd name="connsiteY468" fmla="*/ 6266397 h 6858000"/>
              <a:gd name="connsiteX469" fmla="*/ 1862250 w 7467600"/>
              <a:gd name="connsiteY469" fmla="*/ 6033531 h 6858000"/>
              <a:gd name="connsiteX470" fmla="*/ 1211999 w 7467600"/>
              <a:gd name="connsiteY470" fmla="*/ 6683610 h 6858000"/>
              <a:gd name="connsiteX471" fmla="*/ 1213266 w 7467600"/>
              <a:gd name="connsiteY471" fmla="*/ 6691947 h 6858000"/>
              <a:gd name="connsiteX472" fmla="*/ 1203370 w 7467600"/>
              <a:gd name="connsiteY472" fmla="*/ 6850676 h 6858000"/>
              <a:gd name="connsiteX473" fmla="*/ 1203671 w 7467600"/>
              <a:gd name="connsiteY473" fmla="*/ 6858000 h 6858000"/>
              <a:gd name="connsiteX474" fmla="*/ 1143180 w 7467600"/>
              <a:gd name="connsiteY474" fmla="*/ 6858000 h 6858000"/>
              <a:gd name="connsiteX475" fmla="*/ 1142176 w 7467600"/>
              <a:gd name="connsiteY475" fmla="*/ 6766045 h 6858000"/>
              <a:gd name="connsiteX476" fmla="*/ 1067484 w 7467600"/>
              <a:gd name="connsiteY476" fmla="*/ 6858000 h 6858000"/>
              <a:gd name="connsiteX477" fmla="*/ 953928 w 7467600"/>
              <a:gd name="connsiteY477" fmla="*/ 6858000 h 6858000"/>
              <a:gd name="connsiteX478" fmla="*/ 959715 w 7467600"/>
              <a:gd name="connsiteY478" fmla="*/ 6850185 h 6858000"/>
              <a:gd name="connsiteX479" fmla="*/ 1483788 w 7467600"/>
              <a:gd name="connsiteY479" fmla="*/ 6259174 h 6858000"/>
              <a:gd name="connsiteX480" fmla="*/ 1100671 w 7467600"/>
              <a:gd name="connsiteY480" fmla="*/ 6252137 h 6858000"/>
              <a:gd name="connsiteX481" fmla="*/ 1090144 w 7467600"/>
              <a:gd name="connsiteY481" fmla="*/ 6256748 h 6858000"/>
              <a:gd name="connsiteX482" fmla="*/ 1095872 w 7467600"/>
              <a:gd name="connsiteY482" fmla="*/ 6271892 h 6858000"/>
              <a:gd name="connsiteX483" fmla="*/ 262785 w 7467600"/>
              <a:gd name="connsiteY483" fmla="*/ 6845450 h 6858000"/>
              <a:gd name="connsiteX484" fmla="*/ 209968 w 7467600"/>
              <a:gd name="connsiteY484" fmla="*/ 6770713 h 6858000"/>
              <a:gd name="connsiteX485" fmla="*/ 873460 w 7467600"/>
              <a:gd name="connsiteY485" fmla="*/ 6253768 h 6858000"/>
              <a:gd name="connsiteX486" fmla="*/ 192686 w 7467600"/>
              <a:gd name="connsiteY486" fmla="*/ 5849257 h 6858000"/>
              <a:gd name="connsiteX487" fmla="*/ 4696 w 7467600"/>
              <a:gd name="connsiteY487" fmla="*/ 5697668 h 6858000"/>
              <a:gd name="connsiteX488" fmla="*/ 0 w 7467600"/>
              <a:gd name="connsiteY488" fmla="*/ 5689984 h 6858000"/>
              <a:gd name="connsiteX489" fmla="*/ 0 w 7467600"/>
              <a:gd name="connsiteY489" fmla="*/ 5513472 h 6858000"/>
              <a:gd name="connsiteX490" fmla="*/ 174101 w 7467600"/>
              <a:gd name="connsiteY490" fmla="*/ 5620277 h 6858000"/>
              <a:gd name="connsiteX491" fmla="*/ 891800 w 7467600"/>
              <a:gd name="connsiteY491" fmla="*/ 6036935 h 6858000"/>
              <a:gd name="connsiteX492" fmla="*/ 1072219 w 7467600"/>
              <a:gd name="connsiteY492" fmla="*/ 6169443 h 6858000"/>
              <a:gd name="connsiteX493" fmla="*/ 1074117 w 7467600"/>
              <a:gd name="connsiteY493" fmla="*/ 6170301 h 6858000"/>
              <a:gd name="connsiteX494" fmla="*/ 1083114 w 7467600"/>
              <a:gd name="connsiteY494" fmla="*/ 6174131 h 6858000"/>
              <a:gd name="connsiteX495" fmla="*/ 1543010 w 7467600"/>
              <a:gd name="connsiteY495" fmla="*/ 6191140 h 6858000"/>
              <a:gd name="connsiteX496" fmla="*/ 1551080 w 7467600"/>
              <a:gd name="connsiteY496" fmla="*/ 6195006 h 6858000"/>
              <a:gd name="connsiteX497" fmla="*/ 2345443 w 7467600"/>
              <a:gd name="connsiteY497" fmla="*/ 5549882 h 6858000"/>
              <a:gd name="connsiteX498" fmla="*/ 1721499 w 7467600"/>
              <a:gd name="connsiteY498" fmla="*/ 5599969 h 6858000"/>
              <a:gd name="connsiteX499" fmla="*/ 767716 w 7467600"/>
              <a:gd name="connsiteY499" fmla="*/ 5472768 h 6858000"/>
              <a:gd name="connsiteX500" fmla="*/ 722147 w 7467600"/>
              <a:gd name="connsiteY500" fmla="*/ 5393091 h 6858000"/>
              <a:gd name="connsiteX501" fmla="*/ 1485552 w 7467600"/>
              <a:gd name="connsiteY501" fmla="*/ 5313202 h 6858000"/>
              <a:gd name="connsiteX502" fmla="*/ 2143004 w 7467600"/>
              <a:gd name="connsiteY502" fmla="*/ 5402420 h 6858000"/>
              <a:gd name="connsiteX503" fmla="*/ 1933391 w 7467600"/>
              <a:gd name="connsiteY503" fmla="*/ 5156971 h 6858000"/>
              <a:gd name="connsiteX504" fmla="*/ 1827118 w 7467600"/>
              <a:gd name="connsiteY504" fmla="*/ 4968410 h 6858000"/>
              <a:gd name="connsiteX505" fmla="*/ 1837349 w 7467600"/>
              <a:gd name="connsiteY505" fmla="*/ 4956357 h 6858000"/>
              <a:gd name="connsiteX506" fmla="*/ 2162835 w 7467600"/>
              <a:gd name="connsiteY506" fmla="*/ 5187853 h 6858000"/>
              <a:gd name="connsiteX507" fmla="*/ 2257167 w 7467600"/>
              <a:gd name="connsiteY507" fmla="*/ 5462123 h 6858000"/>
              <a:gd name="connsiteX508" fmla="*/ 2261598 w 7467600"/>
              <a:gd name="connsiteY508" fmla="*/ 5467998 h 6858000"/>
              <a:gd name="connsiteX509" fmla="*/ 2437177 w 7467600"/>
              <a:gd name="connsiteY509" fmla="*/ 5479608 h 6858000"/>
              <a:gd name="connsiteX510" fmla="*/ 2445247 w 7467600"/>
              <a:gd name="connsiteY510" fmla="*/ 5483476 h 6858000"/>
              <a:gd name="connsiteX511" fmla="*/ 2743626 w 7467600"/>
              <a:gd name="connsiteY511" fmla="*/ 5304819 h 6858000"/>
              <a:gd name="connsiteX512" fmla="*/ 3048102 w 7467600"/>
              <a:gd name="connsiteY512" fmla="*/ 5150595 h 6858000"/>
              <a:gd name="connsiteX513" fmla="*/ 1799414 w 7467600"/>
              <a:gd name="connsiteY513" fmla="*/ 4694732 h 6858000"/>
              <a:gd name="connsiteX514" fmla="*/ 1771735 w 7467600"/>
              <a:gd name="connsiteY514" fmla="*/ 4619929 h 6858000"/>
              <a:gd name="connsiteX515" fmla="*/ 3104273 w 7467600"/>
              <a:gd name="connsiteY515" fmla="*/ 5076159 h 6858000"/>
              <a:gd name="connsiteX516" fmla="*/ 3113245 w 7467600"/>
              <a:gd name="connsiteY516" fmla="*/ 5090705 h 6858000"/>
              <a:gd name="connsiteX517" fmla="*/ 3126294 w 7467600"/>
              <a:gd name="connsiteY517" fmla="*/ 5114400 h 6858000"/>
              <a:gd name="connsiteX518" fmla="*/ 3937433 w 7467600"/>
              <a:gd name="connsiteY518" fmla="*/ 4830473 h 6858000"/>
              <a:gd name="connsiteX519" fmla="*/ 3590475 w 7467600"/>
              <a:gd name="connsiteY519" fmla="*/ 4597974 h 6858000"/>
              <a:gd name="connsiteX520" fmla="*/ 3100264 w 7467600"/>
              <a:gd name="connsiteY520" fmla="*/ 4579845 h 6858000"/>
              <a:gd name="connsiteX521" fmla="*/ 2183576 w 7467600"/>
              <a:gd name="connsiteY521" fmla="*/ 4227150 h 6858000"/>
              <a:gd name="connsiteX522" fmla="*/ 2151029 w 7467600"/>
              <a:gd name="connsiteY522" fmla="*/ 4146947 h 6858000"/>
              <a:gd name="connsiteX523" fmla="*/ 3563434 w 7467600"/>
              <a:gd name="connsiteY523" fmla="*/ 4469115 h 6858000"/>
              <a:gd name="connsiteX524" fmla="*/ 3177952 w 7467600"/>
              <a:gd name="connsiteY524" fmla="*/ 3657386 h 6858000"/>
              <a:gd name="connsiteX525" fmla="*/ 3189263 w 7467600"/>
              <a:gd name="connsiteY525" fmla="*/ 3625726 h 6858000"/>
              <a:gd name="connsiteX526" fmla="*/ 3560912 w 7467600"/>
              <a:gd name="connsiteY526" fmla="*/ 4079863 h 6858000"/>
              <a:gd name="connsiteX527" fmla="*/ 3626636 w 7467600"/>
              <a:gd name="connsiteY527" fmla="*/ 4512230 h 6858000"/>
              <a:gd name="connsiteX528" fmla="*/ 3653088 w 7467600"/>
              <a:gd name="connsiteY528" fmla="*/ 4521417 h 6858000"/>
              <a:gd name="connsiteX529" fmla="*/ 3988128 w 7467600"/>
              <a:gd name="connsiteY529" fmla="*/ 4817267 h 6858000"/>
              <a:gd name="connsiteX530" fmla="*/ 4830582 w 7467600"/>
              <a:gd name="connsiteY530" fmla="*/ 4676000 h 6858000"/>
              <a:gd name="connsiteX531" fmla="*/ 4830100 w 7467600"/>
              <a:gd name="connsiteY531" fmla="*/ 4675554 h 6858000"/>
              <a:gd name="connsiteX532" fmla="*/ 4036318 w 7467600"/>
              <a:gd name="connsiteY532" fmla="*/ 4147013 h 6858000"/>
              <a:gd name="connsiteX533" fmla="*/ 3432098 w 7467600"/>
              <a:gd name="connsiteY533" fmla="*/ 3537312 h 6858000"/>
              <a:gd name="connsiteX534" fmla="*/ 3446761 w 7467600"/>
              <a:gd name="connsiteY534" fmla="*/ 3461278 h 6858000"/>
              <a:gd name="connsiteX535" fmla="*/ 4419733 w 7467600"/>
              <a:gd name="connsiteY535" fmla="*/ 3963555 h 6858000"/>
              <a:gd name="connsiteX536" fmla="*/ 4781371 w 7467600"/>
              <a:gd name="connsiteY536" fmla="*/ 4458604 h 6858000"/>
              <a:gd name="connsiteX537" fmla="*/ 4780440 w 7467600"/>
              <a:gd name="connsiteY537" fmla="*/ 4470290 h 6858000"/>
              <a:gd name="connsiteX538" fmla="*/ 4898954 w 7467600"/>
              <a:gd name="connsiteY538" fmla="*/ 4662092 h 6858000"/>
              <a:gd name="connsiteX539" fmla="*/ 4900699 w 7467600"/>
              <a:gd name="connsiteY539" fmla="*/ 4670867 h 6858000"/>
              <a:gd name="connsiteX540" fmla="*/ 5714511 w 7467600"/>
              <a:gd name="connsiteY540" fmla="*/ 4663483 h 6858000"/>
              <a:gd name="connsiteX541" fmla="*/ 5464793 w 7467600"/>
              <a:gd name="connsiteY541" fmla="*/ 4393556 h 6858000"/>
              <a:gd name="connsiteX542" fmla="*/ 5461897 w 7467600"/>
              <a:gd name="connsiteY542" fmla="*/ 4390879 h 6858000"/>
              <a:gd name="connsiteX543" fmla="*/ 4294126 w 7467600"/>
              <a:gd name="connsiteY543" fmla="*/ 3303048 h 6858000"/>
              <a:gd name="connsiteX544" fmla="*/ 4305321 w 7467600"/>
              <a:gd name="connsiteY544" fmla="*/ 3256953 h 6858000"/>
              <a:gd name="connsiteX545" fmla="*/ 4949299 w 7467600"/>
              <a:gd name="connsiteY545" fmla="*/ 3766336 h 6858000"/>
              <a:gd name="connsiteX546" fmla="*/ 5291452 w 7467600"/>
              <a:gd name="connsiteY546" fmla="*/ 4076801 h 6858000"/>
              <a:gd name="connsiteX547" fmla="*/ 5434998 w 7467600"/>
              <a:gd name="connsiteY547" fmla="*/ 4254100 h 6858000"/>
              <a:gd name="connsiteX548" fmla="*/ 5351015 w 7467600"/>
              <a:gd name="connsiteY548" fmla="*/ 3760989 h 6858000"/>
              <a:gd name="connsiteX549" fmla="*/ 5413780 w 7467600"/>
              <a:gd name="connsiteY549" fmla="*/ 2966265 h 6858000"/>
              <a:gd name="connsiteX550" fmla="*/ 5425627 w 7467600"/>
              <a:gd name="connsiteY550" fmla="*/ 2954192 h 6858000"/>
              <a:gd name="connsiteX551" fmla="*/ 6604735 w 7467600"/>
              <a:gd name="connsiteY551" fmla="*/ 2041381 h 6858000"/>
              <a:gd name="connsiteX552" fmla="*/ 7204487 w 7467600"/>
              <a:gd name="connsiteY552" fmla="*/ 2742112 h 6858000"/>
              <a:gd name="connsiteX553" fmla="*/ 7131592 w 7467600"/>
              <a:gd name="connsiteY553" fmla="*/ 2672096 h 6858000"/>
              <a:gd name="connsiteX554" fmla="*/ 6996344 w 7467600"/>
              <a:gd name="connsiteY554" fmla="*/ 2518310 h 6858000"/>
              <a:gd name="connsiteX555" fmla="*/ 6735495 w 7467600"/>
              <a:gd name="connsiteY555" fmla="*/ 2196890 h 6858000"/>
              <a:gd name="connsiteX556" fmla="*/ 6721901 w 7467600"/>
              <a:gd name="connsiteY556" fmla="*/ 2179274 h 6858000"/>
              <a:gd name="connsiteX557" fmla="*/ 6604735 w 7467600"/>
              <a:gd name="connsiteY557" fmla="*/ 2041381 h 6858000"/>
              <a:gd name="connsiteX558" fmla="*/ 6591670 w 7467600"/>
              <a:gd name="connsiteY558" fmla="*/ 1988277 h 6858000"/>
              <a:gd name="connsiteX559" fmla="*/ 6747349 w 7467600"/>
              <a:gd name="connsiteY559" fmla="*/ 2160069 h 6858000"/>
              <a:gd name="connsiteX560" fmla="*/ 6760943 w 7467600"/>
              <a:gd name="connsiteY560" fmla="*/ 2177686 h 6858000"/>
              <a:gd name="connsiteX561" fmla="*/ 7021065 w 7467600"/>
              <a:gd name="connsiteY561" fmla="*/ 2498102 h 6858000"/>
              <a:gd name="connsiteX562" fmla="*/ 7155223 w 7467600"/>
              <a:gd name="connsiteY562" fmla="*/ 2650386 h 6858000"/>
              <a:gd name="connsiteX563" fmla="*/ 7203167 w 7467600"/>
              <a:gd name="connsiteY563" fmla="*/ 2697288 h 6858000"/>
              <a:gd name="connsiteX564" fmla="*/ 6937703 w 7467600"/>
              <a:gd name="connsiteY564" fmla="*/ 2321981 h 6858000"/>
              <a:gd name="connsiteX565" fmla="*/ 6591670 w 7467600"/>
              <a:gd name="connsiteY565" fmla="*/ 1988277 h 6858000"/>
              <a:gd name="connsiteX566" fmla="*/ 5798671 w 7467600"/>
              <a:gd name="connsiteY566" fmla="*/ 1981601 h 6858000"/>
              <a:gd name="connsiteX567" fmla="*/ 5754709 w 7467600"/>
              <a:gd name="connsiteY567" fmla="*/ 2071454 h 6858000"/>
              <a:gd name="connsiteX568" fmla="*/ 5763044 w 7467600"/>
              <a:gd name="connsiteY568" fmla="*/ 2842206 h 6858000"/>
              <a:gd name="connsiteX569" fmla="*/ 5764974 w 7467600"/>
              <a:gd name="connsiteY569" fmla="*/ 2799609 h 6858000"/>
              <a:gd name="connsiteX570" fmla="*/ 5767665 w 7467600"/>
              <a:gd name="connsiteY570" fmla="*/ 2666409 h 6858000"/>
              <a:gd name="connsiteX571" fmla="*/ 5763055 w 7467600"/>
              <a:gd name="connsiteY571" fmla="*/ 2579705 h 6858000"/>
              <a:gd name="connsiteX572" fmla="*/ 5758079 w 7467600"/>
              <a:gd name="connsiteY572" fmla="*/ 2492508 h 6858000"/>
              <a:gd name="connsiteX573" fmla="*/ 5779325 w 7467600"/>
              <a:gd name="connsiteY573" fmla="*/ 2197069 h 6858000"/>
              <a:gd name="connsiteX574" fmla="*/ 5798671 w 7467600"/>
              <a:gd name="connsiteY574" fmla="*/ 1981601 h 6858000"/>
              <a:gd name="connsiteX575" fmla="*/ 5829202 w 7467600"/>
              <a:gd name="connsiteY575" fmla="*/ 1971679 h 6858000"/>
              <a:gd name="connsiteX576" fmla="*/ 5809558 w 7467600"/>
              <a:gd name="connsiteY576" fmla="*/ 2198043 h 6858000"/>
              <a:gd name="connsiteX577" fmla="*/ 5788653 w 7467600"/>
              <a:gd name="connsiteY577" fmla="*/ 2489430 h 6858000"/>
              <a:gd name="connsiteX578" fmla="*/ 5793439 w 7467600"/>
              <a:gd name="connsiteY578" fmla="*/ 2575235 h 6858000"/>
              <a:gd name="connsiteX579" fmla="*/ 5796837 w 7467600"/>
              <a:gd name="connsiteY579" fmla="*/ 2637633 h 6858000"/>
              <a:gd name="connsiteX580" fmla="*/ 5818614 w 7467600"/>
              <a:gd name="connsiteY580" fmla="*/ 2473055 h 6858000"/>
              <a:gd name="connsiteX581" fmla="*/ 5829202 w 7467600"/>
              <a:gd name="connsiteY581" fmla="*/ 1971679 h 6858000"/>
              <a:gd name="connsiteX582" fmla="*/ 5911389 w 7467600"/>
              <a:gd name="connsiteY582" fmla="*/ 1898371 h 6858000"/>
              <a:gd name="connsiteX583" fmla="*/ 6237627 w 7467600"/>
              <a:gd name="connsiteY583" fmla="*/ 2231921 h 6858000"/>
              <a:gd name="connsiteX584" fmla="*/ 5911389 w 7467600"/>
              <a:gd name="connsiteY584" fmla="*/ 1898371 h 6858000"/>
              <a:gd name="connsiteX585" fmla="*/ 6944437 w 7467600"/>
              <a:gd name="connsiteY585" fmla="*/ 1575402 h 6858000"/>
              <a:gd name="connsiteX586" fmla="*/ 6304730 w 7467600"/>
              <a:gd name="connsiteY586" fmla="*/ 1766654 h 6858000"/>
              <a:gd name="connsiteX587" fmla="*/ 6944437 w 7467600"/>
              <a:gd name="connsiteY587" fmla="*/ 1575402 h 6858000"/>
              <a:gd name="connsiteX588" fmla="*/ 7019523 w 7467600"/>
              <a:gd name="connsiteY588" fmla="*/ 1519450 h 6858000"/>
              <a:gd name="connsiteX589" fmla="*/ 6298091 w 7467600"/>
              <a:gd name="connsiteY589" fmla="*/ 1737122 h 6858000"/>
              <a:gd name="connsiteX590" fmla="*/ 7019523 w 7467600"/>
              <a:gd name="connsiteY590" fmla="*/ 1519450 h 6858000"/>
              <a:gd name="connsiteX591" fmla="*/ 2399523 w 7467600"/>
              <a:gd name="connsiteY591" fmla="*/ 1428234 h 6858000"/>
              <a:gd name="connsiteX592" fmla="*/ 2224982 w 7467600"/>
              <a:gd name="connsiteY592" fmla="*/ 1826201 h 6858000"/>
              <a:gd name="connsiteX593" fmla="*/ 2096099 w 7467600"/>
              <a:gd name="connsiteY593" fmla="*/ 2345900 h 6858000"/>
              <a:gd name="connsiteX594" fmla="*/ 2283317 w 7467600"/>
              <a:gd name="connsiteY594" fmla="*/ 1796925 h 6858000"/>
              <a:gd name="connsiteX595" fmla="*/ 2399523 w 7467600"/>
              <a:gd name="connsiteY595" fmla="*/ 1428234 h 6858000"/>
              <a:gd name="connsiteX596" fmla="*/ 2448558 w 7467600"/>
              <a:gd name="connsiteY596" fmla="*/ 1373435 h 6858000"/>
              <a:gd name="connsiteX597" fmla="*/ 2312521 w 7467600"/>
              <a:gd name="connsiteY597" fmla="*/ 1806140 h 6858000"/>
              <a:gd name="connsiteX598" fmla="*/ 2127533 w 7467600"/>
              <a:gd name="connsiteY598" fmla="*/ 2348380 h 6858000"/>
              <a:gd name="connsiteX599" fmla="*/ 2358080 w 7467600"/>
              <a:gd name="connsiteY599" fmla="*/ 1866134 h 6858000"/>
              <a:gd name="connsiteX600" fmla="*/ 2407436 w 7467600"/>
              <a:gd name="connsiteY600" fmla="*/ 1651070 h 6858000"/>
              <a:gd name="connsiteX601" fmla="*/ 2448558 w 7467600"/>
              <a:gd name="connsiteY601" fmla="*/ 1373435 h 6858000"/>
              <a:gd name="connsiteX602" fmla="*/ 278707 w 7467600"/>
              <a:gd name="connsiteY602" fmla="*/ 1352270 h 6858000"/>
              <a:gd name="connsiteX603" fmla="*/ 321570 w 7467600"/>
              <a:gd name="connsiteY603" fmla="*/ 1861610 h 6858000"/>
              <a:gd name="connsiteX604" fmla="*/ 294281 w 7467600"/>
              <a:gd name="connsiteY604" fmla="*/ 1440658 h 6858000"/>
              <a:gd name="connsiteX605" fmla="*/ 278707 w 7467600"/>
              <a:gd name="connsiteY605" fmla="*/ 1352270 h 6858000"/>
              <a:gd name="connsiteX606" fmla="*/ 1423821 w 7467600"/>
              <a:gd name="connsiteY606" fmla="*/ 1351958 h 6858000"/>
              <a:gd name="connsiteX607" fmla="*/ 1638521 w 7467600"/>
              <a:gd name="connsiteY607" fmla="*/ 1908470 h 6858000"/>
              <a:gd name="connsiteX608" fmla="*/ 1754199 w 7467600"/>
              <a:gd name="connsiteY608" fmla="*/ 2149284 h 6858000"/>
              <a:gd name="connsiteX609" fmla="*/ 1908359 w 7467600"/>
              <a:gd name="connsiteY609" fmla="*/ 2364988 h 6858000"/>
              <a:gd name="connsiteX610" fmla="*/ 1647661 w 7467600"/>
              <a:gd name="connsiteY610" fmla="*/ 1825945 h 6858000"/>
              <a:gd name="connsiteX611" fmla="*/ 1423821 w 7467600"/>
              <a:gd name="connsiteY611" fmla="*/ 1351958 h 6858000"/>
              <a:gd name="connsiteX612" fmla="*/ 1431890 w 7467600"/>
              <a:gd name="connsiteY612" fmla="*/ 1306475 h 6858000"/>
              <a:gd name="connsiteX613" fmla="*/ 1507597 w 7467600"/>
              <a:gd name="connsiteY613" fmla="*/ 1446132 h 6858000"/>
              <a:gd name="connsiteX614" fmla="*/ 1674586 w 7467600"/>
              <a:gd name="connsiteY614" fmla="*/ 1813832 h 6858000"/>
              <a:gd name="connsiteX615" fmla="*/ 1815950 w 7467600"/>
              <a:gd name="connsiteY615" fmla="*/ 2128564 h 6858000"/>
              <a:gd name="connsiteX616" fmla="*/ 1984242 w 7467600"/>
              <a:gd name="connsiteY616" fmla="*/ 2430829 h 6858000"/>
              <a:gd name="connsiteX617" fmla="*/ 2014023 w 7467600"/>
              <a:gd name="connsiteY617" fmla="*/ 2450995 h 6858000"/>
              <a:gd name="connsiteX618" fmla="*/ 1747337 w 7467600"/>
              <a:gd name="connsiteY618" fmla="*/ 1855264 h 6858000"/>
              <a:gd name="connsiteX619" fmla="*/ 1533749 w 7467600"/>
              <a:gd name="connsiteY619" fmla="*/ 1478656 h 6858000"/>
              <a:gd name="connsiteX620" fmla="*/ 1431890 w 7467600"/>
              <a:gd name="connsiteY620" fmla="*/ 1306475 h 6858000"/>
              <a:gd name="connsiteX621" fmla="*/ 5052692 w 7467600"/>
              <a:gd name="connsiteY621" fmla="*/ 1292994 h 6858000"/>
              <a:gd name="connsiteX622" fmla="*/ 5200661 w 7467600"/>
              <a:gd name="connsiteY622" fmla="*/ 1635186 h 6858000"/>
              <a:gd name="connsiteX623" fmla="*/ 5297138 w 7467600"/>
              <a:gd name="connsiteY623" fmla="*/ 1906351 h 6858000"/>
              <a:gd name="connsiteX624" fmla="*/ 5052692 w 7467600"/>
              <a:gd name="connsiteY624" fmla="*/ 1292994 h 6858000"/>
              <a:gd name="connsiteX625" fmla="*/ 5009948 w 7467600"/>
              <a:gd name="connsiteY625" fmla="*/ 1273619 h 6858000"/>
              <a:gd name="connsiteX626" fmla="*/ 5121777 w 7467600"/>
              <a:gd name="connsiteY626" fmla="*/ 1654213 h 6858000"/>
              <a:gd name="connsiteX627" fmla="*/ 5293545 w 7467600"/>
              <a:gd name="connsiteY627" fmla="*/ 2072247 h 6858000"/>
              <a:gd name="connsiteX628" fmla="*/ 5294042 w 7467600"/>
              <a:gd name="connsiteY628" fmla="*/ 2065019 h 6858000"/>
              <a:gd name="connsiteX629" fmla="*/ 5171936 w 7467600"/>
              <a:gd name="connsiteY629" fmla="*/ 1647613 h 6858000"/>
              <a:gd name="connsiteX630" fmla="*/ 5009948 w 7467600"/>
              <a:gd name="connsiteY630" fmla="*/ 1273619 h 6858000"/>
              <a:gd name="connsiteX631" fmla="*/ 655236 w 7467600"/>
              <a:gd name="connsiteY631" fmla="*/ 1268632 h 6858000"/>
              <a:gd name="connsiteX632" fmla="*/ 839521 w 7467600"/>
              <a:gd name="connsiteY632" fmla="*/ 1685315 h 6858000"/>
              <a:gd name="connsiteX633" fmla="*/ 1109416 w 7467600"/>
              <a:gd name="connsiteY633" fmla="*/ 2061663 h 6858000"/>
              <a:gd name="connsiteX634" fmla="*/ 1298300 w 7467600"/>
              <a:gd name="connsiteY634" fmla="*/ 2247742 h 6858000"/>
              <a:gd name="connsiteX635" fmla="*/ 1125871 w 7467600"/>
              <a:gd name="connsiteY635" fmla="*/ 1989513 h 6858000"/>
              <a:gd name="connsiteX636" fmla="*/ 981574 w 7467600"/>
              <a:gd name="connsiteY636" fmla="*/ 1783157 h 6858000"/>
              <a:gd name="connsiteX637" fmla="*/ 922198 w 7467600"/>
              <a:gd name="connsiteY637" fmla="*/ 1677437 h 6858000"/>
              <a:gd name="connsiteX638" fmla="*/ 869293 w 7467600"/>
              <a:gd name="connsiteY638" fmla="*/ 1583214 h 6858000"/>
              <a:gd name="connsiteX639" fmla="*/ 751431 w 7467600"/>
              <a:gd name="connsiteY639" fmla="*/ 1405731 h 6858000"/>
              <a:gd name="connsiteX640" fmla="*/ 655236 w 7467600"/>
              <a:gd name="connsiteY640" fmla="*/ 1268632 h 6858000"/>
              <a:gd name="connsiteX641" fmla="*/ 6516292 w 7467600"/>
              <a:gd name="connsiteY641" fmla="*/ 1263064 h 6858000"/>
              <a:gd name="connsiteX642" fmla="*/ 5736320 w 7467600"/>
              <a:gd name="connsiteY642" fmla="*/ 1501803 h 6858000"/>
              <a:gd name="connsiteX643" fmla="*/ 6516292 w 7467600"/>
              <a:gd name="connsiteY643" fmla="*/ 1263064 h 6858000"/>
              <a:gd name="connsiteX644" fmla="*/ 291466 w 7467600"/>
              <a:gd name="connsiteY644" fmla="*/ 1250369 h 6858000"/>
              <a:gd name="connsiteX645" fmla="*/ 323180 w 7467600"/>
              <a:gd name="connsiteY645" fmla="*/ 1435283 h 6858000"/>
              <a:gd name="connsiteX646" fmla="*/ 349381 w 7467600"/>
              <a:gd name="connsiteY646" fmla="*/ 1875041 h 6858000"/>
              <a:gd name="connsiteX647" fmla="*/ 374363 w 7467600"/>
              <a:gd name="connsiteY647" fmla="*/ 1506494 h 6858000"/>
              <a:gd name="connsiteX648" fmla="*/ 302168 w 7467600"/>
              <a:gd name="connsiteY648" fmla="*/ 1274495 h 6858000"/>
              <a:gd name="connsiteX649" fmla="*/ 291466 w 7467600"/>
              <a:gd name="connsiteY649" fmla="*/ 1250369 h 6858000"/>
              <a:gd name="connsiteX650" fmla="*/ 678222 w 7467600"/>
              <a:gd name="connsiteY650" fmla="*/ 1248670 h 6858000"/>
              <a:gd name="connsiteX651" fmla="*/ 775536 w 7467600"/>
              <a:gd name="connsiteY651" fmla="*/ 1388015 h 6858000"/>
              <a:gd name="connsiteX652" fmla="*/ 894529 w 7467600"/>
              <a:gd name="connsiteY652" fmla="*/ 1567739 h 6858000"/>
              <a:gd name="connsiteX653" fmla="*/ 948000 w 7467600"/>
              <a:gd name="connsiteY653" fmla="*/ 1663088 h 6858000"/>
              <a:gd name="connsiteX654" fmla="*/ 1006812 w 7467600"/>
              <a:gd name="connsiteY654" fmla="*/ 1767683 h 6858000"/>
              <a:gd name="connsiteX655" fmla="*/ 1149133 w 7467600"/>
              <a:gd name="connsiteY655" fmla="*/ 1971513 h 6858000"/>
              <a:gd name="connsiteX656" fmla="*/ 1333952 w 7467600"/>
              <a:gd name="connsiteY656" fmla="*/ 2251620 h 6858000"/>
              <a:gd name="connsiteX657" fmla="*/ 1337329 w 7467600"/>
              <a:gd name="connsiteY657" fmla="*/ 2258350 h 6858000"/>
              <a:gd name="connsiteX658" fmla="*/ 1014726 w 7467600"/>
              <a:gd name="connsiteY658" fmla="*/ 1615556 h 6858000"/>
              <a:gd name="connsiteX659" fmla="*/ 678222 w 7467600"/>
              <a:gd name="connsiteY659" fmla="*/ 1248670 h 6858000"/>
              <a:gd name="connsiteX660" fmla="*/ 6691602 w 7467600"/>
              <a:gd name="connsiteY660" fmla="*/ 1140573 h 6858000"/>
              <a:gd name="connsiteX661" fmla="*/ 6571100 w 7467600"/>
              <a:gd name="connsiteY661" fmla="*/ 1183662 h 6858000"/>
              <a:gd name="connsiteX662" fmla="*/ 6241687 w 7467600"/>
              <a:gd name="connsiteY662" fmla="*/ 1257600 h 6858000"/>
              <a:gd name="connsiteX663" fmla="*/ 5693009 w 7467600"/>
              <a:gd name="connsiteY663" fmla="*/ 1478256 h 6858000"/>
              <a:gd name="connsiteX664" fmla="*/ 6548420 w 7467600"/>
              <a:gd name="connsiteY664" fmla="*/ 1214599 h 6858000"/>
              <a:gd name="connsiteX665" fmla="*/ 6605473 w 7467600"/>
              <a:gd name="connsiteY665" fmla="*/ 1184686 h 6858000"/>
              <a:gd name="connsiteX666" fmla="*/ 6691602 w 7467600"/>
              <a:gd name="connsiteY666" fmla="*/ 1140573 h 6858000"/>
              <a:gd name="connsiteX667" fmla="*/ 4002475 w 7467600"/>
              <a:gd name="connsiteY667" fmla="*/ 1037802 h 6858000"/>
              <a:gd name="connsiteX668" fmla="*/ 4000324 w 7467600"/>
              <a:gd name="connsiteY668" fmla="*/ 1039362 h 6858000"/>
              <a:gd name="connsiteX669" fmla="*/ 4002862 w 7467600"/>
              <a:gd name="connsiteY669" fmla="*/ 1042866 h 6858000"/>
              <a:gd name="connsiteX670" fmla="*/ 4002475 w 7467600"/>
              <a:gd name="connsiteY670" fmla="*/ 1037802 h 6858000"/>
              <a:gd name="connsiteX671" fmla="*/ 506322 w 7467600"/>
              <a:gd name="connsiteY671" fmla="*/ 1020997 h 6858000"/>
              <a:gd name="connsiteX672" fmla="*/ 533068 w 7467600"/>
              <a:gd name="connsiteY672" fmla="*/ 1029409 h 6858000"/>
              <a:gd name="connsiteX673" fmla="*/ 1232525 w 7467600"/>
              <a:gd name="connsiteY673" fmla="*/ 1804675 h 6858000"/>
              <a:gd name="connsiteX674" fmla="*/ 1388858 w 7467600"/>
              <a:gd name="connsiteY674" fmla="*/ 2368011 h 6858000"/>
              <a:gd name="connsiteX675" fmla="*/ 1384098 w 7467600"/>
              <a:gd name="connsiteY675" fmla="*/ 2378125 h 6858000"/>
              <a:gd name="connsiteX676" fmla="*/ 1425393 w 7467600"/>
              <a:gd name="connsiteY676" fmla="*/ 2589124 h 6858000"/>
              <a:gd name="connsiteX677" fmla="*/ 1424001 w 7467600"/>
              <a:gd name="connsiteY677" fmla="*/ 2597541 h 6858000"/>
              <a:gd name="connsiteX678" fmla="*/ 2152729 w 7467600"/>
              <a:gd name="connsiteY678" fmla="*/ 2864487 h 6858000"/>
              <a:gd name="connsiteX679" fmla="*/ 2020609 w 7467600"/>
              <a:gd name="connsiteY679" fmla="*/ 2539671 h 6858000"/>
              <a:gd name="connsiteX680" fmla="*/ 2018920 w 7467600"/>
              <a:gd name="connsiteY680" fmla="*/ 2536309 h 6858000"/>
              <a:gd name="connsiteX681" fmla="*/ 1342441 w 7467600"/>
              <a:gd name="connsiteY681" fmla="*/ 1173017 h 6858000"/>
              <a:gd name="connsiteX682" fmla="*/ 1367925 w 7467600"/>
              <a:gd name="connsiteY682" fmla="*/ 1135648 h 6858000"/>
              <a:gd name="connsiteX683" fmla="*/ 1771401 w 7467600"/>
              <a:gd name="connsiteY683" fmla="*/ 1806673 h 6858000"/>
              <a:gd name="connsiteX684" fmla="*/ 1972385 w 7467600"/>
              <a:gd name="connsiteY684" fmla="*/ 2198735 h 6858000"/>
              <a:gd name="connsiteX685" fmla="*/ 2040892 w 7467600"/>
              <a:gd name="connsiteY685" fmla="*/ 2405205 h 6858000"/>
              <a:gd name="connsiteX686" fmla="*/ 2131689 w 7467600"/>
              <a:gd name="connsiteY686" fmla="*/ 1936926 h 6858000"/>
              <a:gd name="connsiteX687" fmla="*/ 2454820 w 7467600"/>
              <a:gd name="connsiteY687" fmla="*/ 1248808 h 6858000"/>
              <a:gd name="connsiteX688" fmla="*/ 2492512 w 7467600"/>
              <a:gd name="connsiteY688" fmla="*/ 1302920 h 6858000"/>
              <a:gd name="connsiteX689" fmla="*/ 2081216 w 7467600"/>
              <a:gd name="connsiteY689" fmla="*/ 2527513 h 6858000"/>
              <a:gd name="connsiteX690" fmla="*/ 2081211 w 7467600"/>
              <a:gd name="connsiteY690" fmla="*/ 2528916 h 6858000"/>
              <a:gd name="connsiteX691" fmla="*/ 2199067 w 7467600"/>
              <a:gd name="connsiteY691" fmla="*/ 2884061 h 6858000"/>
              <a:gd name="connsiteX692" fmla="*/ 3192586 w 7467600"/>
              <a:gd name="connsiteY692" fmla="*/ 3411496 h 6858000"/>
              <a:gd name="connsiteX693" fmla="*/ 3182620 w 7467600"/>
              <a:gd name="connsiteY693" fmla="*/ 3483279 h 6858000"/>
              <a:gd name="connsiteX694" fmla="*/ 2435119 w 7467600"/>
              <a:gd name="connsiteY694" fmla="*/ 3080173 h 6858000"/>
              <a:gd name="connsiteX695" fmla="*/ 2410152 w 7467600"/>
              <a:gd name="connsiteY695" fmla="*/ 3063751 h 6858000"/>
              <a:gd name="connsiteX696" fmla="*/ 2408099 w 7467600"/>
              <a:gd name="connsiteY696" fmla="*/ 3064403 h 6858000"/>
              <a:gd name="connsiteX697" fmla="*/ 2407218 w 7467600"/>
              <a:gd name="connsiteY697" fmla="*/ 3070324 h 6858000"/>
              <a:gd name="connsiteX698" fmla="*/ 2380138 w 7467600"/>
              <a:gd name="connsiteY698" fmla="*/ 3099341 h 6858000"/>
              <a:gd name="connsiteX699" fmla="*/ 1765923 w 7467600"/>
              <a:gd name="connsiteY699" fmla="*/ 3581043 h 6858000"/>
              <a:gd name="connsiteX700" fmla="*/ 1702258 w 7467600"/>
              <a:gd name="connsiteY700" fmla="*/ 3612286 h 6858000"/>
              <a:gd name="connsiteX701" fmla="*/ 1538370 w 7467600"/>
              <a:gd name="connsiteY701" fmla="*/ 3811804 h 6858000"/>
              <a:gd name="connsiteX702" fmla="*/ 542867 w 7467600"/>
              <a:gd name="connsiteY702" fmla="*/ 4944092 h 6858000"/>
              <a:gd name="connsiteX703" fmla="*/ 515800 w 7467600"/>
              <a:gd name="connsiteY703" fmla="*/ 4862180 h 6858000"/>
              <a:gd name="connsiteX704" fmla="*/ 909145 w 7467600"/>
              <a:gd name="connsiteY704" fmla="*/ 4199225 h 6858000"/>
              <a:gd name="connsiteX705" fmla="*/ 1214067 w 7467600"/>
              <a:gd name="connsiteY705" fmla="*/ 3908561 h 6858000"/>
              <a:gd name="connsiteX706" fmla="*/ 640967 w 7467600"/>
              <a:gd name="connsiteY706" fmla="*/ 4105601 h 6858000"/>
              <a:gd name="connsiteX707" fmla="*/ 112563 w 7467600"/>
              <a:gd name="connsiteY707" fmla="*/ 4396952 h 6858000"/>
              <a:gd name="connsiteX708" fmla="*/ 0 w 7467600"/>
              <a:gd name="connsiteY708" fmla="*/ 4466006 h 6858000"/>
              <a:gd name="connsiteX709" fmla="*/ 0 w 7467600"/>
              <a:gd name="connsiteY709" fmla="*/ 4233763 h 6858000"/>
              <a:gd name="connsiteX710" fmla="*/ 36881 w 7467600"/>
              <a:gd name="connsiteY710" fmla="*/ 4200118 h 6858000"/>
              <a:gd name="connsiteX711" fmla="*/ 910534 w 7467600"/>
              <a:gd name="connsiteY711" fmla="*/ 3629753 h 6858000"/>
              <a:gd name="connsiteX712" fmla="*/ 1578717 w 7467600"/>
              <a:gd name="connsiteY712" fmla="*/ 3575982 h 6858000"/>
              <a:gd name="connsiteX713" fmla="*/ 2338780 w 7467600"/>
              <a:gd name="connsiteY713" fmla="*/ 3033725 h 6858000"/>
              <a:gd name="connsiteX714" fmla="*/ 1807991 w 7467600"/>
              <a:gd name="connsiteY714" fmla="*/ 2807184 h 6858000"/>
              <a:gd name="connsiteX715" fmla="*/ 1416358 w 7467600"/>
              <a:gd name="connsiteY715" fmla="*/ 3112571 h 6858000"/>
              <a:gd name="connsiteX716" fmla="*/ 939066 w 7467600"/>
              <a:gd name="connsiteY716" fmla="*/ 3378798 h 6858000"/>
              <a:gd name="connsiteX717" fmla="*/ 115099 w 7467600"/>
              <a:gd name="connsiteY717" fmla="*/ 3607650 h 6858000"/>
              <a:gd name="connsiteX718" fmla="*/ 97284 w 7467600"/>
              <a:gd name="connsiteY718" fmla="*/ 3520393 h 6858000"/>
              <a:gd name="connsiteX719" fmla="*/ 922050 w 7467600"/>
              <a:gd name="connsiteY719" fmla="*/ 3074867 h 6858000"/>
              <a:gd name="connsiteX720" fmla="*/ 1405265 w 7467600"/>
              <a:gd name="connsiteY720" fmla="*/ 3016319 h 6858000"/>
              <a:gd name="connsiteX721" fmla="*/ 1407512 w 7467600"/>
              <a:gd name="connsiteY721" fmla="*/ 3018001 h 6858000"/>
              <a:gd name="connsiteX722" fmla="*/ 1726266 w 7467600"/>
              <a:gd name="connsiteY722" fmla="*/ 2777274 h 6858000"/>
              <a:gd name="connsiteX723" fmla="*/ 625390 w 7467600"/>
              <a:gd name="connsiteY723" fmla="*/ 2514541 h 6858000"/>
              <a:gd name="connsiteX724" fmla="*/ 619799 w 7467600"/>
              <a:gd name="connsiteY724" fmla="*/ 2527180 h 6858000"/>
              <a:gd name="connsiteX725" fmla="*/ 310030 w 7467600"/>
              <a:gd name="connsiteY725" fmla="*/ 2771818 h 6858000"/>
              <a:gd name="connsiteX726" fmla="*/ 173877 w 7467600"/>
              <a:gd name="connsiteY726" fmla="*/ 2937056 h 6858000"/>
              <a:gd name="connsiteX727" fmla="*/ 77889 w 7467600"/>
              <a:gd name="connsiteY727" fmla="*/ 3138440 h 6858000"/>
              <a:gd name="connsiteX728" fmla="*/ 0 w 7467600"/>
              <a:gd name="connsiteY728" fmla="*/ 3271395 h 6858000"/>
              <a:gd name="connsiteX729" fmla="*/ 0 w 7467600"/>
              <a:gd name="connsiteY729" fmla="*/ 3153002 h 6858000"/>
              <a:gd name="connsiteX730" fmla="*/ 2386 w 7467600"/>
              <a:gd name="connsiteY730" fmla="*/ 3149203 h 6858000"/>
              <a:gd name="connsiteX731" fmla="*/ 89753 w 7467600"/>
              <a:gd name="connsiteY731" fmla="*/ 2987702 h 6858000"/>
              <a:gd name="connsiteX732" fmla="*/ 76869 w 7467600"/>
              <a:gd name="connsiteY732" fmla="*/ 3005404 h 6858000"/>
              <a:gd name="connsiteX733" fmla="*/ 32049 w 7467600"/>
              <a:gd name="connsiteY733" fmla="*/ 3065814 h 6858000"/>
              <a:gd name="connsiteX734" fmla="*/ 0 w 7467600"/>
              <a:gd name="connsiteY734" fmla="*/ 3108744 h 6858000"/>
              <a:gd name="connsiteX735" fmla="*/ 0 w 7467600"/>
              <a:gd name="connsiteY735" fmla="*/ 3058059 h 6858000"/>
              <a:gd name="connsiteX736" fmla="*/ 7610 w 7467600"/>
              <a:gd name="connsiteY736" fmla="*/ 3047889 h 6858000"/>
              <a:gd name="connsiteX737" fmla="*/ 52419 w 7467600"/>
              <a:gd name="connsiteY737" fmla="*/ 2987479 h 6858000"/>
              <a:gd name="connsiteX738" fmla="*/ 59142 w 7467600"/>
              <a:gd name="connsiteY738" fmla="*/ 2978488 h 6858000"/>
              <a:gd name="connsiteX739" fmla="*/ 0 w 7467600"/>
              <a:gd name="connsiteY739" fmla="*/ 3015334 h 6858000"/>
              <a:gd name="connsiteX740" fmla="*/ 0 w 7467600"/>
              <a:gd name="connsiteY740" fmla="*/ 2914286 h 6858000"/>
              <a:gd name="connsiteX741" fmla="*/ 36383 w 7467600"/>
              <a:gd name="connsiteY741" fmla="*/ 2901128 h 6858000"/>
              <a:gd name="connsiteX742" fmla="*/ 156329 w 7467600"/>
              <a:gd name="connsiteY742" fmla="*/ 2840533 h 6858000"/>
              <a:gd name="connsiteX743" fmla="*/ 358355 w 7467600"/>
              <a:gd name="connsiteY743" fmla="*/ 2620471 h 6858000"/>
              <a:gd name="connsiteX744" fmla="*/ 510577 w 7467600"/>
              <a:gd name="connsiteY744" fmla="*/ 2501244 h 6858000"/>
              <a:gd name="connsiteX745" fmla="*/ 211967 w 7467600"/>
              <a:gd name="connsiteY745" fmla="*/ 2479171 h 6858000"/>
              <a:gd name="connsiteX746" fmla="*/ 0 w 7467600"/>
              <a:gd name="connsiteY746" fmla="*/ 2476398 h 6858000"/>
              <a:gd name="connsiteX747" fmla="*/ 0 w 7467600"/>
              <a:gd name="connsiteY747" fmla="*/ 2389189 h 6858000"/>
              <a:gd name="connsiteX748" fmla="*/ 103062 w 7467600"/>
              <a:gd name="connsiteY748" fmla="*/ 2389518 h 6858000"/>
              <a:gd name="connsiteX749" fmla="*/ 510734 w 7467600"/>
              <a:gd name="connsiteY749" fmla="*/ 2416201 h 6858000"/>
              <a:gd name="connsiteX750" fmla="*/ 279257 w 7467600"/>
              <a:gd name="connsiteY750" fmla="*/ 2092102 h 6858000"/>
              <a:gd name="connsiteX751" fmla="*/ 65265 w 7467600"/>
              <a:gd name="connsiteY751" fmla="*/ 2006049 h 6858000"/>
              <a:gd name="connsiteX752" fmla="*/ 0 w 7467600"/>
              <a:gd name="connsiteY752" fmla="*/ 1982532 h 6858000"/>
              <a:gd name="connsiteX753" fmla="*/ 0 w 7467600"/>
              <a:gd name="connsiteY753" fmla="*/ 1912789 h 6858000"/>
              <a:gd name="connsiteX754" fmla="*/ 97460 w 7467600"/>
              <a:gd name="connsiteY754" fmla="*/ 1953725 h 6858000"/>
              <a:gd name="connsiteX755" fmla="*/ 221272 w 7467600"/>
              <a:gd name="connsiteY755" fmla="*/ 1980766 h 6858000"/>
              <a:gd name="connsiteX756" fmla="*/ 116765 w 7467600"/>
              <a:gd name="connsiteY756" fmla="*/ 1911033 h 6858000"/>
              <a:gd name="connsiteX757" fmla="*/ 16405 w 7467600"/>
              <a:gd name="connsiteY757" fmla="*/ 1803412 h 6858000"/>
              <a:gd name="connsiteX758" fmla="*/ 0 w 7467600"/>
              <a:gd name="connsiteY758" fmla="*/ 1784777 h 6858000"/>
              <a:gd name="connsiteX759" fmla="*/ 0 w 7467600"/>
              <a:gd name="connsiteY759" fmla="*/ 1740082 h 6858000"/>
              <a:gd name="connsiteX760" fmla="*/ 39394 w 7467600"/>
              <a:gd name="connsiteY760" fmla="*/ 1784856 h 6858000"/>
              <a:gd name="connsiteX761" fmla="*/ 135813 w 7467600"/>
              <a:gd name="connsiteY761" fmla="*/ 1888838 h 6858000"/>
              <a:gd name="connsiteX762" fmla="*/ 242575 w 7467600"/>
              <a:gd name="connsiteY762" fmla="*/ 1958841 h 6858000"/>
              <a:gd name="connsiteX763" fmla="*/ 82197 w 7467600"/>
              <a:gd name="connsiteY763" fmla="*/ 1754826 h 6858000"/>
              <a:gd name="connsiteX764" fmla="*/ 0 w 7467600"/>
              <a:gd name="connsiteY764" fmla="*/ 1679650 h 6858000"/>
              <a:gd name="connsiteX765" fmla="*/ 0 w 7467600"/>
              <a:gd name="connsiteY765" fmla="*/ 1602463 h 6858000"/>
              <a:gd name="connsiteX766" fmla="*/ 84689 w 7467600"/>
              <a:gd name="connsiteY766" fmla="*/ 1677442 h 6858000"/>
              <a:gd name="connsiteX767" fmla="*/ 298437 w 7467600"/>
              <a:gd name="connsiteY767" fmla="*/ 1968019 h 6858000"/>
              <a:gd name="connsiteX768" fmla="*/ 227269 w 7467600"/>
              <a:gd name="connsiteY768" fmla="*/ 1114064 h 6858000"/>
              <a:gd name="connsiteX769" fmla="*/ 248003 w 7467600"/>
              <a:gd name="connsiteY769" fmla="*/ 1089613 h 6858000"/>
              <a:gd name="connsiteX770" fmla="*/ 427020 w 7467600"/>
              <a:gd name="connsiteY770" fmla="*/ 1619803 h 6858000"/>
              <a:gd name="connsiteX771" fmla="*/ 340345 w 7467600"/>
              <a:gd name="connsiteY771" fmla="*/ 2027739 h 6858000"/>
              <a:gd name="connsiteX772" fmla="*/ 360865 w 7467600"/>
              <a:gd name="connsiteY772" fmla="*/ 2044827 h 6858000"/>
              <a:gd name="connsiteX773" fmla="*/ 560414 w 7467600"/>
              <a:gd name="connsiteY773" fmla="*/ 2421457 h 6858000"/>
              <a:gd name="connsiteX774" fmla="*/ 1359703 w 7467600"/>
              <a:gd name="connsiteY774" fmla="*/ 2578554 h 6858000"/>
              <a:gd name="connsiteX775" fmla="*/ 1359422 w 7467600"/>
              <a:gd name="connsiteY775" fmla="*/ 2577994 h 6858000"/>
              <a:gd name="connsiteX776" fmla="*/ 828701 w 7467600"/>
              <a:gd name="connsiteY776" fmla="*/ 1839520 h 6858000"/>
              <a:gd name="connsiteX777" fmla="*/ 494427 w 7467600"/>
              <a:gd name="connsiteY777" fmla="*/ 1092333 h 6858000"/>
              <a:gd name="connsiteX778" fmla="*/ 506322 w 7467600"/>
              <a:gd name="connsiteY778" fmla="*/ 1020997 h 6858000"/>
              <a:gd name="connsiteX779" fmla="*/ 4570198 w 7467600"/>
              <a:gd name="connsiteY779" fmla="*/ 978081 h 6858000"/>
              <a:gd name="connsiteX780" fmla="*/ 4523691 w 7467600"/>
              <a:gd name="connsiteY780" fmla="*/ 1127776 h 6858000"/>
              <a:gd name="connsiteX781" fmla="*/ 4509875 w 7467600"/>
              <a:gd name="connsiteY781" fmla="*/ 1167552 h 6858000"/>
              <a:gd name="connsiteX782" fmla="*/ 4478168 w 7467600"/>
              <a:gd name="connsiteY782" fmla="*/ 1260735 h 6858000"/>
              <a:gd name="connsiteX783" fmla="*/ 4409309 w 7467600"/>
              <a:gd name="connsiteY783" fmla="*/ 1666996 h 6858000"/>
              <a:gd name="connsiteX784" fmla="*/ 4370031 w 7467600"/>
              <a:gd name="connsiteY784" fmla="*/ 1955666 h 6858000"/>
              <a:gd name="connsiteX785" fmla="*/ 4570198 w 7467600"/>
              <a:gd name="connsiteY785" fmla="*/ 978081 h 6858000"/>
              <a:gd name="connsiteX786" fmla="*/ 4557898 w 7467600"/>
              <a:gd name="connsiteY786" fmla="*/ 900011 h 6858000"/>
              <a:gd name="connsiteX787" fmla="*/ 4344840 w 7467600"/>
              <a:gd name="connsiteY787" fmla="*/ 1922038 h 6858000"/>
              <a:gd name="connsiteX788" fmla="*/ 4378710 w 7467600"/>
              <a:gd name="connsiteY788" fmla="*/ 1665516 h 6858000"/>
              <a:gd name="connsiteX789" fmla="*/ 4448798 w 7467600"/>
              <a:gd name="connsiteY789" fmla="*/ 1253024 h 6858000"/>
              <a:gd name="connsiteX790" fmla="*/ 4480315 w 7467600"/>
              <a:gd name="connsiteY790" fmla="*/ 1158454 h 6858000"/>
              <a:gd name="connsiteX791" fmla="*/ 4494133 w 7467600"/>
              <a:gd name="connsiteY791" fmla="*/ 1118676 h 6858000"/>
              <a:gd name="connsiteX792" fmla="*/ 4557898 w 7467600"/>
              <a:gd name="connsiteY792" fmla="*/ 900011 h 6858000"/>
              <a:gd name="connsiteX793" fmla="*/ 5870151 w 7467600"/>
              <a:gd name="connsiteY793" fmla="*/ 898890 h 6858000"/>
              <a:gd name="connsiteX794" fmla="*/ 5861335 w 7467600"/>
              <a:gd name="connsiteY794" fmla="*/ 899177 h 6858000"/>
              <a:gd name="connsiteX795" fmla="*/ 5843702 w 7467600"/>
              <a:gd name="connsiteY795" fmla="*/ 899748 h 6858000"/>
              <a:gd name="connsiteX796" fmla="*/ 5651107 w 7467600"/>
              <a:gd name="connsiteY796" fmla="*/ 920306 h 6858000"/>
              <a:gd name="connsiteX797" fmla="*/ 5459407 w 7467600"/>
              <a:gd name="connsiteY797" fmla="*/ 940975 h 6858000"/>
              <a:gd name="connsiteX798" fmla="*/ 5374846 w 7467600"/>
              <a:gd name="connsiteY798" fmla="*/ 941988 h 6858000"/>
              <a:gd name="connsiteX799" fmla="*/ 5256105 w 7467600"/>
              <a:gd name="connsiteY799" fmla="*/ 945632 h 6858000"/>
              <a:gd name="connsiteX800" fmla="*/ 5107071 w 7467600"/>
              <a:gd name="connsiteY800" fmla="*/ 969720 h 6858000"/>
              <a:gd name="connsiteX801" fmla="*/ 4998681 w 7467600"/>
              <a:gd name="connsiteY801" fmla="*/ 988771 h 6858000"/>
              <a:gd name="connsiteX802" fmla="*/ 5870151 w 7467600"/>
              <a:gd name="connsiteY802" fmla="*/ 898890 h 6858000"/>
              <a:gd name="connsiteX803" fmla="*/ 5504425 w 7467600"/>
              <a:gd name="connsiteY803" fmla="*/ 848067 h 6858000"/>
              <a:gd name="connsiteX804" fmla="*/ 4968849 w 7467600"/>
              <a:gd name="connsiteY804" fmla="*/ 962318 h 6858000"/>
              <a:gd name="connsiteX805" fmla="*/ 5104039 w 7467600"/>
              <a:gd name="connsiteY805" fmla="*/ 940634 h 6858000"/>
              <a:gd name="connsiteX806" fmla="*/ 5256311 w 7467600"/>
              <a:gd name="connsiteY806" fmla="*/ 916490 h 6858000"/>
              <a:gd name="connsiteX807" fmla="*/ 5377381 w 7467600"/>
              <a:gd name="connsiteY807" fmla="*/ 912671 h 6858000"/>
              <a:gd name="connsiteX808" fmla="*/ 5460148 w 7467600"/>
              <a:gd name="connsiteY808" fmla="*/ 911442 h 6858000"/>
              <a:gd name="connsiteX809" fmla="*/ 5648971 w 7467600"/>
              <a:gd name="connsiteY809" fmla="*/ 891331 h 6858000"/>
              <a:gd name="connsiteX810" fmla="*/ 5844807 w 7467600"/>
              <a:gd name="connsiteY810" fmla="*/ 870718 h 6858000"/>
              <a:gd name="connsiteX811" fmla="*/ 5862975 w 7467600"/>
              <a:gd name="connsiteY811" fmla="*/ 869756 h 6858000"/>
              <a:gd name="connsiteX812" fmla="*/ 5920887 w 7467600"/>
              <a:gd name="connsiteY812" fmla="*/ 865929 h 6858000"/>
              <a:gd name="connsiteX813" fmla="*/ 5504425 w 7467600"/>
              <a:gd name="connsiteY813" fmla="*/ 848067 h 6858000"/>
              <a:gd name="connsiteX814" fmla="*/ 3607114 w 7467600"/>
              <a:gd name="connsiteY814" fmla="*/ 467441 h 6858000"/>
              <a:gd name="connsiteX815" fmla="*/ 3296242 w 7467600"/>
              <a:gd name="connsiteY815" fmla="*/ 807991 h 6858000"/>
              <a:gd name="connsiteX816" fmla="*/ 3174674 w 7467600"/>
              <a:gd name="connsiteY816" fmla="*/ 919759 h 6858000"/>
              <a:gd name="connsiteX817" fmla="*/ 3042978 w 7467600"/>
              <a:gd name="connsiteY817" fmla="*/ 1054894 h 6858000"/>
              <a:gd name="connsiteX818" fmla="*/ 2968914 w 7467600"/>
              <a:gd name="connsiteY818" fmla="*/ 1133756 h 6858000"/>
              <a:gd name="connsiteX819" fmla="*/ 3103823 w 7467600"/>
              <a:gd name="connsiteY819" fmla="*/ 1026814 h 6858000"/>
              <a:gd name="connsiteX820" fmla="*/ 3607114 w 7467600"/>
              <a:gd name="connsiteY820" fmla="*/ 467441 h 6858000"/>
              <a:gd name="connsiteX821" fmla="*/ 3744487 w 7467600"/>
              <a:gd name="connsiteY821" fmla="*/ 383136 h 6858000"/>
              <a:gd name="connsiteX822" fmla="*/ 3970213 w 7467600"/>
              <a:gd name="connsiteY822" fmla="*/ 995559 h 6858000"/>
              <a:gd name="connsiteX823" fmla="*/ 3744487 w 7467600"/>
              <a:gd name="connsiteY823" fmla="*/ 383136 h 6858000"/>
              <a:gd name="connsiteX824" fmla="*/ 3624562 w 7467600"/>
              <a:gd name="connsiteY824" fmla="*/ 367041 h 6858000"/>
              <a:gd name="connsiteX825" fmla="*/ 3489712 w 7467600"/>
              <a:gd name="connsiteY825" fmla="*/ 485386 h 6858000"/>
              <a:gd name="connsiteX826" fmla="*/ 3182994 w 7467600"/>
              <a:gd name="connsiteY826" fmla="*/ 828265 h 6858000"/>
              <a:gd name="connsiteX827" fmla="*/ 2892114 w 7467600"/>
              <a:gd name="connsiteY827" fmla="*/ 1172635 h 6858000"/>
              <a:gd name="connsiteX828" fmla="*/ 3021459 w 7467600"/>
              <a:gd name="connsiteY828" fmla="*/ 1035385 h 6858000"/>
              <a:gd name="connsiteX829" fmla="*/ 3153873 w 7467600"/>
              <a:gd name="connsiteY829" fmla="*/ 898971 h 6858000"/>
              <a:gd name="connsiteX830" fmla="*/ 3276511 w 7467600"/>
              <a:gd name="connsiteY830" fmla="*/ 786423 h 6858000"/>
              <a:gd name="connsiteX831" fmla="*/ 3584154 w 7467600"/>
              <a:gd name="connsiteY831" fmla="*/ 448218 h 6858000"/>
              <a:gd name="connsiteX832" fmla="*/ 3624562 w 7467600"/>
              <a:gd name="connsiteY832" fmla="*/ 367041 h 6858000"/>
              <a:gd name="connsiteX833" fmla="*/ 3766672 w 7467600"/>
              <a:gd name="connsiteY833" fmla="*/ 359429 h 6858000"/>
              <a:gd name="connsiteX834" fmla="*/ 3996338 w 7467600"/>
              <a:gd name="connsiteY834" fmla="*/ 968237 h 6858000"/>
              <a:gd name="connsiteX835" fmla="*/ 3766672 w 7467600"/>
              <a:gd name="connsiteY835" fmla="*/ 359429 h 6858000"/>
              <a:gd name="connsiteX836" fmla="*/ 5805386 w 7467600"/>
              <a:gd name="connsiteY836" fmla="*/ 239240 h 6858000"/>
              <a:gd name="connsiteX837" fmla="*/ 5736947 w 7467600"/>
              <a:gd name="connsiteY837" fmla="*/ 261367 h 6858000"/>
              <a:gd name="connsiteX838" fmla="*/ 5427012 w 7467600"/>
              <a:gd name="connsiteY838" fmla="*/ 311272 h 6858000"/>
              <a:gd name="connsiteX839" fmla="*/ 5147818 w 7467600"/>
              <a:gd name="connsiteY839" fmla="*/ 322112 h 6858000"/>
              <a:gd name="connsiteX840" fmla="*/ 5060854 w 7467600"/>
              <a:gd name="connsiteY840" fmla="*/ 311882 h 6858000"/>
              <a:gd name="connsiteX841" fmla="*/ 4945989 w 7467600"/>
              <a:gd name="connsiteY841" fmla="*/ 300516 h 6858000"/>
              <a:gd name="connsiteX842" fmla="*/ 5410479 w 7467600"/>
              <a:gd name="connsiteY842" fmla="*/ 348434 h 6858000"/>
              <a:gd name="connsiteX843" fmla="*/ 5805386 w 7467600"/>
              <a:gd name="connsiteY843" fmla="*/ 239240 h 6858000"/>
              <a:gd name="connsiteX844" fmla="*/ 5905192 w 7467600"/>
              <a:gd name="connsiteY844" fmla="*/ 163079 h 6858000"/>
              <a:gd name="connsiteX845" fmla="*/ 5865655 w 7467600"/>
              <a:gd name="connsiteY845" fmla="*/ 171901 h 6858000"/>
              <a:gd name="connsiteX846" fmla="*/ 5259740 w 7467600"/>
              <a:gd name="connsiteY846" fmla="*/ 257013 h 6858000"/>
              <a:gd name="connsiteX847" fmla="*/ 5208466 w 7467600"/>
              <a:gd name="connsiteY847" fmla="*/ 257550 h 6858000"/>
              <a:gd name="connsiteX848" fmla="*/ 4980204 w 7467600"/>
              <a:gd name="connsiteY848" fmla="*/ 271903 h 6858000"/>
              <a:gd name="connsiteX849" fmla="*/ 5068068 w 7467600"/>
              <a:gd name="connsiteY849" fmla="*/ 282244 h 6858000"/>
              <a:gd name="connsiteX850" fmla="*/ 5153231 w 7467600"/>
              <a:gd name="connsiteY850" fmla="*/ 292240 h 6858000"/>
              <a:gd name="connsiteX851" fmla="*/ 5426491 w 7467600"/>
              <a:gd name="connsiteY851" fmla="*/ 281128 h 6858000"/>
              <a:gd name="connsiteX852" fmla="*/ 5731212 w 7467600"/>
              <a:gd name="connsiteY852" fmla="*/ 231951 h 6858000"/>
              <a:gd name="connsiteX853" fmla="*/ 5905192 w 7467600"/>
              <a:gd name="connsiteY853" fmla="*/ 163079 h 6858000"/>
              <a:gd name="connsiteX854" fmla="*/ 5944437 w 7467600"/>
              <a:gd name="connsiteY854" fmla="*/ 113829 h 6858000"/>
              <a:gd name="connsiteX855" fmla="*/ 5825032 w 7467600"/>
              <a:gd name="connsiteY855" fmla="*/ 146405 h 6858000"/>
              <a:gd name="connsiteX856" fmla="*/ 4955599 w 7467600"/>
              <a:gd name="connsiteY856" fmla="*/ 247008 h 6858000"/>
              <a:gd name="connsiteX857" fmla="*/ 5210104 w 7467600"/>
              <a:gd name="connsiteY857" fmla="*/ 228123 h 6858000"/>
              <a:gd name="connsiteX858" fmla="*/ 5261015 w 7467600"/>
              <a:gd name="connsiteY858" fmla="*/ 227087 h 6858000"/>
              <a:gd name="connsiteX859" fmla="*/ 5861181 w 7467600"/>
              <a:gd name="connsiteY859" fmla="*/ 143093 h 6858000"/>
              <a:gd name="connsiteX860" fmla="*/ 5961252 w 7467600"/>
              <a:gd name="connsiteY860" fmla="*/ 114820 h 6858000"/>
              <a:gd name="connsiteX861" fmla="*/ 5944437 w 7467600"/>
              <a:gd name="connsiteY861" fmla="*/ 113829 h 6858000"/>
              <a:gd name="connsiteX862" fmla="*/ 3882765 w 7467600"/>
              <a:gd name="connsiteY862" fmla="*/ 0 h 6858000"/>
              <a:gd name="connsiteX863" fmla="*/ 3995099 w 7467600"/>
              <a:gd name="connsiteY863" fmla="*/ 0 h 6858000"/>
              <a:gd name="connsiteX864" fmla="*/ 4163818 w 7467600"/>
              <a:gd name="connsiteY864" fmla="*/ 234104 h 6858000"/>
              <a:gd name="connsiteX865" fmla="*/ 4172099 w 7467600"/>
              <a:gd name="connsiteY865" fmla="*/ 234207 h 6858000"/>
              <a:gd name="connsiteX866" fmla="*/ 4784282 w 7467600"/>
              <a:gd name="connsiteY866" fmla="*/ 276561 h 6858000"/>
              <a:gd name="connsiteX867" fmla="*/ 4801687 w 7467600"/>
              <a:gd name="connsiteY867" fmla="*/ 267764 h 6858000"/>
              <a:gd name="connsiteX868" fmla="*/ 6082788 w 7467600"/>
              <a:gd name="connsiteY868" fmla="*/ 64119 h 6858000"/>
              <a:gd name="connsiteX869" fmla="*/ 6099442 w 7467600"/>
              <a:gd name="connsiteY869" fmla="*/ 82568 h 6858000"/>
              <a:gd name="connsiteX870" fmla="*/ 4804137 w 7467600"/>
              <a:gd name="connsiteY870" fmla="*/ 320931 h 6858000"/>
              <a:gd name="connsiteX871" fmla="*/ 4227047 w 7467600"/>
              <a:gd name="connsiteY871" fmla="*/ 313415 h 6858000"/>
              <a:gd name="connsiteX872" fmla="*/ 4346041 w 7467600"/>
              <a:gd name="connsiteY872" fmla="*/ 456086 h 6858000"/>
              <a:gd name="connsiteX873" fmla="*/ 4870967 w 7467600"/>
              <a:gd name="connsiteY873" fmla="*/ 963061 h 6858000"/>
              <a:gd name="connsiteX874" fmla="*/ 4889647 w 7467600"/>
              <a:gd name="connsiteY874" fmla="*/ 957147 h 6858000"/>
              <a:gd name="connsiteX875" fmla="*/ 5422504 w 7467600"/>
              <a:gd name="connsiteY875" fmla="*/ 805191 h 6858000"/>
              <a:gd name="connsiteX876" fmla="*/ 6087656 w 7467600"/>
              <a:gd name="connsiteY876" fmla="*/ 826703 h 6858000"/>
              <a:gd name="connsiteX877" fmla="*/ 6058717 w 7467600"/>
              <a:gd name="connsiteY877" fmla="*/ 865992 h 6858000"/>
              <a:gd name="connsiteX878" fmla="*/ 4974153 w 7467600"/>
              <a:gd name="connsiteY878" fmla="*/ 1045456 h 6858000"/>
              <a:gd name="connsiteX879" fmla="*/ 5627835 w 7467600"/>
              <a:gd name="connsiteY879" fmla="*/ 1472077 h 6858000"/>
              <a:gd name="connsiteX880" fmla="*/ 5629817 w 7467600"/>
              <a:gd name="connsiteY880" fmla="*/ 1471412 h 6858000"/>
              <a:gd name="connsiteX881" fmla="*/ 5634124 w 7467600"/>
              <a:gd name="connsiteY881" fmla="*/ 1470572 h 6858000"/>
              <a:gd name="connsiteX882" fmla="*/ 5755832 w 7467600"/>
              <a:gd name="connsiteY882" fmla="*/ 1383886 h 6858000"/>
              <a:gd name="connsiteX883" fmla="*/ 6014186 w 7467600"/>
              <a:gd name="connsiteY883" fmla="*/ 1279799 h 6858000"/>
              <a:gd name="connsiteX884" fmla="*/ 6901619 w 7467600"/>
              <a:gd name="connsiteY884" fmla="*/ 1047874 h 6858000"/>
              <a:gd name="connsiteX885" fmla="*/ 6931566 w 7467600"/>
              <a:gd name="connsiteY885" fmla="*/ 1062034 h 6858000"/>
              <a:gd name="connsiteX886" fmla="*/ 5790982 w 7467600"/>
              <a:gd name="connsiteY886" fmla="*/ 1561380 h 6858000"/>
              <a:gd name="connsiteX887" fmla="*/ 6188971 w 7467600"/>
              <a:gd name="connsiteY887" fmla="*/ 1755168 h 6858000"/>
              <a:gd name="connsiteX888" fmla="*/ 6202446 w 7467600"/>
              <a:gd name="connsiteY888" fmla="*/ 1752268 h 6858000"/>
              <a:gd name="connsiteX889" fmla="*/ 7179560 w 7467600"/>
              <a:gd name="connsiteY889" fmla="*/ 1467551 h 6858000"/>
              <a:gd name="connsiteX890" fmla="*/ 7158730 w 7467600"/>
              <a:gd name="connsiteY890" fmla="*/ 1507835 h 6858000"/>
              <a:gd name="connsiteX891" fmla="*/ 6326959 w 7467600"/>
              <a:gd name="connsiteY891" fmla="*/ 1817686 h 6858000"/>
              <a:gd name="connsiteX892" fmla="*/ 6537433 w 7467600"/>
              <a:gd name="connsiteY892" fmla="*/ 1907790 h 6858000"/>
              <a:gd name="connsiteX893" fmla="*/ 6550221 w 7467600"/>
              <a:gd name="connsiteY893" fmla="*/ 1910729 h 6858000"/>
              <a:gd name="connsiteX894" fmla="*/ 6964438 w 7467600"/>
              <a:gd name="connsiteY894" fmla="*/ 2209505 h 6858000"/>
              <a:gd name="connsiteX895" fmla="*/ 7367862 w 7467600"/>
              <a:gd name="connsiteY895" fmla="*/ 2806833 h 6858000"/>
              <a:gd name="connsiteX896" fmla="*/ 7364329 w 7467600"/>
              <a:gd name="connsiteY896" fmla="*/ 2826907 h 6858000"/>
              <a:gd name="connsiteX897" fmla="*/ 7290545 w 7467600"/>
              <a:gd name="connsiteY897" fmla="*/ 2850663 h 6858000"/>
              <a:gd name="connsiteX898" fmla="*/ 6472036 w 7467600"/>
              <a:gd name="connsiteY898" fmla="*/ 1959003 h 6858000"/>
              <a:gd name="connsiteX899" fmla="*/ 5792897 w 7467600"/>
              <a:gd name="connsiteY899" fmla="*/ 1647747 h 6858000"/>
              <a:gd name="connsiteX900" fmla="*/ 5842751 w 7467600"/>
              <a:gd name="connsiteY900" fmla="*/ 1816112 h 6858000"/>
              <a:gd name="connsiteX901" fmla="*/ 5847424 w 7467600"/>
              <a:gd name="connsiteY901" fmla="*/ 1815776 h 6858000"/>
              <a:gd name="connsiteX902" fmla="*/ 6399821 w 7467600"/>
              <a:gd name="connsiteY902" fmla="*/ 2344799 h 6858000"/>
              <a:gd name="connsiteX903" fmla="*/ 6323232 w 7467600"/>
              <a:gd name="connsiteY903" fmla="*/ 2389634 h 6858000"/>
              <a:gd name="connsiteX904" fmla="*/ 5942958 w 7467600"/>
              <a:gd name="connsiteY904" fmla="*/ 2077708 h 6858000"/>
              <a:gd name="connsiteX905" fmla="*/ 5921559 w 7467600"/>
              <a:gd name="connsiteY905" fmla="*/ 2378596 h 6858000"/>
              <a:gd name="connsiteX906" fmla="*/ 5817651 w 7467600"/>
              <a:gd name="connsiteY906" fmla="*/ 3023919 h 6858000"/>
              <a:gd name="connsiteX907" fmla="*/ 5729634 w 7467600"/>
              <a:gd name="connsiteY907" fmla="*/ 3051849 h 6858000"/>
              <a:gd name="connsiteX908" fmla="*/ 5611018 w 7467600"/>
              <a:gd name="connsiteY908" fmla="*/ 2316769 h 6858000"/>
              <a:gd name="connsiteX909" fmla="*/ 5687608 w 7467600"/>
              <a:gd name="connsiteY909" fmla="*/ 2039972 h 6858000"/>
              <a:gd name="connsiteX910" fmla="*/ 5657554 w 7467600"/>
              <a:gd name="connsiteY910" fmla="*/ 1576445 h 6858000"/>
              <a:gd name="connsiteX911" fmla="*/ 5150475 w 7467600"/>
              <a:gd name="connsiteY911" fmla="*/ 1274012 h 6858000"/>
              <a:gd name="connsiteX912" fmla="*/ 5349142 w 7467600"/>
              <a:gd name="connsiteY912" fmla="*/ 2204405 h 6858000"/>
              <a:gd name="connsiteX913" fmla="*/ 5262214 w 7467600"/>
              <a:gd name="connsiteY913" fmla="*/ 2233836 h 6858000"/>
              <a:gd name="connsiteX914" fmla="*/ 4981539 w 7467600"/>
              <a:gd name="connsiteY914" fmla="*/ 1542201 h 6858000"/>
              <a:gd name="connsiteX915" fmla="*/ 4958461 w 7467600"/>
              <a:gd name="connsiteY915" fmla="*/ 1136957 h 6858000"/>
              <a:gd name="connsiteX916" fmla="*/ 4655015 w 7467600"/>
              <a:gd name="connsiteY916" fmla="*/ 891426 h 6858000"/>
              <a:gd name="connsiteX917" fmla="*/ 4348002 w 7467600"/>
              <a:gd name="connsiteY917" fmla="*/ 2205895 h 6858000"/>
              <a:gd name="connsiteX918" fmla="*/ 4262250 w 7467600"/>
              <a:gd name="connsiteY918" fmla="*/ 2219972 h 6858000"/>
              <a:gd name="connsiteX919" fmla="*/ 4550611 w 7467600"/>
              <a:gd name="connsiteY919" fmla="*/ 817540 h 6858000"/>
              <a:gd name="connsiteX920" fmla="*/ 4564418 w 7467600"/>
              <a:gd name="connsiteY920" fmla="*/ 808293 h 6858000"/>
              <a:gd name="connsiteX921" fmla="*/ 4266388 w 7467600"/>
              <a:gd name="connsiteY921" fmla="*/ 500083 h 6858000"/>
              <a:gd name="connsiteX922" fmla="*/ 4032842 w 7467600"/>
              <a:gd name="connsiteY922" fmla="*/ 211809 h 6858000"/>
              <a:gd name="connsiteX923" fmla="*/ 3882765 w 7467600"/>
              <a:gd name="connsiteY923" fmla="*/ 0 h 6858000"/>
              <a:gd name="connsiteX924" fmla="*/ 3721337 w 7467600"/>
              <a:gd name="connsiteY924" fmla="*/ 0 h 6858000"/>
              <a:gd name="connsiteX925" fmla="*/ 3797544 w 7467600"/>
              <a:gd name="connsiteY925" fmla="*/ 0 h 6858000"/>
              <a:gd name="connsiteX926" fmla="*/ 3775734 w 7467600"/>
              <a:gd name="connsiteY926" fmla="*/ 95131 h 6858000"/>
              <a:gd name="connsiteX927" fmla="*/ 3724807 w 7467600"/>
              <a:gd name="connsiteY927" fmla="*/ 272257 h 6858000"/>
              <a:gd name="connsiteX928" fmla="*/ 3726844 w 7467600"/>
              <a:gd name="connsiteY928" fmla="*/ 282988 h 6858000"/>
              <a:gd name="connsiteX929" fmla="*/ 3742664 w 7467600"/>
              <a:gd name="connsiteY929" fmla="*/ 279918 h 6858000"/>
              <a:gd name="connsiteX930" fmla="*/ 4103910 w 7467600"/>
              <a:gd name="connsiteY930" fmla="*/ 1161917 h 6858000"/>
              <a:gd name="connsiteX931" fmla="*/ 4020269 w 7467600"/>
              <a:gd name="connsiteY931" fmla="*/ 1200406 h 6858000"/>
              <a:gd name="connsiteX932" fmla="*/ 3674882 w 7467600"/>
              <a:gd name="connsiteY932" fmla="*/ 488524 h 6858000"/>
              <a:gd name="connsiteX933" fmla="*/ 3132682 w 7467600"/>
              <a:gd name="connsiteY933" fmla="*/ 1072284 h 6858000"/>
              <a:gd name="connsiteX934" fmla="*/ 2716346 w 7467600"/>
              <a:gd name="connsiteY934" fmla="*/ 1276376 h 6858000"/>
              <a:gd name="connsiteX935" fmla="*/ 2716772 w 7467600"/>
              <a:gd name="connsiteY935" fmla="*/ 1255462 h 6858000"/>
              <a:gd name="connsiteX936" fmla="*/ 3471096 w 7467600"/>
              <a:gd name="connsiteY936" fmla="*/ 437072 h 6858000"/>
              <a:gd name="connsiteX937" fmla="*/ 3639057 w 7467600"/>
              <a:gd name="connsiteY937" fmla="*/ 286334 h 6858000"/>
              <a:gd name="connsiteX938" fmla="*/ 3640309 w 7467600"/>
              <a:gd name="connsiteY938" fmla="*/ 284664 h 6858000"/>
              <a:gd name="connsiteX939" fmla="*/ 3646022 w 7467600"/>
              <a:gd name="connsiteY939" fmla="*/ 276711 h 6858000"/>
              <a:gd name="connsiteX940" fmla="*/ 3707943 w 7467600"/>
              <a:gd name="connsiteY940" fmla="*/ 65958 h 6858000"/>
              <a:gd name="connsiteX941" fmla="*/ 3721337 w 7467600"/>
              <a:gd name="connsiteY941" fmla="*/ 0 h 6858000"/>
              <a:gd name="connsiteX942" fmla="*/ 2867960 w 7467600"/>
              <a:gd name="connsiteY942" fmla="*/ 0 h 6858000"/>
              <a:gd name="connsiteX943" fmla="*/ 2926351 w 7467600"/>
              <a:gd name="connsiteY943" fmla="*/ 0 h 6858000"/>
              <a:gd name="connsiteX944" fmla="*/ 2902823 w 7467600"/>
              <a:gd name="connsiteY944" fmla="*/ 262929 h 6858000"/>
              <a:gd name="connsiteX945" fmla="*/ 2940663 w 7467600"/>
              <a:gd name="connsiteY945" fmla="*/ 140884 h 6858000"/>
              <a:gd name="connsiteX946" fmla="*/ 2947039 w 7467600"/>
              <a:gd name="connsiteY946" fmla="*/ 122524 h 6858000"/>
              <a:gd name="connsiteX947" fmla="*/ 2984316 w 7467600"/>
              <a:gd name="connsiteY947" fmla="*/ 0 h 6858000"/>
              <a:gd name="connsiteX948" fmla="*/ 3016114 w 7467600"/>
              <a:gd name="connsiteY948" fmla="*/ 0 h 6858000"/>
              <a:gd name="connsiteX949" fmla="*/ 2979949 w 7467600"/>
              <a:gd name="connsiteY949" fmla="*/ 119274 h 6858000"/>
              <a:gd name="connsiteX950" fmla="*/ 3023879 w 7467600"/>
              <a:gd name="connsiteY950" fmla="*/ 0 h 6858000"/>
              <a:gd name="connsiteX951" fmla="*/ 3105400 w 7467600"/>
              <a:gd name="connsiteY951" fmla="*/ 0 h 6858000"/>
              <a:gd name="connsiteX952" fmla="*/ 3094669 w 7467600"/>
              <a:gd name="connsiteY952" fmla="*/ 30308 h 6858000"/>
              <a:gd name="connsiteX953" fmla="*/ 2901945 w 7467600"/>
              <a:gd name="connsiteY953" fmla="*/ 466538 h 6858000"/>
              <a:gd name="connsiteX954" fmla="*/ 2815209 w 7467600"/>
              <a:gd name="connsiteY954" fmla="*/ 497361 h 6858000"/>
              <a:gd name="connsiteX955" fmla="*/ 2844845 w 7467600"/>
              <a:gd name="connsiteY955" fmla="*/ 127638 h 6858000"/>
              <a:gd name="connsiteX956" fmla="*/ 2867960 w 7467600"/>
              <a:gd name="connsiteY956" fmla="*/ 0 h 6858000"/>
              <a:gd name="connsiteX957" fmla="*/ 1057230 w 7467600"/>
              <a:gd name="connsiteY957" fmla="*/ 0 h 6858000"/>
              <a:gd name="connsiteX958" fmla="*/ 1111003 w 7467600"/>
              <a:gd name="connsiteY958" fmla="*/ 0 h 6858000"/>
              <a:gd name="connsiteX959" fmla="*/ 1125553 w 7467600"/>
              <a:gd name="connsiteY959" fmla="*/ 52588 h 6858000"/>
              <a:gd name="connsiteX960" fmla="*/ 1304276 w 7467600"/>
              <a:gd name="connsiteY960" fmla="*/ 476275 h 6858000"/>
              <a:gd name="connsiteX961" fmla="*/ 1492066 w 7467600"/>
              <a:gd name="connsiteY961" fmla="*/ 886333 h 6858000"/>
              <a:gd name="connsiteX962" fmla="*/ 1423698 w 7467600"/>
              <a:gd name="connsiteY962" fmla="*/ 710817 h 6858000"/>
              <a:gd name="connsiteX963" fmla="*/ 1357609 w 7467600"/>
              <a:gd name="connsiteY963" fmla="*/ 532892 h 6858000"/>
              <a:gd name="connsiteX964" fmla="*/ 1309550 w 7467600"/>
              <a:gd name="connsiteY964" fmla="*/ 374031 h 6858000"/>
              <a:gd name="connsiteX965" fmla="*/ 1193673 w 7467600"/>
              <a:gd name="connsiteY965" fmla="*/ 49533 h 6858000"/>
              <a:gd name="connsiteX966" fmla="*/ 1164391 w 7467600"/>
              <a:gd name="connsiteY966" fmla="*/ 0 h 6858000"/>
              <a:gd name="connsiteX967" fmla="*/ 1200666 w 7467600"/>
              <a:gd name="connsiteY967" fmla="*/ 0 h 6858000"/>
              <a:gd name="connsiteX968" fmla="*/ 1223408 w 7467600"/>
              <a:gd name="connsiteY968" fmla="*/ 38996 h 6858000"/>
              <a:gd name="connsiteX969" fmla="*/ 1339635 w 7467600"/>
              <a:gd name="connsiteY969" fmla="*/ 365517 h 6858000"/>
              <a:gd name="connsiteX970" fmla="*/ 1387469 w 7467600"/>
              <a:gd name="connsiteY970" fmla="*/ 523079 h 6858000"/>
              <a:gd name="connsiteX971" fmla="*/ 1452685 w 7467600"/>
              <a:gd name="connsiteY971" fmla="*/ 699806 h 6858000"/>
              <a:gd name="connsiteX972" fmla="*/ 1492092 w 7467600"/>
              <a:gd name="connsiteY972" fmla="*/ 800424 h 6858000"/>
              <a:gd name="connsiteX973" fmla="*/ 1455302 w 7467600"/>
              <a:gd name="connsiteY973" fmla="*/ 632913 h 6858000"/>
              <a:gd name="connsiteX974" fmla="*/ 1222336 w 7467600"/>
              <a:gd name="connsiteY974" fmla="*/ 9480 h 6858000"/>
              <a:gd name="connsiteX975" fmla="*/ 1214634 w 7467600"/>
              <a:gd name="connsiteY975" fmla="*/ 0 h 6858000"/>
              <a:gd name="connsiteX976" fmla="*/ 1289827 w 7467600"/>
              <a:gd name="connsiteY976" fmla="*/ 0 h 6858000"/>
              <a:gd name="connsiteX977" fmla="*/ 1321076 w 7467600"/>
              <a:gd name="connsiteY977" fmla="*/ 59722 h 6858000"/>
              <a:gd name="connsiteX978" fmla="*/ 1512579 w 7467600"/>
              <a:gd name="connsiteY978" fmla="*/ 626441 h 6858000"/>
              <a:gd name="connsiteX979" fmla="*/ 1506076 w 7467600"/>
              <a:gd name="connsiteY979" fmla="*/ 1089289 h 6858000"/>
              <a:gd name="connsiteX980" fmla="*/ 1486346 w 7467600"/>
              <a:gd name="connsiteY980" fmla="*/ 1079919 h 6858000"/>
              <a:gd name="connsiteX981" fmla="*/ 1070511 w 7467600"/>
              <a:gd name="connsiteY981" fmla="*/ 48609 h 6858000"/>
              <a:gd name="connsiteX982" fmla="*/ 1057230 w 7467600"/>
              <a:gd name="connsiteY982" fmla="*/ 0 h 6858000"/>
              <a:gd name="connsiteX983" fmla="*/ 43151 w 7467600"/>
              <a:gd name="connsiteY983" fmla="*/ 0 h 6858000"/>
              <a:gd name="connsiteX984" fmla="*/ 95283 w 7467600"/>
              <a:gd name="connsiteY984" fmla="*/ 0 h 6858000"/>
              <a:gd name="connsiteX985" fmla="*/ 300708 w 7467600"/>
              <a:gd name="connsiteY985" fmla="*/ 154571 h 6858000"/>
              <a:gd name="connsiteX986" fmla="*/ 530414 w 7467600"/>
              <a:gd name="connsiteY986" fmla="*/ 354673 h 6858000"/>
              <a:gd name="connsiteX987" fmla="*/ 333785 w 7467600"/>
              <a:gd name="connsiteY987" fmla="*/ 161564 h 6858000"/>
              <a:gd name="connsiteX988" fmla="*/ 147005 w 7467600"/>
              <a:gd name="connsiteY988" fmla="*/ 0 h 6858000"/>
              <a:gd name="connsiteX989" fmla="*/ 272509 w 7467600"/>
              <a:gd name="connsiteY989" fmla="*/ 0 h 6858000"/>
              <a:gd name="connsiteX990" fmla="*/ 326276 w 7467600"/>
              <a:gd name="connsiteY990" fmla="*/ 45847 h 6858000"/>
              <a:gd name="connsiteX991" fmla="*/ 823759 w 7467600"/>
              <a:gd name="connsiteY991" fmla="*/ 574145 h 6858000"/>
              <a:gd name="connsiteX992" fmla="*/ 811254 w 7467600"/>
              <a:gd name="connsiteY992" fmla="*/ 665546 h 6858000"/>
              <a:gd name="connsiteX993" fmla="*/ 154042 w 7467600"/>
              <a:gd name="connsiteY993" fmla="*/ 261522 h 6858000"/>
              <a:gd name="connsiteX994" fmla="*/ 13550 w 7467600"/>
              <a:gd name="connsiteY994" fmla="*/ 158423 h 6858000"/>
              <a:gd name="connsiteX995" fmla="*/ 0 w 7467600"/>
              <a:gd name="connsiteY995" fmla="*/ 146618 h 6858000"/>
              <a:gd name="connsiteX996" fmla="*/ 0 w 7467600"/>
              <a:gd name="connsiteY996" fmla="*/ 59161 h 6858000"/>
              <a:gd name="connsiteX997" fmla="*/ 45427 w 7467600"/>
              <a:gd name="connsiteY997" fmla="*/ 101078 h 6858000"/>
              <a:gd name="connsiteX998" fmla="*/ 630103 w 7467600"/>
              <a:gd name="connsiteY998" fmla="*/ 485885 h 6858000"/>
              <a:gd name="connsiteX999" fmla="*/ 532040 w 7467600"/>
              <a:gd name="connsiteY999" fmla="*/ 399359 h 6858000"/>
              <a:gd name="connsiteX1000" fmla="*/ 517618 w 7467600"/>
              <a:gd name="connsiteY1000" fmla="*/ 385726 h 6858000"/>
              <a:gd name="connsiteX1001" fmla="*/ 285074 w 7467600"/>
              <a:gd name="connsiteY1001" fmla="*/ 182755 h 6858000"/>
              <a:gd name="connsiteX1002" fmla="*/ 43151 w 7467600"/>
              <a:gd name="connsiteY1002"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131946 w 7467600"/>
              <a:gd name="connsiteY127" fmla="*/ 5075653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244057 w 7467600"/>
              <a:gd name="connsiteY140" fmla="*/ 5124233 h 6858000"/>
              <a:gd name="connsiteX141" fmla="*/ 7353035 w 7467600"/>
              <a:gd name="connsiteY141" fmla="*/ 5197318 h 6858000"/>
              <a:gd name="connsiteX142" fmla="*/ 7467600 w 7467600"/>
              <a:gd name="connsiteY142" fmla="*/ 5297634 h 6858000"/>
              <a:gd name="connsiteX143" fmla="*/ 7467600 w 7467600"/>
              <a:gd name="connsiteY143" fmla="*/ 5361850 h 6858000"/>
              <a:gd name="connsiteX144" fmla="*/ 7368569 w 7467600"/>
              <a:gd name="connsiteY144" fmla="*/ 5270182 h 6858000"/>
              <a:gd name="connsiteX145" fmla="*/ 7131946 w 7467600"/>
              <a:gd name="connsiteY145" fmla="*/ 5075653 h 6858000"/>
              <a:gd name="connsiteX146" fmla="*/ 1903353 w 7467600"/>
              <a:gd name="connsiteY146" fmla="*/ 5044827 h 6858000"/>
              <a:gd name="connsiteX147" fmla="*/ 1936931 w 7467600"/>
              <a:gd name="connsiteY147" fmla="*/ 5093954 h 6858000"/>
              <a:gd name="connsiteX148" fmla="*/ 2195868 w 7467600"/>
              <a:gd name="connsiteY148" fmla="*/ 5396574 h 6858000"/>
              <a:gd name="connsiteX149" fmla="*/ 2088852 w 7467600"/>
              <a:gd name="connsiteY149" fmla="*/ 5166123 h 6858000"/>
              <a:gd name="connsiteX150" fmla="*/ 1958241 w 7467600"/>
              <a:gd name="connsiteY150" fmla="*/ 5067955 h 6858000"/>
              <a:gd name="connsiteX151" fmla="*/ 1903353 w 7467600"/>
              <a:gd name="connsiteY151" fmla="*/ 5044827 h 6858000"/>
              <a:gd name="connsiteX152" fmla="*/ 1979378 w 7467600"/>
              <a:gd name="connsiteY152" fmla="*/ 4769504 h 6858000"/>
              <a:gd name="connsiteX153" fmla="*/ 2882120 w 7467600"/>
              <a:gd name="connsiteY153" fmla="*/ 5064547 h 6858000"/>
              <a:gd name="connsiteX154" fmla="*/ 2793103 w 7467600"/>
              <a:gd name="connsiteY154" fmla="*/ 5039699 h 6858000"/>
              <a:gd name="connsiteX155" fmla="*/ 2770041 w 7467600"/>
              <a:gd name="connsiteY155" fmla="*/ 5033634 h 6858000"/>
              <a:gd name="connsiteX156" fmla="*/ 1979378 w 7467600"/>
              <a:gd name="connsiteY156" fmla="*/ 4769504 h 6858000"/>
              <a:gd name="connsiteX157" fmla="*/ 1927410 w 7467600"/>
              <a:gd name="connsiteY157" fmla="*/ 4716164 h 6858000"/>
              <a:gd name="connsiteX158" fmla="*/ 1959587 w 7467600"/>
              <a:gd name="connsiteY158" fmla="*/ 4728849 h 6858000"/>
              <a:gd name="connsiteX159" fmla="*/ 2777707 w 7467600"/>
              <a:gd name="connsiteY159" fmla="*/ 5003991 h 6858000"/>
              <a:gd name="connsiteX160" fmla="*/ 2800768 w 7467600"/>
              <a:gd name="connsiteY160" fmla="*/ 5010056 h 6858000"/>
              <a:gd name="connsiteX161" fmla="*/ 2879408 w 7467600"/>
              <a:gd name="connsiteY161" fmla="*/ 5031590 h 6858000"/>
              <a:gd name="connsiteX162" fmla="*/ 2862295 w 7467600"/>
              <a:gd name="connsiteY162" fmla="*/ 5022958 h 6858000"/>
              <a:gd name="connsiteX163" fmla="*/ 2813343 w 7467600"/>
              <a:gd name="connsiteY163" fmla="*/ 4998369 h 6858000"/>
              <a:gd name="connsiteX164" fmla="*/ 2646245 w 7467600"/>
              <a:gd name="connsiteY164" fmla="*/ 4930999 h 6858000"/>
              <a:gd name="connsiteX165" fmla="*/ 1999243 w 7467600"/>
              <a:gd name="connsiteY165" fmla="*/ 4730524 h 6858000"/>
              <a:gd name="connsiteX166" fmla="*/ 1979527 w 7467600"/>
              <a:gd name="connsiteY166" fmla="*/ 4726651 h 6858000"/>
              <a:gd name="connsiteX167" fmla="*/ 1927410 w 7467600"/>
              <a:gd name="connsiteY167" fmla="*/ 4716164 h 6858000"/>
              <a:gd name="connsiteX168" fmla="*/ 1997014 w 7467600"/>
              <a:gd name="connsiteY168" fmla="*/ 4698007 h 6858000"/>
              <a:gd name="connsiteX169" fmla="*/ 2005458 w 7467600"/>
              <a:gd name="connsiteY169" fmla="*/ 4699540 h 6858000"/>
              <a:gd name="connsiteX170" fmla="*/ 2657186 w 7467600"/>
              <a:gd name="connsiteY170" fmla="*/ 4901687 h 6858000"/>
              <a:gd name="connsiteX171" fmla="*/ 2826662 w 7467600"/>
              <a:gd name="connsiteY171" fmla="*/ 4970362 h 6858000"/>
              <a:gd name="connsiteX172" fmla="*/ 2876100 w 7467600"/>
              <a:gd name="connsiteY172" fmla="*/ 4995397 h 6858000"/>
              <a:gd name="connsiteX173" fmla="*/ 3042600 w 7467600"/>
              <a:gd name="connsiteY173" fmla="*/ 5059532 h 6858000"/>
              <a:gd name="connsiteX174" fmla="*/ 1997014 w 7467600"/>
              <a:gd name="connsiteY174" fmla="*/ 4698007 h 6858000"/>
              <a:gd name="connsiteX175" fmla="*/ 2305292 w 7467600"/>
              <a:gd name="connsiteY175" fmla="*/ 4219492 h 6858000"/>
              <a:gd name="connsiteX176" fmla="*/ 3360922 w 7467600"/>
              <a:gd name="connsiteY176" fmla="*/ 4529373 h 6858000"/>
              <a:gd name="connsiteX177" fmla="*/ 3492420 w 7467600"/>
              <a:gd name="connsiteY177" fmla="*/ 4510145 h 6858000"/>
              <a:gd name="connsiteX178" fmla="*/ 3364086 w 7467600"/>
              <a:gd name="connsiteY178" fmla="*/ 4480340 h 6858000"/>
              <a:gd name="connsiteX179" fmla="*/ 3225818 w 7467600"/>
              <a:gd name="connsiteY179" fmla="*/ 4411822 h 6858000"/>
              <a:gd name="connsiteX180" fmla="*/ 3129696 w 7467600"/>
              <a:gd name="connsiteY180" fmla="*/ 4360704 h 6858000"/>
              <a:gd name="connsiteX181" fmla="*/ 2814545 w 7467600"/>
              <a:gd name="connsiteY181" fmla="*/ 4282955 h 6858000"/>
              <a:gd name="connsiteX182" fmla="*/ 2305292 w 7467600"/>
              <a:gd name="connsiteY182" fmla="*/ 4219492 h 6858000"/>
              <a:gd name="connsiteX183" fmla="*/ 2626982 w 7467600"/>
              <a:gd name="connsiteY183" fmla="*/ 4206450 h 6858000"/>
              <a:gd name="connsiteX184" fmla="*/ 2490617 w 7467600"/>
              <a:gd name="connsiteY184" fmla="*/ 4206951 h 6858000"/>
              <a:gd name="connsiteX185" fmla="*/ 2819869 w 7467600"/>
              <a:gd name="connsiteY185" fmla="*/ 4252936 h 6858000"/>
              <a:gd name="connsiteX186" fmla="*/ 3143018 w 7467600"/>
              <a:gd name="connsiteY186" fmla="*/ 4332698 h 6858000"/>
              <a:gd name="connsiteX187" fmla="*/ 3241520 w 7467600"/>
              <a:gd name="connsiteY187" fmla="*/ 4385112 h 6858000"/>
              <a:gd name="connsiteX188" fmla="*/ 3374575 w 7467600"/>
              <a:gd name="connsiteY188" fmla="*/ 4451517 h 6858000"/>
              <a:gd name="connsiteX189" fmla="*/ 3505221 w 7467600"/>
              <a:gd name="connsiteY189" fmla="*/ 4480757 h 6858000"/>
              <a:gd name="connsiteX190" fmla="*/ 2626982 w 7467600"/>
              <a:gd name="connsiteY190" fmla="*/ 4206450 h 6858000"/>
              <a:gd name="connsiteX191" fmla="*/ 1310106 w 7467600"/>
              <a:gd name="connsiteY191" fmla="*/ 3943217 h 6858000"/>
              <a:gd name="connsiteX192" fmla="*/ 854994 w 7467600"/>
              <a:gd name="connsiteY192" fmla="*/ 4399136 h 6858000"/>
              <a:gd name="connsiteX193" fmla="*/ 742462 w 7467600"/>
              <a:gd name="connsiteY193" fmla="*/ 4594648 h 6858000"/>
              <a:gd name="connsiteX194" fmla="*/ 820602 w 7467600"/>
              <a:gd name="connsiteY194" fmla="*/ 4485915 h 6858000"/>
              <a:gd name="connsiteX195" fmla="*/ 878295 w 7467600"/>
              <a:gd name="connsiteY195" fmla="*/ 4403594 h 6858000"/>
              <a:gd name="connsiteX196" fmla="*/ 1240607 w 7467600"/>
              <a:gd name="connsiteY196" fmla="*/ 4010401 h 6858000"/>
              <a:gd name="connsiteX197" fmla="*/ 1310106 w 7467600"/>
              <a:gd name="connsiteY197" fmla="*/ 3943217 h 6858000"/>
              <a:gd name="connsiteX198" fmla="*/ 1423113 w 7467600"/>
              <a:gd name="connsiteY198" fmla="*/ 3874565 h 6858000"/>
              <a:gd name="connsiteX199" fmla="*/ 1260565 w 7467600"/>
              <a:gd name="connsiteY199" fmla="*/ 4031982 h 6858000"/>
              <a:gd name="connsiteX200" fmla="*/ 901900 w 7467600"/>
              <a:gd name="connsiteY200" fmla="*/ 4421236 h 6858000"/>
              <a:gd name="connsiteX201" fmla="*/ 845044 w 7467600"/>
              <a:gd name="connsiteY201" fmla="*/ 4502436 h 6858000"/>
              <a:gd name="connsiteX202" fmla="*/ 685926 w 7467600"/>
              <a:gd name="connsiteY202" fmla="*/ 4703069 h 6858000"/>
              <a:gd name="connsiteX203" fmla="*/ 684248 w 7467600"/>
              <a:gd name="connsiteY203" fmla="*/ 4706721 h 6858000"/>
              <a:gd name="connsiteX204" fmla="*/ 1423113 w 7467600"/>
              <a:gd name="connsiteY204" fmla="*/ 3874565 h 6858000"/>
              <a:gd name="connsiteX205" fmla="*/ 3316479 w 7467600"/>
              <a:gd name="connsiteY205" fmla="*/ 3872136 h 6858000"/>
              <a:gd name="connsiteX206" fmla="*/ 3546806 w 7467600"/>
              <a:gd name="connsiteY206" fmla="*/ 4356139 h 6858000"/>
              <a:gd name="connsiteX207" fmla="*/ 3364433 w 7467600"/>
              <a:gd name="connsiteY207" fmla="*/ 3953121 h 6858000"/>
              <a:gd name="connsiteX208" fmla="*/ 3316479 w 7467600"/>
              <a:gd name="connsiteY208" fmla="*/ 3872136 h 6858000"/>
              <a:gd name="connsiteX209" fmla="*/ 3291335 w 7467600"/>
              <a:gd name="connsiteY209" fmla="*/ 3767420 h 6858000"/>
              <a:gd name="connsiteX210" fmla="*/ 3390805 w 7467600"/>
              <a:gd name="connsiteY210" fmla="*/ 3937163 h 6858000"/>
              <a:gd name="connsiteX211" fmla="*/ 3579062 w 7467600"/>
              <a:gd name="connsiteY211" fmla="*/ 4359040 h 6858000"/>
              <a:gd name="connsiteX212" fmla="*/ 3467355 w 7467600"/>
              <a:gd name="connsiteY212" fmla="*/ 3988130 h 6858000"/>
              <a:gd name="connsiteX213" fmla="*/ 3310753 w 7467600"/>
              <a:gd name="connsiteY213" fmla="*/ 3787140 h 6858000"/>
              <a:gd name="connsiteX214" fmla="*/ 3291335 w 7467600"/>
              <a:gd name="connsiteY214" fmla="*/ 3767420 h 6858000"/>
              <a:gd name="connsiteX215" fmla="*/ 1635889 w 7467600"/>
              <a:gd name="connsiteY215" fmla="*/ 3709494 h 6858000"/>
              <a:gd name="connsiteX216" fmla="*/ 1634800 w 7467600"/>
              <a:gd name="connsiteY216" fmla="*/ 3731111 h 6858000"/>
              <a:gd name="connsiteX217" fmla="*/ 1635889 w 7467600"/>
              <a:gd name="connsiteY217" fmla="*/ 3709494 h 6858000"/>
              <a:gd name="connsiteX218" fmla="*/ 1510397 w 7467600"/>
              <a:gd name="connsiteY218" fmla="*/ 3684705 h 6858000"/>
              <a:gd name="connsiteX219" fmla="*/ 1146550 w 7467600"/>
              <a:gd name="connsiteY219" fmla="*/ 3802012 h 6858000"/>
              <a:gd name="connsiteX220" fmla="*/ 698834 w 7467600"/>
              <a:gd name="connsiteY220" fmla="*/ 3952272 h 6858000"/>
              <a:gd name="connsiteX221" fmla="*/ 34256 w 7467600"/>
              <a:gd name="connsiteY221" fmla="*/ 4347603 h 6858000"/>
              <a:gd name="connsiteX222" fmla="*/ 527241 w 7467600"/>
              <a:gd name="connsiteY222" fmla="*/ 4065078 h 6858000"/>
              <a:gd name="connsiteX223" fmla="*/ 1510397 w 7467600"/>
              <a:gd name="connsiteY223" fmla="*/ 3684705 h 6858000"/>
              <a:gd name="connsiteX224" fmla="*/ 1313114 w 7467600"/>
              <a:gd name="connsiteY224" fmla="*/ 3655216 h 6858000"/>
              <a:gd name="connsiteX225" fmla="*/ 1109304 w 7467600"/>
              <a:gd name="connsiteY225" fmla="*/ 3669030 h 6858000"/>
              <a:gd name="connsiteX226" fmla="*/ 8129 w 7467600"/>
              <a:gd name="connsiteY226" fmla="*/ 4330519 h 6858000"/>
              <a:gd name="connsiteX227" fmla="*/ 687572 w 7467600"/>
              <a:gd name="connsiteY227" fmla="*/ 3925629 h 6858000"/>
              <a:gd name="connsiteX228" fmla="*/ 1138365 w 7467600"/>
              <a:gd name="connsiteY228" fmla="*/ 3774515 h 6858000"/>
              <a:gd name="connsiteX229" fmla="*/ 1505579 w 7467600"/>
              <a:gd name="connsiteY229" fmla="*/ 3655526 h 6858000"/>
              <a:gd name="connsiteX230" fmla="*/ 1313114 w 7467600"/>
              <a:gd name="connsiteY230" fmla="*/ 3655216 h 6858000"/>
              <a:gd name="connsiteX231" fmla="*/ 3655073 w 7467600"/>
              <a:gd name="connsiteY231" fmla="*/ 3650884 h 6858000"/>
              <a:gd name="connsiteX232" fmla="*/ 3989938 w 7467600"/>
              <a:gd name="connsiteY232" fmla="*/ 3991685 h 6858000"/>
              <a:gd name="connsiteX233" fmla="*/ 4393907 w 7467600"/>
              <a:gd name="connsiteY233" fmla="*/ 4261258 h 6858000"/>
              <a:gd name="connsiteX234" fmla="*/ 4648051 w 7467600"/>
              <a:gd name="connsiteY234" fmla="*/ 4374051 h 6858000"/>
              <a:gd name="connsiteX235" fmla="*/ 4383389 w 7467600"/>
              <a:gd name="connsiteY235" fmla="*/ 4184369 h 6858000"/>
              <a:gd name="connsiteX236" fmla="*/ 4165508 w 7467600"/>
              <a:gd name="connsiteY236" fmla="*/ 4035196 h 6858000"/>
              <a:gd name="connsiteX237" fmla="*/ 4068162 w 7467600"/>
              <a:gd name="connsiteY237" fmla="*/ 3953394 h 6858000"/>
              <a:gd name="connsiteX238" fmla="*/ 3981416 w 7467600"/>
              <a:gd name="connsiteY238" fmla="*/ 3880482 h 6858000"/>
              <a:gd name="connsiteX239" fmla="*/ 3800147 w 7467600"/>
              <a:gd name="connsiteY239" fmla="*/ 3749872 h 6858000"/>
              <a:gd name="connsiteX240" fmla="*/ 3655073 w 7467600"/>
              <a:gd name="connsiteY240" fmla="*/ 3650884 h 6858000"/>
              <a:gd name="connsiteX241" fmla="*/ 3670252 w 7467600"/>
              <a:gd name="connsiteY241" fmla="*/ 3622798 h 6858000"/>
              <a:gd name="connsiteX242" fmla="*/ 3817258 w 7467600"/>
              <a:gd name="connsiteY242" fmla="*/ 3723577 h 6858000"/>
              <a:gd name="connsiteX243" fmla="*/ 4000461 w 7467600"/>
              <a:gd name="connsiteY243" fmla="*/ 3855966 h 6858000"/>
              <a:gd name="connsiteX244" fmla="*/ 4088180 w 7467600"/>
              <a:gd name="connsiteY244" fmla="*/ 3929774 h 6858000"/>
              <a:gd name="connsiteX245" fmla="*/ 4184555 w 7467600"/>
              <a:gd name="connsiteY245" fmla="*/ 4010683 h 6858000"/>
              <a:gd name="connsiteX246" fmla="*/ 4399563 w 7467600"/>
              <a:gd name="connsiteY246" fmla="*/ 4158106 h 6858000"/>
              <a:gd name="connsiteX247" fmla="*/ 4684469 w 7467600"/>
              <a:gd name="connsiteY247" fmla="*/ 4364680 h 6858000"/>
              <a:gd name="connsiteX248" fmla="*/ 4690271 w 7467600"/>
              <a:gd name="connsiteY248" fmla="*/ 4370034 h 6858000"/>
              <a:gd name="connsiteX249" fmla="*/ 4136093 w 7467600"/>
              <a:gd name="connsiteY249" fmla="*/ 3858466 h 6858000"/>
              <a:gd name="connsiteX250" fmla="*/ 3670252 w 7467600"/>
              <a:gd name="connsiteY250" fmla="*/ 3622798 h 6858000"/>
              <a:gd name="connsiteX251" fmla="*/ 4440129 w 7467600"/>
              <a:gd name="connsiteY251" fmla="*/ 3448571 h 6858000"/>
              <a:gd name="connsiteX252" fmla="*/ 4856525 w 7467600"/>
              <a:gd name="connsiteY252" fmla="*/ 3915351 h 6858000"/>
              <a:gd name="connsiteX253" fmla="*/ 5059055 w 7467600"/>
              <a:gd name="connsiteY253" fmla="*/ 4108918 h 6858000"/>
              <a:gd name="connsiteX254" fmla="*/ 5290070 w 7467600"/>
              <a:gd name="connsiteY254" fmla="*/ 4263619 h 6858000"/>
              <a:gd name="connsiteX255" fmla="*/ 4834991 w 7467600"/>
              <a:gd name="connsiteY255" fmla="*/ 3830985 h 6858000"/>
              <a:gd name="connsiteX256" fmla="*/ 4440129 w 7467600"/>
              <a:gd name="connsiteY256" fmla="*/ 3448571 h 6858000"/>
              <a:gd name="connsiteX257" fmla="*/ 4441737 w 7467600"/>
              <a:gd name="connsiteY257" fmla="*/ 3399734 h 6858000"/>
              <a:gd name="connsiteX258" fmla="*/ 4431236 w 7467600"/>
              <a:gd name="connsiteY258" fmla="*/ 3400954 h 6858000"/>
              <a:gd name="connsiteX259" fmla="*/ 4557150 w 7467600"/>
              <a:gd name="connsiteY259" fmla="*/ 3510023 h 6858000"/>
              <a:gd name="connsiteX260" fmla="*/ 4856936 w 7467600"/>
              <a:gd name="connsiteY260" fmla="*/ 3809146 h 6858000"/>
              <a:gd name="connsiteX261" fmla="*/ 5111996 w 7467600"/>
              <a:gd name="connsiteY261" fmla="*/ 4065759 h 6858000"/>
              <a:gd name="connsiteX262" fmla="*/ 5388878 w 7467600"/>
              <a:gd name="connsiteY262" fmla="*/ 4300185 h 6858000"/>
              <a:gd name="connsiteX263" fmla="*/ 5425556 w 7467600"/>
              <a:gd name="connsiteY263" fmla="*/ 4308967 h 6858000"/>
              <a:gd name="connsiteX264" fmla="*/ 4943646 w 7467600"/>
              <a:gd name="connsiteY264" fmla="*/ 3822916 h 6858000"/>
              <a:gd name="connsiteX265" fmla="*/ 4594837 w 7467600"/>
              <a:gd name="connsiteY265" fmla="*/ 3532274 h 6858000"/>
              <a:gd name="connsiteX266" fmla="*/ 4441737 w 7467600"/>
              <a:gd name="connsiteY266" fmla="*/ 3399734 h 6858000"/>
              <a:gd name="connsiteX267" fmla="*/ 5425834 w 7467600"/>
              <a:gd name="connsiteY267" fmla="*/ 3162785 h 6858000"/>
              <a:gd name="connsiteX268" fmla="*/ 5401644 w 7467600"/>
              <a:gd name="connsiteY268" fmla="*/ 3617847 h 6858000"/>
              <a:gd name="connsiteX269" fmla="*/ 5467256 w 7467600"/>
              <a:gd name="connsiteY269" fmla="*/ 4175494 h 6858000"/>
              <a:gd name="connsiteX270" fmla="*/ 5448069 w 7467600"/>
              <a:gd name="connsiteY270" fmla="*/ 3567554 h 6858000"/>
              <a:gd name="connsiteX271" fmla="*/ 5425834 w 7467600"/>
              <a:gd name="connsiteY271" fmla="*/ 3162785 h 6858000"/>
              <a:gd name="connsiteX272" fmla="*/ 1318687 w 7467600"/>
              <a:gd name="connsiteY272" fmla="*/ 3113840 h 6858000"/>
              <a:gd name="connsiteX273" fmla="*/ 1066793 w 7467600"/>
              <a:gd name="connsiteY273" fmla="*/ 3212171 h 6858000"/>
              <a:gd name="connsiteX274" fmla="*/ 993319 w 7467600"/>
              <a:gd name="connsiteY274" fmla="*/ 3247648 h 6858000"/>
              <a:gd name="connsiteX275" fmla="*/ 853081 w 7467600"/>
              <a:gd name="connsiteY275" fmla="*/ 3312410 h 6858000"/>
              <a:gd name="connsiteX276" fmla="*/ 805957 w 7467600"/>
              <a:gd name="connsiteY276" fmla="*/ 3330443 h 6858000"/>
              <a:gd name="connsiteX277" fmla="*/ 1318687 w 7467600"/>
              <a:gd name="connsiteY277" fmla="*/ 3113840 h 6858000"/>
              <a:gd name="connsiteX278" fmla="*/ 5453702 w 7467600"/>
              <a:gd name="connsiteY278" fmla="*/ 3090882 h 6858000"/>
              <a:gd name="connsiteX279" fmla="*/ 5480135 w 7467600"/>
              <a:gd name="connsiteY279" fmla="*/ 3565802 h 6858000"/>
              <a:gd name="connsiteX280" fmla="*/ 5499023 w 7467600"/>
              <a:gd name="connsiteY280" fmla="*/ 4166310 h 6858000"/>
              <a:gd name="connsiteX281" fmla="*/ 5547022 w 7467600"/>
              <a:gd name="connsiteY281" fmla="*/ 3607838 h 6858000"/>
              <a:gd name="connsiteX282" fmla="*/ 5515964 w 7467600"/>
              <a:gd name="connsiteY282" fmla="*/ 3378541 h 6858000"/>
              <a:gd name="connsiteX283" fmla="*/ 5453702 w 7467600"/>
              <a:gd name="connsiteY283" fmla="*/ 3090882 h 6858000"/>
              <a:gd name="connsiteX284" fmla="*/ 1238695 w 7467600"/>
              <a:gd name="connsiteY284" fmla="*/ 3076820 h 6858000"/>
              <a:gd name="connsiteX285" fmla="*/ 716371 w 7467600"/>
              <a:gd name="connsiteY285" fmla="*/ 3293249 h 6858000"/>
              <a:gd name="connsiteX286" fmla="*/ 579522 w 7467600"/>
              <a:gd name="connsiteY286" fmla="*/ 3371759 h 6858000"/>
              <a:gd name="connsiteX287" fmla="*/ 600288 w 7467600"/>
              <a:gd name="connsiteY287" fmla="*/ 3365555 h 6858000"/>
              <a:gd name="connsiteX288" fmla="*/ 840692 w 7467600"/>
              <a:gd name="connsiteY288" fmla="*/ 3284921 h 6858000"/>
              <a:gd name="connsiteX289" fmla="*/ 979248 w 7467600"/>
              <a:gd name="connsiteY289" fmla="*/ 3221003 h 6858000"/>
              <a:gd name="connsiteX290" fmla="*/ 1053282 w 7467600"/>
              <a:gd name="connsiteY290" fmla="*/ 3185247 h 6858000"/>
              <a:gd name="connsiteX291" fmla="*/ 1320603 w 7467600"/>
              <a:gd name="connsiteY291" fmla="*/ 3081281 h 6858000"/>
              <a:gd name="connsiteX292" fmla="*/ 1238695 w 7467600"/>
              <a:gd name="connsiteY292" fmla="*/ 3076820 h 6858000"/>
              <a:gd name="connsiteX293" fmla="*/ 5425627 w 7467600"/>
              <a:gd name="connsiteY293" fmla="*/ 2954192 h 6858000"/>
              <a:gd name="connsiteX294" fmla="*/ 5470770 w 7467600"/>
              <a:gd name="connsiteY294" fmla="*/ 3005435 h 6858000"/>
              <a:gd name="connsiteX295" fmla="*/ 5519779 w 7467600"/>
              <a:gd name="connsiteY295" fmla="*/ 4359223 h 6858000"/>
              <a:gd name="connsiteX296" fmla="*/ 5520293 w 7467600"/>
              <a:gd name="connsiteY296" fmla="*/ 4360602 h 6858000"/>
              <a:gd name="connsiteX297" fmla="*/ 5767221 w 7467600"/>
              <a:gd name="connsiteY297" fmla="*/ 4665564 h 6858000"/>
              <a:gd name="connsiteX298" fmla="*/ 6937169 w 7467600"/>
              <a:gd name="connsiteY298" fmla="*/ 4815941 h 6858000"/>
              <a:gd name="connsiteX299" fmla="*/ 6953922 w 7467600"/>
              <a:gd name="connsiteY299" fmla="*/ 4890068 h 6858000"/>
              <a:gd name="connsiteX300" fmla="*/ 6071359 w 7467600"/>
              <a:gd name="connsiteY300" fmla="*/ 4770770 h 6858000"/>
              <a:gd name="connsiteX301" fmla="*/ 6038839 w 7467600"/>
              <a:gd name="connsiteY301" fmla="*/ 4764474 h 6858000"/>
              <a:gd name="connsiteX302" fmla="*/ 6038706 w 7467600"/>
              <a:gd name="connsiteY302" fmla="*/ 4763847 h 6858000"/>
              <a:gd name="connsiteX303" fmla="*/ 6037784 w 7467600"/>
              <a:gd name="connsiteY303" fmla="*/ 4764270 h 6858000"/>
              <a:gd name="connsiteX304" fmla="*/ 6038839 w 7467600"/>
              <a:gd name="connsiteY304" fmla="*/ 4764474 h 6858000"/>
              <a:gd name="connsiteX305" fmla="*/ 6040338 w 7467600"/>
              <a:gd name="connsiteY305" fmla="*/ 4771418 h 6858000"/>
              <a:gd name="connsiteX306" fmla="*/ 6024488 w 7467600"/>
              <a:gd name="connsiteY306" fmla="*/ 4809903 h 6858000"/>
              <a:gd name="connsiteX307" fmla="*/ 5599771 w 7467600"/>
              <a:gd name="connsiteY307" fmla="*/ 5509652 h 6858000"/>
              <a:gd name="connsiteX308" fmla="*/ 5548843 w 7467600"/>
              <a:gd name="connsiteY308" fmla="*/ 5563845 h 6858000"/>
              <a:gd name="connsiteX309" fmla="*/ 5940952 w 7467600"/>
              <a:gd name="connsiteY309" fmla="*/ 6250028 h 6858000"/>
              <a:gd name="connsiteX310" fmla="*/ 6043441 w 7467600"/>
              <a:gd name="connsiteY310" fmla="*/ 6665847 h 6858000"/>
              <a:gd name="connsiteX311" fmla="*/ 6093432 w 7467600"/>
              <a:gd name="connsiteY311" fmla="*/ 6858000 h 6858000"/>
              <a:gd name="connsiteX312" fmla="*/ 6034344 w 7467600"/>
              <a:gd name="connsiteY312" fmla="*/ 6858000 h 6858000"/>
              <a:gd name="connsiteX313" fmla="*/ 6026679 w 7467600"/>
              <a:gd name="connsiteY313" fmla="*/ 6836959 h 6858000"/>
              <a:gd name="connsiteX314" fmla="*/ 5800441 w 7467600"/>
              <a:gd name="connsiteY314" fmla="*/ 6335286 h 6858000"/>
              <a:gd name="connsiteX315" fmla="*/ 5526562 w 7467600"/>
              <a:gd name="connsiteY315" fmla="*/ 5705388 h 6858000"/>
              <a:gd name="connsiteX316" fmla="*/ 5519640 w 7467600"/>
              <a:gd name="connsiteY316" fmla="*/ 5683774 h 6858000"/>
              <a:gd name="connsiteX317" fmla="*/ 5844559 w 7467600"/>
              <a:gd name="connsiteY317" fmla="*/ 6553349 h 6858000"/>
              <a:gd name="connsiteX318" fmla="*/ 5975994 w 7467600"/>
              <a:gd name="connsiteY318" fmla="*/ 6858000 h 6858000"/>
              <a:gd name="connsiteX319" fmla="*/ 5898547 w 7467600"/>
              <a:gd name="connsiteY319" fmla="*/ 6858000 h 6858000"/>
              <a:gd name="connsiteX320" fmla="*/ 5682041 w 7467600"/>
              <a:gd name="connsiteY320" fmla="*/ 6355860 h 6858000"/>
              <a:gd name="connsiteX321" fmla="*/ 5461758 w 7467600"/>
              <a:gd name="connsiteY321" fmla="*/ 5820220 h 6858000"/>
              <a:gd name="connsiteX322" fmla="*/ 5237282 w 7467600"/>
              <a:gd name="connsiteY322" fmla="*/ 6579086 h 6858000"/>
              <a:gd name="connsiteX323" fmla="*/ 5115009 w 7467600"/>
              <a:gd name="connsiteY323" fmla="*/ 6858000 h 6858000"/>
              <a:gd name="connsiteX324" fmla="*/ 5028074 w 7467600"/>
              <a:gd name="connsiteY324" fmla="*/ 6858000 h 6858000"/>
              <a:gd name="connsiteX325" fmla="*/ 5079508 w 7467600"/>
              <a:gd name="connsiteY325" fmla="*/ 6749074 h 6858000"/>
              <a:gd name="connsiteX326" fmla="*/ 5371846 w 7467600"/>
              <a:gd name="connsiteY326" fmla="*/ 5924413 h 6858000"/>
              <a:gd name="connsiteX327" fmla="*/ 5270512 w 7467600"/>
              <a:gd name="connsiteY327" fmla="*/ 6138975 h 6858000"/>
              <a:gd name="connsiteX328" fmla="*/ 5062409 w 7467600"/>
              <a:gd name="connsiteY328" fmla="*/ 6653544 h 6858000"/>
              <a:gd name="connsiteX329" fmla="*/ 5036628 w 7467600"/>
              <a:gd name="connsiteY329" fmla="*/ 6754247 h 6858000"/>
              <a:gd name="connsiteX330" fmla="*/ 5009112 w 7467600"/>
              <a:gd name="connsiteY330" fmla="*/ 6858000 h 6858000"/>
              <a:gd name="connsiteX331" fmla="*/ 4976679 w 7467600"/>
              <a:gd name="connsiteY331" fmla="*/ 6858000 h 6858000"/>
              <a:gd name="connsiteX332" fmla="*/ 5006537 w 7467600"/>
              <a:gd name="connsiteY332" fmla="*/ 6747068 h 6858000"/>
              <a:gd name="connsiteX333" fmla="*/ 5032723 w 7467600"/>
              <a:gd name="connsiteY333" fmla="*/ 6644957 h 6858000"/>
              <a:gd name="connsiteX334" fmla="*/ 5242949 w 7467600"/>
              <a:gd name="connsiteY334" fmla="*/ 6125175 h 6858000"/>
              <a:gd name="connsiteX335" fmla="*/ 5286321 w 7467600"/>
              <a:gd name="connsiteY335" fmla="*/ 6033555 h 6858000"/>
              <a:gd name="connsiteX336" fmla="*/ 5008210 w 7467600"/>
              <a:gd name="connsiteY336" fmla="*/ 6649194 h 6858000"/>
              <a:gd name="connsiteX337" fmla="*/ 4986321 w 7467600"/>
              <a:gd name="connsiteY337" fmla="*/ 6765687 h 6858000"/>
              <a:gd name="connsiteX338" fmla="*/ 4973474 w 7467600"/>
              <a:gd name="connsiteY338" fmla="*/ 6858000 h 6858000"/>
              <a:gd name="connsiteX339" fmla="*/ 4907178 w 7467600"/>
              <a:gd name="connsiteY339" fmla="*/ 6858000 h 6858000"/>
              <a:gd name="connsiteX340" fmla="*/ 4910810 w 7467600"/>
              <a:gd name="connsiteY340" fmla="*/ 6829660 h 6858000"/>
              <a:gd name="connsiteX341" fmla="*/ 4987461 w 7467600"/>
              <a:gd name="connsiteY341" fmla="*/ 6432994 h 6858000"/>
              <a:gd name="connsiteX342" fmla="*/ 5179262 w 7467600"/>
              <a:gd name="connsiteY342" fmla="*/ 6035044 h 6858000"/>
              <a:gd name="connsiteX343" fmla="*/ 4689678 w 7467600"/>
              <a:gd name="connsiteY343" fmla="*/ 6440241 h 6858000"/>
              <a:gd name="connsiteX344" fmla="*/ 4477543 w 7467600"/>
              <a:gd name="connsiteY344" fmla="*/ 6674836 h 6858000"/>
              <a:gd name="connsiteX345" fmla="*/ 4329957 w 7467600"/>
              <a:gd name="connsiteY345" fmla="*/ 6858000 h 6858000"/>
              <a:gd name="connsiteX346" fmla="*/ 4218595 w 7467600"/>
              <a:gd name="connsiteY346" fmla="*/ 6858000 h 6858000"/>
              <a:gd name="connsiteX347" fmla="*/ 4368888 w 7467600"/>
              <a:gd name="connsiteY347" fmla="*/ 6668412 h 6858000"/>
              <a:gd name="connsiteX348" fmla="*/ 4563091 w 7467600"/>
              <a:gd name="connsiteY348" fmla="*/ 6442508 h 6858000"/>
              <a:gd name="connsiteX349" fmla="*/ 5387324 w 7467600"/>
              <a:gd name="connsiteY349" fmla="*/ 5705830 h 6858000"/>
              <a:gd name="connsiteX350" fmla="*/ 5073620 w 7467600"/>
              <a:gd name="connsiteY350" fmla="*/ 5955437 h 6858000"/>
              <a:gd name="connsiteX351" fmla="*/ 4689789 w 7467600"/>
              <a:gd name="connsiteY351" fmla="*/ 6268382 h 6858000"/>
              <a:gd name="connsiteX352" fmla="*/ 4418722 w 7467600"/>
              <a:gd name="connsiteY352" fmla="*/ 6570886 h 6858000"/>
              <a:gd name="connsiteX353" fmla="*/ 4214944 w 7467600"/>
              <a:gd name="connsiteY353" fmla="*/ 6858000 h 6858000"/>
              <a:gd name="connsiteX354" fmla="*/ 4177898 w 7467600"/>
              <a:gd name="connsiteY354" fmla="*/ 6858000 h 6858000"/>
              <a:gd name="connsiteX355" fmla="*/ 4391597 w 7467600"/>
              <a:gd name="connsiteY355" fmla="*/ 6556370 h 6858000"/>
              <a:gd name="connsiteX356" fmla="*/ 4668889 w 7467600"/>
              <a:gd name="connsiteY356" fmla="*/ 6246399 h 6858000"/>
              <a:gd name="connsiteX357" fmla="*/ 5055427 w 7467600"/>
              <a:gd name="connsiteY357" fmla="*/ 5931476 h 6858000"/>
              <a:gd name="connsiteX358" fmla="*/ 5371814 w 7467600"/>
              <a:gd name="connsiteY358" fmla="*/ 5678975 h 6858000"/>
              <a:gd name="connsiteX359" fmla="*/ 4987918 w 7467600"/>
              <a:gd name="connsiteY359" fmla="*/ 5838701 h 6858000"/>
              <a:gd name="connsiteX360" fmla="*/ 4317146 w 7467600"/>
              <a:gd name="connsiteY360" fmla="*/ 6587716 h 6858000"/>
              <a:gd name="connsiteX361" fmla="*/ 4171627 w 7467600"/>
              <a:gd name="connsiteY361" fmla="*/ 6858000 h 6858000"/>
              <a:gd name="connsiteX362" fmla="*/ 4081585 w 7467600"/>
              <a:gd name="connsiteY362" fmla="*/ 6858000 h 6858000"/>
              <a:gd name="connsiteX363" fmla="*/ 4238603 w 7467600"/>
              <a:gd name="connsiteY363" fmla="*/ 6559341 h 6858000"/>
              <a:gd name="connsiteX364" fmla="*/ 4778333 w 7467600"/>
              <a:gd name="connsiteY364" fmla="*/ 5873626 h 6858000"/>
              <a:gd name="connsiteX365" fmla="*/ 5414185 w 7467600"/>
              <a:gd name="connsiteY365" fmla="*/ 5573882 h 6858000"/>
              <a:gd name="connsiteX366" fmla="*/ 5959648 w 7467600"/>
              <a:gd name="connsiteY366" fmla="*/ 4760797 h 6858000"/>
              <a:gd name="connsiteX367" fmla="*/ 5355019 w 7467600"/>
              <a:gd name="connsiteY367" fmla="*/ 4734672 h 6858000"/>
              <a:gd name="connsiteX368" fmla="*/ 5083565 w 7467600"/>
              <a:gd name="connsiteY368" fmla="*/ 5179121 h 6858000"/>
              <a:gd name="connsiteX369" fmla="*/ 4713577 w 7467600"/>
              <a:gd name="connsiteY369" fmla="*/ 5616803 h 6858000"/>
              <a:gd name="connsiteX370" fmla="*/ 3989559 w 7467600"/>
              <a:gd name="connsiteY370" fmla="*/ 6145945 h 6858000"/>
              <a:gd name="connsiteX371" fmla="*/ 3939824 w 7467600"/>
              <a:gd name="connsiteY371" fmla="*/ 6066900 h 6858000"/>
              <a:gd name="connsiteX372" fmla="*/ 4584537 w 7467600"/>
              <a:gd name="connsiteY372" fmla="*/ 5324826 h 6858000"/>
              <a:gd name="connsiteX373" fmla="*/ 5037105 w 7467600"/>
              <a:gd name="connsiteY373" fmla="*/ 5088765 h 6858000"/>
              <a:gd name="connsiteX374" fmla="*/ 5039930 w 7467600"/>
              <a:gd name="connsiteY374" fmla="*/ 5089585 h 6858000"/>
              <a:gd name="connsiteX375" fmla="*/ 5263764 w 7467600"/>
              <a:gd name="connsiteY375" fmla="*/ 4735525 h 6858000"/>
              <a:gd name="connsiteX376" fmla="*/ 4086300 w 7467600"/>
              <a:gd name="connsiteY376" fmla="*/ 4884599 h 6858000"/>
              <a:gd name="connsiteX377" fmla="*/ 4085485 w 7467600"/>
              <a:gd name="connsiteY377" fmla="*/ 4899070 h 6858000"/>
              <a:gd name="connsiteX378" fmla="*/ 3871915 w 7467600"/>
              <a:gd name="connsiteY378" fmla="*/ 5253645 h 6858000"/>
              <a:gd name="connsiteX379" fmla="*/ 3799374 w 7467600"/>
              <a:gd name="connsiteY379" fmla="*/ 5466127 h 6858000"/>
              <a:gd name="connsiteX380" fmla="*/ 3498850 w 7467600"/>
              <a:gd name="connsiteY380" fmla="*/ 6661888 h 6858000"/>
              <a:gd name="connsiteX381" fmla="*/ 3399216 w 7467600"/>
              <a:gd name="connsiteY381" fmla="*/ 6858000 h 6858000"/>
              <a:gd name="connsiteX382" fmla="*/ 3303688 w 7467600"/>
              <a:gd name="connsiteY382" fmla="*/ 6858000 h 6858000"/>
              <a:gd name="connsiteX383" fmla="*/ 3391774 w 7467600"/>
              <a:gd name="connsiteY383" fmla="*/ 6697181 h 6858000"/>
              <a:gd name="connsiteX384" fmla="*/ 3735540 w 7467600"/>
              <a:gd name="connsiteY384" fmla="*/ 5546923 h 6858000"/>
              <a:gd name="connsiteX385" fmla="*/ 3729438 w 7467600"/>
              <a:gd name="connsiteY385" fmla="*/ 5569058 h 6858000"/>
              <a:gd name="connsiteX386" fmla="*/ 3707782 w 7467600"/>
              <a:gd name="connsiteY386" fmla="*/ 5644908 h 6858000"/>
              <a:gd name="connsiteX387" fmla="*/ 3583827 w 7467600"/>
              <a:gd name="connsiteY387" fmla="*/ 6039215 h 6858000"/>
              <a:gd name="connsiteX388" fmla="*/ 3547861 w 7467600"/>
              <a:gd name="connsiteY388" fmla="*/ 6129609 h 6858000"/>
              <a:gd name="connsiteX389" fmla="*/ 3490905 w 7467600"/>
              <a:gd name="connsiteY389" fmla="*/ 6277660 h 6858000"/>
              <a:gd name="connsiteX390" fmla="*/ 3455859 w 7467600"/>
              <a:gd name="connsiteY390" fmla="*/ 6391301 h 6858000"/>
              <a:gd name="connsiteX391" fmla="*/ 3429112 w 7467600"/>
              <a:gd name="connsiteY391" fmla="*/ 6479469 h 6858000"/>
              <a:gd name="connsiteX392" fmla="*/ 3304862 w 7467600"/>
              <a:gd name="connsiteY392" fmla="*/ 6796476 h 6858000"/>
              <a:gd name="connsiteX393" fmla="*/ 3276071 w 7467600"/>
              <a:gd name="connsiteY393" fmla="*/ 6858000 h 6858000"/>
              <a:gd name="connsiteX394" fmla="*/ 3240805 w 7467600"/>
              <a:gd name="connsiteY394" fmla="*/ 6858000 h 6858000"/>
              <a:gd name="connsiteX395" fmla="*/ 3275917 w 7467600"/>
              <a:gd name="connsiteY395" fmla="*/ 6783192 h 6858000"/>
              <a:gd name="connsiteX396" fmla="*/ 3399358 w 7467600"/>
              <a:gd name="connsiteY396" fmla="*/ 6469011 h 6858000"/>
              <a:gd name="connsiteX397" fmla="*/ 3425650 w 7467600"/>
              <a:gd name="connsiteY397" fmla="*/ 6381333 h 6858000"/>
              <a:gd name="connsiteX398" fmla="*/ 3460661 w 7467600"/>
              <a:gd name="connsiteY398" fmla="*/ 6266763 h 6858000"/>
              <a:gd name="connsiteX399" fmla="*/ 3518021 w 7467600"/>
              <a:gd name="connsiteY399" fmla="*/ 6117298 h 6858000"/>
              <a:gd name="connsiteX400" fmla="*/ 3554035 w 7467600"/>
              <a:gd name="connsiteY400" fmla="*/ 6027832 h 6858000"/>
              <a:gd name="connsiteX401" fmla="*/ 3677174 w 7467600"/>
              <a:gd name="connsiteY401" fmla="*/ 5636351 h 6858000"/>
              <a:gd name="connsiteX402" fmla="*/ 3698819 w 7467600"/>
              <a:gd name="connsiteY402" fmla="*/ 5560503 h 6858000"/>
              <a:gd name="connsiteX403" fmla="*/ 3702094 w 7467600"/>
              <a:gd name="connsiteY403" fmla="*/ 5549194 h 6858000"/>
              <a:gd name="connsiteX404" fmla="*/ 3398355 w 7467600"/>
              <a:gd name="connsiteY404" fmla="*/ 6094603 h 6858000"/>
              <a:gd name="connsiteX405" fmla="*/ 3193941 w 7467600"/>
              <a:gd name="connsiteY405" fmla="*/ 6798775 h 6858000"/>
              <a:gd name="connsiteX406" fmla="*/ 3184140 w 7467600"/>
              <a:gd name="connsiteY406" fmla="*/ 6858000 h 6858000"/>
              <a:gd name="connsiteX407" fmla="*/ 3099978 w 7467600"/>
              <a:gd name="connsiteY407" fmla="*/ 6858000 h 6858000"/>
              <a:gd name="connsiteX408" fmla="*/ 3101556 w 7467600"/>
              <a:gd name="connsiteY408" fmla="*/ 6843337 h 6858000"/>
              <a:gd name="connsiteX409" fmla="*/ 3370162 w 7467600"/>
              <a:gd name="connsiteY409" fmla="*/ 5785550 h 6858000"/>
              <a:gd name="connsiteX410" fmla="*/ 3746477 w 7467600"/>
              <a:gd name="connsiteY410" fmla="*/ 5377889 h 6858000"/>
              <a:gd name="connsiteX411" fmla="*/ 3863399 w 7467600"/>
              <a:gd name="connsiteY411" fmla="*/ 5087257 h 6858000"/>
              <a:gd name="connsiteX412" fmla="*/ 3968712 w 7467600"/>
              <a:gd name="connsiteY412" fmla="*/ 4913989 h 6858000"/>
              <a:gd name="connsiteX413" fmla="*/ 2792390 w 7467600"/>
              <a:gd name="connsiteY413" fmla="*/ 5382974 h 6858000"/>
              <a:gd name="connsiteX414" fmla="*/ 2714982 w 7467600"/>
              <a:gd name="connsiteY414" fmla="*/ 5427051 h 6858000"/>
              <a:gd name="connsiteX415" fmla="*/ 2813361 w 7467600"/>
              <a:gd name="connsiteY415" fmla="*/ 6023912 h 6858000"/>
              <a:gd name="connsiteX416" fmla="*/ 2688430 w 7467600"/>
              <a:gd name="connsiteY416" fmla="*/ 6801564 h 6858000"/>
              <a:gd name="connsiteX417" fmla="*/ 2629626 w 7467600"/>
              <a:gd name="connsiteY417" fmla="*/ 6763394 h 6858000"/>
              <a:gd name="connsiteX418" fmla="*/ 2565328 w 7467600"/>
              <a:gd name="connsiteY418" fmla="*/ 5516399 h 6858000"/>
              <a:gd name="connsiteX419" fmla="*/ 1922999 w 7467600"/>
              <a:gd name="connsiteY419" fmla="*/ 5980343 h 6858000"/>
              <a:gd name="connsiteX420" fmla="*/ 1950261 w 7467600"/>
              <a:gd name="connsiteY420" fmla="*/ 6405858 h 6858000"/>
              <a:gd name="connsiteX421" fmla="*/ 2365554 w 7467600"/>
              <a:gd name="connsiteY421" fmla="*/ 6759107 h 6858000"/>
              <a:gd name="connsiteX422" fmla="*/ 2424142 w 7467600"/>
              <a:gd name="connsiteY422" fmla="*/ 6858000 h 6858000"/>
              <a:gd name="connsiteX423" fmla="*/ 2395994 w 7467600"/>
              <a:gd name="connsiteY423" fmla="*/ 6858000 h 6858000"/>
              <a:gd name="connsiteX424" fmla="*/ 2392863 w 7467600"/>
              <a:gd name="connsiteY424" fmla="*/ 6852964 h 6858000"/>
              <a:gd name="connsiteX425" fmla="*/ 2017589 w 7467600"/>
              <a:gd name="connsiteY425" fmla="*/ 6493982 h 6858000"/>
              <a:gd name="connsiteX426" fmla="*/ 2147336 w 7467600"/>
              <a:gd name="connsiteY426" fmla="*/ 6594052 h 6858000"/>
              <a:gd name="connsiteX427" fmla="*/ 2207047 w 7467600"/>
              <a:gd name="connsiteY427" fmla="*/ 6654540 h 6858000"/>
              <a:gd name="connsiteX428" fmla="*/ 2299106 w 7467600"/>
              <a:gd name="connsiteY428" fmla="*/ 6778931 h 6858000"/>
              <a:gd name="connsiteX429" fmla="*/ 2314430 w 7467600"/>
              <a:gd name="connsiteY429" fmla="*/ 6801144 h 6858000"/>
              <a:gd name="connsiteX430" fmla="*/ 2352406 w 7467600"/>
              <a:gd name="connsiteY430" fmla="*/ 6858000 h 6858000"/>
              <a:gd name="connsiteX431" fmla="*/ 2314492 w 7467600"/>
              <a:gd name="connsiteY431" fmla="*/ 6858000 h 6858000"/>
              <a:gd name="connsiteX432" fmla="*/ 2288095 w 7467600"/>
              <a:gd name="connsiteY432" fmla="*/ 6818030 h 6858000"/>
              <a:gd name="connsiteX433" fmla="*/ 2272768 w 7467600"/>
              <a:gd name="connsiteY433" fmla="*/ 6795822 h 6858000"/>
              <a:gd name="connsiteX434" fmla="*/ 2182715 w 7467600"/>
              <a:gd name="connsiteY434" fmla="*/ 6675071 h 6858000"/>
              <a:gd name="connsiteX435" fmla="*/ 2032061 w 7467600"/>
              <a:gd name="connsiteY435" fmla="*/ 6541380 h 6858000"/>
              <a:gd name="connsiteX436" fmla="*/ 2257220 w 7467600"/>
              <a:gd name="connsiteY436" fmla="*/ 6826257 h 6858000"/>
              <a:gd name="connsiteX437" fmla="*/ 2281324 w 7467600"/>
              <a:gd name="connsiteY437" fmla="*/ 6858000 h 6858000"/>
              <a:gd name="connsiteX438" fmla="*/ 2242860 w 7467600"/>
              <a:gd name="connsiteY438" fmla="*/ 6858000 h 6858000"/>
              <a:gd name="connsiteX439" fmla="*/ 2232818 w 7467600"/>
              <a:gd name="connsiteY439" fmla="*/ 6844926 h 6858000"/>
              <a:gd name="connsiteX440" fmla="*/ 1990172 w 7467600"/>
              <a:gd name="connsiteY440" fmla="*/ 6542121 h 6858000"/>
              <a:gd name="connsiteX441" fmla="*/ 2124090 w 7467600"/>
              <a:gd name="connsiteY441" fmla="*/ 6761017 h 6858000"/>
              <a:gd name="connsiteX442" fmla="*/ 2200380 w 7467600"/>
              <a:gd name="connsiteY442" fmla="*/ 6858000 h 6858000"/>
              <a:gd name="connsiteX443" fmla="*/ 2147507 w 7467600"/>
              <a:gd name="connsiteY443" fmla="*/ 6858000 h 6858000"/>
              <a:gd name="connsiteX444" fmla="*/ 2070668 w 7467600"/>
              <a:gd name="connsiteY444" fmla="*/ 6761520 h 6858000"/>
              <a:gd name="connsiteX445" fmla="*/ 1975142 w 7467600"/>
              <a:gd name="connsiteY445" fmla="*/ 6585570 h 6858000"/>
              <a:gd name="connsiteX446" fmla="*/ 2050035 w 7467600"/>
              <a:gd name="connsiteY446" fmla="*/ 6813345 h 6858000"/>
              <a:gd name="connsiteX447" fmla="*/ 2063025 w 7467600"/>
              <a:gd name="connsiteY447" fmla="*/ 6858000 h 6858000"/>
              <a:gd name="connsiteX448" fmla="*/ 2021675 w 7467600"/>
              <a:gd name="connsiteY448" fmla="*/ 6858000 h 6858000"/>
              <a:gd name="connsiteX449" fmla="*/ 2019308 w 7467600"/>
              <a:gd name="connsiteY449" fmla="*/ 6847118 h 6858000"/>
              <a:gd name="connsiteX450" fmla="*/ 1938835 w 7467600"/>
              <a:gd name="connsiteY450" fmla="*/ 6551160 h 6858000"/>
              <a:gd name="connsiteX451" fmla="*/ 1953230 w 7467600"/>
              <a:gd name="connsiteY451" fmla="*/ 6759699 h 6858000"/>
              <a:gd name="connsiteX452" fmla="*/ 1956763 w 7467600"/>
              <a:gd name="connsiteY452" fmla="*/ 6778191 h 6858000"/>
              <a:gd name="connsiteX453" fmla="*/ 1967925 w 7467600"/>
              <a:gd name="connsiteY453" fmla="*/ 6858000 h 6858000"/>
              <a:gd name="connsiteX454" fmla="*/ 1936622 w 7467600"/>
              <a:gd name="connsiteY454" fmla="*/ 6858000 h 6858000"/>
              <a:gd name="connsiteX455" fmla="*/ 1926261 w 7467600"/>
              <a:gd name="connsiteY455" fmla="*/ 6784064 h 6858000"/>
              <a:gd name="connsiteX456" fmla="*/ 1922724 w 7467600"/>
              <a:gd name="connsiteY456" fmla="*/ 6765577 h 6858000"/>
              <a:gd name="connsiteX457" fmla="*/ 1904650 w 7467600"/>
              <a:gd name="connsiteY457" fmla="*/ 6639616 h 6858000"/>
              <a:gd name="connsiteX458" fmla="*/ 1885273 w 7467600"/>
              <a:gd name="connsiteY458" fmla="*/ 6858000 h 6858000"/>
              <a:gd name="connsiteX459" fmla="*/ 1854363 w 7467600"/>
              <a:gd name="connsiteY459" fmla="*/ 6858000 h 6858000"/>
              <a:gd name="connsiteX460" fmla="*/ 1880391 w 7467600"/>
              <a:gd name="connsiteY460" fmla="*/ 6603796 h 6858000"/>
              <a:gd name="connsiteX461" fmla="*/ 1818273 w 7467600"/>
              <a:gd name="connsiteY461" fmla="*/ 6715729 h 6858000"/>
              <a:gd name="connsiteX462" fmla="*/ 1794691 w 7467600"/>
              <a:gd name="connsiteY462" fmla="*/ 6843239 h 6858000"/>
              <a:gd name="connsiteX463" fmla="*/ 1794914 w 7467600"/>
              <a:gd name="connsiteY463" fmla="*/ 6858000 h 6858000"/>
              <a:gd name="connsiteX464" fmla="*/ 1746128 w 7467600"/>
              <a:gd name="connsiteY464" fmla="*/ 6858000 h 6858000"/>
              <a:gd name="connsiteX465" fmla="*/ 1753934 w 7467600"/>
              <a:gd name="connsiteY465" fmla="*/ 6724796 h 6858000"/>
              <a:gd name="connsiteX466" fmla="*/ 1792053 w 7467600"/>
              <a:gd name="connsiteY466" fmla="*/ 6572396 h 6858000"/>
              <a:gd name="connsiteX467" fmla="*/ 1862248 w 7467600"/>
              <a:gd name="connsiteY467" fmla="*/ 6266397 h 6858000"/>
              <a:gd name="connsiteX468" fmla="*/ 1862250 w 7467600"/>
              <a:gd name="connsiteY468" fmla="*/ 6033531 h 6858000"/>
              <a:gd name="connsiteX469" fmla="*/ 1211999 w 7467600"/>
              <a:gd name="connsiteY469" fmla="*/ 6683610 h 6858000"/>
              <a:gd name="connsiteX470" fmla="*/ 1213266 w 7467600"/>
              <a:gd name="connsiteY470" fmla="*/ 6691947 h 6858000"/>
              <a:gd name="connsiteX471" fmla="*/ 1203370 w 7467600"/>
              <a:gd name="connsiteY471" fmla="*/ 6850676 h 6858000"/>
              <a:gd name="connsiteX472" fmla="*/ 1203671 w 7467600"/>
              <a:gd name="connsiteY472" fmla="*/ 6858000 h 6858000"/>
              <a:gd name="connsiteX473" fmla="*/ 1143180 w 7467600"/>
              <a:gd name="connsiteY473" fmla="*/ 6858000 h 6858000"/>
              <a:gd name="connsiteX474" fmla="*/ 1142176 w 7467600"/>
              <a:gd name="connsiteY474" fmla="*/ 6766045 h 6858000"/>
              <a:gd name="connsiteX475" fmla="*/ 1067484 w 7467600"/>
              <a:gd name="connsiteY475" fmla="*/ 6858000 h 6858000"/>
              <a:gd name="connsiteX476" fmla="*/ 953928 w 7467600"/>
              <a:gd name="connsiteY476" fmla="*/ 6858000 h 6858000"/>
              <a:gd name="connsiteX477" fmla="*/ 959715 w 7467600"/>
              <a:gd name="connsiteY477" fmla="*/ 6850185 h 6858000"/>
              <a:gd name="connsiteX478" fmla="*/ 1483788 w 7467600"/>
              <a:gd name="connsiteY478" fmla="*/ 6259174 h 6858000"/>
              <a:gd name="connsiteX479" fmla="*/ 1100671 w 7467600"/>
              <a:gd name="connsiteY479" fmla="*/ 6252137 h 6858000"/>
              <a:gd name="connsiteX480" fmla="*/ 1090144 w 7467600"/>
              <a:gd name="connsiteY480" fmla="*/ 6256748 h 6858000"/>
              <a:gd name="connsiteX481" fmla="*/ 1095872 w 7467600"/>
              <a:gd name="connsiteY481" fmla="*/ 6271892 h 6858000"/>
              <a:gd name="connsiteX482" fmla="*/ 262785 w 7467600"/>
              <a:gd name="connsiteY482" fmla="*/ 6845450 h 6858000"/>
              <a:gd name="connsiteX483" fmla="*/ 209968 w 7467600"/>
              <a:gd name="connsiteY483" fmla="*/ 6770713 h 6858000"/>
              <a:gd name="connsiteX484" fmla="*/ 873460 w 7467600"/>
              <a:gd name="connsiteY484" fmla="*/ 6253768 h 6858000"/>
              <a:gd name="connsiteX485" fmla="*/ 192686 w 7467600"/>
              <a:gd name="connsiteY485" fmla="*/ 5849257 h 6858000"/>
              <a:gd name="connsiteX486" fmla="*/ 4696 w 7467600"/>
              <a:gd name="connsiteY486" fmla="*/ 5697668 h 6858000"/>
              <a:gd name="connsiteX487" fmla="*/ 0 w 7467600"/>
              <a:gd name="connsiteY487" fmla="*/ 5689984 h 6858000"/>
              <a:gd name="connsiteX488" fmla="*/ 0 w 7467600"/>
              <a:gd name="connsiteY488" fmla="*/ 5513472 h 6858000"/>
              <a:gd name="connsiteX489" fmla="*/ 174101 w 7467600"/>
              <a:gd name="connsiteY489" fmla="*/ 5620277 h 6858000"/>
              <a:gd name="connsiteX490" fmla="*/ 891800 w 7467600"/>
              <a:gd name="connsiteY490" fmla="*/ 6036935 h 6858000"/>
              <a:gd name="connsiteX491" fmla="*/ 1072219 w 7467600"/>
              <a:gd name="connsiteY491" fmla="*/ 6169443 h 6858000"/>
              <a:gd name="connsiteX492" fmla="*/ 1074117 w 7467600"/>
              <a:gd name="connsiteY492" fmla="*/ 6170301 h 6858000"/>
              <a:gd name="connsiteX493" fmla="*/ 1083114 w 7467600"/>
              <a:gd name="connsiteY493" fmla="*/ 6174131 h 6858000"/>
              <a:gd name="connsiteX494" fmla="*/ 1543010 w 7467600"/>
              <a:gd name="connsiteY494" fmla="*/ 6191140 h 6858000"/>
              <a:gd name="connsiteX495" fmla="*/ 1551080 w 7467600"/>
              <a:gd name="connsiteY495" fmla="*/ 6195006 h 6858000"/>
              <a:gd name="connsiteX496" fmla="*/ 2345443 w 7467600"/>
              <a:gd name="connsiteY496" fmla="*/ 5549882 h 6858000"/>
              <a:gd name="connsiteX497" fmla="*/ 1721499 w 7467600"/>
              <a:gd name="connsiteY497" fmla="*/ 5599969 h 6858000"/>
              <a:gd name="connsiteX498" fmla="*/ 767716 w 7467600"/>
              <a:gd name="connsiteY498" fmla="*/ 5472768 h 6858000"/>
              <a:gd name="connsiteX499" fmla="*/ 722147 w 7467600"/>
              <a:gd name="connsiteY499" fmla="*/ 5393091 h 6858000"/>
              <a:gd name="connsiteX500" fmla="*/ 1485552 w 7467600"/>
              <a:gd name="connsiteY500" fmla="*/ 5313202 h 6858000"/>
              <a:gd name="connsiteX501" fmla="*/ 2143004 w 7467600"/>
              <a:gd name="connsiteY501" fmla="*/ 5402420 h 6858000"/>
              <a:gd name="connsiteX502" fmla="*/ 1933391 w 7467600"/>
              <a:gd name="connsiteY502" fmla="*/ 5156971 h 6858000"/>
              <a:gd name="connsiteX503" fmla="*/ 1827118 w 7467600"/>
              <a:gd name="connsiteY503" fmla="*/ 4968410 h 6858000"/>
              <a:gd name="connsiteX504" fmla="*/ 1837349 w 7467600"/>
              <a:gd name="connsiteY504" fmla="*/ 4956357 h 6858000"/>
              <a:gd name="connsiteX505" fmla="*/ 2162835 w 7467600"/>
              <a:gd name="connsiteY505" fmla="*/ 5187853 h 6858000"/>
              <a:gd name="connsiteX506" fmla="*/ 2257167 w 7467600"/>
              <a:gd name="connsiteY506" fmla="*/ 5462123 h 6858000"/>
              <a:gd name="connsiteX507" fmla="*/ 2261598 w 7467600"/>
              <a:gd name="connsiteY507" fmla="*/ 5467998 h 6858000"/>
              <a:gd name="connsiteX508" fmla="*/ 2437177 w 7467600"/>
              <a:gd name="connsiteY508" fmla="*/ 5479608 h 6858000"/>
              <a:gd name="connsiteX509" fmla="*/ 2445247 w 7467600"/>
              <a:gd name="connsiteY509" fmla="*/ 5483476 h 6858000"/>
              <a:gd name="connsiteX510" fmla="*/ 2743626 w 7467600"/>
              <a:gd name="connsiteY510" fmla="*/ 5304819 h 6858000"/>
              <a:gd name="connsiteX511" fmla="*/ 3048102 w 7467600"/>
              <a:gd name="connsiteY511" fmla="*/ 5150595 h 6858000"/>
              <a:gd name="connsiteX512" fmla="*/ 1799414 w 7467600"/>
              <a:gd name="connsiteY512" fmla="*/ 4694732 h 6858000"/>
              <a:gd name="connsiteX513" fmla="*/ 1771735 w 7467600"/>
              <a:gd name="connsiteY513" fmla="*/ 4619929 h 6858000"/>
              <a:gd name="connsiteX514" fmla="*/ 3104273 w 7467600"/>
              <a:gd name="connsiteY514" fmla="*/ 5076159 h 6858000"/>
              <a:gd name="connsiteX515" fmla="*/ 3113245 w 7467600"/>
              <a:gd name="connsiteY515" fmla="*/ 5090705 h 6858000"/>
              <a:gd name="connsiteX516" fmla="*/ 3126294 w 7467600"/>
              <a:gd name="connsiteY516" fmla="*/ 5114400 h 6858000"/>
              <a:gd name="connsiteX517" fmla="*/ 3937433 w 7467600"/>
              <a:gd name="connsiteY517" fmla="*/ 4830473 h 6858000"/>
              <a:gd name="connsiteX518" fmla="*/ 3590475 w 7467600"/>
              <a:gd name="connsiteY518" fmla="*/ 4597974 h 6858000"/>
              <a:gd name="connsiteX519" fmla="*/ 3100264 w 7467600"/>
              <a:gd name="connsiteY519" fmla="*/ 4579845 h 6858000"/>
              <a:gd name="connsiteX520" fmla="*/ 2183576 w 7467600"/>
              <a:gd name="connsiteY520" fmla="*/ 4227150 h 6858000"/>
              <a:gd name="connsiteX521" fmla="*/ 2151029 w 7467600"/>
              <a:gd name="connsiteY521" fmla="*/ 4146947 h 6858000"/>
              <a:gd name="connsiteX522" fmla="*/ 3563434 w 7467600"/>
              <a:gd name="connsiteY522" fmla="*/ 4469115 h 6858000"/>
              <a:gd name="connsiteX523" fmla="*/ 3177952 w 7467600"/>
              <a:gd name="connsiteY523" fmla="*/ 3657386 h 6858000"/>
              <a:gd name="connsiteX524" fmla="*/ 3189263 w 7467600"/>
              <a:gd name="connsiteY524" fmla="*/ 3625726 h 6858000"/>
              <a:gd name="connsiteX525" fmla="*/ 3560912 w 7467600"/>
              <a:gd name="connsiteY525" fmla="*/ 4079863 h 6858000"/>
              <a:gd name="connsiteX526" fmla="*/ 3626636 w 7467600"/>
              <a:gd name="connsiteY526" fmla="*/ 4512230 h 6858000"/>
              <a:gd name="connsiteX527" fmla="*/ 3653088 w 7467600"/>
              <a:gd name="connsiteY527" fmla="*/ 4521417 h 6858000"/>
              <a:gd name="connsiteX528" fmla="*/ 3988128 w 7467600"/>
              <a:gd name="connsiteY528" fmla="*/ 4817267 h 6858000"/>
              <a:gd name="connsiteX529" fmla="*/ 4830582 w 7467600"/>
              <a:gd name="connsiteY529" fmla="*/ 4676000 h 6858000"/>
              <a:gd name="connsiteX530" fmla="*/ 4830100 w 7467600"/>
              <a:gd name="connsiteY530" fmla="*/ 4675554 h 6858000"/>
              <a:gd name="connsiteX531" fmla="*/ 4036318 w 7467600"/>
              <a:gd name="connsiteY531" fmla="*/ 4147013 h 6858000"/>
              <a:gd name="connsiteX532" fmla="*/ 3432098 w 7467600"/>
              <a:gd name="connsiteY532" fmla="*/ 3537312 h 6858000"/>
              <a:gd name="connsiteX533" fmla="*/ 3446761 w 7467600"/>
              <a:gd name="connsiteY533" fmla="*/ 3461278 h 6858000"/>
              <a:gd name="connsiteX534" fmla="*/ 4419733 w 7467600"/>
              <a:gd name="connsiteY534" fmla="*/ 3963555 h 6858000"/>
              <a:gd name="connsiteX535" fmla="*/ 4781371 w 7467600"/>
              <a:gd name="connsiteY535" fmla="*/ 4458604 h 6858000"/>
              <a:gd name="connsiteX536" fmla="*/ 4780440 w 7467600"/>
              <a:gd name="connsiteY536" fmla="*/ 4470290 h 6858000"/>
              <a:gd name="connsiteX537" fmla="*/ 4898954 w 7467600"/>
              <a:gd name="connsiteY537" fmla="*/ 4662092 h 6858000"/>
              <a:gd name="connsiteX538" fmla="*/ 4900699 w 7467600"/>
              <a:gd name="connsiteY538" fmla="*/ 4670867 h 6858000"/>
              <a:gd name="connsiteX539" fmla="*/ 5714511 w 7467600"/>
              <a:gd name="connsiteY539" fmla="*/ 4663483 h 6858000"/>
              <a:gd name="connsiteX540" fmla="*/ 5464793 w 7467600"/>
              <a:gd name="connsiteY540" fmla="*/ 4393556 h 6858000"/>
              <a:gd name="connsiteX541" fmla="*/ 5461897 w 7467600"/>
              <a:gd name="connsiteY541" fmla="*/ 4390879 h 6858000"/>
              <a:gd name="connsiteX542" fmla="*/ 4294126 w 7467600"/>
              <a:gd name="connsiteY542" fmla="*/ 3303048 h 6858000"/>
              <a:gd name="connsiteX543" fmla="*/ 4305321 w 7467600"/>
              <a:gd name="connsiteY543" fmla="*/ 3256953 h 6858000"/>
              <a:gd name="connsiteX544" fmla="*/ 4949299 w 7467600"/>
              <a:gd name="connsiteY544" fmla="*/ 3766336 h 6858000"/>
              <a:gd name="connsiteX545" fmla="*/ 5291452 w 7467600"/>
              <a:gd name="connsiteY545" fmla="*/ 4076801 h 6858000"/>
              <a:gd name="connsiteX546" fmla="*/ 5434998 w 7467600"/>
              <a:gd name="connsiteY546" fmla="*/ 4254100 h 6858000"/>
              <a:gd name="connsiteX547" fmla="*/ 5351015 w 7467600"/>
              <a:gd name="connsiteY547" fmla="*/ 3760989 h 6858000"/>
              <a:gd name="connsiteX548" fmla="*/ 5413780 w 7467600"/>
              <a:gd name="connsiteY548" fmla="*/ 2966265 h 6858000"/>
              <a:gd name="connsiteX549" fmla="*/ 5425627 w 7467600"/>
              <a:gd name="connsiteY549" fmla="*/ 2954192 h 6858000"/>
              <a:gd name="connsiteX550" fmla="*/ 6604735 w 7467600"/>
              <a:gd name="connsiteY550" fmla="*/ 2041381 h 6858000"/>
              <a:gd name="connsiteX551" fmla="*/ 7204487 w 7467600"/>
              <a:gd name="connsiteY551" fmla="*/ 2742112 h 6858000"/>
              <a:gd name="connsiteX552" fmla="*/ 7131592 w 7467600"/>
              <a:gd name="connsiteY552" fmla="*/ 2672096 h 6858000"/>
              <a:gd name="connsiteX553" fmla="*/ 6996344 w 7467600"/>
              <a:gd name="connsiteY553" fmla="*/ 2518310 h 6858000"/>
              <a:gd name="connsiteX554" fmla="*/ 6735495 w 7467600"/>
              <a:gd name="connsiteY554" fmla="*/ 2196890 h 6858000"/>
              <a:gd name="connsiteX555" fmla="*/ 6721901 w 7467600"/>
              <a:gd name="connsiteY555" fmla="*/ 2179274 h 6858000"/>
              <a:gd name="connsiteX556" fmla="*/ 6604735 w 7467600"/>
              <a:gd name="connsiteY556" fmla="*/ 2041381 h 6858000"/>
              <a:gd name="connsiteX557" fmla="*/ 6591670 w 7467600"/>
              <a:gd name="connsiteY557" fmla="*/ 1988277 h 6858000"/>
              <a:gd name="connsiteX558" fmla="*/ 6747349 w 7467600"/>
              <a:gd name="connsiteY558" fmla="*/ 2160069 h 6858000"/>
              <a:gd name="connsiteX559" fmla="*/ 6760943 w 7467600"/>
              <a:gd name="connsiteY559" fmla="*/ 2177686 h 6858000"/>
              <a:gd name="connsiteX560" fmla="*/ 7021065 w 7467600"/>
              <a:gd name="connsiteY560" fmla="*/ 2498102 h 6858000"/>
              <a:gd name="connsiteX561" fmla="*/ 7155223 w 7467600"/>
              <a:gd name="connsiteY561" fmla="*/ 2650386 h 6858000"/>
              <a:gd name="connsiteX562" fmla="*/ 7203167 w 7467600"/>
              <a:gd name="connsiteY562" fmla="*/ 2697288 h 6858000"/>
              <a:gd name="connsiteX563" fmla="*/ 6937703 w 7467600"/>
              <a:gd name="connsiteY563" fmla="*/ 2321981 h 6858000"/>
              <a:gd name="connsiteX564" fmla="*/ 6591670 w 7467600"/>
              <a:gd name="connsiteY564" fmla="*/ 1988277 h 6858000"/>
              <a:gd name="connsiteX565" fmla="*/ 5798671 w 7467600"/>
              <a:gd name="connsiteY565" fmla="*/ 1981601 h 6858000"/>
              <a:gd name="connsiteX566" fmla="*/ 5754709 w 7467600"/>
              <a:gd name="connsiteY566" fmla="*/ 2071454 h 6858000"/>
              <a:gd name="connsiteX567" fmla="*/ 5763044 w 7467600"/>
              <a:gd name="connsiteY567" fmla="*/ 2842206 h 6858000"/>
              <a:gd name="connsiteX568" fmla="*/ 5764974 w 7467600"/>
              <a:gd name="connsiteY568" fmla="*/ 2799609 h 6858000"/>
              <a:gd name="connsiteX569" fmla="*/ 5767665 w 7467600"/>
              <a:gd name="connsiteY569" fmla="*/ 2666409 h 6858000"/>
              <a:gd name="connsiteX570" fmla="*/ 5763055 w 7467600"/>
              <a:gd name="connsiteY570" fmla="*/ 2579705 h 6858000"/>
              <a:gd name="connsiteX571" fmla="*/ 5758079 w 7467600"/>
              <a:gd name="connsiteY571" fmla="*/ 2492508 h 6858000"/>
              <a:gd name="connsiteX572" fmla="*/ 5779325 w 7467600"/>
              <a:gd name="connsiteY572" fmla="*/ 2197069 h 6858000"/>
              <a:gd name="connsiteX573" fmla="*/ 5798671 w 7467600"/>
              <a:gd name="connsiteY573" fmla="*/ 1981601 h 6858000"/>
              <a:gd name="connsiteX574" fmla="*/ 5829202 w 7467600"/>
              <a:gd name="connsiteY574" fmla="*/ 1971679 h 6858000"/>
              <a:gd name="connsiteX575" fmla="*/ 5809558 w 7467600"/>
              <a:gd name="connsiteY575" fmla="*/ 2198043 h 6858000"/>
              <a:gd name="connsiteX576" fmla="*/ 5788653 w 7467600"/>
              <a:gd name="connsiteY576" fmla="*/ 2489430 h 6858000"/>
              <a:gd name="connsiteX577" fmla="*/ 5793439 w 7467600"/>
              <a:gd name="connsiteY577" fmla="*/ 2575235 h 6858000"/>
              <a:gd name="connsiteX578" fmla="*/ 5796837 w 7467600"/>
              <a:gd name="connsiteY578" fmla="*/ 2637633 h 6858000"/>
              <a:gd name="connsiteX579" fmla="*/ 5818614 w 7467600"/>
              <a:gd name="connsiteY579" fmla="*/ 2473055 h 6858000"/>
              <a:gd name="connsiteX580" fmla="*/ 5829202 w 7467600"/>
              <a:gd name="connsiteY580" fmla="*/ 1971679 h 6858000"/>
              <a:gd name="connsiteX581" fmla="*/ 5911389 w 7467600"/>
              <a:gd name="connsiteY581" fmla="*/ 1898371 h 6858000"/>
              <a:gd name="connsiteX582" fmla="*/ 6237627 w 7467600"/>
              <a:gd name="connsiteY582" fmla="*/ 2231921 h 6858000"/>
              <a:gd name="connsiteX583" fmla="*/ 5911389 w 7467600"/>
              <a:gd name="connsiteY583" fmla="*/ 1898371 h 6858000"/>
              <a:gd name="connsiteX584" fmla="*/ 6944437 w 7467600"/>
              <a:gd name="connsiteY584" fmla="*/ 1575402 h 6858000"/>
              <a:gd name="connsiteX585" fmla="*/ 6304730 w 7467600"/>
              <a:gd name="connsiteY585" fmla="*/ 1766654 h 6858000"/>
              <a:gd name="connsiteX586" fmla="*/ 6944437 w 7467600"/>
              <a:gd name="connsiteY586" fmla="*/ 1575402 h 6858000"/>
              <a:gd name="connsiteX587" fmla="*/ 7019523 w 7467600"/>
              <a:gd name="connsiteY587" fmla="*/ 1519450 h 6858000"/>
              <a:gd name="connsiteX588" fmla="*/ 6298091 w 7467600"/>
              <a:gd name="connsiteY588" fmla="*/ 1737122 h 6858000"/>
              <a:gd name="connsiteX589" fmla="*/ 7019523 w 7467600"/>
              <a:gd name="connsiteY589" fmla="*/ 1519450 h 6858000"/>
              <a:gd name="connsiteX590" fmla="*/ 2399523 w 7467600"/>
              <a:gd name="connsiteY590" fmla="*/ 1428234 h 6858000"/>
              <a:gd name="connsiteX591" fmla="*/ 2224982 w 7467600"/>
              <a:gd name="connsiteY591" fmla="*/ 1826201 h 6858000"/>
              <a:gd name="connsiteX592" fmla="*/ 2096099 w 7467600"/>
              <a:gd name="connsiteY592" fmla="*/ 2345900 h 6858000"/>
              <a:gd name="connsiteX593" fmla="*/ 2283317 w 7467600"/>
              <a:gd name="connsiteY593" fmla="*/ 1796925 h 6858000"/>
              <a:gd name="connsiteX594" fmla="*/ 2399523 w 7467600"/>
              <a:gd name="connsiteY594" fmla="*/ 1428234 h 6858000"/>
              <a:gd name="connsiteX595" fmla="*/ 2448558 w 7467600"/>
              <a:gd name="connsiteY595" fmla="*/ 1373435 h 6858000"/>
              <a:gd name="connsiteX596" fmla="*/ 2312521 w 7467600"/>
              <a:gd name="connsiteY596" fmla="*/ 1806140 h 6858000"/>
              <a:gd name="connsiteX597" fmla="*/ 2127533 w 7467600"/>
              <a:gd name="connsiteY597" fmla="*/ 2348380 h 6858000"/>
              <a:gd name="connsiteX598" fmla="*/ 2358080 w 7467600"/>
              <a:gd name="connsiteY598" fmla="*/ 1866134 h 6858000"/>
              <a:gd name="connsiteX599" fmla="*/ 2407436 w 7467600"/>
              <a:gd name="connsiteY599" fmla="*/ 1651070 h 6858000"/>
              <a:gd name="connsiteX600" fmla="*/ 2448558 w 7467600"/>
              <a:gd name="connsiteY600" fmla="*/ 1373435 h 6858000"/>
              <a:gd name="connsiteX601" fmla="*/ 278707 w 7467600"/>
              <a:gd name="connsiteY601" fmla="*/ 1352270 h 6858000"/>
              <a:gd name="connsiteX602" fmla="*/ 321570 w 7467600"/>
              <a:gd name="connsiteY602" fmla="*/ 1861610 h 6858000"/>
              <a:gd name="connsiteX603" fmla="*/ 294281 w 7467600"/>
              <a:gd name="connsiteY603" fmla="*/ 1440658 h 6858000"/>
              <a:gd name="connsiteX604" fmla="*/ 278707 w 7467600"/>
              <a:gd name="connsiteY604" fmla="*/ 1352270 h 6858000"/>
              <a:gd name="connsiteX605" fmla="*/ 1423821 w 7467600"/>
              <a:gd name="connsiteY605" fmla="*/ 1351958 h 6858000"/>
              <a:gd name="connsiteX606" fmla="*/ 1638521 w 7467600"/>
              <a:gd name="connsiteY606" fmla="*/ 1908470 h 6858000"/>
              <a:gd name="connsiteX607" fmla="*/ 1754199 w 7467600"/>
              <a:gd name="connsiteY607" fmla="*/ 2149284 h 6858000"/>
              <a:gd name="connsiteX608" fmla="*/ 1908359 w 7467600"/>
              <a:gd name="connsiteY608" fmla="*/ 2364988 h 6858000"/>
              <a:gd name="connsiteX609" fmla="*/ 1647661 w 7467600"/>
              <a:gd name="connsiteY609" fmla="*/ 1825945 h 6858000"/>
              <a:gd name="connsiteX610" fmla="*/ 1423821 w 7467600"/>
              <a:gd name="connsiteY610" fmla="*/ 1351958 h 6858000"/>
              <a:gd name="connsiteX611" fmla="*/ 1431890 w 7467600"/>
              <a:gd name="connsiteY611" fmla="*/ 1306475 h 6858000"/>
              <a:gd name="connsiteX612" fmla="*/ 1507597 w 7467600"/>
              <a:gd name="connsiteY612" fmla="*/ 1446132 h 6858000"/>
              <a:gd name="connsiteX613" fmla="*/ 1674586 w 7467600"/>
              <a:gd name="connsiteY613" fmla="*/ 1813832 h 6858000"/>
              <a:gd name="connsiteX614" fmla="*/ 1815950 w 7467600"/>
              <a:gd name="connsiteY614" fmla="*/ 2128564 h 6858000"/>
              <a:gd name="connsiteX615" fmla="*/ 1984242 w 7467600"/>
              <a:gd name="connsiteY615" fmla="*/ 2430829 h 6858000"/>
              <a:gd name="connsiteX616" fmla="*/ 2014023 w 7467600"/>
              <a:gd name="connsiteY616" fmla="*/ 2450995 h 6858000"/>
              <a:gd name="connsiteX617" fmla="*/ 1747337 w 7467600"/>
              <a:gd name="connsiteY617" fmla="*/ 1855264 h 6858000"/>
              <a:gd name="connsiteX618" fmla="*/ 1533749 w 7467600"/>
              <a:gd name="connsiteY618" fmla="*/ 1478656 h 6858000"/>
              <a:gd name="connsiteX619" fmla="*/ 1431890 w 7467600"/>
              <a:gd name="connsiteY619" fmla="*/ 1306475 h 6858000"/>
              <a:gd name="connsiteX620" fmla="*/ 5052692 w 7467600"/>
              <a:gd name="connsiteY620" fmla="*/ 1292994 h 6858000"/>
              <a:gd name="connsiteX621" fmla="*/ 5200661 w 7467600"/>
              <a:gd name="connsiteY621" fmla="*/ 1635186 h 6858000"/>
              <a:gd name="connsiteX622" fmla="*/ 5297138 w 7467600"/>
              <a:gd name="connsiteY622" fmla="*/ 1906351 h 6858000"/>
              <a:gd name="connsiteX623" fmla="*/ 5052692 w 7467600"/>
              <a:gd name="connsiteY623" fmla="*/ 1292994 h 6858000"/>
              <a:gd name="connsiteX624" fmla="*/ 5009948 w 7467600"/>
              <a:gd name="connsiteY624" fmla="*/ 1273619 h 6858000"/>
              <a:gd name="connsiteX625" fmla="*/ 5121777 w 7467600"/>
              <a:gd name="connsiteY625" fmla="*/ 1654213 h 6858000"/>
              <a:gd name="connsiteX626" fmla="*/ 5293545 w 7467600"/>
              <a:gd name="connsiteY626" fmla="*/ 2072247 h 6858000"/>
              <a:gd name="connsiteX627" fmla="*/ 5294042 w 7467600"/>
              <a:gd name="connsiteY627" fmla="*/ 2065019 h 6858000"/>
              <a:gd name="connsiteX628" fmla="*/ 5171936 w 7467600"/>
              <a:gd name="connsiteY628" fmla="*/ 1647613 h 6858000"/>
              <a:gd name="connsiteX629" fmla="*/ 5009948 w 7467600"/>
              <a:gd name="connsiteY629" fmla="*/ 1273619 h 6858000"/>
              <a:gd name="connsiteX630" fmla="*/ 655236 w 7467600"/>
              <a:gd name="connsiteY630" fmla="*/ 1268632 h 6858000"/>
              <a:gd name="connsiteX631" fmla="*/ 839521 w 7467600"/>
              <a:gd name="connsiteY631" fmla="*/ 1685315 h 6858000"/>
              <a:gd name="connsiteX632" fmla="*/ 1109416 w 7467600"/>
              <a:gd name="connsiteY632" fmla="*/ 2061663 h 6858000"/>
              <a:gd name="connsiteX633" fmla="*/ 1298300 w 7467600"/>
              <a:gd name="connsiteY633" fmla="*/ 2247742 h 6858000"/>
              <a:gd name="connsiteX634" fmla="*/ 1125871 w 7467600"/>
              <a:gd name="connsiteY634" fmla="*/ 1989513 h 6858000"/>
              <a:gd name="connsiteX635" fmla="*/ 981574 w 7467600"/>
              <a:gd name="connsiteY635" fmla="*/ 1783157 h 6858000"/>
              <a:gd name="connsiteX636" fmla="*/ 922198 w 7467600"/>
              <a:gd name="connsiteY636" fmla="*/ 1677437 h 6858000"/>
              <a:gd name="connsiteX637" fmla="*/ 869293 w 7467600"/>
              <a:gd name="connsiteY637" fmla="*/ 1583214 h 6858000"/>
              <a:gd name="connsiteX638" fmla="*/ 751431 w 7467600"/>
              <a:gd name="connsiteY638" fmla="*/ 1405731 h 6858000"/>
              <a:gd name="connsiteX639" fmla="*/ 655236 w 7467600"/>
              <a:gd name="connsiteY639" fmla="*/ 1268632 h 6858000"/>
              <a:gd name="connsiteX640" fmla="*/ 6516292 w 7467600"/>
              <a:gd name="connsiteY640" fmla="*/ 1263064 h 6858000"/>
              <a:gd name="connsiteX641" fmla="*/ 5736320 w 7467600"/>
              <a:gd name="connsiteY641" fmla="*/ 1501803 h 6858000"/>
              <a:gd name="connsiteX642" fmla="*/ 6516292 w 7467600"/>
              <a:gd name="connsiteY642" fmla="*/ 1263064 h 6858000"/>
              <a:gd name="connsiteX643" fmla="*/ 291466 w 7467600"/>
              <a:gd name="connsiteY643" fmla="*/ 1250369 h 6858000"/>
              <a:gd name="connsiteX644" fmla="*/ 323180 w 7467600"/>
              <a:gd name="connsiteY644" fmla="*/ 1435283 h 6858000"/>
              <a:gd name="connsiteX645" fmla="*/ 349381 w 7467600"/>
              <a:gd name="connsiteY645" fmla="*/ 1875041 h 6858000"/>
              <a:gd name="connsiteX646" fmla="*/ 374363 w 7467600"/>
              <a:gd name="connsiteY646" fmla="*/ 1506494 h 6858000"/>
              <a:gd name="connsiteX647" fmla="*/ 302168 w 7467600"/>
              <a:gd name="connsiteY647" fmla="*/ 1274495 h 6858000"/>
              <a:gd name="connsiteX648" fmla="*/ 291466 w 7467600"/>
              <a:gd name="connsiteY648" fmla="*/ 1250369 h 6858000"/>
              <a:gd name="connsiteX649" fmla="*/ 678222 w 7467600"/>
              <a:gd name="connsiteY649" fmla="*/ 1248670 h 6858000"/>
              <a:gd name="connsiteX650" fmla="*/ 775536 w 7467600"/>
              <a:gd name="connsiteY650" fmla="*/ 1388015 h 6858000"/>
              <a:gd name="connsiteX651" fmla="*/ 894529 w 7467600"/>
              <a:gd name="connsiteY651" fmla="*/ 1567739 h 6858000"/>
              <a:gd name="connsiteX652" fmla="*/ 948000 w 7467600"/>
              <a:gd name="connsiteY652" fmla="*/ 1663088 h 6858000"/>
              <a:gd name="connsiteX653" fmla="*/ 1006812 w 7467600"/>
              <a:gd name="connsiteY653" fmla="*/ 1767683 h 6858000"/>
              <a:gd name="connsiteX654" fmla="*/ 1149133 w 7467600"/>
              <a:gd name="connsiteY654" fmla="*/ 1971513 h 6858000"/>
              <a:gd name="connsiteX655" fmla="*/ 1333952 w 7467600"/>
              <a:gd name="connsiteY655" fmla="*/ 2251620 h 6858000"/>
              <a:gd name="connsiteX656" fmla="*/ 1337329 w 7467600"/>
              <a:gd name="connsiteY656" fmla="*/ 2258350 h 6858000"/>
              <a:gd name="connsiteX657" fmla="*/ 1014726 w 7467600"/>
              <a:gd name="connsiteY657" fmla="*/ 1615556 h 6858000"/>
              <a:gd name="connsiteX658" fmla="*/ 678222 w 7467600"/>
              <a:gd name="connsiteY658" fmla="*/ 1248670 h 6858000"/>
              <a:gd name="connsiteX659" fmla="*/ 6691602 w 7467600"/>
              <a:gd name="connsiteY659" fmla="*/ 1140573 h 6858000"/>
              <a:gd name="connsiteX660" fmla="*/ 6571100 w 7467600"/>
              <a:gd name="connsiteY660" fmla="*/ 1183662 h 6858000"/>
              <a:gd name="connsiteX661" fmla="*/ 6241687 w 7467600"/>
              <a:gd name="connsiteY661" fmla="*/ 1257600 h 6858000"/>
              <a:gd name="connsiteX662" fmla="*/ 5693009 w 7467600"/>
              <a:gd name="connsiteY662" fmla="*/ 1478256 h 6858000"/>
              <a:gd name="connsiteX663" fmla="*/ 6548420 w 7467600"/>
              <a:gd name="connsiteY663" fmla="*/ 1214599 h 6858000"/>
              <a:gd name="connsiteX664" fmla="*/ 6605473 w 7467600"/>
              <a:gd name="connsiteY664" fmla="*/ 1184686 h 6858000"/>
              <a:gd name="connsiteX665" fmla="*/ 6691602 w 7467600"/>
              <a:gd name="connsiteY665" fmla="*/ 1140573 h 6858000"/>
              <a:gd name="connsiteX666" fmla="*/ 4002475 w 7467600"/>
              <a:gd name="connsiteY666" fmla="*/ 1037802 h 6858000"/>
              <a:gd name="connsiteX667" fmla="*/ 4000324 w 7467600"/>
              <a:gd name="connsiteY667" fmla="*/ 1039362 h 6858000"/>
              <a:gd name="connsiteX668" fmla="*/ 4002862 w 7467600"/>
              <a:gd name="connsiteY668" fmla="*/ 1042866 h 6858000"/>
              <a:gd name="connsiteX669" fmla="*/ 4002475 w 7467600"/>
              <a:gd name="connsiteY669" fmla="*/ 1037802 h 6858000"/>
              <a:gd name="connsiteX670" fmla="*/ 506322 w 7467600"/>
              <a:gd name="connsiteY670" fmla="*/ 1020997 h 6858000"/>
              <a:gd name="connsiteX671" fmla="*/ 533068 w 7467600"/>
              <a:gd name="connsiteY671" fmla="*/ 1029409 h 6858000"/>
              <a:gd name="connsiteX672" fmla="*/ 1232525 w 7467600"/>
              <a:gd name="connsiteY672" fmla="*/ 1804675 h 6858000"/>
              <a:gd name="connsiteX673" fmla="*/ 1388858 w 7467600"/>
              <a:gd name="connsiteY673" fmla="*/ 2368011 h 6858000"/>
              <a:gd name="connsiteX674" fmla="*/ 1384098 w 7467600"/>
              <a:gd name="connsiteY674" fmla="*/ 2378125 h 6858000"/>
              <a:gd name="connsiteX675" fmla="*/ 1425393 w 7467600"/>
              <a:gd name="connsiteY675" fmla="*/ 2589124 h 6858000"/>
              <a:gd name="connsiteX676" fmla="*/ 1424001 w 7467600"/>
              <a:gd name="connsiteY676" fmla="*/ 2597541 h 6858000"/>
              <a:gd name="connsiteX677" fmla="*/ 2152729 w 7467600"/>
              <a:gd name="connsiteY677" fmla="*/ 2864487 h 6858000"/>
              <a:gd name="connsiteX678" fmla="*/ 2020609 w 7467600"/>
              <a:gd name="connsiteY678" fmla="*/ 2539671 h 6858000"/>
              <a:gd name="connsiteX679" fmla="*/ 2018920 w 7467600"/>
              <a:gd name="connsiteY679" fmla="*/ 2536309 h 6858000"/>
              <a:gd name="connsiteX680" fmla="*/ 1342441 w 7467600"/>
              <a:gd name="connsiteY680" fmla="*/ 1173017 h 6858000"/>
              <a:gd name="connsiteX681" fmla="*/ 1367925 w 7467600"/>
              <a:gd name="connsiteY681" fmla="*/ 1135648 h 6858000"/>
              <a:gd name="connsiteX682" fmla="*/ 1771401 w 7467600"/>
              <a:gd name="connsiteY682" fmla="*/ 1806673 h 6858000"/>
              <a:gd name="connsiteX683" fmla="*/ 1972385 w 7467600"/>
              <a:gd name="connsiteY683" fmla="*/ 2198735 h 6858000"/>
              <a:gd name="connsiteX684" fmla="*/ 2040892 w 7467600"/>
              <a:gd name="connsiteY684" fmla="*/ 2405205 h 6858000"/>
              <a:gd name="connsiteX685" fmla="*/ 2131689 w 7467600"/>
              <a:gd name="connsiteY685" fmla="*/ 1936926 h 6858000"/>
              <a:gd name="connsiteX686" fmla="*/ 2454820 w 7467600"/>
              <a:gd name="connsiteY686" fmla="*/ 1248808 h 6858000"/>
              <a:gd name="connsiteX687" fmla="*/ 2492512 w 7467600"/>
              <a:gd name="connsiteY687" fmla="*/ 1302920 h 6858000"/>
              <a:gd name="connsiteX688" fmla="*/ 2081216 w 7467600"/>
              <a:gd name="connsiteY688" fmla="*/ 2527513 h 6858000"/>
              <a:gd name="connsiteX689" fmla="*/ 2081211 w 7467600"/>
              <a:gd name="connsiteY689" fmla="*/ 2528916 h 6858000"/>
              <a:gd name="connsiteX690" fmla="*/ 2199067 w 7467600"/>
              <a:gd name="connsiteY690" fmla="*/ 2884061 h 6858000"/>
              <a:gd name="connsiteX691" fmla="*/ 3192586 w 7467600"/>
              <a:gd name="connsiteY691" fmla="*/ 3411496 h 6858000"/>
              <a:gd name="connsiteX692" fmla="*/ 3182620 w 7467600"/>
              <a:gd name="connsiteY692" fmla="*/ 3483279 h 6858000"/>
              <a:gd name="connsiteX693" fmla="*/ 2435119 w 7467600"/>
              <a:gd name="connsiteY693" fmla="*/ 3080173 h 6858000"/>
              <a:gd name="connsiteX694" fmla="*/ 2410152 w 7467600"/>
              <a:gd name="connsiteY694" fmla="*/ 3063751 h 6858000"/>
              <a:gd name="connsiteX695" fmla="*/ 2408099 w 7467600"/>
              <a:gd name="connsiteY695" fmla="*/ 3064403 h 6858000"/>
              <a:gd name="connsiteX696" fmla="*/ 2407218 w 7467600"/>
              <a:gd name="connsiteY696" fmla="*/ 3070324 h 6858000"/>
              <a:gd name="connsiteX697" fmla="*/ 2380138 w 7467600"/>
              <a:gd name="connsiteY697" fmla="*/ 3099341 h 6858000"/>
              <a:gd name="connsiteX698" fmla="*/ 1765923 w 7467600"/>
              <a:gd name="connsiteY698" fmla="*/ 3581043 h 6858000"/>
              <a:gd name="connsiteX699" fmla="*/ 1702258 w 7467600"/>
              <a:gd name="connsiteY699" fmla="*/ 3612286 h 6858000"/>
              <a:gd name="connsiteX700" fmla="*/ 1538370 w 7467600"/>
              <a:gd name="connsiteY700" fmla="*/ 3811804 h 6858000"/>
              <a:gd name="connsiteX701" fmla="*/ 542867 w 7467600"/>
              <a:gd name="connsiteY701" fmla="*/ 4944092 h 6858000"/>
              <a:gd name="connsiteX702" fmla="*/ 515800 w 7467600"/>
              <a:gd name="connsiteY702" fmla="*/ 4862180 h 6858000"/>
              <a:gd name="connsiteX703" fmla="*/ 909145 w 7467600"/>
              <a:gd name="connsiteY703" fmla="*/ 4199225 h 6858000"/>
              <a:gd name="connsiteX704" fmla="*/ 1214067 w 7467600"/>
              <a:gd name="connsiteY704" fmla="*/ 3908561 h 6858000"/>
              <a:gd name="connsiteX705" fmla="*/ 640967 w 7467600"/>
              <a:gd name="connsiteY705" fmla="*/ 4105601 h 6858000"/>
              <a:gd name="connsiteX706" fmla="*/ 112563 w 7467600"/>
              <a:gd name="connsiteY706" fmla="*/ 4396952 h 6858000"/>
              <a:gd name="connsiteX707" fmla="*/ 0 w 7467600"/>
              <a:gd name="connsiteY707" fmla="*/ 4466006 h 6858000"/>
              <a:gd name="connsiteX708" fmla="*/ 0 w 7467600"/>
              <a:gd name="connsiteY708" fmla="*/ 4233763 h 6858000"/>
              <a:gd name="connsiteX709" fmla="*/ 36881 w 7467600"/>
              <a:gd name="connsiteY709" fmla="*/ 4200118 h 6858000"/>
              <a:gd name="connsiteX710" fmla="*/ 910534 w 7467600"/>
              <a:gd name="connsiteY710" fmla="*/ 3629753 h 6858000"/>
              <a:gd name="connsiteX711" fmla="*/ 1578717 w 7467600"/>
              <a:gd name="connsiteY711" fmla="*/ 3575982 h 6858000"/>
              <a:gd name="connsiteX712" fmla="*/ 2338780 w 7467600"/>
              <a:gd name="connsiteY712" fmla="*/ 3033725 h 6858000"/>
              <a:gd name="connsiteX713" fmla="*/ 1807991 w 7467600"/>
              <a:gd name="connsiteY713" fmla="*/ 2807184 h 6858000"/>
              <a:gd name="connsiteX714" fmla="*/ 1416358 w 7467600"/>
              <a:gd name="connsiteY714" fmla="*/ 3112571 h 6858000"/>
              <a:gd name="connsiteX715" fmla="*/ 939066 w 7467600"/>
              <a:gd name="connsiteY715" fmla="*/ 3378798 h 6858000"/>
              <a:gd name="connsiteX716" fmla="*/ 115099 w 7467600"/>
              <a:gd name="connsiteY716" fmla="*/ 3607650 h 6858000"/>
              <a:gd name="connsiteX717" fmla="*/ 97284 w 7467600"/>
              <a:gd name="connsiteY717" fmla="*/ 3520393 h 6858000"/>
              <a:gd name="connsiteX718" fmla="*/ 922050 w 7467600"/>
              <a:gd name="connsiteY718" fmla="*/ 3074867 h 6858000"/>
              <a:gd name="connsiteX719" fmla="*/ 1405265 w 7467600"/>
              <a:gd name="connsiteY719" fmla="*/ 3016319 h 6858000"/>
              <a:gd name="connsiteX720" fmla="*/ 1407512 w 7467600"/>
              <a:gd name="connsiteY720" fmla="*/ 3018001 h 6858000"/>
              <a:gd name="connsiteX721" fmla="*/ 1726266 w 7467600"/>
              <a:gd name="connsiteY721" fmla="*/ 2777274 h 6858000"/>
              <a:gd name="connsiteX722" fmla="*/ 625390 w 7467600"/>
              <a:gd name="connsiteY722" fmla="*/ 2514541 h 6858000"/>
              <a:gd name="connsiteX723" fmla="*/ 619799 w 7467600"/>
              <a:gd name="connsiteY723" fmla="*/ 2527180 h 6858000"/>
              <a:gd name="connsiteX724" fmla="*/ 310030 w 7467600"/>
              <a:gd name="connsiteY724" fmla="*/ 2771818 h 6858000"/>
              <a:gd name="connsiteX725" fmla="*/ 173877 w 7467600"/>
              <a:gd name="connsiteY725" fmla="*/ 2937056 h 6858000"/>
              <a:gd name="connsiteX726" fmla="*/ 77889 w 7467600"/>
              <a:gd name="connsiteY726" fmla="*/ 3138440 h 6858000"/>
              <a:gd name="connsiteX727" fmla="*/ 0 w 7467600"/>
              <a:gd name="connsiteY727" fmla="*/ 3271395 h 6858000"/>
              <a:gd name="connsiteX728" fmla="*/ 0 w 7467600"/>
              <a:gd name="connsiteY728" fmla="*/ 3153002 h 6858000"/>
              <a:gd name="connsiteX729" fmla="*/ 2386 w 7467600"/>
              <a:gd name="connsiteY729" fmla="*/ 3149203 h 6858000"/>
              <a:gd name="connsiteX730" fmla="*/ 89753 w 7467600"/>
              <a:gd name="connsiteY730" fmla="*/ 2987702 h 6858000"/>
              <a:gd name="connsiteX731" fmla="*/ 76869 w 7467600"/>
              <a:gd name="connsiteY731" fmla="*/ 3005404 h 6858000"/>
              <a:gd name="connsiteX732" fmla="*/ 32049 w 7467600"/>
              <a:gd name="connsiteY732" fmla="*/ 3065814 h 6858000"/>
              <a:gd name="connsiteX733" fmla="*/ 0 w 7467600"/>
              <a:gd name="connsiteY733" fmla="*/ 3108744 h 6858000"/>
              <a:gd name="connsiteX734" fmla="*/ 0 w 7467600"/>
              <a:gd name="connsiteY734" fmla="*/ 3058059 h 6858000"/>
              <a:gd name="connsiteX735" fmla="*/ 7610 w 7467600"/>
              <a:gd name="connsiteY735" fmla="*/ 3047889 h 6858000"/>
              <a:gd name="connsiteX736" fmla="*/ 52419 w 7467600"/>
              <a:gd name="connsiteY736" fmla="*/ 2987479 h 6858000"/>
              <a:gd name="connsiteX737" fmla="*/ 59142 w 7467600"/>
              <a:gd name="connsiteY737" fmla="*/ 2978488 h 6858000"/>
              <a:gd name="connsiteX738" fmla="*/ 0 w 7467600"/>
              <a:gd name="connsiteY738" fmla="*/ 3015334 h 6858000"/>
              <a:gd name="connsiteX739" fmla="*/ 0 w 7467600"/>
              <a:gd name="connsiteY739" fmla="*/ 2914286 h 6858000"/>
              <a:gd name="connsiteX740" fmla="*/ 36383 w 7467600"/>
              <a:gd name="connsiteY740" fmla="*/ 2901128 h 6858000"/>
              <a:gd name="connsiteX741" fmla="*/ 156329 w 7467600"/>
              <a:gd name="connsiteY741" fmla="*/ 2840533 h 6858000"/>
              <a:gd name="connsiteX742" fmla="*/ 358355 w 7467600"/>
              <a:gd name="connsiteY742" fmla="*/ 2620471 h 6858000"/>
              <a:gd name="connsiteX743" fmla="*/ 510577 w 7467600"/>
              <a:gd name="connsiteY743" fmla="*/ 2501244 h 6858000"/>
              <a:gd name="connsiteX744" fmla="*/ 211967 w 7467600"/>
              <a:gd name="connsiteY744" fmla="*/ 2479171 h 6858000"/>
              <a:gd name="connsiteX745" fmla="*/ 0 w 7467600"/>
              <a:gd name="connsiteY745" fmla="*/ 2476398 h 6858000"/>
              <a:gd name="connsiteX746" fmla="*/ 0 w 7467600"/>
              <a:gd name="connsiteY746" fmla="*/ 2389189 h 6858000"/>
              <a:gd name="connsiteX747" fmla="*/ 103062 w 7467600"/>
              <a:gd name="connsiteY747" fmla="*/ 2389518 h 6858000"/>
              <a:gd name="connsiteX748" fmla="*/ 510734 w 7467600"/>
              <a:gd name="connsiteY748" fmla="*/ 2416201 h 6858000"/>
              <a:gd name="connsiteX749" fmla="*/ 279257 w 7467600"/>
              <a:gd name="connsiteY749" fmla="*/ 2092102 h 6858000"/>
              <a:gd name="connsiteX750" fmla="*/ 65265 w 7467600"/>
              <a:gd name="connsiteY750" fmla="*/ 2006049 h 6858000"/>
              <a:gd name="connsiteX751" fmla="*/ 0 w 7467600"/>
              <a:gd name="connsiteY751" fmla="*/ 1982532 h 6858000"/>
              <a:gd name="connsiteX752" fmla="*/ 0 w 7467600"/>
              <a:gd name="connsiteY752" fmla="*/ 1912789 h 6858000"/>
              <a:gd name="connsiteX753" fmla="*/ 97460 w 7467600"/>
              <a:gd name="connsiteY753" fmla="*/ 1953725 h 6858000"/>
              <a:gd name="connsiteX754" fmla="*/ 221272 w 7467600"/>
              <a:gd name="connsiteY754" fmla="*/ 1980766 h 6858000"/>
              <a:gd name="connsiteX755" fmla="*/ 116765 w 7467600"/>
              <a:gd name="connsiteY755" fmla="*/ 1911033 h 6858000"/>
              <a:gd name="connsiteX756" fmla="*/ 16405 w 7467600"/>
              <a:gd name="connsiteY756" fmla="*/ 1803412 h 6858000"/>
              <a:gd name="connsiteX757" fmla="*/ 0 w 7467600"/>
              <a:gd name="connsiteY757" fmla="*/ 1784777 h 6858000"/>
              <a:gd name="connsiteX758" fmla="*/ 0 w 7467600"/>
              <a:gd name="connsiteY758" fmla="*/ 1740082 h 6858000"/>
              <a:gd name="connsiteX759" fmla="*/ 39394 w 7467600"/>
              <a:gd name="connsiteY759" fmla="*/ 1784856 h 6858000"/>
              <a:gd name="connsiteX760" fmla="*/ 135813 w 7467600"/>
              <a:gd name="connsiteY760" fmla="*/ 1888838 h 6858000"/>
              <a:gd name="connsiteX761" fmla="*/ 242575 w 7467600"/>
              <a:gd name="connsiteY761" fmla="*/ 1958841 h 6858000"/>
              <a:gd name="connsiteX762" fmla="*/ 82197 w 7467600"/>
              <a:gd name="connsiteY762" fmla="*/ 1754826 h 6858000"/>
              <a:gd name="connsiteX763" fmla="*/ 0 w 7467600"/>
              <a:gd name="connsiteY763" fmla="*/ 1679650 h 6858000"/>
              <a:gd name="connsiteX764" fmla="*/ 0 w 7467600"/>
              <a:gd name="connsiteY764" fmla="*/ 1602463 h 6858000"/>
              <a:gd name="connsiteX765" fmla="*/ 84689 w 7467600"/>
              <a:gd name="connsiteY765" fmla="*/ 1677442 h 6858000"/>
              <a:gd name="connsiteX766" fmla="*/ 298437 w 7467600"/>
              <a:gd name="connsiteY766" fmla="*/ 1968019 h 6858000"/>
              <a:gd name="connsiteX767" fmla="*/ 227269 w 7467600"/>
              <a:gd name="connsiteY767" fmla="*/ 1114064 h 6858000"/>
              <a:gd name="connsiteX768" fmla="*/ 248003 w 7467600"/>
              <a:gd name="connsiteY768" fmla="*/ 1089613 h 6858000"/>
              <a:gd name="connsiteX769" fmla="*/ 427020 w 7467600"/>
              <a:gd name="connsiteY769" fmla="*/ 1619803 h 6858000"/>
              <a:gd name="connsiteX770" fmla="*/ 340345 w 7467600"/>
              <a:gd name="connsiteY770" fmla="*/ 2027739 h 6858000"/>
              <a:gd name="connsiteX771" fmla="*/ 360865 w 7467600"/>
              <a:gd name="connsiteY771" fmla="*/ 2044827 h 6858000"/>
              <a:gd name="connsiteX772" fmla="*/ 560414 w 7467600"/>
              <a:gd name="connsiteY772" fmla="*/ 2421457 h 6858000"/>
              <a:gd name="connsiteX773" fmla="*/ 1359703 w 7467600"/>
              <a:gd name="connsiteY773" fmla="*/ 2578554 h 6858000"/>
              <a:gd name="connsiteX774" fmla="*/ 1359422 w 7467600"/>
              <a:gd name="connsiteY774" fmla="*/ 2577994 h 6858000"/>
              <a:gd name="connsiteX775" fmla="*/ 828701 w 7467600"/>
              <a:gd name="connsiteY775" fmla="*/ 1839520 h 6858000"/>
              <a:gd name="connsiteX776" fmla="*/ 494427 w 7467600"/>
              <a:gd name="connsiteY776" fmla="*/ 1092333 h 6858000"/>
              <a:gd name="connsiteX777" fmla="*/ 506322 w 7467600"/>
              <a:gd name="connsiteY777" fmla="*/ 1020997 h 6858000"/>
              <a:gd name="connsiteX778" fmla="*/ 4570198 w 7467600"/>
              <a:gd name="connsiteY778" fmla="*/ 978081 h 6858000"/>
              <a:gd name="connsiteX779" fmla="*/ 4523691 w 7467600"/>
              <a:gd name="connsiteY779" fmla="*/ 1127776 h 6858000"/>
              <a:gd name="connsiteX780" fmla="*/ 4509875 w 7467600"/>
              <a:gd name="connsiteY780" fmla="*/ 1167552 h 6858000"/>
              <a:gd name="connsiteX781" fmla="*/ 4478168 w 7467600"/>
              <a:gd name="connsiteY781" fmla="*/ 1260735 h 6858000"/>
              <a:gd name="connsiteX782" fmla="*/ 4409309 w 7467600"/>
              <a:gd name="connsiteY782" fmla="*/ 1666996 h 6858000"/>
              <a:gd name="connsiteX783" fmla="*/ 4370031 w 7467600"/>
              <a:gd name="connsiteY783" fmla="*/ 1955666 h 6858000"/>
              <a:gd name="connsiteX784" fmla="*/ 4570198 w 7467600"/>
              <a:gd name="connsiteY784" fmla="*/ 978081 h 6858000"/>
              <a:gd name="connsiteX785" fmla="*/ 4557898 w 7467600"/>
              <a:gd name="connsiteY785" fmla="*/ 900011 h 6858000"/>
              <a:gd name="connsiteX786" fmla="*/ 4344840 w 7467600"/>
              <a:gd name="connsiteY786" fmla="*/ 1922038 h 6858000"/>
              <a:gd name="connsiteX787" fmla="*/ 4378710 w 7467600"/>
              <a:gd name="connsiteY787" fmla="*/ 1665516 h 6858000"/>
              <a:gd name="connsiteX788" fmla="*/ 4448798 w 7467600"/>
              <a:gd name="connsiteY788" fmla="*/ 1253024 h 6858000"/>
              <a:gd name="connsiteX789" fmla="*/ 4480315 w 7467600"/>
              <a:gd name="connsiteY789" fmla="*/ 1158454 h 6858000"/>
              <a:gd name="connsiteX790" fmla="*/ 4494133 w 7467600"/>
              <a:gd name="connsiteY790" fmla="*/ 1118676 h 6858000"/>
              <a:gd name="connsiteX791" fmla="*/ 4557898 w 7467600"/>
              <a:gd name="connsiteY791" fmla="*/ 900011 h 6858000"/>
              <a:gd name="connsiteX792" fmla="*/ 5870151 w 7467600"/>
              <a:gd name="connsiteY792" fmla="*/ 898890 h 6858000"/>
              <a:gd name="connsiteX793" fmla="*/ 5861335 w 7467600"/>
              <a:gd name="connsiteY793" fmla="*/ 899177 h 6858000"/>
              <a:gd name="connsiteX794" fmla="*/ 5843702 w 7467600"/>
              <a:gd name="connsiteY794" fmla="*/ 899748 h 6858000"/>
              <a:gd name="connsiteX795" fmla="*/ 5651107 w 7467600"/>
              <a:gd name="connsiteY795" fmla="*/ 920306 h 6858000"/>
              <a:gd name="connsiteX796" fmla="*/ 5459407 w 7467600"/>
              <a:gd name="connsiteY796" fmla="*/ 940975 h 6858000"/>
              <a:gd name="connsiteX797" fmla="*/ 5374846 w 7467600"/>
              <a:gd name="connsiteY797" fmla="*/ 941988 h 6858000"/>
              <a:gd name="connsiteX798" fmla="*/ 5256105 w 7467600"/>
              <a:gd name="connsiteY798" fmla="*/ 945632 h 6858000"/>
              <a:gd name="connsiteX799" fmla="*/ 5107071 w 7467600"/>
              <a:gd name="connsiteY799" fmla="*/ 969720 h 6858000"/>
              <a:gd name="connsiteX800" fmla="*/ 4998681 w 7467600"/>
              <a:gd name="connsiteY800" fmla="*/ 988771 h 6858000"/>
              <a:gd name="connsiteX801" fmla="*/ 5870151 w 7467600"/>
              <a:gd name="connsiteY801" fmla="*/ 898890 h 6858000"/>
              <a:gd name="connsiteX802" fmla="*/ 5504425 w 7467600"/>
              <a:gd name="connsiteY802" fmla="*/ 848067 h 6858000"/>
              <a:gd name="connsiteX803" fmla="*/ 4968849 w 7467600"/>
              <a:gd name="connsiteY803" fmla="*/ 962318 h 6858000"/>
              <a:gd name="connsiteX804" fmla="*/ 5104039 w 7467600"/>
              <a:gd name="connsiteY804" fmla="*/ 940634 h 6858000"/>
              <a:gd name="connsiteX805" fmla="*/ 5256311 w 7467600"/>
              <a:gd name="connsiteY805" fmla="*/ 916490 h 6858000"/>
              <a:gd name="connsiteX806" fmla="*/ 5377381 w 7467600"/>
              <a:gd name="connsiteY806" fmla="*/ 912671 h 6858000"/>
              <a:gd name="connsiteX807" fmla="*/ 5460148 w 7467600"/>
              <a:gd name="connsiteY807" fmla="*/ 911442 h 6858000"/>
              <a:gd name="connsiteX808" fmla="*/ 5648971 w 7467600"/>
              <a:gd name="connsiteY808" fmla="*/ 891331 h 6858000"/>
              <a:gd name="connsiteX809" fmla="*/ 5844807 w 7467600"/>
              <a:gd name="connsiteY809" fmla="*/ 870718 h 6858000"/>
              <a:gd name="connsiteX810" fmla="*/ 5862975 w 7467600"/>
              <a:gd name="connsiteY810" fmla="*/ 869756 h 6858000"/>
              <a:gd name="connsiteX811" fmla="*/ 5920887 w 7467600"/>
              <a:gd name="connsiteY811" fmla="*/ 865929 h 6858000"/>
              <a:gd name="connsiteX812" fmla="*/ 5504425 w 7467600"/>
              <a:gd name="connsiteY812" fmla="*/ 848067 h 6858000"/>
              <a:gd name="connsiteX813" fmla="*/ 3607114 w 7467600"/>
              <a:gd name="connsiteY813" fmla="*/ 467441 h 6858000"/>
              <a:gd name="connsiteX814" fmla="*/ 3296242 w 7467600"/>
              <a:gd name="connsiteY814" fmla="*/ 807991 h 6858000"/>
              <a:gd name="connsiteX815" fmla="*/ 3174674 w 7467600"/>
              <a:gd name="connsiteY815" fmla="*/ 919759 h 6858000"/>
              <a:gd name="connsiteX816" fmla="*/ 3042978 w 7467600"/>
              <a:gd name="connsiteY816" fmla="*/ 1054894 h 6858000"/>
              <a:gd name="connsiteX817" fmla="*/ 2968914 w 7467600"/>
              <a:gd name="connsiteY817" fmla="*/ 1133756 h 6858000"/>
              <a:gd name="connsiteX818" fmla="*/ 3103823 w 7467600"/>
              <a:gd name="connsiteY818" fmla="*/ 1026814 h 6858000"/>
              <a:gd name="connsiteX819" fmla="*/ 3607114 w 7467600"/>
              <a:gd name="connsiteY819" fmla="*/ 467441 h 6858000"/>
              <a:gd name="connsiteX820" fmla="*/ 3744487 w 7467600"/>
              <a:gd name="connsiteY820" fmla="*/ 383136 h 6858000"/>
              <a:gd name="connsiteX821" fmla="*/ 3970213 w 7467600"/>
              <a:gd name="connsiteY821" fmla="*/ 995559 h 6858000"/>
              <a:gd name="connsiteX822" fmla="*/ 3744487 w 7467600"/>
              <a:gd name="connsiteY822" fmla="*/ 383136 h 6858000"/>
              <a:gd name="connsiteX823" fmla="*/ 3624562 w 7467600"/>
              <a:gd name="connsiteY823" fmla="*/ 367041 h 6858000"/>
              <a:gd name="connsiteX824" fmla="*/ 3489712 w 7467600"/>
              <a:gd name="connsiteY824" fmla="*/ 485386 h 6858000"/>
              <a:gd name="connsiteX825" fmla="*/ 3182994 w 7467600"/>
              <a:gd name="connsiteY825" fmla="*/ 828265 h 6858000"/>
              <a:gd name="connsiteX826" fmla="*/ 2892114 w 7467600"/>
              <a:gd name="connsiteY826" fmla="*/ 1172635 h 6858000"/>
              <a:gd name="connsiteX827" fmla="*/ 3021459 w 7467600"/>
              <a:gd name="connsiteY827" fmla="*/ 1035385 h 6858000"/>
              <a:gd name="connsiteX828" fmla="*/ 3153873 w 7467600"/>
              <a:gd name="connsiteY828" fmla="*/ 898971 h 6858000"/>
              <a:gd name="connsiteX829" fmla="*/ 3276511 w 7467600"/>
              <a:gd name="connsiteY829" fmla="*/ 786423 h 6858000"/>
              <a:gd name="connsiteX830" fmla="*/ 3584154 w 7467600"/>
              <a:gd name="connsiteY830" fmla="*/ 448218 h 6858000"/>
              <a:gd name="connsiteX831" fmla="*/ 3624562 w 7467600"/>
              <a:gd name="connsiteY831" fmla="*/ 367041 h 6858000"/>
              <a:gd name="connsiteX832" fmla="*/ 3766672 w 7467600"/>
              <a:gd name="connsiteY832" fmla="*/ 359429 h 6858000"/>
              <a:gd name="connsiteX833" fmla="*/ 3996338 w 7467600"/>
              <a:gd name="connsiteY833" fmla="*/ 968237 h 6858000"/>
              <a:gd name="connsiteX834" fmla="*/ 3766672 w 7467600"/>
              <a:gd name="connsiteY834" fmla="*/ 359429 h 6858000"/>
              <a:gd name="connsiteX835" fmla="*/ 5805386 w 7467600"/>
              <a:gd name="connsiteY835" fmla="*/ 239240 h 6858000"/>
              <a:gd name="connsiteX836" fmla="*/ 5736947 w 7467600"/>
              <a:gd name="connsiteY836" fmla="*/ 261367 h 6858000"/>
              <a:gd name="connsiteX837" fmla="*/ 5427012 w 7467600"/>
              <a:gd name="connsiteY837" fmla="*/ 311272 h 6858000"/>
              <a:gd name="connsiteX838" fmla="*/ 5147818 w 7467600"/>
              <a:gd name="connsiteY838" fmla="*/ 322112 h 6858000"/>
              <a:gd name="connsiteX839" fmla="*/ 5060854 w 7467600"/>
              <a:gd name="connsiteY839" fmla="*/ 311882 h 6858000"/>
              <a:gd name="connsiteX840" fmla="*/ 4945989 w 7467600"/>
              <a:gd name="connsiteY840" fmla="*/ 300516 h 6858000"/>
              <a:gd name="connsiteX841" fmla="*/ 5410479 w 7467600"/>
              <a:gd name="connsiteY841" fmla="*/ 348434 h 6858000"/>
              <a:gd name="connsiteX842" fmla="*/ 5805386 w 7467600"/>
              <a:gd name="connsiteY842" fmla="*/ 239240 h 6858000"/>
              <a:gd name="connsiteX843" fmla="*/ 5905192 w 7467600"/>
              <a:gd name="connsiteY843" fmla="*/ 163079 h 6858000"/>
              <a:gd name="connsiteX844" fmla="*/ 5865655 w 7467600"/>
              <a:gd name="connsiteY844" fmla="*/ 171901 h 6858000"/>
              <a:gd name="connsiteX845" fmla="*/ 5259740 w 7467600"/>
              <a:gd name="connsiteY845" fmla="*/ 257013 h 6858000"/>
              <a:gd name="connsiteX846" fmla="*/ 5208466 w 7467600"/>
              <a:gd name="connsiteY846" fmla="*/ 257550 h 6858000"/>
              <a:gd name="connsiteX847" fmla="*/ 4980204 w 7467600"/>
              <a:gd name="connsiteY847" fmla="*/ 271903 h 6858000"/>
              <a:gd name="connsiteX848" fmla="*/ 5068068 w 7467600"/>
              <a:gd name="connsiteY848" fmla="*/ 282244 h 6858000"/>
              <a:gd name="connsiteX849" fmla="*/ 5153231 w 7467600"/>
              <a:gd name="connsiteY849" fmla="*/ 292240 h 6858000"/>
              <a:gd name="connsiteX850" fmla="*/ 5426491 w 7467600"/>
              <a:gd name="connsiteY850" fmla="*/ 281128 h 6858000"/>
              <a:gd name="connsiteX851" fmla="*/ 5731212 w 7467600"/>
              <a:gd name="connsiteY851" fmla="*/ 231951 h 6858000"/>
              <a:gd name="connsiteX852" fmla="*/ 5905192 w 7467600"/>
              <a:gd name="connsiteY852" fmla="*/ 163079 h 6858000"/>
              <a:gd name="connsiteX853" fmla="*/ 5944437 w 7467600"/>
              <a:gd name="connsiteY853" fmla="*/ 113829 h 6858000"/>
              <a:gd name="connsiteX854" fmla="*/ 5825032 w 7467600"/>
              <a:gd name="connsiteY854" fmla="*/ 146405 h 6858000"/>
              <a:gd name="connsiteX855" fmla="*/ 4955599 w 7467600"/>
              <a:gd name="connsiteY855" fmla="*/ 247008 h 6858000"/>
              <a:gd name="connsiteX856" fmla="*/ 5210104 w 7467600"/>
              <a:gd name="connsiteY856" fmla="*/ 228123 h 6858000"/>
              <a:gd name="connsiteX857" fmla="*/ 5261015 w 7467600"/>
              <a:gd name="connsiteY857" fmla="*/ 227087 h 6858000"/>
              <a:gd name="connsiteX858" fmla="*/ 5861181 w 7467600"/>
              <a:gd name="connsiteY858" fmla="*/ 143093 h 6858000"/>
              <a:gd name="connsiteX859" fmla="*/ 5961252 w 7467600"/>
              <a:gd name="connsiteY859" fmla="*/ 114820 h 6858000"/>
              <a:gd name="connsiteX860" fmla="*/ 5944437 w 7467600"/>
              <a:gd name="connsiteY860" fmla="*/ 113829 h 6858000"/>
              <a:gd name="connsiteX861" fmla="*/ 3882765 w 7467600"/>
              <a:gd name="connsiteY861" fmla="*/ 0 h 6858000"/>
              <a:gd name="connsiteX862" fmla="*/ 3995099 w 7467600"/>
              <a:gd name="connsiteY862" fmla="*/ 0 h 6858000"/>
              <a:gd name="connsiteX863" fmla="*/ 4163818 w 7467600"/>
              <a:gd name="connsiteY863" fmla="*/ 234104 h 6858000"/>
              <a:gd name="connsiteX864" fmla="*/ 4172099 w 7467600"/>
              <a:gd name="connsiteY864" fmla="*/ 234207 h 6858000"/>
              <a:gd name="connsiteX865" fmla="*/ 4784282 w 7467600"/>
              <a:gd name="connsiteY865" fmla="*/ 276561 h 6858000"/>
              <a:gd name="connsiteX866" fmla="*/ 4801687 w 7467600"/>
              <a:gd name="connsiteY866" fmla="*/ 267764 h 6858000"/>
              <a:gd name="connsiteX867" fmla="*/ 6082788 w 7467600"/>
              <a:gd name="connsiteY867" fmla="*/ 64119 h 6858000"/>
              <a:gd name="connsiteX868" fmla="*/ 6099442 w 7467600"/>
              <a:gd name="connsiteY868" fmla="*/ 82568 h 6858000"/>
              <a:gd name="connsiteX869" fmla="*/ 4804137 w 7467600"/>
              <a:gd name="connsiteY869" fmla="*/ 320931 h 6858000"/>
              <a:gd name="connsiteX870" fmla="*/ 4227047 w 7467600"/>
              <a:gd name="connsiteY870" fmla="*/ 313415 h 6858000"/>
              <a:gd name="connsiteX871" fmla="*/ 4346041 w 7467600"/>
              <a:gd name="connsiteY871" fmla="*/ 456086 h 6858000"/>
              <a:gd name="connsiteX872" fmla="*/ 4870967 w 7467600"/>
              <a:gd name="connsiteY872" fmla="*/ 963061 h 6858000"/>
              <a:gd name="connsiteX873" fmla="*/ 4889647 w 7467600"/>
              <a:gd name="connsiteY873" fmla="*/ 957147 h 6858000"/>
              <a:gd name="connsiteX874" fmla="*/ 5422504 w 7467600"/>
              <a:gd name="connsiteY874" fmla="*/ 805191 h 6858000"/>
              <a:gd name="connsiteX875" fmla="*/ 6087656 w 7467600"/>
              <a:gd name="connsiteY875" fmla="*/ 826703 h 6858000"/>
              <a:gd name="connsiteX876" fmla="*/ 6058717 w 7467600"/>
              <a:gd name="connsiteY876" fmla="*/ 865992 h 6858000"/>
              <a:gd name="connsiteX877" fmla="*/ 4974153 w 7467600"/>
              <a:gd name="connsiteY877" fmla="*/ 1045456 h 6858000"/>
              <a:gd name="connsiteX878" fmla="*/ 5627835 w 7467600"/>
              <a:gd name="connsiteY878" fmla="*/ 1472077 h 6858000"/>
              <a:gd name="connsiteX879" fmla="*/ 5629817 w 7467600"/>
              <a:gd name="connsiteY879" fmla="*/ 1471412 h 6858000"/>
              <a:gd name="connsiteX880" fmla="*/ 5634124 w 7467600"/>
              <a:gd name="connsiteY880" fmla="*/ 1470572 h 6858000"/>
              <a:gd name="connsiteX881" fmla="*/ 5755832 w 7467600"/>
              <a:gd name="connsiteY881" fmla="*/ 1383886 h 6858000"/>
              <a:gd name="connsiteX882" fmla="*/ 6014186 w 7467600"/>
              <a:gd name="connsiteY882" fmla="*/ 1279799 h 6858000"/>
              <a:gd name="connsiteX883" fmla="*/ 6901619 w 7467600"/>
              <a:gd name="connsiteY883" fmla="*/ 1047874 h 6858000"/>
              <a:gd name="connsiteX884" fmla="*/ 6931566 w 7467600"/>
              <a:gd name="connsiteY884" fmla="*/ 1062034 h 6858000"/>
              <a:gd name="connsiteX885" fmla="*/ 5790982 w 7467600"/>
              <a:gd name="connsiteY885" fmla="*/ 1561380 h 6858000"/>
              <a:gd name="connsiteX886" fmla="*/ 6188971 w 7467600"/>
              <a:gd name="connsiteY886" fmla="*/ 1755168 h 6858000"/>
              <a:gd name="connsiteX887" fmla="*/ 6202446 w 7467600"/>
              <a:gd name="connsiteY887" fmla="*/ 1752268 h 6858000"/>
              <a:gd name="connsiteX888" fmla="*/ 7179560 w 7467600"/>
              <a:gd name="connsiteY888" fmla="*/ 1467551 h 6858000"/>
              <a:gd name="connsiteX889" fmla="*/ 7158730 w 7467600"/>
              <a:gd name="connsiteY889" fmla="*/ 1507835 h 6858000"/>
              <a:gd name="connsiteX890" fmla="*/ 6326959 w 7467600"/>
              <a:gd name="connsiteY890" fmla="*/ 1817686 h 6858000"/>
              <a:gd name="connsiteX891" fmla="*/ 6537433 w 7467600"/>
              <a:gd name="connsiteY891" fmla="*/ 1907790 h 6858000"/>
              <a:gd name="connsiteX892" fmla="*/ 6550221 w 7467600"/>
              <a:gd name="connsiteY892" fmla="*/ 1910729 h 6858000"/>
              <a:gd name="connsiteX893" fmla="*/ 6964438 w 7467600"/>
              <a:gd name="connsiteY893" fmla="*/ 2209505 h 6858000"/>
              <a:gd name="connsiteX894" fmla="*/ 7367862 w 7467600"/>
              <a:gd name="connsiteY894" fmla="*/ 2806833 h 6858000"/>
              <a:gd name="connsiteX895" fmla="*/ 7364329 w 7467600"/>
              <a:gd name="connsiteY895" fmla="*/ 2826907 h 6858000"/>
              <a:gd name="connsiteX896" fmla="*/ 7290545 w 7467600"/>
              <a:gd name="connsiteY896" fmla="*/ 2850663 h 6858000"/>
              <a:gd name="connsiteX897" fmla="*/ 6472036 w 7467600"/>
              <a:gd name="connsiteY897" fmla="*/ 1959003 h 6858000"/>
              <a:gd name="connsiteX898" fmla="*/ 5792897 w 7467600"/>
              <a:gd name="connsiteY898" fmla="*/ 1647747 h 6858000"/>
              <a:gd name="connsiteX899" fmla="*/ 5842751 w 7467600"/>
              <a:gd name="connsiteY899" fmla="*/ 1816112 h 6858000"/>
              <a:gd name="connsiteX900" fmla="*/ 5847424 w 7467600"/>
              <a:gd name="connsiteY900" fmla="*/ 1815776 h 6858000"/>
              <a:gd name="connsiteX901" fmla="*/ 6399821 w 7467600"/>
              <a:gd name="connsiteY901" fmla="*/ 2344799 h 6858000"/>
              <a:gd name="connsiteX902" fmla="*/ 6323232 w 7467600"/>
              <a:gd name="connsiteY902" fmla="*/ 2389634 h 6858000"/>
              <a:gd name="connsiteX903" fmla="*/ 5942958 w 7467600"/>
              <a:gd name="connsiteY903" fmla="*/ 2077708 h 6858000"/>
              <a:gd name="connsiteX904" fmla="*/ 5921559 w 7467600"/>
              <a:gd name="connsiteY904" fmla="*/ 2378596 h 6858000"/>
              <a:gd name="connsiteX905" fmla="*/ 5817651 w 7467600"/>
              <a:gd name="connsiteY905" fmla="*/ 3023919 h 6858000"/>
              <a:gd name="connsiteX906" fmla="*/ 5729634 w 7467600"/>
              <a:gd name="connsiteY906" fmla="*/ 3051849 h 6858000"/>
              <a:gd name="connsiteX907" fmla="*/ 5611018 w 7467600"/>
              <a:gd name="connsiteY907" fmla="*/ 2316769 h 6858000"/>
              <a:gd name="connsiteX908" fmla="*/ 5687608 w 7467600"/>
              <a:gd name="connsiteY908" fmla="*/ 2039972 h 6858000"/>
              <a:gd name="connsiteX909" fmla="*/ 5657554 w 7467600"/>
              <a:gd name="connsiteY909" fmla="*/ 1576445 h 6858000"/>
              <a:gd name="connsiteX910" fmla="*/ 5150475 w 7467600"/>
              <a:gd name="connsiteY910" fmla="*/ 1274012 h 6858000"/>
              <a:gd name="connsiteX911" fmla="*/ 5349142 w 7467600"/>
              <a:gd name="connsiteY911" fmla="*/ 2204405 h 6858000"/>
              <a:gd name="connsiteX912" fmla="*/ 5262214 w 7467600"/>
              <a:gd name="connsiteY912" fmla="*/ 2233836 h 6858000"/>
              <a:gd name="connsiteX913" fmla="*/ 4981539 w 7467600"/>
              <a:gd name="connsiteY913" fmla="*/ 1542201 h 6858000"/>
              <a:gd name="connsiteX914" fmla="*/ 4958461 w 7467600"/>
              <a:gd name="connsiteY914" fmla="*/ 1136957 h 6858000"/>
              <a:gd name="connsiteX915" fmla="*/ 4655015 w 7467600"/>
              <a:gd name="connsiteY915" fmla="*/ 891426 h 6858000"/>
              <a:gd name="connsiteX916" fmla="*/ 4348002 w 7467600"/>
              <a:gd name="connsiteY916" fmla="*/ 2205895 h 6858000"/>
              <a:gd name="connsiteX917" fmla="*/ 4262250 w 7467600"/>
              <a:gd name="connsiteY917" fmla="*/ 2219972 h 6858000"/>
              <a:gd name="connsiteX918" fmla="*/ 4550611 w 7467600"/>
              <a:gd name="connsiteY918" fmla="*/ 817540 h 6858000"/>
              <a:gd name="connsiteX919" fmla="*/ 4564418 w 7467600"/>
              <a:gd name="connsiteY919" fmla="*/ 808293 h 6858000"/>
              <a:gd name="connsiteX920" fmla="*/ 4266388 w 7467600"/>
              <a:gd name="connsiteY920" fmla="*/ 500083 h 6858000"/>
              <a:gd name="connsiteX921" fmla="*/ 4032842 w 7467600"/>
              <a:gd name="connsiteY921" fmla="*/ 211809 h 6858000"/>
              <a:gd name="connsiteX922" fmla="*/ 3882765 w 7467600"/>
              <a:gd name="connsiteY922" fmla="*/ 0 h 6858000"/>
              <a:gd name="connsiteX923" fmla="*/ 3721337 w 7467600"/>
              <a:gd name="connsiteY923" fmla="*/ 0 h 6858000"/>
              <a:gd name="connsiteX924" fmla="*/ 3797544 w 7467600"/>
              <a:gd name="connsiteY924" fmla="*/ 0 h 6858000"/>
              <a:gd name="connsiteX925" fmla="*/ 3775734 w 7467600"/>
              <a:gd name="connsiteY925" fmla="*/ 95131 h 6858000"/>
              <a:gd name="connsiteX926" fmla="*/ 3724807 w 7467600"/>
              <a:gd name="connsiteY926" fmla="*/ 272257 h 6858000"/>
              <a:gd name="connsiteX927" fmla="*/ 3726844 w 7467600"/>
              <a:gd name="connsiteY927" fmla="*/ 282988 h 6858000"/>
              <a:gd name="connsiteX928" fmla="*/ 3742664 w 7467600"/>
              <a:gd name="connsiteY928" fmla="*/ 279918 h 6858000"/>
              <a:gd name="connsiteX929" fmla="*/ 4103910 w 7467600"/>
              <a:gd name="connsiteY929" fmla="*/ 1161917 h 6858000"/>
              <a:gd name="connsiteX930" fmla="*/ 4020269 w 7467600"/>
              <a:gd name="connsiteY930" fmla="*/ 1200406 h 6858000"/>
              <a:gd name="connsiteX931" fmla="*/ 3674882 w 7467600"/>
              <a:gd name="connsiteY931" fmla="*/ 488524 h 6858000"/>
              <a:gd name="connsiteX932" fmla="*/ 3132682 w 7467600"/>
              <a:gd name="connsiteY932" fmla="*/ 1072284 h 6858000"/>
              <a:gd name="connsiteX933" fmla="*/ 2716346 w 7467600"/>
              <a:gd name="connsiteY933" fmla="*/ 1276376 h 6858000"/>
              <a:gd name="connsiteX934" fmla="*/ 2716772 w 7467600"/>
              <a:gd name="connsiteY934" fmla="*/ 1255462 h 6858000"/>
              <a:gd name="connsiteX935" fmla="*/ 3471096 w 7467600"/>
              <a:gd name="connsiteY935" fmla="*/ 437072 h 6858000"/>
              <a:gd name="connsiteX936" fmla="*/ 3639057 w 7467600"/>
              <a:gd name="connsiteY936" fmla="*/ 286334 h 6858000"/>
              <a:gd name="connsiteX937" fmla="*/ 3640309 w 7467600"/>
              <a:gd name="connsiteY937" fmla="*/ 284664 h 6858000"/>
              <a:gd name="connsiteX938" fmla="*/ 3646022 w 7467600"/>
              <a:gd name="connsiteY938" fmla="*/ 276711 h 6858000"/>
              <a:gd name="connsiteX939" fmla="*/ 3707943 w 7467600"/>
              <a:gd name="connsiteY939" fmla="*/ 65958 h 6858000"/>
              <a:gd name="connsiteX940" fmla="*/ 3721337 w 7467600"/>
              <a:gd name="connsiteY940" fmla="*/ 0 h 6858000"/>
              <a:gd name="connsiteX941" fmla="*/ 2867960 w 7467600"/>
              <a:gd name="connsiteY941" fmla="*/ 0 h 6858000"/>
              <a:gd name="connsiteX942" fmla="*/ 2926351 w 7467600"/>
              <a:gd name="connsiteY942" fmla="*/ 0 h 6858000"/>
              <a:gd name="connsiteX943" fmla="*/ 2902823 w 7467600"/>
              <a:gd name="connsiteY943" fmla="*/ 262929 h 6858000"/>
              <a:gd name="connsiteX944" fmla="*/ 2940663 w 7467600"/>
              <a:gd name="connsiteY944" fmla="*/ 140884 h 6858000"/>
              <a:gd name="connsiteX945" fmla="*/ 2947039 w 7467600"/>
              <a:gd name="connsiteY945" fmla="*/ 122524 h 6858000"/>
              <a:gd name="connsiteX946" fmla="*/ 2984316 w 7467600"/>
              <a:gd name="connsiteY946" fmla="*/ 0 h 6858000"/>
              <a:gd name="connsiteX947" fmla="*/ 3016114 w 7467600"/>
              <a:gd name="connsiteY947" fmla="*/ 0 h 6858000"/>
              <a:gd name="connsiteX948" fmla="*/ 2979949 w 7467600"/>
              <a:gd name="connsiteY948" fmla="*/ 119274 h 6858000"/>
              <a:gd name="connsiteX949" fmla="*/ 3023879 w 7467600"/>
              <a:gd name="connsiteY949" fmla="*/ 0 h 6858000"/>
              <a:gd name="connsiteX950" fmla="*/ 3105400 w 7467600"/>
              <a:gd name="connsiteY950" fmla="*/ 0 h 6858000"/>
              <a:gd name="connsiteX951" fmla="*/ 3094669 w 7467600"/>
              <a:gd name="connsiteY951" fmla="*/ 30308 h 6858000"/>
              <a:gd name="connsiteX952" fmla="*/ 2901945 w 7467600"/>
              <a:gd name="connsiteY952" fmla="*/ 466538 h 6858000"/>
              <a:gd name="connsiteX953" fmla="*/ 2815209 w 7467600"/>
              <a:gd name="connsiteY953" fmla="*/ 497361 h 6858000"/>
              <a:gd name="connsiteX954" fmla="*/ 2844845 w 7467600"/>
              <a:gd name="connsiteY954" fmla="*/ 127638 h 6858000"/>
              <a:gd name="connsiteX955" fmla="*/ 2867960 w 7467600"/>
              <a:gd name="connsiteY955" fmla="*/ 0 h 6858000"/>
              <a:gd name="connsiteX956" fmla="*/ 1057230 w 7467600"/>
              <a:gd name="connsiteY956" fmla="*/ 0 h 6858000"/>
              <a:gd name="connsiteX957" fmla="*/ 1111003 w 7467600"/>
              <a:gd name="connsiteY957" fmla="*/ 0 h 6858000"/>
              <a:gd name="connsiteX958" fmla="*/ 1125553 w 7467600"/>
              <a:gd name="connsiteY958" fmla="*/ 52588 h 6858000"/>
              <a:gd name="connsiteX959" fmla="*/ 1304276 w 7467600"/>
              <a:gd name="connsiteY959" fmla="*/ 476275 h 6858000"/>
              <a:gd name="connsiteX960" fmla="*/ 1492066 w 7467600"/>
              <a:gd name="connsiteY960" fmla="*/ 886333 h 6858000"/>
              <a:gd name="connsiteX961" fmla="*/ 1423698 w 7467600"/>
              <a:gd name="connsiteY961" fmla="*/ 710817 h 6858000"/>
              <a:gd name="connsiteX962" fmla="*/ 1357609 w 7467600"/>
              <a:gd name="connsiteY962" fmla="*/ 532892 h 6858000"/>
              <a:gd name="connsiteX963" fmla="*/ 1309550 w 7467600"/>
              <a:gd name="connsiteY963" fmla="*/ 374031 h 6858000"/>
              <a:gd name="connsiteX964" fmla="*/ 1193673 w 7467600"/>
              <a:gd name="connsiteY964" fmla="*/ 49533 h 6858000"/>
              <a:gd name="connsiteX965" fmla="*/ 1164391 w 7467600"/>
              <a:gd name="connsiteY965" fmla="*/ 0 h 6858000"/>
              <a:gd name="connsiteX966" fmla="*/ 1200666 w 7467600"/>
              <a:gd name="connsiteY966" fmla="*/ 0 h 6858000"/>
              <a:gd name="connsiteX967" fmla="*/ 1223408 w 7467600"/>
              <a:gd name="connsiteY967" fmla="*/ 38996 h 6858000"/>
              <a:gd name="connsiteX968" fmla="*/ 1339635 w 7467600"/>
              <a:gd name="connsiteY968" fmla="*/ 365517 h 6858000"/>
              <a:gd name="connsiteX969" fmla="*/ 1387469 w 7467600"/>
              <a:gd name="connsiteY969" fmla="*/ 523079 h 6858000"/>
              <a:gd name="connsiteX970" fmla="*/ 1452685 w 7467600"/>
              <a:gd name="connsiteY970" fmla="*/ 699806 h 6858000"/>
              <a:gd name="connsiteX971" fmla="*/ 1492092 w 7467600"/>
              <a:gd name="connsiteY971" fmla="*/ 800424 h 6858000"/>
              <a:gd name="connsiteX972" fmla="*/ 1455302 w 7467600"/>
              <a:gd name="connsiteY972" fmla="*/ 632913 h 6858000"/>
              <a:gd name="connsiteX973" fmla="*/ 1222336 w 7467600"/>
              <a:gd name="connsiteY973" fmla="*/ 9480 h 6858000"/>
              <a:gd name="connsiteX974" fmla="*/ 1214634 w 7467600"/>
              <a:gd name="connsiteY974" fmla="*/ 0 h 6858000"/>
              <a:gd name="connsiteX975" fmla="*/ 1289827 w 7467600"/>
              <a:gd name="connsiteY975" fmla="*/ 0 h 6858000"/>
              <a:gd name="connsiteX976" fmla="*/ 1321076 w 7467600"/>
              <a:gd name="connsiteY976" fmla="*/ 59722 h 6858000"/>
              <a:gd name="connsiteX977" fmla="*/ 1512579 w 7467600"/>
              <a:gd name="connsiteY977" fmla="*/ 626441 h 6858000"/>
              <a:gd name="connsiteX978" fmla="*/ 1506076 w 7467600"/>
              <a:gd name="connsiteY978" fmla="*/ 1089289 h 6858000"/>
              <a:gd name="connsiteX979" fmla="*/ 1486346 w 7467600"/>
              <a:gd name="connsiteY979" fmla="*/ 1079919 h 6858000"/>
              <a:gd name="connsiteX980" fmla="*/ 1070511 w 7467600"/>
              <a:gd name="connsiteY980" fmla="*/ 48609 h 6858000"/>
              <a:gd name="connsiteX981" fmla="*/ 1057230 w 7467600"/>
              <a:gd name="connsiteY981" fmla="*/ 0 h 6858000"/>
              <a:gd name="connsiteX982" fmla="*/ 43151 w 7467600"/>
              <a:gd name="connsiteY982" fmla="*/ 0 h 6858000"/>
              <a:gd name="connsiteX983" fmla="*/ 95283 w 7467600"/>
              <a:gd name="connsiteY983" fmla="*/ 0 h 6858000"/>
              <a:gd name="connsiteX984" fmla="*/ 300708 w 7467600"/>
              <a:gd name="connsiteY984" fmla="*/ 154571 h 6858000"/>
              <a:gd name="connsiteX985" fmla="*/ 530414 w 7467600"/>
              <a:gd name="connsiteY985" fmla="*/ 354673 h 6858000"/>
              <a:gd name="connsiteX986" fmla="*/ 333785 w 7467600"/>
              <a:gd name="connsiteY986" fmla="*/ 161564 h 6858000"/>
              <a:gd name="connsiteX987" fmla="*/ 147005 w 7467600"/>
              <a:gd name="connsiteY987" fmla="*/ 0 h 6858000"/>
              <a:gd name="connsiteX988" fmla="*/ 272509 w 7467600"/>
              <a:gd name="connsiteY988" fmla="*/ 0 h 6858000"/>
              <a:gd name="connsiteX989" fmla="*/ 326276 w 7467600"/>
              <a:gd name="connsiteY989" fmla="*/ 45847 h 6858000"/>
              <a:gd name="connsiteX990" fmla="*/ 823759 w 7467600"/>
              <a:gd name="connsiteY990" fmla="*/ 574145 h 6858000"/>
              <a:gd name="connsiteX991" fmla="*/ 811254 w 7467600"/>
              <a:gd name="connsiteY991" fmla="*/ 665546 h 6858000"/>
              <a:gd name="connsiteX992" fmla="*/ 154042 w 7467600"/>
              <a:gd name="connsiteY992" fmla="*/ 261522 h 6858000"/>
              <a:gd name="connsiteX993" fmla="*/ 13550 w 7467600"/>
              <a:gd name="connsiteY993" fmla="*/ 158423 h 6858000"/>
              <a:gd name="connsiteX994" fmla="*/ 0 w 7467600"/>
              <a:gd name="connsiteY994" fmla="*/ 146618 h 6858000"/>
              <a:gd name="connsiteX995" fmla="*/ 0 w 7467600"/>
              <a:gd name="connsiteY995" fmla="*/ 59161 h 6858000"/>
              <a:gd name="connsiteX996" fmla="*/ 45427 w 7467600"/>
              <a:gd name="connsiteY996" fmla="*/ 101078 h 6858000"/>
              <a:gd name="connsiteX997" fmla="*/ 630103 w 7467600"/>
              <a:gd name="connsiteY997" fmla="*/ 485885 h 6858000"/>
              <a:gd name="connsiteX998" fmla="*/ 532040 w 7467600"/>
              <a:gd name="connsiteY998" fmla="*/ 399359 h 6858000"/>
              <a:gd name="connsiteX999" fmla="*/ 517618 w 7467600"/>
              <a:gd name="connsiteY999" fmla="*/ 385726 h 6858000"/>
              <a:gd name="connsiteX1000" fmla="*/ 285074 w 7467600"/>
              <a:gd name="connsiteY1000" fmla="*/ 182755 h 6858000"/>
              <a:gd name="connsiteX1001" fmla="*/ 43151 w 7467600"/>
              <a:gd name="connsiteY1001"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68569 w 7467600"/>
              <a:gd name="connsiteY127" fmla="*/ 5270182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244057 w 7467600"/>
              <a:gd name="connsiteY140" fmla="*/ 5124233 h 6858000"/>
              <a:gd name="connsiteX141" fmla="*/ 7353035 w 7467600"/>
              <a:gd name="connsiteY141" fmla="*/ 5197318 h 6858000"/>
              <a:gd name="connsiteX142" fmla="*/ 7467600 w 7467600"/>
              <a:gd name="connsiteY142" fmla="*/ 5297634 h 6858000"/>
              <a:gd name="connsiteX143" fmla="*/ 7467600 w 7467600"/>
              <a:gd name="connsiteY143" fmla="*/ 5361850 h 6858000"/>
              <a:gd name="connsiteX144" fmla="*/ 7368569 w 7467600"/>
              <a:gd name="connsiteY144" fmla="*/ 5270182 h 6858000"/>
              <a:gd name="connsiteX145" fmla="*/ 1903353 w 7467600"/>
              <a:gd name="connsiteY145" fmla="*/ 5044827 h 6858000"/>
              <a:gd name="connsiteX146" fmla="*/ 1936931 w 7467600"/>
              <a:gd name="connsiteY146" fmla="*/ 5093954 h 6858000"/>
              <a:gd name="connsiteX147" fmla="*/ 2195868 w 7467600"/>
              <a:gd name="connsiteY147" fmla="*/ 5396574 h 6858000"/>
              <a:gd name="connsiteX148" fmla="*/ 2088852 w 7467600"/>
              <a:gd name="connsiteY148" fmla="*/ 5166123 h 6858000"/>
              <a:gd name="connsiteX149" fmla="*/ 1958241 w 7467600"/>
              <a:gd name="connsiteY149" fmla="*/ 5067955 h 6858000"/>
              <a:gd name="connsiteX150" fmla="*/ 1903353 w 7467600"/>
              <a:gd name="connsiteY150" fmla="*/ 5044827 h 6858000"/>
              <a:gd name="connsiteX151" fmla="*/ 1979378 w 7467600"/>
              <a:gd name="connsiteY151" fmla="*/ 4769504 h 6858000"/>
              <a:gd name="connsiteX152" fmla="*/ 2882120 w 7467600"/>
              <a:gd name="connsiteY152" fmla="*/ 5064547 h 6858000"/>
              <a:gd name="connsiteX153" fmla="*/ 2793103 w 7467600"/>
              <a:gd name="connsiteY153" fmla="*/ 5039699 h 6858000"/>
              <a:gd name="connsiteX154" fmla="*/ 2770041 w 7467600"/>
              <a:gd name="connsiteY154" fmla="*/ 5033634 h 6858000"/>
              <a:gd name="connsiteX155" fmla="*/ 1979378 w 7467600"/>
              <a:gd name="connsiteY155" fmla="*/ 4769504 h 6858000"/>
              <a:gd name="connsiteX156" fmla="*/ 1927410 w 7467600"/>
              <a:gd name="connsiteY156" fmla="*/ 4716164 h 6858000"/>
              <a:gd name="connsiteX157" fmla="*/ 1959587 w 7467600"/>
              <a:gd name="connsiteY157" fmla="*/ 4728849 h 6858000"/>
              <a:gd name="connsiteX158" fmla="*/ 2777707 w 7467600"/>
              <a:gd name="connsiteY158" fmla="*/ 5003991 h 6858000"/>
              <a:gd name="connsiteX159" fmla="*/ 2800768 w 7467600"/>
              <a:gd name="connsiteY159" fmla="*/ 5010056 h 6858000"/>
              <a:gd name="connsiteX160" fmla="*/ 2879408 w 7467600"/>
              <a:gd name="connsiteY160" fmla="*/ 5031590 h 6858000"/>
              <a:gd name="connsiteX161" fmla="*/ 2862295 w 7467600"/>
              <a:gd name="connsiteY161" fmla="*/ 5022958 h 6858000"/>
              <a:gd name="connsiteX162" fmla="*/ 2813343 w 7467600"/>
              <a:gd name="connsiteY162" fmla="*/ 4998369 h 6858000"/>
              <a:gd name="connsiteX163" fmla="*/ 2646245 w 7467600"/>
              <a:gd name="connsiteY163" fmla="*/ 4930999 h 6858000"/>
              <a:gd name="connsiteX164" fmla="*/ 1999243 w 7467600"/>
              <a:gd name="connsiteY164" fmla="*/ 4730524 h 6858000"/>
              <a:gd name="connsiteX165" fmla="*/ 1979527 w 7467600"/>
              <a:gd name="connsiteY165" fmla="*/ 4726651 h 6858000"/>
              <a:gd name="connsiteX166" fmla="*/ 1927410 w 7467600"/>
              <a:gd name="connsiteY166" fmla="*/ 4716164 h 6858000"/>
              <a:gd name="connsiteX167" fmla="*/ 1997014 w 7467600"/>
              <a:gd name="connsiteY167" fmla="*/ 4698007 h 6858000"/>
              <a:gd name="connsiteX168" fmla="*/ 2005458 w 7467600"/>
              <a:gd name="connsiteY168" fmla="*/ 4699540 h 6858000"/>
              <a:gd name="connsiteX169" fmla="*/ 2657186 w 7467600"/>
              <a:gd name="connsiteY169" fmla="*/ 4901687 h 6858000"/>
              <a:gd name="connsiteX170" fmla="*/ 2826662 w 7467600"/>
              <a:gd name="connsiteY170" fmla="*/ 4970362 h 6858000"/>
              <a:gd name="connsiteX171" fmla="*/ 2876100 w 7467600"/>
              <a:gd name="connsiteY171" fmla="*/ 4995397 h 6858000"/>
              <a:gd name="connsiteX172" fmla="*/ 3042600 w 7467600"/>
              <a:gd name="connsiteY172" fmla="*/ 5059532 h 6858000"/>
              <a:gd name="connsiteX173" fmla="*/ 1997014 w 7467600"/>
              <a:gd name="connsiteY173" fmla="*/ 4698007 h 6858000"/>
              <a:gd name="connsiteX174" fmla="*/ 2305292 w 7467600"/>
              <a:gd name="connsiteY174" fmla="*/ 4219492 h 6858000"/>
              <a:gd name="connsiteX175" fmla="*/ 3360922 w 7467600"/>
              <a:gd name="connsiteY175" fmla="*/ 4529373 h 6858000"/>
              <a:gd name="connsiteX176" fmla="*/ 3492420 w 7467600"/>
              <a:gd name="connsiteY176" fmla="*/ 4510145 h 6858000"/>
              <a:gd name="connsiteX177" fmla="*/ 3364086 w 7467600"/>
              <a:gd name="connsiteY177" fmla="*/ 4480340 h 6858000"/>
              <a:gd name="connsiteX178" fmla="*/ 3225818 w 7467600"/>
              <a:gd name="connsiteY178" fmla="*/ 4411822 h 6858000"/>
              <a:gd name="connsiteX179" fmla="*/ 3129696 w 7467600"/>
              <a:gd name="connsiteY179" fmla="*/ 4360704 h 6858000"/>
              <a:gd name="connsiteX180" fmla="*/ 2814545 w 7467600"/>
              <a:gd name="connsiteY180" fmla="*/ 4282955 h 6858000"/>
              <a:gd name="connsiteX181" fmla="*/ 2305292 w 7467600"/>
              <a:gd name="connsiteY181" fmla="*/ 4219492 h 6858000"/>
              <a:gd name="connsiteX182" fmla="*/ 2626982 w 7467600"/>
              <a:gd name="connsiteY182" fmla="*/ 4206450 h 6858000"/>
              <a:gd name="connsiteX183" fmla="*/ 2490617 w 7467600"/>
              <a:gd name="connsiteY183" fmla="*/ 4206951 h 6858000"/>
              <a:gd name="connsiteX184" fmla="*/ 2819869 w 7467600"/>
              <a:gd name="connsiteY184" fmla="*/ 4252936 h 6858000"/>
              <a:gd name="connsiteX185" fmla="*/ 3143018 w 7467600"/>
              <a:gd name="connsiteY185" fmla="*/ 4332698 h 6858000"/>
              <a:gd name="connsiteX186" fmla="*/ 3241520 w 7467600"/>
              <a:gd name="connsiteY186" fmla="*/ 4385112 h 6858000"/>
              <a:gd name="connsiteX187" fmla="*/ 3374575 w 7467600"/>
              <a:gd name="connsiteY187" fmla="*/ 4451517 h 6858000"/>
              <a:gd name="connsiteX188" fmla="*/ 3505221 w 7467600"/>
              <a:gd name="connsiteY188" fmla="*/ 4480757 h 6858000"/>
              <a:gd name="connsiteX189" fmla="*/ 2626982 w 7467600"/>
              <a:gd name="connsiteY189" fmla="*/ 4206450 h 6858000"/>
              <a:gd name="connsiteX190" fmla="*/ 1310106 w 7467600"/>
              <a:gd name="connsiteY190" fmla="*/ 3943217 h 6858000"/>
              <a:gd name="connsiteX191" fmla="*/ 854994 w 7467600"/>
              <a:gd name="connsiteY191" fmla="*/ 4399136 h 6858000"/>
              <a:gd name="connsiteX192" fmla="*/ 742462 w 7467600"/>
              <a:gd name="connsiteY192" fmla="*/ 4594648 h 6858000"/>
              <a:gd name="connsiteX193" fmla="*/ 820602 w 7467600"/>
              <a:gd name="connsiteY193" fmla="*/ 4485915 h 6858000"/>
              <a:gd name="connsiteX194" fmla="*/ 878295 w 7467600"/>
              <a:gd name="connsiteY194" fmla="*/ 4403594 h 6858000"/>
              <a:gd name="connsiteX195" fmla="*/ 1240607 w 7467600"/>
              <a:gd name="connsiteY195" fmla="*/ 4010401 h 6858000"/>
              <a:gd name="connsiteX196" fmla="*/ 1310106 w 7467600"/>
              <a:gd name="connsiteY196" fmla="*/ 3943217 h 6858000"/>
              <a:gd name="connsiteX197" fmla="*/ 1423113 w 7467600"/>
              <a:gd name="connsiteY197" fmla="*/ 3874565 h 6858000"/>
              <a:gd name="connsiteX198" fmla="*/ 1260565 w 7467600"/>
              <a:gd name="connsiteY198" fmla="*/ 4031982 h 6858000"/>
              <a:gd name="connsiteX199" fmla="*/ 901900 w 7467600"/>
              <a:gd name="connsiteY199" fmla="*/ 4421236 h 6858000"/>
              <a:gd name="connsiteX200" fmla="*/ 845044 w 7467600"/>
              <a:gd name="connsiteY200" fmla="*/ 4502436 h 6858000"/>
              <a:gd name="connsiteX201" fmla="*/ 685926 w 7467600"/>
              <a:gd name="connsiteY201" fmla="*/ 4703069 h 6858000"/>
              <a:gd name="connsiteX202" fmla="*/ 684248 w 7467600"/>
              <a:gd name="connsiteY202" fmla="*/ 4706721 h 6858000"/>
              <a:gd name="connsiteX203" fmla="*/ 1423113 w 7467600"/>
              <a:gd name="connsiteY203" fmla="*/ 3874565 h 6858000"/>
              <a:gd name="connsiteX204" fmla="*/ 3316479 w 7467600"/>
              <a:gd name="connsiteY204" fmla="*/ 3872136 h 6858000"/>
              <a:gd name="connsiteX205" fmla="*/ 3546806 w 7467600"/>
              <a:gd name="connsiteY205" fmla="*/ 4356139 h 6858000"/>
              <a:gd name="connsiteX206" fmla="*/ 3364433 w 7467600"/>
              <a:gd name="connsiteY206" fmla="*/ 3953121 h 6858000"/>
              <a:gd name="connsiteX207" fmla="*/ 3316479 w 7467600"/>
              <a:gd name="connsiteY207" fmla="*/ 3872136 h 6858000"/>
              <a:gd name="connsiteX208" fmla="*/ 3291335 w 7467600"/>
              <a:gd name="connsiteY208" fmla="*/ 3767420 h 6858000"/>
              <a:gd name="connsiteX209" fmla="*/ 3390805 w 7467600"/>
              <a:gd name="connsiteY209" fmla="*/ 3937163 h 6858000"/>
              <a:gd name="connsiteX210" fmla="*/ 3579062 w 7467600"/>
              <a:gd name="connsiteY210" fmla="*/ 4359040 h 6858000"/>
              <a:gd name="connsiteX211" fmla="*/ 3467355 w 7467600"/>
              <a:gd name="connsiteY211" fmla="*/ 3988130 h 6858000"/>
              <a:gd name="connsiteX212" fmla="*/ 3310753 w 7467600"/>
              <a:gd name="connsiteY212" fmla="*/ 3787140 h 6858000"/>
              <a:gd name="connsiteX213" fmla="*/ 3291335 w 7467600"/>
              <a:gd name="connsiteY213" fmla="*/ 3767420 h 6858000"/>
              <a:gd name="connsiteX214" fmla="*/ 1635889 w 7467600"/>
              <a:gd name="connsiteY214" fmla="*/ 3709494 h 6858000"/>
              <a:gd name="connsiteX215" fmla="*/ 1634800 w 7467600"/>
              <a:gd name="connsiteY215" fmla="*/ 3731111 h 6858000"/>
              <a:gd name="connsiteX216" fmla="*/ 1635889 w 7467600"/>
              <a:gd name="connsiteY216" fmla="*/ 3709494 h 6858000"/>
              <a:gd name="connsiteX217" fmla="*/ 1510397 w 7467600"/>
              <a:gd name="connsiteY217" fmla="*/ 3684705 h 6858000"/>
              <a:gd name="connsiteX218" fmla="*/ 1146550 w 7467600"/>
              <a:gd name="connsiteY218" fmla="*/ 3802012 h 6858000"/>
              <a:gd name="connsiteX219" fmla="*/ 698834 w 7467600"/>
              <a:gd name="connsiteY219" fmla="*/ 3952272 h 6858000"/>
              <a:gd name="connsiteX220" fmla="*/ 34256 w 7467600"/>
              <a:gd name="connsiteY220" fmla="*/ 4347603 h 6858000"/>
              <a:gd name="connsiteX221" fmla="*/ 527241 w 7467600"/>
              <a:gd name="connsiteY221" fmla="*/ 4065078 h 6858000"/>
              <a:gd name="connsiteX222" fmla="*/ 1510397 w 7467600"/>
              <a:gd name="connsiteY222" fmla="*/ 3684705 h 6858000"/>
              <a:gd name="connsiteX223" fmla="*/ 1313114 w 7467600"/>
              <a:gd name="connsiteY223" fmla="*/ 3655216 h 6858000"/>
              <a:gd name="connsiteX224" fmla="*/ 1109304 w 7467600"/>
              <a:gd name="connsiteY224" fmla="*/ 3669030 h 6858000"/>
              <a:gd name="connsiteX225" fmla="*/ 8129 w 7467600"/>
              <a:gd name="connsiteY225" fmla="*/ 4330519 h 6858000"/>
              <a:gd name="connsiteX226" fmla="*/ 687572 w 7467600"/>
              <a:gd name="connsiteY226" fmla="*/ 3925629 h 6858000"/>
              <a:gd name="connsiteX227" fmla="*/ 1138365 w 7467600"/>
              <a:gd name="connsiteY227" fmla="*/ 3774515 h 6858000"/>
              <a:gd name="connsiteX228" fmla="*/ 1505579 w 7467600"/>
              <a:gd name="connsiteY228" fmla="*/ 3655526 h 6858000"/>
              <a:gd name="connsiteX229" fmla="*/ 1313114 w 7467600"/>
              <a:gd name="connsiteY229" fmla="*/ 3655216 h 6858000"/>
              <a:gd name="connsiteX230" fmla="*/ 3655073 w 7467600"/>
              <a:gd name="connsiteY230" fmla="*/ 3650884 h 6858000"/>
              <a:gd name="connsiteX231" fmla="*/ 3989938 w 7467600"/>
              <a:gd name="connsiteY231" fmla="*/ 3991685 h 6858000"/>
              <a:gd name="connsiteX232" fmla="*/ 4393907 w 7467600"/>
              <a:gd name="connsiteY232" fmla="*/ 4261258 h 6858000"/>
              <a:gd name="connsiteX233" fmla="*/ 4648051 w 7467600"/>
              <a:gd name="connsiteY233" fmla="*/ 4374051 h 6858000"/>
              <a:gd name="connsiteX234" fmla="*/ 4383389 w 7467600"/>
              <a:gd name="connsiteY234" fmla="*/ 4184369 h 6858000"/>
              <a:gd name="connsiteX235" fmla="*/ 4165508 w 7467600"/>
              <a:gd name="connsiteY235" fmla="*/ 4035196 h 6858000"/>
              <a:gd name="connsiteX236" fmla="*/ 4068162 w 7467600"/>
              <a:gd name="connsiteY236" fmla="*/ 3953394 h 6858000"/>
              <a:gd name="connsiteX237" fmla="*/ 3981416 w 7467600"/>
              <a:gd name="connsiteY237" fmla="*/ 3880482 h 6858000"/>
              <a:gd name="connsiteX238" fmla="*/ 3800147 w 7467600"/>
              <a:gd name="connsiteY238" fmla="*/ 3749872 h 6858000"/>
              <a:gd name="connsiteX239" fmla="*/ 3655073 w 7467600"/>
              <a:gd name="connsiteY239" fmla="*/ 3650884 h 6858000"/>
              <a:gd name="connsiteX240" fmla="*/ 3670252 w 7467600"/>
              <a:gd name="connsiteY240" fmla="*/ 3622798 h 6858000"/>
              <a:gd name="connsiteX241" fmla="*/ 3817258 w 7467600"/>
              <a:gd name="connsiteY241" fmla="*/ 3723577 h 6858000"/>
              <a:gd name="connsiteX242" fmla="*/ 4000461 w 7467600"/>
              <a:gd name="connsiteY242" fmla="*/ 3855966 h 6858000"/>
              <a:gd name="connsiteX243" fmla="*/ 4088180 w 7467600"/>
              <a:gd name="connsiteY243" fmla="*/ 3929774 h 6858000"/>
              <a:gd name="connsiteX244" fmla="*/ 4184555 w 7467600"/>
              <a:gd name="connsiteY244" fmla="*/ 4010683 h 6858000"/>
              <a:gd name="connsiteX245" fmla="*/ 4399563 w 7467600"/>
              <a:gd name="connsiteY245" fmla="*/ 4158106 h 6858000"/>
              <a:gd name="connsiteX246" fmla="*/ 4684469 w 7467600"/>
              <a:gd name="connsiteY246" fmla="*/ 4364680 h 6858000"/>
              <a:gd name="connsiteX247" fmla="*/ 4690271 w 7467600"/>
              <a:gd name="connsiteY247" fmla="*/ 4370034 h 6858000"/>
              <a:gd name="connsiteX248" fmla="*/ 4136093 w 7467600"/>
              <a:gd name="connsiteY248" fmla="*/ 3858466 h 6858000"/>
              <a:gd name="connsiteX249" fmla="*/ 3670252 w 7467600"/>
              <a:gd name="connsiteY249" fmla="*/ 3622798 h 6858000"/>
              <a:gd name="connsiteX250" fmla="*/ 4440129 w 7467600"/>
              <a:gd name="connsiteY250" fmla="*/ 3448571 h 6858000"/>
              <a:gd name="connsiteX251" fmla="*/ 4856525 w 7467600"/>
              <a:gd name="connsiteY251" fmla="*/ 3915351 h 6858000"/>
              <a:gd name="connsiteX252" fmla="*/ 5059055 w 7467600"/>
              <a:gd name="connsiteY252" fmla="*/ 4108918 h 6858000"/>
              <a:gd name="connsiteX253" fmla="*/ 5290070 w 7467600"/>
              <a:gd name="connsiteY253" fmla="*/ 4263619 h 6858000"/>
              <a:gd name="connsiteX254" fmla="*/ 4834991 w 7467600"/>
              <a:gd name="connsiteY254" fmla="*/ 3830985 h 6858000"/>
              <a:gd name="connsiteX255" fmla="*/ 4440129 w 7467600"/>
              <a:gd name="connsiteY255" fmla="*/ 3448571 h 6858000"/>
              <a:gd name="connsiteX256" fmla="*/ 4441737 w 7467600"/>
              <a:gd name="connsiteY256" fmla="*/ 3399734 h 6858000"/>
              <a:gd name="connsiteX257" fmla="*/ 4431236 w 7467600"/>
              <a:gd name="connsiteY257" fmla="*/ 3400954 h 6858000"/>
              <a:gd name="connsiteX258" fmla="*/ 4557150 w 7467600"/>
              <a:gd name="connsiteY258" fmla="*/ 3510023 h 6858000"/>
              <a:gd name="connsiteX259" fmla="*/ 4856936 w 7467600"/>
              <a:gd name="connsiteY259" fmla="*/ 3809146 h 6858000"/>
              <a:gd name="connsiteX260" fmla="*/ 5111996 w 7467600"/>
              <a:gd name="connsiteY260" fmla="*/ 4065759 h 6858000"/>
              <a:gd name="connsiteX261" fmla="*/ 5388878 w 7467600"/>
              <a:gd name="connsiteY261" fmla="*/ 4300185 h 6858000"/>
              <a:gd name="connsiteX262" fmla="*/ 5425556 w 7467600"/>
              <a:gd name="connsiteY262" fmla="*/ 4308967 h 6858000"/>
              <a:gd name="connsiteX263" fmla="*/ 4943646 w 7467600"/>
              <a:gd name="connsiteY263" fmla="*/ 3822916 h 6858000"/>
              <a:gd name="connsiteX264" fmla="*/ 4594837 w 7467600"/>
              <a:gd name="connsiteY264" fmla="*/ 3532274 h 6858000"/>
              <a:gd name="connsiteX265" fmla="*/ 4441737 w 7467600"/>
              <a:gd name="connsiteY265" fmla="*/ 3399734 h 6858000"/>
              <a:gd name="connsiteX266" fmla="*/ 5425834 w 7467600"/>
              <a:gd name="connsiteY266" fmla="*/ 3162785 h 6858000"/>
              <a:gd name="connsiteX267" fmla="*/ 5401644 w 7467600"/>
              <a:gd name="connsiteY267" fmla="*/ 3617847 h 6858000"/>
              <a:gd name="connsiteX268" fmla="*/ 5467256 w 7467600"/>
              <a:gd name="connsiteY268" fmla="*/ 4175494 h 6858000"/>
              <a:gd name="connsiteX269" fmla="*/ 5448069 w 7467600"/>
              <a:gd name="connsiteY269" fmla="*/ 3567554 h 6858000"/>
              <a:gd name="connsiteX270" fmla="*/ 5425834 w 7467600"/>
              <a:gd name="connsiteY270" fmla="*/ 3162785 h 6858000"/>
              <a:gd name="connsiteX271" fmla="*/ 1318687 w 7467600"/>
              <a:gd name="connsiteY271" fmla="*/ 3113840 h 6858000"/>
              <a:gd name="connsiteX272" fmla="*/ 1066793 w 7467600"/>
              <a:gd name="connsiteY272" fmla="*/ 3212171 h 6858000"/>
              <a:gd name="connsiteX273" fmla="*/ 993319 w 7467600"/>
              <a:gd name="connsiteY273" fmla="*/ 3247648 h 6858000"/>
              <a:gd name="connsiteX274" fmla="*/ 853081 w 7467600"/>
              <a:gd name="connsiteY274" fmla="*/ 3312410 h 6858000"/>
              <a:gd name="connsiteX275" fmla="*/ 805957 w 7467600"/>
              <a:gd name="connsiteY275" fmla="*/ 3330443 h 6858000"/>
              <a:gd name="connsiteX276" fmla="*/ 1318687 w 7467600"/>
              <a:gd name="connsiteY276" fmla="*/ 3113840 h 6858000"/>
              <a:gd name="connsiteX277" fmla="*/ 5453702 w 7467600"/>
              <a:gd name="connsiteY277" fmla="*/ 3090882 h 6858000"/>
              <a:gd name="connsiteX278" fmla="*/ 5480135 w 7467600"/>
              <a:gd name="connsiteY278" fmla="*/ 3565802 h 6858000"/>
              <a:gd name="connsiteX279" fmla="*/ 5499023 w 7467600"/>
              <a:gd name="connsiteY279" fmla="*/ 4166310 h 6858000"/>
              <a:gd name="connsiteX280" fmla="*/ 5547022 w 7467600"/>
              <a:gd name="connsiteY280" fmla="*/ 3607838 h 6858000"/>
              <a:gd name="connsiteX281" fmla="*/ 5515964 w 7467600"/>
              <a:gd name="connsiteY281" fmla="*/ 3378541 h 6858000"/>
              <a:gd name="connsiteX282" fmla="*/ 5453702 w 7467600"/>
              <a:gd name="connsiteY282" fmla="*/ 3090882 h 6858000"/>
              <a:gd name="connsiteX283" fmla="*/ 1238695 w 7467600"/>
              <a:gd name="connsiteY283" fmla="*/ 3076820 h 6858000"/>
              <a:gd name="connsiteX284" fmla="*/ 716371 w 7467600"/>
              <a:gd name="connsiteY284" fmla="*/ 3293249 h 6858000"/>
              <a:gd name="connsiteX285" fmla="*/ 579522 w 7467600"/>
              <a:gd name="connsiteY285" fmla="*/ 3371759 h 6858000"/>
              <a:gd name="connsiteX286" fmla="*/ 600288 w 7467600"/>
              <a:gd name="connsiteY286" fmla="*/ 3365555 h 6858000"/>
              <a:gd name="connsiteX287" fmla="*/ 840692 w 7467600"/>
              <a:gd name="connsiteY287" fmla="*/ 3284921 h 6858000"/>
              <a:gd name="connsiteX288" fmla="*/ 979248 w 7467600"/>
              <a:gd name="connsiteY288" fmla="*/ 3221003 h 6858000"/>
              <a:gd name="connsiteX289" fmla="*/ 1053282 w 7467600"/>
              <a:gd name="connsiteY289" fmla="*/ 3185247 h 6858000"/>
              <a:gd name="connsiteX290" fmla="*/ 1320603 w 7467600"/>
              <a:gd name="connsiteY290" fmla="*/ 3081281 h 6858000"/>
              <a:gd name="connsiteX291" fmla="*/ 1238695 w 7467600"/>
              <a:gd name="connsiteY291" fmla="*/ 3076820 h 6858000"/>
              <a:gd name="connsiteX292" fmla="*/ 5425627 w 7467600"/>
              <a:gd name="connsiteY292" fmla="*/ 2954192 h 6858000"/>
              <a:gd name="connsiteX293" fmla="*/ 5470770 w 7467600"/>
              <a:gd name="connsiteY293" fmla="*/ 3005435 h 6858000"/>
              <a:gd name="connsiteX294" fmla="*/ 5519779 w 7467600"/>
              <a:gd name="connsiteY294" fmla="*/ 4359223 h 6858000"/>
              <a:gd name="connsiteX295" fmla="*/ 5520293 w 7467600"/>
              <a:gd name="connsiteY295" fmla="*/ 4360602 h 6858000"/>
              <a:gd name="connsiteX296" fmla="*/ 5767221 w 7467600"/>
              <a:gd name="connsiteY296" fmla="*/ 4665564 h 6858000"/>
              <a:gd name="connsiteX297" fmla="*/ 6937169 w 7467600"/>
              <a:gd name="connsiteY297" fmla="*/ 4815941 h 6858000"/>
              <a:gd name="connsiteX298" fmla="*/ 6953922 w 7467600"/>
              <a:gd name="connsiteY298" fmla="*/ 4890068 h 6858000"/>
              <a:gd name="connsiteX299" fmla="*/ 6071359 w 7467600"/>
              <a:gd name="connsiteY299" fmla="*/ 4770770 h 6858000"/>
              <a:gd name="connsiteX300" fmla="*/ 6038839 w 7467600"/>
              <a:gd name="connsiteY300" fmla="*/ 4764474 h 6858000"/>
              <a:gd name="connsiteX301" fmla="*/ 6038706 w 7467600"/>
              <a:gd name="connsiteY301" fmla="*/ 4763847 h 6858000"/>
              <a:gd name="connsiteX302" fmla="*/ 6037784 w 7467600"/>
              <a:gd name="connsiteY302" fmla="*/ 4764270 h 6858000"/>
              <a:gd name="connsiteX303" fmla="*/ 6038839 w 7467600"/>
              <a:gd name="connsiteY303" fmla="*/ 4764474 h 6858000"/>
              <a:gd name="connsiteX304" fmla="*/ 6040338 w 7467600"/>
              <a:gd name="connsiteY304" fmla="*/ 4771418 h 6858000"/>
              <a:gd name="connsiteX305" fmla="*/ 6024488 w 7467600"/>
              <a:gd name="connsiteY305" fmla="*/ 4809903 h 6858000"/>
              <a:gd name="connsiteX306" fmla="*/ 5599771 w 7467600"/>
              <a:gd name="connsiteY306" fmla="*/ 5509652 h 6858000"/>
              <a:gd name="connsiteX307" fmla="*/ 5548843 w 7467600"/>
              <a:gd name="connsiteY307" fmla="*/ 5563845 h 6858000"/>
              <a:gd name="connsiteX308" fmla="*/ 5940952 w 7467600"/>
              <a:gd name="connsiteY308" fmla="*/ 6250028 h 6858000"/>
              <a:gd name="connsiteX309" fmla="*/ 6043441 w 7467600"/>
              <a:gd name="connsiteY309" fmla="*/ 6665847 h 6858000"/>
              <a:gd name="connsiteX310" fmla="*/ 6093432 w 7467600"/>
              <a:gd name="connsiteY310" fmla="*/ 6858000 h 6858000"/>
              <a:gd name="connsiteX311" fmla="*/ 6034344 w 7467600"/>
              <a:gd name="connsiteY311" fmla="*/ 6858000 h 6858000"/>
              <a:gd name="connsiteX312" fmla="*/ 6026679 w 7467600"/>
              <a:gd name="connsiteY312" fmla="*/ 6836959 h 6858000"/>
              <a:gd name="connsiteX313" fmla="*/ 5800441 w 7467600"/>
              <a:gd name="connsiteY313" fmla="*/ 6335286 h 6858000"/>
              <a:gd name="connsiteX314" fmla="*/ 5526562 w 7467600"/>
              <a:gd name="connsiteY314" fmla="*/ 5705388 h 6858000"/>
              <a:gd name="connsiteX315" fmla="*/ 5519640 w 7467600"/>
              <a:gd name="connsiteY315" fmla="*/ 5683774 h 6858000"/>
              <a:gd name="connsiteX316" fmla="*/ 5844559 w 7467600"/>
              <a:gd name="connsiteY316" fmla="*/ 6553349 h 6858000"/>
              <a:gd name="connsiteX317" fmla="*/ 5975994 w 7467600"/>
              <a:gd name="connsiteY317" fmla="*/ 6858000 h 6858000"/>
              <a:gd name="connsiteX318" fmla="*/ 5898547 w 7467600"/>
              <a:gd name="connsiteY318" fmla="*/ 6858000 h 6858000"/>
              <a:gd name="connsiteX319" fmla="*/ 5682041 w 7467600"/>
              <a:gd name="connsiteY319" fmla="*/ 6355860 h 6858000"/>
              <a:gd name="connsiteX320" fmla="*/ 5461758 w 7467600"/>
              <a:gd name="connsiteY320" fmla="*/ 5820220 h 6858000"/>
              <a:gd name="connsiteX321" fmla="*/ 5237282 w 7467600"/>
              <a:gd name="connsiteY321" fmla="*/ 6579086 h 6858000"/>
              <a:gd name="connsiteX322" fmla="*/ 5115009 w 7467600"/>
              <a:gd name="connsiteY322" fmla="*/ 6858000 h 6858000"/>
              <a:gd name="connsiteX323" fmla="*/ 5028074 w 7467600"/>
              <a:gd name="connsiteY323" fmla="*/ 6858000 h 6858000"/>
              <a:gd name="connsiteX324" fmla="*/ 5079508 w 7467600"/>
              <a:gd name="connsiteY324" fmla="*/ 6749074 h 6858000"/>
              <a:gd name="connsiteX325" fmla="*/ 5371846 w 7467600"/>
              <a:gd name="connsiteY325" fmla="*/ 5924413 h 6858000"/>
              <a:gd name="connsiteX326" fmla="*/ 5270512 w 7467600"/>
              <a:gd name="connsiteY326" fmla="*/ 6138975 h 6858000"/>
              <a:gd name="connsiteX327" fmla="*/ 5062409 w 7467600"/>
              <a:gd name="connsiteY327" fmla="*/ 6653544 h 6858000"/>
              <a:gd name="connsiteX328" fmla="*/ 5036628 w 7467600"/>
              <a:gd name="connsiteY328" fmla="*/ 6754247 h 6858000"/>
              <a:gd name="connsiteX329" fmla="*/ 5009112 w 7467600"/>
              <a:gd name="connsiteY329" fmla="*/ 6858000 h 6858000"/>
              <a:gd name="connsiteX330" fmla="*/ 4976679 w 7467600"/>
              <a:gd name="connsiteY330" fmla="*/ 6858000 h 6858000"/>
              <a:gd name="connsiteX331" fmla="*/ 5006537 w 7467600"/>
              <a:gd name="connsiteY331" fmla="*/ 6747068 h 6858000"/>
              <a:gd name="connsiteX332" fmla="*/ 5032723 w 7467600"/>
              <a:gd name="connsiteY332" fmla="*/ 6644957 h 6858000"/>
              <a:gd name="connsiteX333" fmla="*/ 5242949 w 7467600"/>
              <a:gd name="connsiteY333" fmla="*/ 6125175 h 6858000"/>
              <a:gd name="connsiteX334" fmla="*/ 5286321 w 7467600"/>
              <a:gd name="connsiteY334" fmla="*/ 6033555 h 6858000"/>
              <a:gd name="connsiteX335" fmla="*/ 5008210 w 7467600"/>
              <a:gd name="connsiteY335" fmla="*/ 6649194 h 6858000"/>
              <a:gd name="connsiteX336" fmla="*/ 4986321 w 7467600"/>
              <a:gd name="connsiteY336" fmla="*/ 6765687 h 6858000"/>
              <a:gd name="connsiteX337" fmla="*/ 4973474 w 7467600"/>
              <a:gd name="connsiteY337" fmla="*/ 6858000 h 6858000"/>
              <a:gd name="connsiteX338" fmla="*/ 4907178 w 7467600"/>
              <a:gd name="connsiteY338" fmla="*/ 6858000 h 6858000"/>
              <a:gd name="connsiteX339" fmla="*/ 4910810 w 7467600"/>
              <a:gd name="connsiteY339" fmla="*/ 6829660 h 6858000"/>
              <a:gd name="connsiteX340" fmla="*/ 4987461 w 7467600"/>
              <a:gd name="connsiteY340" fmla="*/ 6432994 h 6858000"/>
              <a:gd name="connsiteX341" fmla="*/ 5179262 w 7467600"/>
              <a:gd name="connsiteY341" fmla="*/ 6035044 h 6858000"/>
              <a:gd name="connsiteX342" fmla="*/ 4689678 w 7467600"/>
              <a:gd name="connsiteY342" fmla="*/ 6440241 h 6858000"/>
              <a:gd name="connsiteX343" fmla="*/ 4477543 w 7467600"/>
              <a:gd name="connsiteY343" fmla="*/ 6674836 h 6858000"/>
              <a:gd name="connsiteX344" fmla="*/ 4329957 w 7467600"/>
              <a:gd name="connsiteY344" fmla="*/ 6858000 h 6858000"/>
              <a:gd name="connsiteX345" fmla="*/ 4218595 w 7467600"/>
              <a:gd name="connsiteY345" fmla="*/ 6858000 h 6858000"/>
              <a:gd name="connsiteX346" fmla="*/ 4368888 w 7467600"/>
              <a:gd name="connsiteY346" fmla="*/ 6668412 h 6858000"/>
              <a:gd name="connsiteX347" fmla="*/ 4563091 w 7467600"/>
              <a:gd name="connsiteY347" fmla="*/ 6442508 h 6858000"/>
              <a:gd name="connsiteX348" fmla="*/ 5387324 w 7467600"/>
              <a:gd name="connsiteY348" fmla="*/ 5705830 h 6858000"/>
              <a:gd name="connsiteX349" fmla="*/ 5073620 w 7467600"/>
              <a:gd name="connsiteY349" fmla="*/ 5955437 h 6858000"/>
              <a:gd name="connsiteX350" fmla="*/ 4689789 w 7467600"/>
              <a:gd name="connsiteY350" fmla="*/ 6268382 h 6858000"/>
              <a:gd name="connsiteX351" fmla="*/ 4418722 w 7467600"/>
              <a:gd name="connsiteY351" fmla="*/ 6570886 h 6858000"/>
              <a:gd name="connsiteX352" fmla="*/ 4214944 w 7467600"/>
              <a:gd name="connsiteY352" fmla="*/ 6858000 h 6858000"/>
              <a:gd name="connsiteX353" fmla="*/ 4177898 w 7467600"/>
              <a:gd name="connsiteY353" fmla="*/ 6858000 h 6858000"/>
              <a:gd name="connsiteX354" fmla="*/ 4391597 w 7467600"/>
              <a:gd name="connsiteY354" fmla="*/ 6556370 h 6858000"/>
              <a:gd name="connsiteX355" fmla="*/ 4668889 w 7467600"/>
              <a:gd name="connsiteY355" fmla="*/ 6246399 h 6858000"/>
              <a:gd name="connsiteX356" fmla="*/ 5055427 w 7467600"/>
              <a:gd name="connsiteY356" fmla="*/ 5931476 h 6858000"/>
              <a:gd name="connsiteX357" fmla="*/ 5371814 w 7467600"/>
              <a:gd name="connsiteY357" fmla="*/ 5678975 h 6858000"/>
              <a:gd name="connsiteX358" fmla="*/ 4987918 w 7467600"/>
              <a:gd name="connsiteY358" fmla="*/ 5838701 h 6858000"/>
              <a:gd name="connsiteX359" fmla="*/ 4317146 w 7467600"/>
              <a:gd name="connsiteY359" fmla="*/ 6587716 h 6858000"/>
              <a:gd name="connsiteX360" fmla="*/ 4171627 w 7467600"/>
              <a:gd name="connsiteY360" fmla="*/ 6858000 h 6858000"/>
              <a:gd name="connsiteX361" fmla="*/ 4081585 w 7467600"/>
              <a:gd name="connsiteY361" fmla="*/ 6858000 h 6858000"/>
              <a:gd name="connsiteX362" fmla="*/ 4238603 w 7467600"/>
              <a:gd name="connsiteY362" fmla="*/ 6559341 h 6858000"/>
              <a:gd name="connsiteX363" fmla="*/ 4778333 w 7467600"/>
              <a:gd name="connsiteY363" fmla="*/ 5873626 h 6858000"/>
              <a:gd name="connsiteX364" fmla="*/ 5414185 w 7467600"/>
              <a:gd name="connsiteY364" fmla="*/ 5573882 h 6858000"/>
              <a:gd name="connsiteX365" fmla="*/ 5959648 w 7467600"/>
              <a:gd name="connsiteY365" fmla="*/ 4760797 h 6858000"/>
              <a:gd name="connsiteX366" fmla="*/ 5355019 w 7467600"/>
              <a:gd name="connsiteY366" fmla="*/ 4734672 h 6858000"/>
              <a:gd name="connsiteX367" fmla="*/ 5083565 w 7467600"/>
              <a:gd name="connsiteY367" fmla="*/ 5179121 h 6858000"/>
              <a:gd name="connsiteX368" fmla="*/ 4713577 w 7467600"/>
              <a:gd name="connsiteY368" fmla="*/ 5616803 h 6858000"/>
              <a:gd name="connsiteX369" fmla="*/ 3989559 w 7467600"/>
              <a:gd name="connsiteY369" fmla="*/ 6145945 h 6858000"/>
              <a:gd name="connsiteX370" fmla="*/ 3939824 w 7467600"/>
              <a:gd name="connsiteY370" fmla="*/ 6066900 h 6858000"/>
              <a:gd name="connsiteX371" fmla="*/ 4584537 w 7467600"/>
              <a:gd name="connsiteY371" fmla="*/ 5324826 h 6858000"/>
              <a:gd name="connsiteX372" fmla="*/ 5037105 w 7467600"/>
              <a:gd name="connsiteY372" fmla="*/ 5088765 h 6858000"/>
              <a:gd name="connsiteX373" fmla="*/ 5039930 w 7467600"/>
              <a:gd name="connsiteY373" fmla="*/ 5089585 h 6858000"/>
              <a:gd name="connsiteX374" fmla="*/ 5263764 w 7467600"/>
              <a:gd name="connsiteY374" fmla="*/ 4735525 h 6858000"/>
              <a:gd name="connsiteX375" fmla="*/ 4086300 w 7467600"/>
              <a:gd name="connsiteY375" fmla="*/ 4884599 h 6858000"/>
              <a:gd name="connsiteX376" fmla="*/ 4085485 w 7467600"/>
              <a:gd name="connsiteY376" fmla="*/ 4899070 h 6858000"/>
              <a:gd name="connsiteX377" fmla="*/ 3871915 w 7467600"/>
              <a:gd name="connsiteY377" fmla="*/ 5253645 h 6858000"/>
              <a:gd name="connsiteX378" fmla="*/ 3799374 w 7467600"/>
              <a:gd name="connsiteY378" fmla="*/ 5466127 h 6858000"/>
              <a:gd name="connsiteX379" fmla="*/ 3498850 w 7467600"/>
              <a:gd name="connsiteY379" fmla="*/ 6661888 h 6858000"/>
              <a:gd name="connsiteX380" fmla="*/ 3399216 w 7467600"/>
              <a:gd name="connsiteY380" fmla="*/ 6858000 h 6858000"/>
              <a:gd name="connsiteX381" fmla="*/ 3303688 w 7467600"/>
              <a:gd name="connsiteY381" fmla="*/ 6858000 h 6858000"/>
              <a:gd name="connsiteX382" fmla="*/ 3391774 w 7467600"/>
              <a:gd name="connsiteY382" fmla="*/ 6697181 h 6858000"/>
              <a:gd name="connsiteX383" fmla="*/ 3735540 w 7467600"/>
              <a:gd name="connsiteY383" fmla="*/ 5546923 h 6858000"/>
              <a:gd name="connsiteX384" fmla="*/ 3729438 w 7467600"/>
              <a:gd name="connsiteY384" fmla="*/ 5569058 h 6858000"/>
              <a:gd name="connsiteX385" fmla="*/ 3707782 w 7467600"/>
              <a:gd name="connsiteY385" fmla="*/ 5644908 h 6858000"/>
              <a:gd name="connsiteX386" fmla="*/ 3583827 w 7467600"/>
              <a:gd name="connsiteY386" fmla="*/ 6039215 h 6858000"/>
              <a:gd name="connsiteX387" fmla="*/ 3547861 w 7467600"/>
              <a:gd name="connsiteY387" fmla="*/ 6129609 h 6858000"/>
              <a:gd name="connsiteX388" fmla="*/ 3490905 w 7467600"/>
              <a:gd name="connsiteY388" fmla="*/ 6277660 h 6858000"/>
              <a:gd name="connsiteX389" fmla="*/ 3455859 w 7467600"/>
              <a:gd name="connsiteY389" fmla="*/ 6391301 h 6858000"/>
              <a:gd name="connsiteX390" fmla="*/ 3429112 w 7467600"/>
              <a:gd name="connsiteY390" fmla="*/ 6479469 h 6858000"/>
              <a:gd name="connsiteX391" fmla="*/ 3304862 w 7467600"/>
              <a:gd name="connsiteY391" fmla="*/ 6796476 h 6858000"/>
              <a:gd name="connsiteX392" fmla="*/ 3276071 w 7467600"/>
              <a:gd name="connsiteY392" fmla="*/ 6858000 h 6858000"/>
              <a:gd name="connsiteX393" fmla="*/ 3240805 w 7467600"/>
              <a:gd name="connsiteY393" fmla="*/ 6858000 h 6858000"/>
              <a:gd name="connsiteX394" fmla="*/ 3275917 w 7467600"/>
              <a:gd name="connsiteY394" fmla="*/ 6783192 h 6858000"/>
              <a:gd name="connsiteX395" fmla="*/ 3399358 w 7467600"/>
              <a:gd name="connsiteY395" fmla="*/ 6469011 h 6858000"/>
              <a:gd name="connsiteX396" fmla="*/ 3425650 w 7467600"/>
              <a:gd name="connsiteY396" fmla="*/ 6381333 h 6858000"/>
              <a:gd name="connsiteX397" fmla="*/ 3460661 w 7467600"/>
              <a:gd name="connsiteY397" fmla="*/ 6266763 h 6858000"/>
              <a:gd name="connsiteX398" fmla="*/ 3518021 w 7467600"/>
              <a:gd name="connsiteY398" fmla="*/ 6117298 h 6858000"/>
              <a:gd name="connsiteX399" fmla="*/ 3554035 w 7467600"/>
              <a:gd name="connsiteY399" fmla="*/ 6027832 h 6858000"/>
              <a:gd name="connsiteX400" fmla="*/ 3677174 w 7467600"/>
              <a:gd name="connsiteY400" fmla="*/ 5636351 h 6858000"/>
              <a:gd name="connsiteX401" fmla="*/ 3698819 w 7467600"/>
              <a:gd name="connsiteY401" fmla="*/ 5560503 h 6858000"/>
              <a:gd name="connsiteX402" fmla="*/ 3702094 w 7467600"/>
              <a:gd name="connsiteY402" fmla="*/ 5549194 h 6858000"/>
              <a:gd name="connsiteX403" fmla="*/ 3398355 w 7467600"/>
              <a:gd name="connsiteY403" fmla="*/ 6094603 h 6858000"/>
              <a:gd name="connsiteX404" fmla="*/ 3193941 w 7467600"/>
              <a:gd name="connsiteY404" fmla="*/ 6798775 h 6858000"/>
              <a:gd name="connsiteX405" fmla="*/ 3184140 w 7467600"/>
              <a:gd name="connsiteY405" fmla="*/ 6858000 h 6858000"/>
              <a:gd name="connsiteX406" fmla="*/ 3099978 w 7467600"/>
              <a:gd name="connsiteY406" fmla="*/ 6858000 h 6858000"/>
              <a:gd name="connsiteX407" fmla="*/ 3101556 w 7467600"/>
              <a:gd name="connsiteY407" fmla="*/ 6843337 h 6858000"/>
              <a:gd name="connsiteX408" fmla="*/ 3370162 w 7467600"/>
              <a:gd name="connsiteY408" fmla="*/ 5785550 h 6858000"/>
              <a:gd name="connsiteX409" fmla="*/ 3746477 w 7467600"/>
              <a:gd name="connsiteY409" fmla="*/ 5377889 h 6858000"/>
              <a:gd name="connsiteX410" fmla="*/ 3863399 w 7467600"/>
              <a:gd name="connsiteY410" fmla="*/ 5087257 h 6858000"/>
              <a:gd name="connsiteX411" fmla="*/ 3968712 w 7467600"/>
              <a:gd name="connsiteY411" fmla="*/ 4913989 h 6858000"/>
              <a:gd name="connsiteX412" fmla="*/ 2792390 w 7467600"/>
              <a:gd name="connsiteY412" fmla="*/ 5382974 h 6858000"/>
              <a:gd name="connsiteX413" fmla="*/ 2714982 w 7467600"/>
              <a:gd name="connsiteY413" fmla="*/ 5427051 h 6858000"/>
              <a:gd name="connsiteX414" fmla="*/ 2813361 w 7467600"/>
              <a:gd name="connsiteY414" fmla="*/ 6023912 h 6858000"/>
              <a:gd name="connsiteX415" fmla="*/ 2688430 w 7467600"/>
              <a:gd name="connsiteY415" fmla="*/ 6801564 h 6858000"/>
              <a:gd name="connsiteX416" fmla="*/ 2629626 w 7467600"/>
              <a:gd name="connsiteY416" fmla="*/ 6763394 h 6858000"/>
              <a:gd name="connsiteX417" fmla="*/ 2565328 w 7467600"/>
              <a:gd name="connsiteY417" fmla="*/ 5516399 h 6858000"/>
              <a:gd name="connsiteX418" fmla="*/ 1922999 w 7467600"/>
              <a:gd name="connsiteY418" fmla="*/ 5980343 h 6858000"/>
              <a:gd name="connsiteX419" fmla="*/ 1950261 w 7467600"/>
              <a:gd name="connsiteY419" fmla="*/ 6405858 h 6858000"/>
              <a:gd name="connsiteX420" fmla="*/ 2365554 w 7467600"/>
              <a:gd name="connsiteY420" fmla="*/ 6759107 h 6858000"/>
              <a:gd name="connsiteX421" fmla="*/ 2424142 w 7467600"/>
              <a:gd name="connsiteY421" fmla="*/ 6858000 h 6858000"/>
              <a:gd name="connsiteX422" fmla="*/ 2395994 w 7467600"/>
              <a:gd name="connsiteY422" fmla="*/ 6858000 h 6858000"/>
              <a:gd name="connsiteX423" fmla="*/ 2392863 w 7467600"/>
              <a:gd name="connsiteY423" fmla="*/ 6852964 h 6858000"/>
              <a:gd name="connsiteX424" fmla="*/ 2017589 w 7467600"/>
              <a:gd name="connsiteY424" fmla="*/ 6493982 h 6858000"/>
              <a:gd name="connsiteX425" fmla="*/ 2147336 w 7467600"/>
              <a:gd name="connsiteY425" fmla="*/ 6594052 h 6858000"/>
              <a:gd name="connsiteX426" fmla="*/ 2207047 w 7467600"/>
              <a:gd name="connsiteY426" fmla="*/ 6654540 h 6858000"/>
              <a:gd name="connsiteX427" fmla="*/ 2299106 w 7467600"/>
              <a:gd name="connsiteY427" fmla="*/ 6778931 h 6858000"/>
              <a:gd name="connsiteX428" fmla="*/ 2314430 w 7467600"/>
              <a:gd name="connsiteY428" fmla="*/ 6801144 h 6858000"/>
              <a:gd name="connsiteX429" fmla="*/ 2352406 w 7467600"/>
              <a:gd name="connsiteY429" fmla="*/ 6858000 h 6858000"/>
              <a:gd name="connsiteX430" fmla="*/ 2314492 w 7467600"/>
              <a:gd name="connsiteY430" fmla="*/ 6858000 h 6858000"/>
              <a:gd name="connsiteX431" fmla="*/ 2288095 w 7467600"/>
              <a:gd name="connsiteY431" fmla="*/ 6818030 h 6858000"/>
              <a:gd name="connsiteX432" fmla="*/ 2272768 w 7467600"/>
              <a:gd name="connsiteY432" fmla="*/ 6795822 h 6858000"/>
              <a:gd name="connsiteX433" fmla="*/ 2182715 w 7467600"/>
              <a:gd name="connsiteY433" fmla="*/ 6675071 h 6858000"/>
              <a:gd name="connsiteX434" fmla="*/ 2032061 w 7467600"/>
              <a:gd name="connsiteY434" fmla="*/ 6541380 h 6858000"/>
              <a:gd name="connsiteX435" fmla="*/ 2257220 w 7467600"/>
              <a:gd name="connsiteY435" fmla="*/ 6826257 h 6858000"/>
              <a:gd name="connsiteX436" fmla="*/ 2281324 w 7467600"/>
              <a:gd name="connsiteY436" fmla="*/ 6858000 h 6858000"/>
              <a:gd name="connsiteX437" fmla="*/ 2242860 w 7467600"/>
              <a:gd name="connsiteY437" fmla="*/ 6858000 h 6858000"/>
              <a:gd name="connsiteX438" fmla="*/ 2232818 w 7467600"/>
              <a:gd name="connsiteY438" fmla="*/ 6844926 h 6858000"/>
              <a:gd name="connsiteX439" fmla="*/ 1990172 w 7467600"/>
              <a:gd name="connsiteY439" fmla="*/ 6542121 h 6858000"/>
              <a:gd name="connsiteX440" fmla="*/ 2124090 w 7467600"/>
              <a:gd name="connsiteY440" fmla="*/ 6761017 h 6858000"/>
              <a:gd name="connsiteX441" fmla="*/ 2200380 w 7467600"/>
              <a:gd name="connsiteY441" fmla="*/ 6858000 h 6858000"/>
              <a:gd name="connsiteX442" fmla="*/ 2147507 w 7467600"/>
              <a:gd name="connsiteY442" fmla="*/ 6858000 h 6858000"/>
              <a:gd name="connsiteX443" fmla="*/ 2070668 w 7467600"/>
              <a:gd name="connsiteY443" fmla="*/ 6761520 h 6858000"/>
              <a:gd name="connsiteX444" fmla="*/ 1975142 w 7467600"/>
              <a:gd name="connsiteY444" fmla="*/ 6585570 h 6858000"/>
              <a:gd name="connsiteX445" fmla="*/ 2050035 w 7467600"/>
              <a:gd name="connsiteY445" fmla="*/ 6813345 h 6858000"/>
              <a:gd name="connsiteX446" fmla="*/ 2063025 w 7467600"/>
              <a:gd name="connsiteY446" fmla="*/ 6858000 h 6858000"/>
              <a:gd name="connsiteX447" fmla="*/ 2021675 w 7467600"/>
              <a:gd name="connsiteY447" fmla="*/ 6858000 h 6858000"/>
              <a:gd name="connsiteX448" fmla="*/ 2019308 w 7467600"/>
              <a:gd name="connsiteY448" fmla="*/ 6847118 h 6858000"/>
              <a:gd name="connsiteX449" fmla="*/ 1938835 w 7467600"/>
              <a:gd name="connsiteY449" fmla="*/ 6551160 h 6858000"/>
              <a:gd name="connsiteX450" fmla="*/ 1953230 w 7467600"/>
              <a:gd name="connsiteY450" fmla="*/ 6759699 h 6858000"/>
              <a:gd name="connsiteX451" fmla="*/ 1956763 w 7467600"/>
              <a:gd name="connsiteY451" fmla="*/ 6778191 h 6858000"/>
              <a:gd name="connsiteX452" fmla="*/ 1967925 w 7467600"/>
              <a:gd name="connsiteY452" fmla="*/ 6858000 h 6858000"/>
              <a:gd name="connsiteX453" fmla="*/ 1936622 w 7467600"/>
              <a:gd name="connsiteY453" fmla="*/ 6858000 h 6858000"/>
              <a:gd name="connsiteX454" fmla="*/ 1926261 w 7467600"/>
              <a:gd name="connsiteY454" fmla="*/ 6784064 h 6858000"/>
              <a:gd name="connsiteX455" fmla="*/ 1922724 w 7467600"/>
              <a:gd name="connsiteY455" fmla="*/ 6765577 h 6858000"/>
              <a:gd name="connsiteX456" fmla="*/ 1904650 w 7467600"/>
              <a:gd name="connsiteY456" fmla="*/ 6639616 h 6858000"/>
              <a:gd name="connsiteX457" fmla="*/ 1885273 w 7467600"/>
              <a:gd name="connsiteY457" fmla="*/ 6858000 h 6858000"/>
              <a:gd name="connsiteX458" fmla="*/ 1854363 w 7467600"/>
              <a:gd name="connsiteY458" fmla="*/ 6858000 h 6858000"/>
              <a:gd name="connsiteX459" fmla="*/ 1880391 w 7467600"/>
              <a:gd name="connsiteY459" fmla="*/ 6603796 h 6858000"/>
              <a:gd name="connsiteX460" fmla="*/ 1818273 w 7467600"/>
              <a:gd name="connsiteY460" fmla="*/ 6715729 h 6858000"/>
              <a:gd name="connsiteX461" fmla="*/ 1794691 w 7467600"/>
              <a:gd name="connsiteY461" fmla="*/ 6843239 h 6858000"/>
              <a:gd name="connsiteX462" fmla="*/ 1794914 w 7467600"/>
              <a:gd name="connsiteY462" fmla="*/ 6858000 h 6858000"/>
              <a:gd name="connsiteX463" fmla="*/ 1746128 w 7467600"/>
              <a:gd name="connsiteY463" fmla="*/ 6858000 h 6858000"/>
              <a:gd name="connsiteX464" fmla="*/ 1753934 w 7467600"/>
              <a:gd name="connsiteY464" fmla="*/ 6724796 h 6858000"/>
              <a:gd name="connsiteX465" fmla="*/ 1792053 w 7467600"/>
              <a:gd name="connsiteY465" fmla="*/ 6572396 h 6858000"/>
              <a:gd name="connsiteX466" fmla="*/ 1862248 w 7467600"/>
              <a:gd name="connsiteY466" fmla="*/ 6266397 h 6858000"/>
              <a:gd name="connsiteX467" fmla="*/ 1862250 w 7467600"/>
              <a:gd name="connsiteY467" fmla="*/ 6033531 h 6858000"/>
              <a:gd name="connsiteX468" fmla="*/ 1211999 w 7467600"/>
              <a:gd name="connsiteY468" fmla="*/ 6683610 h 6858000"/>
              <a:gd name="connsiteX469" fmla="*/ 1213266 w 7467600"/>
              <a:gd name="connsiteY469" fmla="*/ 6691947 h 6858000"/>
              <a:gd name="connsiteX470" fmla="*/ 1203370 w 7467600"/>
              <a:gd name="connsiteY470" fmla="*/ 6850676 h 6858000"/>
              <a:gd name="connsiteX471" fmla="*/ 1203671 w 7467600"/>
              <a:gd name="connsiteY471" fmla="*/ 6858000 h 6858000"/>
              <a:gd name="connsiteX472" fmla="*/ 1143180 w 7467600"/>
              <a:gd name="connsiteY472" fmla="*/ 6858000 h 6858000"/>
              <a:gd name="connsiteX473" fmla="*/ 1142176 w 7467600"/>
              <a:gd name="connsiteY473" fmla="*/ 6766045 h 6858000"/>
              <a:gd name="connsiteX474" fmla="*/ 1067484 w 7467600"/>
              <a:gd name="connsiteY474" fmla="*/ 6858000 h 6858000"/>
              <a:gd name="connsiteX475" fmla="*/ 953928 w 7467600"/>
              <a:gd name="connsiteY475" fmla="*/ 6858000 h 6858000"/>
              <a:gd name="connsiteX476" fmla="*/ 959715 w 7467600"/>
              <a:gd name="connsiteY476" fmla="*/ 6850185 h 6858000"/>
              <a:gd name="connsiteX477" fmla="*/ 1483788 w 7467600"/>
              <a:gd name="connsiteY477" fmla="*/ 6259174 h 6858000"/>
              <a:gd name="connsiteX478" fmla="*/ 1100671 w 7467600"/>
              <a:gd name="connsiteY478" fmla="*/ 6252137 h 6858000"/>
              <a:gd name="connsiteX479" fmla="*/ 1090144 w 7467600"/>
              <a:gd name="connsiteY479" fmla="*/ 6256748 h 6858000"/>
              <a:gd name="connsiteX480" fmla="*/ 1095872 w 7467600"/>
              <a:gd name="connsiteY480" fmla="*/ 6271892 h 6858000"/>
              <a:gd name="connsiteX481" fmla="*/ 262785 w 7467600"/>
              <a:gd name="connsiteY481" fmla="*/ 6845450 h 6858000"/>
              <a:gd name="connsiteX482" fmla="*/ 209968 w 7467600"/>
              <a:gd name="connsiteY482" fmla="*/ 6770713 h 6858000"/>
              <a:gd name="connsiteX483" fmla="*/ 873460 w 7467600"/>
              <a:gd name="connsiteY483" fmla="*/ 6253768 h 6858000"/>
              <a:gd name="connsiteX484" fmla="*/ 192686 w 7467600"/>
              <a:gd name="connsiteY484" fmla="*/ 5849257 h 6858000"/>
              <a:gd name="connsiteX485" fmla="*/ 4696 w 7467600"/>
              <a:gd name="connsiteY485" fmla="*/ 5697668 h 6858000"/>
              <a:gd name="connsiteX486" fmla="*/ 0 w 7467600"/>
              <a:gd name="connsiteY486" fmla="*/ 5689984 h 6858000"/>
              <a:gd name="connsiteX487" fmla="*/ 0 w 7467600"/>
              <a:gd name="connsiteY487" fmla="*/ 5513472 h 6858000"/>
              <a:gd name="connsiteX488" fmla="*/ 174101 w 7467600"/>
              <a:gd name="connsiteY488" fmla="*/ 5620277 h 6858000"/>
              <a:gd name="connsiteX489" fmla="*/ 891800 w 7467600"/>
              <a:gd name="connsiteY489" fmla="*/ 6036935 h 6858000"/>
              <a:gd name="connsiteX490" fmla="*/ 1072219 w 7467600"/>
              <a:gd name="connsiteY490" fmla="*/ 6169443 h 6858000"/>
              <a:gd name="connsiteX491" fmla="*/ 1074117 w 7467600"/>
              <a:gd name="connsiteY491" fmla="*/ 6170301 h 6858000"/>
              <a:gd name="connsiteX492" fmla="*/ 1083114 w 7467600"/>
              <a:gd name="connsiteY492" fmla="*/ 6174131 h 6858000"/>
              <a:gd name="connsiteX493" fmla="*/ 1543010 w 7467600"/>
              <a:gd name="connsiteY493" fmla="*/ 6191140 h 6858000"/>
              <a:gd name="connsiteX494" fmla="*/ 1551080 w 7467600"/>
              <a:gd name="connsiteY494" fmla="*/ 6195006 h 6858000"/>
              <a:gd name="connsiteX495" fmla="*/ 2345443 w 7467600"/>
              <a:gd name="connsiteY495" fmla="*/ 5549882 h 6858000"/>
              <a:gd name="connsiteX496" fmla="*/ 1721499 w 7467600"/>
              <a:gd name="connsiteY496" fmla="*/ 5599969 h 6858000"/>
              <a:gd name="connsiteX497" fmla="*/ 767716 w 7467600"/>
              <a:gd name="connsiteY497" fmla="*/ 5472768 h 6858000"/>
              <a:gd name="connsiteX498" fmla="*/ 722147 w 7467600"/>
              <a:gd name="connsiteY498" fmla="*/ 5393091 h 6858000"/>
              <a:gd name="connsiteX499" fmla="*/ 1485552 w 7467600"/>
              <a:gd name="connsiteY499" fmla="*/ 5313202 h 6858000"/>
              <a:gd name="connsiteX500" fmla="*/ 2143004 w 7467600"/>
              <a:gd name="connsiteY500" fmla="*/ 5402420 h 6858000"/>
              <a:gd name="connsiteX501" fmla="*/ 1933391 w 7467600"/>
              <a:gd name="connsiteY501" fmla="*/ 5156971 h 6858000"/>
              <a:gd name="connsiteX502" fmla="*/ 1827118 w 7467600"/>
              <a:gd name="connsiteY502" fmla="*/ 4968410 h 6858000"/>
              <a:gd name="connsiteX503" fmla="*/ 1837349 w 7467600"/>
              <a:gd name="connsiteY503" fmla="*/ 4956357 h 6858000"/>
              <a:gd name="connsiteX504" fmla="*/ 2162835 w 7467600"/>
              <a:gd name="connsiteY504" fmla="*/ 5187853 h 6858000"/>
              <a:gd name="connsiteX505" fmla="*/ 2257167 w 7467600"/>
              <a:gd name="connsiteY505" fmla="*/ 5462123 h 6858000"/>
              <a:gd name="connsiteX506" fmla="*/ 2261598 w 7467600"/>
              <a:gd name="connsiteY506" fmla="*/ 5467998 h 6858000"/>
              <a:gd name="connsiteX507" fmla="*/ 2437177 w 7467600"/>
              <a:gd name="connsiteY507" fmla="*/ 5479608 h 6858000"/>
              <a:gd name="connsiteX508" fmla="*/ 2445247 w 7467600"/>
              <a:gd name="connsiteY508" fmla="*/ 5483476 h 6858000"/>
              <a:gd name="connsiteX509" fmla="*/ 2743626 w 7467600"/>
              <a:gd name="connsiteY509" fmla="*/ 5304819 h 6858000"/>
              <a:gd name="connsiteX510" fmla="*/ 3048102 w 7467600"/>
              <a:gd name="connsiteY510" fmla="*/ 5150595 h 6858000"/>
              <a:gd name="connsiteX511" fmla="*/ 1799414 w 7467600"/>
              <a:gd name="connsiteY511" fmla="*/ 4694732 h 6858000"/>
              <a:gd name="connsiteX512" fmla="*/ 1771735 w 7467600"/>
              <a:gd name="connsiteY512" fmla="*/ 4619929 h 6858000"/>
              <a:gd name="connsiteX513" fmla="*/ 3104273 w 7467600"/>
              <a:gd name="connsiteY513" fmla="*/ 5076159 h 6858000"/>
              <a:gd name="connsiteX514" fmla="*/ 3113245 w 7467600"/>
              <a:gd name="connsiteY514" fmla="*/ 5090705 h 6858000"/>
              <a:gd name="connsiteX515" fmla="*/ 3126294 w 7467600"/>
              <a:gd name="connsiteY515" fmla="*/ 5114400 h 6858000"/>
              <a:gd name="connsiteX516" fmla="*/ 3937433 w 7467600"/>
              <a:gd name="connsiteY516" fmla="*/ 4830473 h 6858000"/>
              <a:gd name="connsiteX517" fmla="*/ 3590475 w 7467600"/>
              <a:gd name="connsiteY517" fmla="*/ 4597974 h 6858000"/>
              <a:gd name="connsiteX518" fmla="*/ 3100264 w 7467600"/>
              <a:gd name="connsiteY518" fmla="*/ 4579845 h 6858000"/>
              <a:gd name="connsiteX519" fmla="*/ 2183576 w 7467600"/>
              <a:gd name="connsiteY519" fmla="*/ 4227150 h 6858000"/>
              <a:gd name="connsiteX520" fmla="*/ 2151029 w 7467600"/>
              <a:gd name="connsiteY520" fmla="*/ 4146947 h 6858000"/>
              <a:gd name="connsiteX521" fmla="*/ 3563434 w 7467600"/>
              <a:gd name="connsiteY521" fmla="*/ 4469115 h 6858000"/>
              <a:gd name="connsiteX522" fmla="*/ 3177952 w 7467600"/>
              <a:gd name="connsiteY522" fmla="*/ 3657386 h 6858000"/>
              <a:gd name="connsiteX523" fmla="*/ 3189263 w 7467600"/>
              <a:gd name="connsiteY523" fmla="*/ 3625726 h 6858000"/>
              <a:gd name="connsiteX524" fmla="*/ 3560912 w 7467600"/>
              <a:gd name="connsiteY524" fmla="*/ 4079863 h 6858000"/>
              <a:gd name="connsiteX525" fmla="*/ 3626636 w 7467600"/>
              <a:gd name="connsiteY525" fmla="*/ 4512230 h 6858000"/>
              <a:gd name="connsiteX526" fmla="*/ 3653088 w 7467600"/>
              <a:gd name="connsiteY526" fmla="*/ 4521417 h 6858000"/>
              <a:gd name="connsiteX527" fmla="*/ 3988128 w 7467600"/>
              <a:gd name="connsiteY527" fmla="*/ 4817267 h 6858000"/>
              <a:gd name="connsiteX528" fmla="*/ 4830582 w 7467600"/>
              <a:gd name="connsiteY528" fmla="*/ 4676000 h 6858000"/>
              <a:gd name="connsiteX529" fmla="*/ 4830100 w 7467600"/>
              <a:gd name="connsiteY529" fmla="*/ 4675554 h 6858000"/>
              <a:gd name="connsiteX530" fmla="*/ 4036318 w 7467600"/>
              <a:gd name="connsiteY530" fmla="*/ 4147013 h 6858000"/>
              <a:gd name="connsiteX531" fmla="*/ 3432098 w 7467600"/>
              <a:gd name="connsiteY531" fmla="*/ 3537312 h 6858000"/>
              <a:gd name="connsiteX532" fmla="*/ 3446761 w 7467600"/>
              <a:gd name="connsiteY532" fmla="*/ 3461278 h 6858000"/>
              <a:gd name="connsiteX533" fmla="*/ 4419733 w 7467600"/>
              <a:gd name="connsiteY533" fmla="*/ 3963555 h 6858000"/>
              <a:gd name="connsiteX534" fmla="*/ 4781371 w 7467600"/>
              <a:gd name="connsiteY534" fmla="*/ 4458604 h 6858000"/>
              <a:gd name="connsiteX535" fmla="*/ 4780440 w 7467600"/>
              <a:gd name="connsiteY535" fmla="*/ 4470290 h 6858000"/>
              <a:gd name="connsiteX536" fmla="*/ 4898954 w 7467600"/>
              <a:gd name="connsiteY536" fmla="*/ 4662092 h 6858000"/>
              <a:gd name="connsiteX537" fmla="*/ 4900699 w 7467600"/>
              <a:gd name="connsiteY537" fmla="*/ 4670867 h 6858000"/>
              <a:gd name="connsiteX538" fmla="*/ 5714511 w 7467600"/>
              <a:gd name="connsiteY538" fmla="*/ 4663483 h 6858000"/>
              <a:gd name="connsiteX539" fmla="*/ 5464793 w 7467600"/>
              <a:gd name="connsiteY539" fmla="*/ 4393556 h 6858000"/>
              <a:gd name="connsiteX540" fmla="*/ 5461897 w 7467600"/>
              <a:gd name="connsiteY540" fmla="*/ 4390879 h 6858000"/>
              <a:gd name="connsiteX541" fmla="*/ 4294126 w 7467600"/>
              <a:gd name="connsiteY541" fmla="*/ 3303048 h 6858000"/>
              <a:gd name="connsiteX542" fmla="*/ 4305321 w 7467600"/>
              <a:gd name="connsiteY542" fmla="*/ 3256953 h 6858000"/>
              <a:gd name="connsiteX543" fmla="*/ 4949299 w 7467600"/>
              <a:gd name="connsiteY543" fmla="*/ 3766336 h 6858000"/>
              <a:gd name="connsiteX544" fmla="*/ 5291452 w 7467600"/>
              <a:gd name="connsiteY544" fmla="*/ 4076801 h 6858000"/>
              <a:gd name="connsiteX545" fmla="*/ 5434998 w 7467600"/>
              <a:gd name="connsiteY545" fmla="*/ 4254100 h 6858000"/>
              <a:gd name="connsiteX546" fmla="*/ 5351015 w 7467600"/>
              <a:gd name="connsiteY546" fmla="*/ 3760989 h 6858000"/>
              <a:gd name="connsiteX547" fmla="*/ 5413780 w 7467600"/>
              <a:gd name="connsiteY547" fmla="*/ 2966265 h 6858000"/>
              <a:gd name="connsiteX548" fmla="*/ 5425627 w 7467600"/>
              <a:gd name="connsiteY548" fmla="*/ 2954192 h 6858000"/>
              <a:gd name="connsiteX549" fmla="*/ 6604735 w 7467600"/>
              <a:gd name="connsiteY549" fmla="*/ 2041381 h 6858000"/>
              <a:gd name="connsiteX550" fmla="*/ 7204487 w 7467600"/>
              <a:gd name="connsiteY550" fmla="*/ 2742112 h 6858000"/>
              <a:gd name="connsiteX551" fmla="*/ 7131592 w 7467600"/>
              <a:gd name="connsiteY551" fmla="*/ 2672096 h 6858000"/>
              <a:gd name="connsiteX552" fmla="*/ 6996344 w 7467600"/>
              <a:gd name="connsiteY552" fmla="*/ 2518310 h 6858000"/>
              <a:gd name="connsiteX553" fmla="*/ 6735495 w 7467600"/>
              <a:gd name="connsiteY553" fmla="*/ 2196890 h 6858000"/>
              <a:gd name="connsiteX554" fmla="*/ 6721901 w 7467600"/>
              <a:gd name="connsiteY554" fmla="*/ 2179274 h 6858000"/>
              <a:gd name="connsiteX555" fmla="*/ 6604735 w 7467600"/>
              <a:gd name="connsiteY555" fmla="*/ 2041381 h 6858000"/>
              <a:gd name="connsiteX556" fmla="*/ 6591670 w 7467600"/>
              <a:gd name="connsiteY556" fmla="*/ 1988277 h 6858000"/>
              <a:gd name="connsiteX557" fmla="*/ 6747349 w 7467600"/>
              <a:gd name="connsiteY557" fmla="*/ 2160069 h 6858000"/>
              <a:gd name="connsiteX558" fmla="*/ 6760943 w 7467600"/>
              <a:gd name="connsiteY558" fmla="*/ 2177686 h 6858000"/>
              <a:gd name="connsiteX559" fmla="*/ 7021065 w 7467600"/>
              <a:gd name="connsiteY559" fmla="*/ 2498102 h 6858000"/>
              <a:gd name="connsiteX560" fmla="*/ 7155223 w 7467600"/>
              <a:gd name="connsiteY560" fmla="*/ 2650386 h 6858000"/>
              <a:gd name="connsiteX561" fmla="*/ 7203167 w 7467600"/>
              <a:gd name="connsiteY561" fmla="*/ 2697288 h 6858000"/>
              <a:gd name="connsiteX562" fmla="*/ 6937703 w 7467600"/>
              <a:gd name="connsiteY562" fmla="*/ 2321981 h 6858000"/>
              <a:gd name="connsiteX563" fmla="*/ 6591670 w 7467600"/>
              <a:gd name="connsiteY563" fmla="*/ 1988277 h 6858000"/>
              <a:gd name="connsiteX564" fmla="*/ 5798671 w 7467600"/>
              <a:gd name="connsiteY564" fmla="*/ 1981601 h 6858000"/>
              <a:gd name="connsiteX565" fmla="*/ 5754709 w 7467600"/>
              <a:gd name="connsiteY565" fmla="*/ 2071454 h 6858000"/>
              <a:gd name="connsiteX566" fmla="*/ 5763044 w 7467600"/>
              <a:gd name="connsiteY566" fmla="*/ 2842206 h 6858000"/>
              <a:gd name="connsiteX567" fmla="*/ 5764974 w 7467600"/>
              <a:gd name="connsiteY567" fmla="*/ 2799609 h 6858000"/>
              <a:gd name="connsiteX568" fmla="*/ 5767665 w 7467600"/>
              <a:gd name="connsiteY568" fmla="*/ 2666409 h 6858000"/>
              <a:gd name="connsiteX569" fmla="*/ 5763055 w 7467600"/>
              <a:gd name="connsiteY569" fmla="*/ 2579705 h 6858000"/>
              <a:gd name="connsiteX570" fmla="*/ 5758079 w 7467600"/>
              <a:gd name="connsiteY570" fmla="*/ 2492508 h 6858000"/>
              <a:gd name="connsiteX571" fmla="*/ 5779325 w 7467600"/>
              <a:gd name="connsiteY571" fmla="*/ 2197069 h 6858000"/>
              <a:gd name="connsiteX572" fmla="*/ 5798671 w 7467600"/>
              <a:gd name="connsiteY572" fmla="*/ 1981601 h 6858000"/>
              <a:gd name="connsiteX573" fmla="*/ 5829202 w 7467600"/>
              <a:gd name="connsiteY573" fmla="*/ 1971679 h 6858000"/>
              <a:gd name="connsiteX574" fmla="*/ 5809558 w 7467600"/>
              <a:gd name="connsiteY574" fmla="*/ 2198043 h 6858000"/>
              <a:gd name="connsiteX575" fmla="*/ 5788653 w 7467600"/>
              <a:gd name="connsiteY575" fmla="*/ 2489430 h 6858000"/>
              <a:gd name="connsiteX576" fmla="*/ 5793439 w 7467600"/>
              <a:gd name="connsiteY576" fmla="*/ 2575235 h 6858000"/>
              <a:gd name="connsiteX577" fmla="*/ 5796837 w 7467600"/>
              <a:gd name="connsiteY577" fmla="*/ 2637633 h 6858000"/>
              <a:gd name="connsiteX578" fmla="*/ 5818614 w 7467600"/>
              <a:gd name="connsiteY578" fmla="*/ 2473055 h 6858000"/>
              <a:gd name="connsiteX579" fmla="*/ 5829202 w 7467600"/>
              <a:gd name="connsiteY579" fmla="*/ 1971679 h 6858000"/>
              <a:gd name="connsiteX580" fmla="*/ 5911389 w 7467600"/>
              <a:gd name="connsiteY580" fmla="*/ 1898371 h 6858000"/>
              <a:gd name="connsiteX581" fmla="*/ 6237627 w 7467600"/>
              <a:gd name="connsiteY581" fmla="*/ 2231921 h 6858000"/>
              <a:gd name="connsiteX582" fmla="*/ 5911389 w 7467600"/>
              <a:gd name="connsiteY582" fmla="*/ 1898371 h 6858000"/>
              <a:gd name="connsiteX583" fmla="*/ 6944437 w 7467600"/>
              <a:gd name="connsiteY583" fmla="*/ 1575402 h 6858000"/>
              <a:gd name="connsiteX584" fmla="*/ 6304730 w 7467600"/>
              <a:gd name="connsiteY584" fmla="*/ 1766654 h 6858000"/>
              <a:gd name="connsiteX585" fmla="*/ 6944437 w 7467600"/>
              <a:gd name="connsiteY585" fmla="*/ 1575402 h 6858000"/>
              <a:gd name="connsiteX586" fmla="*/ 7019523 w 7467600"/>
              <a:gd name="connsiteY586" fmla="*/ 1519450 h 6858000"/>
              <a:gd name="connsiteX587" fmla="*/ 6298091 w 7467600"/>
              <a:gd name="connsiteY587" fmla="*/ 1737122 h 6858000"/>
              <a:gd name="connsiteX588" fmla="*/ 7019523 w 7467600"/>
              <a:gd name="connsiteY588" fmla="*/ 1519450 h 6858000"/>
              <a:gd name="connsiteX589" fmla="*/ 2399523 w 7467600"/>
              <a:gd name="connsiteY589" fmla="*/ 1428234 h 6858000"/>
              <a:gd name="connsiteX590" fmla="*/ 2224982 w 7467600"/>
              <a:gd name="connsiteY590" fmla="*/ 1826201 h 6858000"/>
              <a:gd name="connsiteX591" fmla="*/ 2096099 w 7467600"/>
              <a:gd name="connsiteY591" fmla="*/ 2345900 h 6858000"/>
              <a:gd name="connsiteX592" fmla="*/ 2283317 w 7467600"/>
              <a:gd name="connsiteY592" fmla="*/ 1796925 h 6858000"/>
              <a:gd name="connsiteX593" fmla="*/ 2399523 w 7467600"/>
              <a:gd name="connsiteY593" fmla="*/ 1428234 h 6858000"/>
              <a:gd name="connsiteX594" fmla="*/ 2448558 w 7467600"/>
              <a:gd name="connsiteY594" fmla="*/ 1373435 h 6858000"/>
              <a:gd name="connsiteX595" fmla="*/ 2312521 w 7467600"/>
              <a:gd name="connsiteY595" fmla="*/ 1806140 h 6858000"/>
              <a:gd name="connsiteX596" fmla="*/ 2127533 w 7467600"/>
              <a:gd name="connsiteY596" fmla="*/ 2348380 h 6858000"/>
              <a:gd name="connsiteX597" fmla="*/ 2358080 w 7467600"/>
              <a:gd name="connsiteY597" fmla="*/ 1866134 h 6858000"/>
              <a:gd name="connsiteX598" fmla="*/ 2407436 w 7467600"/>
              <a:gd name="connsiteY598" fmla="*/ 1651070 h 6858000"/>
              <a:gd name="connsiteX599" fmla="*/ 2448558 w 7467600"/>
              <a:gd name="connsiteY599" fmla="*/ 1373435 h 6858000"/>
              <a:gd name="connsiteX600" fmla="*/ 278707 w 7467600"/>
              <a:gd name="connsiteY600" fmla="*/ 1352270 h 6858000"/>
              <a:gd name="connsiteX601" fmla="*/ 321570 w 7467600"/>
              <a:gd name="connsiteY601" fmla="*/ 1861610 h 6858000"/>
              <a:gd name="connsiteX602" fmla="*/ 294281 w 7467600"/>
              <a:gd name="connsiteY602" fmla="*/ 1440658 h 6858000"/>
              <a:gd name="connsiteX603" fmla="*/ 278707 w 7467600"/>
              <a:gd name="connsiteY603" fmla="*/ 1352270 h 6858000"/>
              <a:gd name="connsiteX604" fmla="*/ 1423821 w 7467600"/>
              <a:gd name="connsiteY604" fmla="*/ 1351958 h 6858000"/>
              <a:gd name="connsiteX605" fmla="*/ 1638521 w 7467600"/>
              <a:gd name="connsiteY605" fmla="*/ 1908470 h 6858000"/>
              <a:gd name="connsiteX606" fmla="*/ 1754199 w 7467600"/>
              <a:gd name="connsiteY606" fmla="*/ 2149284 h 6858000"/>
              <a:gd name="connsiteX607" fmla="*/ 1908359 w 7467600"/>
              <a:gd name="connsiteY607" fmla="*/ 2364988 h 6858000"/>
              <a:gd name="connsiteX608" fmla="*/ 1647661 w 7467600"/>
              <a:gd name="connsiteY608" fmla="*/ 1825945 h 6858000"/>
              <a:gd name="connsiteX609" fmla="*/ 1423821 w 7467600"/>
              <a:gd name="connsiteY609" fmla="*/ 1351958 h 6858000"/>
              <a:gd name="connsiteX610" fmla="*/ 1431890 w 7467600"/>
              <a:gd name="connsiteY610" fmla="*/ 1306475 h 6858000"/>
              <a:gd name="connsiteX611" fmla="*/ 1507597 w 7467600"/>
              <a:gd name="connsiteY611" fmla="*/ 1446132 h 6858000"/>
              <a:gd name="connsiteX612" fmla="*/ 1674586 w 7467600"/>
              <a:gd name="connsiteY612" fmla="*/ 1813832 h 6858000"/>
              <a:gd name="connsiteX613" fmla="*/ 1815950 w 7467600"/>
              <a:gd name="connsiteY613" fmla="*/ 2128564 h 6858000"/>
              <a:gd name="connsiteX614" fmla="*/ 1984242 w 7467600"/>
              <a:gd name="connsiteY614" fmla="*/ 2430829 h 6858000"/>
              <a:gd name="connsiteX615" fmla="*/ 2014023 w 7467600"/>
              <a:gd name="connsiteY615" fmla="*/ 2450995 h 6858000"/>
              <a:gd name="connsiteX616" fmla="*/ 1747337 w 7467600"/>
              <a:gd name="connsiteY616" fmla="*/ 1855264 h 6858000"/>
              <a:gd name="connsiteX617" fmla="*/ 1533749 w 7467600"/>
              <a:gd name="connsiteY617" fmla="*/ 1478656 h 6858000"/>
              <a:gd name="connsiteX618" fmla="*/ 1431890 w 7467600"/>
              <a:gd name="connsiteY618" fmla="*/ 1306475 h 6858000"/>
              <a:gd name="connsiteX619" fmla="*/ 5052692 w 7467600"/>
              <a:gd name="connsiteY619" fmla="*/ 1292994 h 6858000"/>
              <a:gd name="connsiteX620" fmla="*/ 5200661 w 7467600"/>
              <a:gd name="connsiteY620" fmla="*/ 1635186 h 6858000"/>
              <a:gd name="connsiteX621" fmla="*/ 5297138 w 7467600"/>
              <a:gd name="connsiteY621" fmla="*/ 1906351 h 6858000"/>
              <a:gd name="connsiteX622" fmla="*/ 5052692 w 7467600"/>
              <a:gd name="connsiteY622" fmla="*/ 1292994 h 6858000"/>
              <a:gd name="connsiteX623" fmla="*/ 5009948 w 7467600"/>
              <a:gd name="connsiteY623" fmla="*/ 1273619 h 6858000"/>
              <a:gd name="connsiteX624" fmla="*/ 5121777 w 7467600"/>
              <a:gd name="connsiteY624" fmla="*/ 1654213 h 6858000"/>
              <a:gd name="connsiteX625" fmla="*/ 5293545 w 7467600"/>
              <a:gd name="connsiteY625" fmla="*/ 2072247 h 6858000"/>
              <a:gd name="connsiteX626" fmla="*/ 5294042 w 7467600"/>
              <a:gd name="connsiteY626" fmla="*/ 2065019 h 6858000"/>
              <a:gd name="connsiteX627" fmla="*/ 5171936 w 7467600"/>
              <a:gd name="connsiteY627" fmla="*/ 1647613 h 6858000"/>
              <a:gd name="connsiteX628" fmla="*/ 5009948 w 7467600"/>
              <a:gd name="connsiteY628" fmla="*/ 1273619 h 6858000"/>
              <a:gd name="connsiteX629" fmla="*/ 655236 w 7467600"/>
              <a:gd name="connsiteY629" fmla="*/ 1268632 h 6858000"/>
              <a:gd name="connsiteX630" fmla="*/ 839521 w 7467600"/>
              <a:gd name="connsiteY630" fmla="*/ 1685315 h 6858000"/>
              <a:gd name="connsiteX631" fmla="*/ 1109416 w 7467600"/>
              <a:gd name="connsiteY631" fmla="*/ 2061663 h 6858000"/>
              <a:gd name="connsiteX632" fmla="*/ 1298300 w 7467600"/>
              <a:gd name="connsiteY632" fmla="*/ 2247742 h 6858000"/>
              <a:gd name="connsiteX633" fmla="*/ 1125871 w 7467600"/>
              <a:gd name="connsiteY633" fmla="*/ 1989513 h 6858000"/>
              <a:gd name="connsiteX634" fmla="*/ 981574 w 7467600"/>
              <a:gd name="connsiteY634" fmla="*/ 1783157 h 6858000"/>
              <a:gd name="connsiteX635" fmla="*/ 922198 w 7467600"/>
              <a:gd name="connsiteY635" fmla="*/ 1677437 h 6858000"/>
              <a:gd name="connsiteX636" fmla="*/ 869293 w 7467600"/>
              <a:gd name="connsiteY636" fmla="*/ 1583214 h 6858000"/>
              <a:gd name="connsiteX637" fmla="*/ 751431 w 7467600"/>
              <a:gd name="connsiteY637" fmla="*/ 1405731 h 6858000"/>
              <a:gd name="connsiteX638" fmla="*/ 655236 w 7467600"/>
              <a:gd name="connsiteY638" fmla="*/ 1268632 h 6858000"/>
              <a:gd name="connsiteX639" fmla="*/ 6516292 w 7467600"/>
              <a:gd name="connsiteY639" fmla="*/ 1263064 h 6858000"/>
              <a:gd name="connsiteX640" fmla="*/ 5736320 w 7467600"/>
              <a:gd name="connsiteY640" fmla="*/ 1501803 h 6858000"/>
              <a:gd name="connsiteX641" fmla="*/ 6516292 w 7467600"/>
              <a:gd name="connsiteY641" fmla="*/ 1263064 h 6858000"/>
              <a:gd name="connsiteX642" fmla="*/ 291466 w 7467600"/>
              <a:gd name="connsiteY642" fmla="*/ 1250369 h 6858000"/>
              <a:gd name="connsiteX643" fmla="*/ 323180 w 7467600"/>
              <a:gd name="connsiteY643" fmla="*/ 1435283 h 6858000"/>
              <a:gd name="connsiteX644" fmla="*/ 349381 w 7467600"/>
              <a:gd name="connsiteY644" fmla="*/ 1875041 h 6858000"/>
              <a:gd name="connsiteX645" fmla="*/ 374363 w 7467600"/>
              <a:gd name="connsiteY645" fmla="*/ 1506494 h 6858000"/>
              <a:gd name="connsiteX646" fmla="*/ 302168 w 7467600"/>
              <a:gd name="connsiteY646" fmla="*/ 1274495 h 6858000"/>
              <a:gd name="connsiteX647" fmla="*/ 291466 w 7467600"/>
              <a:gd name="connsiteY647" fmla="*/ 1250369 h 6858000"/>
              <a:gd name="connsiteX648" fmla="*/ 678222 w 7467600"/>
              <a:gd name="connsiteY648" fmla="*/ 1248670 h 6858000"/>
              <a:gd name="connsiteX649" fmla="*/ 775536 w 7467600"/>
              <a:gd name="connsiteY649" fmla="*/ 1388015 h 6858000"/>
              <a:gd name="connsiteX650" fmla="*/ 894529 w 7467600"/>
              <a:gd name="connsiteY650" fmla="*/ 1567739 h 6858000"/>
              <a:gd name="connsiteX651" fmla="*/ 948000 w 7467600"/>
              <a:gd name="connsiteY651" fmla="*/ 1663088 h 6858000"/>
              <a:gd name="connsiteX652" fmla="*/ 1006812 w 7467600"/>
              <a:gd name="connsiteY652" fmla="*/ 1767683 h 6858000"/>
              <a:gd name="connsiteX653" fmla="*/ 1149133 w 7467600"/>
              <a:gd name="connsiteY653" fmla="*/ 1971513 h 6858000"/>
              <a:gd name="connsiteX654" fmla="*/ 1333952 w 7467600"/>
              <a:gd name="connsiteY654" fmla="*/ 2251620 h 6858000"/>
              <a:gd name="connsiteX655" fmla="*/ 1337329 w 7467600"/>
              <a:gd name="connsiteY655" fmla="*/ 2258350 h 6858000"/>
              <a:gd name="connsiteX656" fmla="*/ 1014726 w 7467600"/>
              <a:gd name="connsiteY656" fmla="*/ 1615556 h 6858000"/>
              <a:gd name="connsiteX657" fmla="*/ 678222 w 7467600"/>
              <a:gd name="connsiteY657" fmla="*/ 1248670 h 6858000"/>
              <a:gd name="connsiteX658" fmla="*/ 6691602 w 7467600"/>
              <a:gd name="connsiteY658" fmla="*/ 1140573 h 6858000"/>
              <a:gd name="connsiteX659" fmla="*/ 6571100 w 7467600"/>
              <a:gd name="connsiteY659" fmla="*/ 1183662 h 6858000"/>
              <a:gd name="connsiteX660" fmla="*/ 6241687 w 7467600"/>
              <a:gd name="connsiteY660" fmla="*/ 1257600 h 6858000"/>
              <a:gd name="connsiteX661" fmla="*/ 5693009 w 7467600"/>
              <a:gd name="connsiteY661" fmla="*/ 1478256 h 6858000"/>
              <a:gd name="connsiteX662" fmla="*/ 6548420 w 7467600"/>
              <a:gd name="connsiteY662" fmla="*/ 1214599 h 6858000"/>
              <a:gd name="connsiteX663" fmla="*/ 6605473 w 7467600"/>
              <a:gd name="connsiteY663" fmla="*/ 1184686 h 6858000"/>
              <a:gd name="connsiteX664" fmla="*/ 6691602 w 7467600"/>
              <a:gd name="connsiteY664" fmla="*/ 1140573 h 6858000"/>
              <a:gd name="connsiteX665" fmla="*/ 4002475 w 7467600"/>
              <a:gd name="connsiteY665" fmla="*/ 1037802 h 6858000"/>
              <a:gd name="connsiteX666" fmla="*/ 4000324 w 7467600"/>
              <a:gd name="connsiteY666" fmla="*/ 1039362 h 6858000"/>
              <a:gd name="connsiteX667" fmla="*/ 4002862 w 7467600"/>
              <a:gd name="connsiteY667" fmla="*/ 1042866 h 6858000"/>
              <a:gd name="connsiteX668" fmla="*/ 4002475 w 7467600"/>
              <a:gd name="connsiteY668" fmla="*/ 1037802 h 6858000"/>
              <a:gd name="connsiteX669" fmla="*/ 506322 w 7467600"/>
              <a:gd name="connsiteY669" fmla="*/ 1020997 h 6858000"/>
              <a:gd name="connsiteX670" fmla="*/ 533068 w 7467600"/>
              <a:gd name="connsiteY670" fmla="*/ 1029409 h 6858000"/>
              <a:gd name="connsiteX671" fmla="*/ 1232525 w 7467600"/>
              <a:gd name="connsiteY671" fmla="*/ 1804675 h 6858000"/>
              <a:gd name="connsiteX672" fmla="*/ 1388858 w 7467600"/>
              <a:gd name="connsiteY672" fmla="*/ 2368011 h 6858000"/>
              <a:gd name="connsiteX673" fmla="*/ 1384098 w 7467600"/>
              <a:gd name="connsiteY673" fmla="*/ 2378125 h 6858000"/>
              <a:gd name="connsiteX674" fmla="*/ 1425393 w 7467600"/>
              <a:gd name="connsiteY674" fmla="*/ 2589124 h 6858000"/>
              <a:gd name="connsiteX675" fmla="*/ 1424001 w 7467600"/>
              <a:gd name="connsiteY675" fmla="*/ 2597541 h 6858000"/>
              <a:gd name="connsiteX676" fmla="*/ 2152729 w 7467600"/>
              <a:gd name="connsiteY676" fmla="*/ 2864487 h 6858000"/>
              <a:gd name="connsiteX677" fmla="*/ 2020609 w 7467600"/>
              <a:gd name="connsiteY677" fmla="*/ 2539671 h 6858000"/>
              <a:gd name="connsiteX678" fmla="*/ 2018920 w 7467600"/>
              <a:gd name="connsiteY678" fmla="*/ 2536309 h 6858000"/>
              <a:gd name="connsiteX679" fmla="*/ 1342441 w 7467600"/>
              <a:gd name="connsiteY679" fmla="*/ 1173017 h 6858000"/>
              <a:gd name="connsiteX680" fmla="*/ 1367925 w 7467600"/>
              <a:gd name="connsiteY680" fmla="*/ 1135648 h 6858000"/>
              <a:gd name="connsiteX681" fmla="*/ 1771401 w 7467600"/>
              <a:gd name="connsiteY681" fmla="*/ 1806673 h 6858000"/>
              <a:gd name="connsiteX682" fmla="*/ 1972385 w 7467600"/>
              <a:gd name="connsiteY682" fmla="*/ 2198735 h 6858000"/>
              <a:gd name="connsiteX683" fmla="*/ 2040892 w 7467600"/>
              <a:gd name="connsiteY683" fmla="*/ 2405205 h 6858000"/>
              <a:gd name="connsiteX684" fmla="*/ 2131689 w 7467600"/>
              <a:gd name="connsiteY684" fmla="*/ 1936926 h 6858000"/>
              <a:gd name="connsiteX685" fmla="*/ 2454820 w 7467600"/>
              <a:gd name="connsiteY685" fmla="*/ 1248808 h 6858000"/>
              <a:gd name="connsiteX686" fmla="*/ 2492512 w 7467600"/>
              <a:gd name="connsiteY686" fmla="*/ 1302920 h 6858000"/>
              <a:gd name="connsiteX687" fmla="*/ 2081216 w 7467600"/>
              <a:gd name="connsiteY687" fmla="*/ 2527513 h 6858000"/>
              <a:gd name="connsiteX688" fmla="*/ 2081211 w 7467600"/>
              <a:gd name="connsiteY688" fmla="*/ 2528916 h 6858000"/>
              <a:gd name="connsiteX689" fmla="*/ 2199067 w 7467600"/>
              <a:gd name="connsiteY689" fmla="*/ 2884061 h 6858000"/>
              <a:gd name="connsiteX690" fmla="*/ 3192586 w 7467600"/>
              <a:gd name="connsiteY690" fmla="*/ 3411496 h 6858000"/>
              <a:gd name="connsiteX691" fmla="*/ 3182620 w 7467600"/>
              <a:gd name="connsiteY691" fmla="*/ 3483279 h 6858000"/>
              <a:gd name="connsiteX692" fmla="*/ 2435119 w 7467600"/>
              <a:gd name="connsiteY692" fmla="*/ 3080173 h 6858000"/>
              <a:gd name="connsiteX693" fmla="*/ 2410152 w 7467600"/>
              <a:gd name="connsiteY693" fmla="*/ 3063751 h 6858000"/>
              <a:gd name="connsiteX694" fmla="*/ 2408099 w 7467600"/>
              <a:gd name="connsiteY694" fmla="*/ 3064403 h 6858000"/>
              <a:gd name="connsiteX695" fmla="*/ 2407218 w 7467600"/>
              <a:gd name="connsiteY695" fmla="*/ 3070324 h 6858000"/>
              <a:gd name="connsiteX696" fmla="*/ 2380138 w 7467600"/>
              <a:gd name="connsiteY696" fmla="*/ 3099341 h 6858000"/>
              <a:gd name="connsiteX697" fmla="*/ 1765923 w 7467600"/>
              <a:gd name="connsiteY697" fmla="*/ 3581043 h 6858000"/>
              <a:gd name="connsiteX698" fmla="*/ 1702258 w 7467600"/>
              <a:gd name="connsiteY698" fmla="*/ 3612286 h 6858000"/>
              <a:gd name="connsiteX699" fmla="*/ 1538370 w 7467600"/>
              <a:gd name="connsiteY699" fmla="*/ 3811804 h 6858000"/>
              <a:gd name="connsiteX700" fmla="*/ 542867 w 7467600"/>
              <a:gd name="connsiteY700" fmla="*/ 4944092 h 6858000"/>
              <a:gd name="connsiteX701" fmla="*/ 515800 w 7467600"/>
              <a:gd name="connsiteY701" fmla="*/ 4862180 h 6858000"/>
              <a:gd name="connsiteX702" fmla="*/ 909145 w 7467600"/>
              <a:gd name="connsiteY702" fmla="*/ 4199225 h 6858000"/>
              <a:gd name="connsiteX703" fmla="*/ 1214067 w 7467600"/>
              <a:gd name="connsiteY703" fmla="*/ 3908561 h 6858000"/>
              <a:gd name="connsiteX704" fmla="*/ 640967 w 7467600"/>
              <a:gd name="connsiteY704" fmla="*/ 4105601 h 6858000"/>
              <a:gd name="connsiteX705" fmla="*/ 112563 w 7467600"/>
              <a:gd name="connsiteY705" fmla="*/ 4396952 h 6858000"/>
              <a:gd name="connsiteX706" fmla="*/ 0 w 7467600"/>
              <a:gd name="connsiteY706" fmla="*/ 4466006 h 6858000"/>
              <a:gd name="connsiteX707" fmla="*/ 0 w 7467600"/>
              <a:gd name="connsiteY707" fmla="*/ 4233763 h 6858000"/>
              <a:gd name="connsiteX708" fmla="*/ 36881 w 7467600"/>
              <a:gd name="connsiteY708" fmla="*/ 4200118 h 6858000"/>
              <a:gd name="connsiteX709" fmla="*/ 910534 w 7467600"/>
              <a:gd name="connsiteY709" fmla="*/ 3629753 h 6858000"/>
              <a:gd name="connsiteX710" fmla="*/ 1578717 w 7467600"/>
              <a:gd name="connsiteY710" fmla="*/ 3575982 h 6858000"/>
              <a:gd name="connsiteX711" fmla="*/ 2338780 w 7467600"/>
              <a:gd name="connsiteY711" fmla="*/ 3033725 h 6858000"/>
              <a:gd name="connsiteX712" fmla="*/ 1807991 w 7467600"/>
              <a:gd name="connsiteY712" fmla="*/ 2807184 h 6858000"/>
              <a:gd name="connsiteX713" fmla="*/ 1416358 w 7467600"/>
              <a:gd name="connsiteY713" fmla="*/ 3112571 h 6858000"/>
              <a:gd name="connsiteX714" fmla="*/ 939066 w 7467600"/>
              <a:gd name="connsiteY714" fmla="*/ 3378798 h 6858000"/>
              <a:gd name="connsiteX715" fmla="*/ 115099 w 7467600"/>
              <a:gd name="connsiteY715" fmla="*/ 3607650 h 6858000"/>
              <a:gd name="connsiteX716" fmla="*/ 97284 w 7467600"/>
              <a:gd name="connsiteY716" fmla="*/ 3520393 h 6858000"/>
              <a:gd name="connsiteX717" fmla="*/ 922050 w 7467600"/>
              <a:gd name="connsiteY717" fmla="*/ 3074867 h 6858000"/>
              <a:gd name="connsiteX718" fmla="*/ 1405265 w 7467600"/>
              <a:gd name="connsiteY718" fmla="*/ 3016319 h 6858000"/>
              <a:gd name="connsiteX719" fmla="*/ 1407512 w 7467600"/>
              <a:gd name="connsiteY719" fmla="*/ 3018001 h 6858000"/>
              <a:gd name="connsiteX720" fmla="*/ 1726266 w 7467600"/>
              <a:gd name="connsiteY720" fmla="*/ 2777274 h 6858000"/>
              <a:gd name="connsiteX721" fmla="*/ 625390 w 7467600"/>
              <a:gd name="connsiteY721" fmla="*/ 2514541 h 6858000"/>
              <a:gd name="connsiteX722" fmla="*/ 619799 w 7467600"/>
              <a:gd name="connsiteY722" fmla="*/ 2527180 h 6858000"/>
              <a:gd name="connsiteX723" fmla="*/ 310030 w 7467600"/>
              <a:gd name="connsiteY723" fmla="*/ 2771818 h 6858000"/>
              <a:gd name="connsiteX724" fmla="*/ 173877 w 7467600"/>
              <a:gd name="connsiteY724" fmla="*/ 2937056 h 6858000"/>
              <a:gd name="connsiteX725" fmla="*/ 77889 w 7467600"/>
              <a:gd name="connsiteY725" fmla="*/ 3138440 h 6858000"/>
              <a:gd name="connsiteX726" fmla="*/ 0 w 7467600"/>
              <a:gd name="connsiteY726" fmla="*/ 3271395 h 6858000"/>
              <a:gd name="connsiteX727" fmla="*/ 0 w 7467600"/>
              <a:gd name="connsiteY727" fmla="*/ 3153002 h 6858000"/>
              <a:gd name="connsiteX728" fmla="*/ 2386 w 7467600"/>
              <a:gd name="connsiteY728" fmla="*/ 3149203 h 6858000"/>
              <a:gd name="connsiteX729" fmla="*/ 89753 w 7467600"/>
              <a:gd name="connsiteY729" fmla="*/ 2987702 h 6858000"/>
              <a:gd name="connsiteX730" fmla="*/ 76869 w 7467600"/>
              <a:gd name="connsiteY730" fmla="*/ 3005404 h 6858000"/>
              <a:gd name="connsiteX731" fmla="*/ 32049 w 7467600"/>
              <a:gd name="connsiteY731" fmla="*/ 3065814 h 6858000"/>
              <a:gd name="connsiteX732" fmla="*/ 0 w 7467600"/>
              <a:gd name="connsiteY732" fmla="*/ 3108744 h 6858000"/>
              <a:gd name="connsiteX733" fmla="*/ 0 w 7467600"/>
              <a:gd name="connsiteY733" fmla="*/ 3058059 h 6858000"/>
              <a:gd name="connsiteX734" fmla="*/ 7610 w 7467600"/>
              <a:gd name="connsiteY734" fmla="*/ 3047889 h 6858000"/>
              <a:gd name="connsiteX735" fmla="*/ 52419 w 7467600"/>
              <a:gd name="connsiteY735" fmla="*/ 2987479 h 6858000"/>
              <a:gd name="connsiteX736" fmla="*/ 59142 w 7467600"/>
              <a:gd name="connsiteY736" fmla="*/ 2978488 h 6858000"/>
              <a:gd name="connsiteX737" fmla="*/ 0 w 7467600"/>
              <a:gd name="connsiteY737" fmla="*/ 3015334 h 6858000"/>
              <a:gd name="connsiteX738" fmla="*/ 0 w 7467600"/>
              <a:gd name="connsiteY738" fmla="*/ 2914286 h 6858000"/>
              <a:gd name="connsiteX739" fmla="*/ 36383 w 7467600"/>
              <a:gd name="connsiteY739" fmla="*/ 2901128 h 6858000"/>
              <a:gd name="connsiteX740" fmla="*/ 156329 w 7467600"/>
              <a:gd name="connsiteY740" fmla="*/ 2840533 h 6858000"/>
              <a:gd name="connsiteX741" fmla="*/ 358355 w 7467600"/>
              <a:gd name="connsiteY741" fmla="*/ 2620471 h 6858000"/>
              <a:gd name="connsiteX742" fmla="*/ 510577 w 7467600"/>
              <a:gd name="connsiteY742" fmla="*/ 2501244 h 6858000"/>
              <a:gd name="connsiteX743" fmla="*/ 211967 w 7467600"/>
              <a:gd name="connsiteY743" fmla="*/ 2479171 h 6858000"/>
              <a:gd name="connsiteX744" fmla="*/ 0 w 7467600"/>
              <a:gd name="connsiteY744" fmla="*/ 2476398 h 6858000"/>
              <a:gd name="connsiteX745" fmla="*/ 0 w 7467600"/>
              <a:gd name="connsiteY745" fmla="*/ 2389189 h 6858000"/>
              <a:gd name="connsiteX746" fmla="*/ 103062 w 7467600"/>
              <a:gd name="connsiteY746" fmla="*/ 2389518 h 6858000"/>
              <a:gd name="connsiteX747" fmla="*/ 510734 w 7467600"/>
              <a:gd name="connsiteY747" fmla="*/ 2416201 h 6858000"/>
              <a:gd name="connsiteX748" fmla="*/ 279257 w 7467600"/>
              <a:gd name="connsiteY748" fmla="*/ 2092102 h 6858000"/>
              <a:gd name="connsiteX749" fmla="*/ 65265 w 7467600"/>
              <a:gd name="connsiteY749" fmla="*/ 2006049 h 6858000"/>
              <a:gd name="connsiteX750" fmla="*/ 0 w 7467600"/>
              <a:gd name="connsiteY750" fmla="*/ 1982532 h 6858000"/>
              <a:gd name="connsiteX751" fmla="*/ 0 w 7467600"/>
              <a:gd name="connsiteY751" fmla="*/ 1912789 h 6858000"/>
              <a:gd name="connsiteX752" fmla="*/ 97460 w 7467600"/>
              <a:gd name="connsiteY752" fmla="*/ 1953725 h 6858000"/>
              <a:gd name="connsiteX753" fmla="*/ 221272 w 7467600"/>
              <a:gd name="connsiteY753" fmla="*/ 1980766 h 6858000"/>
              <a:gd name="connsiteX754" fmla="*/ 116765 w 7467600"/>
              <a:gd name="connsiteY754" fmla="*/ 1911033 h 6858000"/>
              <a:gd name="connsiteX755" fmla="*/ 16405 w 7467600"/>
              <a:gd name="connsiteY755" fmla="*/ 1803412 h 6858000"/>
              <a:gd name="connsiteX756" fmla="*/ 0 w 7467600"/>
              <a:gd name="connsiteY756" fmla="*/ 1784777 h 6858000"/>
              <a:gd name="connsiteX757" fmla="*/ 0 w 7467600"/>
              <a:gd name="connsiteY757" fmla="*/ 1740082 h 6858000"/>
              <a:gd name="connsiteX758" fmla="*/ 39394 w 7467600"/>
              <a:gd name="connsiteY758" fmla="*/ 1784856 h 6858000"/>
              <a:gd name="connsiteX759" fmla="*/ 135813 w 7467600"/>
              <a:gd name="connsiteY759" fmla="*/ 1888838 h 6858000"/>
              <a:gd name="connsiteX760" fmla="*/ 242575 w 7467600"/>
              <a:gd name="connsiteY760" fmla="*/ 1958841 h 6858000"/>
              <a:gd name="connsiteX761" fmla="*/ 82197 w 7467600"/>
              <a:gd name="connsiteY761" fmla="*/ 1754826 h 6858000"/>
              <a:gd name="connsiteX762" fmla="*/ 0 w 7467600"/>
              <a:gd name="connsiteY762" fmla="*/ 1679650 h 6858000"/>
              <a:gd name="connsiteX763" fmla="*/ 0 w 7467600"/>
              <a:gd name="connsiteY763" fmla="*/ 1602463 h 6858000"/>
              <a:gd name="connsiteX764" fmla="*/ 84689 w 7467600"/>
              <a:gd name="connsiteY764" fmla="*/ 1677442 h 6858000"/>
              <a:gd name="connsiteX765" fmla="*/ 298437 w 7467600"/>
              <a:gd name="connsiteY765" fmla="*/ 1968019 h 6858000"/>
              <a:gd name="connsiteX766" fmla="*/ 227269 w 7467600"/>
              <a:gd name="connsiteY766" fmla="*/ 1114064 h 6858000"/>
              <a:gd name="connsiteX767" fmla="*/ 248003 w 7467600"/>
              <a:gd name="connsiteY767" fmla="*/ 1089613 h 6858000"/>
              <a:gd name="connsiteX768" fmla="*/ 427020 w 7467600"/>
              <a:gd name="connsiteY768" fmla="*/ 1619803 h 6858000"/>
              <a:gd name="connsiteX769" fmla="*/ 340345 w 7467600"/>
              <a:gd name="connsiteY769" fmla="*/ 2027739 h 6858000"/>
              <a:gd name="connsiteX770" fmla="*/ 360865 w 7467600"/>
              <a:gd name="connsiteY770" fmla="*/ 2044827 h 6858000"/>
              <a:gd name="connsiteX771" fmla="*/ 560414 w 7467600"/>
              <a:gd name="connsiteY771" fmla="*/ 2421457 h 6858000"/>
              <a:gd name="connsiteX772" fmla="*/ 1359703 w 7467600"/>
              <a:gd name="connsiteY772" fmla="*/ 2578554 h 6858000"/>
              <a:gd name="connsiteX773" fmla="*/ 1359422 w 7467600"/>
              <a:gd name="connsiteY773" fmla="*/ 2577994 h 6858000"/>
              <a:gd name="connsiteX774" fmla="*/ 828701 w 7467600"/>
              <a:gd name="connsiteY774" fmla="*/ 1839520 h 6858000"/>
              <a:gd name="connsiteX775" fmla="*/ 494427 w 7467600"/>
              <a:gd name="connsiteY775" fmla="*/ 1092333 h 6858000"/>
              <a:gd name="connsiteX776" fmla="*/ 506322 w 7467600"/>
              <a:gd name="connsiteY776" fmla="*/ 1020997 h 6858000"/>
              <a:gd name="connsiteX777" fmla="*/ 4570198 w 7467600"/>
              <a:gd name="connsiteY777" fmla="*/ 978081 h 6858000"/>
              <a:gd name="connsiteX778" fmla="*/ 4523691 w 7467600"/>
              <a:gd name="connsiteY778" fmla="*/ 1127776 h 6858000"/>
              <a:gd name="connsiteX779" fmla="*/ 4509875 w 7467600"/>
              <a:gd name="connsiteY779" fmla="*/ 1167552 h 6858000"/>
              <a:gd name="connsiteX780" fmla="*/ 4478168 w 7467600"/>
              <a:gd name="connsiteY780" fmla="*/ 1260735 h 6858000"/>
              <a:gd name="connsiteX781" fmla="*/ 4409309 w 7467600"/>
              <a:gd name="connsiteY781" fmla="*/ 1666996 h 6858000"/>
              <a:gd name="connsiteX782" fmla="*/ 4370031 w 7467600"/>
              <a:gd name="connsiteY782" fmla="*/ 1955666 h 6858000"/>
              <a:gd name="connsiteX783" fmla="*/ 4570198 w 7467600"/>
              <a:gd name="connsiteY783" fmla="*/ 978081 h 6858000"/>
              <a:gd name="connsiteX784" fmla="*/ 4557898 w 7467600"/>
              <a:gd name="connsiteY784" fmla="*/ 900011 h 6858000"/>
              <a:gd name="connsiteX785" fmla="*/ 4344840 w 7467600"/>
              <a:gd name="connsiteY785" fmla="*/ 1922038 h 6858000"/>
              <a:gd name="connsiteX786" fmla="*/ 4378710 w 7467600"/>
              <a:gd name="connsiteY786" fmla="*/ 1665516 h 6858000"/>
              <a:gd name="connsiteX787" fmla="*/ 4448798 w 7467600"/>
              <a:gd name="connsiteY787" fmla="*/ 1253024 h 6858000"/>
              <a:gd name="connsiteX788" fmla="*/ 4480315 w 7467600"/>
              <a:gd name="connsiteY788" fmla="*/ 1158454 h 6858000"/>
              <a:gd name="connsiteX789" fmla="*/ 4494133 w 7467600"/>
              <a:gd name="connsiteY789" fmla="*/ 1118676 h 6858000"/>
              <a:gd name="connsiteX790" fmla="*/ 4557898 w 7467600"/>
              <a:gd name="connsiteY790" fmla="*/ 900011 h 6858000"/>
              <a:gd name="connsiteX791" fmla="*/ 5870151 w 7467600"/>
              <a:gd name="connsiteY791" fmla="*/ 898890 h 6858000"/>
              <a:gd name="connsiteX792" fmla="*/ 5861335 w 7467600"/>
              <a:gd name="connsiteY792" fmla="*/ 899177 h 6858000"/>
              <a:gd name="connsiteX793" fmla="*/ 5843702 w 7467600"/>
              <a:gd name="connsiteY793" fmla="*/ 899748 h 6858000"/>
              <a:gd name="connsiteX794" fmla="*/ 5651107 w 7467600"/>
              <a:gd name="connsiteY794" fmla="*/ 920306 h 6858000"/>
              <a:gd name="connsiteX795" fmla="*/ 5459407 w 7467600"/>
              <a:gd name="connsiteY795" fmla="*/ 940975 h 6858000"/>
              <a:gd name="connsiteX796" fmla="*/ 5374846 w 7467600"/>
              <a:gd name="connsiteY796" fmla="*/ 941988 h 6858000"/>
              <a:gd name="connsiteX797" fmla="*/ 5256105 w 7467600"/>
              <a:gd name="connsiteY797" fmla="*/ 945632 h 6858000"/>
              <a:gd name="connsiteX798" fmla="*/ 5107071 w 7467600"/>
              <a:gd name="connsiteY798" fmla="*/ 969720 h 6858000"/>
              <a:gd name="connsiteX799" fmla="*/ 4998681 w 7467600"/>
              <a:gd name="connsiteY799" fmla="*/ 988771 h 6858000"/>
              <a:gd name="connsiteX800" fmla="*/ 5870151 w 7467600"/>
              <a:gd name="connsiteY800" fmla="*/ 898890 h 6858000"/>
              <a:gd name="connsiteX801" fmla="*/ 5504425 w 7467600"/>
              <a:gd name="connsiteY801" fmla="*/ 848067 h 6858000"/>
              <a:gd name="connsiteX802" fmla="*/ 4968849 w 7467600"/>
              <a:gd name="connsiteY802" fmla="*/ 962318 h 6858000"/>
              <a:gd name="connsiteX803" fmla="*/ 5104039 w 7467600"/>
              <a:gd name="connsiteY803" fmla="*/ 940634 h 6858000"/>
              <a:gd name="connsiteX804" fmla="*/ 5256311 w 7467600"/>
              <a:gd name="connsiteY804" fmla="*/ 916490 h 6858000"/>
              <a:gd name="connsiteX805" fmla="*/ 5377381 w 7467600"/>
              <a:gd name="connsiteY805" fmla="*/ 912671 h 6858000"/>
              <a:gd name="connsiteX806" fmla="*/ 5460148 w 7467600"/>
              <a:gd name="connsiteY806" fmla="*/ 911442 h 6858000"/>
              <a:gd name="connsiteX807" fmla="*/ 5648971 w 7467600"/>
              <a:gd name="connsiteY807" fmla="*/ 891331 h 6858000"/>
              <a:gd name="connsiteX808" fmla="*/ 5844807 w 7467600"/>
              <a:gd name="connsiteY808" fmla="*/ 870718 h 6858000"/>
              <a:gd name="connsiteX809" fmla="*/ 5862975 w 7467600"/>
              <a:gd name="connsiteY809" fmla="*/ 869756 h 6858000"/>
              <a:gd name="connsiteX810" fmla="*/ 5920887 w 7467600"/>
              <a:gd name="connsiteY810" fmla="*/ 865929 h 6858000"/>
              <a:gd name="connsiteX811" fmla="*/ 5504425 w 7467600"/>
              <a:gd name="connsiteY811" fmla="*/ 848067 h 6858000"/>
              <a:gd name="connsiteX812" fmla="*/ 3607114 w 7467600"/>
              <a:gd name="connsiteY812" fmla="*/ 467441 h 6858000"/>
              <a:gd name="connsiteX813" fmla="*/ 3296242 w 7467600"/>
              <a:gd name="connsiteY813" fmla="*/ 807991 h 6858000"/>
              <a:gd name="connsiteX814" fmla="*/ 3174674 w 7467600"/>
              <a:gd name="connsiteY814" fmla="*/ 919759 h 6858000"/>
              <a:gd name="connsiteX815" fmla="*/ 3042978 w 7467600"/>
              <a:gd name="connsiteY815" fmla="*/ 1054894 h 6858000"/>
              <a:gd name="connsiteX816" fmla="*/ 2968914 w 7467600"/>
              <a:gd name="connsiteY816" fmla="*/ 1133756 h 6858000"/>
              <a:gd name="connsiteX817" fmla="*/ 3103823 w 7467600"/>
              <a:gd name="connsiteY817" fmla="*/ 1026814 h 6858000"/>
              <a:gd name="connsiteX818" fmla="*/ 3607114 w 7467600"/>
              <a:gd name="connsiteY818" fmla="*/ 467441 h 6858000"/>
              <a:gd name="connsiteX819" fmla="*/ 3744487 w 7467600"/>
              <a:gd name="connsiteY819" fmla="*/ 383136 h 6858000"/>
              <a:gd name="connsiteX820" fmla="*/ 3970213 w 7467600"/>
              <a:gd name="connsiteY820" fmla="*/ 995559 h 6858000"/>
              <a:gd name="connsiteX821" fmla="*/ 3744487 w 7467600"/>
              <a:gd name="connsiteY821" fmla="*/ 383136 h 6858000"/>
              <a:gd name="connsiteX822" fmla="*/ 3624562 w 7467600"/>
              <a:gd name="connsiteY822" fmla="*/ 367041 h 6858000"/>
              <a:gd name="connsiteX823" fmla="*/ 3489712 w 7467600"/>
              <a:gd name="connsiteY823" fmla="*/ 485386 h 6858000"/>
              <a:gd name="connsiteX824" fmla="*/ 3182994 w 7467600"/>
              <a:gd name="connsiteY824" fmla="*/ 828265 h 6858000"/>
              <a:gd name="connsiteX825" fmla="*/ 2892114 w 7467600"/>
              <a:gd name="connsiteY825" fmla="*/ 1172635 h 6858000"/>
              <a:gd name="connsiteX826" fmla="*/ 3021459 w 7467600"/>
              <a:gd name="connsiteY826" fmla="*/ 1035385 h 6858000"/>
              <a:gd name="connsiteX827" fmla="*/ 3153873 w 7467600"/>
              <a:gd name="connsiteY827" fmla="*/ 898971 h 6858000"/>
              <a:gd name="connsiteX828" fmla="*/ 3276511 w 7467600"/>
              <a:gd name="connsiteY828" fmla="*/ 786423 h 6858000"/>
              <a:gd name="connsiteX829" fmla="*/ 3584154 w 7467600"/>
              <a:gd name="connsiteY829" fmla="*/ 448218 h 6858000"/>
              <a:gd name="connsiteX830" fmla="*/ 3624562 w 7467600"/>
              <a:gd name="connsiteY830" fmla="*/ 367041 h 6858000"/>
              <a:gd name="connsiteX831" fmla="*/ 3766672 w 7467600"/>
              <a:gd name="connsiteY831" fmla="*/ 359429 h 6858000"/>
              <a:gd name="connsiteX832" fmla="*/ 3996338 w 7467600"/>
              <a:gd name="connsiteY832" fmla="*/ 968237 h 6858000"/>
              <a:gd name="connsiteX833" fmla="*/ 3766672 w 7467600"/>
              <a:gd name="connsiteY833" fmla="*/ 359429 h 6858000"/>
              <a:gd name="connsiteX834" fmla="*/ 5805386 w 7467600"/>
              <a:gd name="connsiteY834" fmla="*/ 239240 h 6858000"/>
              <a:gd name="connsiteX835" fmla="*/ 5736947 w 7467600"/>
              <a:gd name="connsiteY835" fmla="*/ 261367 h 6858000"/>
              <a:gd name="connsiteX836" fmla="*/ 5427012 w 7467600"/>
              <a:gd name="connsiteY836" fmla="*/ 311272 h 6858000"/>
              <a:gd name="connsiteX837" fmla="*/ 5147818 w 7467600"/>
              <a:gd name="connsiteY837" fmla="*/ 322112 h 6858000"/>
              <a:gd name="connsiteX838" fmla="*/ 5060854 w 7467600"/>
              <a:gd name="connsiteY838" fmla="*/ 311882 h 6858000"/>
              <a:gd name="connsiteX839" fmla="*/ 4945989 w 7467600"/>
              <a:gd name="connsiteY839" fmla="*/ 300516 h 6858000"/>
              <a:gd name="connsiteX840" fmla="*/ 5410479 w 7467600"/>
              <a:gd name="connsiteY840" fmla="*/ 348434 h 6858000"/>
              <a:gd name="connsiteX841" fmla="*/ 5805386 w 7467600"/>
              <a:gd name="connsiteY841" fmla="*/ 239240 h 6858000"/>
              <a:gd name="connsiteX842" fmla="*/ 5905192 w 7467600"/>
              <a:gd name="connsiteY842" fmla="*/ 163079 h 6858000"/>
              <a:gd name="connsiteX843" fmla="*/ 5865655 w 7467600"/>
              <a:gd name="connsiteY843" fmla="*/ 171901 h 6858000"/>
              <a:gd name="connsiteX844" fmla="*/ 5259740 w 7467600"/>
              <a:gd name="connsiteY844" fmla="*/ 257013 h 6858000"/>
              <a:gd name="connsiteX845" fmla="*/ 5208466 w 7467600"/>
              <a:gd name="connsiteY845" fmla="*/ 257550 h 6858000"/>
              <a:gd name="connsiteX846" fmla="*/ 4980204 w 7467600"/>
              <a:gd name="connsiteY846" fmla="*/ 271903 h 6858000"/>
              <a:gd name="connsiteX847" fmla="*/ 5068068 w 7467600"/>
              <a:gd name="connsiteY847" fmla="*/ 282244 h 6858000"/>
              <a:gd name="connsiteX848" fmla="*/ 5153231 w 7467600"/>
              <a:gd name="connsiteY848" fmla="*/ 292240 h 6858000"/>
              <a:gd name="connsiteX849" fmla="*/ 5426491 w 7467600"/>
              <a:gd name="connsiteY849" fmla="*/ 281128 h 6858000"/>
              <a:gd name="connsiteX850" fmla="*/ 5731212 w 7467600"/>
              <a:gd name="connsiteY850" fmla="*/ 231951 h 6858000"/>
              <a:gd name="connsiteX851" fmla="*/ 5905192 w 7467600"/>
              <a:gd name="connsiteY851" fmla="*/ 163079 h 6858000"/>
              <a:gd name="connsiteX852" fmla="*/ 5944437 w 7467600"/>
              <a:gd name="connsiteY852" fmla="*/ 113829 h 6858000"/>
              <a:gd name="connsiteX853" fmla="*/ 5825032 w 7467600"/>
              <a:gd name="connsiteY853" fmla="*/ 146405 h 6858000"/>
              <a:gd name="connsiteX854" fmla="*/ 4955599 w 7467600"/>
              <a:gd name="connsiteY854" fmla="*/ 247008 h 6858000"/>
              <a:gd name="connsiteX855" fmla="*/ 5210104 w 7467600"/>
              <a:gd name="connsiteY855" fmla="*/ 228123 h 6858000"/>
              <a:gd name="connsiteX856" fmla="*/ 5261015 w 7467600"/>
              <a:gd name="connsiteY856" fmla="*/ 227087 h 6858000"/>
              <a:gd name="connsiteX857" fmla="*/ 5861181 w 7467600"/>
              <a:gd name="connsiteY857" fmla="*/ 143093 h 6858000"/>
              <a:gd name="connsiteX858" fmla="*/ 5961252 w 7467600"/>
              <a:gd name="connsiteY858" fmla="*/ 114820 h 6858000"/>
              <a:gd name="connsiteX859" fmla="*/ 5944437 w 7467600"/>
              <a:gd name="connsiteY859" fmla="*/ 113829 h 6858000"/>
              <a:gd name="connsiteX860" fmla="*/ 3882765 w 7467600"/>
              <a:gd name="connsiteY860" fmla="*/ 0 h 6858000"/>
              <a:gd name="connsiteX861" fmla="*/ 3995099 w 7467600"/>
              <a:gd name="connsiteY861" fmla="*/ 0 h 6858000"/>
              <a:gd name="connsiteX862" fmla="*/ 4163818 w 7467600"/>
              <a:gd name="connsiteY862" fmla="*/ 234104 h 6858000"/>
              <a:gd name="connsiteX863" fmla="*/ 4172099 w 7467600"/>
              <a:gd name="connsiteY863" fmla="*/ 234207 h 6858000"/>
              <a:gd name="connsiteX864" fmla="*/ 4784282 w 7467600"/>
              <a:gd name="connsiteY864" fmla="*/ 276561 h 6858000"/>
              <a:gd name="connsiteX865" fmla="*/ 4801687 w 7467600"/>
              <a:gd name="connsiteY865" fmla="*/ 267764 h 6858000"/>
              <a:gd name="connsiteX866" fmla="*/ 6082788 w 7467600"/>
              <a:gd name="connsiteY866" fmla="*/ 64119 h 6858000"/>
              <a:gd name="connsiteX867" fmla="*/ 6099442 w 7467600"/>
              <a:gd name="connsiteY867" fmla="*/ 82568 h 6858000"/>
              <a:gd name="connsiteX868" fmla="*/ 4804137 w 7467600"/>
              <a:gd name="connsiteY868" fmla="*/ 320931 h 6858000"/>
              <a:gd name="connsiteX869" fmla="*/ 4227047 w 7467600"/>
              <a:gd name="connsiteY869" fmla="*/ 313415 h 6858000"/>
              <a:gd name="connsiteX870" fmla="*/ 4346041 w 7467600"/>
              <a:gd name="connsiteY870" fmla="*/ 456086 h 6858000"/>
              <a:gd name="connsiteX871" fmla="*/ 4870967 w 7467600"/>
              <a:gd name="connsiteY871" fmla="*/ 963061 h 6858000"/>
              <a:gd name="connsiteX872" fmla="*/ 4889647 w 7467600"/>
              <a:gd name="connsiteY872" fmla="*/ 957147 h 6858000"/>
              <a:gd name="connsiteX873" fmla="*/ 5422504 w 7467600"/>
              <a:gd name="connsiteY873" fmla="*/ 805191 h 6858000"/>
              <a:gd name="connsiteX874" fmla="*/ 6087656 w 7467600"/>
              <a:gd name="connsiteY874" fmla="*/ 826703 h 6858000"/>
              <a:gd name="connsiteX875" fmla="*/ 6058717 w 7467600"/>
              <a:gd name="connsiteY875" fmla="*/ 865992 h 6858000"/>
              <a:gd name="connsiteX876" fmla="*/ 4974153 w 7467600"/>
              <a:gd name="connsiteY876" fmla="*/ 1045456 h 6858000"/>
              <a:gd name="connsiteX877" fmla="*/ 5627835 w 7467600"/>
              <a:gd name="connsiteY877" fmla="*/ 1472077 h 6858000"/>
              <a:gd name="connsiteX878" fmla="*/ 5629817 w 7467600"/>
              <a:gd name="connsiteY878" fmla="*/ 1471412 h 6858000"/>
              <a:gd name="connsiteX879" fmla="*/ 5634124 w 7467600"/>
              <a:gd name="connsiteY879" fmla="*/ 1470572 h 6858000"/>
              <a:gd name="connsiteX880" fmla="*/ 5755832 w 7467600"/>
              <a:gd name="connsiteY880" fmla="*/ 1383886 h 6858000"/>
              <a:gd name="connsiteX881" fmla="*/ 6014186 w 7467600"/>
              <a:gd name="connsiteY881" fmla="*/ 1279799 h 6858000"/>
              <a:gd name="connsiteX882" fmla="*/ 6901619 w 7467600"/>
              <a:gd name="connsiteY882" fmla="*/ 1047874 h 6858000"/>
              <a:gd name="connsiteX883" fmla="*/ 6931566 w 7467600"/>
              <a:gd name="connsiteY883" fmla="*/ 1062034 h 6858000"/>
              <a:gd name="connsiteX884" fmla="*/ 5790982 w 7467600"/>
              <a:gd name="connsiteY884" fmla="*/ 1561380 h 6858000"/>
              <a:gd name="connsiteX885" fmla="*/ 6188971 w 7467600"/>
              <a:gd name="connsiteY885" fmla="*/ 1755168 h 6858000"/>
              <a:gd name="connsiteX886" fmla="*/ 6202446 w 7467600"/>
              <a:gd name="connsiteY886" fmla="*/ 1752268 h 6858000"/>
              <a:gd name="connsiteX887" fmla="*/ 7179560 w 7467600"/>
              <a:gd name="connsiteY887" fmla="*/ 1467551 h 6858000"/>
              <a:gd name="connsiteX888" fmla="*/ 7158730 w 7467600"/>
              <a:gd name="connsiteY888" fmla="*/ 1507835 h 6858000"/>
              <a:gd name="connsiteX889" fmla="*/ 6326959 w 7467600"/>
              <a:gd name="connsiteY889" fmla="*/ 1817686 h 6858000"/>
              <a:gd name="connsiteX890" fmla="*/ 6537433 w 7467600"/>
              <a:gd name="connsiteY890" fmla="*/ 1907790 h 6858000"/>
              <a:gd name="connsiteX891" fmla="*/ 6550221 w 7467600"/>
              <a:gd name="connsiteY891" fmla="*/ 1910729 h 6858000"/>
              <a:gd name="connsiteX892" fmla="*/ 6964438 w 7467600"/>
              <a:gd name="connsiteY892" fmla="*/ 2209505 h 6858000"/>
              <a:gd name="connsiteX893" fmla="*/ 7367862 w 7467600"/>
              <a:gd name="connsiteY893" fmla="*/ 2806833 h 6858000"/>
              <a:gd name="connsiteX894" fmla="*/ 7364329 w 7467600"/>
              <a:gd name="connsiteY894" fmla="*/ 2826907 h 6858000"/>
              <a:gd name="connsiteX895" fmla="*/ 7290545 w 7467600"/>
              <a:gd name="connsiteY895" fmla="*/ 2850663 h 6858000"/>
              <a:gd name="connsiteX896" fmla="*/ 6472036 w 7467600"/>
              <a:gd name="connsiteY896" fmla="*/ 1959003 h 6858000"/>
              <a:gd name="connsiteX897" fmla="*/ 5792897 w 7467600"/>
              <a:gd name="connsiteY897" fmla="*/ 1647747 h 6858000"/>
              <a:gd name="connsiteX898" fmla="*/ 5842751 w 7467600"/>
              <a:gd name="connsiteY898" fmla="*/ 1816112 h 6858000"/>
              <a:gd name="connsiteX899" fmla="*/ 5847424 w 7467600"/>
              <a:gd name="connsiteY899" fmla="*/ 1815776 h 6858000"/>
              <a:gd name="connsiteX900" fmla="*/ 6399821 w 7467600"/>
              <a:gd name="connsiteY900" fmla="*/ 2344799 h 6858000"/>
              <a:gd name="connsiteX901" fmla="*/ 6323232 w 7467600"/>
              <a:gd name="connsiteY901" fmla="*/ 2389634 h 6858000"/>
              <a:gd name="connsiteX902" fmla="*/ 5942958 w 7467600"/>
              <a:gd name="connsiteY902" fmla="*/ 2077708 h 6858000"/>
              <a:gd name="connsiteX903" fmla="*/ 5921559 w 7467600"/>
              <a:gd name="connsiteY903" fmla="*/ 2378596 h 6858000"/>
              <a:gd name="connsiteX904" fmla="*/ 5817651 w 7467600"/>
              <a:gd name="connsiteY904" fmla="*/ 3023919 h 6858000"/>
              <a:gd name="connsiteX905" fmla="*/ 5729634 w 7467600"/>
              <a:gd name="connsiteY905" fmla="*/ 3051849 h 6858000"/>
              <a:gd name="connsiteX906" fmla="*/ 5611018 w 7467600"/>
              <a:gd name="connsiteY906" fmla="*/ 2316769 h 6858000"/>
              <a:gd name="connsiteX907" fmla="*/ 5687608 w 7467600"/>
              <a:gd name="connsiteY907" fmla="*/ 2039972 h 6858000"/>
              <a:gd name="connsiteX908" fmla="*/ 5657554 w 7467600"/>
              <a:gd name="connsiteY908" fmla="*/ 1576445 h 6858000"/>
              <a:gd name="connsiteX909" fmla="*/ 5150475 w 7467600"/>
              <a:gd name="connsiteY909" fmla="*/ 1274012 h 6858000"/>
              <a:gd name="connsiteX910" fmla="*/ 5349142 w 7467600"/>
              <a:gd name="connsiteY910" fmla="*/ 2204405 h 6858000"/>
              <a:gd name="connsiteX911" fmla="*/ 5262214 w 7467600"/>
              <a:gd name="connsiteY911" fmla="*/ 2233836 h 6858000"/>
              <a:gd name="connsiteX912" fmla="*/ 4981539 w 7467600"/>
              <a:gd name="connsiteY912" fmla="*/ 1542201 h 6858000"/>
              <a:gd name="connsiteX913" fmla="*/ 4958461 w 7467600"/>
              <a:gd name="connsiteY913" fmla="*/ 1136957 h 6858000"/>
              <a:gd name="connsiteX914" fmla="*/ 4655015 w 7467600"/>
              <a:gd name="connsiteY914" fmla="*/ 891426 h 6858000"/>
              <a:gd name="connsiteX915" fmla="*/ 4348002 w 7467600"/>
              <a:gd name="connsiteY915" fmla="*/ 2205895 h 6858000"/>
              <a:gd name="connsiteX916" fmla="*/ 4262250 w 7467600"/>
              <a:gd name="connsiteY916" fmla="*/ 2219972 h 6858000"/>
              <a:gd name="connsiteX917" fmla="*/ 4550611 w 7467600"/>
              <a:gd name="connsiteY917" fmla="*/ 817540 h 6858000"/>
              <a:gd name="connsiteX918" fmla="*/ 4564418 w 7467600"/>
              <a:gd name="connsiteY918" fmla="*/ 808293 h 6858000"/>
              <a:gd name="connsiteX919" fmla="*/ 4266388 w 7467600"/>
              <a:gd name="connsiteY919" fmla="*/ 500083 h 6858000"/>
              <a:gd name="connsiteX920" fmla="*/ 4032842 w 7467600"/>
              <a:gd name="connsiteY920" fmla="*/ 211809 h 6858000"/>
              <a:gd name="connsiteX921" fmla="*/ 3882765 w 7467600"/>
              <a:gd name="connsiteY921" fmla="*/ 0 h 6858000"/>
              <a:gd name="connsiteX922" fmla="*/ 3721337 w 7467600"/>
              <a:gd name="connsiteY922" fmla="*/ 0 h 6858000"/>
              <a:gd name="connsiteX923" fmla="*/ 3797544 w 7467600"/>
              <a:gd name="connsiteY923" fmla="*/ 0 h 6858000"/>
              <a:gd name="connsiteX924" fmla="*/ 3775734 w 7467600"/>
              <a:gd name="connsiteY924" fmla="*/ 95131 h 6858000"/>
              <a:gd name="connsiteX925" fmla="*/ 3724807 w 7467600"/>
              <a:gd name="connsiteY925" fmla="*/ 272257 h 6858000"/>
              <a:gd name="connsiteX926" fmla="*/ 3726844 w 7467600"/>
              <a:gd name="connsiteY926" fmla="*/ 282988 h 6858000"/>
              <a:gd name="connsiteX927" fmla="*/ 3742664 w 7467600"/>
              <a:gd name="connsiteY927" fmla="*/ 279918 h 6858000"/>
              <a:gd name="connsiteX928" fmla="*/ 4103910 w 7467600"/>
              <a:gd name="connsiteY928" fmla="*/ 1161917 h 6858000"/>
              <a:gd name="connsiteX929" fmla="*/ 4020269 w 7467600"/>
              <a:gd name="connsiteY929" fmla="*/ 1200406 h 6858000"/>
              <a:gd name="connsiteX930" fmla="*/ 3674882 w 7467600"/>
              <a:gd name="connsiteY930" fmla="*/ 488524 h 6858000"/>
              <a:gd name="connsiteX931" fmla="*/ 3132682 w 7467600"/>
              <a:gd name="connsiteY931" fmla="*/ 1072284 h 6858000"/>
              <a:gd name="connsiteX932" fmla="*/ 2716346 w 7467600"/>
              <a:gd name="connsiteY932" fmla="*/ 1276376 h 6858000"/>
              <a:gd name="connsiteX933" fmla="*/ 2716772 w 7467600"/>
              <a:gd name="connsiteY933" fmla="*/ 1255462 h 6858000"/>
              <a:gd name="connsiteX934" fmla="*/ 3471096 w 7467600"/>
              <a:gd name="connsiteY934" fmla="*/ 437072 h 6858000"/>
              <a:gd name="connsiteX935" fmla="*/ 3639057 w 7467600"/>
              <a:gd name="connsiteY935" fmla="*/ 286334 h 6858000"/>
              <a:gd name="connsiteX936" fmla="*/ 3640309 w 7467600"/>
              <a:gd name="connsiteY936" fmla="*/ 284664 h 6858000"/>
              <a:gd name="connsiteX937" fmla="*/ 3646022 w 7467600"/>
              <a:gd name="connsiteY937" fmla="*/ 276711 h 6858000"/>
              <a:gd name="connsiteX938" fmla="*/ 3707943 w 7467600"/>
              <a:gd name="connsiteY938" fmla="*/ 65958 h 6858000"/>
              <a:gd name="connsiteX939" fmla="*/ 3721337 w 7467600"/>
              <a:gd name="connsiteY939" fmla="*/ 0 h 6858000"/>
              <a:gd name="connsiteX940" fmla="*/ 2867960 w 7467600"/>
              <a:gd name="connsiteY940" fmla="*/ 0 h 6858000"/>
              <a:gd name="connsiteX941" fmla="*/ 2926351 w 7467600"/>
              <a:gd name="connsiteY941" fmla="*/ 0 h 6858000"/>
              <a:gd name="connsiteX942" fmla="*/ 2902823 w 7467600"/>
              <a:gd name="connsiteY942" fmla="*/ 262929 h 6858000"/>
              <a:gd name="connsiteX943" fmla="*/ 2940663 w 7467600"/>
              <a:gd name="connsiteY943" fmla="*/ 140884 h 6858000"/>
              <a:gd name="connsiteX944" fmla="*/ 2947039 w 7467600"/>
              <a:gd name="connsiteY944" fmla="*/ 122524 h 6858000"/>
              <a:gd name="connsiteX945" fmla="*/ 2984316 w 7467600"/>
              <a:gd name="connsiteY945" fmla="*/ 0 h 6858000"/>
              <a:gd name="connsiteX946" fmla="*/ 3016114 w 7467600"/>
              <a:gd name="connsiteY946" fmla="*/ 0 h 6858000"/>
              <a:gd name="connsiteX947" fmla="*/ 2979949 w 7467600"/>
              <a:gd name="connsiteY947" fmla="*/ 119274 h 6858000"/>
              <a:gd name="connsiteX948" fmla="*/ 3023879 w 7467600"/>
              <a:gd name="connsiteY948" fmla="*/ 0 h 6858000"/>
              <a:gd name="connsiteX949" fmla="*/ 3105400 w 7467600"/>
              <a:gd name="connsiteY949" fmla="*/ 0 h 6858000"/>
              <a:gd name="connsiteX950" fmla="*/ 3094669 w 7467600"/>
              <a:gd name="connsiteY950" fmla="*/ 30308 h 6858000"/>
              <a:gd name="connsiteX951" fmla="*/ 2901945 w 7467600"/>
              <a:gd name="connsiteY951" fmla="*/ 466538 h 6858000"/>
              <a:gd name="connsiteX952" fmla="*/ 2815209 w 7467600"/>
              <a:gd name="connsiteY952" fmla="*/ 497361 h 6858000"/>
              <a:gd name="connsiteX953" fmla="*/ 2844845 w 7467600"/>
              <a:gd name="connsiteY953" fmla="*/ 127638 h 6858000"/>
              <a:gd name="connsiteX954" fmla="*/ 2867960 w 7467600"/>
              <a:gd name="connsiteY954" fmla="*/ 0 h 6858000"/>
              <a:gd name="connsiteX955" fmla="*/ 1057230 w 7467600"/>
              <a:gd name="connsiteY955" fmla="*/ 0 h 6858000"/>
              <a:gd name="connsiteX956" fmla="*/ 1111003 w 7467600"/>
              <a:gd name="connsiteY956" fmla="*/ 0 h 6858000"/>
              <a:gd name="connsiteX957" fmla="*/ 1125553 w 7467600"/>
              <a:gd name="connsiteY957" fmla="*/ 52588 h 6858000"/>
              <a:gd name="connsiteX958" fmla="*/ 1304276 w 7467600"/>
              <a:gd name="connsiteY958" fmla="*/ 476275 h 6858000"/>
              <a:gd name="connsiteX959" fmla="*/ 1492066 w 7467600"/>
              <a:gd name="connsiteY959" fmla="*/ 886333 h 6858000"/>
              <a:gd name="connsiteX960" fmla="*/ 1423698 w 7467600"/>
              <a:gd name="connsiteY960" fmla="*/ 710817 h 6858000"/>
              <a:gd name="connsiteX961" fmla="*/ 1357609 w 7467600"/>
              <a:gd name="connsiteY961" fmla="*/ 532892 h 6858000"/>
              <a:gd name="connsiteX962" fmla="*/ 1309550 w 7467600"/>
              <a:gd name="connsiteY962" fmla="*/ 374031 h 6858000"/>
              <a:gd name="connsiteX963" fmla="*/ 1193673 w 7467600"/>
              <a:gd name="connsiteY963" fmla="*/ 49533 h 6858000"/>
              <a:gd name="connsiteX964" fmla="*/ 1164391 w 7467600"/>
              <a:gd name="connsiteY964" fmla="*/ 0 h 6858000"/>
              <a:gd name="connsiteX965" fmla="*/ 1200666 w 7467600"/>
              <a:gd name="connsiteY965" fmla="*/ 0 h 6858000"/>
              <a:gd name="connsiteX966" fmla="*/ 1223408 w 7467600"/>
              <a:gd name="connsiteY966" fmla="*/ 38996 h 6858000"/>
              <a:gd name="connsiteX967" fmla="*/ 1339635 w 7467600"/>
              <a:gd name="connsiteY967" fmla="*/ 365517 h 6858000"/>
              <a:gd name="connsiteX968" fmla="*/ 1387469 w 7467600"/>
              <a:gd name="connsiteY968" fmla="*/ 523079 h 6858000"/>
              <a:gd name="connsiteX969" fmla="*/ 1452685 w 7467600"/>
              <a:gd name="connsiteY969" fmla="*/ 699806 h 6858000"/>
              <a:gd name="connsiteX970" fmla="*/ 1492092 w 7467600"/>
              <a:gd name="connsiteY970" fmla="*/ 800424 h 6858000"/>
              <a:gd name="connsiteX971" fmla="*/ 1455302 w 7467600"/>
              <a:gd name="connsiteY971" fmla="*/ 632913 h 6858000"/>
              <a:gd name="connsiteX972" fmla="*/ 1222336 w 7467600"/>
              <a:gd name="connsiteY972" fmla="*/ 9480 h 6858000"/>
              <a:gd name="connsiteX973" fmla="*/ 1214634 w 7467600"/>
              <a:gd name="connsiteY973" fmla="*/ 0 h 6858000"/>
              <a:gd name="connsiteX974" fmla="*/ 1289827 w 7467600"/>
              <a:gd name="connsiteY974" fmla="*/ 0 h 6858000"/>
              <a:gd name="connsiteX975" fmla="*/ 1321076 w 7467600"/>
              <a:gd name="connsiteY975" fmla="*/ 59722 h 6858000"/>
              <a:gd name="connsiteX976" fmla="*/ 1512579 w 7467600"/>
              <a:gd name="connsiteY976" fmla="*/ 626441 h 6858000"/>
              <a:gd name="connsiteX977" fmla="*/ 1506076 w 7467600"/>
              <a:gd name="connsiteY977" fmla="*/ 1089289 h 6858000"/>
              <a:gd name="connsiteX978" fmla="*/ 1486346 w 7467600"/>
              <a:gd name="connsiteY978" fmla="*/ 1079919 h 6858000"/>
              <a:gd name="connsiteX979" fmla="*/ 1070511 w 7467600"/>
              <a:gd name="connsiteY979" fmla="*/ 48609 h 6858000"/>
              <a:gd name="connsiteX980" fmla="*/ 1057230 w 7467600"/>
              <a:gd name="connsiteY980" fmla="*/ 0 h 6858000"/>
              <a:gd name="connsiteX981" fmla="*/ 43151 w 7467600"/>
              <a:gd name="connsiteY981" fmla="*/ 0 h 6858000"/>
              <a:gd name="connsiteX982" fmla="*/ 95283 w 7467600"/>
              <a:gd name="connsiteY982" fmla="*/ 0 h 6858000"/>
              <a:gd name="connsiteX983" fmla="*/ 300708 w 7467600"/>
              <a:gd name="connsiteY983" fmla="*/ 154571 h 6858000"/>
              <a:gd name="connsiteX984" fmla="*/ 530414 w 7467600"/>
              <a:gd name="connsiteY984" fmla="*/ 354673 h 6858000"/>
              <a:gd name="connsiteX985" fmla="*/ 333785 w 7467600"/>
              <a:gd name="connsiteY985" fmla="*/ 161564 h 6858000"/>
              <a:gd name="connsiteX986" fmla="*/ 147005 w 7467600"/>
              <a:gd name="connsiteY986" fmla="*/ 0 h 6858000"/>
              <a:gd name="connsiteX987" fmla="*/ 272509 w 7467600"/>
              <a:gd name="connsiteY987" fmla="*/ 0 h 6858000"/>
              <a:gd name="connsiteX988" fmla="*/ 326276 w 7467600"/>
              <a:gd name="connsiteY988" fmla="*/ 45847 h 6858000"/>
              <a:gd name="connsiteX989" fmla="*/ 823759 w 7467600"/>
              <a:gd name="connsiteY989" fmla="*/ 574145 h 6858000"/>
              <a:gd name="connsiteX990" fmla="*/ 811254 w 7467600"/>
              <a:gd name="connsiteY990" fmla="*/ 665546 h 6858000"/>
              <a:gd name="connsiteX991" fmla="*/ 154042 w 7467600"/>
              <a:gd name="connsiteY991" fmla="*/ 261522 h 6858000"/>
              <a:gd name="connsiteX992" fmla="*/ 13550 w 7467600"/>
              <a:gd name="connsiteY992" fmla="*/ 158423 h 6858000"/>
              <a:gd name="connsiteX993" fmla="*/ 0 w 7467600"/>
              <a:gd name="connsiteY993" fmla="*/ 146618 h 6858000"/>
              <a:gd name="connsiteX994" fmla="*/ 0 w 7467600"/>
              <a:gd name="connsiteY994" fmla="*/ 59161 h 6858000"/>
              <a:gd name="connsiteX995" fmla="*/ 45427 w 7467600"/>
              <a:gd name="connsiteY995" fmla="*/ 101078 h 6858000"/>
              <a:gd name="connsiteX996" fmla="*/ 630103 w 7467600"/>
              <a:gd name="connsiteY996" fmla="*/ 485885 h 6858000"/>
              <a:gd name="connsiteX997" fmla="*/ 532040 w 7467600"/>
              <a:gd name="connsiteY997" fmla="*/ 399359 h 6858000"/>
              <a:gd name="connsiteX998" fmla="*/ 517618 w 7467600"/>
              <a:gd name="connsiteY998" fmla="*/ 385726 h 6858000"/>
              <a:gd name="connsiteX999" fmla="*/ 285074 w 7467600"/>
              <a:gd name="connsiteY999" fmla="*/ 182755 h 6858000"/>
              <a:gd name="connsiteX1000" fmla="*/ 43151 w 7467600"/>
              <a:gd name="connsiteY1000"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68569 w 7467600"/>
              <a:gd name="connsiteY127" fmla="*/ 5270182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353035 w 7467600"/>
              <a:gd name="connsiteY140" fmla="*/ 5197318 h 6858000"/>
              <a:gd name="connsiteX141" fmla="*/ 7467600 w 7467600"/>
              <a:gd name="connsiteY141" fmla="*/ 5297634 h 6858000"/>
              <a:gd name="connsiteX142" fmla="*/ 7467600 w 7467600"/>
              <a:gd name="connsiteY142" fmla="*/ 5361850 h 6858000"/>
              <a:gd name="connsiteX143" fmla="*/ 7368569 w 7467600"/>
              <a:gd name="connsiteY143" fmla="*/ 5270182 h 6858000"/>
              <a:gd name="connsiteX144" fmla="*/ 1903353 w 7467600"/>
              <a:gd name="connsiteY144" fmla="*/ 5044827 h 6858000"/>
              <a:gd name="connsiteX145" fmla="*/ 1936931 w 7467600"/>
              <a:gd name="connsiteY145" fmla="*/ 5093954 h 6858000"/>
              <a:gd name="connsiteX146" fmla="*/ 2195868 w 7467600"/>
              <a:gd name="connsiteY146" fmla="*/ 5396574 h 6858000"/>
              <a:gd name="connsiteX147" fmla="*/ 2088852 w 7467600"/>
              <a:gd name="connsiteY147" fmla="*/ 5166123 h 6858000"/>
              <a:gd name="connsiteX148" fmla="*/ 1958241 w 7467600"/>
              <a:gd name="connsiteY148" fmla="*/ 5067955 h 6858000"/>
              <a:gd name="connsiteX149" fmla="*/ 1903353 w 7467600"/>
              <a:gd name="connsiteY149" fmla="*/ 5044827 h 6858000"/>
              <a:gd name="connsiteX150" fmla="*/ 1979378 w 7467600"/>
              <a:gd name="connsiteY150" fmla="*/ 4769504 h 6858000"/>
              <a:gd name="connsiteX151" fmla="*/ 2882120 w 7467600"/>
              <a:gd name="connsiteY151" fmla="*/ 5064547 h 6858000"/>
              <a:gd name="connsiteX152" fmla="*/ 2793103 w 7467600"/>
              <a:gd name="connsiteY152" fmla="*/ 5039699 h 6858000"/>
              <a:gd name="connsiteX153" fmla="*/ 2770041 w 7467600"/>
              <a:gd name="connsiteY153" fmla="*/ 5033634 h 6858000"/>
              <a:gd name="connsiteX154" fmla="*/ 1979378 w 7467600"/>
              <a:gd name="connsiteY154" fmla="*/ 4769504 h 6858000"/>
              <a:gd name="connsiteX155" fmla="*/ 1927410 w 7467600"/>
              <a:gd name="connsiteY155" fmla="*/ 4716164 h 6858000"/>
              <a:gd name="connsiteX156" fmla="*/ 1959587 w 7467600"/>
              <a:gd name="connsiteY156" fmla="*/ 4728849 h 6858000"/>
              <a:gd name="connsiteX157" fmla="*/ 2777707 w 7467600"/>
              <a:gd name="connsiteY157" fmla="*/ 5003991 h 6858000"/>
              <a:gd name="connsiteX158" fmla="*/ 2800768 w 7467600"/>
              <a:gd name="connsiteY158" fmla="*/ 5010056 h 6858000"/>
              <a:gd name="connsiteX159" fmla="*/ 2879408 w 7467600"/>
              <a:gd name="connsiteY159" fmla="*/ 5031590 h 6858000"/>
              <a:gd name="connsiteX160" fmla="*/ 2862295 w 7467600"/>
              <a:gd name="connsiteY160" fmla="*/ 5022958 h 6858000"/>
              <a:gd name="connsiteX161" fmla="*/ 2813343 w 7467600"/>
              <a:gd name="connsiteY161" fmla="*/ 4998369 h 6858000"/>
              <a:gd name="connsiteX162" fmla="*/ 2646245 w 7467600"/>
              <a:gd name="connsiteY162" fmla="*/ 4930999 h 6858000"/>
              <a:gd name="connsiteX163" fmla="*/ 1999243 w 7467600"/>
              <a:gd name="connsiteY163" fmla="*/ 4730524 h 6858000"/>
              <a:gd name="connsiteX164" fmla="*/ 1979527 w 7467600"/>
              <a:gd name="connsiteY164" fmla="*/ 4726651 h 6858000"/>
              <a:gd name="connsiteX165" fmla="*/ 1927410 w 7467600"/>
              <a:gd name="connsiteY165" fmla="*/ 4716164 h 6858000"/>
              <a:gd name="connsiteX166" fmla="*/ 1997014 w 7467600"/>
              <a:gd name="connsiteY166" fmla="*/ 4698007 h 6858000"/>
              <a:gd name="connsiteX167" fmla="*/ 2005458 w 7467600"/>
              <a:gd name="connsiteY167" fmla="*/ 4699540 h 6858000"/>
              <a:gd name="connsiteX168" fmla="*/ 2657186 w 7467600"/>
              <a:gd name="connsiteY168" fmla="*/ 4901687 h 6858000"/>
              <a:gd name="connsiteX169" fmla="*/ 2826662 w 7467600"/>
              <a:gd name="connsiteY169" fmla="*/ 4970362 h 6858000"/>
              <a:gd name="connsiteX170" fmla="*/ 2876100 w 7467600"/>
              <a:gd name="connsiteY170" fmla="*/ 4995397 h 6858000"/>
              <a:gd name="connsiteX171" fmla="*/ 3042600 w 7467600"/>
              <a:gd name="connsiteY171" fmla="*/ 5059532 h 6858000"/>
              <a:gd name="connsiteX172" fmla="*/ 1997014 w 7467600"/>
              <a:gd name="connsiteY172" fmla="*/ 4698007 h 6858000"/>
              <a:gd name="connsiteX173" fmla="*/ 2305292 w 7467600"/>
              <a:gd name="connsiteY173" fmla="*/ 4219492 h 6858000"/>
              <a:gd name="connsiteX174" fmla="*/ 3360922 w 7467600"/>
              <a:gd name="connsiteY174" fmla="*/ 4529373 h 6858000"/>
              <a:gd name="connsiteX175" fmla="*/ 3492420 w 7467600"/>
              <a:gd name="connsiteY175" fmla="*/ 4510145 h 6858000"/>
              <a:gd name="connsiteX176" fmla="*/ 3364086 w 7467600"/>
              <a:gd name="connsiteY176" fmla="*/ 4480340 h 6858000"/>
              <a:gd name="connsiteX177" fmla="*/ 3225818 w 7467600"/>
              <a:gd name="connsiteY177" fmla="*/ 4411822 h 6858000"/>
              <a:gd name="connsiteX178" fmla="*/ 3129696 w 7467600"/>
              <a:gd name="connsiteY178" fmla="*/ 4360704 h 6858000"/>
              <a:gd name="connsiteX179" fmla="*/ 2814545 w 7467600"/>
              <a:gd name="connsiteY179" fmla="*/ 4282955 h 6858000"/>
              <a:gd name="connsiteX180" fmla="*/ 2305292 w 7467600"/>
              <a:gd name="connsiteY180" fmla="*/ 4219492 h 6858000"/>
              <a:gd name="connsiteX181" fmla="*/ 2626982 w 7467600"/>
              <a:gd name="connsiteY181" fmla="*/ 4206450 h 6858000"/>
              <a:gd name="connsiteX182" fmla="*/ 2490617 w 7467600"/>
              <a:gd name="connsiteY182" fmla="*/ 4206951 h 6858000"/>
              <a:gd name="connsiteX183" fmla="*/ 2819869 w 7467600"/>
              <a:gd name="connsiteY183" fmla="*/ 4252936 h 6858000"/>
              <a:gd name="connsiteX184" fmla="*/ 3143018 w 7467600"/>
              <a:gd name="connsiteY184" fmla="*/ 4332698 h 6858000"/>
              <a:gd name="connsiteX185" fmla="*/ 3241520 w 7467600"/>
              <a:gd name="connsiteY185" fmla="*/ 4385112 h 6858000"/>
              <a:gd name="connsiteX186" fmla="*/ 3374575 w 7467600"/>
              <a:gd name="connsiteY186" fmla="*/ 4451517 h 6858000"/>
              <a:gd name="connsiteX187" fmla="*/ 3505221 w 7467600"/>
              <a:gd name="connsiteY187" fmla="*/ 4480757 h 6858000"/>
              <a:gd name="connsiteX188" fmla="*/ 2626982 w 7467600"/>
              <a:gd name="connsiteY188" fmla="*/ 4206450 h 6858000"/>
              <a:gd name="connsiteX189" fmla="*/ 1310106 w 7467600"/>
              <a:gd name="connsiteY189" fmla="*/ 3943217 h 6858000"/>
              <a:gd name="connsiteX190" fmla="*/ 854994 w 7467600"/>
              <a:gd name="connsiteY190" fmla="*/ 4399136 h 6858000"/>
              <a:gd name="connsiteX191" fmla="*/ 742462 w 7467600"/>
              <a:gd name="connsiteY191" fmla="*/ 4594648 h 6858000"/>
              <a:gd name="connsiteX192" fmla="*/ 820602 w 7467600"/>
              <a:gd name="connsiteY192" fmla="*/ 4485915 h 6858000"/>
              <a:gd name="connsiteX193" fmla="*/ 878295 w 7467600"/>
              <a:gd name="connsiteY193" fmla="*/ 4403594 h 6858000"/>
              <a:gd name="connsiteX194" fmla="*/ 1240607 w 7467600"/>
              <a:gd name="connsiteY194" fmla="*/ 4010401 h 6858000"/>
              <a:gd name="connsiteX195" fmla="*/ 1310106 w 7467600"/>
              <a:gd name="connsiteY195" fmla="*/ 3943217 h 6858000"/>
              <a:gd name="connsiteX196" fmla="*/ 1423113 w 7467600"/>
              <a:gd name="connsiteY196" fmla="*/ 3874565 h 6858000"/>
              <a:gd name="connsiteX197" fmla="*/ 1260565 w 7467600"/>
              <a:gd name="connsiteY197" fmla="*/ 4031982 h 6858000"/>
              <a:gd name="connsiteX198" fmla="*/ 901900 w 7467600"/>
              <a:gd name="connsiteY198" fmla="*/ 4421236 h 6858000"/>
              <a:gd name="connsiteX199" fmla="*/ 845044 w 7467600"/>
              <a:gd name="connsiteY199" fmla="*/ 4502436 h 6858000"/>
              <a:gd name="connsiteX200" fmla="*/ 685926 w 7467600"/>
              <a:gd name="connsiteY200" fmla="*/ 4703069 h 6858000"/>
              <a:gd name="connsiteX201" fmla="*/ 684248 w 7467600"/>
              <a:gd name="connsiteY201" fmla="*/ 4706721 h 6858000"/>
              <a:gd name="connsiteX202" fmla="*/ 1423113 w 7467600"/>
              <a:gd name="connsiteY202" fmla="*/ 3874565 h 6858000"/>
              <a:gd name="connsiteX203" fmla="*/ 3316479 w 7467600"/>
              <a:gd name="connsiteY203" fmla="*/ 3872136 h 6858000"/>
              <a:gd name="connsiteX204" fmla="*/ 3546806 w 7467600"/>
              <a:gd name="connsiteY204" fmla="*/ 4356139 h 6858000"/>
              <a:gd name="connsiteX205" fmla="*/ 3364433 w 7467600"/>
              <a:gd name="connsiteY205" fmla="*/ 3953121 h 6858000"/>
              <a:gd name="connsiteX206" fmla="*/ 3316479 w 7467600"/>
              <a:gd name="connsiteY206" fmla="*/ 3872136 h 6858000"/>
              <a:gd name="connsiteX207" fmla="*/ 3291335 w 7467600"/>
              <a:gd name="connsiteY207" fmla="*/ 3767420 h 6858000"/>
              <a:gd name="connsiteX208" fmla="*/ 3390805 w 7467600"/>
              <a:gd name="connsiteY208" fmla="*/ 3937163 h 6858000"/>
              <a:gd name="connsiteX209" fmla="*/ 3579062 w 7467600"/>
              <a:gd name="connsiteY209" fmla="*/ 4359040 h 6858000"/>
              <a:gd name="connsiteX210" fmla="*/ 3467355 w 7467600"/>
              <a:gd name="connsiteY210" fmla="*/ 3988130 h 6858000"/>
              <a:gd name="connsiteX211" fmla="*/ 3310753 w 7467600"/>
              <a:gd name="connsiteY211" fmla="*/ 3787140 h 6858000"/>
              <a:gd name="connsiteX212" fmla="*/ 3291335 w 7467600"/>
              <a:gd name="connsiteY212" fmla="*/ 3767420 h 6858000"/>
              <a:gd name="connsiteX213" fmla="*/ 1635889 w 7467600"/>
              <a:gd name="connsiteY213" fmla="*/ 3709494 h 6858000"/>
              <a:gd name="connsiteX214" fmla="*/ 1634800 w 7467600"/>
              <a:gd name="connsiteY214" fmla="*/ 3731111 h 6858000"/>
              <a:gd name="connsiteX215" fmla="*/ 1635889 w 7467600"/>
              <a:gd name="connsiteY215" fmla="*/ 3709494 h 6858000"/>
              <a:gd name="connsiteX216" fmla="*/ 1510397 w 7467600"/>
              <a:gd name="connsiteY216" fmla="*/ 3684705 h 6858000"/>
              <a:gd name="connsiteX217" fmla="*/ 1146550 w 7467600"/>
              <a:gd name="connsiteY217" fmla="*/ 3802012 h 6858000"/>
              <a:gd name="connsiteX218" fmla="*/ 698834 w 7467600"/>
              <a:gd name="connsiteY218" fmla="*/ 3952272 h 6858000"/>
              <a:gd name="connsiteX219" fmla="*/ 34256 w 7467600"/>
              <a:gd name="connsiteY219" fmla="*/ 4347603 h 6858000"/>
              <a:gd name="connsiteX220" fmla="*/ 527241 w 7467600"/>
              <a:gd name="connsiteY220" fmla="*/ 4065078 h 6858000"/>
              <a:gd name="connsiteX221" fmla="*/ 1510397 w 7467600"/>
              <a:gd name="connsiteY221" fmla="*/ 3684705 h 6858000"/>
              <a:gd name="connsiteX222" fmla="*/ 1313114 w 7467600"/>
              <a:gd name="connsiteY222" fmla="*/ 3655216 h 6858000"/>
              <a:gd name="connsiteX223" fmla="*/ 1109304 w 7467600"/>
              <a:gd name="connsiteY223" fmla="*/ 3669030 h 6858000"/>
              <a:gd name="connsiteX224" fmla="*/ 8129 w 7467600"/>
              <a:gd name="connsiteY224" fmla="*/ 4330519 h 6858000"/>
              <a:gd name="connsiteX225" fmla="*/ 687572 w 7467600"/>
              <a:gd name="connsiteY225" fmla="*/ 3925629 h 6858000"/>
              <a:gd name="connsiteX226" fmla="*/ 1138365 w 7467600"/>
              <a:gd name="connsiteY226" fmla="*/ 3774515 h 6858000"/>
              <a:gd name="connsiteX227" fmla="*/ 1505579 w 7467600"/>
              <a:gd name="connsiteY227" fmla="*/ 3655526 h 6858000"/>
              <a:gd name="connsiteX228" fmla="*/ 1313114 w 7467600"/>
              <a:gd name="connsiteY228" fmla="*/ 3655216 h 6858000"/>
              <a:gd name="connsiteX229" fmla="*/ 3655073 w 7467600"/>
              <a:gd name="connsiteY229" fmla="*/ 3650884 h 6858000"/>
              <a:gd name="connsiteX230" fmla="*/ 3989938 w 7467600"/>
              <a:gd name="connsiteY230" fmla="*/ 3991685 h 6858000"/>
              <a:gd name="connsiteX231" fmla="*/ 4393907 w 7467600"/>
              <a:gd name="connsiteY231" fmla="*/ 4261258 h 6858000"/>
              <a:gd name="connsiteX232" fmla="*/ 4648051 w 7467600"/>
              <a:gd name="connsiteY232" fmla="*/ 4374051 h 6858000"/>
              <a:gd name="connsiteX233" fmla="*/ 4383389 w 7467600"/>
              <a:gd name="connsiteY233" fmla="*/ 4184369 h 6858000"/>
              <a:gd name="connsiteX234" fmla="*/ 4165508 w 7467600"/>
              <a:gd name="connsiteY234" fmla="*/ 4035196 h 6858000"/>
              <a:gd name="connsiteX235" fmla="*/ 4068162 w 7467600"/>
              <a:gd name="connsiteY235" fmla="*/ 3953394 h 6858000"/>
              <a:gd name="connsiteX236" fmla="*/ 3981416 w 7467600"/>
              <a:gd name="connsiteY236" fmla="*/ 3880482 h 6858000"/>
              <a:gd name="connsiteX237" fmla="*/ 3800147 w 7467600"/>
              <a:gd name="connsiteY237" fmla="*/ 3749872 h 6858000"/>
              <a:gd name="connsiteX238" fmla="*/ 3655073 w 7467600"/>
              <a:gd name="connsiteY238" fmla="*/ 3650884 h 6858000"/>
              <a:gd name="connsiteX239" fmla="*/ 3670252 w 7467600"/>
              <a:gd name="connsiteY239" fmla="*/ 3622798 h 6858000"/>
              <a:gd name="connsiteX240" fmla="*/ 3817258 w 7467600"/>
              <a:gd name="connsiteY240" fmla="*/ 3723577 h 6858000"/>
              <a:gd name="connsiteX241" fmla="*/ 4000461 w 7467600"/>
              <a:gd name="connsiteY241" fmla="*/ 3855966 h 6858000"/>
              <a:gd name="connsiteX242" fmla="*/ 4088180 w 7467600"/>
              <a:gd name="connsiteY242" fmla="*/ 3929774 h 6858000"/>
              <a:gd name="connsiteX243" fmla="*/ 4184555 w 7467600"/>
              <a:gd name="connsiteY243" fmla="*/ 4010683 h 6858000"/>
              <a:gd name="connsiteX244" fmla="*/ 4399563 w 7467600"/>
              <a:gd name="connsiteY244" fmla="*/ 4158106 h 6858000"/>
              <a:gd name="connsiteX245" fmla="*/ 4684469 w 7467600"/>
              <a:gd name="connsiteY245" fmla="*/ 4364680 h 6858000"/>
              <a:gd name="connsiteX246" fmla="*/ 4690271 w 7467600"/>
              <a:gd name="connsiteY246" fmla="*/ 4370034 h 6858000"/>
              <a:gd name="connsiteX247" fmla="*/ 4136093 w 7467600"/>
              <a:gd name="connsiteY247" fmla="*/ 3858466 h 6858000"/>
              <a:gd name="connsiteX248" fmla="*/ 3670252 w 7467600"/>
              <a:gd name="connsiteY248" fmla="*/ 3622798 h 6858000"/>
              <a:gd name="connsiteX249" fmla="*/ 4440129 w 7467600"/>
              <a:gd name="connsiteY249" fmla="*/ 3448571 h 6858000"/>
              <a:gd name="connsiteX250" fmla="*/ 4856525 w 7467600"/>
              <a:gd name="connsiteY250" fmla="*/ 3915351 h 6858000"/>
              <a:gd name="connsiteX251" fmla="*/ 5059055 w 7467600"/>
              <a:gd name="connsiteY251" fmla="*/ 4108918 h 6858000"/>
              <a:gd name="connsiteX252" fmla="*/ 5290070 w 7467600"/>
              <a:gd name="connsiteY252" fmla="*/ 4263619 h 6858000"/>
              <a:gd name="connsiteX253" fmla="*/ 4834991 w 7467600"/>
              <a:gd name="connsiteY253" fmla="*/ 3830985 h 6858000"/>
              <a:gd name="connsiteX254" fmla="*/ 4440129 w 7467600"/>
              <a:gd name="connsiteY254" fmla="*/ 3448571 h 6858000"/>
              <a:gd name="connsiteX255" fmla="*/ 4441737 w 7467600"/>
              <a:gd name="connsiteY255" fmla="*/ 3399734 h 6858000"/>
              <a:gd name="connsiteX256" fmla="*/ 4431236 w 7467600"/>
              <a:gd name="connsiteY256" fmla="*/ 3400954 h 6858000"/>
              <a:gd name="connsiteX257" fmla="*/ 4557150 w 7467600"/>
              <a:gd name="connsiteY257" fmla="*/ 3510023 h 6858000"/>
              <a:gd name="connsiteX258" fmla="*/ 4856936 w 7467600"/>
              <a:gd name="connsiteY258" fmla="*/ 3809146 h 6858000"/>
              <a:gd name="connsiteX259" fmla="*/ 5111996 w 7467600"/>
              <a:gd name="connsiteY259" fmla="*/ 4065759 h 6858000"/>
              <a:gd name="connsiteX260" fmla="*/ 5388878 w 7467600"/>
              <a:gd name="connsiteY260" fmla="*/ 4300185 h 6858000"/>
              <a:gd name="connsiteX261" fmla="*/ 5425556 w 7467600"/>
              <a:gd name="connsiteY261" fmla="*/ 4308967 h 6858000"/>
              <a:gd name="connsiteX262" fmla="*/ 4943646 w 7467600"/>
              <a:gd name="connsiteY262" fmla="*/ 3822916 h 6858000"/>
              <a:gd name="connsiteX263" fmla="*/ 4594837 w 7467600"/>
              <a:gd name="connsiteY263" fmla="*/ 3532274 h 6858000"/>
              <a:gd name="connsiteX264" fmla="*/ 4441737 w 7467600"/>
              <a:gd name="connsiteY264" fmla="*/ 3399734 h 6858000"/>
              <a:gd name="connsiteX265" fmla="*/ 5425834 w 7467600"/>
              <a:gd name="connsiteY265" fmla="*/ 3162785 h 6858000"/>
              <a:gd name="connsiteX266" fmla="*/ 5401644 w 7467600"/>
              <a:gd name="connsiteY266" fmla="*/ 3617847 h 6858000"/>
              <a:gd name="connsiteX267" fmla="*/ 5467256 w 7467600"/>
              <a:gd name="connsiteY267" fmla="*/ 4175494 h 6858000"/>
              <a:gd name="connsiteX268" fmla="*/ 5448069 w 7467600"/>
              <a:gd name="connsiteY268" fmla="*/ 3567554 h 6858000"/>
              <a:gd name="connsiteX269" fmla="*/ 5425834 w 7467600"/>
              <a:gd name="connsiteY269" fmla="*/ 3162785 h 6858000"/>
              <a:gd name="connsiteX270" fmla="*/ 1318687 w 7467600"/>
              <a:gd name="connsiteY270" fmla="*/ 3113840 h 6858000"/>
              <a:gd name="connsiteX271" fmla="*/ 1066793 w 7467600"/>
              <a:gd name="connsiteY271" fmla="*/ 3212171 h 6858000"/>
              <a:gd name="connsiteX272" fmla="*/ 993319 w 7467600"/>
              <a:gd name="connsiteY272" fmla="*/ 3247648 h 6858000"/>
              <a:gd name="connsiteX273" fmla="*/ 853081 w 7467600"/>
              <a:gd name="connsiteY273" fmla="*/ 3312410 h 6858000"/>
              <a:gd name="connsiteX274" fmla="*/ 805957 w 7467600"/>
              <a:gd name="connsiteY274" fmla="*/ 3330443 h 6858000"/>
              <a:gd name="connsiteX275" fmla="*/ 1318687 w 7467600"/>
              <a:gd name="connsiteY275" fmla="*/ 3113840 h 6858000"/>
              <a:gd name="connsiteX276" fmla="*/ 5453702 w 7467600"/>
              <a:gd name="connsiteY276" fmla="*/ 3090882 h 6858000"/>
              <a:gd name="connsiteX277" fmla="*/ 5480135 w 7467600"/>
              <a:gd name="connsiteY277" fmla="*/ 3565802 h 6858000"/>
              <a:gd name="connsiteX278" fmla="*/ 5499023 w 7467600"/>
              <a:gd name="connsiteY278" fmla="*/ 4166310 h 6858000"/>
              <a:gd name="connsiteX279" fmla="*/ 5547022 w 7467600"/>
              <a:gd name="connsiteY279" fmla="*/ 3607838 h 6858000"/>
              <a:gd name="connsiteX280" fmla="*/ 5515964 w 7467600"/>
              <a:gd name="connsiteY280" fmla="*/ 3378541 h 6858000"/>
              <a:gd name="connsiteX281" fmla="*/ 5453702 w 7467600"/>
              <a:gd name="connsiteY281" fmla="*/ 3090882 h 6858000"/>
              <a:gd name="connsiteX282" fmla="*/ 1238695 w 7467600"/>
              <a:gd name="connsiteY282" fmla="*/ 3076820 h 6858000"/>
              <a:gd name="connsiteX283" fmla="*/ 716371 w 7467600"/>
              <a:gd name="connsiteY283" fmla="*/ 3293249 h 6858000"/>
              <a:gd name="connsiteX284" fmla="*/ 579522 w 7467600"/>
              <a:gd name="connsiteY284" fmla="*/ 3371759 h 6858000"/>
              <a:gd name="connsiteX285" fmla="*/ 600288 w 7467600"/>
              <a:gd name="connsiteY285" fmla="*/ 3365555 h 6858000"/>
              <a:gd name="connsiteX286" fmla="*/ 840692 w 7467600"/>
              <a:gd name="connsiteY286" fmla="*/ 3284921 h 6858000"/>
              <a:gd name="connsiteX287" fmla="*/ 979248 w 7467600"/>
              <a:gd name="connsiteY287" fmla="*/ 3221003 h 6858000"/>
              <a:gd name="connsiteX288" fmla="*/ 1053282 w 7467600"/>
              <a:gd name="connsiteY288" fmla="*/ 3185247 h 6858000"/>
              <a:gd name="connsiteX289" fmla="*/ 1320603 w 7467600"/>
              <a:gd name="connsiteY289" fmla="*/ 3081281 h 6858000"/>
              <a:gd name="connsiteX290" fmla="*/ 1238695 w 7467600"/>
              <a:gd name="connsiteY290" fmla="*/ 3076820 h 6858000"/>
              <a:gd name="connsiteX291" fmla="*/ 5425627 w 7467600"/>
              <a:gd name="connsiteY291" fmla="*/ 2954192 h 6858000"/>
              <a:gd name="connsiteX292" fmla="*/ 5470770 w 7467600"/>
              <a:gd name="connsiteY292" fmla="*/ 3005435 h 6858000"/>
              <a:gd name="connsiteX293" fmla="*/ 5519779 w 7467600"/>
              <a:gd name="connsiteY293" fmla="*/ 4359223 h 6858000"/>
              <a:gd name="connsiteX294" fmla="*/ 5520293 w 7467600"/>
              <a:gd name="connsiteY294" fmla="*/ 4360602 h 6858000"/>
              <a:gd name="connsiteX295" fmla="*/ 5767221 w 7467600"/>
              <a:gd name="connsiteY295" fmla="*/ 4665564 h 6858000"/>
              <a:gd name="connsiteX296" fmla="*/ 6937169 w 7467600"/>
              <a:gd name="connsiteY296" fmla="*/ 4815941 h 6858000"/>
              <a:gd name="connsiteX297" fmla="*/ 6953922 w 7467600"/>
              <a:gd name="connsiteY297" fmla="*/ 4890068 h 6858000"/>
              <a:gd name="connsiteX298" fmla="*/ 6071359 w 7467600"/>
              <a:gd name="connsiteY298" fmla="*/ 4770770 h 6858000"/>
              <a:gd name="connsiteX299" fmla="*/ 6038839 w 7467600"/>
              <a:gd name="connsiteY299" fmla="*/ 4764474 h 6858000"/>
              <a:gd name="connsiteX300" fmla="*/ 6038706 w 7467600"/>
              <a:gd name="connsiteY300" fmla="*/ 4763847 h 6858000"/>
              <a:gd name="connsiteX301" fmla="*/ 6037784 w 7467600"/>
              <a:gd name="connsiteY301" fmla="*/ 4764270 h 6858000"/>
              <a:gd name="connsiteX302" fmla="*/ 6038839 w 7467600"/>
              <a:gd name="connsiteY302" fmla="*/ 4764474 h 6858000"/>
              <a:gd name="connsiteX303" fmla="*/ 6040338 w 7467600"/>
              <a:gd name="connsiteY303" fmla="*/ 4771418 h 6858000"/>
              <a:gd name="connsiteX304" fmla="*/ 6024488 w 7467600"/>
              <a:gd name="connsiteY304" fmla="*/ 4809903 h 6858000"/>
              <a:gd name="connsiteX305" fmla="*/ 5599771 w 7467600"/>
              <a:gd name="connsiteY305" fmla="*/ 5509652 h 6858000"/>
              <a:gd name="connsiteX306" fmla="*/ 5548843 w 7467600"/>
              <a:gd name="connsiteY306" fmla="*/ 5563845 h 6858000"/>
              <a:gd name="connsiteX307" fmla="*/ 5940952 w 7467600"/>
              <a:gd name="connsiteY307" fmla="*/ 6250028 h 6858000"/>
              <a:gd name="connsiteX308" fmla="*/ 6043441 w 7467600"/>
              <a:gd name="connsiteY308" fmla="*/ 6665847 h 6858000"/>
              <a:gd name="connsiteX309" fmla="*/ 6093432 w 7467600"/>
              <a:gd name="connsiteY309" fmla="*/ 6858000 h 6858000"/>
              <a:gd name="connsiteX310" fmla="*/ 6034344 w 7467600"/>
              <a:gd name="connsiteY310" fmla="*/ 6858000 h 6858000"/>
              <a:gd name="connsiteX311" fmla="*/ 6026679 w 7467600"/>
              <a:gd name="connsiteY311" fmla="*/ 6836959 h 6858000"/>
              <a:gd name="connsiteX312" fmla="*/ 5800441 w 7467600"/>
              <a:gd name="connsiteY312" fmla="*/ 6335286 h 6858000"/>
              <a:gd name="connsiteX313" fmla="*/ 5526562 w 7467600"/>
              <a:gd name="connsiteY313" fmla="*/ 5705388 h 6858000"/>
              <a:gd name="connsiteX314" fmla="*/ 5519640 w 7467600"/>
              <a:gd name="connsiteY314" fmla="*/ 5683774 h 6858000"/>
              <a:gd name="connsiteX315" fmla="*/ 5844559 w 7467600"/>
              <a:gd name="connsiteY315" fmla="*/ 6553349 h 6858000"/>
              <a:gd name="connsiteX316" fmla="*/ 5975994 w 7467600"/>
              <a:gd name="connsiteY316" fmla="*/ 6858000 h 6858000"/>
              <a:gd name="connsiteX317" fmla="*/ 5898547 w 7467600"/>
              <a:gd name="connsiteY317" fmla="*/ 6858000 h 6858000"/>
              <a:gd name="connsiteX318" fmla="*/ 5682041 w 7467600"/>
              <a:gd name="connsiteY318" fmla="*/ 6355860 h 6858000"/>
              <a:gd name="connsiteX319" fmla="*/ 5461758 w 7467600"/>
              <a:gd name="connsiteY319" fmla="*/ 5820220 h 6858000"/>
              <a:gd name="connsiteX320" fmla="*/ 5237282 w 7467600"/>
              <a:gd name="connsiteY320" fmla="*/ 6579086 h 6858000"/>
              <a:gd name="connsiteX321" fmla="*/ 5115009 w 7467600"/>
              <a:gd name="connsiteY321" fmla="*/ 6858000 h 6858000"/>
              <a:gd name="connsiteX322" fmla="*/ 5028074 w 7467600"/>
              <a:gd name="connsiteY322" fmla="*/ 6858000 h 6858000"/>
              <a:gd name="connsiteX323" fmla="*/ 5079508 w 7467600"/>
              <a:gd name="connsiteY323" fmla="*/ 6749074 h 6858000"/>
              <a:gd name="connsiteX324" fmla="*/ 5371846 w 7467600"/>
              <a:gd name="connsiteY324" fmla="*/ 5924413 h 6858000"/>
              <a:gd name="connsiteX325" fmla="*/ 5270512 w 7467600"/>
              <a:gd name="connsiteY325" fmla="*/ 6138975 h 6858000"/>
              <a:gd name="connsiteX326" fmla="*/ 5062409 w 7467600"/>
              <a:gd name="connsiteY326" fmla="*/ 6653544 h 6858000"/>
              <a:gd name="connsiteX327" fmla="*/ 5036628 w 7467600"/>
              <a:gd name="connsiteY327" fmla="*/ 6754247 h 6858000"/>
              <a:gd name="connsiteX328" fmla="*/ 5009112 w 7467600"/>
              <a:gd name="connsiteY328" fmla="*/ 6858000 h 6858000"/>
              <a:gd name="connsiteX329" fmla="*/ 4976679 w 7467600"/>
              <a:gd name="connsiteY329" fmla="*/ 6858000 h 6858000"/>
              <a:gd name="connsiteX330" fmla="*/ 5006537 w 7467600"/>
              <a:gd name="connsiteY330" fmla="*/ 6747068 h 6858000"/>
              <a:gd name="connsiteX331" fmla="*/ 5032723 w 7467600"/>
              <a:gd name="connsiteY331" fmla="*/ 6644957 h 6858000"/>
              <a:gd name="connsiteX332" fmla="*/ 5242949 w 7467600"/>
              <a:gd name="connsiteY332" fmla="*/ 6125175 h 6858000"/>
              <a:gd name="connsiteX333" fmla="*/ 5286321 w 7467600"/>
              <a:gd name="connsiteY333" fmla="*/ 6033555 h 6858000"/>
              <a:gd name="connsiteX334" fmla="*/ 5008210 w 7467600"/>
              <a:gd name="connsiteY334" fmla="*/ 6649194 h 6858000"/>
              <a:gd name="connsiteX335" fmla="*/ 4986321 w 7467600"/>
              <a:gd name="connsiteY335" fmla="*/ 6765687 h 6858000"/>
              <a:gd name="connsiteX336" fmla="*/ 4973474 w 7467600"/>
              <a:gd name="connsiteY336" fmla="*/ 6858000 h 6858000"/>
              <a:gd name="connsiteX337" fmla="*/ 4907178 w 7467600"/>
              <a:gd name="connsiteY337" fmla="*/ 6858000 h 6858000"/>
              <a:gd name="connsiteX338" fmla="*/ 4910810 w 7467600"/>
              <a:gd name="connsiteY338" fmla="*/ 6829660 h 6858000"/>
              <a:gd name="connsiteX339" fmla="*/ 4987461 w 7467600"/>
              <a:gd name="connsiteY339" fmla="*/ 6432994 h 6858000"/>
              <a:gd name="connsiteX340" fmla="*/ 5179262 w 7467600"/>
              <a:gd name="connsiteY340" fmla="*/ 6035044 h 6858000"/>
              <a:gd name="connsiteX341" fmla="*/ 4689678 w 7467600"/>
              <a:gd name="connsiteY341" fmla="*/ 6440241 h 6858000"/>
              <a:gd name="connsiteX342" fmla="*/ 4477543 w 7467600"/>
              <a:gd name="connsiteY342" fmla="*/ 6674836 h 6858000"/>
              <a:gd name="connsiteX343" fmla="*/ 4329957 w 7467600"/>
              <a:gd name="connsiteY343" fmla="*/ 6858000 h 6858000"/>
              <a:gd name="connsiteX344" fmla="*/ 4218595 w 7467600"/>
              <a:gd name="connsiteY344" fmla="*/ 6858000 h 6858000"/>
              <a:gd name="connsiteX345" fmla="*/ 4368888 w 7467600"/>
              <a:gd name="connsiteY345" fmla="*/ 6668412 h 6858000"/>
              <a:gd name="connsiteX346" fmla="*/ 4563091 w 7467600"/>
              <a:gd name="connsiteY346" fmla="*/ 6442508 h 6858000"/>
              <a:gd name="connsiteX347" fmla="*/ 5387324 w 7467600"/>
              <a:gd name="connsiteY347" fmla="*/ 5705830 h 6858000"/>
              <a:gd name="connsiteX348" fmla="*/ 5073620 w 7467600"/>
              <a:gd name="connsiteY348" fmla="*/ 5955437 h 6858000"/>
              <a:gd name="connsiteX349" fmla="*/ 4689789 w 7467600"/>
              <a:gd name="connsiteY349" fmla="*/ 6268382 h 6858000"/>
              <a:gd name="connsiteX350" fmla="*/ 4418722 w 7467600"/>
              <a:gd name="connsiteY350" fmla="*/ 6570886 h 6858000"/>
              <a:gd name="connsiteX351" fmla="*/ 4214944 w 7467600"/>
              <a:gd name="connsiteY351" fmla="*/ 6858000 h 6858000"/>
              <a:gd name="connsiteX352" fmla="*/ 4177898 w 7467600"/>
              <a:gd name="connsiteY352" fmla="*/ 6858000 h 6858000"/>
              <a:gd name="connsiteX353" fmla="*/ 4391597 w 7467600"/>
              <a:gd name="connsiteY353" fmla="*/ 6556370 h 6858000"/>
              <a:gd name="connsiteX354" fmla="*/ 4668889 w 7467600"/>
              <a:gd name="connsiteY354" fmla="*/ 6246399 h 6858000"/>
              <a:gd name="connsiteX355" fmla="*/ 5055427 w 7467600"/>
              <a:gd name="connsiteY355" fmla="*/ 5931476 h 6858000"/>
              <a:gd name="connsiteX356" fmla="*/ 5371814 w 7467600"/>
              <a:gd name="connsiteY356" fmla="*/ 5678975 h 6858000"/>
              <a:gd name="connsiteX357" fmla="*/ 4987918 w 7467600"/>
              <a:gd name="connsiteY357" fmla="*/ 5838701 h 6858000"/>
              <a:gd name="connsiteX358" fmla="*/ 4317146 w 7467600"/>
              <a:gd name="connsiteY358" fmla="*/ 6587716 h 6858000"/>
              <a:gd name="connsiteX359" fmla="*/ 4171627 w 7467600"/>
              <a:gd name="connsiteY359" fmla="*/ 6858000 h 6858000"/>
              <a:gd name="connsiteX360" fmla="*/ 4081585 w 7467600"/>
              <a:gd name="connsiteY360" fmla="*/ 6858000 h 6858000"/>
              <a:gd name="connsiteX361" fmla="*/ 4238603 w 7467600"/>
              <a:gd name="connsiteY361" fmla="*/ 6559341 h 6858000"/>
              <a:gd name="connsiteX362" fmla="*/ 4778333 w 7467600"/>
              <a:gd name="connsiteY362" fmla="*/ 5873626 h 6858000"/>
              <a:gd name="connsiteX363" fmla="*/ 5414185 w 7467600"/>
              <a:gd name="connsiteY363" fmla="*/ 5573882 h 6858000"/>
              <a:gd name="connsiteX364" fmla="*/ 5959648 w 7467600"/>
              <a:gd name="connsiteY364" fmla="*/ 4760797 h 6858000"/>
              <a:gd name="connsiteX365" fmla="*/ 5355019 w 7467600"/>
              <a:gd name="connsiteY365" fmla="*/ 4734672 h 6858000"/>
              <a:gd name="connsiteX366" fmla="*/ 5083565 w 7467600"/>
              <a:gd name="connsiteY366" fmla="*/ 5179121 h 6858000"/>
              <a:gd name="connsiteX367" fmla="*/ 4713577 w 7467600"/>
              <a:gd name="connsiteY367" fmla="*/ 5616803 h 6858000"/>
              <a:gd name="connsiteX368" fmla="*/ 3989559 w 7467600"/>
              <a:gd name="connsiteY368" fmla="*/ 6145945 h 6858000"/>
              <a:gd name="connsiteX369" fmla="*/ 3939824 w 7467600"/>
              <a:gd name="connsiteY369" fmla="*/ 6066900 h 6858000"/>
              <a:gd name="connsiteX370" fmla="*/ 4584537 w 7467600"/>
              <a:gd name="connsiteY370" fmla="*/ 5324826 h 6858000"/>
              <a:gd name="connsiteX371" fmla="*/ 5037105 w 7467600"/>
              <a:gd name="connsiteY371" fmla="*/ 5088765 h 6858000"/>
              <a:gd name="connsiteX372" fmla="*/ 5039930 w 7467600"/>
              <a:gd name="connsiteY372" fmla="*/ 5089585 h 6858000"/>
              <a:gd name="connsiteX373" fmla="*/ 5263764 w 7467600"/>
              <a:gd name="connsiteY373" fmla="*/ 4735525 h 6858000"/>
              <a:gd name="connsiteX374" fmla="*/ 4086300 w 7467600"/>
              <a:gd name="connsiteY374" fmla="*/ 4884599 h 6858000"/>
              <a:gd name="connsiteX375" fmla="*/ 4085485 w 7467600"/>
              <a:gd name="connsiteY375" fmla="*/ 4899070 h 6858000"/>
              <a:gd name="connsiteX376" fmla="*/ 3871915 w 7467600"/>
              <a:gd name="connsiteY376" fmla="*/ 5253645 h 6858000"/>
              <a:gd name="connsiteX377" fmla="*/ 3799374 w 7467600"/>
              <a:gd name="connsiteY377" fmla="*/ 5466127 h 6858000"/>
              <a:gd name="connsiteX378" fmla="*/ 3498850 w 7467600"/>
              <a:gd name="connsiteY378" fmla="*/ 6661888 h 6858000"/>
              <a:gd name="connsiteX379" fmla="*/ 3399216 w 7467600"/>
              <a:gd name="connsiteY379" fmla="*/ 6858000 h 6858000"/>
              <a:gd name="connsiteX380" fmla="*/ 3303688 w 7467600"/>
              <a:gd name="connsiteY380" fmla="*/ 6858000 h 6858000"/>
              <a:gd name="connsiteX381" fmla="*/ 3391774 w 7467600"/>
              <a:gd name="connsiteY381" fmla="*/ 6697181 h 6858000"/>
              <a:gd name="connsiteX382" fmla="*/ 3735540 w 7467600"/>
              <a:gd name="connsiteY382" fmla="*/ 5546923 h 6858000"/>
              <a:gd name="connsiteX383" fmla="*/ 3729438 w 7467600"/>
              <a:gd name="connsiteY383" fmla="*/ 5569058 h 6858000"/>
              <a:gd name="connsiteX384" fmla="*/ 3707782 w 7467600"/>
              <a:gd name="connsiteY384" fmla="*/ 5644908 h 6858000"/>
              <a:gd name="connsiteX385" fmla="*/ 3583827 w 7467600"/>
              <a:gd name="connsiteY385" fmla="*/ 6039215 h 6858000"/>
              <a:gd name="connsiteX386" fmla="*/ 3547861 w 7467600"/>
              <a:gd name="connsiteY386" fmla="*/ 6129609 h 6858000"/>
              <a:gd name="connsiteX387" fmla="*/ 3490905 w 7467600"/>
              <a:gd name="connsiteY387" fmla="*/ 6277660 h 6858000"/>
              <a:gd name="connsiteX388" fmla="*/ 3455859 w 7467600"/>
              <a:gd name="connsiteY388" fmla="*/ 6391301 h 6858000"/>
              <a:gd name="connsiteX389" fmla="*/ 3429112 w 7467600"/>
              <a:gd name="connsiteY389" fmla="*/ 6479469 h 6858000"/>
              <a:gd name="connsiteX390" fmla="*/ 3304862 w 7467600"/>
              <a:gd name="connsiteY390" fmla="*/ 6796476 h 6858000"/>
              <a:gd name="connsiteX391" fmla="*/ 3276071 w 7467600"/>
              <a:gd name="connsiteY391" fmla="*/ 6858000 h 6858000"/>
              <a:gd name="connsiteX392" fmla="*/ 3240805 w 7467600"/>
              <a:gd name="connsiteY392" fmla="*/ 6858000 h 6858000"/>
              <a:gd name="connsiteX393" fmla="*/ 3275917 w 7467600"/>
              <a:gd name="connsiteY393" fmla="*/ 6783192 h 6858000"/>
              <a:gd name="connsiteX394" fmla="*/ 3399358 w 7467600"/>
              <a:gd name="connsiteY394" fmla="*/ 6469011 h 6858000"/>
              <a:gd name="connsiteX395" fmla="*/ 3425650 w 7467600"/>
              <a:gd name="connsiteY395" fmla="*/ 6381333 h 6858000"/>
              <a:gd name="connsiteX396" fmla="*/ 3460661 w 7467600"/>
              <a:gd name="connsiteY396" fmla="*/ 6266763 h 6858000"/>
              <a:gd name="connsiteX397" fmla="*/ 3518021 w 7467600"/>
              <a:gd name="connsiteY397" fmla="*/ 6117298 h 6858000"/>
              <a:gd name="connsiteX398" fmla="*/ 3554035 w 7467600"/>
              <a:gd name="connsiteY398" fmla="*/ 6027832 h 6858000"/>
              <a:gd name="connsiteX399" fmla="*/ 3677174 w 7467600"/>
              <a:gd name="connsiteY399" fmla="*/ 5636351 h 6858000"/>
              <a:gd name="connsiteX400" fmla="*/ 3698819 w 7467600"/>
              <a:gd name="connsiteY400" fmla="*/ 5560503 h 6858000"/>
              <a:gd name="connsiteX401" fmla="*/ 3702094 w 7467600"/>
              <a:gd name="connsiteY401" fmla="*/ 5549194 h 6858000"/>
              <a:gd name="connsiteX402" fmla="*/ 3398355 w 7467600"/>
              <a:gd name="connsiteY402" fmla="*/ 6094603 h 6858000"/>
              <a:gd name="connsiteX403" fmla="*/ 3193941 w 7467600"/>
              <a:gd name="connsiteY403" fmla="*/ 6798775 h 6858000"/>
              <a:gd name="connsiteX404" fmla="*/ 3184140 w 7467600"/>
              <a:gd name="connsiteY404" fmla="*/ 6858000 h 6858000"/>
              <a:gd name="connsiteX405" fmla="*/ 3099978 w 7467600"/>
              <a:gd name="connsiteY405" fmla="*/ 6858000 h 6858000"/>
              <a:gd name="connsiteX406" fmla="*/ 3101556 w 7467600"/>
              <a:gd name="connsiteY406" fmla="*/ 6843337 h 6858000"/>
              <a:gd name="connsiteX407" fmla="*/ 3370162 w 7467600"/>
              <a:gd name="connsiteY407" fmla="*/ 5785550 h 6858000"/>
              <a:gd name="connsiteX408" fmla="*/ 3746477 w 7467600"/>
              <a:gd name="connsiteY408" fmla="*/ 5377889 h 6858000"/>
              <a:gd name="connsiteX409" fmla="*/ 3863399 w 7467600"/>
              <a:gd name="connsiteY409" fmla="*/ 5087257 h 6858000"/>
              <a:gd name="connsiteX410" fmla="*/ 3968712 w 7467600"/>
              <a:gd name="connsiteY410" fmla="*/ 4913989 h 6858000"/>
              <a:gd name="connsiteX411" fmla="*/ 2792390 w 7467600"/>
              <a:gd name="connsiteY411" fmla="*/ 5382974 h 6858000"/>
              <a:gd name="connsiteX412" fmla="*/ 2714982 w 7467600"/>
              <a:gd name="connsiteY412" fmla="*/ 5427051 h 6858000"/>
              <a:gd name="connsiteX413" fmla="*/ 2813361 w 7467600"/>
              <a:gd name="connsiteY413" fmla="*/ 6023912 h 6858000"/>
              <a:gd name="connsiteX414" fmla="*/ 2688430 w 7467600"/>
              <a:gd name="connsiteY414" fmla="*/ 6801564 h 6858000"/>
              <a:gd name="connsiteX415" fmla="*/ 2629626 w 7467600"/>
              <a:gd name="connsiteY415" fmla="*/ 6763394 h 6858000"/>
              <a:gd name="connsiteX416" fmla="*/ 2565328 w 7467600"/>
              <a:gd name="connsiteY416" fmla="*/ 5516399 h 6858000"/>
              <a:gd name="connsiteX417" fmla="*/ 1922999 w 7467600"/>
              <a:gd name="connsiteY417" fmla="*/ 5980343 h 6858000"/>
              <a:gd name="connsiteX418" fmla="*/ 1950261 w 7467600"/>
              <a:gd name="connsiteY418" fmla="*/ 6405858 h 6858000"/>
              <a:gd name="connsiteX419" fmla="*/ 2365554 w 7467600"/>
              <a:gd name="connsiteY419" fmla="*/ 6759107 h 6858000"/>
              <a:gd name="connsiteX420" fmla="*/ 2424142 w 7467600"/>
              <a:gd name="connsiteY420" fmla="*/ 6858000 h 6858000"/>
              <a:gd name="connsiteX421" fmla="*/ 2395994 w 7467600"/>
              <a:gd name="connsiteY421" fmla="*/ 6858000 h 6858000"/>
              <a:gd name="connsiteX422" fmla="*/ 2392863 w 7467600"/>
              <a:gd name="connsiteY422" fmla="*/ 6852964 h 6858000"/>
              <a:gd name="connsiteX423" fmla="*/ 2017589 w 7467600"/>
              <a:gd name="connsiteY423" fmla="*/ 6493982 h 6858000"/>
              <a:gd name="connsiteX424" fmla="*/ 2147336 w 7467600"/>
              <a:gd name="connsiteY424" fmla="*/ 6594052 h 6858000"/>
              <a:gd name="connsiteX425" fmla="*/ 2207047 w 7467600"/>
              <a:gd name="connsiteY425" fmla="*/ 6654540 h 6858000"/>
              <a:gd name="connsiteX426" fmla="*/ 2299106 w 7467600"/>
              <a:gd name="connsiteY426" fmla="*/ 6778931 h 6858000"/>
              <a:gd name="connsiteX427" fmla="*/ 2314430 w 7467600"/>
              <a:gd name="connsiteY427" fmla="*/ 6801144 h 6858000"/>
              <a:gd name="connsiteX428" fmla="*/ 2352406 w 7467600"/>
              <a:gd name="connsiteY428" fmla="*/ 6858000 h 6858000"/>
              <a:gd name="connsiteX429" fmla="*/ 2314492 w 7467600"/>
              <a:gd name="connsiteY429" fmla="*/ 6858000 h 6858000"/>
              <a:gd name="connsiteX430" fmla="*/ 2288095 w 7467600"/>
              <a:gd name="connsiteY430" fmla="*/ 6818030 h 6858000"/>
              <a:gd name="connsiteX431" fmla="*/ 2272768 w 7467600"/>
              <a:gd name="connsiteY431" fmla="*/ 6795822 h 6858000"/>
              <a:gd name="connsiteX432" fmla="*/ 2182715 w 7467600"/>
              <a:gd name="connsiteY432" fmla="*/ 6675071 h 6858000"/>
              <a:gd name="connsiteX433" fmla="*/ 2032061 w 7467600"/>
              <a:gd name="connsiteY433" fmla="*/ 6541380 h 6858000"/>
              <a:gd name="connsiteX434" fmla="*/ 2257220 w 7467600"/>
              <a:gd name="connsiteY434" fmla="*/ 6826257 h 6858000"/>
              <a:gd name="connsiteX435" fmla="*/ 2281324 w 7467600"/>
              <a:gd name="connsiteY435" fmla="*/ 6858000 h 6858000"/>
              <a:gd name="connsiteX436" fmla="*/ 2242860 w 7467600"/>
              <a:gd name="connsiteY436" fmla="*/ 6858000 h 6858000"/>
              <a:gd name="connsiteX437" fmla="*/ 2232818 w 7467600"/>
              <a:gd name="connsiteY437" fmla="*/ 6844926 h 6858000"/>
              <a:gd name="connsiteX438" fmla="*/ 1990172 w 7467600"/>
              <a:gd name="connsiteY438" fmla="*/ 6542121 h 6858000"/>
              <a:gd name="connsiteX439" fmla="*/ 2124090 w 7467600"/>
              <a:gd name="connsiteY439" fmla="*/ 6761017 h 6858000"/>
              <a:gd name="connsiteX440" fmla="*/ 2200380 w 7467600"/>
              <a:gd name="connsiteY440" fmla="*/ 6858000 h 6858000"/>
              <a:gd name="connsiteX441" fmla="*/ 2147507 w 7467600"/>
              <a:gd name="connsiteY441" fmla="*/ 6858000 h 6858000"/>
              <a:gd name="connsiteX442" fmla="*/ 2070668 w 7467600"/>
              <a:gd name="connsiteY442" fmla="*/ 6761520 h 6858000"/>
              <a:gd name="connsiteX443" fmla="*/ 1975142 w 7467600"/>
              <a:gd name="connsiteY443" fmla="*/ 6585570 h 6858000"/>
              <a:gd name="connsiteX444" fmla="*/ 2050035 w 7467600"/>
              <a:gd name="connsiteY444" fmla="*/ 6813345 h 6858000"/>
              <a:gd name="connsiteX445" fmla="*/ 2063025 w 7467600"/>
              <a:gd name="connsiteY445" fmla="*/ 6858000 h 6858000"/>
              <a:gd name="connsiteX446" fmla="*/ 2021675 w 7467600"/>
              <a:gd name="connsiteY446" fmla="*/ 6858000 h 6858000"/>
              <a:gd name="connsiteX447" fmla="*/ 2019308 w 7467600"/>
              <a:gd name="connsiteY447" fmla="*/ 6847118 h 6858000"/>
              <a:gd name="connsiteX448" fmla="*/ 1938835 w 7467600"/>
              <a:gd name="connsiteY448" fmla="*/ 6551160 h 6858000"/>
              <a:gd name="connsiteX449" fmla="*/ 1953230 w 7467600"/>
              <a:gd name="connsiteY449" fmla="*/ 6759699 h 6858000"/>
              <a:gd name="connsiteX450" fmla="*/ 1956763 w 7467600"/>
              <a:gd name="connsiteY450" fmla="*/ 6778191 h 6858000"/>
              <a:gd name="connsiteX451" fmla="*/ 1967925 w 7467600"/>
              <a:gd name="connsiteY451" fmla="*/ 6858000 h 6858000"/>
              <a:gd name="connsiteX452" fmla="*/ 1936622 w 7467600"/>
              <a:gd name="connsiteY452" fmla="*/ 6858000 h 6858000"/>
              <a:gd name="connsiteX453" fmla="*/ 1926261 w 7467600"/>
              <a:gd name="connsiteY453" fmla="*/ 6784064 h 6858000"/>
              <a:gd name="connsiteX454" fmla="*/ 1922724 w 7467600"/>
              <a:gd name="connsiteY454" fmla="*/ 6765577 h 6858000"/>
              <a:gd name="connsiteX455" fmla="*/ 1904650 w 7467600"/>
              <a:gd name="connsiteY455" fmla="*/ 6639616 h 6858000"/>
              <a:gd name="connsiteX456" fmla="*/ 1885273 w 7467600"/>
              <a:gd name="connsiteY456" fmla="*/ 6858000 h 6858000"/>
              <a:gd name="connsiteX457" fmla="*/ 1854363 w 7467600"/>
              <a:gd name="connsiteY457" fmla="*/ 6858000 h 6858000"/>
              <a:gd name="connsiteX458" fmla="*/ 1880391 w 7467600"/>
              <a:gd name="connsiteY458" fmla="*/ 6603796 h 6858000"/>
              <a:gd name="connsiteX459" fmla="*/ 1818273 w 7467600"/>
              <a:gd name="connsiteY459" fmla="*/ 6715729 h 6858000"/>
              <a:gd name="connsiteX460" fmla="*/ 1794691 w 7467600"/>
              <a:gd name="connsiteY460" fmla="*/ 6843239 h 6858000"/>
              <a:gd name="connsiteX461" fmla="*/ 1794914 w 7467600"/>
              <a:gd name="connsiteY461" fmla="*/ 6858000 h 6858000"/>
              <a:gd name="connsiteX462" fmla="*/ 1746128 w 7467600"/>
              <a:gd name="connsiteY462" fmla="*/ 6858000 h 6858000"/>
              <a:gd name="connsiteX463" fmla="*/ 1753934 w 7467600"/>
              <a:gd name="connsiteY463" fmla="*/ 6724796 h 6858000"/>
              <a:gd name="connsiteX464" fmla="*/ 1792053 w 7467600"/>
              <a:gd name="connsiteY464" fmla="*/ 6572396 h 6858000"/>
              <a:gd name="connsiteX465" fmla="*/ 1862248 w 7467600"/>
              <a:gd name="connsiteY465" fmla="*/ 6266397 h 6858000"/>
              <a:gd name="connsiteX466" fmla="*/ 1862250 w 7467600"/>
              <a:gd name="connsiteY466" fmla="*/ 6033531 h 6858000"/>
              <a:gd name="connsiteX467" fmla="*/ 1211999 w 7467600"/>
              <a:gd name="connsiteY467" fmla="*/ 6683610 h 6858000"/>
              <a:gd name="connsiteX468" fmla="*/ 1213266 w 7467600"/>
              <a:gd name="connsiteY468" fmla="*/ 6691947 h 6858000"/>
              <a:gd name="connsiteX469" fmla="*/ 1203370 w 7467600"/>
              <a:gd name="connsiteY469" fmla="*/ 6850676 h 6858000"/>
              <a:gd name="connsiteX470" fmla="*/ 1203671 w 7467600"/>
              <a:gd name="connsiteY470" fmla="*/ 6858000 h 6858000"/>
              <a:gd name="connsiteX471" fmla="*/ 1143180 w 7467600"/>
              <a:gd name="connsiteY471" fmla="*/ 6858000 h 6858000"/>
              <a:gd name="connsiteX472" fmla="*/ 1142176 w 7467600"/>
              <a:gd name="connsiteY472" fmla="*/ 6766045 h 6858000"/>
              <a:gd name="connsiteX473" fmla="*/ 1067484 w 7467600"/>
              <a:gd name="connsiteY473" fmla="*/ 6858000 h 6858000"/>
              <a:gd name="connsiteX474" fmla="*/ 953928 w 7467600"/>
              <a:gd name="connsiteY474" fmla="*/ 6858000 h 6858000"/>
              <a:gd name="connsiteX475" fmla="*/ 959715 w 7467600"/>
              <a:gd name="connsiteY475" fmla="*/ 6850185 h 6858000"/>
              <a:gd name="connsiteX476" fmla="*/ 1483788 w 7467600"/>
              <a:gd name="connsiteY476" fmla="*/ 6259174 h 6858000"/>
              <a:gd name="connsiteX477" fmla="*/ 1100671 w 7467600"/>
              <a:gd name="connsiteY477" fmla="*/ 6252137 h 6858000"/>
              <a:gd name="connsiteX478" fmla="*/ 1090144 w 7467600"/>
              <a:gd name="connsiteY478" fmla="*/ 6256748 h 6858000"/>
              <a:gd name="connsiteX479" fmla="*/ 1095872 w 7467600"/>
              <a:gd name="connsiteY479" fmla="*/ 6271892 h 6858000"/>
              <a:gd name="connsiteX480" fmla="*/ 262785 w 7467600"/>
              <a:gd name="connsiteY480" fmla="*/ 6845450 h 6858000"/>
              <a:gd name="connsiteX481" fmla="*/ 209968 w 7467600"/>
              <a:gd name="connsiteY481" fmla="*/ 6770713 h 6858000"/>
              <a:gd name="connsiteX482" fmla="*/ 873460 w 7467600"/>
              <a:gd name="connsiteY482" fmla="*/ 6253768 h 6858000"/>
              <a:gd name="connsiteX483" fmla="*/ 192686 w 7467600"/>
              <a:gd name="connsiteY483" fmla="*/ 5849257 h 6858000"/>
              <a:gd name="connsiteX484" fmla="*/ 4696 w 7467600"/>
              <a:gd name="connsiteY484" fmla="*/ 5697668 h 6858000"/>
              <a:gd name="connsiteX485" fmla="*/ 0 w 7467600"/>
              <a:gd name="connsiteY485" fmla="*/ 5689984 h 6858000"/>
              <a:gd name="connsiteX486" fmla="*/ 0 w 7467600"/>
              <a:gd name="connsiteY486" fmla="*/ 5513472 h 6858000"/>
              <a:gd name="connsiteX487" fmla="*/ 174101 w 7467600"/>
              <a:gd name="connsiteY487" fmla="*/ 5620277 h 6858000"/>
              <a:gd name="connsiteX488" fmla="*/ 891800 w 7467600"/>
              <a:gd name="connsiteY488" fmla="*/ 6036935 h 6858000"/>
              <a:gd name="connsiteX489" fmla="*/ 1072219 w 7467600"/>
              <a:gd name="connsiteY489" fmla="*/ 6169443 h 6858000"/>
              <a:gd name="connsiteX490" fmla="*/ 1074117 w 7467600"/>
              <a:gd name="connsiteY490" fmla="*/ 6170301 h 6858000"/>
              <a:gd name="connsiteX491" fmla="*/ 1083114 w 7467600"/>
              <a:gd name="connsiteY491" fmla="*/ 6174131 h 6858000"/>
              <a:gd name="connsiteX492" fmla="*/ 1543010 w 7467600"/>
              <a:gd name="connsiteY492" fmla="*/ 6191140 h 6858000"/>
              <a:gd name="connsiteX493" fmla="*/ 1551080 w 7467600"/>
              <a:gd name="connsiteY493" fmla="*/ 6195006 h 6858000"/>
              <a:gd name="connsiteX494" fmla="*/ 2345443 w 7467600"/>
              <a:gd name="connsiteY494" fmla="*/ 5549882 h 6858000"/>
              <a:gd name="connsiteX495" fmla="*/ 1721499 w 7467600"/>
              <a:gd name="connsiteY495" fmla="*/ 5599969 h 6858000"/>
              <a:gd name="connsiteX496" fmla="*/ 767716 w 7467600"/>
              <a:gd name="connsiteY496" fmla="*/ 5472768 h 6858000"/>
              <a:gd name="connsiteX497" fmla="*/ 722147 w 7467600"/>
              <a:gd name="connsiteY497" fmla="*/ 5393091 h 6858000"/>
              <a:gd name="connsiteX498" fmla="*/ 1485552 w 7467600"/>
              <a:gd name="connsiteY498" fmla="*/ 5313202 h 6858000"/>
              <a:gd name="connsiteX499" fmla="*/ 2143004 w 7467600"/>
              <a:gd name="connsiteY499" fmla="*/ 5402420 h 6858000"/>
              <a:gd name="connsiteX500" fmla="*/ 1933391 w 7467600"/>
              <a:gd name="connsiteY500" fmla="*/ 5156971 h 6858000"/>
              <a:gd name="connsiteX501" fmla="*/ 1827118 w 7467600"/>
              <a:gd name="connsiteY501" fmla="*/ 4968410 h 6858000"/>
              <a:gd name="connsiteX502" fmla="*/ 1837349 w 7467600"/>
              <a:gd name="connsiteY502" fmla="*/ 4956357 h 6858000"/>
              <a:gd name="connsiteX503" fmla="*/ 2162835 w 7467600"/>
              <a:gd name="connsiteY503" fmla="*/ 5187853 h 6858000"/>
              <a:gd name="connsiteX504" fmla="*/ 2257167 w 7467600"/>
              <a:gd name="connsiteY504" fmla="*/ 5462123 h 6858000"/>
              <a:gd name="connsiteX505" fmla="*/ 2261598 w 7467600"/>
              <a:gd name="connsiteY505" fmla="*/ 5467998 h 6858000"/>
              <a:gd name="connsiteX506" fmla="*/ 2437177 w 7467600"/>
              <a:gd name="connsiteY506" fmla="*/ 5479608 h 6858000"/>
              <a:gd name="connsiteX507" fmla="*/ 2445247 w 7467600"/>
              <a:gd name="connsiteY507" fmla="*/ 5483476 h 6858000"/>
              <a:gd name="connsiteX508" fmla="*/ 2743626 w 7467600"/>
              <a:gd name="connsiteY508" fmla="*/ 5304819 h 6858000"/>
              <a:gd name="connsiteX509" fmla="*/ 3048102 w 7467600"/>
              <a:gd name="connsiteY509" fmla="*/ 5150595 h 6858000"/>
              <a:gd name="connsiteX510" fmla="*/ 1799414 w 7467600"/>
              <a:gd name="connsiteY510" fmla="*/ 4694732 h 6858000"/>
              <a:gd name="connsiteX511" fmla="*/ 1771735 w 7467600"/>
              <a:gd name="connsiteY511" fmla="*/ 4619929 h 6858000"/>
              <a:gd name="connsiteX512" fmla="*/ 3104273 w 7467600"/>
              <a:gd name="connsiteY512" fmla="*/ 5076159 h 6858000"/>
              <a:gd name="connsiteX513" fmla="*/ 3113245 w 7467600"/>
              <a:gd name="connsiteY513" fmla="*/ 5090705 h 6858000"/>
              <a:gd name="connsiteX514" fmla="*/ 3126294 w 7467600"/>
              <a:gd name="connsiteY514" fmla="*/ 5114400 h 6858000"/>
              <a:gd name="connsiteX515" fmla="*/ 3937433 w 7467600"/>
              <a:gd name="connsiteY515" fmla="*/ 4830473 h 6858000"/>
              <a:gd name="connsiteX516" fmla="*/ 3590475 w 7467600"/>
              <a:gd name="connsiteY516" fmla="*/ 4597974 h 6858000"/>
              <a:gd name="connsiteX517" fmla="*/ 3100264 w 7467600"/>
              <a:gd name="connsiteY517" fmla="*/ 4579845 h 6858000"/>
              <a:gd name="connsiteX518" fmla="*/ 2183576 w 7467600"/>
              <a:gd name="connsiteY518" fmla="*/ 4227150 h 6858000"/>
              <a:gd name="connsiteX519" fmla="*/ 2151029 w 7467600"/>
              <a:gd name="connsiteY519" fmla="*/ 4146947 h 6858000"/>
              <a:gd name="connsiteX520" fmla="*/ 3563434 w 7467600"/>
              <a:gd name="connsiteY520" fmla="*/ 4469115 h 6858000"/>
              <a:gd name="connsiteX521" fmla="*/ 3177952 w 7467600"/>
              <a:gd name="connsiteY521" fmla="*/ 3657386 h 6858000"/>
              <a:gd name="connsiteX522" fmla="*/ 3189263 w 7467600"/>
              <a:gd name="connsiteY522" fmla="*/ 3625726 h 6858000"/>
              <a:gd name="connsiteX523" fmla="*/ 3560912 w 7467600"/>
              <a:gd name="connsiteY523" fmla="*/ 4079863 h 6858000"/>
              <a:gd name="connsiteX524" fmla="*/ 3626636 w 7467600"/>
              <a:gd name="connsiteY524" fmla="*/ 4512230 h 6858000"/>
              <a:gd name="connsiteX525" fmla="*/ 3653088 w 7467600"/>
              <a:gd name="connsiteY525" fmla="*/ 4521417 h 6858000"/>
              <a:gd name="connsiteX526" fmla="*/ 3988128 w 7467600"/>
              <a:gd name="connsiteY526" fmla="*/ 4817267 h 6858000"/>
              <a:gd name="connsiteX527" fmla="*/ 4830582 w 7467600"/>
              <a:gd name="connsiteY527" fmla="*/ 4676000 h 6858000"/>
              <a:gd name="connsiteX528" fmla="*/ 4830100 w 7467600"/>
              <a:gd name="connsiteY528" fmla="*/ 4675554 h 6858000"/>
              <a:gd name="connsiteX529" fmla="*/ 4036318 w 7467600"/>
              <a:gd name="connsiteY529" fmla="*/ 4147013 h 6858000"/>
              <a:gd name="connsiteX530" fmla="*/ 3432098 w 7467600"/>
              <a:gd name="connsiteY530" fmla="*/ 3537312 h 6858000"/>
              <a:gd name="connsiteX531" fmla="*/ 3446761 w 7467600"/>
              <a:gd name="connsiteY531" fmla="*/ 3461278 h 6858000"/>
              <a:gd name="connsiteX532" fmla="*/ 4419733 w 7467600"/>
              <a:gd name="connsiteY532" fmla="*/ 3963555 h 6858000"/>
              <a:gd name="connsiteX533" fmla="*/ 4781371 w 7467600"/>
              <a:gd name="connsiteY533" fmla="*/ 4458604 h 6858000"/>
              <a:gd name="connsiteX534" fmla="*/ 4780440 w 7467600"/>
              <a:gd name="connsiteY534" fmla="*/ 4470290 h 6858000"/>
              <a:gd name="connsiteX535" fmla="*/ 4898954 w 7467600"/>
              <a:gd name="connsiteY535" fmla="*/ 4662092 h 6858000"/>
              <a:gd name="connsiteX536" fmla="*/ 4900699 w 7467600"/>
              <a:gd name="connsiteY536" fmla="*/ 4670867 h 6858000"/>
              <a:gd name="connsiteX537" fmla="*/ 5714511 w 7467600"/>
              <a:gd name="connsiteY537" fmla="*/ 4663483 h 6858000"/>
              <a:gd name="connsiteX538" fmla="*/ 5464793 w 7467600"/>
              <a:gd name="connsiteY538" fmla="*/ 4393556 h 6858000"/>
              <a:gd name="connsiteX539" fmla="*/ 5461897 w 7467600"/>
              <a:gd name="connsiteY539" fmla="*/ 4390879 h 6858000"/>
              <a:gd name="connsiteX540" fmla="*/ 4294126 w 7467600"/>
              <a:gd name="connsiteY540" fmla="*/ 3303048 h 6858000"/>
              <a:gd name="connsiteX541" fmla="*/ 4305321 w 7467600"/>
              <a:gd name="connsiteY541" fmla="*/ 3256953 h 6858000"/>
              <a:gd name="connsiteX542" fmla="*/ 4949299 w 7467600"/>
              <a:gd name="connsiteY542" fmla="*/ 3766336 h 6858000"/>
              <a:gd name="connsiteX543" fmla="*/ 5291452 w 7467600"/>
              <a:gd name="connsiteY543" fmla="*/ 4076801 h 6858000"/>
              <a:gd name="connsiteX544" fmla="*/ 5434998 w 7467600"/>
              <a:gd name="connsiteY544" fmla="*/ 4254100 h 6858000"/>
              <a:gd name="connsiteX545" fmla="*/ 5351015 w 7467600"/>
              <a:gd name="connsiteY545" fmla="*/ 3760989 h 6858000"/>
              <a:gd name="connsiteX546" fmla="*/ 5413780 w 7467600"/>
              <a:gd name="connsiteY546" fmla="*/ 2966265 h 6858000"/>
              <a:gd name="connsiteX547" fmla="*/ 5425627 w 7467600"/>
              <a:gd name="connsiteY547" fmla="*/ 2954192 h 6858000"/>
              <a:gd name="connsiteX548" fmla="*/ 6604735 w 7467600"/>
              <a:gd name="connsiteY548" fmla="*/ 2041381 h 6858000"/>
              <a:gd name="connsiteX549" fmla="*/ 7204487 w 7467600"/>
              <a:gd name="connsiteY549" fmla="*/ 2742112 h 6858000"/>
              <a:gd name="connsiteX550" fmla="*/ 7131592 w 7467600"/>
              <a:gd name="connsiteY550" fmla="*/ 2672096 h 6858000"/>
              <a:gd name="connsiteX551" fmla="*/ 6996344 w 7467600"/>
              <a:gd name="connsiteY551" fmla="*/ 2518310 h 6858000"/>
              <a:gd name="connsiteX552" fmla="*/ 6735495 w 7467600"/>
              <a:gd name="connsiteY552" fmla="*/ 2196890 h 6858000"/>
              <a:gd name="connsiteX553" fmla="*/ 6721901 w 7467600"/>
              <a:gd name="connsiteY553" fmla="*/ 2179274 h 6858000"/>
              <a:gd name="connsiteX554" fmla="*/ 6604735 w 7467600"/>
              <a:gd name="connsiteY554" fmla="*/ 2041381 h 6858000"/>
              <a:gd name="connsiteX555" fmla="*/ 6591670 w 7467600"/>
              <a:gd name="connsiteY555" fmla="*/ 1988277 h 6858000"/>
              <a:gd name="connsiteX556" fmla="*/ 6747349 w 7467600"/>
              <a:gd name="connsiteY556" fmla="*/ 2160069 h 6858000"/>
              <a:gd name="connsiteX557" fmla="*/ 6760943 w 7467600"/>
              <a:gd name="connsiteY557" fmla="*/ 2177686 h 6858000"/>
              <a:gd name="connsiteX558" fmla="*/ 7021065 w 7467600"/>
              <a:gd name="connsiteY558" fmla="*/ 2498102 h 6858000"/>
              <a:gd name="connsiteX559" fmla="*/ 7155223 w 7467600"/>
              <a:gd name="connsiteY559" fmla="*/ 2650386 h 6858000"/>
              <a:gd name="connsiteX560" fmla="*/ 7203167 w 7467600"/>
              <a:gd name="connsiteY560" fmla="*/ 2697288 h 6858000"/>
              <a:gd name="connsiteX561" fmla="*/ 6937703 w 7467600"/>
              <a:gd name="connsiteY561" fmla="*/ 2321981 h 6858000"/>
              <a:gd name="connsiteX562" fmla="*/ 6591670 w 7467600"/>
              <a:gd name="connsiteY562" fmla="*/ 1988277 h 6858000"/>
              <a:gd name="connsiteX563" fmla="*/ 5798671 w 7467600"/>
              <a:gd name="connsiteY563" fmla="*/ 1981601 h 6858000"/>
              <a:gd name="connsiteX564" fmla="*/ 5754709 w 7467600"/>
              <a:gd name="connsiteY564" fmla="*/ 2071454 h 6858000"/>
              <a:gd name="connsiteX565" fmla="*/ 5763044 w 7467600"/>
              <a:gd name="connsiteY565" fmla="*/ 2842206 h 6858000"/>
              <a:gd name="connsiteX566" fmla="*/ 5764974 w 7467600"/>
              <a:gd name="connsiteY566" fmla="*/ 2799609 h 6858000"/>
              <a:gd name="connsiteX567" fmla="*/ 5767665 w 7467600"/>
              <a:gd name="connsiteY567" fmla="*/ 2666409 h 6858000"/>
              <a:gd name="connsiteX568" fmla="*/ 5763055 w 7467600"/>
              <a:gd name="connsiteY568" fmla="*/ 2579705 h 6858000"/>
              <a:gd name="connsiteX569" fmla="*/ 5758079 w 7467600"/>
              <a:gd name="connsiteY569" fmla="*/ 2492508 h 6858000"/>
              <a:gd name="connsiteX570" fmla="*/ 5779325 w 7467600"/>
              <a:gd name="connsiteY570" fmla="*/ 2197069 h 6858000"/>
              <a:gd name="connsiteX571" fmla="*/ 5798671 w 7467600"/>
              <a:gd name="connsiteY571" fmla="*/ 1981601 h 6858000"/>
              <a:gd name="connsiteX572" fmla="*/ 5829202 w 7467600"/>
              <a:gd name="connsiteY572" fmla="*/ 1971679 h 6858000"/>
              <a:gd name="connsiteX573" fmla="*/ 5809558 w 7467600"/>
              <a:gd name="connsiteY573" fmla="*/ 2198043 h 6858000"/>
              <a:gd name="connsiteX574" fmla="*/ 5788653 w 7467600"/>
              <a:gd name="connsiteY574" fmla="*/ 2489430 h 6858000"/>
              <a:gd name="connsiteX575" fmla="*/ 5793439 w 7467600"/>
              <a:gd name="connsiteY575" fmla="*/ 2575235 h 6858000"/>
              <a:gd name="connsiteX576" fmla="*/ 5796837 w 7467600"/>
              <a:gd name="connsiteY576" fmla="*/ 2637633 h 6858000"/>
              <a:gd name="connsiteX577" fmla="*/ 5818614 w 7467600"/>
              <a:gd name="connsiteY577" fmla="*/ 2473055 h 6858000"/>
              <a:gd name="connsiteX578" fmla="*/ 5829202 w 7467600"/>
              <a:gd name="connsiteY578" fmla="*/ 1971679 h 6858000"/>
              <a:gd name="connsiteX579" fmla="*/ 5911389 w 7467600"/>
              <a:gd name="connsiteY579" fmla="*/ 1898371 h 6858000"/>
              <a:gd name="connsiteX580" fmla="*/ 6237627 w 7467600"/>
              <a:gd name="connsiteY580" fmla="*/ 2231921 h 6858000"/>
              <a:gd name="connsiteX581" fmla="*/ 5911389 w 7467600"/>
              <a:gd name="connsiteY581" fmla="*/ 1898371 h 6858000"/>
              <a:gd name="connsiteX582" fmla="*/ 6944437 w 7467600"/>
              <a:gd name="connsiteY582" fmla="*/ 1575402 h 6858000"/>
              <a:gd name="connsiteX583" fmla="*/ 6304730 w 7467600"/>
              <a:gd name="connsiteY583" fmla="*/ 1766654 h 6858000"/>
              <a:gd name="connsiteX584" fmla="*/ 6944437 w 7467600"/>
              <a:gd name="connsiteY584" fmla="*/ 1575402 h 6858000"/>
              <a:gd name="connsiteX585" fmla="*/ 7019523 w 7467600"/>
              <a:gd name="connsiteY585" fmla="*/ 1519450 h 6858000"/>
              <a:gd name="connsiteX586" fmla="*/ 6298091 w 7467600"/>
              <a:gd name="connsiteY586" fmla="*/ 1737122 h 6858000"/>
              <a:gd name="connsiteX587" fmla="*/ 7019523 w 7467600"/>
              <a:gd name="connsiteY587" fmla="*/ 1519450 h 6858000"/>
              <a:gd name="connsiteX588" fmla="*/ 2399523 w 7467600"/>
              <a:gd name="connsiteY588" fmla="*/ 1428234 h 6858000"/>
              <a:gd name="connsiteX589" fmla="*/ 2224982 w 7467600"/>
              <a:gd name="connsiteY589" fmla="*/ 1826201 h 6858000"/>
              <a:gd name="connsiteX590" fmla="*/ 2096099 w 7467600"/>
              <a:gd name="connsiteY590" fmla="*/ 2345900 h 6858000"/>
              <a:gd name="connsiteX591" fmla="*/ 2283317 w 7467600"/>
              <a:gd name="connsiteY591" fmla="*/ 1796925 h 6858000"/>
              <a:gd name="connsiteX592" fmla="*/ 2399523 w 7467600"/>
              <a:gd name="connsiteY592" fmla="*/ 1428234 h 6858000"/>
              <a:gd name="connsiteX593" fmla="*/ 2448558 w 7467600"/>
              <a:gd name="connsiteY593" fmla="*/ 1373435 h 6858000"/>
              <a:gd name="connsiteX594" fmla="*/ 2312521 w 7467600"/>
              <a:gd name="connsiteY594" fmla="*/ 1806140 h 6858000"/>
              <a:gd name="connsiteX595" fmla="*/ 2127533 w 7467600"/>
              <a:gd name="connsiteY595" fmla="*/ 2348380 h 6858000"/>
              <a:gd name="connsiteX596" fmla="*/ 2358080 w 7467600"/>
              <a:gd name="connsiteY596" fmla="*/ 1866134 h 6858000"/>
              <a:gd name="connsiteX597" fmla="*/ 2407436 w 7467600"/>
              <a:gd name="connsiteY597" fmla="*/ 1651070 h 6858000"/>
              <a:gd name="connsiteX598" fmla="*/ 2448558 w 7467600"/>
              <a:gd name="connsiteY598" fmla="*/ 1373435 h 6858000"/>
              <a:gd name="connsiteX599" fmla="*/ 278707 w 7467600"/>
              <a:gd name="connsiteY599" fmla="*/ 1352270 h 6858000"/>
              <a:gd name="connsiteX600" fmla="*/ 321570 w 7467600"/>
              <a:gd name="connsiteY600" fmla="*/ 1861610 h 6858000"/>
              <a:gd name="connsiteX601" fmla="*/ 294281 w 7467600"/>
              <a:gd name="connsiteY601" fmla="*/ 1440658 h 6858000"/>
              <a:gd name="connsiteX602" fmla="*/ 278707 w 7467600"/>
              <a:gd name="connsiteY602" fmla="*/ 1352270 h 6858000"/>
              <a:gd name="connsiteX603" fmla="*/ 1423821 w 7467600"/>
              <a:gd name="connsiteY603" fmla="*/ 1351958 h 6858000"/>
              <a:gd name="connsiteX604" fmla="*/ 1638521 w 7467600"/>
              <a:gd name="connsiteY604" fmla="*/ 1908470 h 6858000"/>
              <a:gd name="connsiteX605" fmla="*/ 1754199 w 7467600"/>
              <a:gd name="connsiteY605" fmla="*/ 2149284 h 6858000"/>
              <a:gd name="connsiteX606" fmla="*/ 1908359 w 7467600"/>
              <a:gd name="connsiteY606" fmla="*/ 2364988 h 6858000"/>
              <a:gd name="connsiteX607" fmla="*/ 1647661 w 7467600"/>
              <a:gd name="connsiteY607" fmla="*/ 1825945 h 6858000"/>
              <a:gd name="connsiteX608" fmla="*/ 1423821 w 7467600"/>
              <a:gd name="connsiteY608" fmla="*/ 1351958 h 6858000"/>
              <a:gd name="connsiteX609" fmla="*/ 1431890 w 7467600"/>
              <a:gd name="connsiteY609" fmla="*/ 1306475 h 6858000"/>
              <a:gd name="connsiteX610" fmla="*/ 1507597 w 7467600"/>
              <a:gd name="connsiteY610" fmla="*/ 1446132 h 6858000"/>
              <a:gd name="connsiteX611" fmla="*/ 1674586 w 7467600"/>
              <a:gd name="connsiteY611" fmla="*/ 1813832 h 6858000"/>
              <a:gd name="connsiteX612" fmla="*/ 1815950 w 7467600"/>
              <a:gd name="connsiteY612" fmla="*/ 2128564 h 6858000"/>
              <a:gd name="connsiteX613" fmla="*/ 1984242 w 7467600"/>
              <a:gd name="connsiteY613" fmla="*/ 2430829 h 6858000"/>
              <a:gd name="connsiteX614" fmla="*/ 2014023 w 7467600"/>
              <a:gd name="connsiteY614" fmla="*/ 2450995 h 6858000"/>
              <a:gd name="connsiteX615" fmla="*/ 1747337 w 7467600"/>
              <a:gd name="connsiteY615" fmla="*/ 1855264 h 6858000"/>
              <a:gd name="connsiteX616" fmla="*/ 1533749 w 7467600"/>
              <a:gd name="connsiteY616" fmla="*/ 1478656 h 6858000"/>
              <a:gd name="connsiteX617" fmla="*/ 1431890 w 7467600"/>
              <a:gd name="connsiteY617" fmla="*/ 1306475 h 6858000"/>
              <a:gd name="connsiteX618" fmla="*/ 5052692 w 7467600"/>
              <a:gd name="connsiteY618" fmla="*/ 1292994 h 6858000"/>
              <a:gd name="connsiteX619" fmla="*/ 5200661 w 7467600"/>
              <a:gd name="connsiteY619" fmla="*/ 1635186 h 6858000"/>
              <a:gd name="connsiteX620" fmla="*/ 5297138 w 7467600"/>
              <a:gd name="connsiteY620" fmla="*/ 1906351 h 6858000"/>
              <a:gd name="connsiteX621" fmla="*/ 5052692 w 7467600"/>
              <a:gd name="connsiteY621" fmla="*/ 1292994 h 6858000"/>
              <a:gd name="connsiteX622" fmla="*/ 5009948 w 7467600"/>
              <a:gd name="connsiteY622" fmla="*/ 1273619 h 6858000"/>
              <a:gd name="connsiteX623" fmla="*/ 5121777 w 7467600"/>
              <a:gd name="connsiteY623" fmla="*/ 1654213 h 6858000"/>
              <a:gd name="connsiteX624" fmla="*/ 5293545 w 7467600"/>
              <a:gd name="connsiteY624" fmla="*/ 2072247 h 6858000"/>
              <a:gd name="connsiteX625" fmla="*/ 5294042 w 7467600"/>
              <a:gd name="connsiteY625" fmla="*/ 2065019 h 6858000"/>
              <a:gd name="connsiteX626" fmla="*/ 5171936 w 7467600"/>
              <a:gd name="connsiteY626" fmla="*/ 1647613 h 6858000"/>
              <a:gd name="connsiteX627" fmla="*/ 5009948 w 7467600"/>
              <a:gd name="connsiteY627" fmla="*/ 1273619 h 6858000"/>
              <a:gd name="connsiteX628" fmla="*/ 655236 w 7467600"/>
              <a:gd name="connsiteY628" fmla="*/ 1268632 h 6858000"/>
              <a:gd name="connsiteX629" fmla="*/ 839521 w 7467600"/>
              <a:gd name="connsiteY629" fmla="*/ 1685315 h 6858000"/>
              <a:gd name="connsiteX630" fmla="*/ 1109416 w 7467600"/>
              <a:gd name="connsiteY630" fmla="*/ 2061663 h 6858000"/>
              <a:gd name="connsiteX631" fmla="*/ 1298300 w 7467600"/>
              <a:gd name="connsiteY631" fmla="*/ 2247742 h 6858000"/>
              <a:gd name="connsiteX632" fmla="*/ 1125871 w 7467600"/>
              <a:gd name="connsiteY632" fmla="*/ 1989513 h 6858000"/>
              <a:gd name="connsiteX633" fmla="*/ 981574 w 7467600"/>
              <a:gd name="connsiteY633" fmla="*/ 1783157 h 6858000"/>
              <a:gd name="connsiteX634" fmla="*/ 922198 w 7467600"/>
              <a:gd name="connsiteY634" fmla="*/ 1677437 h 6858000"/>
              <a:gd name="connsiteX635" fmla="*/ 869293 w 7467600"/>
              <a:gd name="connsiteY635" fmla="*/ 1583214 h 6858000"/>
              <a:gd name="connsiteX636" fmla="*/ 751431 w 7467600"/>
              <a:gd name="connsiteY636" fmla="*/ 1405731 h 6858000"/>
              <a:gd name="connsiteX637" fmla="*/ 655236 w 7467600"/>
              <a:gd name="connsiteY637" fmla="*/ 1268632 h 6858000"/>
              <a:gd name="connsiteX638" fmla="*/ 6516292 w 7467600"/>
              <a:gd name="connsiteY638" fmla="*/ 1263064 h 6858000"/>
              <a:gd name="connsiteX639" fmla="*/ 5736320 w 7467600"/>
              <a:gd name="connsiteY639" fmla="*/ 1501803 h 6858000"/>
              <a:gd name="connsiteX640" fmla="*/ 6516292 w 7467600"/>
              <a:gd name="connsiteY640" fmla="*/ 1263064 h 6858000"/>
              <a:gd name="connsiteX641" fmla="*/ 291466 w 7467600"/>
              <a:gd name="connsiteY641" fmla="*/ 1250369 h 6858000"/>
              <a:gd name="connsiteX642" fmla="*/ 323180 w 7467600"/>
              <a:gd name="connsiteY642" fmla="*/ 1435283 h 6858000"/>
              <a:gd name="connsiteX643" fmla="*/ 349381 w 7467600"/>
              <a:gd name="connsiteY643" fmla="*/ 1875041 h 6858000"/>
              <a:gd name="connsiteX644" fmla="*/ 374363 w 7467600"/>
              <a:gd name="connsiteY644" fmla="*/ 1506494 h 6858000"/>
              <a:gd name="connsiteX645" fmla="*/ 302168 w 7467600"/>
              <a:gd name="connsiteY645" fmla="*/ 1274495 h 6858000"/>
              <a:gd name="connsiteX646" fmla="*/ 291466 w 7467600"/>
              <a:gd name="connsiteY646" fmla="*/ 1250369 h 6858000"/>
              <a:gd name="connsiteX647" fmla="*/ 678222 w 7467600"/>
              <a:gd name="connsiteY647" fmla="*/ 1248670 h 6858000"/>
              <a:gd name="connsiteX648" fmla="*/ 775536 w 7467600"/>
              <a:gd name="connsiteY648" fmla="*/ 1388015 h 6858000"/>
              <a:gd name="connsiteX649" fmla="*/ 894529 w 7467600"/>
              <a:gd name="connsiteY649" fmla="*/ 1567739 h 6858000"/>
              <a:gd name="connsiteX650" fmla="*/ 948000 w 7467600"/>
              <a:gd name="connsiteY650" fmla="*/ 1663088 h 6858000"/>
              <a:gd name="connsiteX651" fmla="*/ 1006812 w 7467600"/>
              <a:gd name="connsiteY651" fmla="*/ 1767683 h 6858000"/>
              <a:gd name="connsiteX652" fmla="*/ 1149133 w 7467600"/>
              <a:gd name="connsiteY652" fmla="*/ 1971513 h 6858000"/>
              <a:gd name="connsiteX653" fmla="*/ 1333952 w 7467600"/>
              <a:gd name="connsiteY653" fmla="*/ 2251620 h 6858000"/>
              <a:gd name="connsiteX654" fmla="*/ 1337329 w 7467600"/>
              <a:gd name="connsiteY654" fmla="*/ 2258350 h 6858000"/>
              <a:gd name="connsiteX655" fmla="*/ 1014726 w 7467600"/>
              <a:gd name="connsiteY655" fmla="*/ 1615556 h 6858000"/>
              <a:gd name="connsiteX656" fmla="*/ 678222 w 7467600"/>
              <a:gd name="connsiteY656" fmla="*/ 1248670 h 6858000"/>
              <a:gd name="connsiteX657" fmla="*/ 6691602 w 7467600"/>
              <a:gd name="connsiteY657" fmla="*/ 1140573 h 6858000"/>
              <a:gd name="connsiteX658" fmla="*/ 6571100 w 7467600"/>
              <a:gd name="connsiteY658" fmla="*/ 1183662 h 6858000"/>
              <a:gd name="connsiteX659" fmla="*/ 6241687 w 7467600"/>
              <a:gd name="connsiteY659" fmla="*/ 1257600 h 6858000"/>
              <a:gd name="connsiteX660" fmla="*/ 5693009 w 7467600"/>
              <a:gd name="connsiteY660" fmla="*/ 1478256 h 6858000"/>
              <a:gd name="connsiteX661" fmla="*/ 6548420 w 7467600"/>
              <a:gd name="connsiteY661" fmla="*/ 1214599 h 6858000"/>
              <a:gd name="connsiteX662" fmla="*/ 6605473 w 7467600"/>
              <a:gd name="connsiteY662" fmla="*/ 1184686 h 6858000"/>
              <a:gd name="connsiteX663" fmla="*/ 6691602 w 7467600"/>
              <a:gd name="connsiteY663" fmla="*/ 1140573 h 6858000"/>
              <a:gd name="connsiteX664" fmla="*/ 4002475 w 7467600"/>
              <a:gd name="connsiteY664" fmla="*/ 1037802 h 6858000"/>
              <a:gd name="connsiteX665" fmla="*/ 4000324 w 7467600"/>
              <a:gd name="connsiteY665" fmla="*/ 1039362 h 6858000"/>
              <a:gd name="connsiteX666" fmla="*/ 4002862 w 7467600"/>
              <a:gd name="connsiteY666" fmla="*/ 1042866 h 6858000"/>
              <a:gd name="connsiteX667" fmla="*/ 4002475 w 7467600"/>
              <a:gd name="connsiteY667" fmla="*/ 1037802 h 6858000"/>
              <a:gd name="connsiteX668" fmla="*/ 506322 w 7467600"/>
              <a:gd name="connsiteY668" fmla="*/ 1020997 h 6858000"/>
              <a:gd name="connsiteX669" fmla="*/ 533068 w 7467600"/>
              <a:gd name="connsiteY669" fmla="*/ 1029409 h 6858000"/>
              <a:gd name="connsiteX670" fmla="*/ 1232525 w 7467600"/>
              <a:gd name="connsiteY670" fmla="*/ 1804675 h 6858000"/>
              <a:gd name="connsiteX671" fmla="*/ 1388858 w 7467600"/>
              <a:gd name="connsiteY671" fmla="*/ 2368011 h 6858000"/>
              <a:gd name="connsiteX672" fmla="*/ 1384098 w 7467600"/>
              <a:gd name="connsiteY672" fmla="*/ 2378125 h 6858000"/>
              <a:gd name="connsiteX673" fmla="*/ 1425393 w 7467600"/>
              <a:gd name="connsiteY673" fmla="*/ 2589124 h 6858000"/>
              <a:gd name="connsiteX674" fmla="*/ 1424001 w 7467600"/>
              <a:gd name="connsiteY674" fmla="*/ 2597541 h 6858000"/>
              <a:gd name="connsiteX675" fmla="*/ 2152729 w 7467600"/>
              <a:gd name="connsiteY675" fmla="*/ 2864487 h 6858000"/>
              <a:gd name="connsiteX676" fmla="*/ 2020609 w 7467600"/>
              <a:gd name="connsiteY676" fmla="*/ 2539671 h 6858000"/>
              <a:gd name="connsiteX677" fmla="*/ 2018920 w 7467600"/>
              <a:gd name="connsiteY677" fmla="*/ 2536309 h 6858000"/>
              <a:gd name="connsiteX678" fmla="*/ 1342441 w 7467600"/>
              <a:gd name="connsiteY678" fmla="*/ 1173017 h 6858000"/>
              <a:gd name="connsiteX679" fmla="*/ 1367925 w 7467600"/>
              <a:gd name="connsiteY679" fmla="*/ 1135648 h 6858000"/>
              <a:gd name="connsiteX680" fmla="*/ 1771401 w 7467600"/>
              <a:gd name="connsiteY680" fmla="*/ 1806673 h 6858000"/>
              <a:gd name="connsiteX681" fmla="*/ 1972385 w 7467600"/>
              <a:gd name="connsiteY681" fmla="*/ 2198735 h 6858000"/>
              <a:gd name="connsiteX682" fmla="*/ 2040892 w 7467600"/>
              <a:gd name="connsiteY682" fmla="*/ 2405205 h 6858000"/>
              <a:gd name="connsiteX683" fmla="*/ 2131689 w 7467600"/>
              <a:gd name="connsiteY683" fmla="*/ 1936926 h 6858000"/>
              <a:gd name="connsiteX684" fmla="*/ 2454820 w 7467600"/>
              <a:gd name="connsiteY684" fmla="*/ 1248808 h 6858000"/>
              <a:gd name="connsiteX685" fmla="*/ 2492512 w 7467600"/>
              <a:gd name="connsiteY685" fmla="*/ 1302920 h 6858000"/>
              <a:gd name="connsiteX686" fmla="*/ 2081216 w 7467600"/>
              <a:gd name="connsiteY686" fmla="*/ 2527513 h 6858000"/>
              <a:gd name="connsiteX687" fmla="*/ 2081211 w 7467600"/>
              <a:gd name="connsiteY687" fmla="*/ 2528916 h 6858000"/>
              <a:gd name="connsiteX688" fmla="*/ 2199067 w 7467600"/>
              <a:gd name="connsiteY688" fmla="*/ 2884061 h 6858000"/>
              <a:gd name="connsiteX689" fmla="*/ 3192586 w 7467600"/>
              <a:gd name="connsiteY689" fmla="*/ 3411496 h 6858000"/>
              <a:gd name="connsiteX690" fmla="*/ 3182620 w 7467600"/>
              <a:gd name="connsiteY690" fmla="*/ 3483279 h 6858000"/>
              <a:gd name="connsiteX691" fmla="*/ 2435119 w 7467600"/>
              <a:gd name="connsiteY691" fmla="*/ 3080173 h 6858000"/>
              <a:gd name="connsiteX692" fmla="*/ 2410152 w 7467600"/>
              <a:gd name="connsiteY692" fmla="*/ 3063751 h 6858000"/>
              <a:gd name="connsiteX693" fmla="*/ 2408099 w 7467600"/>
              <a:gd name="connsiteY693" fmla="*/ 3064403 h 6858000"/>
              <a:gd name="connsiteX694" fmla="*/ 2407218 w 7467600"/>
              <a:gd name="connsiteY694" fmla="*/ 3070324 h 6858000"/>
              <a:gd name="connsiteX695" fmla="*/ 2380138 w 7467600"/>
              <a:gd name="connsiteY695" fmla="*/ 3099341 h 6858000"/>
              <a:gd name="connsiteX696" fmla="*/ 1765923 w 7467600"/>
              <a:gd name="connsiteY696" fmla="*/ 3581043 h 6858000"/>
              <a:gd name="connsiteX697" fmla="*/ 1702258 w 7467600"/>
              <a:gd name="connsiteY697" fmla="*/ 3612286 h 6858000"/>
              <a:gd name="connsiteX698" fmla="*/ 1538370 w 7467600"/>
              <a:gd name="connsiteY698" fmla="*/ 3811804 h 6858000"/>
              <a:gd name="connsiteX699" fmla="*/ 542867 w 7467600"/>
              <a:gd name="connsiteY699" fmla="*/ 4944092 h 6858000"/>
              <a:gd name="connsiteX700" fmla="*/ 515800 w 7467600"/>
              <a:gd name="connsiteY700" fmla="*/ 4862180 h 6858000"/>
              <a:gd name="connsiteX701" fmla="*/ 909145 w 7467600"/>
              <a:gd name="connsiteY701" fmla="*/ 4199225 h 6858000"/>
              <a:gd name="connsiteX702" fmla="*/ 1214067 w 7467600"/>
              <a:gd name="connsiteY702" fmla="*/ 3908561 h 6858000"/>
              <a:gd name="connsiteX703" fmla="*/ 640967 w 7467600"/>
              <a:gd name="connsiteY703" fmla="*/ 4105601 h 6858000"/>
              <a:gd name="connsiteX704" fmla="*/ 112563 w 7467600"/>
              <a:gd name="connsiteY704" fmla="*/ 4396952 h 6858000"/>
              <a:gd name="connsiteX705" fmla="*/ 0 w 7467600"/>
              <a:gd name="connsiteY705" fmla="*/ 4466006 h 6858000"/>
              <a:gd name="connsiteX706" fmla="*/ 0 w 7467600"/>
              <a:gd name="connsiteY706" fmla="*/ 4233763 h 6858000"/>
              <a:gd name="connsiteX707" fmla="*/ 36881 w 7467600"/>
              <a:gd name="connsiteY707" fmla="*/ 4200118 h 6858000"/>
              <a:gd name="connsiteX708" fmla="*/ 910534 w 7467600"/>
              <a:gd name="connsiteY708" fmla="*/ 3629753 h 6858000"/>
              <a:gd name="connsiteX709" fmla="*/ 1578717 w 7467600"/>
              <a:gd name="connsiteY709" fmla="*/ 3575982 h 6858000"/>
              <a:gd name="connsiteX710" fmla="*/ 2338780 w 7467600"/>
              <a:gd name="connsiteY710" fmla="*/ 3033725 h 6858000"/>
              <a:gd name="connsiteX711" fmla="*/ 1807991 w 7467600"/>
              <a:gd name="connsiteY711" fmla="*/ 2807184 h 6858000"/>
              <a:gd name="connsiteX712" fmla="*/ 1416358 w 7467600"/>
              <a:gd name="connsiteY712" fmla="*/ 3112571 h 6858000"/>
              <a:gd name="connsiteX713" fmla="*/ 939066 w 7467600"/>
              <a:gd name="connsiteY713" fmla="*/ 3378798 h 6858000"/>
              <a:gd name="connsiteX714" fmla="*/ 115099 w 7467600"/>
              <a:gd name="connsiteY714" fmla="*/ 3607650 h 6858000"/>
              <a:gd name="connsiteX715" fmla="*/ 97284 w 7467600"/>
              <a:gd name="connsiteY715" fmla="*/ 3520393 h 6858000"/>
              <a:gd name="connsiteX716" fmla="*/ 922050 w 7467600"/>
              <a:gd name="connsiteY716" fmla="*/ 3074867 h 6858000"/>
              <a:gd name="connsiteX717" fmla="*/ 1405265 w 7467600"/>
              <a:gd name="connsiteY717" fmla="*/ 3016319 h 6858000"/>
              <a:gd name="connsiteX718" fmla="*/ 1407512 w 7467600"/>
              <a:gd name="connsiteY718" fmla="*/ 3018001 h 6858000"/>
              <a:gd name="connsiteX719" fmla="*/ 1726266 w 7467600"/>
              <a:gd name="connsiteY719" fmla="*/ 2777274 h 6858000"/>
              <a:gd name="connsiteX720" fmla="*/ 625390 w 7467600"/>
              <a:gd name="connsiteY720" fmla="*/ 2514541 h 6858000"/>
              <a:gd name="connsiteX721" fmla="*/ 619799 w 7467600"/>
              <a:gd name="connsiteY721" fmla="*/ 2527180 h 6858000"/>
              <a:gd name="connsiteX722" fmla="*/ 310030 w 7467600"/>
              <a:gd name="connsiteY722" fmla="*/ 2771818 h 6858000"/>
              <a:gd name="connsiteX723" fmla="*/ 173877 w 7467600"/>
              <a:gd name="connsiteY723" fmla="*/ 2937056 h 6858000"/>
              <a:gd name="connsiteX724" fmla="*/ 77889 w 7467600"/>
              <a:gd name="connsiteY724" fmla="*/ 3138440 h 6858000"/>
              <a:gd name="connsiteX725" fmla="*/ 0 w 7467600"/>
              <a:gd name="connsiteY725" fmla="*/ 3271395 h 6858000"/>
              <a:gd name="connsiteX726" fmla="*/ 0 w 7467600"/>
              <a:gd name="connsiteY726" fmla="*/ 3153002 h 6858000"/>
              <a:gd name="connsiteX727" fmla="*/ 2386 w 7467600"/>
              <a:gd name="connsiteY727" fmla="*/ 3149203 h 6858000"/>
              <a:gd name="connsiteX728" fmla="*/ 89753 w 7467600"/>
              <a:gd name="connsiteY728" fmla="*/ 2987702 h 6858000"/>
              <a:gd name="connsiteX729" fmla="*/ 76869 w 7467600"/>
              <a:gd name="connsiteY729" fmla="*/ 3005404 h 6858000"/>
              <a:gd name="connsiteX730" fmla="*/ 32049 w 7467600"/>
              <a:gd name="connsiteY730" fmla="*/ 3065814 h 6858000"/>
              <a:gd name="connsiteX731" fmla="*/ 0 w 7467600"/>
              <a:gd name="connsiteY731" fmla="*/ 3108744 h 6858000"/>
              <a:gd name="connsiteX732" fmla="*/ 0 w 7467600"/>
              <a:gd name="connsiteY732" fmla="*/ 3058059 h 6858000"/>
              <a:gd name="connsiteX733" fmla="*/ 7610 w 7467600"/>
              <a:gd name="connsiteY733" fmla="*/ 3047889 h 6858000"/>
              <a:gd name="connsiteX734" fmla="*/ 52419 w 7467600"/>
              <a:gd name="connsiteY734" fmla="*/ 2987479 h 6858000"/>
              <a:gd name="connsiteX735" fmla="*/ 59142 w 7467600"/>
              <a:gd name="connsiteY735" fmla="*/ 2978488 h 6858000"/>
              <a:gd name="connsiteX736" fmla="*/ 0 w 7467600"/>
              <a:gd name="connsiteY736" fmla="*/ 3015334 h 6858000"/>
              <a:gd name="connsiteX737" fmla="*/ 0 w 7467600"/>
              <a:gd name="connsiteY737" fmla="*/ 2914286 h 6858000"/>
              <a:gd name="connsiteX738" fmla="*/ 36383 w 7467600"/>
              <a:gd name="connsiteY738" fmla="*/ 2901128 h 6858000"/>
              <a:gd name="connsiteX739" fmla="*/ 156329 w 7467600"/>
              <a:gd name="connsiteY739" fmla="*/ 2840533 h 6858000"/>
              <a:gd name="connsiteX740" fmla="*/ 358355 w 7467600"/>
              <a:gd name="connsiteY740" fmla="*/ 2620471 h 6858000"/>
              <a:gd name="connsiteX741" fmla="*/ 510577 w 7467600"/>
              <a:gd name="connsiteY741" fmla="*/ 2501244 h 6858000"/>
              <a:gd name="connsiteX742" fmla="*/ 211967 w 7467600"/>
              <a:gd name="connsiteY742" fmla="*/ 2479171 h 6858000"/>
              <a:gd name="connsiteX743" fmla="*/ 0 w 7467600"/>
              <a:gd name="connsiteY743" fmla="*/ 2476398 h 6858000"/>
              <a:gd name="connsiteX744" fmla="*/ 0 w 7467600"/>
              <a:gd name="connsiteY744" fmla="*/ 2389189 h 6858000"/>
              <a:gd name="connsiteX745" fmla="*/ 103062 w 7467600"/>
              <a:gd name="connsiteY745" fmla="*/ 2389518 h 6858000"/>
              <a:gd name="connsiteX746" fmla="*/ 510734 w 7467600"/>
              <a:gd name="connsiteY746" fmla="*/ 2416201 h 6858000"/>
              <a:gd name="connsiteX747" fmla="*/ 279257 w 7467600"/>
              <a:gd name="connsiteY747" fmla="*/ 2092102 h 6858000"/>
              <a:gd name="connsiteX748" fmla="*/ 65265 w 7467600"/>
              <a:gd name="connsiteY748" fmla="*/ 2006049 h 6858000"/>
              <a:gd name="connsiteX749" fmla="*/ 0 w 7467600"/>
              <a:gd name="connsiteY749" fmla="*/ 1982532 h 6858000"/>
              <a:gd name="connsiteX750" fmla="*/ 0 w 7467600"/>
              <a:gd name="connsiteY750" fmla="*/ 1912789 h 6858000"/>
              <a:gd name="connsiteX751" fmla="*/ 97460 w 7467600"/>
              <a:gd name="connsiteY751" fmla="*/ 1953725 h 6858000"/>
              <a:gd name="connsiteX752" fmla="*/ 221272 w 7467600"/>
              <a:gd name="connsiteY752" fmla="*/ 1980766 h 6858000"/>
              <a:gd name="connsiteX753" fmla="*/ 116765 w 7467600"/>
              <a:gd name="connsiteY753" fmla="*/ 1911033 h 6858000"/>
              <a:gd name="connsiteX754" fmla="*/ 16405 w 7467600"/>
              <a:gd name="connsiteY754" fmla="*/ 1803412 h 6858000"/>
              <a:gd name="connsiteX755" fmla="*/ 0 w 7467600"/>
              <a:gd name="connsiteY755" fmla="*/ 1784777 h 6858000"/>
              <a:gd name="connsiteX756" fmla="*/ 0 w 7467600"/>
              <a:gd name="connsiteY756" fmla="*/ 1740082 h 6858000"/>
              <a:gd name="connsiteX757" fmla="*/ 39394 w 7467600"/>
              <a:gd name="connsiteY757" fmla="*/ 1784856 h 6858000"/>
              <a:gd name="connsiteX758" fmla="*/ 135813 w 7467600"/>
              <a:gd name="connsiteY758" fmla="*/ 1888838 h 6858000"/>
              <a:gd name="connsiteX759" fmla="*/ 242575 w 7467600"/>
              <a:gd name="connsiteY759" fmla="*/ 1958841 h 6858000"/>
              <a:gd name="connsiteX760" fmla="*/ 82197 w 7467600"/>
              <a:gd name="connsiteY760" fmla="*/ 1754826 h 6858000"/>
              <a:gd name="connsiteX761" fmla="*/ 0 w 7467600"/>
              <a:gd name="connsiteY761" fmla="*/ 1679650 h 6858000"/>
              <a:gd name="connsiteX762" fmla="*/ 0 w 7467600"/>
              <a:gd name="connsiteY762" fmla="*/ 1602463 h 6858000"/>
              <a:gd name="connsiteX763" fmla="*/ 84689 w 7467600"/>
              <a:gd name="connsiteY763" fmla="*/ 1677442 h 6858000"/>
              <a:gd name="connsiteX764" fmla="*/ 298437 w 7467600"/>
              <a:gd name="connsiteY764" fmla="*/ 1968019 h 6858000"/>
              <a:gd name="connsiteX765" fmla="*/ 227269 w 7467600"/>
              <a:gd name="connsiteY765" fmla="*/ 1114064 h 6858000"/>
              <a:gd name="connsiteX766" fmla="*/ 248003 w 7467600"/>
              <a:gd name="connsiteY766" fmla="*/ 1089613 h 6858000"/>
              <a:gd name="connsiteX767" fmla="*/ 427020 w 7467600"/>
              <a:gd name="connsiteY767" fmla="*/ 1619803 h 6858000"/>
              <a:gd name="connsiteX768" fmla="*/ 340345 w 7467600"/>
              <a:gd name="connsiteY768" fmla="*/ 2027739 h 6858000"/>
              <a:gd name="connsiteX769" fmla="*/ 360865 w 7467600"/>
              <a:gd name="connsiteY769" fmla="*/ 2044827 h 6858000"/>
              <a:gd name="connsiteX770" fmla="*/ 560414 w 7467600"/>
              <a:gd name="connsiteY770" fmla="*/ 2421457 h 6858000"/>
              <a:gd name="connsiteX771" fmla="*/ 1359703 w 7467600"/>
              <a:gd name="connsiteY771" fmla="*/ 2578554 h 6858000"/>
              <a:gd name="connsiteX772" fmla="*/ 1359422 w 7467600"/>
              <a:gd name="connsiteY772" fmla="*/ 2577994 h 6858000"/>
              <a:gd name="connsiteX773" fmla="*/ 828701 w 7467600"/>
              <a:gd name="connsiteY773" fmla="*/ 1839520 h 6858000"/>
              <a:gd name="connsiteX774" fmla="*/ 494427 w 7467600"/>
              <a:gd name="connsiteY774" fmla="*/ 1092333 h 6858000"/>
              <a:gd name="connsiteX775" fmla="*/ 506322 w 7467600"/>
              <a:gd name="connsiteY775" fmla="*/ 1020997 h 6858000"/>
              <a:gd name="connsiteX776" fmla="*/ 4570198 w 7467600"/>
              <a:gd name="connsiteY776" fmla="*/ 978081 h 6858000"/>
              <a:gd name="connsiteX777" fmla="*/ 4523691 w 7467600"/>
              <a:gd name="connsiteY777" fmla="*/ 1127776 h 6858000"/>
              <a:gd name="connsiteX778" fmla="*/ 4509875 w 7467600"/>
              <a:gd name="connsiteY778" fmla="*/ 1167552 h 6858000"/>
              <a:gd name="connsiteX779" fmla="*/ 4478168 w 7467600"/>
              <a:gd name="connsiteY779" fmla="*/ 1260735 h 6858000"/>
              <a:gd name="connsiteX780" fmla="*/ 4409309 w 7467600"/>
              <a:gd name="connsiteY780" fmla="*/ 1666996 h 6858000"/>
              <a:gd name="connsiteX781" fmla="*/ 4370031 w 7467600"/>
              <a:gd name="connsiteY781" fmla="*/ 1955666 h 6858000"/>
              <a:gd name="connsiteX782" fmla="*/ 4570198 w 7467600"/>
              <a:gd name="connsiteY782" fmla="*/ 978081 h 6858000"/>
              <a:gd name="connsiteX783" fmla="*/ 4557898 w 7467600"/>
              <a:gd name="connsiteY783" fmla="*/ 900011 h 6858000"/>
              <a:gd name="connsiteX784" fmla="*/ 4344840 w 7467600"/>
              <a:gd name="connsiteY784" fmla="*/ 1922038 h 6858000"/>
              <a:gd name="connsiteX785" fmla="*/ 4378710 w 7467600"/>
              <a:gd name="connsiteY785" fmla="*/ 1665516 h 6858000"/>
              <a:gd name="connsiteX786" fmla="*/ 4448798 w 7467600"/>
              <a:gd name="connsiteY786" fmla="*/ 1253024 h 6858000"/>
              <a:gd name="connsiteX787" fmla="*/ 4480315 w 7467600"/>
              <a:gd name="connsiteY787" fmla="*/ 1158454 h 6858000"/>
              <a:gd name="connsiteX788" fmla="*/ 4494133 w 7467600"/>
              <a:gd name="connsiteY788" fmla="*/ 1118676 h 6858000"/>
              <a:gd name="connsiteX789" fmla="*/ 4557898 w 7467600"/>
              <a:gd name="connsiteY789" fmla="*/ 900011 h 6858000"/>
              <a:gd name="connsiteX790" fmla="*/ 5870151 w 7467600"/>
              <a:gd name="connsiteY790" fmla="*/ 898890 h 6858000"/>
              <a:gd name="connsiteX791" fmla="*/ 5861335 w 7467600"/>
              <a:gd name="connsiteY791" fmla="*/ 899177 h 6858000"/>
              <a:gd name="connsiteX792" fmla="*/ 5843702 w 7467600"/>
              <a:gd name="connsiteY792" fmla="*/ 899748 h 6858000"/>
              <a:gd name="connsiteX793" fmla="*/ 5651107 w 7467600"/>
              <a:gd name="connsiteY793" fmla="*/ 920306 h 6858000"/>
              <a:gd name="connsiteX794" fmla="*/ 5459407 w 7467600"/>
              <a:gd name="connsiteY794" fmla="*/ 940975 h 6858000"/>
              <a:gd name="connsiteX795" fmla="*/ 5374846 w 7467600"/>
              <a:gd name="connsiteY795" fmla="*/ 941988 h 6858000"/>
              <a:gd name="connsiteX796" fmla="*/ 5256105 w 7467600"/>
              <a:gd name="connsiteY796" fmla="*/ 945632 h 6858000"/>
              <a:gd name="connsiteX797" fmla="*/ 5107071 w 7467600"/>
              <a:gd name="connsiteY797" fmla="*/ 969720 h 6858000"/>
              <a:gd name="connsiteX798" fmla="*/ 4998681 w 7467600"/>
              <a:gd name="connsiteY798" fmla="*/ 988771 h 6858000"/>
              <a:gd name="connsiteX799" fmla="*/ 5870151 w 7467600"/>
              <a:gd name="connsiteY799" fmla="*/ 898890 h 6858000"/>
              <a:gd name="connsiteX800" fmla="*/ 5504425 w 7467600"/>
              <a:gd name="connsiteY800" fmla="*/ 848067 h 6858000"/>
              <a:gd name="connsiteX801" fmla="*/ 4968849 w 7467600"/>
              <a:gd name="connsiteY801" fmla="*/ 962318 h 6858000"/>
              <a:gd name="connsiteX802" fmla="*/ 5104039 w 7467600"/>
              <a:gd name="connsiteY802" fmla="*/ 940634 h 6858000"/>
              <a:gd name="connsiteX803" fmla="*/ 5256311 w 7467600"/>
              <a:gd name="connsiteY803" fmla="*/ 916490 h 6858000"/>
              <a:gd name="connsiteX804" fmla="*/ 5377381 w 7467600"/>
              <a:gd name="connsiteY804" fmla="*/ 912671 h 6858000"/>
              <a:gd name="connsiteX805" fmla="*/ 5460148 w 7467600"/>
              <a:gd name="connsiteY805" fmla="*/ 911442 h 6858000"/>
              <a:gd name="connsiteX806" fmla="*/ 5648971 w 7467600"/>
              <a:gd name="connsiteY806" fmla="*/ 891331 h 6858000"/>
              <a:gd name="connsiteX807" fmla="*/ 5844807 w 7467600"/>
              <a:gd name="connsiteY807" fmla="*/ 870718 h 6858000"/>
              <a:gd name="connsiteX808" fmla="*/ 5862975 w 7467600"/>
              <a:gd name="connsiteY808" fmla="*/ 869756 h 6858000"/>
              <a:gd name="connsiteX809" fmla="*/ 5920887 w 7467600"/>
              <a:gd name="connsiteY809" fmla="*/ 865929 h 6858000"/>
              <a:gd name="connsiteX810" fmla="*/ 5504425 w 7467600"/>
              <a:gd name="connsiteY810" fmla="*/ 848067 h 6858000"/>
              <a:gd name="connsiteX811" fmla="*/ 3607114 w 7467600"/>
              <a:gd name="connsiteY811" fmla="*/ 467441 h 6858000"/>
              <a:gd name="connsiteX812" fmla="*/ 3296242 w 7467600"/>
              <a:gd name="connsiteY812" fmla="*/ 807991 h 6858000"/>
              <a:gd name="connsiteX813" fmla="*/ 3174674 w 7467600"/>
              <a:gd name="connsiteY813" fmla="*/ 919759 h 6858000"/>
              <a:gd name="connsiteX814" fmla="*/ 3042978 w 7467600"/>
              <a:gd name="connsiteY814" fmla="*/ 1054894 h 6858000"/>
              <a:gd name="connsiteX815" fmla="*/ 2968914 w 7467600"/>
              <a:gd name="connsiteY815" fmla="*/ 1133756 h 6858000"/>
              <a:gd name="connsiteX816" fmla="*/ 3103823 w 7467600"/>
              <a:gd name="connsiteY816" fmla="*/ 1026814 h 6858000"/>
              <a:gd name="connsiteX817" fmla="*/ 3607114 w 7467600"/>
              <a:gd name="connsiteY817" fmla="*/ 467441 h 6858000"/>
              <a:gd name="connsiteX818" fmla="*/ 3744487 w 7467600"/>
              <a:gd name="connsiteY818" fmla="*/ 383136 h 6858000"/>
              <a:gd name="connsiteX819" fmla="*/ 3970213 w 7467600"/>
              <a:gd name="connsiteY819" fmla="*/ 995559 h 6858000"/>
              <a:gd name="connsiteX820" fmla="*/ 3744487 w 7467600"/>
              <a:gd name="connsiteY820" fmla="*/ 383136 h 6858000"/>
              <a:gd name="connsiteX821" fmla="*/ 3624562 w 7467600"/>
              <a:gd name="connsiteY821" fmla="*/ 367041 h 6858000"/>
              <a:gd name="connsiteX822" fmla="*/ 3489712 w 7467600"/>
              <a:gd name="connsiteY822" fmla="*/ 485386 h 6858000"/>
              <a:gd name="connsiteX823" fmla="*/ 3182994 w 7467600"/>
              <a:gd name="connsiteY823" fmla="*/ 828265 h 6858000"/>
              <a:gd name="connsiteX824" fmla="*/ 2892114 w 7467600"/>
              <a:gd name="connsiteY824" fmla="*/ 1172635 h 6858000"/>
              <a:gd name="connsiteX825" fmla="*/ 3021459 w 7467600"/>
              <a:gd name="connsiteY825" fmla="*/ 1035385 h 6858000"/>
              <a:gd name="connsiteX826" fmla="*/ 3153873 w 7467600"/>
              <a:gd name="connsiteY826" fmla="*/ 898971 h 6858000"/>
              <a:gd name="connsiteX827" fmla="*/ 3276511 w 7467600"/>
              <a:gd name="connsiteY827" fmla="*/ 786423 h 6858000"/>
              <a:gd name="connsiteX828" fmla="*/ 3584154 w 7467600"/>
              <a:gd name="connsiteY828" fmla="*/ 448218 h 6858000"/>
              <a:gd name="connsiteX829" fmla="*/ 3624562 w 7467600"/>
              <a:gd name="connsiteY829" fmla="*/ 367041 h 6858000"/>
              <a:gd name="connsiteX830" fmla="*/ 3766672 w 7467600"/>
              <a:gd name="connsiteY830" fmla="*/ 359429 h 6858000"/>
              <a:gd name="connsiteX831" fmla="*/ 3996338 w 7467600"/>
              <a:gd name="connsiteY831" fmla="*/ 968237 h 6858000"/>
              <a:gd name="connsiteX832" fmla="*/ 3766672 w 7467600"/>
              <a:gd name="connsiteY832" fmla="*/ 359429 h 6858000"/>
              <a:gd name="connsiteX833" fmla="*/ 5805386 w 7467600"/>
              <a:gd name="connsiteY833" fmla="*/ 239240 h 6858000"/>
              <a:gd name="connsiteX834" fmla="*/ 5736947 w 7467600"/>
              <a:gd name="connsiteY834" fmla="*/ 261367 h 6858000"/>
              <a:gd name="connsiteX835" fmla="*/ 5427012 w 7467600"/>
              <a:gd name="connsiteY835" fmla="*/ 311272 h 6858000"/>
              <a:gd name="connsiteX836" fmla="*/ 5147818 w 7467600"/>
              <a:gd name="connsiteY836" fmla="*/ 322112 h 6858000"/>
              <a:gd name="connsiteX837" fmla="*/ 5060854 w 7467600"/>
              <a:gd name="connsiteY837" fmla="*/ 311882 h 6858000"/>
              <a:gd name="connsiteX838" fmla="*/ 4945989 w 7467600"/>
              <a:gd name="connsiteY838" fmla="*/ 300516 h 6858000"/>
              <a:gd name="connsiteX839" fmla="*/ 5410479 w 7467600"/>
              <a:gd name="connsiteY839" fmla="*/ 348434 h 6858000"/>
              <a:gd name="connsiteX840" fmla="*/ 5805386 w 7467600"/>
              <a:gd name="connsiteY840" fmla="*/ 239240 h 6858000"/>
              <a:gd name="connsiteX841" fmla="*/ 5905192 w 7467600"/>
              <a:gd name="connsiteY841" fmla="*/ 163079 h 6858000"/>
              <a:gd name="connsiteX842" fmla="*/ 5865655 w 7467600"/>
              <a:gd name="connsiteY842" fmla="*/ 171901 h 6858000"/>
              <a:gd name="connsiteX843" fmla="*/ 5259740 w 7467600"/>
              <a:gd name="connsiteY843" fmla="*/ 257013 h 6858000"/>
              <a:gd name="connsiteX844" fmla="*/ 5208466 w 7467600"/>
              <a:gd name="connsiteY844" fmla="*/ 257550 h 6858000"/>
              <a:gd name="connsiteX845" fmla="*/ 4980204 w 7467600"/>
              <a:gd name="connsiteY845" fmla="*/ 271903 h 6858000"/>
              <a:gd name="connsiteX846" fmla="*/ 5068068 w 7467600"/>
              <a:gd name="connsiteY846" fmla="*/ 282244 h 6858000"/>
              <a:gd name="connsiteX847" fmla="*/ 5153231 w 7467600"/>
              <a:gd name="connsiteY847" fmla="*/ 292240 h 6858000"/>
              <a:gd name="connsiteX848" fmla="*/ 5426491 w 7467600"/>
              <a:gd name="connsiteY848" fmla="*/ 281128 h 6858000"/>
              <a:gd name="connsiteX849" fmla="*/ 5731212 w 7467600"/>
              <a:gd name="connsiteY849" fmla="*/ 231951 h 6858000"/>
              <a:gd name="connsiteX850" fmla="*/ 5905192 w 7467600"/>
              <a:gd name="connsiteY850" fmla="*/ 163079 h 6858000"/>
              <a:gd name="connsiteX851" fmla="*/ 5944437 w 7467600"/>
              <a:gd name="connsiteY851" fmla="*/ 113829 h 6858000"/>
              <a:gd name="connsiteX852" fmla="*/ 5825032 w 7467600"/>
              <a:gd name="connsiteY852" fmla="*/ 146405 h 6858000"/>
              <a:gd name="connsiteX853" fmla="*/ 4955599 w 7467600"/>
              <a:gd name="connsiteY853" fmla="*/ 247008 h 6858000"/>
              <a:gd name="connsiteX854" fmla="*/ 5210104 w 7467600"/>
              <a:gd name="connsiteY854" fmla="*/ 228123 h 6858000"/>
              <a:gd name="connsiteX855" fmla="*/ 5261015 w 7467600"/>
              <a:gd name="connsiteY855" fmla="*/ 227087 h 6858000"/>
              <a:gd name="connsiteX856" fmla="*/ 5861181 w 7467600"/>
              <a:gd name="connsiteY856" fmla="*/ 143093 h 6858000"/>
              <a:gd name="connsiteX857" fmla="*/ 5961252 w 7467600"/>
              <a:gd name="connsiteY857" fmla="*/ 114820 h 6858000"/>
              <a:gd name="connsiteX858" fmla="*/ 5944437 w 7467600"/>
              <a:gd name="connsiteY858" fmla="*/ 113829 h 6858000"/>
              <a:gd name="connsiteX859" fmla="*/ 3882765 w 7467600"/>
              <a:gd name="connsiteY859" fmla="*/ 0 h 6858000"/>
              <a:gd name="connsiteX860" fmla="*/ 3995099 w 7467600"/>
              <a:gd name="connsiteY860" fmla="*/ 0 h 6858000"/>
              <a:gd name="connsiteX861" fmla="*/ 4163818 w 7467600"/>
              <a:gd name="connsiteY861" fmla="*/ 234104 h 6858000"/>
              <a:gd name="connsiteX862" fmla="*/ 4172099 w 7467600"/>
              <a:gd name="connsiteY862" fmla="*/ 234207 h 6858000"/>
              <a:gd name="connsiteX863" fmla="*/ 4784282 w 7467600"/>
              <a:gd name="connsiteY863" fmla="*/ 276561 h 6858000"/>
              <a:gd name="connsiteX864" fmla="*/ 4801687 w 7467600"/>
              <a:gd name="connsiteY864" fmla="*/ 267764 h 6858000"/>
              <a:gd name="connsiteX865" fmla="*/ 6082788 w 7467600"/>
              <a:gd name="connsiteY865" fmla="*/ 64119 h 6858000"/>
              <a:gd name="connsiteX866" fmla="*/ 6099442 w 7467600"/>
              <a:gd name="connsiteY866" fmla="*/ 82568 h 6858000"/>
              <a:gd name="connsiteX867" fmla="*/ 4804137 w 7467600"/>
              <a:gd name="connsiteY867" fmla="*/ 320931 h 6858000"/>
              <a:gd name="connsiteX868" fmla="*/ 4227047 w 7467600"/>
              <a:gd name="connsiteY868" fmla="*/ 313415 h 6858000"/>
              <a:gd name="connsiteX869" fmla="*/ 4346041 w 7467600"/>
              <a:gd name="connsiteY869" fmla="*/ 456086 h 6858000"/>
              <a:gd name="connsiteX870" fmla="*/ 4870967 w 7467600"/>
              <a:gd name="connsiteY870" fmla="*/ 963061 h 6858000"/>
              <a:gd name="connsiteX871" fmla="*/ 4889647 w 7467600"/>
              <a:gd name="connsiteY871" fmla="*/ 957147 h 6858000"/>
              <a:gd name="connsiteX872" fmla="*/ 5422504 w 7467600"/>
              <a:gd name="connsiteY872" fmla="*/ 805191 h 6858000"/>
              <a:gd name="connsiteX873" fmla="*/ 6087656 w 7467600"/>
              <a:gd name="connsiteY873" fmla="*/ 826703 h 6858000"/>
              <a:gd name="connsiteX874" fmla="*/ 6058717 w 7467600"/>
              <a:gd name="connsiteY874" fmla="*/ 865992 h 6858000"/>
              <a:gd name="connsiteX875" fmla="*/ 4974153 w 7467600"/>
              <a:gd name="connsiteY875" fmla="*/ 1045456 h 6858000"/>
              <a:gd name="connsiteX876" fmla="*/ 5627835 w 7467600"/>
              <a:gd name="connsiteY876" fmla="*/ 1472077 h 6858000"/>
              <a:gd name="connsiteX877" fmla="*/ 5629817 w 7467600"/>
              <a:gd name="connsiteY877" fmla="*/ 1471412 h 6858000"/>
              <a:gd name="connsiteX878" fmla="*/ 5634124 w 7467600"/>
              <a:gd name="connsiteY878" fmla="*/ 1470572 h 6858000"/>
              <a:gd name="connsiteX879" fmla="*/ 5755832 w 7467600"/>
              <a:gd name="connsiteY879" fmla="*/ 1383886 h 6858000"/>
              <a:gd name="connsiteX880" fmla="*/ 6014186 w 7467600"/>
              <a:gd name="connsiteY880" fmla="*/ 1279799 h 6858000"/>
              <a:gd name="connsiteX881" fmla="*/ 6901619 w 7467600"/>
              <a:gd name="connsiteY881" fmla="*/ 1047874 h 6858000"/>
              <a:gd name="connsiteX882" fmla="*/ 6931566 w 7467600"/>
              <a:gd name="connsiteY882" fmla="*/ 1062034 h 6858000"/>
              <a:gd name="connsiteX883" fmla="*/ 5790982 w 7467600"/>
              <a:gd name="connsiteY883" fmla="*/ 1561380 h 6858000"/>
              <a:gd name="connsiteX884" fmla="*/ 6188971 w 7467600"/>
              <a:gd name="connsiteY884" fmla="*/ 1755168 h 6858000"/>
              <a:gd name="connsiteX885" fmla="*/ 6202446 w 7467600"/>
              <a:gd name="connsiteY885" fmla="*/ 1752268 h 6858000"/>
              <a:gd name="connsiteX886" fmla="*/ 7179560 w 7467600"/>
              <a:gd name="connsiteY886" fmla="*/ 1467551 h 6858000"/>
              <a:gd name="connsiteX887" fmla="*/ 7158730 w 7467600"/>
              <a:gd name="connsiteY887" fmla="*/ 1507835 h 6858000"/>
              <a:gd name="connsiteX888" fmla="*/ 6326959 w 7467600"/>
              <a:gd name="connsiteY888" fmla="*/ 1817686 h 6858000"/>
              <a:gd name="connsiteX889" fmla="*/ 6537433 w 7467600"/>
              <a:gd name="connsiteY889" fmla="*/ 1907790 h 6858000"/>
              <a:gd name="connsiteX890" fmla="*/ 6550221 w 7467600"/>
              <a:gd name="connsiteY890" fmla="*/ 1910729 h 6858000"/>
              <a:gd name="connsiteX891" fmla="*/ 6964438 w 7467600"/>
              <a:gd name="connsiteY891" fmla="*/ 2209505 h 6858000"/>
              <a:gd name="connsiteX892" fmla="*/ 7367862 w 7467600"/>
              <a:gd name="connsiteY892" fmla="*/ 2806833 h 6858000"/>
              <a:gd name="connsiteX893" fmla="*/ 7364329 w 7467600"/>
              <a:gd name="connsiteY893" fmla="*/ 2826907 h 6858000"/>
              <a:gd name="connsiteX894" fmla="*/ 7290545 w 7467600"/>
              <a:gd name="connsiteY894" fmla="*/ 2850663 h 6858000"/>
              <a:gd name="connsiteX895" fmla="*/ 6472036 w 7467600"/>
              <a:gd name="connsiteY895" fmla="*/ 1959003 h 6858000"/>
              <a:gd name="connsiteX896" fmla="*/ 5792897 w 7467600"/>
              <a:gd name="connsiteY896" fmla="*/ 1647747 h 6858000"/>
              <a:gd name="connsiteX897" fmla="*/ 5842751 w 7467600"/>
              <a:gd name="connsiteY897" fmla="*/ 1816112 h 6858000"/>
              <a:gd name="connsiteX898" fmla="*/ 5847424 w 7467600"/>
              <a:gd name="connsiteY898" fmla="*/ 1815776 h 6858000"/>
              <a:gd name="connsiteX899" fmla="*/ 6399821 w 7467600"/>
              <a:gd name="connsiteY899" fmla="*/ 2344799 h 6858000"/>
              <a:gd name="connsiteX900" fmla="*/ 6323232 w 7467600"/>
              <a:gd name="connsiteY900" fmla="*/ 2389634 h 6858000"/>
              <a:gd name="connsiteX901" fmla="*/ 5942958 w 7467600"/>
              <a:gd name="connsiteY901" fmla="*/ 2077708 h 6858000"/>
              <a:gd name="connsiteX902" fmla="*/ 5921559 w 7467600"/>
              <a:gd name="connsiteY902" fmla="*/ 2378596 h 6858000"/>
              <a:gd name="connsiteX903" fmla="*/ 5817651 w 7467600"/>
              <a:gd name="connsiteY903" fmla="*/ 3023919 h 6858000"/>
              <a:gd name="connsiteX904" fmla="*/ 5729634 w 7467600"/>
              <a:gd name="connsiteY904" fmla="*/ 3051849 h 6858000"/>
              <a:gd name="connsiteX905" fmla="*/ 5611018 w 7467600"/>
              <a:gd name="connsiteY905" fmla="*/ 2316769 h 6858000"/>
              <a:gd name="connsiteX906" fmla="*/ 5687608 w 7467600"/>
              <a:gd name="connsiteY906" fmla="*/ 2039972 h 6858000"/>
              <a:gd name="connsiteX907" fmla="*/ 5657554 w 7467600"/>
              <a:gd name="connsiteY907" fmla="*/ 1576445 h 6858000"/>
              <a:gd name="connsiteX908" fmla="*/ 5150475 w 7467600"/>
              <a:gd name="connsiteY908" fmla="*/ 1274012 h 6858000"/>
              <a:gd name="connsiteX909" fmla="*/ 5349142 w 7467600"/>
              <a:gd name="connsiteY909" fmla="*/ 2204405 h 6858000"/>
              <a:gd name="connsiteX910" fmla="*/ 5262214 w 7467600"/>
              <a:gd name="connsiteY910" fmla="*/ 2233836 h 6858000"/>
              <a:gd name="connsiteX911" fmla="*/ 4981539 w 7467600"/>
              <a:gd name="connsiteY911" fmla="*/ 1542201 h 6858000"/>
              <a:gd name="connsiteX912" fmla="*/ 4958461 w 7467600"/>
              <a:gd name="connsiteY912" fmla="*/ 1136957 h 6858000"/>
              <a:gd name="connsiteX913" fmla="*/ 4655015 w 7467600"/>
              <a:gd name="connsiteY913" fmla="*/ 891426 h 6858000"/>
              <a:gd name="connsiteX914" fmla="*/ 4348002 w 7467600"/>
              <a:gd name="connsiteY914" fmla="*/ 2205895 h 6858000"/>
              <a:gd name="connsiteX915" fmla="*/ 4262250 w 7467600"/>
              <a:gd name="connsiteY915" fmla="*/ 2219972 h 6858000"/>
              <a:gd name="connsiteX916" fmla="*/ 4550611 w 7467600"/>
              <a:gd name="connsiteY916" fmla="*/ 817540 h 6858000"/>
              <a:gd name="connsiteX917" fmla="*/ 4564418 w 7467600"/>
              <a:gd name="connsiteY917" fmla="*/ 808293 h 6858000"/>
              <a:gd name="connsiteX918" fmla="*/ 4266388 w 7467600"/>
              <a:gd name="connsiteY918" fmla="*/ 500083 h 6858000"/>
              <a:gd name="connsiteX919" fmla="*/ 4032842 w 7467600"/>
              <a:gd name="connsiteY919" fmla="*/ 211809 h 6858000"/>
              <a:gd name="connsiteX920" fmla="*/ 3882765 w 7467600"/>
              <a:gd name="connsiteY920" fmla="*/ 0 h 6858000"/>
              <a:gd name="connsiteX921" fmla="*/ 3721337 w 7467600"/>
              <a:gd name="connsiteY921" fmla="*/ 0 h 6858000"/>
              <a:gd name="connsiteX922" fmla="*/ 3797544 w 7467600"/>
              <a:gd name="connsiteY922" fmla="*/ 0 h 6858000"/>
              <a:gd name="connsiteX923" fmla="*/ 3775734 w 7467600"/>
              <a:gd name="connsiteY923" fmla="*/ 95131 h 6858000"/>
              <a:gd name="connsiteX924" fmla="*/ 3724807 w 7467600"/>
              <a:gd name="connsiteY924" fmla="*/ 272257 h 6858000"/>
              <a:gd name="connsiteX925" fmla="*/ 3726844 w 7467600"/>
              <a:gd name="connsiteY925" fmla="*/ 282988 h 6858000"/>
              <a:gd name="connsiteX926" fmla="*/ 3742664 w 7467600"/>
              <a:gd name="connsiteY926" fmla="*/ 279918 h 6858000"/>
              <a:gd name="connsiteX927" fmla="*/ 4103910 w 7467600"/>
              <a:gd name="connsiteY927" fmla="*/ 1161917 h 6858000"/>
              <a:gd name="connsiteX928" fmla="*/ 4020269 w 7467600"/>
              <a:gd name="connsiteY928" fmla="*/ 1200406 h 6858000"/>
              <a:gd name="connsiteX929" fmla="*/ 3674882 w 7467600"/>
              <a:gd name="connsiteY929" fmla="*/ 488524 h 6858000"/>
              <a:gd name="connsiteX930" fmla="*/ 3132682 w 7467600"/>
              <a:gd name="connsiteY930" fmla="*/ 1072284 h 6858000"/>
              <a:gd name="connsiteX931" fmla="*/ 2716346 w 7467600"/>
              <a:gd name="connsiteY931" fmla="*/ 1276376 h 6858000"/>
              <a:gd name="connsiteX932" fmla="*/ 2716772 w 7467600"/>
              <a:gd name="connsiteY932" fmla="*/ 1255462 h 6858000"/>
              <a:gd name="connsiteX933" fmla="*/ 3471096 w 7467600"/>
              <a:gd name="connsiteY933" fmla="*/ 437072 h 6858000"/>
              <a:gd name="connsiteX934" fmla="*/ 3639057 w 7467600"/>
              <a:gd name="connsiteY934" fmla="*/ 286334 h 6858000"/>
              <a:gd name="connsiteX935" fmla="*/ 3640309 w 7467600"/>
              <a:gd name="connsiteY935" fmla="*/ 284664 h 6858000"/>
              <a:gd name="connsiteX936" fmla="*/ 3646022 w 7467600"/>
              <a:gd name="connsiteY936" fmla="*/ 276711 h 6858000"/>
              <a:gd name="connsiteX937" fmla="*/ 3707943 w 7467600"/>
              <a:gd name="connsiteY937" fmla="*/ 65958 h 6858000"/>
              <a:gd name="connsiteX938" fmla="*/ 3721337 w 7467600"/>
              <a:gd name="connsiteY938" fmla="*/ 0 h 6858000"/>
              <a:gd name="connsiteX939" fmla="*/ 2867960 w 7467600"/>
              <a:gd name="connsiteY939" fmla="*/ 0 h 6858000"/>
              <a:gd name="connsiteX940" fmla="*/ 2926351 w 7467600"/>
              <a:gd name="connsiteY940" fmla="*/ 0 h 6858000"/>
              <a:gd name="connsiteX941" fmla="*/ 2902823 w 7467600"/>
              <a:gd name="connsiteY941" fmla="*/ 262929 h 6858000"/>
              <a:gd name="connsiteX942" fmla="*/ 2940663 w 7467600"/>
              <a:gd name="connsiteY942" fmla="*/ 140884 h 6858000"/>
              <a:gd name="connsiteX943" fmla="*/ 2947039 w 7467600"/>
              <a:gd name="connsiteY943" fmla="*/ 122524 h 6858000"/>
              <a:gd name="connsiteX944" fmla="*/ 2984316 w 7467600"/>
              <a:gd name="connsiteY944" fmla="*/ 0 h 6858000"/>
              <a:gd name="connsiteX945" fmla="*/ 3016114 w 7467600"/>
              <a:gd name="connsiteY945" fmla="*/ 0 h 6858000"/>
              <a:gd name="connsiteX946" fmla="*/ 2979949 w 7467600"/>
              <a:gd name="connsiteY946" fmla="*/ 119274 h 6858000"/>
              <a:gd name="connsiteX947" fmla="*/ 3023879 w 7467600"/>
              <a:gd name="connsiteY947" fmla="*/ 0 h 6858000"/>
              <a:gd name="connsiteX948" fmla="*/ 3105400 w 7467600"/>
              <a:gd name="connsiteY948" fmla="*/ 0 h 6858000"/>
              <a:gd name="connsiteX949" fmla="*/ 3094669 w 7467600"/>
              <a:gd name="connsiteY949" fmla="*/ 30308 h 6858000"/>
              <a:gd name="connsiteX950" fmla="*/ 2901945 w 7467600"/>
              <a:gd name="connsiteY950" fmla="*/ 466538 h 6858000"/>
              <a:gd name="connsiteX951" fmla="*/ 2815209 w 7467600"/>
              <a:gd name="connsiteY951" fmla="*/ 497361 h 6858000"/>
              <a:gd name="connsiteX952" fmla="*/ 2844845 w 7467600"/>
              <a:gd name="connsiteY952" fmla="*/ 127638 h 6858000"/>
              <a:gd name="connsiteX953" fmla="*/ 2867960 w 7467600"/>
              <a:gd name="connsiteY953" fmla="*/ 0 h 6858000"/>
              <a:gd name="connsiteX954" fmla="*/ 1057230 w 7467600"/>
              <a:gd name="connsiteY954" fmla="*/ 0 h 6858000"/>
              <a:gd name="connsiteX955" fmla="*/ 1111003 w 7467600"/>
              <a:gd name="connsiteY955" fmla="*/ 0 h 6858000"/>
              <a:gd name="connsiteX956" fmla="*/ 1125553 w 7467600"/>
              <a:gd name="connsiteY956" fmla="*/ 52588 h 6858000"/>
              <a:gd name="connsiteX957" fmla="*/ 1304276 w 7467600"/>
              <a:gd name="connsiteY957" fmla="*/ 476275 h 6858000"/>
              <a:gd name="connsiteX958" fmla="*/ 1492066 w 7467600"/>
              <a:gd name="connsiteY958" fmla="*/ 886333 h 6858000"/>
              <a:gd name="connsiteX959" fmla="*/ 1423698 w 7467600"/>
              <a:gd name="connsiteY959" fmla="*/ 710817 h 6858000"/>
              <a:gd name="connsiteX960" fmla="*/ 1357609 w 7467600"/>
              <a:gd name="connsiteY960" fmla="*/ 532892 h 6858000"/>
              <a:gd name="connsiteX961" fmla="*/ 1309550 w 7467600"/>
              <a:gd name="connsiteY961" fmla="*/ 374031 h 6858000"/>
              <a:gd name="connsiteX962" fmla="*/ 1193673 w 7467600"/>
              <a:gd name="connsiteY962" fmla="*/ 49533 h 6858000"/>
              <a:gd name="connsiteX963" fmla="*/ 1164391 w 7467600"/>
              <a:gd name="connsiteY963" fmla="*/ 0 h 6858000"/>
              <a:gd name="connsiteX964" fmla="*/ 1200666 w 7467600"/>
              <a:gd name="connsiteY964" fmla="*/ 0 h 6858000"/>
              <a:gd name="connsiteX965" fmla="*/ 1223408 w 7467600"/>
              <a:gd name="connsiteY965" fmla="*/ 38996 h 6858000"/>
              <a:gd name="connsiteX966" fmla="*/ 1339635 w 7467600"/>
              <a:gd name="connsiteY966" fmla="*/ 365517 h 6858000"/>
              <a:gd name="connsiteX967" fmla="*/ 1387469 w 7467600"/>
              <a:gd name="connsiteY967" fmla="*/ 523079 h 6858000"/>
              <a:gd name="connsiteX968" fmla="*/ 1452685 w 7467600"/>
              <a:gd name="connsiteY968" fmla="*/ 699806 h 6858000"/>
              <a:gd name="connsiteX969" fmla="*/ 1492092 w 7467600"/>
              <a:gd name="connsiteY969" fmla="*/ 800424 h 6858000"/>
              <a:gd name="connsiteX970" fmla="*/ 1455302 w 7467600"/>
              <a:gd name="connsiteY970" fmla="*/ 632913 h 6858000"/>
              <a:gd name="connsiteX971" fmla="*/ 1222336 w 7467600"/>
              <a:gd name="connsiteY971" fmla="*/ 9480 h 6858000"/>
              <a:gd name="connsiteX972" fmla="*/ 1214634 w 7467600"/>
              <a:gd name="connsiteY972" fmla="*/ 0 h 6858000"/>
              <a:gd name="connsiteX973" fmla="*/ 1289827 w 7467600"/>
              <a:gd name="connsiteY973" fmla="*/ 0 h 6858000"/>
              <a:gd name="connsiteX974" fmla="*/ 1321076 w 7467600"/>
              <a:gd name="connsiteY974" fmla="*/ 59722 h 6858000"/>
              <a:gd name="connsiteX975" fmla="*/ 1512579 w 7467600"/>
              <a:gd name="connsiteY975" fmla="*/ 626441 h 6858000"/>
              <a:gd name="connsiteX976" fmla="*/ 1506076 w 7467600"/>
              <a:gd name="connsiteY976" fmla="*/ 1089289 h 6858000"/>
              <a:gd name="connsiteX977" fmla="*/ 1486346 w 7467600"/>
              <a:gd name="connsiteY977" fmla="*/ 1079919 h 6858000"/>
              <a:gd name="connsiteX978" fmla="*/ 1070511 w 7467600"/>
              <a:gd name="connsiteY978" fmla="*/ 48609 h 6858000"/>
              <a:gd name="connsiteX979" fmla="*/ 1057230 w 7467600"/>
              <a:gd name="connsiteY979" fmla="*/ 0 h 6858000"/>
              <a:gd name="connsiteX980" fmla="*/ 43151 w 7467600"/>
              <a:gd name="connsiteY980" fmla="*/ 0 h 6858000"/>
              <a:gd name="connsiteX981" fmla="*/ 95283 w 7467600"/>
              <a:gd name="connsiteY981" fmla="*/ 0 h 6858000"/>
              <a:gd name="connsiteX982" fmla="*/ 300708 w 7467600"/>
              <a:gd name="connsiteY982" fmla="*/ 154571 h 6858000"/>
              <a:gd name="connsiteX983" fmla="*/ 530414 w 7467600"/>
              <a:gd name="connsiteY983" fmla="*/ 354673 h 6858000"/>
              <a:gd name="connsiteX984" fmla="*/ 333785 w 7467600"/>
              <a:gd name="connsiteY984" fmla="*/ 161564 h 6858000"/>
              <a:gd name="connsiteX985" fmla="*/ 147005 w 7467600"/>
              <a:gd name="connsiteY985" fmla="*/ 0 h 6858000"/>
              <a:gd name="connsiteX986" fmla="*/ 272509 w 7467600"/>
              <a:gd name="connsiteY986" fmla="*/ 0 h 6858000"/>
              <a:gd name="connsiteX987" fmla="*/ 326276 w 7467600"/>
              <a:gd name="connsiteY987" fmla="*/ 45847 h 6858000"/>
              <a:gd name="connsiteX988" fmla="*/ 823759 w 7467600"/>
              <a:gd name="connsiteY988" fmla="*/ 574145 h 6858000"/>
              <a:gd name="connsiteX989" fmla="*/ 811254 w 7467600"/>
              <a:gd name="connsiteY989" fmla="*/ 665546 h 6858000"/>
              <a:gd name="connsiteX990" fmla="*/ 154042 w 7467600"/>
              <a:gd name="connsiteY990" fmla="*/ 261522 h 6858000"/>
              <a:gd name="connsiteX991" fmla="*/ 13550 w 7467600"/>
              <a:gd name="connsiteY991" fmla="*/ 158423 h 6858000"/>
              <a:gd name="connsiteX992" fmla="*/ 0 w 7467600"/>
              <a:gd name="connsiteY992" fmla="*/ 146618 h 6858000"/>
              <a:gd name="connsiteX993" fmla="*/ 0 w 7467600"/>
              <a:gd name="connsiteY993" fmla="*/ 59161 h 6858000"/>
              <a:gd name="connsiteX994" fmla="*/ 45427 w 7467600"/>
              <a:gd name="connsiteY994" fmla="*/ 101078 h 6858000"/>
              <a:gd name="connsiteX995" fmla="*/ 630103 w 7467600"/>
              <a:gd name="connsiteY995" fmla="*/ 485885 h 6858000"/>
              <a:gd name="connsiteX996" fmla="*/ 532040 w 7467600"/>
              <a:gd name="connsiteY996" fmla="*/ 399359 h 6858000"/>
              <a:gd name="connsiteX997" fmla="*/ 517618 w 7467600"/>
              <a:gd name="connsiteY997" fmla="*/ 385726 h 6858000"/>
              <a:gd name="connsiteX998" fmla="*/ 285074 w 7467600"/>
              <a:gd name="connsiteY998" fmla="*/ 182755 h 6858000"/>
              <a:gd name="connsiteX999" fmla="*/ 43151 w 7467600"/>
              <a:gd name="connsiteY999"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467600 w 7467600"/>
              <a:gd name="connsiteY127" fmla="*/ 5361850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353035 w 7467600"/>
              <a:gd name="connsiteY140" fmla="*/ 5197318 h 6858000"/>
              <a:gd name="connsiteX141" fmla="*/ 7467600 w 7467600"/>
              <a:gd name="connsiteY141" fmla="*/ 5297634 h 6858000"/>
              <a:gd name="connsiteX142" fmla="*/ 7467600 w 7467600"/>
              <a:gd name="connsiteY142" fmla="*/ 5361850 h 6858000"/>
              <a:gd name="connsiteX143" fmla="*/ 1903353 w 7467600"/>
              <a:gd name="connsiteY143" fmla="*/ 5044827 h 6858000"/>
              <a:gd name="connsiteX144" fmla="*/ 1936931 w 7467600"/>
              <a:gd name="connsiteY144" fmla="*/ 5093954 h 6858000"/>
              <a:gd name="connsiteX145" fmla="*/ 2195868 w 7467600"/>
              <a:gd name="connsiteY145" fmla="*/ 5396574 h 6858000"/>
              <a:gd name="connsiteX146" fmla="*/ 2088852 w 7467600"/>
              <a:gd name="connsiteY146" fmla="*/ 5166123 h 6858000"/>
              <a:gd name="connsiteX147" fmla="*/ 1958241 w 7467600"/>
              <a:gd name="connsiteY147" fmla="*/ 5067955 h 6858000"/>
              <a:gd name="connsiteX148" fmla="*/ 1903353 w 7467600"/>
              <a:gd name="connsiteY148" fmla="*/ 5044827 h 6858000"/>
              <a:gd name="connsiteX149" fmla="*/ 1979378 w 7467600"/>
              <a:gd name="connsiteY149" fmla="*/ 4769504 h 6858000"/>
              <a:gd name="connsiteX150" fmla="*/ 2882120 w 7467600"/>
              <a:gd name="connsiteY150" fmla="*/ 5064547 h 6858000"/>
              <a:gd name="connsiteX151" fmla="*/ 2793103 w 7467600"/>
              <a:gd name="connsiteY151" fmla="*/ 5039699 h 6858000"/>
              <a:gd name="connsiteX152" fmla="*/ 2770041 w 7467600"/>
              <a:gd name="connsiteY152" fmla="*/ 5033634 h 6858000"/>
              <a:gd name="connsiteX153" fmla="*/ 1979378 w 7467600"/>
              <a:gd name="connsiteY153" fmla="*/ 4769504 h 6858000"/>
              <a:gd name="connsiteX154" fmla="*/ 1927410 w 7467600"/>
              <a:gd name="connsiteY154" fmla="*/ 4716164 h 6858000"/>
              <a:gd name="connsiteX155" fmla="*/ 1959587 w 7467600"/>
              <a:gd name="connsiteY155" fmla="*/ 4728849 h 6858000"/>
              <a:gd name="connsiteX156" fmla="*/ 2777707 w 7467600"/>
              <a:gd name="connsiteY156" fmla="*/ 5003991 h 6858000"/>
              <a:gd name="connsiteX157" fmla="*/ 2800768 w 7467600"/>
              <a:gd name="connsiteY157" fmla="*/ 5010056 h 6858000"/>
              <a:gd name="connsiteX158" fmla="*/ 2879408 w 7467600"/>
              <a:gd name="connsiteY158" fmla="*/ 5031590 h 6858000"/>
              <a:gd name="connsiteX159" fmla="*/ 2862295 w 7467600"/>
              <a:gd name="connsiteY159" fmla="*/ 5022958 h 6858000"/>
              <a:gd name="connsiteX160" fmla="*/ 2813343 w 7467600"/>
              <a:gd name="connsiteY160" fmla="*/ 4998369 h 6858000"/>
              <a:gd name="connsiteX161" fmla="*/ 2646245 w 7467600"/>
              <a:gd name="connsiteY161" fmla="*/ 4930999 h 6858000"/>
              <a:gd name="connsiteX162" fmla="*/ 1999243 w 7467600"/>
              <a:gd name="connsiteY162" fmla="*/ 4730524 h 6858000"/>
              <a:gd name="connsiteX163" fmla="*/ 1979527 w 7467600"/>
              <a:gd name="connsiteY163" fmla="*/ 4726651 h 6858000"/>
              <a:gd name="connsiteX164" fmla="*/ 1927410 w 7467600"/>
              <a:gd name="connsiteY164" fmla="*/ 4716164 h 6858000"/>
              <a:gd name="connsiteX165" fmla="*/ 1997014 w 7467600"/>
              <a:gd name="connsiteY165" fmla="*/ 4698007 h 6858000"/>
              <a:gd name="connsiteX166" fmla="*/ 2005458 w 7467600"/>
              <a:gd name="connsiteY166" fmla="*/ 4699540 h 6858000"/>
              <a:gd name="connsiteX167" fmla="*/ 2657186 w 7467600"/>
              <a:gd name="connsiteY167" fmla="*/ 4901687 h 6858000"/>
              <a:gd name="connsiteX168" fmla="*/ 2826662 w 7467600"/>
              <a:gd name="connsiteY168" fmla="*/ 4970362 h 6858000"/>
              <a:gd name="connsiteX169" fmla="*/ 2876100 w 7467600"/>
              <a:gd name="connsiteY169" fmla="*/ 4995397 h 6858000"/>
              <a:gd name="connsiteX170" fmla="*/ 3042600 w 7467600"/>
              <a:gd name="connsiteY170" fmla="*/ 5059532 h 6858000"/>
              <a:gd name="connsiteX171" fmla="*/ 1997014 w 7467600"/>
              <a:gd name="connsiteY171" fmla="*/ 4698007 h 6858000"/>
              <a:gd name="connsiteX172" fmla="*/ 2305292 w 7467600"/>
              <a:gd name="connsiteY172" fmla="*/ 4219492 h 6858000"/>
              <a:gd name="connsiteX173" fmla="*/ 3360922 w 7467600"/>
              <a:gd name="connsiteY173" fmla="*/ 4529373 h 6858000"/>
              <a:gd name="connsiteX174" fmla="*/ 3492420 w 7467600"/>
              <a:gd name="connsiteY174" fmla="*/ 4510145 h 6858000"/>
              <a:gd name="connsiteX175" fmla="*/ 3364086 w 7467600"/>
              <a:gd name="connsiteY175" fmla="*/ 4480340 h 6858000"/>
              <a:gd name="connsiteX176" fmla="*/ 3225818 w 7467600"/>
              <a:gd name="connsiteY176" fmla="*/ 4411822 h 6858000"/>
              <a:gd name="connsiteX177" fmla="*/ 3129696 w 7467600"/>
              <a:gd name="connsiteY177" fmla="*/ 4360704 h 6858000"/>
              <a:gd name="connsiteX178" fmla="*/ 2814545 w 7467600"/>
              <a:gd name="connsiteY178" fmla="*/ 4282955 h 6858000"/>
              <a:gd name="connsiteX179" fmla="*/ 2305292 w 7467600"/>
              <a:gd name="connsiteY179" fmla="*/ 4219492 h 6858000"/>
              <a:gd name="connsiteX180" fmla="*/ 2626982 w 7467600"/>
              <a:gd name="connsiteY180" fmla="*/ 4206450 h 6858000"/>
              <a:gd name="connsiteX181" fmla="*/ 2490617 w 7467600"/>
              <a:gd name="connsiteY181" fmla="*/ 4206951 h 6858000"/>
              <a:gd name="connsiteX182" fmla="*/ 2819869 w 7467600"/>
              <a:gd name="connsiteY182" fmla="*/ 4252936 h 6858000"/>
              <a:gd name="connsiteX183" fmla="*/ 3143018 w 7467600"/>
              <a:gd name="connsiteY183" fmla="*/ 4332698 h 6858000"/>
              <a:gd name="connsiteX184" fmla="*/ 3241520 w 7467600"/>
              <a:gd name="connsiteY184" fmla="*/ 4385112 h 6858000"/>
              <a:gd name="connsiteX185" fmla="*/ 3374575 w 7467600"/>
              <a:gd name="connsiteY185" fmla="*/ 4451517 h 6858000"/>
              <a:gd name="connsiteX186" fmla="*/ 3505221 w 7467600"/>
              <a:gd name="connsiteY186" fmla="*/ 4480757 h 6858000"/>
              <a:gd name="connsiteX187" fmla="*/ 2626982 w 7467600"/>
              <a:gd name="connsiteY187" fmla="*/ 4206450 h 6858000"/>
              <a:gd name="connsiteX188" fmla="*/ 1310106 w 7467600"/>
              <a:gd name="connsiteY188" fmla="*/ 3943217 h 6858000"/>
              <a:gd name="connsiteX189" fmla="*/ 854994 w 7467600"/>
              <a:gd name="connsiteY189" fmla="*/ 4399136 h 6858000"/>
              <a:gd name="connsiteX190" fmla="*/ 742462 w 7467600"/>
              <a:gd name="connsiteY190" fmla="*/ 4594648 h 6858000"/>
              <a:gd name="connsiteX191" fmla="*/ 820602 w 7467600"/>
              <a:gd name="connsiteY191" fmla="*/ 4485915 h 6858000"/>
              <a:gd name="connsiteX192" fmla="*/ 878295 w 7467600"/>
              <a:gd name="connsiteY192" fmla="*/ 4403594 h 6858000"/>
              <a:gd name="connsiteX193" fmla="*/ 1240607 w 7467600"/>
              <a:gd name="connsiteY193" fmla="*/ 4010401 h 6858000"/>
              <a:gd name="connsiteX194" fmla="*/ 1310106 w 7467600"/>
              <a:gd name="connsiteY194" fmla="*/ 3943217 h 6858000"/>
              <a:gd name="connsiteX195" fmla="*/ 1423113 w 7467600"/>
              <a:gd name="connsiteY195" fmla="*/ 3874565 h 6858000"/>
              <a:gd name="connsiteX196" fmla="*/ 1260565 w 7467600"/>
              <a:gd name="connsiteY196" fmla="*/ 4031982 h 6858000"/>
              <a:gd name="connsiteX197" fmla="*/ 901900 w 7467600"/>
              <a:gd name="connsiteY197" fmla="*/ 4421236 h 6858000"/>
              <a:gd name="connsiteX198" fmla="*/ 845044 w 7467600"/>
              <a:gd name="connsiteY198" fmla="*/ 4502436 h 6858000"/>
              <a:gd name="connsiteX199" fmla="*/ 685926 w 7467600"/>
              <a:gd name="connsiteY199" fmla="*/ 4703069 h 6858000"/>
              <a:gd name="connsiteX200" fmla="*/ 684248 w 7467600"/>
              <a:gd name="connsiteY200" fmla="*/ 4706721 h 6858000"/>
              <a:gd name="connsiteX201" fmla="*/ 1423113 w 7467600"/>
              <a:gd name="connsiteY201" fmla="*/ 3874565 h 6858000"/>
              <a:gd name="connsiteX202" fmla="*/ 3316479 w 7467600"/>
              <a:gd name="connsiteY202" fmla="*/ 3872136 h 6858000"/>
              <a:gd name="connsiteX203" fmla="*/ 3546806 w 7467600"/>
              <a:gd name="connsiteY203" fmla="*/ 4356139 h 6858000"/>
              <a:gd name="connsiteX204" fmla="*/ 3364433 w 7467600"/>
              <a:gd name="connsiteY204" fmla="*/ 3953121 h 6858000"/>
              <a:gd name="connsiteX205" fmla="*/ 3316479 w 7467600"/>
              <a:gd name="connsiteY205" fmla="*/ 3872136 h 6858000"/>
              <a:gd name="connsiteX206" fmla="*/ 3291335 w 7467600"/>
              <a:gd name="connsiteY206" fmla="*/ 3767420 h 6858000"/>
              <a:gd name="connsiteX207" fmla="*/ 3390805 w 7467600"/>
              <a:gd name="connsiteY207" fmla="*/ 3937163 h 6858000"/>
              <a:gd name="connsiteX208" fmla="*/ 3579062 w 7467600"/>
              <a:gd name="connsiteY208" fmla="*/ 4359040 h 6858000"/>
              <a:gd name="connsiteX209" fmla="*/ 3467355 w 7467600"/>
              <a:gd name="connsiteY209" fmla="*/ 3988130 h 6858000"/>
              <a:gd name="connsiteX210" fmla="*/ 3310753 w 7467600"/>
              <a:gd name="connsiteY210" fmla="*/ 3787140 h 6858000"/>
              <a:gd name="connsiteX211" fmla="*/ 3291335 w 7467600"/>
              <a:gd name="connsiteY211" fmla="*/ 3767420 h 6858000"/>
              <a:gd name="connsiteX212" fmla="*/ 1635889 w 7467600"/>
              <a:gd name="connsiteY212" fmla="*/ 3709494 h 6858000"/>
              <a:gd name="connsiteX213" fmla="*/ 1634800 w 7467600"/>
              <a:gd name="connsiteY213" fmla="*/ 3731111 h 6858000"/>
              <a:gd name="connsiteX214" fmla="*/ 1635889 w 7467600"/>
              <a:gd name="connsiteY214" fmla="*/ 3709494 h 6858000"/>
              <a:gd name="connsiteX215" fmla="*/ 1510397 w 7467600"/>
              <a:gd name="connsiteY215" fmla="*/ 3684705 h 6858000"/>
              <a:gd name="connsiteX216" fmla="*/ 1146550 w 7467600"/>
              <a:gd name="connsiteY216" fmla="*/ 3802012 h 6858000"/>
              <a:gd name="connsiteX217" fmla="*/ 698834 w 7467600"/>
              <a:gd name="connsiteY217" fmla="*/ 3952272 h 6858000"/>
              <a:gd name="connsiteX218" fmla="*/ 34256 w 7467600"/>
              <a:gd name="connsiteY218" fmla="*/ 4347603 h 6858000"/>
              <a:gd name="connsiteX219" fmla="*/ 527241 w 7467600"/>
              <a:gd name="connsiteY219" fmla="*/ 4065078 h 6858000"/>
              <a:gd name="connsiteX220" fmla="*/ 1510397 w 7467600"/>
              <a:gd name="connsiteY220" fmla="*/ 3684705 h 6858000"/>
              <a:gd name="connsiteX221" fmla="*/ 1313114 w 7467600"/>
              <a:gd name="connsiteY221" fmla="*/ 3655216 h 6858000"/>
              <a:gd name="connsiteX222" fmla="*/ 1109304 w 7467600"/>
              <a:gd name="connsiteY222" fmla="*/ 3669030 h 6858000"/>
              <a:gd name="connsiteX223" fmla="*/ 8129 w 7467600"/>
              <a:gd name="connsiteY223" fmla="*/ 4330519 h 6858000"/>
              <a:gd name="connsiteX224" fmla="*/ 687572 w 7467600"/>
              <a:gd name="connsiteY224" fmla="*/ 3925629 h 6858000"/>
              <a:gd name="connsiteX225" fmla="*/ 1138365 w 7467600"/>
              <a:gd name="connsiteY225" fmla="*/ 3774515 h 6858000"/>
              <a:gd name="connsiteX226" fmla="*/ 1505579 w 7467600"/>
              <a:gd name="connsiteY226" fmla="*/ 3655526 h 6858000"/>
              <a:gd name="connsiteX227" fmla="*/ 1313114 w 7467600"/>
              <a:gd name="connsiteY227" fmla="*/ 3655216 h 6858000"/>
              <a:gd name="connsiteX228" fmla="*/ 3655073 w 7467600"/>
              <a:gd name="connsiteY228" fmla="*/ 3650884 h 6858000"/>
              <a:gd name="connsiteX229" fmla="*/ 3989938 w 7467600"/>
              <a:gd name="connsiteY229" fmla="*/ 3991685 h 6858000"/>
              <a:gd name="connsiteX230" fmla="*/ 4393907 w 7467600"/>
              <a:gd name="connsiteY230" fmla="*/ 4261258 h 6858000"/>
              <a:gd name="connsiteX231" fmla="*/ 4648051 w 7467600"/>
              <a:gd name="connsiteY231" fmla="*/ 4374051 h 6858000"/>
              <a:gd name="connsiteX232" fmla="*/ 4383389 w 7467600"/>
              <a:gd name="connsiteY232" fmla="*/ 4184369 h 6858000"/>
              <a:gd name="connsiteX233" fmla="*/ 4165508 w 7467600"/>
              <a:gd name="connsiteY233" fmla="*/ 4035196 h 6858000"/>
              <a:gd name="connsiteX234" fmla="*/ 4068162 w 7467600"/>
              <a:gd name="connsiteY234" fmla="*/ 3953394 h 6858000"/>
              <a:gd name="connsiteX235" fmla="*/ 3981416 w 7467600"/>
              <a:gd name="connsiteY235" fmla="*/ 3880482 h 6858000"/>
              <a:gd name="connsiteX236" fmla="*/ 3800147 w 7467600"/>
              <a:gd name="connsiteY236" fmla="*/ 3749872 h 6858000"/>
              <a:gd name="connsiteX237" fmla="*/ 3655073 w 7467600"/>
              <a:gd name="connsiteY237" fmla="*/ 3650884 h 6858000"/>
              <a:gd name="connsiteX238" fmla="*/ 3670252 w 7467600"/>
              <a:gd name="connsiteY238" fmla="*/ 3622798 h 6858000"/>
              <a:gd name="connsiteX239" fmla="*/ 3817258 w 7467600"/>
              <a:gd name="connsiteY239" fmla="*/ 3723577 h 6858000"/>
              <a:gd name="connsiteX240" fmla="*/ 4000461 w 7467600"/>
              <a:gd name="connsiteY240" fmla="*/ 3855966 h 6858000"/>
              <a:gd name="connsiteX241" fmla="*/ 4088180 w 7467600"/>
              <a:gd name="connsiteY241" fmla="*/ 3929774 h 6858000"/>
              <a:gd name="connsiteX242" fmla="*/ 4184555 w 7467600"/>
              <a:gd name="connsiteY242" fmla="*/ 4010683 h 6858000"/>
              <a:gd name="connsiteX243" fmla="*/ 4399563 w 7467600"/>
              <a:gd name="connsiteY243" fmla="*/ 4158106 h 6858000"/>
              <a:gd name="connsiteX244" fmla="*/ 4684469 w 7467600"/>
              <a:gd name="connsiteY244" fmla="*/ 4364680 h 6858000"/>
              <a:gd name="connsiteX245" fmla="*/ 4690271 w 7467600"/>
              <a:gd name="connsiteY245" fmla="*/ 4370034 h 6858000"/>
              <a:gd name="connsiteX246" fmla="*/ 4136093 w 7467600"/>
              <a:gd name="connsiteY246" fmla="*/ 3858466 h 6858000"/>
              <a:gd name="connsiteX247" fmla="*/ 3670252 w 7467600"/>
              <a:gd name="connsiteY247" fmla="*/ 3622798 h 6858000"/>
              <a:gd name="connsiteX248" fmla="*/ 4440129 w 7467600"/>
              <a:gd name="connsiteY248" fmla="*/ 3448571 h 6858000"/>
              <a:gd name="connsiteX249" fmla="*/ 4856525 w 7467600"/>
              <a:gd name="connsiteY249" fmla="*/ 3915351 h 6858000"/>
              <a:gd name="connsiteX250" fmla="*/ 5059055 w 7467600"/>
              <a:gd name="connsiteY250" fmla="*/ 4108918 h 6858000"/>
              <a:gd name="connsiteX251" fmla="*/ 5290070 w 7467600"/>
              <a:gd name="connsiteY251" fmla="*/ 4263619 h 6858000"/>
              <a:gd name="connsiteX252" fmla="*/ 4834991 w 7467600"/>
              <a:gd name="connsiteY252" fmla="*/ 3830985 h 6858000"/>
              <a:gd name="connsiteX253" fmla="*/ 4440129 w 7467600"/>
              <a:gd name="connsiteY253" fmla="*/ 3448571 h 6858000"/>
              <a:gd name="connsiteX254" fmla="*/ 4441737 w 7467600"/>
              <a:gd name="connsiteY254" fmla="*/ 3399734 h 6858000"/>
              <a:gd name="connsiteX255" fmla="*/ 4431236 w 7467600"/>
              <a:gd name="connsiteY255" fmla="*/ 3400954 h 6858000"/>
              <a:gd name="connsiteX256" fmla="*/ 4557150 w 7467600"/>
              <a:gd name="connsiteY256" fmla="*/ 3510023 h 6858000"/>
              <a:gd name="connsiteX257" fmla="*/ 4856936 w 7467600"/>
              <a:gd name="connsiteY257" fmla="*/ 3809146 h 6858000"/>
              <a:gd name="connsiteX258" fmla="*/ 5111996 w 7467600"/>
              <a:gd name="connsiteY258" fmla="*/ 4065759 h 6858000"/>
              <a:gd name="connsiteX259" fmla="*/ 5388878 w 7467600"/>
              <a:gd name="connsiteY259" fmla="*/ 4300185 h 6858000"/>
              <a:gd name="connsiteX260" fmla="*/ 5425556 w 7467600"/>
              <a:gd name="connsiteY260" fmla="*/ 4308967 h 6858000"/>
              <a:gd name="connsiteX261" fmla="*/ 4943646 w 7467600"/>
              <a:gd name="connsiteY261" fmla="*/ 3822916 h 6858000"/>
              <a:gd name="connsiteX262" fmla="*/ 4594837 w 7467600"/>
              <a:gd name="connsiteY262" fmla="*/ 3532274 h 6858000"/>
              <a:gd name="connsiteX263" fmla="*/ 4441737 w 7467600"/>
              <a:gd name="connsiteY263" fmla="*/ 3399734 h 6858000"/>
              <a:gd name="connsiteX264" fmla="*/ 5425834 w 7467600"/>
              <a:gd name="connsiteY264" fmla="*/ 3162785 h 6858000"/>
              <a:gd name="connsiteX265" fmla="*/ 5401644 w 7467600"/>
              <a:gd name="connsiteY265" fmla="*/ 3617847 h 6858000"/>
              <a:gd name="connsiteX266" fmla="*/ 5467256 w 7467600"/>
              <a:gd name="connsiteY266" fmla="*/ 4175494 h 6858000"/>
              <a:gd name="connsiteX267" fmla="*/ 5448069 w 7467600"/>
              <a:gd name="connsiteY267" fmla="*/ 3567554 h 6858000"/>
              <a:gd name="connsiteX268" fmla="*/ 5425834 w 7467600"/>
              <a:gd name="connsiteY268" fmla="*/ 3162785 h 6858000"/>
              <a:gd name="connsiteX269" fmla="*/ 1318687 w 7467600"/>
              <a:gd name="connsiteY269" fmla="*/ 3113840 h 6858000"/>
              <a:gd name="connsiteX270" fmla="*/ 1066793 w 7467600"/>
              <a:gd name="connsiteY270" fmla="*/ 3212171 h 6858000"/>
              <a:gd name="connsiteX271" fmla="*/ 993319 w 7467600"/>
              <a:gd name="connsiteY271" fmla="*/ 3247648 h 6858000"/>
              <a:gd name="connsiteX272" fmla="*/ 853081 w 7467600"/>
              <a:gd name="connsiteY272" fmla="*/ 3312410 h 6858000"/>
              <a:gd name="connsiteX273" fmla="*/ 805957 w 7467600"/>
              <a:gd name="connsiteY273" fmla="*/ 3330443 h 6858000"/>
              <a:gd name="connsiteX274" fmla="*/ 1318687 w 7467600"/>
              <a:gd name="connsiteY274" fmla="*/ 3113840 h 6858000"/>
              <a:gd name="connsiteX275" fmla="*/ 5453702 w 7467600"/>
              <a:gd name="connsiteY275" fmla="*/ 3090882 h 6858000"/>
              <a:gd name="connsiteX276" fmla="*/ 5480135 w 7467600"/>
              <a:gd name="connsiteY276" fmla="*/ 3565802 h 6858000"/>
              <a:gd name="connsiteX277" fmla="*/ 5499023 w 7467600"/>
              <a:gd name="connsiteY277" fmla="*/ 4166310 h 6858000"/>
              <a:gd name="connsiteX278" fmla="*/ 5547022 w 7467600"/>
              <a:gd name="connsiteY278" fmla="*/ 3607838 h 6858000"/>
              <a:gd name="connsiteX279" fmla="*/ 5515964 w 7467600"/>
              <a:gd name="connsiteY279" fmla="*/ 3378541 h 6858000"/>
              <a:gd name="connsiteX280" fmla="*/ 5453702 w 7467600"/>
              <a:gd name="connsiteY280" fmla="*/ 3090882 h 6858000"/>
              <a:gd name="connsiteX281" fmla="*/ 1238695 w 7467600"/>
              <a:gd name="connsiteY281" fmla="*/ 3076820 h 6858000"/>
              <a:gd name="connsiteX282" fmla="*/ 716371 w 7467600"/>
              <a:gd name="connsiteY282" fmla="*/ 3293249 h 6858000"/>
              <a:gd name="connsiteX283" fmla="*/ 579522 w 7467600"/>
              <a:gd name="connsiteY283" fmla="*/ 3371759 h 6858000"/>
              <a:gd name="connsiteX284" fmla="*/ 600288 w 7467600"/>
              <a:gd name="connsiteY284" fmla="*/ 3365555 h 6858000"/>
              <a:gd name="connsiteX285" fmla="*/ 840692 w 7467600"/>
              <a:gd name="connsiteY285" fmla="*/ 3284921 h 6858000"/>
              <a:gd name="connsiteX286" fmla="*/ 979248 w 7467600"/>
              <a:gd name="connsiteY286" fmla="*/ 3221003 h 6858000"/>
              <a:gd name="connsiteX287" fmla="*/ 1053282 w 7467600"/>
              <a:gd name="connsiteY287" fmla="*/ 3185247 h 6858000"/>
              <a:gd name="connsiteX288" fmla="*/ 1320603 w 7467600"/>
              <a:gd name="connsiteY288" fmla="*/ 3081281 h 6858000"/>
              <a:gd name="connsiteX289" fmla="*/ 1238695 w 7467600"/>
              <a:gd name="connsiteY289" fmla="*/ 3076820 h 6858000"/>
              <a:gd name="connsiteX290" fmla="*/ 5425627 w 7467600"/>
              <a:gd name="connsiteY290" fmla="*/ 2954192 h 6858000"/>
              <a:gd name="connsiteX291" fmla="*/ 5470770 w 7467600"/>
              <a:gd name="connsiteY291" fmla="*/ 3005435 h 6858000"/>
              <a:gd name="connsiteX292" fmla="*/ 5519779 w 7467600"/>
              <a:gd name="connsiteY292" fmla="*/ 4359223 h 6858000"/>
              <a:gd name="connsiteX293" fmla="*/ 5520293 w 7467600"/>
              <a:gd name="connsiteY293" fmla="*/ 4360602 h 6858000"/>
              <a:gd name="connsiteX294" fmla="*/ 5767221 w 7467600"/>
              <a:gd name="connsiteY294" fmla="*/ 4665564 h 6858000"/>
              <a:gd name="connsiteX295" fmla="*/ 6937169 w 7467600"/>
              <a:gd name="connsiteY295" fmla="*/ 4815941 h 6858000"/>
              <a:gd name="connsiteX296" fmla="*/ 6953922 w 7467600"/>
              <a:gd name="connsiteY296" fmla="*/ 4890068 h 6858000"/>
              <a:gd name="connsiteX297" fmla="*/ 6071359 w 7467600"/>
              <a:gd name="connsiteY297" fmla="*/ 4770770 h 6858000"/>
              <a:gd name="connsiteX298" fmla="*/ 6038839 w 7467600"/>
              <a:gd name="connsiteY298" fmla="*/ 4764474 h 6858000"/>
              <a:gd name="connsiteX299" fmla="*/ 6038706 w 7467600"/>
              <a:gd name="connsiteY299" fmla="*/ 4763847 h 6858000"/>
              <a:gd name="connsiteX300" fmla="*/ 6037784 w 7467600"/>
              <a:gd name="connsiteY300" fmla="*/ 4764270 h 6858000"/>
              <a:gd name="connsiteX301" fmla="*/ 6038839 w 7467600"/>
              <a:gd name="connsiteY301" fmla="*/ 4764474 h 6858000"/>
              <a:gd name="connsiteX302" fmla="*/ 6040338 w 7467600"/>
              <a:gd name="connsiteY302" fmla="*/ 4771418 h 6858000"/>
              <a:gd name="connsiteX303" fmla="*/ 6024488 w 7467600"/>
              <a:gd name="connsiteY303" fmla="*/ 4809903 h 6858000"/>
              <a:gd name="connsiteX304" fmla="*/ 5599771 w 7467600"/>
              <a:gd name="connsiteY304" fmla="*/ 5509652 h 6858000"/>
              <a:gd name="connsiteX305" fmla="*/ 5548843 w 7467600"/>
              <a:gd name="connsiteY305" fmla="*/ 5563845 h 6858000"/>
              <a:gd name="connsiteX306" fmla="*/ 5940952 w 7467600"/>
              <a:gd name="connsiteY306" fmla="*/ 6250028 h 6858000"/>
              <a:gd name="connsiteX307" fmla="*/ 6043441 w 7467600"/>
              <a:gd name="connsiteY307" fmla="*/ 6665847 h 6858000"/>
              <a:gd name="connsiteX308" fmla="*/ 6093432 w 7467600"/>
              <a:gd name="connsiteY308" fmla="*/ 6858000 h 6858000"/>
              <a:gd name="connsiteX309" fmla="*/ 6034344 w 7467600"/>
              <a:gd name="connsiteY309" fmla="*/ 6858000 h 6858000"/>
              <a:gd name="connsiteX310" fmla="*/ 6026679 w 7467600"/>
              <a:gd name="connsiteY310" fmla="*/ 6836959 h 6858000"/>
              <a:gd name="connsiteX311" fmla="*/ 5800441 w 7467600"/>
              <a:gd name="connsiteY311" fmla="*/ 6335286 h 6858000"/>
              <a:gd name="connsiteX312" fmla="*/ 5526562 w 7467600"/>
              <a:gd name="connsiteY312" fmla="*/ 5705388 h 6858000"/>
              <a:gd name="connsiteX313" fmla="*/ 5519640 w 7467600"/>
              <a:gd name="connsiteY313" fmla="*/ 5683774 h 6858000"/>
              <a:gd name="connsiteX314" fmla="*/ 5844559 w 7467600"/>
              <a:gd name="connsiteY314" fmla="*/ 6553349 h 6858000"/>
              <a:gd name="connsiteX315" fmla="*/ 5975994 w 7467600"/>
              <a:gd name="connsiteY315" fmla="*/ 6858000 h 6858000"/>
              <a:gd name="connsiteX316" fmla="*/ 5898547 w 7467600"/>
              <a:gd name="connsiteY316" fmla="*/ 6858000 h 6858000"/>
              <a:gd name="connsiteX317" fmla="*/ 5682041 w 7467600"/>
              <a:gd name="connsiteY317" fmla="*/ 6355860 h 6858000"/>
              <a:gd name="connsiteX318" fmla="*/ 5461758 w 7467600"/>
              <a:gd name="connsiteY318" fmla="*/ 5820220 h 6858000"/>
              <a:gd name="connsiteX319" fmla="*/ 5237282 w 7467600"/>
              <a:gd name="connsiteY319" fmla="*/ 6579086 h 6858000"/>
              <a:gd name="connsiteX320" fmla="*/ 5115009 w 7467600"/>
              <a:gd name="connsiteY320" fmla="*/ 6858000 h 6858000"/>
              <a:gd name="connsiteX321" fmla="*/ 5028074 w 7467600"/>
              <a:gd name="connsiteY321" fmla="*/ 6858000 h 6858000"/>
              <a:gd name="connsiteX322" fmla="*/ 5079508 w 7467600"/>
              <a:gd name="connsiteY322" fmla="*/ 6749074 h 6858000"/>
              <a:gd name="connsiteX323" fmla="*/ 5371846 w 7467600"/>
              <a:gd name="connsiteY323" fmla="*/ 5924413 h 6858000"/>
              <a:gd name="connsiteX324" fmla="*/ 5270512 w 7467600"/>
              <a:gd name="connsiteY324" fmla="*/ 6138975 h 6858000"/>
              <a:gd name="connsiteX325" fmla="*/ 5062409 w 7467600"/>
              <a:gd name="connsiteY325" fmla="*/ 6653544 h 6858000"/>
              <a:gd name="connsiteX326" fmla="*/ 5036628 w 7467600"/>
              <a:gd name="connsiteY326" fmla="*/ 6754247 h 6858000"/>
              <a:gd name="connsiteX327" fmla="*/ 5009112 w 7467600"/>
              <a:gd name="connsiteY327" fmla="*/ 6858000 h 6858000"/>
              <a:gd name="connsiteX328" fmla="*/ 4976679 w 7467600"/>
              <a:gd name="connsiteY328" fmla="*/ 6858000 h 6858000"/>
              <a:gd name="connsiteX329" fmla="*/ 5006537 w 7467600"/>
              <a:gd name="connsiteY329" fmla="*/ 6747068 h 6858000"/>
              <a:gd name="connsiteX330" fmla="*/ 5032723 w 7467600"/>
              <a:gd name="connsiteY330" fmla="*/ 6644957 h 6858000"/>
              <a:gd name="connsiteX331" fmla="*/ 5242949 w 7467600"/>
              <a:gd name="connsiteY331" fmla="*/ 6125175 h 6858000"/>
              <a:gd name="connsiteX332" fmla="*/ 5286321 w 7467600"/>
              <a:gd name="connsiteY332" fmla="*/ 6033555 h 6858000"/>
              <a:gd name="connsiteX333" fmla="*/ 5008210 w 7467600"/>
              <a:gd name="connsiteY333" fmla="*/ 6649194 h 6858000"/>
              <a:gd name="connsiteX334" fmla="*/ 4986321 w 7467600"/>
              <a:gd name="connsiteY334" fmla="*/ 6765687 h 6858000"/>
              <a:gd name="connsiteX335" fmla="*/ 4973474 w 7467600"/>
              <a:gd name="connsiteY335" fmla="*/ 6858000 h 6858000"/>
              <a:gd name="connsiteX336" fmla="*/ 4907178 w 7467600"/>
              <a:gd name="connsiteY336" fmla="*/ 6858000 h 6858000"/>
              <a:gd name="connsiteX337" fmla="*/ 4910810 w 7467600"/>
              <a:gd name="connsiteY337" fmla="*/ 6829660 h 6858000"/>
              <a:gd name="connsiteX338" fmla="*/ 4987461 w 7467600"/>
              <a:gd name="connsiteY338" fmla="*/ 6432994 h 6858000"/>
              <a:gd name="connsiteX339" fmla="*/ 5179262 w 7467600"/>
              <a:gd name="connsiteY339" fmla="*/ 6035044 h 6858000"/>
              <a:gd name="connsiteX340" fmla="*/ 4689678 w 7467600"/>
              <a:gd name="connsiteY340" fmla="*/ 6440241 h 6858000"/>
              <a:gd name="connsiteX341" fmla="*/ 4477543 w 7467600"/>
              <a:gd name="connsiteY341" fmla="*/ 6674836 h 6858000"/>
              <a:gd name="connsiteX342" fmla="*/ 4329957 w 7467600"/>
              <a:gd name="connsiteY342" fmla="*/ 6858000 h 6858000"/>
              <a:gd name="connsiteX343" fmla="*/ 4218595 w 7467600"/>
              <a:gd name="connsiteY343" fmla="*/ 6858000 h 6858000"/>
              <a:gd name="connsiteX344" fmla="*/ 4368888 w 7467600"/>
              <a:gd name="connsiteY344" fmla="*/ 6668412 h 6858000"/>
              <a:gd name="connsiteX345" fmla="*/ 4563091 w 7467600"/>
              <a:gd name="connsiteY345" fmla="*/ 6442508 h 6858000"/>
              <a:gd name="connsiteX346" fmla="*/ 5387324 w 7467600"/>
              <a:gd name="connsiteY346" fmla="*/ 5705830 h 6858000"/>
              <a:gd name="connsiteX347" fmla="*/ 5073620 w 7467600"/>
              <a:gd name="connsiteY347" fmla="*/ 5955437 h 6858000"/>
              <a:gd name="connsiteX348" fmla="*/ 4689789 w 7467600"/>
              <a:gd name="connsiteY348" fmla="*/ 6268382 h 6858000"/>
              <a:gd name="connsiteX349" fmla="*/ 4418722 w 7467600"/>
              <a:gd name="connsiteY349" fmla="*/ 6570886 h 6858000"/>
              <a:gd name="connsiteX350" fmla="*/ 4214944 w 7467600"/>
              <a:gd name="connsiteY350" fmla="*/ 6858000 h 6858000"/>
              <a:gd name="connsiteX351" fmla="*/ 4177898 w 7467600"/>
              <a:gd name="connsiteY351" fmla="*/ 6858000 h 6858000"/>
              <a:gd name="connsiteX352" fmla="*/ 4391597 w 7467600"/>
              <a:gd name="connsiteY352" fmla="*/ 6556370 h 6858000"/>
              <a:gd name="connsiteX353" fmla="*/ 4668889 w 7467600"/>
              <a:gd name="connsiteY353" fmla="*/ 6246399 h 6858000"/>
              <a:gd name="connsiteX354" fmla="*/ 5055427 w 7467600"/>
              <a:gd name="connsiteY354" fmla="*/ 5931476 h 6858000"/>
              <a:gd name="connsiteX355" fmla="*/ 5371814 w 7467600"/>
              <a:gd name="connsiteY355" fmla="*/ 5678975 h 6858000"/>
              <a:gd name="connsiteX356" fmla="*/ 4987918 w 7467600"/>
              <a:gd name="connsiteY356" fmla="*/ 5838701 h 6858000"/>
              <a:gd name="connsiteX357" fmla="*/ 4317146 w 7467600"/>
              <a:gd name="connsiteY357" fmla="*/ 6587716 h 6858000"/>
              <a:gd name="connsiteX358" fmla="*/ 4171627 w 7467600"/>
              <a:gd name="connsiteY358" fmla="*/ 6858000 h 6858000"/>
              <a:gd name="connsiteX359" fmla="*/ 4081585 w 7467600"/>
              <a:gd name="connsiteY359" fmla="*/ 6858000 h 6858000"/>
              <a:gd name="connsiteX360" fmla="*/ 4238603 w 7467600"/>
              <a:gd name="connsiteY360" fmla="*/ 6559341 h 6858000"/>
              <a:gd name="connsiteX361" fmla="*/ 4778333 w 7467600"/>
              <a:gd name="connsiteY361" fmla="*/ 5873626 h 6858000"/>
              <a:gd name="connsiteX362" fmla="*/ 5414185 w 7467600"/>
              <a:gd name="connsiteY362" fmla="*/ 5573882 h 6858000"/>
              <a:gd name="connsiteX363" fmla="*/ 5959648 w 7467600"/>
              <a:gd name="connsiteY363" fmla="*/ 4760797 h 6858000"/>
              <a:gd name="connsiteX364" fmla="*/ 5355019 w 7467600"/>
              <a:gd name="connsiteY364" fmla="*/ 4734672 h 6858000"/>
              <a:gd name="connsiteX365" fmla="*/ 5083565 w 7467600"/>
              <a:gd name="connsiteY365" fmla="*/ 5179121 h 6858000"/>
              <a:gd name="connsiteX366" fmla="*/ 4713577 w 7467600"/>
              <a:gd name="connsiteY366" fmla="*/ 5616803 h 6858000"/>
              <a:gd name="connsiteX367" fmla="*/ 3989559 w 7467600"/>
              <a:gd name="connsiteY367" fmla="*/ 6145945 h 6858000"/>
              <a:gd name="connsiteX368" fmla="*/ 3939824 w 7467600"/>
              <a:gd name="connsiteY368" fmla="*/ 6066900 h 6858000"/>
              <a:gd name="connsiteX369" fmla="*/ 4584537 w 7467600"/>
              <a:gd name="connsiteY369" fmla="*/ 5324826 h 6858000"/>
              <a:gd name="connsiteX370" fmla="*/ 5037105 w 7467600"/>
              <a:gd name="connsiteY370" fmla="*/ 5088765 h 6858000"/>
              <a:gd name="connsiteX371" fmla="*/ 5039930 w 7467600"/>
              <a:gd name="connsiteY371" fmla="*/ 5089585 h 6858000"/>
              <a:gd name="connsiteX372" fmla="*/ 5263764 w 7467600"/>
              <a:gd name="connsiteY372" fmla="*/ 4735525 h 6858000"/>
              <a:gd name="connsiteX373" fmla="*/ 4086300 w 7467600"/>
              <a:gd name="connsiteY373" fmla="*/ 4884599 h 6858000"/>
              <a:gd name="connsiteX374" fmla="*/ 4085485 w 7467600"/>
              <a:gd name="connsiteY374" fmla="*/ 4899070 h 6858000"/>
              <a:gd name="connsiteX375" fmla="*/ 3871915 w 7467600"/>
              <a:gd name="connsiteY375" fmla="*/ 5253645 h 6858000"/>
              <a:gd name="connsiteX376" fmla="*/ 3799374 w 7467600"/>
              <a:gd name="connsiteY376" fmla="*/ 5466127 h 6858000"/>
              <a:gd name="connsiteX377" fmla="*/ 3498850 w 7467600"/>
              <a:gd name="connsiteY377" fmla="*/ 6661888 h 6858000"/>
              <a:gd name="connsiteX378" fmla="*/ 3399216 w 7467600"/>
              <a:gd name="connsiteY378" fmla="*/ 6858000 h 6858000"/>
              <a:gd name="connsiteX379" fmla="*/ 3303688 w 7467600"/>
              <a:gd name="connsiteY379" fmla="*/ 6858000 h 6858000"/>
              <a:gd name="connsiteX380" fmla="*/ 3391774 w 7467600"/>
              <a:gd name="connsiteY380" fmla="*/ 6697181 h 6858000"/>
              <a:gd name="connsiteX381" fmla="*/ 3735540 w 7467600"/>
              <a:gd name="connsiteY381" fmla="*/ 5546923 h 6858000"/>
              <a:gd name="connsiteX382" fmla="*/ 3729438 w 7467600"/>
              <a:gd name="connsiteY382" fmla="*/ 5569058 h 6858000"/>
              <a:gd name="connsiteX383" fmla="*/ 3707782 w 7467600"/>
              <a:gd name="connsiteY383" fmla="*/ 5644908 h 6858000"/>
              <a:gd name="connsiteX384" fmla="*/ 3583827 w 7467600"/>
              <a:gd name="connsiteY384" fmla="*/ 6039215 h 6858000"/>
              <a:gd name="connsiteX385" fmla="*/ 3547861 w 7467600"/>
              <a:gd name="connsiteY385" fmla="*/ 6129609 h 6858000"/>
              <a:gd name="connsiteX386" fmla="*/ 3490905 w 7467600"/>
              <a:gd name="connsiteY386" fmla="*/ 6277660 h 6858000"/>
              <a:gd name="connsiteX387" fmla="*/ 3455859 w 7467600"/>
              <a:gd name="connsiteY387" fmla="*/ 6391301 h 6858000"/>
              <a:gd name="connsiteX388" fmla="*/ 3429112 w 7467600"/>
              <a:gd name="connsiteY388" fmla="*/ 6479469 h 6858000"/>
              <a:gd name="connsiteX389" fmla="*/ 3304862 w 7467600"/>
              <a:gd name="connsiteY389" fmla="*/ 6796476 h 6858000"/>
              <a:gd name="connsiteX390" fmla="*/ 3276071 w 7467600"/>
              <a:gd name="connsiteY390" fmla="*/ 6858000 h 6858000"/>
              <a:gd name="connsiteX391" fmla="*/ 3240805 w 7467600"/>
              <a:gd name="connsiteY391" fmla="*/ 6858000 h 6858000"/>
              <a:gd name="connsiteX392" fmla="*/ 3275917 w 7467600"/>
              <a:gd name="connsiteY392" fmla="*/ 6783192 h 6858000"/>
              <a:gd name="connsiteX393" fmla="*/ 3399358 w 7467600"/>
              <a:gd name="connsiteY393" fmla="*/ 6469011 h 6858000"/>
              <a:gd name="connsiteX394" fmla="*/ 3425650 w 7467600"/>
              <a:gd name="connsiteY394" fmla="*/ 6381333 h 6858000"/>
              <a:gd name="connsiteX395" fmla="*/ 3460661 w 7467600"/>
              <a:gd name="connsiteY395" fmla="*/ 6266763 h 6858000"/>
              <a:gd name="connsiteX396" fmla="*/ 3518021 w 7467600"/>
              <a:gd name="connsiteY396" fmla="*/ 6117298 h 6858000"/>
              <a:gd name="connsiteX397" fmla="*/ 3554035 w 7467600"/>
              <a:gd name="connsiteY397" fmla="*/ 6027832 h 6858000"/>
              <a:gd name="connsiteX398" fmla="*/ 3677174 w 7467600"/>
              <a:gd name="connsiteY398" fmla="*/ 5636351 h 6858000"/>
              <a:gd name="connsiteX399" fmla="*/ 3698819 w 7467600"/>
              <a:gd name="connsiteY399" fmla="*/ 5560503 h 6858000"/>
              <a:gd name="connsiteX400" fmla="*/ 3702094 w 7467600"/>
              <a:gd name="connsiteY400" fmla="*/ 5549194 h 6858000"/>
              <a:gd name="connsiteX401" fmla="*/ 3398355 w 7467600"/>
              <a:gd name="connsiteY401" fmla="*/ 6094603 h 6858000"/>
              <a:gd name="connsiteX402" fmla="*/ 3193941 w 7467600"/>
              <a:gd name="connsiteY402" fmla="*/ 6798775 h 6858000"/>
              <a:gd name="connsiteX403" fmla="*/ 3184140 w 7467600"/>
              <a:gd name="connsiteY403" fmla="*/ 6858000 h 6858000"/>
              <a:gd name="connsiteX404" fmla="*/ 3099978 w 7467600"/>
              <a:gd name="connsiteY404" fmla="*/ 6858000 h 6858000"/>
              <a:gd name="connsiteX405" fmla="*/ 3101556 w 7467600"/>
              <a:gd name="connsiteY405" fmla="*/ 6843337 h 6858000"/>
              <a:gd name="connsiteX406" fmla="*/ 3370162 w 7467600"/>
              <a:gd name="connsiteY406" fmla="*/ 5785550 h 6858000"/>
              <a:gd name="connsiteX407" fmla="*/ 3746477 w 7467600"/>
              <a:gd name="connsiteY407" fmla="*/ 5377889 h 6858000"/>
              <a:gd name="connsiteX408" fmla="*/ 3863399 w 7467600"/>
              <a:gd name="connsiteY408" fmla="*/ 5087257 h 6858000"/>
              <a:gd name="connsiteX409" fmla="*/ 3968712 w 7467600"/>
              <a:gd name="connsiteY409" fmla="*/ 4913989 h 6858000"/>
              <a:gd name="connsiteX410" fmla="*/ 2792390 w 7467600"/>
              <a:gd name="connsiteY410" fmla="*/ 5382974 h 6858000"/>
              <a:gd name="connsiteX411" fmla="*/ 2714982 w 7467600"/>
              <a:gd name="connsiteY411" fmla="*/ 5427051 h 6858000"/>
              <a:gd name="connsiteX412" fmla="*/ 2813361 w 7467600"/>
              <a:gd name="connsiteY412" fmla="*/ 6023912 h 6858000"/>
              <a:gd name="connsiteX413" fmla="*/ 2688430 w 7467600"/>
              <a:gd name="connsiteY413" fmla="*/ 6801564 h 6858000"/>
              <a:gd name="connsiteX414" fmla="*/ 2629626 w 7467600"/>
              <a:gd name="connsiteY414" fmla="*/ 6763394 h 6858000"/>
              <a:gd name="connsiteX415" fmla="*/ 2565328 w 7467600"/>
              <a:gd name="connsiteY415" fmla="*/ 5516399 h 6858000"/>
              <a:gd name="connsiteX416" fmla="*/ 1922999 w 7467600"/>
              <a:gd name="connsiteY416" fmla="*/ 5980343 h 6858000"/>
              <a:gd name="connsiteX417" fmla="*/ 1950261 w 7467600"/>
              <a:gd name="connsiteY417" fmla="*/ 6405858 h 6858000"/>
              <a:gd name="connsiteX418" fmla="*/ 2365554 w 7467600"/>
              <a:gd name="connsiteY418" fmla="*/ 6759107 h 6858000"/>
              <a:gd name="connsiteX419" fmla="*/ 2424142 w 7467600"/>
              <a:gd name="connsiteY419" fmla="*/ 6858000 h 6858000"/>
              <a:gd name="connsiteX420" fmla="*/ 2395994 w 7467600"/>
              <a:gd name="connsiteY420" fmla="*/ 6858000 h 6858000"/>
              <a:gd name="connsiteX421" fmla="*/ 2392863 w 7467600"/>
              <a:gd name="connsiteY421" fmla="*/ 6852964 h 6858000"/>
              <a:gd name="connsiteX422" fmla="*/ 2017589 w 7467600"/>
              <a:gd name="connsiteY422" fmla="*/ 6493982 h 6858000"/>
              <a:gd name="connsiteX423" fmla="*/ 2147336 w 7467600"/>
              <a:gd name="connsiteY423" fmla="*/ 6594052 h 6858000"/>
              <a:gd name="connsiteX424" fmla="*/ 2207047 w 7467600"/>
              <a:gd name="connsiteY424" fmla="*/ 6654540 h 6858000"/>
              <a:gd name="connsiteX425" fmla="*/ 2299106 w 7467600"/>
              <a:gd name="connsiteY425" fmla="*/ 6778931 h 6858000"/>
              <a:gd name="connsiteX426" fmla="*/ 2314430 w 7467600"/>
              <a:gd name="connsiteY426" fmla="*/ 6801144 h 6858000"/>
              <a:gd name="connsiteX427" fmla="*/ 2352406 w 7467600"/>
              <a:gd name="connsiteY427" fmla="*/ 6858000 h 6858000"/>
              <a:gd name="connsiteX428" fmla="*/ 2314492 w 7467600"/>
              <a:gd name="connsiteY428" fmla="*/ 6858000 h 6858000"/>
              <a:gd name="connsiteX429" fmla="*/ 2288095 w 7467600"/>
              <a:gd name="connsiteY429" fmla="*/ 6818030 h 6858000"/>
              <a:gd name="connsiteX430" fmla="*/ 2272768 w 7467600"/>
              <a:gd name="connsiteY430" fmla="*/ 6795822 h 6858000"/>
              <a:gd name="connsiteX431" fmla="*/ 2182715 w 7467600"/>
              <a:gd name="connsiteY431" fmla="*/ 6675071 h 6858000"/>
              <a:gd name="connsiteX432" fmla="*/ 2032061 w 7467600"/>
              <a:gd name="connsiteY432" fmla="*/ 6541380 h 6858000"/>
              <a:gd name="connsiteX433" fmla="*/ 2257220 w 7467600"/>
              <a:gd name="connsiteY433" fmla="*/ 6826257 h 6858000"/>
              <a:gd name="connsiteX434" fmla="*/ 2281324 w 7467600"/>
              <a:gd name="connsiteY434" fmla="*/ 6858000 h 6858000"/>
              <a:gd name="connsiteX435" fmla="*/ 2242860 w 7467600"/>
              <a:gd name="connsiteY435" fmla="*/ 6858000 h 6858000"/>
              <a:gd name="connsiteX436" fmla="*/ 2232818 w 7467600"/>
              <a:gd name="connsiteY436" fmla="*/ 6844926 h 6858000"/>
              <a:gd name="connsiteX437" fmla="*/ 1990172 w 7467600"/>
              <a:gd name="connsiteY437" fmla="*/ 6542121 h 6858000"/>
              <a:gd name="connsiteX438" fmla="*/ 2124090 w 7467600"/>
              <a:gd name="connsiteY438" fmla="*/ 6761017 h 6858000"/>
              <a:gd name="connsiteX439" fmla="*/ 2200380 w 7467600"/>
              <a:gd name="connsiteY439" fmla="*/ 6858000 h 6858000"/>
              <a:gd name="connsiteX440" fmla="*/ 2147507 w 7467600"/>
              <a:gd name="connsiteY440" fmla="*/ 6858000 h 6858000"/>
              <a:gd name="connsiteX441" fmla="*/ 2070668 w 7467600"/>
              <a:gd name="connsiteY441" fmla="*/ 6761520 h 6858000"/>
              <a:gd name="connsiteX442" fmla="*/ 1975142 w 7467600"/>
              <a:gd name="connsiteY442" fmla="*/ 6585570 h 6858000"/>
              <a:gd name="connsiteX443" fmla="*/ 2050035 w 7467600"/>
              <a:gd name="connsiteY443" fmla="*/ 6813345 h 6858000"/>
              <a:gd name="connsiteX444" fmla="*/ 2063025 w 7467600"/>
              <a:gd name="connsiteY444" fmla="*/ 6858000 h 6858000"/>
              <a:gd name="connsiteX445" fmla="*/ 2021675 w 7467600"/>
              <a:gd name="connsiteY445" fmla="*/ 6858000 h 6858000"/>
              <a:gd name="connsiteX446" fmla="*/ 2019308 w 7467600"/>
              <a:gd name="connsiteY446" fmla="*/ 6847118 h 6858000"/>
              <a:gd name="connsiteX447" fmla="*/ 1938835 w 7467600"/>
              <a:gd name="connsiteY447" fmla="*/ 6551160 h 6858000"/>
              <a:gd name="connsiteX448" fmla="*/ 1953230 w 7467600"/>
              <a:gd name="connsiteY448" fmla="*/ 6759699 h 6858000"/>
              <a:gd name="connsiteX449" fmla="*/ 1956763 w 7467600"/>
              <a:gd name="connsiteY449" fmla="*/ 6778191 h 6858000"/>
              <a:gd name="connsiteX450" fmla="*/ 1967925 w 7467600"/>
              <a:gd name="connsiteY450" fmla="*/ 6858000 h 6858000"/>
              <a:gd name="connsiteX451" fmla="*/ 1936622 w 7467600"/>
              <a:gd name="connsiteY451" fmla="*/ 6858000 h 6858000"/>
              <a:gd name="connsiteX452" fmla="*/ 1926261 w 7467600"/>
              <a:gd name="connsiteY452" fmla="*/ 6784064 h 6858000"/>
              <a:gd name="connsiteX453" fmla="*/ 1922724 w 7467600"/>
              <a:gd name="connsiteY453" fmla="*/ 6765577 h 6858000"/>
              <a:gd name="connsiteX454" fmla="*/ 1904650 w 7467600"/>
              <a:gd name="connsiteY454" fmla="*/ 6639616 h 6858000"/>
              <a:gd name="connsiteX455" fmla="*/ 1885273 w 7467600"/>
              <a:gd name="connsiteY455" fmla="*/ 6858000 h 6858000"/>
              <a:gd name="connsiteX456" fmla="*/ 1854363 w 7467600"/>
              <a:gd name="connsiteY456" fmla="*/ 6858000 h 6858000"/>
              <a:gd name="connsiteX457" fmla="*/ 1880391 w 7467600"/>
              <a:gd name="connsiteY457" fmla="*/ 6603796 h 6858000"/>
              <a:gd name="connsiteX458" fmla="*/ 1818273 w 7467600"/>
              <a:gd name="connsiteY458" fmla="*/ 6715729 h 6858000"/>
              <a:gd name="connsiteX459" fmla="*/ 1794691 w 7467600"/>
              <a:gd name="connsiteY459" fmla="*/ 6843239 h 6858000"/>
              <a:gd name="connsiteX460" fmla="*/ 1794914 w 7467600"/>
              <a:gd name="connsiteY460" fmla="*/ 6858000 h 6858000"/>
              <a:gd name="connsiteX461" fmla="*/ 1746128 w 7467600"/>
              <a:gd name="connsiteY461" fmla="*/ 6858000 h 6858000"/>
              <a:gd name="connsiteX462" fmla="*/ 1753934 w 7467600"/>
              <a:gd name="connsiteY462" fmla="*/ 6724796 h 6858000"/>
              <a:gd name="connsiteX463" fmla="*/ 1792053 w 7467600"/>
              <a:gd name="connsiteY463" fmla="*/ 6572396 h 6858000"/>
              <a:gd name="connsiteX464" fmla="*/ 1862248 w 7467600"/>
              <a:gd name="connsiteY464" fmla="*/ 6266397 h 6858000"/>
              <a:gd name="connsiteX465" fmla="*/ 1862250 w 7467600"/>
              <a:gd name="connsiteY465" fmla="*/ 6033531 h 6858000"/>
              <a:gd name="connsiteX466" fmla="*/ 1211999 w 7467600"/>
              <a:gd name="connsiteY466" fmla="*/ 6683610 h 6858000"/>
              <a:gd name="connsiteX467" fmla="*/ 1213266 w 7467600"/>
              <a:gd name="connsiteY467" fmla="*/ 6691947 h 6858000"/>
              <a:gd name="connsiteX468" fmla="*/ 1203370 w 7467600"/>
              <a:gd name="connsiteY468" fmla="*/ 6850676 h 6858000"/>
              <a:gd name="connsiteX469" fmla="*/ 1203671 w 7467600"/>
              <a:gd name="connsiteY469" fmla="*/ 6858000 h 6858000"/>
              <a:gd name="connsiteX470" fmla="*/ 1143180 w 7467600"/>
              <a:gd name="connsiteY470" fmla="*/ 6858000 h 6858000"/>
              <a:gd name="connsiteX471" fmla="*/ 1142176 w 7467600"/>
              <a:gd name="connsiteY471" fmla="*/ 6766045 h 6858000"/>
              <a:gd name="connsiteX472" fmla="*/ 1067484 w 7467600"/>
              <a:gd name="connsiteY472" fmla="*/ 6858000 h 6858000"/>
              <a:gd name="connsiteX473" fmla="*/ 953928 w 7467600"/>
              <a:gd name="connsiteY473" fmla="*/ 6858000 h 6858000"/>
              <a:gd name="connsiteX474" fmla="*/ 959715 w 7467600"/>
              <a:gd name="connsiteY474" fmla="*/ 6850185 h 6858000"/>
              <a:gd name="connsiteX475" fmla="*/ 1483788 w 7467600"/>
              <a:gd name="connsiteY475" fmla="*/ 6259174 h 6858000"/>
              <a:gd name="connsiteX476" fmla="*/ 1100671 w 7467600"/>
              <a:gd name="connsiteY476" fmla="*/ 6252137 h 6858000"/>
              <a:gd name="connsiteX477" fmla="*/ 1090144 w 7467600"/>
              <a:gd name="connsiteY477" fmla="*/ 6256748 h 6858000"/>
              <a:gd name="connsiteX478" fmla="*/ 1095872 w 7467600"/>
              <a:gd name="connsiteY478" fmla="*/ 6271892 h 6858000"/>
              <a:gd name="connsiteX479" fmla="*/ 262785 w 7467600"/>
              <a:gd name="connsiteY479" fmla="*/ 6845450 h 6858000"/>
              <a:gd name="connsiteX480" fmla="*/ 209968 w 7467600"/>
              <a:gd name="connsiteY480" fmla="*/ 6770713 h 6858000"/>
              <a:gd name="connsiteX481" fmla="*/ 873460 w 7467600"/>
              <a:gd name="connsiteY481" fmla="*/ 6253768 h 6858000"/>
              <a:gd name="connsiteX482" fmla="*/ 192686 w 7467600"/>
              <a:gd name="connsiteY482" fmla="*/ 5849257 h 6858000"/>
              <a:gd name="connsiteX483" fmla="*/ 4696 w 7467600"/>
              <a:gd name="connsiteY483" fmla="*/ 5697668 h 6858000"/>
              <a:gd name="connsiteX484" fmla="*/ 0 w 7467600"/>
              <a:gd name="connsiteY484" fmla="*/ 5689984 h 6858000"/>
              <a:gd name="connsiteX485" fmla="*/ 0 w 7467600"/>
              <a:gd name="connsiteY485" fmla="*/ 5513472 h 6858000"/>
              <a:gd name="connsiteX486" fmla="*/ 174101 w 7467600"/>
              <a:gd name="connsiteY486" fmla="*/ 5620277 h 6858000"/>
              <a:gd name="connsiteX487" fmla="*/ 891800 w 7467600"/>
              <a:gd name="connsiteY487" fmla="*/ 6036935 h 6858000"/>
              <a:gd name="connsiteX488" fmla="*/ 1072219 w 7467600"/>
              <a:gd name="connsiteY488" fmla="*/ 6169443 h 6858000"/>
              <a:gd name="connsiteX489" fmla="*/ 1074117 w 7467600"/>
              <a:gd name="connsiteY489" fmla="*/ 6170301 h 6858000"/>
              <a:gd name="connsiteX490" fmla="*/ 1083114 w 7467600"/>
              <a:gd name="connsiteY490" fmla="*/ 6174131 h 6858000"/>
              <a:gd name="connsiteX491" fmla="*/ 1543010 w 7467600"/>
              <a:gd name="connsiteY491" fmla="*/ 6191140 h 6858000"/>
              <a:gd name="connsiteX492" fmla="*/ 1551080 w 7467600"/>
              <a:gd name="connsiteY492" fmla="*/ 6195006 h 6858000"/>
              <a:gd name="connsiteX493" fmla="*/ 2345443 w 7467600"/>
              <a:gd name="connsiteY493" fmla="*/ 5549882 h 6858000"/>
              <a:gd name="connsiteX494" fmla="*/ 1721499 w 7467600"/>
              <a:gd name="connsiteY494" fmla="*/ 5599969 h 6858000"/>
              <a:gd name="connsiteX495" fmla="*/ 767716 w 7467600"/>
              <a:gd name="connsiteY495" fmla="*/ 5472768 h 6858000"/>
              <a:gd name="connsiteX496" fmla="*/ 722147 w 7467600"/>
              <a:gd name="connsiteY496" fmla="*/ 5393091 h 6858000"/>
              <a:gd name="connsiteX497" fmla="*/ 1485552 w 7467600"/>
              <a:gd name="connsiteY497" fmla="*/ 5313202 h 6858000"/>
              <a:gd name="connsiteX498" fmla="*/ 2143004 w 7467600"/>
              <a:gd name="connsiteY498" fmla="*/ 5402420 h 6858000"/>
              <a:gd name="connsiteX499" fmla="*/ 1933391 w 7467600"/>
              <a:gd name="connsiteY499" fmla="*/ 5156971 h 6858000"/>
              <a:gd name="connsiteX500" fmla="*/ 1827118 w 7467600"/>
              <a:gd name="connsiteY500" fmla="*/ 4968410 h 6858000"/>
              <a:gd name="connsiteX501" fmla="*/ 1837349 w 7467600"/>
              <a:gd name="connsiteY501" fmla="*/ 4956357 h 6858000"/>
              <a:gd name="connsiteX502" fmla="*/ 2162835 w 7467600"/>
              <a:gd name="connsiteY502" fmla="*/ 5187853 h 6858000"/>
              <a:gd name="connsiteX503" fmla="*/ 2257167 w 7467600"/>
              <a:gd name="connsiteY503" fmla="*/ 5462123 h 6858000"/>
              <a:gd name="connsiteX504" fmla="*/ 2261598 w 7467600"/>
              <a:gd name="connsiteY504" fmla="*/ 5467998 h 6858000"/>
              <a:gd name="connsiteX505" fmla="*/ 2437177 w 7467600"/>
              <a:gd name="connsiteY505" fmla="*/ 5479608 h 6858000"/>
              <a:gd name="connsiteX506" fmla="*/ 2445247 w 7467600"/>
              <a:gd name="connsiteY506" fmla="*/ 5483476 h 6858000"/>
              <a:gd name="connsiteX507" fmla="*/ 2743626 w 7467600"/>
              <a:gd name="connsiteY507" fmla="*/ 5304819 h 6858000"/>
              <a:gd name="connsiteX508" fmla="*/ 3048102 w 7467600"/>
              <a:gd name="connsiteY508" fmla="*/ 5150595 h 6858000"/>
              <a:gd name="connsiteX509" fmla="*/ 1799414 w 7467600"/>
              <a:gd name="connsiteY509" fmla="*/ 4694732 h 6858000"/>
              <a:gd name="connsiteX510" fmla="*/ 1771735 w 7467600"/>
              <a:gd name="connsiteY510" fmla="*/ 4619929 h 6858000"/>
              <a:gd name="connsiteX511" fmla="*/ 3104273 w 7467600"/>
              <a:gd name="connsiteY511" fmla="*/ 5076159 h 6858000"/>
              <a:gd name="connsiteX512" fmla="*/ 3113245 w 7467600"/>
              <a:gd name="connsiteY512" fmla="*/ 5090705 h 6858000"/>
              <a:gd name="connsiteX513" fmla="*/ 3126294 w 7467600"/>
              <a:gd name="connsiteY513" fmla="*/ 5114400 h 6858000"/>
              <a:gd name="connsiteX514" fmla="*/ 3937433 w 7467600"/>
              <a:gd name="connsiteY514" fmla="*/ 4830473 h 6858000"/>
              <a:gd name="connsiteX515" fmla="*/ 3590475 w 7467600"/>
              <a:gd name="connsiteY515" fmla="*/ 4597974 h 6858000"/>
              <a:gd name="connsiteX516" fmla="*/ 3100264 w 7467600"/>
              <a:gd name="connsiteY516" fmla="*/ 4579845 h 6858000"/>
              <a:gd name="connsiteX517" fmla="*/ 2183576 w 7467600"/>
              <a:gd name="connsiteY517" fmla="*/ 4227150 h 6858000"/>
              <a:gd name="connsiteX518" fmla="*/ 2151029 w 7467600"/>
              <a:gd name="connsiteY518" fmla="*/ 4146947 h 6858000"/>
              <a:gd name="connsiteX519" fmla="*/ 3563434 w 7467600"/>
              <a:gd name="connsiteY519" fmla="*/ 4469115 h 6858000"/>
              <a:gd name="connsiteX520" fmla="*/ 3177952 w 7467600"/>
              <a:gd name="connsiteY520" fmla="*/ 3657386 h 6858000"/>
              <a:gd name="connsiteX521" fmla="*/ 3189263 w 7467600"/>
              <a:gd name="connsiteY521" fmla="*/ 3625726 h 6858000"/>
              <a:gd name="connsiteX522" fmla="*/ 3560912 w 7467600"/>
              <a:gd name="connsiteY522" fmla="*/ 4079863 h 6858000"/>
              <a:gd name="connsiteX523" fmla="*/ 3626636 w 7467600"/>
              <a:gd name="connsiteY523" fmla="*/ 4512230 h 6858000"/>
              <a:gd name="connsiteX524" fmla="*/ 3653088 w 7467600"/>
              <a:gd name="connsiteY524" fmla="*/ 4521417 h 6858000"/>
              <a:gd name="connsiteX525" fmla="*/ 3988128 w 7467600"/>
              <a:gd name="connsiteY525" fmla="*/ 4817267 h 6858000"/>
              <a:gd name="connsiteX526" fmla="*/ 4830582 w 7467600"/>
              <a:gd name="connsiteY526" fmla="*/ 4676000 h 6858000"/>
              <a:gd name="connsiteX527" fmla="*/ 4830100 w 7467600"/>
              <a:gd name="connsiteY527" fmla="*/ 4675554 h 6858000"/>
              <a:gd name="connsiteX528" fmla="*/ 4036318 w 7467600"/>
              <a:gd name="connsiteY528" fmla="*/ 4147013 h 6858000"/>
              <a:gd name="connsiteX529" fmla="*/ 3432098 w 7467600"/>
              <a:gd name="connsiteY529" fmla="*/ 3537312 h 6858000"/>
              <a:gd name="connsiteX530" fmla="*/ 3446761 w 7467600"/>
              <a:gd name="connsiteY530" fmla="*/ 3461278 h 6858000"/>
              <a:gd name="connsiteX531" fmla="*/ 4419733 w 7467600"/>
              <a:gd name="connsiteY531" fmla="*/ 3963555 h 6858000"/>
              <a:gd name="connsiteX532" fmla="*/ 4781371 w 7467600"/>
              <a:gd name="connsiteY532" fmla="*/ 4458604 h 6858000"/>
              <a:gd name="connsiteX533" fmla="*/ 4780440 w 7467600"/>
              <a:gd name="connsiteY533" fmla="*/ 4470290 h 6858000"/>
              <a:gd name="connsiteX534" fmla="*/ 4898954 w 7467600"/>
              <a:gd name="connsiteY534" fmla="*/ 4662092 h 6858000"/>
              <a:gd name="connsiteX535" fmla="*/ 4900699 w 7467600"/>
              <a:gd name="connsiteY535" fmla="*/ 4670867 h 6858000"/>
              <a:gd name="connsiteX536" fmla="*/ 5714511 w 7467600"/>
              <a:gd name="connsiteY536" fmla="*/ 4663483 h 6858000"/>
              <a:gd name="connsiteX537" fmla="*/ 5464793 w 7467600"/>
              <a:gd name="connsiteY537" fmla="*/ 4393556 h 6858000"/>
              <a:gd name="connsiteX538" fmla="*/ 5461897 w 7467600"/>
              <a:gd name="connsiteY538" fmla="*/ 4390879 h 6858000"/>
              <a:gd name="connsiteX539" fmla="*/ 4294126 w 7467600"/>
              <a:gd name="connsiteY539" fmla="*/ 3303048 h 6858000"/>
              <a:gd name="connsiteX540" fmla="*/ 4305321 w 7467600"/>
              <a:gd name="connsiteY540" fmla="*/ 3256953 h 6858000"/>
              <a:gd name="connsiteX541" fmla="*/ 4949299 w 7467600"/>
              <a:gd name="connsiteY541" fmla="*/ 3766336 h 6858000"/>
              <a:gd name="connsiteX542" fmla="*/ 5291452 w 7467600"/>
              <a:gd name="connsiteY542" fmla="*/ 4076801 h 6858000"/>
              <a:gd name="connsiteX543" fmla="*/ 5434998 w 7467600"/>
              <a:gd name="connsiteY543" fmla="*/ 4254100 h 6858000"/>
              <a:gd name="connsiteX544" fmla="*/ 5351015 w 7467600"/>
              <a:gd name="connsiteY544" fmla="*/ 3760989 h 6858000"/>
              <a:gd name="connsiteX545" fmla="*/ 5413780 w 7467600"/>
              <a:gd name="connsiteY545" fmla="*/ 2966265 h 6858000"/>
              <a:gd name="connsiteX546" fmla="*/ 5425627 w 7467600"/>
              <a:gd name="connsiteY546" fmla="*/ 2954192 h 6858000"/>
              <a:gd name="connsiteX547" fmla="*/ 6604735 w 7467600"/>
              <a:gd name="connsiteY547" fmla="*/ 2041381 h 6858000"/>
              <a:gd name="connsiteX548" fmla="*/ 7204487 w 7467600"/>
              <a:gd name="connsiteY548" fmla="*/ 2742112 h 6858000"/>
              <a:gd name="connsiteX549" fmla="*/ 7131592 w 7467600"/>
              <a:gd name="connsiteY549" fmla="*/ 2672096 h 6858000"/>
              <a:gd name="connsiteX550" fmla="*/ 6996344 w 7467600"/>
              <a:gd name="connsiteY550" fmla="*/ 2518310 h 6858000"/>
              <a:gd name="connsiteX551" fmla="*/ 6735495 w 7467600"/>
              <a:gd name="connsiteY551" fmla="*/ 2196890 h 6858000"/>
              <a:gd name="connsiteX552" fmla="*/ 6721901 w 7467600"/>
              <a:gd name="connsiteY552" fmla="*/ 2179274 h 6858000"/>
              <a:gd name="connsiteX553" fmla="*/ 6604735 w 7467600"/>
              <a:gd name="connsiteY553" fmla="*/ 2041381 h 6858000"/>
              <a:gd name="connsiteX554" fmla="*/ 6591670 w 7467600"/>
              <a:gd name="connsiteY554" fmla="*/ 1988277 h 6858000"/>
              <a:gd name="connsiteX555" fmla="*/ 6747349 w 7467600"/>
              <a:gd name="connsiteY555" fmla="*/ 2160069 h 6858000"/>
              <a:gd name="connsiteX556" fmla="*/ 6760943 w 7467600"/>
              <a:gd name="connsiteY556" fmla="*/ 2177686 h 6858000"/>
              <a:gd name="connsiteX557" fmla="*/ 7021065 w 7467600"/>
              <a:gd name="connsiteY557" fmla="*/ 2498102 h 6858000"/>
              <a:gd name="connsiteX558" fmla="*/ 7155223 w 7467600"/>
              <a:gd name="connsiteY558" fmla="*/ 2650386 h 6858000"/>
              <a:gd name="connsiteX559" fmla="*/ 7203167 w 7467600"/>
              <a:gd name="connsiteY559" fmla="*/ 2697288 h 6858000"/>
              <a:gd name="connsiteX560" fmla="*/ 6937703 w 7467600"/>
              <a:gd name="connsiteY560" fmla="*/ 2321981 h 6858000"/>
              <a:gd name="connsiteX561" fmla="*/ 6591670 w 7467600"/>
              <a:gd name="connsiteY561" fmla="*/ 1988277 h 6858000"/>
              <a:gd name="connsiteX562" fmla="*/ 5798671 w 7467600"/>
              <a:gd name="connsiteY562" fmla="*/ 1981601 h 6858000"/>
              <a:gd name="connsiteX563" fmla="*/ 5754709 w 7467600"/>
              <a:gd name="connsiteY563" fmla="*/ 2071454 h 6858000"/>
              <a:gd name="connsiteX564" fmla="*/ 5763044 w 7467600"/>
              <a:gd name="connsiteY564" fmla="*/ 2842206 h 6858000"/>
              <a:gd name="connsiteX565" fmla="*/ 5764974 w 7467600"/>
              <a:gd name="connsiteY565" fmla="*/ 2799609 h 6858000"/>
              <a:gd name="connsiteX566" fmla="*/ 5767665 w 7467600"/>
              <a:gd name="connsiteY566" fmla="*/ 2666409 h 6858000"/>
              <a:gd name="connsiteX567" fmla="*/ 5763055 w 7467600"/>
              <a:gd name="connsiteY567" fmla="*/ 2579705 h 6858000"/>
              <a:gd name="connsiteX568" fmla="*/ 5758079 w 7467600"/>
              <a:gd name="connsiteY568" fmla="*/ 2492508 h 6858000"/>
              <a:gd name="connsiteX569" fmla="*/ 5779325 w 7467600"/>
              <a:gd name="connsiteY569" fmla="*/ 2197069 h 6858000"/>
              <a:gd name="connsiteX570" fmla="*/ 5798671 w 7467600"/>
              <a:gd name="connsiteY570" fmla="*/ 1981601 h 6858000"/>
              <a:gd name="connsiteX571" fmla="*/ 5829202 w 7467600"/>
              <a:gd name="connsiteY571" fmla="*/ 1971679 h 6858000"/>
              <a:gd name="connsiteX572" fmla="*/ 5809558 w 7467600"/>
              <a:gd name="connsiteY572" fmla="*/ 2198043 h 6858000"/>
              <a:gd name="connsiteX573" fmla="*/ 5788653 w 7467600"/>
              <a:gd name="connsiteY573" fmla="*/ 2489430 h 6858000"/>
              <a:gd name="connsiteX574" fmla="*/ 5793439 w 7467600"/>
              <a:gd name="connsiteY574" fmla="*/ 2575235 h 6858000"/>
              <a:gd name="connsiteX575" fmla="*/ 5796837 w 7467600"/>
              <a:gd name="connsiteY575" fmla="*/ 2637633 h 6858000"/>
              <a:gd name="connsiteX576" fmla="*/ 5818614 w 7467600"/>
              <a:gd name="connsiteY576" fmla="*/ 2473055 h 6858000"/>
              <a:gd name="connsiteX577" fmla="*/ 5829202 w 7467600"/>
              <a:gd name="connsiteY577" fmla="*/ 1971679 h 6858000"/>
              <a:gd name="connsiteX578" fmla="*/ 5911389 w 7467600"/>
              <a:gd name="connsiteY578" fmla="*/ 1898371 h 6858000"/>
              <a:gd name="connsiteX579" fmla="*/ 6237627 w 7467600"/>
              <a:gd name="connsiteY579" fmla="*/ 2231921 h 6858000"/>
              <a:gd name="connsiteX580" fmla="*/ 5911389 w 7467600"/>
              <a:gd name="connsiteY580" fmla="*/ 1898371 h 6858000"/>
              <a:gd name="connsiteX581" fmla="*/ 6944437 w 7467600"/>
              <a:gd name="connsiteY581" fmla="*/ 1575402 h 6858000"/>
              <a:gd name="connsiteX582" fmla="*/ 6304730 w 7467600"/>
              <a:gd name="connsiteY582" fmla="*/ 1766654 h 6858000"/>
              <a:gd name="connsiteX583" fmla="*/ 6944437 w 7467600"/>
              <a:gd name="connsiteY583" fmla="*/ 1575402 h 6858000"/>
              <a:gd name="connsiteX584" fmla="*/ 7019523 w 7467600"/>
              <a:gd name="connsiteY584" fmla="*/ 1519450 h 6858000"/>
              <a:gd name="connsiteX585" fmla="*/ 6298091 w 7467600"/>
              <a:gd name="connsiteY585" fmla="*/ 1737122 h 6858000"/>
              <a:gd name="connsiteX586" fmla="*/ 7019523 w 7467600"/>
              <a:gd name="connsiteY586" fmla="*/ 1519450 h 6858000"/>
              <a:gd name="connsiteX587" fmla="*/ 2399523 w 7467600"/>
              <a:gd name="connsiteY587" fmla="*/ 1428234 h 6858000"/>
              <a:gd name="connsiteX588" fmla="*/ 2224982 w 7467600"/>
              <a:gd name="connsiteY588" fmla="*/ 1826201 h 6858000"/>
              <a:gd name="connsiteX589" fmla="*/ 2096099 w 7467600"/>
              <a:gd name="connsiteY589" fmla="*/ 2345900 h 6858000"/>
              <a:gd name="connsiteX590" fmla="*/ 2283317 w 7467600"/>
              <a:gd name="connsiteY590" fmla="*/ 1796925 h 6858000"/>
              <a:gd name="connsiteX591" fmla="*/ 2399523 w 7467600"/>
              <a:gd name="connsiteY591" fmla="*/ 1428234 h 6858000"/>
              <a:gd name="connsiteX592" fmla="*/ 2448558 w 7467600"/>
              <a:gd name="connsiteY592" fmla="*/ 1373435 h 6858000"/>
              <a:gd name="connsiteX593" fmla="*/ 2312521 w 7467600"/>
              <a:gd name="connsiteY593" fmla="*/ 1806140 h 6858000"/>
              <a:gd name="connsiteX594" fmla="*/ 2127533 w 7467600"/>
              <a:gd name="connsiteY594" fmla="*/ 2348380 h 6858000"/>
              <a:gd name="connsiteX595" fmla="*/ 2358080 w 7467600"/>
              <a:gd name="connsiteY595" fmla="*/ 1866134 h 6858000"/>
              <a:gd name="connsiteX596" fmla="*/ 2407436 w 7467600"/>
              <a:gd name="connsiteY596" fmla="*/ 1651070 h 6858000"/>
              <a:gd name="connsiteX597" fmla="*/ 2448558 w 7467600"/>
              <a:gd name="connsiteY597" fmla="*/ 1373435 h 6858000"/>
              <a:gd name="connsiteX598" fmla="*/ 278707 w 7467600"/>
              <a:gd name="connsiteY598" fmla="*/ 1352270 h 6858000"/>
              <a:gd name="connsiteX599" fmla="*/ 321570 w 7467600"/>
              <a:gd name="connsiteY599" fmla="*/ 1861610 h 6858000"/>
              <a:gd name="connsiteX600" fmla="*/ 294281 w 7467600"/>
              <a:gd name="connsiteY600" fmla="*/ 1440658 h 6858000"/>
              <a:gd name="connsiteX601" fmla="*/ 278707 w 7467600"/>
              <a:gd name="connsiteY601" fmla="*/ 1352270 h 6858000"/>
              <a:gd name="connsiteX602" fmla="*/ 1423821 w 7467600"/>
              <a:gd name="connsiteY602" fmla="*/ 1351958 h 6858000"/>
              <a:gd name="connsiteX603" fmla="*/ 1638521 w 7467600"/>
              <a:gd name="connsiteY603" fmla="*/ 1908470 h 6858000"/>
              <a:gd name="connsiteX604" fmla="*/ 1754199 w 7467600"/>
              <a:gd name="connsiteY604" fmla="*/ 2149284 h 6858000"/>
              <a:gd name="connsiteX605" fmla="*/ 1908359 w 7467600"/>
              <a:gd name="connsiteY605" fmla="*/ 2364988 h 6858000"/>
              <a:gd name="connsiteX606" fmla="*/ 1647661 w 7467600"/>
              <a:gd name="connsiteY606" fmla="*/ 1825945 h 6858000"/>
              <a:gd name="connsiteX607" fmla="*/ 1423821 w 7467600"/>
              <a:gd name="connsiteY607" fmla="*/ 1351958 h 6858000"/>
              <a:gd name="connsiteX608" fmla="*/ 1431890 w 7467600"/>
              <a:gd name="connsiteY608" fmla="*/ 1306475 h 6858000"/>
              <a:gd name="connsiteX609" fmla="*/ 1507597 w 7467600"/>
              <a:gd name="connsiteY609" fmla="*/ 1446132 h 6858000"/>
              <a:gd name="connsiteX610" fmla="*/ 1674586 w 7467600"/>
              <a:gd name="connsiteY610" fmla="*/ 1813832 h 6858000"/>
              <a:gd name="connsiteX611" fmla="*/ 1815950 w 7467600"/>
              <a:gd name="connsiteY611" fmla="*/ 2128564 h 6858000"/>
              <a:gd name="connsiteX612" fmla="*/ 1984242 w 7467600"/>
              <a:gd name="connsiteY612" fmla="*/ 2430829 h 6858000"/>
              <a:gd name="connsiteX613" fmla="*/ 2014023 w 7467600"/>
              <a:gd name="connsiteY613" fmla="*/ 2450995 h 6858000"/>
              <a:gd name="connsiteX614" fmla="*/ 1747337 w 7467600"/>
              <a:gd name="connsiteY614" fmla="*/ 1855264 h 6858000"/>
              <a:gd name="connsiteX615" fmla="*/ 1533749 w 7467600"/>
              <a:gd name="connsiteY615" fmla="*/ 1478656 h 6858000"/>
              <a:gd name="connsiteX616" fmla="*/ 1431890 w 7467600"/>
              <a:gd name="connsiteY616" fmla="*/ 1306475 h 6858000"/>
              <a:gd name="connsiteX617" fmla="*/ 5052692 w 7467600"/>
              <a:gd name="connsiteY617" fmla="*/ 1292994 h 6858000"/>
              <a:gd name="connsiteX618" fmla="*/ 5200661 w 7467600"/>
              <a:gd name="connsiteY618" fmla="*/ 1635186 h 6858000"/>
              <a:gd name="connsiteX619" fmla="*/ 5297138 w 7467600"/>
              <a:gd name="connsiteY619" fmla="*/ 1906351 h 6858000"/>
              <a:gd name="connsiteX620" fmla="*/ 5052692 w 7467600"/>
              <a:gd name="connsiteY620" fmla="*/ 1292994 h 6858000"/>
              <a:gd name="connsiteX621" fmla="*/ 5009948 w 7467600"/>
              <a:gd name="connsiteY621" fmla="*/ 1273619 h 6858000"/>
              <a:gd name="connsiteX622" fmla="*/ 5121777 w 7467600"/>
              <a:gd name="connsiteY622" fmla="*/ 1654213 h 6858000"/>
              <a:gd name="connsiteX623" fmla="*/ 5293545 w 7467600"/>
              <a:gd name="connsiteY623" fmla="*/ 2072247 h 6858000"/>
              <a:gd name="connsiteX624" fmla="*/ 5294042 w 7467600"/>
              <a:gd name="connsiteY624" fmla="*/ 2065019 h 6858000"/>
              <a:gd name="connsiteX625" fmla="*/ 5171936 w 7467600"/>
              <a:gd name="connsiteY625" fmla="*/ 1647613 h 6858000"/>
              <a:gd name="connsiteX626" fmla="*/ 5009948 w 7467600"/>
              <a:gd name="connsiteY626" fmla="*/ 1273619 h 6858000"/>
              <a:gd name="connsiteX627" fmla="*/ 655236 w 7467600"/>
              <a:gd name="connsiteY627" fmla="*/ 1268632 h 6858000"/>
              <a:gd name="connsiteX628" fmla="*/ 839521 w 7467600"/>
              <a:gd name="connsiteY628" fmla="*/ 1685315 h 6858000"/>
              <a:gd name="connsiteX629" fmla="*/ 1109416 w 7467600"/>
              <a:gd name="connsiteY629" fmla="*/ 2061663 h 6858000"/>
              <a:gd name="connsiteX630" fmla="*/ 1298300 w 7467600"/>
              <a:gd name="connsiteY630" fmla="*/ 2247742 h 6858000"/>
              <a:gd name="connsiteX631" fmla="*/ 1125871 w 7467600"/>
              <a:gd name="connsiteY631" fmla="*/ 1989513 h 6858000"/>
              <a:gd name="connsiteX632" fmla="*/ 981574 w 7467600"/>
              <a:gd name="connsiteY632" fmla="*/ 1783157 h 6858000"/>
              <a:gd name="connsiteX633" fmla="*/ 922198 w 7467600"/>
              <a:gd name="connsiteY633" fmla="*/ 1677437 h 6858000"/>
              <a:gd name="connsiteX634" fmla="*/ 869293 w 7467600"/>
              <a:gd name="connsiteY634" fmla="*/ 1583214 h 6858000"/>
              <a:gd name="connsiteX635" fmla="*/ 751431 w 7467600"/>
              <a:gd name="connsiteY635" fmla="*/ 1405731 h 6858000"/>
              <a:gd name="connsiteX636" fmla="*/ 655236 w 7467600"/>
              <a:gd name="connsiteY636" fmla="*/ 1268632 h 6858000"/>
              <a:gd name="connsiteX637" fmla="*/ 6516292 w 7467600"/>
              <a:gd name="connsiteY637" fmla="*/ 1263064 h 6858000"/>
              <a:gd name="connsiteX638" fmla="*/ 5736320 w 7467600"/>
              <a:gd name="connsiteY638" fmla="*/ 1501803 h 6858000"/>
              <a:gd name="connsiteX639" fmla="*/ 6516292 w 7467600"/>
              <a:gd name="connsiteY639" fmla="*/ 1263064 h 6858000"/>
              <a:gd name="connsiteX640" fmla="*/ 291466 w 7467600"/>
              <a:gd name="connsiteY640" fmla="*/ 1250369 h 6858000"/>
              <a:gd name="connsiteX641" fmla="*/ 323180 w 7467600"/>
              <a:gd name="connsiteY641" fmla="*/ 1435283 h 6858000"/>
              <a:gd name="connsiteX642" fmla="*/ 349381 w 7467600"/>
              <a:gd name="connsiteY642" fmla="*/ 1875041 h 6858000"/>
              <a:gd name="connsiteX643" fmla="*/ 374363 w 7467600"/>
              <a:gd name="connsiteY643" fmla="*/ 1506494 h 6858000"/>
              <a:gd name="connsiteX644" fmla="*/ 302168 w 7467600"/>
              <a:gd name="connsiteY644" fmla="*/ 1274495 h 6858000"/>
              <a:gd name="connsiteX645" fmla="*/ 291466 w 7467600"/>
              <a:gd name="connsiteY645" fmla="*/ 1250369 h 6858000"/>
              <a:gd name="connsiteX646" fmla="*/ 678222 w 7467600"/>
              <a:gd name="connsiteY646" fmla="*/ 1248670 h 6858000"/>
              <a:gd name="connsiteX647" fmla="*/ 775536 w 7467600"/>
              <a:gd name="connsiteY647" fmla="*/ 1388015 h 6858000"/>
              <a:gd name="connsiteX648" fmla="*/ 894529 w 7467600"/>
              <a:gd name="connsiteY648" fmla="*/ 1567739 h 6858000"/>
              <a:gd name="connsiteX649" fmla="*/ 948000 w 7467600"/>
              <a:gd name="connsiteY649" fmla="*/ 1663088 h 6858000"/>
              <a:gd name="connsiteX650" fmla="*/ 1006812 w 7467600"/>
              <a:gd name="connsiteY650" fmla="*/ 1767683 h 6858000"/>
              <a:gd name="connsiteX651" fmla="*/ 1149133 w 7467600"/>
              <a:gd name="connsiteY651" fmla="*/ 1971513 h 6858000"/>
              <a:gd name="connsiteX652" fmla="*/ 1333952 w 7467600"/>
              <a:gd name="connsiteY652" fmla="*/ 2251620 h 6858000"/>
              <a:gd name="connsiteX653" fmla="*/ 1337329 w 7467600"/>
              <a:gd name="connsiteY653" fmla="*/ 2258350 h 6858000"/>
              <a:gd name="connsiteX654" fmla="*/ 1014726 w 7467600"/>
              <a:gd name="connsiteY654" fmla="*/ 1615556 h 6858000"/>
              <a:gd name="connsiteX655" fmla="*/ 678222 w 7467600"/>
              <a:gd name="connsiteY655" fmla="*/ 1248670 h 6858000"/>
              <a:gd name="connsiteX656" fmla="*/ 6691602 w 7467600"/>
              <a:gd name="connsiteY656" fmla="*/ 1140573 h 6858000"/>
              <a:gd name="connsiteX657" fmla="*/ 6571100 w 7467600"/>
              <a:gd name="connsiteY657" fmla="*/ 1183662 h 6858000"/>
              <a:gd name="connsiteX658" fmla="*/ 6241687 w 7467600"/>
              <a:gd name="connsiteY658" fmla="*/ 1257600 h 6858000"/>
              <a:gd name="connsiteX659" fmla="*/ 5693009 w 7467600"/>
              <a:gd name="connsiteY659" fmla="*/ 1478256 h 6858000"/>
              <a:gd name="connsiteX660" fmla="*/ 6548420 w 7467600"/>
              <a:gd name="connsiteY660" fmla="*/ 1214599 h 6858000"/>
              <a:gd name="connsiteX661" fmla="*/ 6605473 w 7467600"/>
              <a:gd name="connsiteY661" fmla="*/ 1184686 h 6858000"/>
              <a:gd name="connsiteX662" fmla="*/ 6691602 w 7467600"/>
              <a:gd name="connsiteY662" fmla="*/ 1140573 h 6858000"/>
              <a:gd name="connsiteX663" fmla="*/ 4002475 w 7467600"/>
              <a:gd name="connsiteY663" fmla="*/ 1037802 h 6858000"/>
              <a:gd name="connsiteX664" fmla="*/ 4000324 w 7467600"/>
              <a:gd name="connsiteY664" fmla="*/ 1039362 h 6858000"/>
              <a:gd name="connsiteX665" fmla="*/ 4002862 w 7467600"/>
              <a:gd name="connsiteY665" fmla="*/ 1042866 h 6858000"/>
              <a:gd name="connsiteX666" fmla="*/ 4002475 w 7467600"/>
              <a:gd name="connsiteY666" fmla="*/ 1037802 h 6858000"/>
              <a:gd name="connsiteX667" fmla="*/ 506322 w 7467600"/>
              <a:gd name="connsiteY667" fmla="*/ 1020997 h 6858000"/>
              <a:gd name="connsiteX668" fmla="*/ 533068 w 7467600"/>
              <a:gd name="connsiteY668" fmla="*/ 1029409 h 6858000"/>
              <a:gd name="connsiteX669" fmla="*/ 1232525 w 7467600"/>
              <a:gd name="connsiteY669" fmla="*/ 1804675 h 6858000"/>
              <a:gd name="connsiteX670" fmla="*/ 1388858 w 7467600"/>
              <a:gd name="connsiteY670" fmla="*/ 2368011 h 6858000"/>
              <a:gd name="connsiteX671" fmla="*/ 1384098 w 7467600"/>
              <a:gd name="connsiteY671" fmla="*/ 2378125 h 6858000"/>
              <a:gd name="connsiteX672" fmla="*/ 1425393 w 7467600"/>
              <a:gd name="connsiteY672" fmla="*/ 2589124 h 6858000"/>
              <a:gd name="connsiteX673" fmla="*/ 1424001 w 7467600"/>
              <a:gd name="connsiteY673" fmla="*/ 2597541 h 6858000"/>
              <a:gd name="connsiteX674" fmla="*/ 2152729 w 7467600"/>
              <a:gd name="connsiteY674" fmla="*/ 2864487 h 6858000"/>
              <a:gd name="connsiteX675" fmla="*/ 2020609 w 7467600"/>
              <a:gd name="connsiteY675" fmla="*/ 2539671 h 6858000"/>
              <a:gd name="connsiteX676" fmla="*/ 2018920 w 7467600"/>
              <a:gd name="connsiteY676" fmla="*/ 2536309 h 6858000"/>
              <a:gd name="connsiteX677" fmla="*/ 1342441 w 7467600"/>
              <a:gd name="connsiteY677" fmla="*/ 1173017 h 6858000"/>
              <a:gd name="connsiteX678" fmla="*/ 1367925 w 7467600"/>
              <a:gd name="connsiteY678" fmla="*/ 1135648 h 6858000"/>
              <a:gd name="connsiteX679" fmla="*/ 1771401 w 7467600"/>
              <a:gd name="connsiteY679" fmla="*/ 1806673 h 6858000"/>
              <a:gd name="connsiteX680" fmla="*/ 1972385 w 7467600"/>
              <a:gd name="connsiteY680" fmla="*/ 2198735 h 6858000"/>
              <a:gd name="connsiteX681" fmla="*/ 2040892 w 7467600"/>
              <a:gd name="connsiteY681" fmla="*/ 2405205 h 6858000"/>
              <a:gd name="connsiteX682" fmla="*/ 2131689 w 7467600"/>
              <a:gd name="connsiteY682" fmla="*/ 1936926 h 6858000"/>
              <a:gd name="connsiteX683" fmla="*/ 2454820 w 7467600"/>
              <a:gd name="connsiteY683" fmla="*/ 1248808 h 6858000"/>
              <a:gd name="connsiteX684" fmla="*/ 2492512 w 7467600"/>
              <a:gd name="connsiteY684" fmla="*/ 1302920 h 6858000"/>
              <a:gd name="connsiteX685" fmla="*/ 2081216 w 7467600"/>
              <a:gd name="connsiteY685" fmla="*/ 2527513 h 6858000"/>
              <a:gd name="connsiteX686" fmla="*/ 2081211 w 7467600"/>
              <a:gd name="connsiteY686" fmla="*/ 2528916 h 6858000"/>
              <a:gd name="connsiteX687" fmla="*/ 2199067 w 7467600"/>
              <a:gd name="connsiteY687" fmla="*/ 2884061 h 6858000"/>
              <a:gd name="connsiteX688" fmla="*/ 3192586 w 7467600"/>
              <a:gd name="connsiteY688" fmla="*/ 3411496 h 6858000"/>
              <a:gd name="connsiteX689" fmla="*/ 3182620 w 7467600"/>
              <a:gd name="connsiteY689" fmla="*/ 3483279 h 6858000"/>
              <a:gd name="connsiteX690" fmla="*/ 2435119 w 7467600"/>
              <a:gd name="connsiteY690" fmla="*/ 3080173 h 6858000"/>
              <a:gd name="connsiteX691" fmla="*/ 2410152 w 7467600"/>
              <a:gd name="connsiteY691" fmla="*/ 3063751 h 6858000"/>
              <a:gd name="connsiteX692" fmla="*/ 2408099 w 7467600"/>
              <a:gd name="connsiteY692" fmla="*/ 3064403 h 6858000"/>
              <a:gd name="connsiteX693" fmla="*/ 2407218 w 7467600"/>
              <a:gd name="connsiteY693" fmla="*/ 3070324 h 6858000"/>
              <a:gd name="connsiteX694" fmla="*/ 2380138 w 7467600"/>
              <a:gd name="connsiteY694" fmla="*/ 3099341 h 6858000"/>
              <a:gd name="connsiteX695" fmla="*/ 1765923 w 7467600"/>
              <a:gd name="connsiteY695" fmla="*/ 3581043 h 6858000"/>
              <a:gd name="connsiteX696" fmla="*/ 1702258 w 7467600"/>
              <a:gd name="connsiteY696" fmla="*/ 3612286 h 6858000"/>
              <a:gd name="connsiteX697" fmla="*/ 1538370 w 7467600"/>
              <a:gd name="connsiteY697" fmla="*/ 3811804 h 6858000"/>
              <a:gd name="connsiteX698" fmla="*/ 542867 w 7467600"/>
              <a:gd name="connsiteY698" fmla="*/ 4944092 h 6858000"/>
              <a:gd name="connsiteX699" fmla="*/ 515800 w 7467600"/>
              <a:gd name="connsiteY699" fmla="*/ 4862180 h 6858000"/>
              <a:gd name="connsiteX700" fmla="*/ 909145 w 7467600"/>
              <a:gd name="connsiteY700" fmla="*/ 4199225 h 6858000"/>
              <a:gd name="connsiteX701" fmla="*/ 1214067 w 7467600"/>
              <a:gd name="connsiteY701" fmla="*/ 3908561 h 6858000"/>
              <a:gd name="connsiteX702" fmla="*/ 640967 w 7467600"/>
              <a:gd name="connsiteY702" fmla="*/ 4105601 h 6858000"/>
              <a:gd name="connsiteX703" fmla="*/ 112563 w 7467600"/>
              <a:gd name="connsiteY703" fmla="*/ 4396952 h 6858000"/>
              <a:gd name="connsiteX704" fmla="*/ 0 w 7467600"/>
              <a:gd name="connsiteY704" fmla="*/ 4466006 h 6858000"/>
              <a:gd name="connsiteX705" fmla="*/ 0 w 7467600"/>
              <a:gd name="connsiteY705" fmla="*/ 4233763 h 6858000"/>
              <a:gd name="connsiteX706" fmla="*/ 36881 w 7467600"/>
              <a:gd name="connsiteY706" fmla="*/ 4200118 h 6858000"/>
              <a:gd name="connsiteX707" fmla="*/ 910534 w 7467600"/>
              <a:gd name="connsiteY707" fmla="*/ 3629753 h 6858000"/>
              <a:gd name="connsiteX708" fmla="*/ 1578717 w 7467600"/>
              <a:gd name="connsiteY708" fmla="*/ 3575982 h 6858000"/>
              <a:gd name="connsiteX709" fmla="*/ 2338780 w 7467600"/>
              <a:gd name="connsiteY709" fmla="*/ 3033725 h 6858000"/>
              <a:gd name="connsiteX710" fmla="*/ 1807991 w 7467600"/>
              <a:gd name="connsiteY710" fmla="*/ 2807184 h 6858000"/>
              <a:gd name="connsiteX711" fmla="*/ 1416358 w 7467600"/>
              <a:gd name="connsiteY711" fmla="*/ 3112571 h 6858000"/>
              <a:gd name="connsiteX712" fmla="*/ 939066 w 7467600"/>
              <a:gd name="connsiteY712" fmla="*/ 3378798 h 6858000"/>
              <a:gd name="connsiteX713" fmla="*/ 115099 w 7467600"/>
              <a:gd name="connsiteY713" fmla="*/ 3607650 h 6858000"/>
              <a:gd name="connsiteX714" fmla="*/ 97284 w 7467600"/>
              <a:gd name="connsiteY714" fmla="*/ 3520393 h 6858000"/>
              <a:gd name="connsiteX715" fmla="*/ 922050 w 7467600"/>
              <a:gd name="connsiteY715" fmla="*/ 3074867 h 6858000"/>
              <a:gd name="connsiteX716" fmla="*/ 1405265 w 7467600"/>
              <a:gd name="connsiteY716" fmla="*/ 3016319 h 6858000"/>
              <a:gd name="connsiteX717" fmla="*/ 1407512 w 7467600"/>
              <a:gd name="connsiteY717" fmla="*/ 3018001 h 6858000"/>
              <a:gd name="connsiteX718" fmla="*/ 1726266 w 7467600"/>
              <a:gd name="connsiteY718" fmla="*/ 2777274 h 6858000"/>
              <a:gd name="connsiteX719" fmla="*/ 625390 w 7467600"/>
              <a:gd name="connsiteY719" fmla="*/ 2514541 h 6858000"/>
              <a:gd name="connsiteX720" fmla="*/ 619799 w 7467600"/>
              <a:gd name="connsiteY720" fmla="*/ 2527180 h 6858000"/>
              <a:gd name="connsiteX721" fmla="*/ 310030 w 7467600"/>
              <a:gd name="connsiteY721" fmla="*/ 2771818 h 6858000"/>
              <a:gd name="connsiteX722" fmla="*/ 173877 w 7467600"/>
              <a:gd name="connsiteY722" fmla="*/ 2937056 h 6858000"/>
              <a:gd name="connsiteX723" fmla="*/ 77889 w 7467600"/>
              <a:gd name="connsiteY723" fmla="*/ 3138440 h 6858000"/>
              <a:gd name="connsiteX724" fmla="*/ 0 w 7467600"/>
              <a:gd name="connsiteY724" fmla="*/ 3271395 h 6858000"/>
              <a:gd name="connsiteX725" fmla="*/ 0 w 7467600"/>
              <a:gd name="connsiteY725" fmla="*/ 3153002 h 6858000"/>
              <a:gd name="connsiteX726" fmla="*/ 2386 w 7467600"/>
              <a:gd name="connsiteY726" fmla="*/ 3149203 h 6858000"/>
              <a:gd name="connsiteX727" fmla="*/ 89753 w 7467600"/>
              <a:gd name="connsiteY727" fmla="*/ 2987702 h 6858000"/>
              <a:gd name="connsiteX728" fmla="*/ 76869 w 7467600"/>
              <a:gd name="connsiteY728" fmla="*/ 3005404 h 6858000"/>
              <a:gd name="connsiteX729" fmla="*/ 32049 w 7467600"/>
              <a:gd name="connsiteY729" fmla="*/ 3065814 h 6858000"/>
              <a:gd name="connsiteX730" fmla="*/ 0 w 7467600"/>
              <a:gd name="connsiteY730" fmla="*/ 3108744 h 6858000"/>
              <a:gd name="connsiteX731" fmla="*/ 0 w 7467600"/>
              <a:gd name="connsiteY731" fmla="*/ 3058059 h 6858000"/>
              <a:gd name="connsiteX732" fmla="*/ 7610 w 7467600"/>
              <a:gd name="connsiteY732" fmla="*/ 3047889 h 6858000"/>
              <a:gd name="connsiteX733" fmla="*/ 52419 w 7467600"/>
              <a:gd name="connsiteY733" fmla="*/ 2987479 h 6858000"/>
              <a:gd name="connsiteX734" fmla="*/ 59142 w 7467600"/>
              <a:gd name="connsiteY734" fmla="*/ 2978488 h 6858000"/>
              <a:gd name="connsiteX735" fmla="*/ 0 w 7467600"/>
              <a:gd name="connsiteY735" fmla="*/ 3015334 h 6858000"/>
              <a:gd name="connsiteX736" fmla="*/ 0 w 7467600"/>
              <a:gd name="connsiteY736" fmla="*/ 2914286 h 6858000"/>
              <a:gd name="connsiteX737" fmla="*/ 36383 w 7467600"/>
              <a:gd name="connsiteY737" fmla="*/ 2901128 h 6858000"/>
              <a:gd name="connsiteX738" fmla="*/ 156329 w 7467600"/>
              <a:gd name="connsiteY738" fmla="*/ 2840533 h 6858000"/>
              <a:gd name="connsiteX739" fmla="*/ 358355 w 7467600"/>
              <a:gd name="connsiteY739" fmla="*/ 2620471 h 6858000"/>
              <a:gd name="connsiteX740" fmla="*/ 510577 w 7467600"/>
              <a:gd name="connsiteY740" fmla="*/ 2501244 h 6858000"/>
              <a:gd name="connsiteX741" fmla="*/ 211967 w 7467600"/>
              <a:gd name="connsiteY741" fmla="*/ 2479171 h 6858000"/>
              <a:gd name="connsiteX742" fmla="*/ 0 w 7467600"/>
              <a:gd name="connsiteY742" fmla="*/ 2476398 h 6858000"/>
              <a:gd name="connsiteX743" fmla="*/ 0 w 7467600"/>
              <a:gd name="connsiteY743" fmla="*/ 2389189 h 6858000"/>
              <a:gd name="connsiteX744" fmla="*/ 103062 w 7467600"/>
              <a:gd name="connsiteY744" fmla="*/ 2389518 h 6858000"/>
              <a:gd name="connsiteX745" fmla="*/ 510734 w 7467600"/>
              <a:gd name="connsiteY745" fmla="*/ 2416201 h 6858000"/>
              <a:gd name="connsiteX746" fmla="*/ 279257 w 7467600"/>
              <a:gd name="connsiteY746" fmla="*/ 2092102 h 6858000"/>
              <a:gd name="connsiteX747" fmla="*/ 65265 w 7467600"/>
              <a:gd name="connsiteY747" fmla="*/ 2006049 h 6858000"/>
              <a:gd name="connsiteX748" fmla="*/ 0 w 7467600"/>
              <a:gd name="connsiteY748" fmla="*/ 1982532 h 6858000"/>
              <a:gd name="connsiteX749" fmla="*/ 0 w 7467600"/>
              <a:gd name="connsiteY749" fmla="*/ 1912789 h 6858000"/>
              <a:gd name="connsiteX750" fmla="*/ 97460 w 7467600"/>
              <a:gd name="connsiteY750" fmla="*/ 1953725 h 6858000"/>
              <a:gd name="connsiteX751" fmla="*/ 221272 w 7467600"/>
              <a:gd name="connsiteY751" fmla="*/ 1980766 h 6858000"/>
              <a:gd name="connsiteX752" fmla="*/ 116765 w 7467600"/>
              <a:gd name="connsiteY752" fmla="*/ 1911033 h 6858000"/>
              <a:gd name="connsiteX753" fmla="*/ 16405 w 7467600"/>
              <a:gd name="connsiteY753" fmla="*/ 1803412 h 6858000"/>
              <a:gd name="connsiteX754" fmla="*/ 0 w 7467600"/>
              <a:gd name="connsiteY754" fmla="*/ 1784777 h 6858000"/>
              <a:gd name="connsiteX755" fmla="*/ 0 w 7467600"/>
              <a:gd name="connsiteY755" fmla="*/ 1740082 h 6858000"/>
              <a:gd name="connsiteX756" fmla="*/ 39394 w 7467600"/>
              <a:gd name="connsiteY756" fmla="*/ 1784856 h 6858000"/>
              <a:gd name="connsiteX757" fmla="*/ 135813 w 7467600"/>
              <a:gd name="connsiteY757" fmla="*/ 1888838 h 6858000"/>
              <a:gd name="connsiteX758" fmla="*/ 242575 w 7467600"/>
              <a:gd name="connsiteY758" fmla="*/ 1958841 h 6858000"/>
              <a:gd name="connsiteX759" fmla="*/ 82197 w 7467600"/>
              <a:gd name="connsiteY759" fmla="*/ 1754826 h 6858000"/>
              <a:gd name="connsiteX760" fmla="*/ 0 w 7467600"/>
              <a:gd name="connsiteY760" fmla="*/ 1679650 h 6858000"/>
              <a:gd name="connsiteX761" fmla="*/ 0 w 7467600"/>
              <a:gd name="connsiteY761" fmla="*/ 1602463 h 6858000"/>
              <a:gd name="connsiteX762" fmla="*/ 84689 w 7467600"/>
              <a:gd name="connsiteY762" fmla="*/ 1677442 h 6858000"/>
              <a:gd name="connsiteX763" fmla="*/ 298437 w 7467600"/>
              <a:gd name="connsiteY763" fmla="*/ 1968019 h 6858000"/>
              <a:gd name="connsiteX764" fmla="*/ 227269 w 7467600"/>
              <a:gd name="connsiteY764" fmla="*/ 1114064 h 6858000"/>
              <a:gd name="connsiteX765" fmla="*/ 248003 w 7467600"/>
              <a:gd name="connsiteY765" fmla="*/ 1089613 h 6858000"/>
              <a:gd name="connsiteX766" fmla="*/ 427020 w 7467600"/>
              <a:gd name="connsiteY766" fmla="*/ 1619803 h 6858000"/>
              <a:gd name="connsiteX767" fmla="*/ 340345 w 7467600"/>
              <a:gd name="connsiteY767" fmla="*/ 2027739 h 6858000"/>
              <a:gd name="connsiteX768" fmla="*/ 360865 w 7467600"/>
              <a:gd name="connsiteY768" fmla="*/ 2044827 h 6858000"/>
              <a:gd name="connsiteX769" fmla="*/ 560414 w 7467600"/>
              <a:gd name="connsiteY769" fmla="*/ 2421457 h 6858000"/>
              <a:gd name="connsiteX770" fmla="*/ 1359703 w 7467600"/>
              <a:gd name="connsiteY770" fmla="*/ 2578554 h 6858000"/>
              <a:gd name="connsiteX771" fmla="*/ 1359422 w 7467600"/>
              <a:gd name="connsiteY771" fmla="*/ 2577994 h 6858000"/>
              <a:gd name="connsiteX772" fmla="*/ 828701 w 7467600"/>
              <a:gd name="connsiteY772" fmla="*/ 1839520 h 6858000"/>
              <a:gd name="connsiteX773" fmla="*/ 494427 w 7467600"/>
              <a:gd name="connsiteY773" fmla="*/ 1092333 h 6858000"/>
              <a:gd name="connsiteX774" fmla="*/ 506322 w 7467600"/>
              <a:gd name="connsiteY774" fmla="*/ 1020997 h 6858000"/>
              <a:gd name="connsiteX775" fmla="*/ 4570198 w 7467600"/>
              <a:gd name="connsiteY775" fmla="*/ 978081 h 6858000"/>
              <a:gd name="connsiteX776" fmla="*/ 4523691 w 7467600"/>
              <a:gd name="connsiteY776" fmla="*/ 1127776 h 6858000"/>
              <a:gd name="connsiteX777" fmla="*/ 4509875 w 7467600"/>
              <a:gd name="connsiteY777" fmla="*/ 1167552 h 6858000"/>
              <a:gd name="connsiteX778" fmla="*/ 4478168 w 7467600"/>
              <a:gd name="connsiteY778" fmla="*/ 1260735 h 6858000"/>
              <a:gd name="connsiteX779" fmla="*/ 4409309 w 7467600"/>
              <a:gd name="connsiteY779" fmla="*/ 1666996 h 6858000"/>
              <a:gd name="connsiteX780" fmla="*/ 4370031 w 7467600"/>
              <a:gd name="connsiteY780" fmla="*/ 1955666 h 6858000"/>
              <a:gd name="connsiteX781" fmla="*/ 4570198 w 7467600"/>
              <a:gd name="connsiteY781" fmla="*/ 978081 h 6858000"/>
              <a:gd name="connsiteX782" fmla="*/ 4557898 w 7467600"/>
              <a:gd name="connsiteY782" fmla="*/ 900011 h 6858000"/>
              <a:gd name="connsiteX783" fmla="*/ 4344840 w 7467600"/>
              <a:gd name="connsiteY783" fmla="*/ 1922038 h 6858000"/>
              <a:gd name="connsiteX784" fmla="*/ 4378710 w 7467600"/>
              <a:gd name="connsiteY784" fmla="*/ 1665516 h 6858000"/>
              <a:gd name="connsiteX785" fmla="*/ 4448798 w 7467600"/>
              <a:gd name="connsiteY785" fmla="*/ 1253024 h 6858000"/>
              <a:gd name="connsiteX786" fmla="*/ 4480315 w 7467600"/>
              <a:gd name="connsiteY786" fmla="*/ 1158454 h 6858000"/>
              <a:gd name="connsiteX787" fmla="*/ 4494133 w 7467600"/>
              <a:gd name="connsiteY787" fmla="*/ 1118676 h 6858000"/>
              <a:gd name="connsiteX788" fmla="*/ 4557898 w 7467600"/>
              <a:gd name="connsiteY788" fmla="*/ 900011 h 6858000"/>
              <a:gd name="connsiteX789" fmla="*/ 5870151 w 7467600"/>
              <a:gd name="connsiteY789" fmla="*/ 898890 h 6858000"/>
              <a:gd name="connsiteX790" fmla="*/ 5861335 w 7467600"/>
              <a:gd name="connsiteY790" fmla="*/ 899177 h 6858000"/>
              <a:gd name="connsiteX791" fmla="*/ 5843702 w 7467600"/>
              <a:gd name="connsiteY791" fmla="*/ 899748 h 6858000"/>
              <a:gd name="connsiteX792" fmla="*/ 5651107 w 7467600"/>
              <a:gd name="connsiteY792" fmla="*/ 920306 h 6858000"/>
              <a:gd name="connsiteX793" fmla="*/ 5459407 w 7467600"/>
              <a:gd name="connsiteY793" fmla="*/ 940975 h 6858000"/>
              <a:gd name="connsiteX794" fmla="*/ 5374846 w 7467600"/>
              <a:gd name="connsiteY794" fmla="*/ 941988 h 6858000"/>
              <a:gd name="connsiteX795" fmla="*/ 5256105 w 7467600"/>
              <a:gd name="connsiteY795" fmla="*/ 945632 h 6858000"/>
              <a:gd name="connsiteX796" fmla="*/ 5107071 w 7467600"/>
              <a:gd name="connsiteY796" fmla="*/ 969720 h 6858000"/>
              <a:gd name="connsiteX797" fmla="*/ 4998681 w 7467600"/>
              <a:gd name="connsiteY797" fmla="*/ 988771 h 6858000"/>
              <a:gd name="connsiteX798" fmla="*/ 5870151 w 7467600"/>
              <a:gd name="connsiteY798" fmla="*/ 898890 h 6858000"/>
              <a:gd name="connsiteX799" fmla="*/ 5504425 w 7467600"/>
              <a:gd name="connsiteY799" fmla="*/ 848067 h 6858000"/>
              <a:gd name="connsiteX800" fmla="*/ 4968849 w 7467600"/>
              <a:gd name="connsiteY800" fmla="*/ 962318 h 6858000"/>
              <a:gd name="connsiteX801" fmla="*/ 5104039 w 7467600"/>
              <a:gd name="connsiteY801" fmla="*/ 940634 h 6858000"/>
              <a:gd name="connsiteX802" fmla="*/ 5256311 w 7467600"/>
              <a:gd name="connsiteY802" fmla="*/ 916490 h 6858000"/>
              <a:gd name="connsiteX803" fmla="*/ 5377381 w 7467600"/>
              <a:gd name="connsiteY803" fmla="*/ 912671 h 6858000"/>
              <a:gd name="connsiteX804" fmla="*/ 5460148 w 7467600"/>
              <a:gd name="connsiteY804" fmla="*/ 911442 h 6858000"/>
              <a:gd name="connsiteX805" fmla="*/ 5648971 w 7467600"/>
              <a:gd name="connsiteY805" fmla="*/ 891331 h 6858000"/>
              <a:gd name="connsiteX806" fmla="*/ 5844807 w 7467600"/>
              <a:gd name="connsiteY806" fmla="*/ 870718 h 6858000"/>
              <a:gd name="connsiteX807" fmla="*/ 5862975 w 7467600"/>
              <a:gd name="connsiteY807" fmla="*/ 869756 h 6858000"/>
              <a:gd name="connsiteX808" fmla="*/ 5920887 w 7467600"/>
              <a:gd name="connsiteY808" fmla="*/ 865929 h 6858000"/>
              <a:gd name="connsiteX809" fmla="*/ 5504425 w 7467600"/>
              <a:gd name="connsiteY809" fmla="*/ 848067 h 6858000"/>
              <a:gd name="connsiteX810" fmla="*/ 3607114 w 7467600"/>
              <a:gd name="connsiteY810" fmla="*/ 467441 h 6858000"/>
              <a:gd name="connsiteX811" fmla="*/ 3296242 w 7467600"/>
              <a:gd name="connsiteY811" fmla="*/ 807991 h 6858000"/>
              <a:gd name="connsiteX812" fmla="*/ 3174674 w 7467600"/>
              <a:gd name="connsiteY812" fmla="*/ 919759 h 6858000"/>
              <a:gd name="connsiteX813" fmla="*/ 3042978 w 7467600"/>
              <a:gd name="connsiteY813" fmla="*/ 1054894 h 6858000"/>
              <a:gd name="connsiteX814" fmla="*/ 2968914 w 7467600"/>
              <a:gd name="connsiteY814" fmla="*/ 1133756 h 6858000"/>
              <a:gd name="connsiteX815" fmla="*/ 3103823 w 7467600"/>
              <a:gd name="connsiteY815" fmla="*/ 1026814 h 6858000"/>
              <a:gd name="connsiteX816" fmla="*/ 3607114 w 7467600"/>
              <a:gd name="connsiteY816" fmla="*/ 467441 h 6858000"/>
              <a:gd name="connsiteX817" fmla="*/ 3744487 w 7467600"/>
              <a:gd name="connsiteY817" fmla="*/ 383136 h 6858000"/>
              <a:gd name="connsiteX818" fmla="*/ 3970213 w 7467600"/>
              <a:gd name="connsiteY818" fmla="*/ 995559 h 6858000"/>
              <a:gd name="connsiteX819" fmla="*/ 3744487 w 7467600"/>
              <a:gd name="connsiteY819" fmla="*/ 383136 h 6858000"/>
              <a:gd name="connsiteX820" fmla="*/ 3624562 w 7467600"/>
              <a:gd name="connsiteY820" fmla="*/ 367041 h 6858000"/>
              <a:gd name="connsiteX821" fmla="*/ 3489712 w 7467600"/>
              <a:gd name="connsiteY821" fmla="*/ 485386 h 6858000"/>
              <a:gd name="connsiteX822" fmla="*/ 3182994 w 7467600"/>
              <a:gd name="connsiteY822" fmla="*/ 828265 h 6858000"/>
              <a:gd name="connsiteX823" fmla="*/ 2892114 w 7467600"/>
              <a:gd name="connsiteY823" fmla="*/ 1172635 h 6858000"/>
              <a:gd name="connsiteX824" fmla="*/ 3021459 w 7467600"/>
              <a:gd name="connsiteY824" fmla="*/ 1035385 h 6858000"/>
              <a:gd name="connsiteX825" fmla="*/ 3153873 w 7467600"/>
              <a:gd name="connsiteY825" fmla="*/ 898971 h 6858000"/>
              <a:gd name="connsiteX826" fmla="*/ 3276511 w 7467600"/>
              <a:gd name="connsiteY826" fmla="*/ 786423 h 6858000"/>
              <a:gd name="connsiteX827" fmla="*/ 3584154 w 7467600"/>
              <a:gd name="connsiteY827" fmla="*/ 448218 h 6858000"/>
              <a:gd name="connsiteX828" fmla="*/ 3624562 w 7467600"/>
              <a:gd name="connsiteY828" fmla="*/ 367041 h 6858000"/>
              <a:gd name="connsiteX829" fmla="*/ 3766672 w 7467600"/>
              <a:gd name="connsiteY829" fmla="*/ 359429 h 6858000"/>
              <a:gd name="connsiteX830" fmla="*/ 3996338 w 7467600"/>
              <a:gd name="connsiteY830" fmla="*/ 968237 h 6858000"/>
              <a:gd name="connsiteX831" fmla="*/ 3766672 w 7467600"/>
              <a:gd name="connsiteY831" fmla="*/ 359429 h 6858000"/>
              <a:gd name="connsiteX832" fmla="*/ 5805386 w 7467600"/>
              <a:gd name="connsiteY832" fmla="*/ 239240 h 6858000"/>
              <a:gd name="connsiteX833" fmla="*/ 5736947 w 7467600"/>
              <a:gd name="connsiteY833" fmla="*/ 261367 h 6858000"/>
              <a:gd name="connsiteX834" fmla="*/ 5427012 w 7467600"/>
              <a:gd name="connsiteY834" fmla="*/ 311272 h 6858000"/>
              <a:gd name="connsiteX835" fmla="*/ 5147818 w 7467600"/>
              <a:gd name="connsiteY835" fmla="*/ 322112 h 6858000"/>
              <a:gd name="connsiteX836" fmla="*/ 5060854 w 7467600"/>
              <a:gd name="connsiteY836" fmla="*/ 311882 h 6858000"/>
              <a:gd name="connsiteX837" fmla="*/ 4945989 w 7467600"/>
              <a:gd name="connsiteY837" fmla="*/ 300516 h 6858000"/>
              <a:gd name="connsiteX838" fmla="*/ 5410479 w 7467600"/>
              <a:gd name="connsiteY838" fmla="*/ 348434 h 6858000"/>
              <a:gd name="connsiteX839" fmla="*/ 5805386 w 7467600"/>
              <a:gd name="connsiteY839" fmla="*/ 239240 h 6858000"/>
              <a:gd name="connsiteX840" fmla="*/ 5905192 w 7467600"/>
              <a:gd name="connsiteY840" fmla="*/ 163079 h 6858000"/>
              <a:gd name="connsiteX841" fmla="*/ 5865655 w 7467600"/>
              <a:gd name="connsiteY841" fmla="*/ 171901 h 6858000"/>
              <a:gd name="connsiteX842" fmla="*/ 5259740 w 7467600"/>
              <a:gd name="connsiteY842" fmla="*/ 257013 h 6858000"/>
              <a:gd name="connsiteX843" fmla="*/ 5208466 w 7467600"/>
              <a:gd name="connsiteY843" fmla="*/ 257550 h 6858000"/>
              <a:gd name="connsiteX844" fmla="*/ 4980204 w 7467600"/>
              <a:gd name="connsiteY844" fmla="*/ 271903 h 6858000"/>
              <a:gd name="connsiteX845" fmla="*/ 5068068 w 7467600"/>
              <a:gd name="connsiteY845" fmla="*/ 282244 h 6858000"/>
              <a:gd name="connsiteX846" fmla="*/ 5153231 w 7467600"/>
              <a:gd name="connsiteY846" fmla="*/ 292240 h 6858000"/>
              <a:gd name="connsiteX847" fmla="*/ 5426491 w 7467600"/>
              <a:gd name="connsiteY847" fmla="*/ 281128 h 6858000"/>
              <a:gd name="connsiteX848" fmla="*/ 5731212 w 7467600"/>
              <a:gd name="connsiteY848" fmla="*/ 231951 h 6858000"/>
              <a:gd name="connsiteX849" fmla="*/ 5905192 w 7467600"/>
              <a:gd name="connsiteY849" fmla="*/ 163079 h 6858000"/>
              <a:gd name="connsiteX850" fmla="*/ 5944437 w 7467600"/>
              <a:gd name="connsiteY850" fmla="*/ 113829 h 6858000"/>
              <a:gd name="connsiteX851" fmla="*/ 5825032 w 7467600"/>
              <a:gd name="connsiteY851" fmla="*/ 146405 h 6858000"/>
              <a:gd name="connsiteX852" fmla="*/ 4955599 w 7467600"/>
              <a:gd name="connsiteY852" fmla="*/ 247008 h 6858000"/>
              <a:gd name="connsiteX853" fmla="*/ 5210104 w 7467600"/>
              <a:gd name="connsiteY853" fmla="*/ 228123 h 6858000"/>
              <a:gd name="connsiteX854" fmla="*/ 5261015 w 7467600"/>
              <a:gd name="connsiteY854" fmla="*/ 227087 h 6858000"/>
              <a:gd name="connsiteX855" fmla="*/ 5861181 w 7467600"/>
              <a:gd name="connsiteY855" fmla="*/ 143093 h 6858000"/>
              <a:gd name="connsiteX856" fmla="*/ 5961252 w 7467600"/>
              <a:gd name="connsiteY856" fmla="*/ 114820 h 6858000"/>
              <a:gd name="connsiteX857" fmla="*/ 5944437 w 7467600"/>
              <a:gd name="connsiteY857" fmla="*/ 113829 h 6858000"/>
              <a:gd name="connsiteX858" fmla="*/ 3882765 w 7467600"/>
              <a:gd name="connsiteY858" fmla="*/ 0 h 6858000"/>
              <a:gd name="connsiteX859" fmla="*/ 3995099 w 7467600"/>
              <a:gd name="connsiteY859" fmla="*/ 0 h 6858000"/>
              <a:gd name="connsiteX860" fmla="*/ 4163818 w 7467600"/>
              <a:gd name="connsiteY860" fmla="*/ 234104 h 6858000"/>
              <a:gd name="connsiteX861" fmla="*/ 4172099 w 7467600"/>
              <a:gd name="connsiteY861" fmla="*/ 234207 h 6858000"/>
              <a:gd name="connsiteX862" fmla="*/ 4784282 w 7467600"/>
              <a:gd name="connsiteY862" fmla="*/ 276561 h 6858000"/>
              <a:gd name="connsiteX863" fmla="*/ 4801687 w 7467600"/>
              <a:gd name="connsiteY863" fmla="*/ 267764 h 6858000"/>
              <a:gd name="connsiteX864" fmla="*/ 6082788 w 7467600"/>
              <a:gd name="connsiteY864" fmla="*/ 64119 h 6858000"/>
              <a:gd name="connsiteX865" fmla="*/ 6099442 w 7467600"/>
              <a:gd name="connsiteY865" fmla="*/ 82568 h 6858000"/>
              <a:gd name="connsiteX866" fmla="*/ 4804137 w 7467600"/>
              <a:gd name="connsiteY866" fmla="*/ 320931 h 6858000"/>
              <a:gd name="connsiteX867" fmla="*/ 4227047 w 7467600"/>
              <a:gd name="connsiteY867" fmla="*/ 313415 h 6858000"/>
              <a:gd name="connsiteX868" fmla="*/ 4346041 w 7467600"/>
              <a:gd name="connsiteY868" fmla="*/ 456086 h 6858000"/>
              <a:gd name="connsiteX869" fmla="*/ 4870967 w 7467600"/>
              <a:gd name="connsiteY869" fmla="*/ 963061 h 6858000"/>
              <a:gd name="connsiteX870" fmla="*/ 4889647 w 7467600"/>
              <a:gd name="connsiteY870" fmla="*/ 957147 h 6858000"/>
              <a:gd name="connsiteX871" fmla="*/ 5422504 w 7467600"/>
              <a:gd name="connsiteY871" fmla="*/ 805191 h 6858000"/>
              <a:gd name="connsiteX872" fmla="*/ 6087656 w 7467600"/>
              <a:gd name="connsiteY872" fmla="*/ 826703 h 6858000"/>
              <a:gd name="connsiteX873" fmla="*/ 6058717 w 7467600"/>
              <a:gd name="connsiteY873" fmla="*/ 865992 h 6858000"/>
              <a:gd name="connsiteX874" fmla="*/ 4974153 w 7467600"/>
              <a:gd name="connsiteY874" fmla="*/ 1045456 h 6858000"/>
              <a:gd name="connsiteX875" fmla="*/ 5627835 w 7467600"/>
              <a:gd name="connsiteY875" fmla="*/ 1472077 h 6858000"/>
              <a:gd name="connsiteX876" fmla="*/ 5629817 w 7467600"/>
              <a:gd name="connsiteY876" fmla="*/ 1471412 h 6858000"/>
              <a:gd name="connsiteX877" fmla="*/ 5634124 w 7467600"/>
              <a:gd name="connsiteY877" fmla="*/ 1470572 h 6858000"/>
              <a:gd name="connsiteX878" fmla="*/ 5755832 w 7467600"/>
              <a:gd name="connsiteY878" fmla="*/ 1383886 h 6858000"/>
              <a:gd name="connsiteX879" fmla="*/ 6014186 w 7467600"/>
              <a:gd name="connsiteY879" fmla="*/ 1279799 h 6858000"/>
              <a:gd name="connsiteX880" fmla="*/ 6901619 w 7467600"/>
              <a:gd name="connsiteY880" fmla="*/ 1047874 h 6858000"/>
              <a:gd name="connsiteX881" fmla="*/ 6931566 w 7467600"/>
              <a:gd name="connsiteY881" fmla="*/ 1062034 h 6858000"/>
              <a:gd name="connsiteX882" fmla="*/ 5790982 w 7467600"/>
              <a:gd name="connsiteY882" fmla="*/ 1561380 h 6858000"/>
              <a:gd name="connsiteX883" fmla="*/ 6188971 w 7467600"/>
              <a:gd name="connsiteY883" fmla="*/ 1755168 h 6858000"/>
              <a:gd name="connsiteX884" fmla="*/ 6202446 w 7467600"/>
              <a:gd name="connsiteY884" fmla="*/ 1752268 h 6858000"/>
              <a:gd name="connsiteX885" fmla="*/ 7179560 w 7467600"/>
              <a:gd name="connsiteY885" fmla="*/ 1467551 h 6858000"/>
              <a:gd name="connsiteX886" fmla="*/ 7158730 w 7467600"/>
              <a:gd name="connsiteY886" fmla="*/ 1507835 h 6858000"/>
              <a:gd name="connsiteX887" fmla="*/ 6326959 w 7467600"/>
              <a:gd name="connsiteY887" fmla="*/ 1817686 h 6858000"/>
              <a:gd name="connsiteX888" fmla="*/ 6537433 w 7467600"/>
              <a:gd name="connsiteY888" fmla="*/ 1907790 h 6858000"/>
              <a:gd name="connsiteX889" fmla="*/ 6550221 w 7467600"/>
              <a:gd name="connsiteY889" fmla="*/ 1910729 h 6858000"/>
              <a:gd name="connsiteX890" fmla="*/ 6964438 w 7467600"/>
              <a:gd name="connsiteY890" fmla="*/ 2209505 h 6858000"/>
              <a:gd name="connsiteX891" fmla="*/ 7367862 w 7467600"/>
              <a:gd name="connsiteY891" fmla="*/ 2806833 h 6858000"/>
              <a:gd name="connsiteX892" fmla="*/ 7364329 w 7467600"/>
              <a:gd name="connsiteY892" fmla="*/ 2826907 h 6858000"/>
              <a:gd name="connsiteX893" fmla="*/ 7290545 w 7467600"/>
              <a:gd name="connsiteY893" fmla="*/ 2850663 h 6858000"/>
              <a:gd name="connsiteX894" fmla="*/ 6472036 w 7467600"/>
              <a:gd name="connsiteY894" fmla="*/ 1959003 h 6858000"/>
              <a:gd name="connsiteX895" fmla="*/ 5792897 w 7467600"/>
              <a:gd name="connsiteY895" fmla="*/ 1647747 h 6858000"/>
              <a:gd name="connsiteX896" fmla="*/ 5842751 w 7467600"/>
              <a:gd name="connsiteY896" fmla="*/ 1816112 h 6858000"/>
              <a:gd name="connsiteX897" fmla="*/ 5847424 w 7467600"/>
              <a:gd name="connsiteY897" fmla="*/ 1815776 h 6858000"/>
              <a:gd name="connsiteX898" fmla="*/ 6399821 w 7467600"/>
              <a:gd name="connsiteY898" fmla="*/ 2344799 h 6858000"/>
              <a:gd name="connsiteX899" fmla="*/ 6323232 w 7467600"/>
              <a:gd name="connsiteY899" fmla="*/ 2389634 h 6858000"/>
              <a:gd name="connsiteX900" fmla="*/ 5942958 w 7467600"/>
              <a:gd name="connsiteY900" fmla="*/ 2077708 h 6858000"/>
              <a:gd name="connsiteX901" fmla="*/ 5921559 w 7467600"/>
              <a:gd name="connsiteY901" fmla="*/ 2378596 h 6858000"/>
              <a:gd name="connsiteX902" fmla="*/ 5817651 w 7467600"/>
              <a:gd name="connsiteY902" fmla="*/ 3023919 h 6858000"/>
              <a:gd name="connsiteX903" fmla="*/ 5729634 w 7467600"/>
              <a:gd name="connsiteY903" fmla="*/ 3051849 h 6858000"/>
              <a:gd name="connsiteX904" fmla="*/ 5611018 w 7467600"/>
              <a:gd name="connsiteY904" fmla="*/ 2316769 h 6858000"/>
              <a:gd name="connsiteX905" fmla="*/ 5687608 w 7467600"/>
              <a:gd name="connsiteY905" fmla="*/ 2039972 h 6858000"/>
              <a:gd name="connsiteX906" fmla="*/ 5657554 w 7467600"/>
              <a:gd name="connsiteY906" fmla="*/ 1576445 h 6858000"/>
              <a:gd name="connsiteX907" fmla="*/ 5150475 w 7467600"/>
              <a:gd name="connsiteY907" fmla="*/ 1274012 h 6858000"/>
              <a:gd name="connsiteX908" fmla="*/ 5349142 w 7467600"/>
              <a:gd name="connsiteY908" fmla="*/ 2204405 h 6858000"/>
              <a:gd name="connsiteX909" fmla="*/ 5262214 w 7467600"/>
              <a:gd name="connsiteY909" fmla="*/ 2233836 h 6858000"/>
              <a:gd name="connsiteX910" fmla="*/ 4981539 w 7467600"/>
              <a:gd name="connsiteY910" fmla="*/ 1542201 h 6858000"/>
              <a:gd name="connsiteX911" fmla="*/ 4958461 w 7467600"/>
              <a:gd name="connsiteY911" fmla="*/ 1136957 h 6858000"/>
              <a:gd name="connsiteX912" fmla="*/ 4655015 w 7467600"/>
              <a:gd name="connsiteY912" fmla="*/ 891426 h 6858000"/>
              <a:gd name="connsiteX913" fmla="*/ 4348002 w 7467600"/>
              <a:gd name="connsiteY913" fmla="*/ 2205895 h 6858000"/>
              <a:gd name="connsiteX914" fmla="*/ 4262250 w 7467600"/>
              <a:gd name="connsiteY914" fmla="*/ 2219972 h 6858000"/>
              <a:gd name="connsiteX915" fmla="*/ 4550611 w 7467600"/>
              <a:gd name="connsiteY915" fmla="*/ 817540 h 6858000"/>
              <a:gd name="connsiteX916" fmla="*/ 4564418 w 7467600"/>
              <a:gd name="connsiteY916" fmla="*/ 808293 h 6858000"/>
              <a:gd name="connsiteX917" fmla="*/ 4266388 w 7467600"/>
              <a:gd name="connsiteY917" fmla="*/ 500083 h 6858000"/>
              <a:gd name="connsiteX918" fmla="*/ 4032842 w 7467600"/>
              <a:gd name="connsiteY918" fmla="*/ 211809 h 6858000"/>
              <a:gd name="connsiteX919" fmla="*/ 3882765 w 7467600"/>
              <a:gd name="connsiteY919" fmla="*/ 0 h 6858000"/>
              <a:gd name="connsiteX920" fmla="*/ 3721337 w 7467600"/>
              <a:gd name="connsiteY920" fmla="*/ 0 h 6858000"/>
              <a:gd name="connsiteX921" fmla="*/ 3797544 w 7467600"/>
              <a:gd name="connsiteY921" fmla="*/ 0 h 6858000"/>
              <a:gd name="connsiteX922" fmla="*/ 3775734 w 7467600"/>
              <a:gd name="connsiteY922" fmla="*/ 95131 h 6858000"/>
              <a:gd name="connsiteX923" fmla="*/ 3724807 w 7467600"/>
              <a:gd name="connsiteY923" fmla="*/ 272257 h 6858000"/>
              <a:gd name="connsiteX924" fmla="*/ 3726844 w 7467600"/>
              <a:gd name="connsiteY924" fmla="*/ 282988 h 6858000"/>
              <a:gd name="connsiteX925" fmla="*/ 3742664 w 7467600"/>
              <a:gd name="connsiteY925" fmla="*/ 279918 h 6858000"/>
              <a:gd name="connsiteX926" fmla="*/ 4103910 w 7467600"/>
              <a:gd name="connsiteY926" fmla="*/ 1161917 h 6858000"/>
              <a:gd name="connsiteX927" fmla="*/ 4020269 w 7467600"/>
              <a:gd name="connsiteY927" fmla="*/ 1200406 h 6858000"/>
              <a:gd name="connsiteX928" fmla="*/ 3674882 w 7467600"/>
              <a:gd name="connsiteY928" fmla="*/ 488524 h 6858000"/>
              <a:gd name="connsiteX929" fmla="*/ 3132682 w 7467600"/>
              <a:gd name="connsiteY929" fmla="*/ 1072284 h 6858000"/>
              <a:gd name="connsiteX930" fmla="*/ 2716346 w 7467600"/>
              <a:gd name="connsiteY930" fmla="*/ 1276376 h 6858000"/>
              <a:gd name="connsiteX931" fmla="*/ 2716772 w 7467600"/>
              <a:gd name="connsiteY931" fmla="*/ 1255462 h 6858000"/>
              <a:gd name="connsiteX932" fmla="*/ 3471096 w 7467600"/>
              <a:gd name="connsiteY932" fmla="*/ 437072 h 6858000"/>
              <a:gd name="connsiteX933" fmla="*/ 3639057 w 7467600"/>
              <a:gd name="connsiteY933" fmla="*/ 286334 h 6858000"/>
              <a:gd name="connsiteX934" fmla="*/ 3640309 w 7467600"/>
              <a:gd name="connsiteY934" fmla="*/ 284664 h 6858000"/>
              <a:gd name="connsiteX935" fmla="*/ 3646022 w 7467600"/>
              <a:gd name="connsiteY935" fmla="*/ 276711 h 6858000"/>
              <a:gd name="connsiteX936" fmla="*/ 3707943 w 7467600"/>
              <a:gd name="connsiteY936" fmla="*/ 65958 h 6858000"/>
              <a:gd name="connsiteX937" fmla="*/ 3721337 w 7467600"/>
              <a:gd name="connsiteY937" fmla="*/ 0 h 6858000"/>
              <a:gd name="connsiteX938" fmla="*/ 2867960 w 7467600"/>
              <a:gd name="connsiteY938" fmla="*/ 0 h 6858000"/>
              <a:gd name="connsiteX939" fmla="*/ 2926351 w 7467600"/>
              <a:gd name="connsiteY939" fmla="*/ 0 h 6858000"/>
              <a:gd name="connsiteX940" fmla="*/ 2902823 w 7467600"/>
              <a:gd name="connsiteY940" fmla="*/ 262929 h 6858000"/>
              <a:gd name="connsiteX941" fmla="*/ 2940663 w 7467600"/>
              <a:gd name="connsiteY941" fmla="*/ 140884 h 6858000"/>
              <a:gd name="connsiteX942" fmla="*/ 2947039 w 7467600"/>
              <a:gd name="connsiteY942" fmla="*/ 122524 h 6858000"/>
              <a:gd name="connsiteX943" fmla="*/ 2984316 w 7467600"/>
              <a:gd name="connsiteY943" fmla="*/ 0 h 6858000"/>
              <a:gd name="connsiteX944" fmla="*/ 3016114 w 7467600"/>
              <a:gd name="connsiteY944" fmla="*/ 0 h 6858000"/>
              <a:gd name="connsiteX945" fmla="*/ 2979949 w 7467600"/>
              <a:gd name="connsiteY945" fmla="*/ 119274 h 6858000"/>
              <a:gd name="connsiteX946" fmla="*/ 3023879 w 7467600"/>
              <a:gd name="connsiteY946" fmla="*/ 0 h 6858000"/>
              <a:gd name="connsiteX947" fmla="*/ 3105400 w 7467600"/>
              <a:gd name="connsiteY947" fmla="*/ 0 h 6858000"/>
              <a:gd name="connsiteX948" fmla="*/ 3094669 w 7467600"/>
              <a:gd name="connsiteY948" fmla="*/ 30308 h 6858000"/>
              <a:gd name="connsiteX949" fmla="*/ 2901945 w 7467600"/>
              <a:gd name="connsiteY949" fmla="*/ 466538 h 6858000"/>
              <a:gd name="connsiteX950" fmla="*/ 2815209 w 7467600"/>
              <a:gd name="connsiteY950" fmla="*/ 497361 h 6858000"/>
              <a:gd name="connsiteX951" fmla="*/ 2844845 w 7467600"/>
              <a:gd name="connsiteY951" fmla="*/ 127638 h 6858000"/>
              <a:gd name="connsiteX952" fmla="*/ 2867960 w 7467600"/>
              <a:gd name="connsiteY952" fmla="*/ 0 h 6858000"/>
              <a:gd name="connsiteX953" fmla="*/ 1057230 w 7467600"/>
              <a:gd name="connsiteY953" fmla="*/ 0 h 6858000"/>
              <a:gd name="connsiteX954" fmla="*/ 1111003 w 7467600"/>
              <a:gd name="connsiteY954" fmla="*/ 0 h 6858000"/>
              <a:gd name="connsiteX955" fmla="*/ 1125553 w 7467600"/>
              <a:gd name="connsiteY955" fmla="*/ 52588 h 6858000"/>
              <a:gd name="connsiteX956" fmla="*/ 1304276 w 7467600"/>
              <a:gd name="connsiteY956" fmla="*/ 476275 h 6858000"/>
              <a:gd name="connsiteX957" fmla="*/ 1492066 w 7467600"/>
              <a:gd name="connsiteY957" fmla="*/ 886333 h 6858000"/>
              <a:gd name="connsiteX958" fmla="*/ 1423698 w 7467600"/>
              <a:gd name="connsiteY958" fmla="*/ 710817 h 6858000"/>
              <a:gd name="connsiteX959" fmla="*/ 1357609 w 7467600"/>
              <a:gd name="connsiteY959" fmla="*/ 532892 h 6858000"/>
              <a:gd name="connsiteX960" fmla="*/ 1309550 w 7467600"/>
              <a:gd name="connsiteY960" fmla="*/ 374031 h 6858000"/>
              <a:gd name="connsiteX961" fmla="*/ 1193673 w 7467600"/>
              <a:gd name="connsiteY961" fmla="*/ 49533 h 6858000"/>
              <a:gd name="connsiteX962" fmla="*/ 1164391 w 7467600"/>
              <a:gd name="connsiteY962" fmla="*/ 0 h 6858000"/>
              <a:gd name="connsiteX963" fmla="*/ 1200666 w 7467600"/>
              <a:gd name="connsiteY963" fmla="*/ 0 h 6858000"/>
              <a:gd name="connsiteX964" fmla="*/ 1223408 w 7467600"/>
              <a:gd name="connsiteY964" fmla="*/ 38996 h 6858000"/>
              <a:gd name="connsiteX965" fmla="*/ 1339635 w 7467600"/>
              <a:gd name="connsiteY965" fmla="*/ 365517 h 6858000"/>
              <a:gd name="connsiteX966" fmla="*/ 1387469 w 7467600"/>
              <a:gd name="connsiteY966" fmla="*/ 523079 h 6858000"/>
              <a:gd name="connsiteX967" fmla="*/ 1452685 w 7467600"/>
              <a:gd name="connsiteY967" fmla="*/ 699806 h 6858000"/>
              <a:gd name="connsiteX968" fmla="*/ 1492092 w 7467600"/>
              <a:gd name="connsiteY968" fmla="*/ 800424 h 6858000"/>
              <a:gd name="connsiteX969" fmla="*/ 1455302 w 7467600"/>
              <a:gd name="connsiteY969" fmla="*/ 632913 h 6858000"/>
              <a:gd name="connsiteX970" fmla="*/ 1222336 w 7467600"/>
              <a:gd name="connsiteY970" fmla="*/ 9480 h 6858000"/>
              <a:gd name="connsiteX971" fmla="*/ 1214634 w 7467600"/>
              <a:gd name="connsiteY971" fmla="*/ 0 h 6858000"/>
              <a:gd name="connsiteX972" fmla="*/ 1289827 w 7467600"/>
              <a:gd name="connsiteY972" fmla="*/ 0 h 6858000"/>
              <a:gd name="connsiteX973" fmla="*/ 1321076 w 7467600"/>
              <a:gd name="connsiteY973" fmla="*/ 59722 h 6858000"/>
              <a:gd name="connsiteX974" fmla="*/ 1512579 w 7467600"/>
              <a:gd name="connsiteY974" fmla="*/ 626441 h 6858000"/>
              <a:gd name="connsiteX975" fmla="*/ 1506076 w 7467600"/>
              <a:gd name="connsiteY975" fmla="*/ 1089289 h 6858000"/>
              <a:gd name="connsiteX976" fmla="*/ 1486346 w 7467600"/>
              <a:gd name="connsiteY976" fmla="*/ 1079919 h 6858000"/>
              <a:gd name="connsiteX977" fmla="*/ 1070511 w 7467600"/>
              <a:gd name="connsiteY977" fmla="*/ 48609 h 6858000"/>
              <a:gd name="connsiteX978" fmla="*/ 1057230 w 7467600"/>
              <a:gd name="connsiteY978" fmla="*/ 0 h 6858000"/>
              <a:gd name="connsiteX979" fmla="*/ 43151 w 7467600"/>
              <a:gd name="connsiteY979" fmla="*/ 0 h 6858000"/>
              <a:gd name="connsiteX980" fmla="*/ 95283 w 7467600"/>
              <a:gd name="connsiteY980" fmla="*/ 0 h 6858000"/>
              <a:gd name="connsiteX981" fmla="*/ 300708 w 7467600"/>
              <a:gd name="connsiteY981" fmla="*/ 154571 h 6858000"/>
              <a:gd name="connsiteX982" fmla="*/ 530414 w 7467600"/>
              <a:gd name="connsiteY982" fmla="*/ 354673 h 6858000"/>
              <a:gd name="connsiteX983" fmla="*/ 333785 w 7467600"/>
              <a:gd name="connsiteY983" fmla="*/ 161564 h 6858000"/>
              <a:gd name="connsiteX984" fmla="*/ 147005 w 7467600"/>
              <a:gd name="connsiteY984" fmla="*/ 0 h 6858000"/>
              <a:gd name="connsiteX985" fmla="*/ 272509 w 7467600"/>
              <a:gd name="connsiteY985" fmla="*/ 0 h 6858000"/>
              <a:gd name="connsiteX986" fmla="*/ 326276 w 7467600"/>
              <a:gd name="connsiteY986" fmla="*/ 45847 h 6858000"/>
              <a:gd name="connsiteX987" fmla="*/ 823759 w 7467600"/>
              <a:gd name="connsiteY987" fmla="*/ 574145 h 6858000"/>
              <a:gd name="connsiteX988" fmla="*/ 811254 w 7467600"/>
              <a:gd name="connsiteY988" fmla="*/ 665546 h 6858000"/>
              <a:gd name="connsiteX989" fmla="*/ 154042 w 7467600"/>
              <a:gd name="connsiteY989" fmla="*/ 261522 h 6858000"/>
              <a:gd name="connsiteX990" fmla="*/ 13550 w 7467600"/>
              <a:gd name="connsiteY990" fmla="*/ 158423 h 6858000"/>
              <a:gd name="connsiteX991" fmla="*/ 0 w 7467600"/>
              <a:gd name="connsiteY991" fmla="*/ 146618 h 6858000"/>
              <a:gd name="connsiteX992" fmla="*/ 0 w 7467600"/>
              <a:gd name="connsiteY992" fmla="*/ 59161 h 6858000"/>
              <a:gd name="connsiteX993" fmla="*/ 45427 w 7467600"/>
              <a:gd name="connsiteY993" fmla="*/ 101078 h 6858000"/>
              <a:gd name="connsiteX994" fmla="*/ 630103 w 7467600"/>
              <a:gd name="connsiteY994" fmla="*/ 485885 h 6858000"/>
              <a:gd name="connsiteX995" fmla="*/ 532040 w 7467600"/>
              <a:gd name="connsiteY995" fmla="*/ 399359 h 6858000"/>
              <a:gd name="connsiteX996" fmla="*/ 517618 w 7467600"/>
              <a:gd name="connsiteY996" fmla="*/ 385726 h 6858000"/>
              <a:gd name="connsiteX997" fmla="*/ 285074 w 7467600"/>
              <a:gd name="connsiteY997" fmla="*/ 182755 h 6858000"/>
              <a:gd name="connsiteX998" fmla="*/ 43151 w 7467600"/>
              <a:gd name="connsiteY998"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467600 w 7467600"/>
              <a:gd name="connsiteY127" fmla="*/ 5297634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353035 w 7467600"/>
              <a:gd name="connsiteY140" fmla="*/ 5197318 h 6858000"/>
              <a:gd name="connsiteX141" fmla="*/ 7467600 w 7467600"/>
              <a:gd name="connsiteY141" fmla="*/ 5297634 h 6858000"/>
              <a:gd name="connsiteX142" fmla="*/ 1903353 w 7467600"/>
              <a:gd name="connsiteY142" fmla="*/ 5044827 h 6858000"/>
              <a:gd name="connsiteX143" fmla="*/ 1936931 w 7467600"/>
              <a:gd name="connsiteY143" fmla="*/ 5093954 h 6858000"/>
              <a:gd name="connsiteX144" fmla="*/ 2195868 w 7467600"/>
              <a:gd name="connsiteY144" fmla="*/ 5396574 h 6858000"/>
              <a:gd name="connsiteX145" fmla="*/ 2088852 w 7467600"/>
              <a:gd name="connsiteY145" fmla="*/ 5166123 h 6858000"/>
              <a:gd name="connsiteX146" fmla="*/ 1958241 w 7467600"/>
              <a:gd name="connsiteY146" fmla="*/ 5067955 h 6858000"/>
              <a:gd name="connsiteX147" fmla="*/ 1903353 w 7467600"/>
              <a:gd name="connsiteY147" fmla="*/ 5044827 h 6858000"/>
              <a:gd name="connsiteX148" fmla="*/ 1979378 w 7467600"/>
              <a:gd name="connsiteY148" fmla="*/ 4769504 h 6858000"/>
              <a:gd name="connsiteX149" fmla="*/ 2882120 w 7467600"/>
              <a:gd name="connsiteY149" fmla="*/ 5064547 h 6858000"/>
              <a:gd name="connsiteX150" fmla="*/ 2793103 w 7467600"/>
              <a:gd name="connsiteY150" fmla="*/ 5039699 h 6858000"/>
              <a:gd name="connsiteX151" fmla="*/ 2770041 w 7467600"/>
              <a:gd name="connsiteY151" fmla="*/ 5033634 h 6858000"/>
              <a:gd name="connsiteX152" fmla="*/ 1979378 w 7467600"/>
              <a:gd name="connsiteY152" fmla="*/ 4769504 h 6858000"/>
              <a:gd name="connsiteX153" fmla="*/ 1927410 w 7467600"/>
              <a:gd name="connsiteY153" fmla="*/ 4716164 h 6858000"/>
              <a:gd name="connsiteX154" fmla="*/ 1959587 w 7467600"/>
              <a:gd name="connsiteY154" fmla="*/ 4728849 h 6858000"/>
              <a:gd name="connsiteX155" fmla="*/ 2777707 w 7467600"/>
              <a:gd name="connsiteY155" fmla="*/ 5003991 h 6858000"/>
              <a:gd name="connsiteX156" fmla="*/ 2800768 w 7467600"/>
              <a:gd name="connsiteY156" fmla="*/ 5010056 h 6858000"/>
              <a:gd name="connsiteX157" fmla="*/ 2879408 w 7467600"/>
              <a:gd name="connsiteY157" fmla="*/ 5031590 h 6858000"/>
              <a:gd name="connsiteX158" fmla="*/ 2862295 w 7467600"/>
              <a:gd name="connsiteY158" fmla="*/ 5022958 h 6858000"/>
              <a:gd name="connsiteX159" fmla="*/ 2813343 w 7467600"/>
              <a:gd name="connsiteY159" fmla="*/ 4998369 h 6858000"/>
              <a:gd name="connsiteX160" fmla="*/ 2646245 w 7467600"/>
              <a:gd name="connsiteY160" fmla="*/ 4930999 h 6858000"/>
              <a:gd name="connsiteX161" fmla="*/ 1999243 w 7467600"/>
              <a:gd name="connsiteY161" fmla="*/ 4730524 h 6858000"/>
              <a:gd name="connsiteX162" fmla="*/ 1979527 w 7467600"/>
              <a:gd name="connsiteY162" fmla="*/ 4726651 h 6858000"/>
              <a:gd name="connsiteX163" fmla="*/ 1927410 w 7467600"/>
              <a:gd name="connsiteY163" fmla="*/ 4716164 h 6858000"/>
              <a:gd name="connsiteX164" fmla="*/ 1997014 w 7467600"/>
              <a:gd name="connsiteY164" fmla="*/ 4698007 h 6858000"/>
              <a:gd name="connsiteX165" fmla="*/ 2005458 w 7467600"/>
              <a:gd name="connsiteY165" fmla="*/ 4699540 h 6858000"/>
              <a:gd name="connsiteX166" fmla="*/ 2657186 w 7467600"/>
              <a:gd name="connsiteY166" fmla="*/ 4901687 h 6858000"/>
              <a:gd name="connsiteX167" fmla="*/ 2826662 w 7467600"/>
              <a:gd name="connsiteY167" fmla="*/ 4970362 h 6858000"/>
              <a:gd name="connsiteX168" fmla="*/ 2876100 w 7467600"/>
              <a:gd name="connsiteY168" fmla="*/ 4995397 h 6858000"/>
              <a:gd name="connsiteX169" fmla="*/ 3042600 w 7467600"/>
              <a:gd name="connsiteY169" fmla="*/ 5059532 h 6858000"/>
              <a:gd name="connsiteX170" fmla="*/ 1997014 w 7467600"/>
              <a:gd name="connsiteY170" fmla="*/ 4698007 h 6858000"/>
              <a:gd name="connsiteX171" fmla="*/ 2305292 w 7467600"/>
              <a:gd name="connsiteY171" fmla="*/ 4219492 h 6858000"/>
              <a:gd name="connsiteX172" fmla="*/ 3360922 w 7467600"/>
              <a:gd name="connsiteY172" fmla="*/ 4529373 h 6858000"/>
              <a:gd name="connsiteX173" fmla="*/ 3492420 w 7467600"/>
              <a:gd name="connsiteY173" fmla="*/ 4510145 h 6858000"/>
              <a:gd name="connsiteX174" fmla="*/ 3364086 w 7467600"/>
              <a:gd name="connsiteY174" fmla="*/ 4480340 h 6858000"/>
              <a:gd name="connsiteX175" fmla="*/ 3225818 w 7467600"/>
              <a:gd name="connsiteY175" fmla="*/ 4411822 h 6858000"/>
              <a:gd name="connsiteX176" fmla="*/ 3129696 w 7467600"/>
              <a:gd name="connsiteY176" fmla="*/ 4360704 h 6858000"/>
              <a:gd name="connsiteX177" fmla="*/ 2814545 w 7467600"/>
              <a:gd name="connsiteY177" fmla="*/ 4282955 h 6858000"/>
              <a:gd name="connsiteX178" fmla="*/ 2305292 w 7467600"/>
              <a:gd name="connsiteY178" fmla="*/ 4219492 h 6858000"/>
              <a:gd name="connsiteX179" fmla="*/ 2626982 w 7467600"/>
              <a:gd name="connsiteY179" fmla="*/ 4206450 h 6858000"/>
              <a:gd name="connsiteX180" fmla="*/ 2490617 w 7467600"/>
              <a:gd name="connsiteY180" fmla="*/ 4206951 h 6858000"/>
              <a:gd name="connsiteX181" fmla="*/ 2819869 w 7467600"/>
              <a:gd name="connsiteY181" fmla="*/ 4252936 h 6858000"/>
              <a:gd name="connsiteX182" fmla="*/ 3143018 w 7467600"/>
              <a:gd name="connsiteY182" fmla="*/ 4332698 h 6858000"/>
              <a:gd name="connsiteX183" fmla="*/ 3241520 w 7467600"/>
              <a:gd name="connsiteY183" fmla="*/ 4385112 h 6858000"/>
              <a:gd name="connsiteX184" fmla="*/ 3374575 w 7467600"/>
              <a:gd name="connsiteY184" fmla="*/ 4451517 h 6858000"/>
              <a:gd name="connsiteX185" fmla="*/ 3505221 w 7467600"/>
              <a:gd name="connsiteY185" fmla="*/ 4480757 h 6858000"/>
              <a:gd name="connsiteX186" fmla="*/ 2626982 w 7467600"/>
              <a:gd name="connsiteY186" fmla="*/ 4206450 h 6858000"/>
              <a:gd name="connsiteX187" fmla="*/ 1310106 w 7467600"/>
              <a:gd name="connsiteY187" fmla="*/ 3943217 h 6858000"/>
              <a:gd name="connsiteX188" fmla="*/ 854994 w 7467600"/>
              <a:gd name="connsiteY188" fmla="*/ 4399136 h 6858000"/>
              <a:gd name="connsiteX189" fmla="*/ 742462 w 7467600"/>
              <a:gd name="connsiteY189" fmla="*/ 4594648 h 6858000"/>
              <a:gd name="connsiteX190" fmla="*/ 820602 w 7467600"/>
              <a:gd name="connsiteY190" fmla="*/ 4485915 h 6858000"/>
              <a:gd name="connsiteX191" fmla="*/ 878295 w 7467600"/>
              <a:gd name="connsiteY191" fmla="*/ 4403594 h 6858000"/>
              <a:gd name="connsiteX192" fmla="*/ 1240607 w 7467600"/>
              <a:gd name="connsiteY192" fmla="*/ 4010401 h 6858000"/>
              <a:gd name="connsiteX193" fmla="*/ 1310106 w 7467600"/>
              <a:gd name="connsiteY193" fmla="*/ 3943217 h 6858000"/>
              <a:gd name="connsiteX194" fmla="*/ 1423113 w 7467600"/>
              <a:gd name="connsiteY194" fmla="*/ 3874565 h 6858000"/>
              <a:gd name="connsiteX195" fmla="*/ 1260565 w 7467600"/>
              <a:gd name="connsiteY195" fmla="*/ 4031982 h 6858000"/>
              <a:gd name="connsiteX196" fmla="*/ 901900 w 7467600"/>
              <a:gd name="connsiteY196" fmla="*/ 4421236 h 6858000"/>
              <a:gd name="connsiteX197" fmla="*/ 845044 w 7467600"/>
              <a:gd name="connsiteY197" fmla="*/ 4502436 h 6858000"/>
              <a:gd name="connsiteX198" fmla="*/ 685926 w 7467600"/>
              <a:gd name="connsiteY198" fmla="*/ 4703069 h 6858000"/>
              <a:gd name="connsiteX199" fmla="*/ 684248 w 7467600"/>
              <a:gd name="connsiteY199" fmla="*/ 4706721 h 6858000"/>
              <a:gd name="connsiteX200" fmla="*/ 1423113 w 7467600"/>
              <a:gd name="connsiteY200" fmla="*/ 3874565 h 6858000"/>
              <a:gd name="connsiteX201" fmla="*/ 3316479 w 7467600"/>
              <a:gd name="connsiteY201" fmla="*/ 3872136 h 6858000"/>
              <a:gd name="connsiteX202" fmla="*/ 3546806 w 7467600"/>
              <a:gd name="connsiteY202" fmla="*/ 4356139 h 6858000"/>
              <a:gd name="connsiteX203" fmla="*/ 3364433 w 7467600"/>
              <a:gd name="connsiteY203" fmla="*/ 3953121 h 6858000"/>
              <a:gd name="connsiteX204" fmla="*/ 3316479 w 7467600"/>
              <a:gd name="connsiteY204" fmla="*/ 3872136 h 6858000"/>
              <a:gd name="connsiteX205" fmla="*/ 3291335 w 7467600"/>
              <a:gd name="connsiteY205" fmla="*/ 3767420 h 6858000"/>
              <a:gd name="connsiteX206" fmla="*/ 3390805 w 7467600"/>
              <a:gd name="connsiteY206" fmla="*/ 3937163 h 6858000"/>
              <a:gd name="connsiteX207" fmla="*/ 3579062 w 7467600"/>
              <a:gd name="connsiteY207" fmla="*/ 4359040 h 6858000"/>
              <a:gd name="connsiteX208" fmla="*/ 3467355 w 7467600"/>
              <a:gd name="connsiteY208" fmla="*/ 3988130 h 6858000"/>
              <a:gd name="connsiteX209" fmla="*/ 3310753 w 7467600"/>
              <a:gd name="connsiteY209" fmla="*/ 3787140 h 6858000"/>
              <a:gd name="connsiteX210" fmla="*/ 3291335 w 7467600"/>
              <a:gd name="connsiteY210" fmla="*/ 3767420 h 6858000"/>
              <a:gd name="connsiteX211" fmla="*/ 1635889 w 7467600"/>
              <a:gd name="connsiteY211" fmla="*/ 3709494 h 6858000"/>
              <a:gd name="connsiteX212" fmla="*/ 1634800 w 7467600"/>
              <a:gd name="connsiteY212" fmla="*/ 3731111 h 6858000"/>
              <a:gd name="connsiteX213" fmla="*/ 1635889 w 7467600"/>
              <a:gd name="connsiteY213" fmla="*/ 3709494 h 6858000"/>
              <a:gd name="connsiteX214" fmla="*/ 1510397 w 7467600"/>
              <a:gd name="connsiteY214" fmla="*/ 3684705 h 6858000"/>
              <a:gd name="connsiteX215" fmla="*/ 1146550 w 7467600"/>
              <a:gd name="connsiteY215" fmla="*/ 3802012 h 6858000"/>
              <a:gd name="connsiteX216" fmla="*/ 698834 w 7467600"/>
              <a:gd name="connsiteY216" fmla="*/ 3952272 h 6858000"/>
              <a:gd name="connsiteX217" fmla="*/ 34256 w 7467600"/>
              <a:gd name="connsiteY217" fmla="*/ 4347603 h 6858000"/>
              <a:gd name="connsiteX218" fmla="*/ 527241 w 7467600"/>
              <a:gd name="connsiteY218" fmla="*/ 4065078 h 6858000"/>
              <a:gd name="connsiteX219" fmla="*/ 1510397 w 7467600"/>
              <a:gd name="connsiteY219" fmla="*/ 3684705 h 6858000"/>
              <a:gd name="connsiteX220" fmla="*/ 1313114 w 7467600"/>
              <a:gd name="connsiteY220" fmla="*/ 3655216 h 6858000"/>
              <a:gd name="connsiteX221" fmla="*/ 1109304 w 7467600"/>
              <a:gd name="connsiteY221" fmla="*/ 3669030 h 6858000"/>
              <a:gd name="connsiteX222" fmla="*/ 8129 w 7467600"/>
              <a:gd name="connsiteY222" fmla="*/ 4330519 h 6858000"/>
              <a:gd name="connsiteX223" fmla="*/ 687572 w 7467600"/>
              <a:gd name="connsiteY223" fmla="*/ 3925629 h 6858000"/>
              <a:gd name="connsiteX224" fmla="*/ 1138365 w 7467600"/>
              <a:gd name="connsiteY224" fmla="*/ 3774515 h 6858000"/>
              <a:gd name="connsiteX225" fmla="*/ 1505579 w 7467600"/>
              <a:gd name="connsiteY225" fmla="*/ 3655526 h 6858000"/>
              <a:gd name="connsiteX226" fmla="*/ 1313114 w 7467600"/>
              <a:gd name="connsiteY226" fmla="*/ 3655216 h 6858000"/>
              <a:gd name="connsiteX227" fmla="*/ 3655073 w 7467600"/>
              <a:gd name="connsiteY227" fmla="*/ 3650884 h 6858000"/>
              <a:gd name="connsiteX228" fmla="*/ 3989938 w 7467600"/>
              <a:gd name="connsiteY228" fmla="*/ 3991685 h 6858000"/>
              <a:gd name="connsiteX229" fmla="*/ 4393907 w 7467600"/>
              <a:gd name="connsiteY229" fmla="*/ 4261258 h 6858000"/>
              <a:gd name="connsiteX230" fmla="*/ 4648051 w 7467600"/>
              <a:gd name="connsiteY230" fmla="*/ 4374051 h 6858000"/>
              <a:gd name="connsiteX231" fmla="*/ 4383389 w 7467600"/>
              <a:gd name="connsiteY231" fmla="*/ 4184369 h 6858000"/>
              <a:gd name="connsiteX232" fmla="*/ 4165508 w 7467600"/>
              <a:gd name="connsiteY232" fmla="*/ 4035196 h 6858000"/>
              <a:gd name="connsiteX233" fmla="*/ 4068162 w 7467600"/>
              <a:gd name="connsiteY233" fmla="*/ 3953394 h 6858000"/>
              <a:gd name="connsiteX234" fmla="*/ 3981416 w 7467600"/>
              <a:gd name="connsiteY234" fmla="*/ 3880482 h 6858000"/>
              <a:gd name="connsiteX235" fmla="*/ 3800147 w 7467600"/>
              <a:gd name="connsiteY235" fmla="*/ 3749872 h 6858000"/>
              <a:gd name="connsiteX236" fmla="*/ 3655073 w 7467600"/>
              <a:gd name="connsiteY236" fmla="*/ 3650884 h 6858000"/>
              <a:gd name="connsiteX237" fmla="*/ 3670252 w 7467600"/>
              <a:gd name="connsiteY237" fmla="*/ 3622798 h 6858000"/>
              <a:gd name="connsiteX238" fmla="*/ 3817258 w 7467600"/>
              <a:gd name="connsiteY238" fmla="*/ 3723577 h 6858000"/>
              <a:gd name="connsiteX239" fmla="*/ 4000461 w 7467600"/>
              <a:gd name="connsiteY239" fmla="*/ 3855966 h 6858000"/>
              <a:gd name="connsiteX240" fmla="*/ 4088180 w 7467600"/>
              <a:gd name="connsiteY240" fmla="*/ 3929774 h 6858000"/>
              <a:gd name="connsiteX241" fmla="*/ 4184555 w 7467600"/>
              <a:gd name="connsiteY241" fmla="*/ 4010683 h 6858000"/>
              <a:gd name="connsiteX242" fmla="*/ 4399563 w 7467600"/>
              <a:gd name="connsiteY242" fmla="*/ 4158106 h 6858000"/>
              <a:gd name="connsiteX243" fmla="*/ 4684469 w 7467600"/>
              <a:gd name="connsiteY243" fmla="*/ 4364680 h 6858000"/>
              <a:gd name="connsiteX244" fmla="*/ 4690271 w 7467600"/>
              <a:gd name="connsiteY244" fmla="*/ 4370034 h 6858000"/>
              <a:gd name="connsiteX245" fmla="*/ 4136093 w 7467600"/>
              <a:gd name="connsiteY245" fmla="*/ 3858466 h 6858000"/>
              <a:gd name="connsiteX246" fmla="*/ 3670252 w 7467600"/>
              <a:gd name="connsiteY246" fmla="*/ 3622798 h 6858000"/>
              <a:gd name="connsiteX247" fmla="*/ 4440129 w 7467600"/>
              <a:gd name="connsiteY247" fmla="*/ 3448571 h 6858000"/>
              <a:gd name="connsiteX248" fmla="*/ 4856525 w 7467600"/>
              <a:gd name="connsiteY248" fmla="*/ 3915351 h 6858000"/>
              <a:gd name="connsiteX249" fmla="*/ 5059055 w 7467600"/>
              <a:gd name="connsiteY249" fmla="*/ 4108918 h 6858000"/>
              <a:gd name="connsiteX250" fmla="*/ 5290070 w 7467600"/>
              <a:gd name="connsiteY250" fmla="*/ 4263619 h 6858000"/>
              <a:gd name="connsiteX251" fmla="*/ 4834991 w 7467600"/>
              <a:gd name="connsiteY251" fmla="*/ 3830985 h 6858000"/>
              <a:gd name="connsiteX252" fmla="*/ 4440129 w 7467600"/>
              <a:gd name="connsiteY252" fmla="*/ 3448571 h 6858000"/>
              <a:gd name="connsiteX253" fmla="*/ 4441737 w 7467600"/>
              <a:gd name="connsiteY253" fmla="*/ 3399734 h 6858000"/>
              <a:gd name="connsiteX254" fmla="*/ 4431236 w 7467600"/>
              <a:gd name="connsiteY254" fmla="*/ 3400954 h 6858000"/>
              <a:gd name="connsiteX255" fmla="*/ 4557150 w 7467600"/>
              <a:gd name="connsiteY255" fmla="*/ 3510023 h 6858000"/>
              <a:gd name="connsiteX256" fmla="*/ 4856936 w 7467600"/>
              <a:gd name="connsiteY256" fmla="*/ 3809146 h 6858000"/>
              <a:gd name="connsiteX257" fmla="*/ 5111996 w 7467600"/>
              <a:gd name="connsiteY257" fmla="*/ 4065759 h 6858000"/>
              <a:gd name="connsiteX258" fmla="*/ 5388878 w 7467600"/>
              <a:gd name="connsiteY258" fmla="*/ 4300185 h 6858000"/>
              <a:gd name="connsiteX259" fmla="*/ 5425556 w 7467600"/>
              <a:gd name="connsiteY259" fmla="*/ 4308967 h 6858000"/>
              <a:gd name="connsiteX260" fmla="*/ 4943646 w 7467600"/>
              <a:gd name="connsiteY260" fmla="*/ 3822916 h 6858000"/>
              <a:gd name="connsiteX261" fmla="*/ 4594837 w 7467600"/>
              <a:gd name="connsiteY261" fmla="*/ 3532274 h 6858000"/>
              <a:gd name="connsiteX262" fmla="*/ 4441737 w 7467600"/>
              <a:gd name="connsiteY262" fmla="*/ 3399734 h 6858000"/>
              <a:gd name="connsiteX263" fmla="*/ 5425834 w 7467600"/>
              <a:gd name="connsiteY263" fmla="*/ 3162785 h 6858000"/>
              <a:gd name="connsiteX264" fmla="*/ 5401644 w 7467600"/>
              <a:gd name="connsiteY264" fmla="*/ 3617847 h 6858000"/>
              <a:gd name="connsiteX265" fmla="*/ 5467256 w 7467600"/>
              <a:gd name="connsiteY265" fmla="*/ 4175494 h 6858000"/>
              <a:gd name="connsiteX266" fmla="*/ 5448069 w 7467600"/>
              <a:gd name="connsiteY266" fmla="*/ 3567554 h 6858000"/>
              <a:gd name="connsiteX267" fmla="*/ 5425834 w 7467600"/>
              <a:gd name="connsiteY267" fmla="*/ 3162785 h 6858000"/>
              <a:gd name="connsiteX268" fmla="*/ 1318687 w 7467600"/>
              <a:gd name="connsiteY268" fmla="*/ 3113840 h 6858000"/>
              <a:gd name="connsiteX269" fmla="*/ 1066793 w 7467600"/>
              <a:gd name="connsiteY269" fmla="*/ 3212171 h 6858000"/>
              <a:gd name="connsiteX270" fmla="*/ 993319 w 7467600"/>
              <a:gd name="connsiteY270" fmla="*/ 3247648 h 6858000"/>
              <a:gd name="connsiteX271" fmla="*/ 853081 w 7467600"/>
              <a:gd name="connsiteY271" fmla="*/ 3312410 h 6858000"/>
              <a:gd name="connsiteX272" fmla="*/ 805957 w 7467600"/>
              <a:gd name="connsiteY272" fmla="*/ 3330443 h 6858000"/>
              <a:gd name="connsiteX273" fmla="*/ 1318687 w 7467600"/>
              <a:gd name="connsiteY273" fmla="*/ 3113840 h 6858000"/>
              <a:gd name="connsiteX274" fmla="*/ 5453702 w 7467600"/>
              <a:gd name="connsiteY274" fmla="*/ 3090882 h 6858000"/>
              <a:gd name="connsiteX275" fmla="*/ 5480135 w 7467600"/>
              <a:gd name="connsiteY275" fmla="*/ 3565802 h 6858000"/>
              <a:gd name="connsiteX276" fmla="*/ 5499023 w 7467600"/>
              <a:gd name="connsiteY276" fmla="*/ 4166310 h 6858000"/>
              <a:gd name="connsiteX277" fmla="*/ 5547022 w 7467600"/>
              <a:gd name="connsiteY277" fmla="*/ 3607838 h 6858000"/>
              <a:gd name="connsiteX278" fmla="*/ 5515964 w 7467600"/>
              <a:gd name="connsiteY278" fmla="*/ 3378541 h 6858000"/>
              <a:gd name="connsiteX279" fmla="*/ 5453702 w 7467600"/>
              <a:gd name="connsiteY279" fmla="*/ 3090882 h 6858000"/>
              <a:gd name="connsiteX280" fmla="*/ 1238695 w 7467600"/>
              <a:gd name="connsiteY280" fmla="*/ 3076820 h 6858000"/>
              <a:gd name="connsiteX281" fmla="*/ 716371 w 7467600"/>
              <a:gd name="connsiteY281" fmla="*/ 3293249 h 6858000"/>
              <a:gd name="connsiteX282" fmla="*/ 579522 w 7467600"/>
              <a:gd name="connsiteY282" fmla="*/ 3371759 h 6858000"/>
              <a:gd name="connsiteX283" fmla="*/ 600288 w 7467600"/>
              <a:gd name="connsiteY283" fmla="*/ 3365555 h 6858000"/>
              <a:gd name="connsiteX284" fmla="*/ 840692 w 7467600"/>
              <a:gd name="connsiteY284" fmla="*/ 3284921 h 6858000"/>
              <a:gd name="connsiteX285" fmla="*/ 979248 w 7467600"/>
              <a:gd name="connsiteY285" fmla="*/ 3221003 h 6858000"/>
              <a:gd name="connsiteX286" fmla="*/ 1053282 w 7467600"/>
              <a:gd name="connsiteY286" fmla="*/ 3185247 h 6858000"/>
              <a:gd name="connsiteX287" fmla="*/ 1320603 w 7467600"/>
              <a:gd name="connsiteY287" fmla="*/ 3081281 h 6858000"/>
              <a:gd name="connsiteX288" fmla="*/ 1238695 w 7467600"/>
              <a:gd name="connsiteY288" fmla="*/ 3076820 h 6858000"/>
              <a:gd name="connsiteX289" fmla="*/ 5425627 w 7467600"/>
              <a:gd name="connsiteY289" fmla="*/ 2954192 h 6858000"/>
              <a:gd name="connsiteX290" fmla="*/ 5470770 w 7467600"/>
              <a:gd name="connsiteY290" fmla="*/ 3005435 h 6858000"/>
              <a:gd name="connsiteX291" fmla="*/ 5519779 w 7467600"/>
              <a:gd name="connsiteY291" fmla="*/ 4359223 h 6858000"/>
              <a:gd name="connsiteX292" fmla="*/ 5520293 w 7467600"/>
              <a:gd name="connsiteY292" fmla="*/ 4360602 h 6858000"/>
              <a:gd name="connsiteX293" fmla="*/ 5767221 w 7467600"/>
              <a:gd name="connsiteY293" fmla="*/ 4665564 h 6858000"/>
              <a:gd name="connsiteX294" fmla="*/ 6937169 w 7467600"/>
              <a:gd name="connsiteY294" fmla="*/ 4815941 h 6858000"/>
              <a:gd name="connsiteX295" fmla="*/ 6953922 w 7467600"/>
              <a:gd name="connsiteY295" fmla="*/ 4890068 h 6858000"/>
              <a:gd name="connsiteX296" fmla="*/ 6071359 w 7467600"/>
              <a:gd name="connsiteY296" fmla="*/ 4770770 h 6858000"/>
              <a:gd name="connsiteX297" fmla="*/ 6038839 w 7467600"/>
              <a:gd name="connsiteY297" fmla="*/ 4764474 h 6858000"/>
              <a:gd name="connsiteX298" fmla="*/ 6038706 w 7467600"/>
              <a:gd name="connsiteY298" fmla="*/ 4763847 h 6858000"/>
              <a:gd name="connsiteX299" fmla="*/ 6037784 w 7467600"/>
              <a:gd name="connsiteY299" fmla="*/ 4764270 h 6858000"/>
              <a:gd name="connsiteX300" fmla="*/ 6038839 w 7467600"/>
              <a:gd name="connsiteY300" fmla="*/ 4764474 h 6858000"/>
              <a:gd name="connsiteX301" fmla="*/ 6040338 w 7467600"/>
              <a:gd name="connsiteY301" fmla="*/ 4771418 h 6858000"/>
              <a:gd name="connsiteX302" fmla="*/ 6024488 w 7467600"/>
              <a:gd name="connsiteY302" fmla="*/ 4809903 h 6858000"/>
              <a:gd name="connsiteX303" fmla="*/ 5599771 w 7467600"/>
              <a:gd name="connsiteY303" fmla="*/ 5509652 h 6858000"/>
              <a:gd name="connsiteX304" fmla="*/ 5548843 w 7467600"/>
              <a:gd name="connsiteY304" fmla="*/ 5563845 h 6858000"/>
              <a:gd name="connsiteX305" fmla="*/ 5940952 w 7467600"/>
              <a:gd name="connsiteY305" fmla="*/ 6250028 h 6858000"/>
              <a:gd name="connsiteX306" fmla="*/ 6043441 w 7467600"/>
              <a:gd name="connsiteY306" fmla="*/ 6665847 h 6858000"/>
              <a:gd name="connsiteX307" fmla="*/ 6093432 w 7467600"/>
              <a:gd name="connsiteY307" fmla="*/ 6858000 h 6858000"/>
              <a:gd name="connsiteX308" fmla="*/ 6034344 w 7467600"/>
              <a:gd name="connsiteY308" fmla="*/ 6858000 h 6858000"/>
              <a:gd name="connsiteX309" fmla="*/ 6026679 w 7467600"/>
              <a:gd name="connsiteY309" fmla="*/ 6836959 h 6858000"/>
              <a:gd name="connsiteX310" fmla="*/ 5800441 w 7467600"/>
              <a:gd name="connsiteY310" fmla="*/ 6335286 h 6858000"/>
              <a:gd name="connsiteX311" fmla="*/ 5526562 w 7467600"/>
              <a:gd name="connsiteY311" fmla="*/ 5705388 h 6858000"/>
              <a:gd name="connsiteX312" fmla="*/ 5519640 w 7467600"/>
              <a:gd name="connsiteY312" fmla="*/ 5683774 h 6858000"/>
              <a:gd name="connsiteX313" fmla="*/ 5844559 w 7467600"/>
              <a:gd name="connsiteY313" fmla="*/ 6553349 h 6858000"/>
              <a:gd name="connsiteX314" fmla="*/ 5975994 w 7467600"/>
              <a:gd name="connsiteY314" fmla="*/ 6858000 h 6858000"/>
              <a:gd name="connsiteX315" fmla="*/ 5898547 w 7467600"/>
              <a:gd name="connsiteY315" fmla="*/ 6858000 h 6858000"/>
              <a:gd name="connsiteX316" fmla="*/ 5682041 w 7467600"/>
              <a:gd name="connsiteY316" fmla="*/ 6355860 h 6858000"/>
              <a:gd name="connsiteX317" fmla="*/ 5461758 w 7467600"/>
              <a:gd name="connsiteY317" fmla="*/ 5820220 h 6858000"/>
              <a:gd name="connsiteX318" fmla="*/ 5237282 w 7467600"/>
              <a:gd name="connsiteY318" fmla="*/ 6579086 h 6858000"/>
              <a:gd name="connsiteX319" fmla="*/ 5115009 w 7467600"/>
              <a:gd name="connsiteY319" fmla="*/ 6858000 h 6858000"/>
              <a:gd name="connsiteX320" fmla="*/ 5028074 w 7467600"/>
              <a:gd name="connsiteY320" fmla="*/ 6858000 h 6858000"/>
              <a:gd name="connsiteX321" fmla="*/ 5079508 w 7467600"/>
              <a:gd name="connsiteY321" fmla="*/ 6749074 h 6858000"/>
              <a:gd name="connsiteX322" fmla="*/ 5371846 w 7467600"/>
              <a:gd name="connsiteY322" fmla="*/ 5924413 h 6858000"/>
              <a:gd name="connsiteX323" fmla="*/ 5270512 w 7467600"/>
              <a:gd name="connsiteY323" fmla="*/ 6138975 h 6858000"/>
              <a:gd name="connsiteX324" fmla="*/ 5062409 w 7467600"/>
              <a:gd name="connsiteY324" fmla="*/ 6653544 h 6858000"/>
              <a:gd name="connsiteX325" fmla="*/ 5036628 w 7467600"/>
              <a:gd name="connsiteY325" fmla="*/ 6754247 h 6858000"/>
              <a:gd name="connsiteX326" fmla="*/ 5009112 w 7467600"/>
              <a:gd name="connsiteY326" fmla="*/ 6858000 h 6858000"/>
              <a:gd name="connsiteX327" fmla="*/ 4976679 w 7467600"/>
              <a:gd name="connsiteY327" fmla="*/ 6858000 h 6858000"/>
              <a:gd name="connsiteX328" fmla="*/ 5006537 w 7467600"/>
              <a:gd name="connsiteY328" fmla="*/ 6747068 h 6858000"/>
              <a:gd name="connsiteX329" fmla="*/ 5032723 w 7467600"/>
              <a:gd name="connsiteY329" fmla="*/ 6644957 h 6858000"/>
              <a:gd name="connsiteX330" fmla="*/ 5242949 w 7467600"/>
              <a:gd name="connsiteY330" fmla="*/ 6125175 h 6858000"/>
              <a:gd name="connsiteX331" fmla="*/ 5286321 w 7467600"/>
              <a:gd name="connsiteY331" fmla="*/ 6033555 h 6858000"/>
              <a:gd name="connsiteX332" fmla="*/ 5008210 w 7467600"/>
              <a:gd name="connsiteY332" fmla="*/ 6649194 h 6858000"/>
              <a:gd name="connsiteX333" fmla="*/ 4986321 w 7467600"/>
              <a:gd name="connsiteY333" fmla="*/ 6765687 h 6858000"/>
              <a:gd name="connsiteX334" fmla="*/ 4973474 w 7467600"/>
              <a:gd name="connsiteY334" fmla="*/ 6858000 h 6858000"/>
              <a:gd name="connsiteX335" fmla="*/ 4907178 w 7467600"/>
              <a:gd name="connsiteY335" fmla="*/ 6858000 h 6858000"/>
              <a:gd name="connsiteX336" fmla="*/ 4910810 w 7467600"/>
              <a:gd name="connsiteY336" fmla="*/ 6829660 h 6858000"/>
              <a:gd name="connsiteX337" fmla="*/ 4987461 w 7467600"/>
              <a:gd name="connsiteY337" fmla="*/ 6432994 h 6858000"/>
              <a:gd name="connsiteX338" fmla="*/ 5179262 w 7467600"/>
              <a:gd name="connsiteY338" fmla="*/ 6035044 h 6858000"/>
              <a:gd name="connsiteX339" fmla="*/ 4689678 w 7467600"/>
              <a:gd name="connsiteY339" fmla="*/ 6440241 h 6858000"/>
              <a:gd name="connsiteX340" fmla="*/ 4477543 w 7467600"/>
              <a:gd name="connsiteY340" fmla="*/ 6674836 h 6858000"/>
              <a:gd name="connsiteX341" fmla="*/ 4329957 w 7467600"/>
              <a:gd name="connsiteY341" fmla="*/ 6858000 h 6858000"/>
              <a:gd name="connsiteX342" fmla="*/ 4218595 w 7467600"/>
              <a:gd name="connsiteY342" fmla="*/ 6858000 h 6858000"/>
              <a:gd name="connsiteX343" fmla="*/ 4368888 w 7467600"/>
              <a:gd name="connsiteY343" fmla="*/ 6668412 h 6858000"/>
              <a:gd name="connsiteX344" fmla="*/ 4563091 w 7467600"/>
              <a:gd name="connsiteY344" fmla="*/ 6442508 h 6858000"/>
              <a:gd name="connsiteX345" fmla="*/ 5387324 w 7467600"/>
              <a:gd name="connsiteY345" fmla="*/ 5705830 h 6858000"/>
              <a:gd name="connsiteX346" fmla="*/ 5073620 w 7467600"/>
              <a:gd name="connsiteY346" fmla="*/ 5955437 h 6858000"/>
              <a:gd name="connsiteX347" fmla="*/ 4689789 w 7467600"/>
              <a:gd name="connsiteY347" fmla="*/ 6268382 h 6858000"/>
              <a:gd name="connsiteX348" fmla="*/ 4418722 w 7467600"/>
              <a:gd name="connsiteY348" fmla="*/ 6570886 h 6858000"/>
              <a:gd name="connsiteX349" fmla="*/ 4214944 w 7467600"/>
              <a:gd name="connsiteY349" fmla="*/ 6858000 h 6858000"/>
              <a:gd name="connsiteX350" fmla="*/ 4177898 w 7467600"/>
              <a:gd name="connsiteY350" fmla="*/ 6858000 h 6858000"/>
              <a:gd name="connsiteX351" fmla="*/ 4391597 w 7467600"/>
              <a:gd name="connsiteY351" fmla="*/ 6556370 h 6858000"/>
              <a:gd name="connsiteX352" fmla="*/ 4668889 w 7467600"/>
              <a:gd name="connsiteY352" fmla="*/ 6246399 h 6858000"/>
              <a:gd name="connsiteX353" fmla="*/ 5055427 w 7467600"/>
              <a:gd name="connsiteY353" fmla="*/ 5931476 h 6858000"/>
              <a:gd name="connsiteX354" fmla="*/ 5371814 w 7467600"/>
              <a:gd name="connsiteY354" fmla="*/ 5678975 h 6858000"/>
              <a:gd name="connsiteX355" fmla="*/ 4987918 w 7467600"/>
              <a:gd name="connsiteY355" fmla="*/ 5838701 h 6858000"/>
              <a:gd name="connsiteX356" fmla="*/ 4317146 w 7467600"/>
              <a:gd name="connsiteY356" fmla="*/ 6587716 h 6858000"/>
              <a:gd name="connsiteX357" fmla="*/ 4171627 w 7467600"/>
              <a:gd name="connsiteY357" fmla="*/ 6858000 h 6858000"/>
              <a:gd name="connsiteX358" fmla="*/ 4081585 w 7467600"/>
              <a:gd name="connsiteY358" fmla="*/ 6858000 h 6858000"/>
              <a:gd name="connsiteX359" fmla="*/ 4238603 w 7467600"/>
              <a:gd name="connsiteY359" fmla="*/ 6559341 h 6858000"/>
              <a:gd name="connsiteX360" fmla="*/ 4778333 w 7467600"/>
              <a:gd name="connsiteY360" fmla="*/ 5873626 h 6858000"/>
              <a:gd name="connsiteX361" fmla="*/ 5414185 w 7467600"/>
              <a:gd name="connsiteY361" fmla="*/ 5573882 h 6858000"/>
              <a:gd name="connsiteX362" fmla="*/ 5959648 w 7467600"/>
              <a:gd name="connsiteY362" fmla="*/ 4760797 h 6858000"/>
              <a:gd name="connsiteX363" fmla="*/ 5355019 w 7467600"/>
              <a:gd name="connsiteY363" fmla="*/ 4734672 h 6858000"/>
              <a:gd name="connsiteX364" fmla="*/ 5083565 w 7467600"/>
              <a:gd name="connsiteY364" fmla="*/ 5179121 h 6858000"/>
              <a:gd name="connsiteX365" fmla="*/ 4713577 w 7467600"/>
              <a:gd name="connsiteY365" fmla="*/ 5616803 h 6858000"/>
              <a:gd name="connsiteX366" fmla="*/ 3989559 w 7467600"/>
              <a:gd name="connsiteY366" fmla="*/ 6145945 h 6858000"/>
              <a:gd name="connsiteX367" fmla="*/ 3939824 w 7467600"/>
              <a:gd name="connsiteY367" fmla="*/ 6066900 h 6858000"/>
              <a:gd name="connsiteX368" fmla="*/ 4584537 w 7467600"/>
              <a:gd name="connsiteY368" fmla="*/ 5324826 h 6858000"/>
              <a:gd name="connsiteX369" fmla="*/ 5037105 w 7467600"/>
              <a:gd name="connsiteY369" fmla="*/ 5088765 h 6858000"/>
              <a:gd name="connsiteX370" fmla="*/ 5039930 w 7467600"/>
              <a:gd name="connsiteY370" fmla="*/ 5089585 h 6858000"/>
              <a:gd name="connsiteX371" fmla="*/ 5263764 w 7467600"/>
              <a:gd name="connsiteY371" fmla="*/ 4735525 h 6858000"/>
              <a:gd name="connsiteX372" fmla="*/ 4086300 w 7467600"/>
              <a:gd name="connsiteY372" fmla="*/ 4884599 h 6858000"/>
              <a:gd name="connsiteX373" fmla="*/ 4085485 w 7467600"/>
              <a:gd name="connsiteY373" fmla="*/ 4899070 h 6858000"/>
              <a:gd name="connsiteX374" fmla="*/ 3871915 w 7467600"/>
              <a:gd name="connsiteY374" fmla="*/ 5253645 h 6858000"/>
              <a:gd name="connsiteX375" fmla="*/ 3799374 w 7467600"/>
              <a:gd name="connsiteY375" fmla="*/ 5466127 h 6858000"/>
              <a:gd name="connsiteX376" fmla="*/ 3498850 w 7467600"/>
              <a:gd name="connsiteY376" fmla="*/ 6661888 h 6858000"/>
              <a:gd name="connsiteX377" fmla="*/ 3399216 w 7467600"/>
              <a:gd name="connsiteY377" fmla="*/ 6858000 h 6858000"/>
              <a:gd name="connsiteX378" fmla="*/ 3303688 w 7467600"/>
              <a:gd name="connsiteY378" fmla="*/ 6858000 h 6858000"/>
              <a:gd name="connsiteX379" fmla="*/ 3391774 w 7467600"/>
              <a:gd name="connsiteY379" fmla="*/ 6697181 h 6858000"/>
              <a:gd name="connsiteX380" fmla="*/ 3735540 w 7467600"/>
              <a:gd name="connsiteY380" fmla="*/ 5546923 h 6858000"/>
              <a:gd name="connsiteX381" fmla="*/ 3729438 w 7467600"/>
              <a:gd name="connsiteY381" fmla="*/ 5569058 h 6858000"/>
              <a:gd name="connsiteX382" fmla="*/ 3707782 w 7467600"/>
              <a:gd name="connsiteY382" fmla="*/ 5644908 h 6858000"/>
              <a:gd name="connsiteX383" fmla="*/ 3583827 w 7467600"/>
              <a:gd name="connsiteY383" fmla="*/ 6039215 h 6858000"/>
              <a:gd name="connsiteX384" fmla="*/ 3547861 w 7467600"/>
              <a:gd name="connsiteY384" fmla="*/ 6129609 h 6858000"/>
              <a:gd name="connsiteX385" fmla="*/ 3490905 w 7467600"/>
              <a:gd name="connsiteY385" fmla="*/ 6277660 h 6858000"/>
              <a:gd name="connsiteX386" fmla="*/ 3455859 w 7467600"/>
              <a:gd name="connsiteY386" fmla="*/ 6391301 h 6858000"/>
              <a:gd name="connsiteX387" fmla="*/ 3429112 w 7467600"/>
              <a:gd name="connsiteY387" fmla="*/ 6479469 h 6858000"/>
              <a:gd name="connsiteX388" fmla="*/ 3304862 w 7467600"/>
              <a:gd name="connsiteY388" fmla="*/ 6796476 h 6858000"/>
              <a:gd name="connsiteX389" fmla="*/ 3276071 w 7467600"/>
              <a:gd name="connsiteY389" fmla="*/ 6858000 h 6858000"/>
              <a:gd name="connsiteX390" fmla="*/ 3240805 w 7467600"/>
              <a:gd name="connsiteY390" fmla="*/ 6858000 h 6858000"/>
              <a:gd name="connsiteX391" fmla="*/ 3275917 w 7467600"/>
              <a:gd name="connsiteY391" fmla="*/ 6783192 h 6858000"/>
              <a:gd name="connsiteX392" fmla="*/ 3399358 w 7467600"/>
              <a:gd name="connsiteY392" fmla="*/ 6469011 h 6858000"/>
              <a:gd name="connsiteX393" fmla="*/ 3425650 w 7467600"/>
              <a:gd name="connsiteY393" fmla="*/ 6381333 h 6858000"/>
              <a:gd name="connsiteX394" fmla="*/ 3460661 w 7467600"/>
              <a:gd name="connsiteY394" fmla="*/ 6266763 h 6858000"/>
              <a:gd name="connsiteX395" fmla="*/ 3518021 w 7467600"/>
              <a:gd name="connsiteY395" fmla="*/ 6117298 h 6858000"/>
              <a:gd name="connsiteX396" fmla="*/ 3554035 w 7467600"/>
              <a:gd name="connsiteY396" fmla="*/ 6027832 h 6858000"/>
              <a:gd name="connsiteX397" fmla="*/ 3677174 w 7467600"/>
              <a:gd name="connsiteY397" fmla="*/ 5636351 h 6858000"/>
              <a:gd name="connsiteX398" fmla="*/ 3698819 w 7467600"/>
              <a:gd name="connsiteY398" fmla="*/ 5560503 h 6858000"/>
              <a:gd name="connsiteX399" fmla="*/ 3702094 w 7467600"/>
              <a:gd name="connsiteY399" fmla="*/ 5549194 h 6858000"/>
              <a:gd name="connsiteX400" fmla="*/ 3398355 w 7467600"/>
              <a:gd name="connsiteY400" fmla="*/ 6094603 h 6858000"/>
              <a:gd name="connsiteX401" fmla="*/ 3193941 w 7467600"/>
              <a:gd name="connsiteY401" fmla="*/ 6798775 h 6858000"/>
              <a:gd name="connsiteX402" fmla="*/ 3184140 w 7467600"/>
              <a:gd name="connsiteY402" fmla="*/ 6858000 h 6858000"/>
              <a:gd name="connsiteX403" fmla="*/ 3099978 w 7467600"/>
              <a:gd name="connsiteY403" fmla="*/ 6858000 h 6858000"/>
              <a:gd name="connsiteX404" fmla="*/ 3101556 w 7467600"/>
              <a:gd name="connsiteY404" fmla="*/ 6843337 h 6858000"/>
              <a:gd name="connsiteX405" fmla="*/ 3370162 w 7467600"/>
              <a:gd name="connsiteY405" fmla="*/ 5785550 h 6858000"/>
              <a:gd name="connsiteX406" fmla="*/ 3746477 w 7467600"/>
              <a:gd name="connsiteY406" fmla="*/ 5377889 h 6858000"/>
              <a:gd name="connsiteX407" fmla="*/ 3863399 w 7467600"/>
              <a:gd name="connsiteY407" fmla="*/ 5087257 h 6858000"/>
              <a:gd name="connsiteX408" fmla="*/ 3968712 w 7467600"/>
              <a:gd name="connsiteY408" fmla="*/ 4913989 h 6858000"/>
              <a:gd name="connsiteX409" fmla="*/ 2792390 w 7467600"/>
              <a:gd name="connsiteY409" fmla="*/ 5382974 h 6858000"/>
              <a:gd name="connsiteX410" fmla="*/ 2714982 w 7467600"/>
              <a:gd name="connsiteY410" fmla="*/ 5427051 h 6858000"/>
              <a:gd name="connsiteX411" fmla="*/ 2813361 w 7467600"/>
              <a:gd name="connsiteY411" fmla="*/ 6023912 h 6858000"/>
              <a:gd name="connsiteX412" fmla="*/ 2688430 w 7467600"/>
              <a:gd name="connsiteY412" fmla="*/ 6801564 h 6858000"/>
              <a:gd name="connsiteX413" fmla="*/ 2629626 w 7467600"/>
              <a:gd name="connsiteY413" fmla="*/ 6763394 h 6858000"/>
              <a:gd name="connsiteX414" fmla="*/ 2565328 w 7467600"/>
              <a:gd name="connsiteY414" fmla="*/ 5516399 h 6858000"/>
              <a:gd name="connsiteX415" fmla="*/ 1922999 w 7467600"/>
              <a:gd name="connsiteY415" fmla="*/ 5980343 h 6858000"/>
              <a:gd name="connsiteX416" fmla="*/ 1950261 w 7467600"/>
              <a:gd name="connsiteY416" fmla="*/ 6405858 h 6858000"/>
              <a:gd name="connsiteX417" fmla="*/ 2365554 w 7467600"/>
              <a:gd name="connsiteY417" fmla="*/ 6759107 h 6858000"/>
              <a:gd name="connsiteX418" fmla="*/ 2424142 w 7467600"/>
              <a:gd name="connsiteY418" fmla="*/ 6858000 h 6858000"/>
              <a:gd name="connsiteX419" fmla="*/ 2395994 w 7467600"/>
              <a:gd name="connsiteY419" fmla="*/ 6858000 h 6858000"/>
              <a:gd name="connsiteX420" fmla="*/ 2392863 w 7467600"/>
              <a:gd name="connsiteY420" fmla="*/ 6852964 h 6858000"/>
              <a:gd name="connsiteX421" fmla="*/ 2017589 w 7467600"/>
              <a:gd name="connsiteY421" fmla="*/ 6493982 h 6858000"/>
              <a:gd name="connsiteX422" fmla="*/ 2147336 w 7467600"/>
              <a:gd name="connsiteY422" fmla="*/ 6594052 h 6858000"/>
              <a:gd name="connsiteX423" fmla="*/ 2207047 w 7467600"/>
              <a:gd name="connsiteY423" fmla="*/ 6654540 h 6858000"/>
              <a:gd name="connsiteX424" fmla="*/ 2299106 w 7467600"/>
              <a:gd name="connsiteY424" fmla="*/ 6778931 h 6858000"/>
              <a:gd name="connsiteX425" fmla="*/ 2314430 w 7467600"/>
              <a:gd name="connsiteY425" fmla="*/ 6801144 h 6858000"/>
              <a:gd name="connsiteX426" fmla="*/ 2352406 w 7467600"/>
              <a:gd name="connsiteY426" fmla="*/ 6858000 h 6858000"/>
              <a:gd name="connsiteX427" fmla="*/ 2314492 w 7467600"/>
              <a:gd name="connsiteY427" fmla="*/ 6858000 h 6858000"/>
              <a:gd name="connsiteX428" fmla="*/ 2288095 w 7467600"/>
              <a:gd name="connsiteY428" fmla="*/ 6818030 h 6858000"/>
              <a:gd name="connsiteX429" fmla="*/ 2272768 w 7467600"/>
              <a:gd name="connsiteY429" fmla="*/ 6795822 h 6858000"/>
              <a:gd name="connsiteX430" fmla="*/ 2182715 w 7467600"/>
              <a:gd name="connsiteY430" fmla="*/ 6675071 h 6858000"/>
              <a:gd name="connsiteX431" fmla="*/ 2032061 w 7467600"/>
              <a:gd name="connsiteY431" fmla="*/ 6541380 h 6858000"/>
              <a:gd name="connsiteX432" fmla="*/ 2257220 w 7467600"/>
              <a:gd name="connsiteY432" fmla="*/ 6826257 h 6858000"/>
              <a:gd name="connsiteX433" fmla="*/ 2281324 w 7467600"/>
              <a:gd name="connsiteY433" fmla="*/ 6858000 h 6858000"/>
              <a:gd name="connsiteX434" fmla="*/ 2242860 w 7467600"/>
              <a:gd name="connsiteY434" fmla="*/ 6858000 h 6858000"/>
              <a:gd name="connsiteX435" fmla="*/ 2232818 w 7467600"/>
              <a:gd name="connsiteY435" fmla="*/ 6844926 h 6858000"/>
              <a:gd name="connsiteX436" fmla="*/ 1990172 w 7467600"/>
              <a:gd name="connsiteY436" fmla="*/ 6542121 h 6858000"/>
              <a:gd name="connsiteX437" fmla="*/ 2124090 w 7467600"/>
              <a:gd name="connsiteY437" fmla="*/ 6761017 h 6858000"/>
              <a:gd name="connsiteX438" fmla="*/ 2200380 w 7467600"/>
              <a:gd name="connsiteY438" fmla="*/ 6858000 h 6858000"/>
              <a:gd name="connsiteX439" fmla="*/ 2147507 w 7467600"/>
              <a:gd name="connsiteY439" fmla="*/ 6858000 h 6858000"/>
              <a:gd name="connsiteX440" fmla="*/ 2070668 w 7467600"/>
              <a:gd name="connsiteY440" fmla="*/ 6761520 h 6858000"/>
              <a:gd name="connsiteX441" fmla="*/ 1975142 w 7467600"/>
              <a:gd name="connsiteY441" fmla="*/ 6585570 h 6858000"/>
              <a:gd name="connsiteX442" fmla="*/ 2050035 w 7467600"/>
              <a:gd name="connsiteY442" fmla="*/ 6813345 h 6858000"/>
              <a:gd name="connsiteX443" fmla="*/ 2063025 w 7467600"/>
              <a:gd name="connsiteY443" fmla="*/ 6858000 h 6858000"/>
              <a:gd name="connsiteX444" fmla="*/ 2021675 w 7467600"/>
              <a:gd name="connsiteY444" fmla="*/ 6858000 h 6858000"/>
              <a:gd name="connsiteX445" fmla="*/ 2019308 w 7467600"/>
              <a:gd name="connsiteY445" fmla="*/ 6847118 h 6858000"/>
              <a:gd name="connsiteX446" fmla="*/ 1938835 w 7467600"/>
              <a:gd name="connsiteY446" fmla="*/ 6551160 h 6858000"/>
              <a:gd name="connsiteX447" fmla="*/ 1953230 w 7467600"/>
              <a:gd name="connsiteY447" fmla="*/ 6759699 h 6858000"/>
              <a:gd name="connsiteX448" fmla="*/ 1956763 w 7467600"/>
              <a:gd name="connsiteY448" fmla="*/ 6778191 h 6858000"/>
              <a:gd name="connsiteX449" fmla="*/ 1967925 w 7467600"/>
              <a:gd name="connsiteY449" fmla="*/ 6858000 h 6858000"/>
              <a:gd name="connsiteX450" fmla="*/ 1936622 w 7467600"/>
              <a:gd name="connsiteY450" fmla="*/ 6858000 h 6858000"/>
              <a:gd name="connsiteX451" fmla="*/ 1926261 w 7467600"/>
              <a:gd name="connsiteY451" fmla="*/ 6784064 h 6858000"/>
              <a:gd name="connsiteX452" fmla="*/ 1922724 w 7467600"/>
              <a:gd name="connsiteY452" fmla="*/ 6765577 h 6858000"/>
              <a:gd name="connsiteX453" fmla="*/ 1904650 w 7467600"/>
              <a:gd name="connsiteY453" fmla="*/ 6639616 h 6858000"/>
              <a:gd name="connsiteX454" fmla="*/ 1885273 w 7467600"/>
              <a:gd name="connsiteY454" fmla="*/ 6858000 h 6858000"/>
              <a:gd name="connsiteX455" fmla="*/ 1854363 w 7467600"/>
              <a:gd name="connsiteY455" fmla="*/ 6858000 h 6858000"/>
              <a:gd name="connsiteX456" fmla="*/ 1880391 w 7467600"/>
              <a:gd name="connsiteY456" fmla="*/ 6603796 h 6858000"/>
              <a:gd name="connsiteX457" fmla="*/ 1818273 w 7467600"/>
              <a:gd name="connsiteY457" fmla="*/ 6715729 h 6858000"/>
              <a:gd name="connsiteX458" fmla="*/ 1794691 w 7467600"/>
              <a:gd name="connsiteY458" fmla="*/ 6843239 h 6858000"/>
              <a:gd name="connsiteX459" fmla="*/ 1794914 w 7467600"/>
              <a:gd name="connsiteY459" fmla="*/ 6858000 h 6858000"/>
              <a:gd name="connsiteX460" fmla="*/ 1746128 w 7467600"/>
              <a:gd name="connsiteY460" fmla="*/ 6858000 h 6858000"/>
              <a:gd name="connsiteX461" fmla="*/ 1753934 w 7467600"/>
              <a:gd name="connsiteY461" fmla="*/ 6724796 h 6858000"/>
              <a:gd name="connsiteX462" fmla="*/ 1792053 w 7467600"/>
              <a:gd name="connsiteY462" fmla="*/ 6572396 h 6858000"/>
              <a:gd name="connsiteX463" fmla="*/ 1862248 w 7467600"/>
              <a:gd name="connsiteY463" fmla="*/ 6266397 h 6858000"/>
              <a:gd name="connsiteX464" fmla="*/ 1862250 w 7467600"/>
              <a:gd name="connsiteY464" fmla="*/ 6033531 h 6858000"/>
              <a:gd name="connsiteX465" fmla="*/ 1211999 w 7467600"/>
              <a:gd name="connsiteY465" fmla="*/ 6683610 h 6858000"/>
              <a:gd name="connsiteX466" fmla="*/ 1213266 w 7467600"/>
              <a:gd name="connsiteY466" fmla="*/ 6691947 h 6858000"/>
              <a:gd name="connsiteX467" fmla="*/ 1203370 w 7467600"/>
              <a:gd name="connsiteY467" fmla="*/ 6850676 h 6858000"/>
              <a:gd name="connsiteX468" fmla="*/ 1203671 w 7467600"/>
              <a:gd name="connsiteY468" fmla="*/ 6858000 h 6858000"/>
              <a:gd name="connsiteX469" fmla="*/ 1143180 w 7467600"/>
              <a:gd name="connsiteY469" fmla="*/ 6858000 h 6858000"/>
              <a:gd name="connsiteX470" fmla="*/ 1142176 w 7467600"/>
              <a:gd name="connsiteY470" fmla="*/ 6766045 h 6858000"/>
              <a:gd name="connsiteX471" fmla="*/ 1067484 w 7467600"/>
              <a:gd name="connsiteY471" fmla="*/ 6858000 h 6858000"/>
              <a:gd name="connsiteX472" fmla="*/ 953928 w 7467600"/>
              <a:gd name="connsiteY472" fmla="*/ 6858000 h 6858000"/>
              <a:gd name="connsiteX473" fmla="*/ 959715 w 7467600"/>
              <a:gd name="connsiteY473" fmla="*/ 6850185 h 6858000"/>
              <a:gd name="connsiteX474" fmla="*/ 1483788 w 7467600"/>
              <a:gd name="connsiteY474" fmla="*/ 6259174 h 6858000"/>
              <a:gd name="connsiteX475" fmla="*/ 1100671 w 7467600"/>
              <a:gd name="connsiteY475" fmla="*/ 6252137 h 6858000"/>
              <a:gd name="connsiteX476" fmla="*/ 1090144 w 7467600"/>
              <a:gd name="connsiteY476" fmla="*/ 6256748 h 6858000"/>
              <a:gd name="connsiteX477" fmla="*/ 1095872 w 7467600"/>
              <a:gd name="connsiteY477" fmla="*/ 6271892 h 6858000"/>
              <a:gd name="connsiteX478" fmla="*/ 262785 w 7467600"/>
              <a:gd name="connsiteY478" fmla="*/ 6845450 h 6858000"/>
              <a:gd name="connsiteX479" fmla="*/ 209968 w 7467600"/>
              <a:gd name="connsiteY479" fmla="*/ 6770713 h 6858000"/>
              <a:gd name="connsiteX480" fmla="*/ 873460 w 7467600"/>
              <a:gd name="connsiteY480" fmla="*/ 6253768 h 6858000"/>
              <a:gd name="connsiteX481" fmla="*/ 192686 w 7467600"/>
              <a:gd name="connsiteY481" fmla="*/ 5849257 h 6858000"/>
              <a:gd name="connsiteX482" fmla="*/ 4696 w 7467600"/>
              <a:gd name="connsiteY482" fmla="*/ 5697668 h 6858000"/>
              <a:gd name="connsiteX483" fmla="*/ 0 w 7467600"/>
              <a:gd name="connsiteY483" fmla="*/ 5689984 h 6858000"/>
              <a:gd name="connsiteX484" fmla="*/ 0 w 7467600"/>
              <a:gd name="connsiteY484" fmla="*/ 5513472 h 6858000"/>
              <a:gd name="connsiteX485" fmla="*/ 174101 w 7467600"/>
              <a:gd name="connsiteY485" fmla="*/ 5620277 h 6858000"/>
              <a:gd name="connsiteX486" fmla="*/ 891800 w 7467600"/>
              <a:gd name="connsiteY486" fmla="*/ 6036935 h 6858000"/>
              <a:gd name="connsiteX487" fmla="*/ 1072219 w 7467600"/>
              <a:gd name="connsiteY487" fmla="*/ 6169443 h 6858000"/>
              <a:gd name="connsiteX488" fmla="*/ 1074117 w 7467600"/>
              <a:gd name="connsiteY488" fmla="*/ 6170301 h 6858000"/>
              <a:gd name="connsiteX489" fmla="*/ 1083114 w 7467600"/>
              <a:gd name="connsiteY489" fmla="*/ 6174131 h 6858000"/>
              <a:gd name="connsiteX490" fmla="*/ 1543010 w 7467600"/>
              <a:gd name="connsiteY490" fmla="*/ 6191140 h 6858000"/>
              <a:gd name="connsiteX491" fmla="*/ 1551080 w 7467600"/>
              <a:gd name="connsiteY491" fmla="*/ 6195006 h 6858000"/>
              <a:gd name="connsiteX492" fmla="*/ 2345443 w 7467600"/>
              <a:gd name="connsiteY492" fmla="*/ 5549882 h 6858000"/>
              <a:gd name="connsiteX493" fmla="*/ 1721499 w 7467600"/>
              <a:gd name="connsiteY493" fmla="*/ 5599969 h 6858000"/>
              <a:gd name="connsiteX494" fmla="*/ 767716 w 7467600"/>
              <a:gd name="connsiteY494" fmla="*/ 5472768 h 6858000"/>
              <a:gd name="connsiteX495" fmla="*/ 722147 w 7467600"/>
              <a:gd name="connsiteY495" fmla="*/ 5393091 h 6858000"/>
              <a:gd name="connsiteX496" fmla="*/ 1485552 w 7467600"/>
              <a:gd name="connsiteY496" fmla="*/ 5313202 h 6858000"/>
              <a:gd name="connsiteX497" fmla="*/ 2143004 w 7467600"/>
              <a:gd name="connsiteY497" fmla="*/ 5402420 h 6858000"/>
              <a:gd name="connsiteX498" fmla="*/ 1933391 w 7467600"/>
              <a:gd name="connsiteY498" fmla="*/ 5156971 h 6858000"/>
              <a:gd name="connsiteX499" fmla="*/ 1827118 w 7467600"/>
              <a:gd name="connsiteY499" fmla="*/ 4968410 h 6858000"/>
              <a:gd name="connsiteX500" fmla="*/ 1837349 w 7467600"/>
              <a:gd name="connsiteY500" fmla="*/ 4956357 h 6858000"/>
              <a:gd name="connsiteX501" fmla="*/ 2162835 w 7467600"/>
              <a:gd name="connsiteY501" fmla="*/ 5187853 h 6858000"/>
              <a:gd name="connsiteX502" fmla="*/ 2257167 w 7467600"/>
              <a:gd name="connsiteY502" fmla="*/ 5462123 h 6858000"/>
              <a:gd name="connsiteX503" fmla="*/ 2261598 w 7467600"/>
              <a:gd name="connsiteY503" fmla="*/ 5467998 h 6858000"/>
              <a:gd name="connsiteX504" fmla="*/ 2437177 w 7467600"/>
              <a:gd name="connsiteY504" fmla="*/ 5479608 h 6858000"/>
              <a:gd name="connsiteX505" fmla="*/ 2445247 w 7467600"/>
              <a:gd name="connsiteY505" fmla="*/ 5483476 h 6858000"/>
              <a:gd name="connsiteX506" fmla="*/ 2743626 w 7467600"/>
              <a:gd name="connsiteY506" fmla="*/ 5304819 h 6858000"/>
              <a:gd name="connsiteX507" fmla="*/ 3048102 w 7467600"/>
              <a:gd name="connsiteY507" fmla="*/ 5150595 h 6858000"/>
              <a:gd name="connsiteX508" fmla="*/ 1799414 w 7467600"/>
              <a:gd name="connsiteY508" fmla="*/ 4694732 h 6858000"/>
              <a:gd name="connsiteX509" fmla="*/ 1771735 w 7467600"/>
              <a:gd name="connsiteY509" fmla="*/ 4619929 h 6858000"/>
              <a:gd name="connsiteX510" fmla="*/ 3104273 w 7467600"/>
              <a:gd name="connsiteY510" fmla="*/ 5076159 h 6858000"/>
              <a:gd name="connsiteX511" fmla="*/ 3113245 w 7467600"/>
              <a:gd name="connsiteY511" fmla="*/ 5090705 h 6858000"/>
              <a:gd name="connsiteX512" fmla="*/ 3126294 w 7467600"/>
              <a:gd name="connsiteY512" fmla="*/ 5114400 h 6858000"/>
              <a:gd name="connsiteX513" fmla="*/ 3937433 w 7467600"/>
              <a:gd name="connsiteY513" fmla="*/ 4830473 h 6858000"/>
              <a:gd name="connsiteX514" fmla="*/ 3590475 w 7467600"/>
              <a:gd name="connsiteY514" fmla="*/ 4597974 h 6858000"/>
              <a:gd name="connsiteX515" fmla="*/ 3100264 w 7467600"/>
              <a:gd name="connsiteY515" fmla="*/ 4579845 h 6858000"/>
              <a:gd name="connsiteX516" fmla="*/ 2183576 w 7467600"/>
              <a:gd name="connsiteY516" fmla="*/ 4227150 h 6858000"/>
              <a:gd name="connsiteX517" fmla="*/ 2151029 w 7467600"/>
              <a:gd name="connsiteY517" fmla="*/ 4146947 h 6858000"/>
              <a:gd name="connsiteX518" fmla="*/ 3563434 w 7467600"/>
              <a:gd name="connsiteY518" fmla="*/ 4469115 h 6858000"/>
              <a:gd name="connsiteX519" fmla="*/ 3177952 w 7467600"/>
              <a:gd name="connsiteY519" fmla="*/ 3657386 h 6858000"/>
              <a:gd name="connsiteX520" fmla="*/ 3189263 w 7467600"/>
              <a:gd name="connsiteY520" fmla="*/ 3625726 h 6858000"/>
              <a:gd name="connsiteX521" fmla="*/ 3560912 w 7467600"/>
              <a:gd name="connsiteY521" fmla="*/ 4079863 h 6858000"/>
              <a:gd name="connsiteX522" fmla="*/ 3626636 w 7467600"/>
              <a:gd name="connsiteY522" fmla="*/ 4512230 h 6858000"/>
              <a:gd name="connsiteX523" fmla="*/ 3653088 w 7467600"/>
              <a:gd name="connsiteY523" fmla="*/ 4521417 h 6858000"/>
              <a:gd name="connsiteX524" fmla="*/ 3988128 w 7467600"/>
              <a:gd name="connsiteY524" fmla="*/ 4817267 h 6858000"/>
              <a:gd name="connsiteX525" fmla="*/ 4830582 w 7467600"/>
              <a:gd name="connsiteY525" fmla="*/ 4676000 h 6858000"/>
              <a:gd name="connsiteX526" fmla="*/ 4830100 w 7467600"/>
              <a:gd name="connsiteY526" fmla="*/ 4675554 h 6858000"/>
              <a:gd name="connsiteX527" fmla="*/ 4036318 w 7467600"/>
              <a:gd name="connsiteY527" fmla="*/ 4147013 h 6858000"/>
              <a:gd name="connsiteX528" fmla="*/ 3432098 w 7467600"/>
              <a:gd name="connsiteY528" fmla="*/ 3537312 h 6858000"/>
              <a:gd name="connsiteX529" fmla="*/ 3446761 w 7467600"/>
              <a:gd name="connsiteY529" fmla="*/ 3461278 h 6858000"/>
              <a:gd name="connsiteX530" fmla="*/ 4419733 w 7467600"/>
              <a:gd name="connsiteY530" fmla="*/ 3963555 h 6858000"/>
              <a:gd name="connsiteX531" fmla="*/ 4781371 w 7467600"/>
              <a:gd name="connsiteY531" fmla="*/ 4458604 h 6858000"/>
              <a:gd name="connsiteX532" fmla="*/ 4780440 w 7467600"/>
              <a:gd name="connsiteY532" fmla="*/ 4470290 h 6858000"/>
              <a:gd name="connsiteX533" fmla="*/ 4898954 w 7467600"/>
              <a:gd name="connsiteY533" fmla="*/ 4662092 h 6858000"/>
              <a:gd name="connsiteX534" fmla="*/ 4900699 w 7467600"/>
              <a:gd name="connsiteY534" fmla="*/ 4670867 h 6858000"/>
              <a:gd name="connsiteX535" fmla="*/ 5714511 w 7467600"/>
              <a:gd name="connsiteY535" fmla="*/ 4663483 h 6858000"/>
              <a:gd name="connsiteX536" fmla="*/ 5464793 w 7467600"/>
              <a:gd name="connsiteY536" fmla="*/ 4393556 h 6858000"/>
              <a:gd name="connsiteX537" fmla="*/ 5461897 w 7467600"/>
              <a:gd name="connsiteY537" fmla="*/ 4390879 h 6858000"/>
              <a:gd name="connsiteX538" fmla="*/ 4294126 w 7467600"/>
              <a:gd name="connsiteY538" fmla="*/ 3303048 h 6858000"/>
              <a:gd name="connsiteX539" fmla="*/ 4305321 w 7467600"/>
              <a:gd name="connsiteY539" fmla="*/ 3256953 h 6858000"/>
              <a:gd name="connsiteX540" fmla="*/ 4949299 w 7467600"/>
              <a:gd name="connsiteY540" fmla="*/ 3766336 h 6858000"/>
              <a:gd name="connsiteX541" fmla="*/ 5291452 w 7467600"/>
              <a:gd name="connsiteY541" fmla="*/ 4076801 h 6858000"/>
              <a:gd name="connsiteX542" fmla="*/ 5434998 w 7467600"/>
              <a:gd name="connsiteY542" fmla="*/ 4254100 h 6858000"/>
              <a:gd name="connsiteX543" fmla="*/ 5351015 w 7467600"/>
              <a:gd name="connsiteY543" fmla="*/ 3760989 h 6858000"/>
              <a:gd name="connsiteX544" fmla="*/ 5413780 w 7467600"/>
              <a:gd name="connsiteY544" fmla="*/ 2966265 h 6858000"/>
              <a:gd name="connsiteX545" fmla="*/ 5425627 w 7467600"/>
              <a:gd name="connsiteY545" fmla="*/ 2954192 h 6858000"/>
              <a:gd name="connsiteX546" fmla="*/ 6604735 w 7467600"/>
              <a:gd name="connsiteY546" fmla="*/ 2041381 h 6858000"/>
              <a:gd name="connsiteX547" fmla="*/ 7204487 w 7467600"/>
              <a:gd name="connsiteY547" fmla="*/ 2742112 h 6858000"/>
              <a:gd name="connsiteX548" fmla="*/ 7131592 w 7467600"/>
              <a:gd name="connsiteY548" fmla="*/ 2672096 h 6858000"/>
              <a:gd name="connsiteX549" fmla="*/ 6996344 w 7467600"/>
              <a:gd name="connsiteY549" fmla="*/ 2518310 h 6858000"/>
              <a:gd name="connsiteX550" fmla="*/ 6735495 w 7467600"/>
              <a:gd name="connsiteY550" fmla="*/ 2196890 h 6858000"/>
              <a:gd name="connsiteX551" fmla="*/ 6721901 w 7467600"/>
              <a:gd name="connsiteY551" fmla="*/ 2179274 h 6858000"/>
              <a:gd name="connsiteX552" fmla="*/ 6604735 w 7467600"/>
              <a:gd name="connsiteY552" fmla="*/ 2041381 h 6858000"/>
              <a:gd name="connsiteX553" fmla="*/ 6591670 w 7467600"/>
              <a:gd name="connsiteY553" fmla="*/ 1988277 h 6858000"/>
              <a:gd name="connsiteX554" fmla="*/ 6747349 w 7467600"/>
              <a:gd name="connsiteY554" fmla="*/ 2160069 h 6858000"/>
              <a:gd name="connsiteX555" fmla="*/ 6760943 w 7467600"/>
              <a:gd name="connsiteY555" fmla="*/ 2177686 h 6858000"/>
              <a:gd name="connsiteX556" fmla="*/ 7021065 w 7467600"/>
              <a:gd name="connsiteY556" fmla="*/ 2498102 h 6858000"/>
              <a:gd name="connsiteX557" fmla="*/ 7155223 w 7467600"/>
              <a:gd name="connsiteY557" fmla="*/ 2650386 h 6858000"/>
              <a:gd name="connsiteX558" fmla="*/ 7203167 w 7467600"/>
              <a:gd name="connsiteY558" fmla="*/ 2697288 h 6858000"/>
              <a:gd name="connsiteX559" fmla="*/ 6937703 w 7467600"/>
              <a:gd name="connsiteY559" fmla="*/ 2321981 h 6858000"/>
              <a:gd name="connsiteX560" fmla="*/ 6591670 w 7467600"/>
              <a:gd name="connsiteY560" fmla="*/ 1988277 h 6858000"/>
              <a:gd name="connsiteX561" fmla="*/ 5798671 w 7467600"/>
              <a:gd name="connsiteY561" fmla="*/ 1981601 h 6858000"/>
              <a:gd name="connsiteX562" fmla="*/ 5754709 w 7467600"/>
              <a:gd name="connsiteY562" fmla="*/ 2071454 h 6858000"/>
              <a:gd name="connsiteX563" fmla="*/ 5763044 w 7467600"/>
              <a:gd name="connsiteY563" fmla="*/ 2842206 h 6858000"/>
              <a:gd name="connsiteX564" fmla="*/ 5764974 w 7467600"/>
              <a:gd name="connsiteY564" fmla="*/ 2799609 h 6858000"/>
              <a:gd name="connsiteX565" fmla="*/ 5767665 w 7467600"/>
              <a:gd name="connsiteY565" fmla="*/ 2666409 h 6858000"/>
              <a:gd name="connsiteX566" fmla="*/ 5763055 w 7467600"/>
              <a:gd name="connsiteY566" fmla="*/ 2579705 h 6858000"/>
              <a:gd name="connsiteX567" fmla="*/ 5758079 w 7467600"/>
              <a:gd name="connsiteY567" fmla="*/ 2492508 h 6858000"/>
              <a:gd name="connsiteX568" fmla="*/ 5779325 w 7467600"/>
              <a:gd name="connsiteY568" fmla="*/ 2197069 h 6858000"/>
              <a:gd name="connsiteX569" fmla="*/ 5798671 w 7467600"/>
              <a:gd name="connsiteY569" fmla="*/ 1981601 h 6858000"/>
              <a:gd name="connsiteX570" fmla="*/ 5829202 w 7467600"/>
              <a:gd name="connsiteY570" fmla="*/ 1971679 h 6858000"/>
              <a:gd name="connsiteX571" fmla="*/ 5809558 w 7467600"/>
              <a:gd name="connsiteY571" fmla="*/ 2198043 h 6858000"/>
              <a:gd name="connsiteX572" fmla="*/ 5788653 w 7467600"/>
              <a:gd name="connsiteY572" fmla="*/ 2489430 h 6858000"/>
              <a:gd name="connsiteX573" fmla="*/ 5793439 w 7467600"/>
              <a:gd name="connsiteY573" fmla="*/ 2575235 h 6858000"/>
              <a:gd name="connsiteX574" fmla="*/ 5796837 w 7467600"/>
              <a:gd name="connsiteY574" fmla="*/ 2637633 h 6858000"/>
              <a:gd name="connsiteX575" fmla="*/ 5818614 w 7467600"/>
              <a:gd name="connsiteY575" fmla="*/ 2473055 h 6858000"/>
              <a:gd name="connsiteX576" fmla="*/ 5829202 w 7467600"/>
              <a:gd name="connsiteY576" fmla="*/ 1971679 h 6858000"/>
              <a:gd name="connsiteX577" fmla="*/ 5911389 w 7467600"/>
              <a:gd name="connsiteY577" fmla="*/ 1898371 h 6858000"/>
              <a:gd name="connsiteX578" fmla="*/ 6237627 w 7467600"/>
              <a:gd name="connsiteY578" fmla="*/ 2231921 h 6858000"/>
              <a:gd name="connsiteX579" fmla="*/ 5911389 w 7467600"/>
              <a:gd name="connsiteY579" fmla="*/ 1898371 h 6858000"/>
              <a:gd name="connsiteX580" fmla="*/ 6944437 w 7467600"/>
              <a:gd name="connsiteY580" fmla="*/ 1575402 h 6858000"/>
              <a:gd name="connsiteX581" fmla="*/ 6304730 w 7467600"/>
              <a:gd name="connsiteY581" fmla="*/ 1766654 h 6858000"/>
              <a:gd name="connsiteX582" fmla="*/ 6944437 w 7467600"/>
              <a:gd name="connsiteY582" fmla="*/ 1575402 h 6858000"/>
              <a:gd name="connsiteX583" fmla="*/ 7019523 w 7467600"/>
              <a:gd name="connsiteY583" fmla="*/ 1519450 h 6858000"/>
              <a:gd name="connsiteX584" fmla="*/ 6298091 w 7467600"/>
              <a:gd name="connsiteY584" fmla="*/ 1737122 h 6858000"/>
              <a:gd name="connsiteX585" fmla="*/ 7019523 w 7467600"/>
              <a:gd name="connsiteY585" fmla="*/ 1519450 h 6858000"/>
              <a:gd name="connsiteX586" fmla="*/ 2399523 w 7467600"/>
              <a:gd name="connsiteY586" fmla="*/ 1428234 h 6858000"/>
              <a:gd name="connsiteX587" fmla="*/ 2224982 w 7467600"/>
              <a:gd name="connsiteY587" fmla="*/ 1826201 h 6858000"/>
              <a:gd name="connsiteX588" fmla="*/ 2096099 w 7467600"/>
              <a:gd name="connsiteY588" fmla="*/ 2345900 h 6858000"/>
              <a:gd name="connsiteX589" fmla="*/ 2283317 w 7467600"/>
              <a:gd name="connsiteY589" fmla="*/ 1796925 h 6858000"/>
              <a:gd name="connsiteX590" fmla="*/ 2399523 w 7467600"/>
              <a:gd name="connsiteY590" fmla="*/ 1428234 h 6858000"/>
              <a:gd name="connsiteX591" fmla="*/ 2448558 w 7467600"/>
              <a:gd name="connsiteY591" fmla="*/ 1373435 h 6858000"/>
              <a:gd name="connsiteX592" fmla="*/ 2312521 w 7467600"/>
              <a:gd name="connsiteY592" fmla="*/ 1806140 h 6858000"/>
              <a:gd name="connsiteX593" fmla="*/ 2127533 w 7467600"/>
              <a:gd name="connsiteY593" fmla="*/ 2348380 h 6858000"/>
              <a:gd name="connsiteX594" fmla="*/ 2358080 w 7467600"/>
              <a:gd name="connsiteY594" fmla="*/ 1866134 h 6858000"/>
              <a:gd name="connsiteX595" fmla="*/ 2407436 w 7467600"/>
              <a:gd name="connsiteY595" fmla="*/ 1651070 h 6858000"/>
              <a:gd name="connsiteX596" fmla="*/ 2448558 w 7467600"/>
              <a:gd name="connsiteY596" fmla="*/ 1373435 h 6858000"/>
              <a:gd name="connsiteX597" fmla="*/ 278707 w 7467600"/>
              <a:gd name="connsiteY597" fmla="*/ 1352270 h 6858000"/>
              <a:gd name="connsiteX598" fmla="*/ 321570 w 7467600"/>
              <a:gd name="connsiteY598" fmla="*/ 1861610 h 6858000"/>
              <a:gd name="connsiteX599" fmla="*/ 294281 w 7467600"/>
              <a:gd name="connsiteY599" fmla="*/ 1440658 h 6858000"/>
              <a:gd name="connsiteX600" fmla="*/ 278707 w 7467600"/>
              <a:gd name="connsiteY600" fmla="*/ 1352270 h 6858000"/>
              <a:gd name="connsiteX601" fmla="*/ 1423821 w 7467600"/>
              <a:gd name="connsiteY601" fmla="*/ 1351958 h 6858000"/>
              <a:gd name="connsiteX602" fmla="*/ 1638521 w 7467600"/>
              <a:gd name="connsiteY602" fmla="*/ 1908470 h 6858000"/>
              <a:gd name="connsiteX603" fmla="*/ 1754199 w 7467600"/>
              <a:gd name="connsiteY603" fmla="*/ 2149284 h 6858000"/>
              <a:gd name="connsiteX604" fmla="*/ 1908359 w 7467600"/>
              <a:gd name="connsiteY604" fmla="*/ 2364988 h 6858000"/>
              <a:gd name="connsiteX605" fmla="*/ 1647661 w 7467600"/>
              <a:gd name="connsiteY605" fmla="*/ 1825945 h 6858000"/>
              <a:gd name="connsiteX606" fmla="*/ 1423821 w 7467600"/>
              <a:gd name="connsiteY606" fmla="*/ 1351958 h 6858000"/>
              <a:gd name="connsiteX607" fmla="*/ 1431890 w 7467600"/>
              <a:gd name="connsiteY607" fmla="*/ 1306475 h 6858000"/>
              <a:gd name="connsiteX608" fmla="*/ 1507597 w 7467600"/>
              <a:gd name="connsiteY608" fmla="*/ 1446132 h 6858000"/>
              <a:gd name="connsiteX609" fmla="*/ 1674586 w 7467600"/>
              <a:gd name="connsiteY609" fmla="*/ 1813832 h 6858000"/>
              <a:gd name="connsiteX610" fmla="*/ 1815950 w 7467600"/>
              <a:gd name="connsiteY610" fmla="*/ 2128564 h 6858000"/>
              <a:gd name="connsiteX611" fmla="*/ 1984242 w 7467600"/>
              <a:gd name="connsiteY611" fmla="*/ 2430829 h 6858000"/>
              <a:gd name="connsiteX612" fmla="*/ 2014023 w 7467600"/>
              <a:gd name="connsiteY612" fmla="*/ 2450995 h 6858000"/>
              <a:gd name="connsiteX613" fmla="*/ 1747337 w 7467600"/>
              <a:gd name="connsiteY613" fmla="*/ 1855264 h 6858000"/>
              <a:gd name="connsiteX614" fmla="*/ 1533749 w 7467600"/>
              <a:gd name="connsiteY614" fmla="*/ 1478656 h 6858000"/>
              <a:gd name="connsiteX615" fmla="*/ 1431890 w 7467600"/>
              <a:gd name="connsiteY615" fmla="*/ 1306475 h 6858000"/>
              <a:gd name="connsiteX616" fmla="*/ 5052692 w 7467600"/>
              <a:gd name="connsiteY616" fmla="*/ 1292994 h 6858000"/>
              <a:gd name="connsiteX617" fmla="*/ 5200661 w 7467600"/>
              <a:gd name="connsiteY617" fmla="*/ 1635186 h 6858000"/>
              <a:gd name="connsiteX618" fmla="*/ 5297138 w 7467600"/>
              <a:gd name="connsiteY618" fmla="*/ 1906351 h 6858000"/>
              <a:gd name="connsiteX619" fmla="*/ 5052692 w 7467600"/>
              <a:gd name="connsiteY619" fmla="*/ 1292994 h 6858000"/>
              <a:gd name="connsiteX620" fmla="*/ 5009948 w 7467600"/>
              <a:gd name="connsiteY620" fmla="*/ 1273619 h 6858000"/>
              <a:gd name="connsiteX621" fmla="*/ 5121777 w 7467600"/>
              <a:gd name="connsiteY621" fmla="*/ 1654213 h 6858000"/>
              <a:gd name="connsiteX622" fmla="*/ 5293545 w 7467600"/>
              <a:gd name="connsiteY622" fmla="*/ 2072247 h 6858000"/>
              <a:gd name="connsiteX623" fmla="*/ 5294042 w 7467600"/>
              <a:gd name="connsiteY623" fmla="*/ 2065019 h 6858000"/>
              <a:gd name="connsiteX624" fmla="*/ 5171936 w 7467600"/>
              <a:gd name="connsiteY624" fmla="*/ 1647613 h 6858000"/>
              <a:gd name="connsiteX625" fmla="*/ 5009948 w 7467600"/>
              <a:gd name="connsiteY625" fmla="*/ 1273619 h 6858000"/>
              <a:gd name="connsiteX626" fmla="*/ 655236 w 7467600"/>
              <a:gd name="connsiteY626" fmla="*/ 1268632 h 6858000"/>
              <a:gd name="connsiteX627" fmla="*/ 839521 w 7467600"/>
              <a:gd name="connsiteY627" fmla="*/ 1685315 h 6858000"/>
              <a:gd name="connsiteX628" fmla="*/ 1109416 w 7467600"/>
              <a:gd name="connsiteY628" fmla="*/ 2061663 h 6858000"/>
              <a:gd name="connsiteX629" fmla="*/ 1298300 w 7467600"/>
              <a:gd name="connsiteY629" fmla="*/ 2247742 h 6858000"/>
              <a:gd name="connsiteX630" fmla="*/ 1125871 w 7467600"/>
              <a:gd name="connsiteY630" fmla="*/ 1989513 h 6858000"/>
              <a:gd name="connsiteX631" fmla="*/ 981574 w 7467600"/>
              <a:gd name="connsiteY631" fmla="*/ 1783157 h 6858000"/>
              <a:gd name="connsiteX632" fmla="*/ 922198 w 7467600"/>
              <a:gd name="connsiteY632" fmla="*/ 1677437 h 6858000"/>
              <a:gd name="connsiteX633" fmla="*/ 869293 w 7467600"/>
              <a:gd name="connsiteY633" fmla="*/ 1583214 h 6858000"/>
              <a:gd name="connsiteX634" fmla="*/ 751431 w 7467600"/>
              <a:gd name="connsiteY634" fmla="*/ 1405731 h 6858000"/>
              <a:gd name="connsiteX635" fmla="*/ 655236 w 7467600"/>
              <a:gd name="connsiteY635" fmla="*/ 1268632 h 6858000"/>
              <a:gd name="connsiteX636" fmla="*/ 6516292 w 7467600"/>
              <a:gd name="connsiteY636" fmla="*/ 1263064 h 6858000"/>
              <a:gd name="connsiteX637" fmla="*/ 5736320 w 7467600"/>
              <a:gd name="connsiteY637" fmla="*/ 1501803 h 6858000"/>
              <a:gd name="connsiteX638" fmla="*/ 6516292 w 7467600"/>
              <a:gd name="connsiteY638" fmla="*/ 1263064 h 6858000"/>
              <a:gd name="connsiteX639" fmla="*/ 291466 w 7467600"/>
              <a:gd name="connsiteY639" fmla="*/ 1250369 h 6858000"/>
              <a:gd name="connsiteX640" fmla="*/ 323180 w 7467600"/>
              <a:gd name="connsiteY640" fmla="*/ 1435283 h 6858000"/>
              <a:gd name="connsiteX641" fmla="*/ 349381 w 7467600"/>
              <a:gd name="connsiteY641" fmla="*/ 1875041 h 6858000"/>
              <a:gd name="connsiteX642" fmla="*/ 374363 w 7467600"/>
              <a:gd name="connsiteY642" fmla="*/ 1506494 h 6858000"/>
              <a:gd name="connsiteX643" fmla="*/ 302168 w 7467600"/>
              <a:gd name="connsiteY643" fmla="*/ 1274495 h 6858000"/>
              <a:gd name="connsiteX644" fmla="*/ 291466 w 7467600"/>
              <a:gd name="connsiteY644" fmla="*/ 1250369 h 6858000"/>
              <a:gd name="connsiteX645" fmla="*/ 678222 w 7467600"/>
              <a:gd name="connsiteY645" fmla="*/ 1248670 h 6858000"/>
              <a:gd name="connsiteX646" fmla="*/ 775536 w 7467600"/>
              <a:gd name="connsiteY646" fmla="*/ 1388015 h 6858000"/>
              <a:gd name="connsiteX647" fmla="*/ 894529 w 7467600"/>
              <a:gd name="connsiteY647" fmla="*/ 1567739 h 6858000"/>
              <a:gd name="connsiteX648" fmla="*/ 948000 w 7467600"/>
              <a:gd name="connsiteY648" fmla="*/ 1663088 h 6858000"/>
              <a:gd name="connsiteX649" fmla="*/ 1006812 w 7467600"/>
              <a:gd name="connsiteY649" fmla="*/ 1767683 h 6858000"/>
              <a:gd name="connsiteX650" fmla="*/ 1149133 w 7467600"/>
              <a:gd name="connsiteY650" fmla="*/ 1971513 h 6858000"/>
              <a:gd name="connsiteX651" fmla="*/ 1333952 w 7467600"/>
              <a:gd name="connsiteY651" fmla="*/ 2251620 h 6858000"/>
              <a:gd name="connsiteX652" fmla="*/ 1337329 w 7467600"/>
              <a:gd name="connsiteY652" fmla="*/ 2258350 h 6858000"/>
              <a:gd name="connsiteX653" fmla="*/ 1014726 w 7467600"/>
              <a:gd name="connsiteY653" fmla="*/ 1615556 h 6858000"/>
              <a:gd name="connsiteX654" fmla="*/ 678222 w 7467600"/>
              <a:gd name="connsiteY654" fmla="*/ 1248670 h 6858000"/>
              <a:gd name="connsiteX655" fmla="*/ 6691602 w 7467600"/>
              <a:gd name="connsiteY655" fmla="*/ 1140573 h 6858000"/>
              <a:gd name="connsiteX656" fmla="*/ 6571100 w 7467600"/>
              <a:gd name="connsiteY656" fmla="*/ 1183662 h 6858000"/>
              <a:gd name="connsiteX657" fmla="*/ 6241687 w 7467600"/>
              <a:gd name="connsiteY657" fmla="*/ 1257600 h 6858000"/>
              <a:gd name="connsiteX658" fmla="*/ 5693009 w 7467600"/>
              <a:gd name="connsiteY658" fmla="*/ 1478256 h 6858000"/>
              <a:gd name="connsiteX659" fmla="*/ 6548420 w 7467600"/>
              <a:gd name="connsiteY659" fmla="*/ 1214599 h 6858000"/>
              <a:gd name="connsiteX660" fmla="*/ 6605473 w 7467600"/>
              <a:gd name="connsiteY660" fmla="*/ 1184686 h 6858000"/>
              <a:gd name="connsiteX661" fmla="*/ 6691602 w 7467600"/>
              <a:gd name="connsiteY661" fmla="*/ 1140573 h 6858000"/>
              <a:gd name="connsiteX662" fmla="*/ 4002475 w 7467600"/>
              <a:gd name="connsiteY662" fmla="*/ 1037802 h 6858000"/>
              <a:gd name="connsiteX663" fmla="*/ 4000324 w 7467600"/>
              <a:gd name="connsiteY663" fmla="*/ 1039362 h 6858000"/>
              <a:gd name="connsiteX664" fmla="*/ 4002862 w 7467600"/>
              <a:gd name="connsiteY664" fmla="*/ 1042866 h 6858000"/>
              <a:gd name="connsiteX665" fmla="*/ 4002475 w 7467600"/>
              <a:gd name="connsiteY665" fmla="*/ 1037802 h 6858000"/>
              <a:gd name="connsiteX666" fmla="*/ 506322 w 7467600"/>
              <a:gd name="connsiteY666" fmla="*/ 1020997 h 6858000"/>
              <a:gd name="connsiteX667" fmla="*/ 533068 w 7467600"/>
              <a:gd name="connsiteY667" fmla="*/ 1029409 h 6858000"/>
              <a:gd name="connsiteX668" fmla="*/ 1232525 w 7467600"/>
              <a:gd name="connsiteY668" fmla="*/ 1804675 h 6858000"/>
              <a:gd name="connsiteX669" fmla="*/ 1388858 w 7467600"/>
              <a:gd name="connsiteY669" fmla="*/ 2368011 h 6858000"/>
              <a:gd name="connsiteX670" fmla="*/ 1384098 w 7467600"/>
              <a:gd name="connsiteY670" fmla="*/ 2378125 h 6858000"/>
              <a:gd name="connsiteX671" fmla="*/ 1425393 w 7467600"/>
              <a:gd name="connsiteY671" fmla="*/ 2589124 h 6858000"/>
              <a:gd name="connsiteX672" fmla="*/ 1424001 w 7467600"/>
              <a:gd name="connsiteY672" fmla="*/ 2597541 h 6858000"/>
              <a:gd name="connsiteX673" fmla="*/ 2152729 w 7467600"/>
              <a:gd name="connsiteY673" fmla="*/ 2864487 h 6858000"/>
              <a:gd name="connsiteX674" fmla="*/ 2020609 w 7467600"/>
              <a:gd name="connsiteY674" fmla="*/ 2539671 h 6858000"/>
              <a:gd name="connsiteX675" fmla="*/ 2018920 w 7467600"/>
              <a:gd name="connsiteY675" fmla="*/ 2536309 h 6858000"/>
              <a:gd name="connsiteX676" fmla="*/ 1342441 w 7467600"/>
              <a:gd name="connsiteY676" fmla="*/ 1173017 h 6858000"/>
              <a:gd name="connsiteX677" fmla="*/ 1367925 w 7467600"/>
              <a:gd name="connsiteY677" fmla="*/ 1135648 h 6858000"/>
              <a:gd name="connsiteX678" fmla="*/ 1771401 w 7467600"/>
              <a:gd name="connsiteY678" fmla="*/ 1806673 h 6858000"/>
              <a:gd name="connsiteX679" fmla="*/ 1972385 w 7467600"/>
              <a:gd name="connsiteY679" fmla="*/ 2198735 h 6858000"/>
              <a:gd name="connsiteX680" fmla="*/ 2040892 w 7467600"/>
              <a:gd name="connsiteY680" fmla="*/ 2405205 h 6858000"/>
              <a:gd name="connsiteX681" fmla="*/ 2131689 w 7467600"/>
              <a:gd name="connsiteY681" fmla="*/ 1936926 h 6858000"/>
              <a:gd name="connsiteX682" fmla="*/ 2454820 w 7467600"/>
              <a:gd name="connsiteY682" fmla="*/ 1248808 h 6858000"/>
              <a:gd name="connsiteX683" fmla="*/ 2492512 w 7467600"/>
              <a:gd name="connsiteY683" fmla="*/ 1302920 h 6858000"/>
              <a:gd name="connsiteX684" fmla="*/ 2081216 w 7467600"/>
              <a:gd name="connsiteY684" fmla="*/ 2527513 h 6858000"/>
              <a:gd name="connsiteX685" fmla="*/ 2081211 w 7467600"/>
              <a:gd name="connsiteY685" fmla="*/ 2528916 h 6858000"/>
              <a:gd name="connsiteX686" fmla="*/ 2199067 w 7467600"/>
              <a:gd name="connsiteY686" fmla="*/ 2884061 h 6858000"/>
              <a:gd name="connsiteX687" fmla="*/ 3192586 w 7467600"/>
              <a:gd name="connsiteY687" fmla="*/ 3411496 h 6858000"/>
              <a:gd name="connsiteX688" fmla="*/ 3182620 w 7467600"/>
              <a:gd name="connsiteY688" fmla="*/ 3483279 h 6858000"/>
              <a:gd name="connsiteX689" fmla="*/ 2435119 w 7467600"/>
              <a:gd name="connsiteY689" fmla="*/ 3080173 h 6858000"/>
              <a:gd name="connsiteX690" fmla="*/ 2410152 w 7467600"/>
              <a:gd name="connsiteY690" fmla="*/ 3063751 h 6858000"/>
              <a:gd name="connsiteX691" fmla="*/ 2408099 w 7467600"/>
              <a:gd name="connsiteY691" fmla="*/ 3064403 h 6858000"/>
              <a:gd name="connsiteX692" fmla="*/ 2407218 w 7467600"/>
              <a:gd name="connsiteY692" fmla="*/ 3070324 h 6858000"/>
              <a:gd name="connsiteX693" fmla="*/ 2380138 w 7467600"/>
              <a:gd name="connsiteY693" fmla="*/ 3099341 h 6858000"/>
              <a:gd name="connsiteX694" fmla="*/ 1765923 w 7467600"/>
              <a:gd name="connsiteY694" fmla="*/ 3581043 h 6858000"/>
              <a:gd name="connsiteX695" fmla="*/ 1702258 w 7467600"/>
              <a:gd name="connsiteY695" fmla="*/ 3612286 h 6858000"/>
              <a:gd name="connsiteX696" fmla="*/ 1538370 w 7467600"/>
              <a:gd name="connsiteY696" fmla="*/ 3811804 h 6858000"/>
              <a:gd name="connsiteX697" fmla="*/ 542867 w 7467600"/>
              <a:gd name="connsiteY697" fmla="*/ 4944092 h 6858000"/>
              <a:gd name="connsiteX698" fmla="*/ 515800 w 7467600"/>
              <a:gd name="connsiteY698" fmla="*/ 4862180 h 6858000"/>
              <a:gd name="connsiteX699" fmla="*/ 909145 w 7467600"/>
              <a:gd name="connsiteY699" fmla="*/ 4199225 h 6858000"/>
              <a:gd name="connsiteX700" fmla="*/ 1214067 w 7467600"/>
              <a:gd name="connsiteY700" fmla="*/ 3908561 h 6858000"/>
              <a:gd name="connsiteX701" fmla="*/ 640967 w 7467600"/>
              <a:gd name="connsiteY701" fmla="*/ 4105601 h 6858000"/>
              <a:gd name="connsiteX702" fmla="*/ 112563 w 7467600"/>
              <a:gd name="connsiteY702" fmla="*/ 4396952 h 6858000"/>
              <a:gd name="connsiteX703" fmla="*/ 0 w 7467600"/>
              <a:gd name="connsiteY703" fmla="*/ 4466006 h 6858000"/>
              <a:gd name="connsiteX704" fmla="*/ 0 w 7467600"/>
              <a:gd name="connsiteY704" fmla="*/ 4233763 h 6858000"/>
              <a:gd name="connsiteX705" fmla="*/ 36881 w 7467600"/>
              <a:gd name="connsiteY705" fmla="*/ 4200118 h 6858000"/>
              <a:gd name="connsiteX706" fmla="*/ 910534 w 7467600"/>
              <a:gd name="connsiteY706" fmla="*/ 3629753 h 6858000"/>
              <a:gd name="connsiteX707" fmla="*/ 1578717 w 7467600"/>
              <a:gd name="connsiteY707" fmla="*/ 3575982 h 6858000"/>
              <a:gd name="connsiteX708" fmla="*/ 2338780 w 7467600"/>
              <a:gd name="connsiteY708" fmla="*/ 3033725 h 6858000"/>
              <a:gd name="connsiteX709" fmla="*/ 1807991 w 7467600"/>
              <a:gd name="connsiteY709" fmla="*/ 2807184 h 6858000"/>
              <a:gd name="connsiteX710" fmla="*/ 1416358 w 7467600"/>
              <a:gd name="connsiteY710" fmla="*/ 3112571 h 6858000"/>
              <a:gd name="connsiteX711" fmla="*/ 939066 w 7467600"/>
              <a:gd name="connsiteY711" fmla="*/ 3378798 h 6858000"/>
              <a:gd name="connsiteX712" fmla="*/ 115099 w 7467600"/>
              <a:gd name="connsiteY712" fmla="*/ 3607650 h 6858000"/>
              <a:gd name="connsiteX713" fmla="*/ 97284 w 7467600"/>
              <a:gd name="connsiteY713" fmla="*/ 3520393 h 6858000"/>
              <a:gd name="connsiteX714" fmla="*/ 922050 w 7467600"/>
              <a:gd name="connsiteY714" fmla="*/ 3074867 h 6858000"/>
              <a:gd name="connsiteX715" fmla="*/ 1405265 w 7467600"/>
              <a:gd name="connsiteY715" fmla="*/ 3016319 h 6858000"/>
              <a:gd name="connsiteX716" fmla="*/ 1407512 w 7467600"/>
              <a:gd name="connsiteY716" fmla="*/ 3018001 h 6858000"/>
              <a:gd name="connsiteX717" fmla="*/ 1726266 w 7467600"/>
              <a:gd name="connsiteY717" fmla="*/ 2777274 h 6858000"/>
              <a:gd name="connsiteX718" fmla="*/ 625390 w 7467600"/>
              <a:gd name="connsiteY718" fmla="*/ 2514541 h 6858000"/>
              <a:gd name="connsiteX719" fmla="*/ 619799 w 7467600"/>
              <a:gd name="connsiteY719" fmla="*/ 2527180 h 6858000"/>
              <a:gd name="connsiteX720" fmla="*/ 310030 w 7467600"/>
              <a:gd name="connsiteY720" fmla="*/ 2771818 h 6858000"/>
              <a:gd name="connsiteX721" fmla="*/ 173877 w 7467600"/>
              <a:gd name="connsiteY721" fmla="*/ 2937056 h 6858000"/>
              <a:gd name="connsiteX722" fmla="*/ 77889 w 7467600"/>
              <a:gd name="connsiteY722" fmla="*/ 3138440 h 6858000"/>
              <a:gd name="connsiteX723" fmla="*/ 0 w 7467600"/>
              <a:gd name="connsiteY723" fmla="*/ 3271395 h 6858000"/>
              <a:gd name="connsiteX724" fmla="*/ 0 w 7467600"/>
              <a:gd name="connsiteY724" fmla="*/ 3153002 h 6858000"/>
              <a:gd name="connsiteX725" fmla="*/ 2386 w 7467600"/>
              <a:gd name="connsiteY725" fmla="*/ 3149203 h 6858000"/>
              <a:gd name="connsiteX726" fmla="*/ 89753 w 7467600"/>
              <a:gd name="connsiteY726" fmla="*/ 2987702 h 6858000"/>
              <a:gd name="connsiteX727" fmla="*/ 76869 w 7467600"/>
              <a:gd name="connsiteY727" fmla="*/ 3005404 h 6858000"/>
              <a:gd name="connsiteX728" fmla="*/ 32049 w 7467600"/>
              <a:gd name="connsiteY728" fmla="*/ 3065814 h 6858000"/>
              <a:gd name="connsiteX729" fmla="*/ 0 w 7467600"/>
              <a:gd name="connsiteY729" fmla="*/ 3108744 h 6858000"/>
              <a:gd name="connsiteX730" fmla="*/ 0 w 7467600"/>
              <a:gd name="connsiteY730" fmla="*/ 3058059 h 6858000"/>
              <a:gd name="connsiteX731" fmla="*/ 7610 w 7467600"/>
              <a:gd name="connsiteY731" fmla="*/ 3047889 h 6858000"/>
              <a:gd name="connsiteX732" fmla="*/ 52419 w 7467600"/>
              <a:gd name="connsiteY732" fmla="*/ 2987479 h 6858000"/>
              <a:gd name="connsiteX733" fmla="*/ 59142 w 7467600"/>
              <a:gd name="connsiteY733" fmla="*/ 2978488 h 6858000"/>
              <a:gd name="connsiteX734" fmla="*/ 0 w 7467600"/>
              <a:gd name="connsiteY734" fmla="*/ 3015334 h 6858000"/>
              <a:gd name="connsiteX735" fmla="*/ 0 w 7467600"/>
              <a:gd name="connsiteY735" fmla="*/ 2914286 h 6858000"/>
              <a:gd name="connsiteX736" fmla="*/ 36383 w 7467600"/>
              <a:gd name="connsiteY736" fmla="*/ 2901128 h 6858000"/>
              <a:gd name="connsiteX737" fmla="*/ 156329 w 7467600"/>
              <a:gd name="connsiteY737" fmla="*/ 2840533 h 6858000"/>
              <a:gd name="connsiteX738" fmla="*/ 358355 w 7467600"/>
              <a:gd name="connsiteY738" fmla="*/ 2620471 h 6858000"/>
              <a:gd name="connsiteX739" fmla="*/ 510577 w 7467600"/>
              <a:gd name="connsiteY739" fmla="*/ 2501244 h 6858000"/>
              <a:gd name="connsiteX740" fmla="*/ 211967 w 7467600"/>
              <a:gd name="connsiteY740" fmla="*/ 2479171 h 6858000"/>
              <a:gd name="connsiteX741" fmla="*/ 0 w 7467600"/>
              <a:gd name="connsiteY741" fmla="*/ 2476398 h 6858000"/>
              <a:gd name="connsiteX742" fmla="*/ 0 w 7467600"/>
              <a:gd name="connsiteY742" fmla="*/ 2389189 h 6858000"/>
              <a:gd name="connsiteX743" fmla="*/ 103062 w 7467600"/>
              <a:gd name="connsiteY743" fmla="*/ 2389518 h 6858000"/>
              <a:gd name="connsiteX744" fmla="*/ 510734 w 7467600"/>
              <a:gd name="connsiteY744" fmla="*/ 2416201 h 6858000"/>
              <a:gd name="connsiteX745" fmla="*/ 279257 w 7467600"/>
              <a:gd name="connsiteY745" fmla="*/ 2092102 h 6858000"/>
              <a:gd name="connsiteX746" fmla="*/ 65265 w 7467600"/>
              <a:gd name="connsiteY746" fmla="*/ 2006049 h 6858000"/>
              <a:gd name="connsiteX747" fmla="*/ 0 w 7467600"/>
              <a:gd name="connsiteY747" fmla="*/ 1982532 h 6858000"/>
              <a:gd name="connsiteX748" fmla="*/ 0 w 7467600"/>
              <a:gd name="connsiteY748" fmla="*/ 1912789 h 6858000"/>
              <a:gd name="connsiteX749" fmla="*/ 97460 w 7467600"/>
              <a:gd name="connsiteY749" fmla="*/ 1953725 h 6858000"/>
              <a:gd name="connsiteX750" fmla="*/ 221272 w 7467600"/>
              <a:gd name="connsiteY750" fmla="*/ 1980766 h 6858000"/>
              <a:gd name="connsiteX751" fmla="*/ 116765 w 7467600"/>
              <a:gd name="connsiteY751" fmla="*/ 1911033 h 6858000"/>
              <a:gd name="connsiteX752" fmla="*/ 16405 w 7467600"/>
              <a:gd name="connsiteY752" fmla="*/ 1803412 h 6858000"/>
              <a:gd name="connsiteX753" fmla="*/ 0 w 7467600"/>
              <a:gd name="connsiteY753" fmla="*/ 1784777 h 6858000"/>
              <a:gd name="connsiteX754" fmla="*/ 0 w 7467600"/>
              <a:gd name="connsiteY754" fmla="*/ 1740082 h 6858000"/>
              <a:gd name="connsiteX755" fmla="*/ 39394 w 7467600"/>
              <a:gd name="connsiteY755" fmla="*/ 1784856 h 6858000"/>
              <a:gd name="connsiteX756" fmla="*/ 135813 w 7467600"/>
              <a:gd name="connsiteY756" fmla="*/ 1888838 h 6858000"/>
              <a:gd name="connsiteX757" fmla="*/ 242575 w 7467600"/>
              <a:gd name="connsiteY757" fmla="*/ 1958841 h 6858000"/>
              <a:gd name="connsiteX758" fmla="*/ 82197 w 7467600"/>
              <a:gd name="connsiteY758" fmla="*/ 1754826 h 6858000"/>
              <a:gd name="connsiteX759" fmla="*/ 0 w 7467600"/>
              <a:gd name="connsiteY759" fmla="*/ 1679650 h 6858000"/>
              <a:gd name="connsiteX760" fmla="*/ 0 w 7467600"/>
              <a:gd name="connsiteY760" fmla="*/ 1602463 h 6858000"/>
              <a:gd name="connsiteX761" fmla="*/ 84689 w 7467600"/>
              <a:gd name="connsiteY761" fmla="*/ 1677442 h 6858000"/>
              <a:gd name="connsiteX762" fmla="*/ 298437 w 7467600"/>
              <a:gd name="connsiteY762" fmla="*/ 1968019 h 6858000"/>
              <a:gd name="connsiteX763" fmla="*/ 227269 w 7467600"/>
              <a:gd name="connsiteY763" fmla="*/ 1114064 h 6858000"/>
              <a:gd name="connsiteX764" fmla="*/ 248003 w 7467600"/>
              <a:gd name="connsiteY764" fmla="*/ 1089613 h 6858000"/>
              <a:gd name="connsiteX765" fmla="*/ 427020 w 7467600"/>
              <a:gd name="connsiteY765" fmla="*/ 1619803 h 6858000"/>
              <a:gd name="connsiteX766" fmla="*/ 340345 w 7467600"/>
              <a:gd name="connsiteY766" fmla="*/ 2027739 h 6858000"/>
              <a:gd name="connsiteX767" fmla="*/ 360865 w 7467600"/>
              <a:gd name="connsiteY767" fmla="*/ 2044827 h 6858000"/>
              <a:gd name="connsiteX768" fmla="*/ 560414 w 7467600"/>
              <a:gd name="connsiteY768" fmla="*/ 2421457 h 6858000"/>
              <a:gd name="connsiteX769" fmla="*/ 1359703 w 7467600"/>
              <a:gd name="connsiteY769" fmla="*/ 2578554 h 6858000"/>
              <a:gd name="connsiteX770" fmla="*/ 1359422 w 7467600"/>
              <a:gd name="connsiteY770" fmla="*/ 2577994 h 6858000"/>
              <a:gd name="connsiteX771" fmla="*/ 828701 w 7467600"/>
              <a:gd name="connsiteY771" fmla="*/ 1839520 h 6858000"/>
              <a:gd name="connsiteX772" fmla="*/ 494427 w 7467600"/>
              <a:gd name="connsiteY772" fmla="*/ 1092333 h 6858000"/>
              <a:gd name="connsiteX773" fmla="*/ 506322 w 7467600"/>
              <a:gd name="connsiteY773" fmla="*/ 1020997 h 6858000"/>
              <a:gd name="connsiteX774" fmla="*/ 4570198 w 7467600"/>
              <a:gd name="connsiteY774" fmla="*/ 978081 h 6858000"/>
              <a:gd name="connsiteX775" fmla="*/ 4523691 w 7467600"/>
              <a:gd name="connsiteY775" fmla="*/ 1127776 h 6858000"/>
              <a:gd name="connsiteX776" fmla="*/ 4509875 w 7467600"/>
              <a:gd name="connsiteY776" fmla="*/ 1167552 h 6858000"/>
              <a:gd name="connsiteX777" fmla="*/ 4478168 w 7467600"/>
              <a:gd name="connsiteY777" fmla="*/ 1260735 h 6858000"/>
              <a:gd name="connsiteX778" fmla="*/ 4409309 w 7467600"/>
              <a:gd name="connsiteY778" fmla="*/ 1666996 h 6858000"/>
              <a:gd name="connsiteX779" fmla="*/ 4370031 w 7467600"/>
              <a:gd name="connsiteY779" fmla="*/ 1955666 h 6858000"/>
              <a:gd name="connsiteX780" fmla="*/ 4570198 w 7467600"/>
              <a:gd name="connsiteY780" fmla="*/ 978081 h 6858000"/>
              <a:gd name="connsiteX781" fmla="*/ 4557898 w 7467600"/>
              <a:gd name="connsiteY781" fmla="*/ 900011 h 6858000"/>
              <a:gd name="connsiteX782" fmla="*/ 4344840 w 7467600"/>
              <a:gd name="connsiteY782" fmla="*/ 1922038 h 6858000"/>
              <a:gd name="connsiteX783" fmla="*/ 4378710 w 7467600"/>
              <a:gd name="connsiteY783" fmla="*/ 1665516 h 6858000"/>
              <a:gd name="connsiteX784" fmla="*/ 4448798 w 7467600"/>
              <a:gd name="connsiteY784" fmla="*/ 1253024 h 6858000"/>
              <a:gd name="connsiteX785" fmla="*/ 4480315 w 7467600"/>
              <a:gd name="connsiteY785" fmla="*/ 1158454 h 6858000"/>
              <a:gd name="connsiteX786" fmla="*/ 4494133 w 7467600"/>
              <a:gd name="connsiteY786" fmla="*/ 1118676 h 6858000"/>
              <a:gd name="connsiteX787" fmla="*/ 4557898 w 7467600"/>
              <a:gd name="connsiteY787" fmla="*/ 900011 h 6858000"/>
              <a:gd name="connsiteX788" fmla="*/ 5870151 w 7467600"/>
              <a:gd name="connsiteY788" fmla="*/ 898890 h 6858000"/>
              <a:gd name="connsiteX789" fmla="*/ 5861335 w 7467600"/>
              <a:gd name="connsiteY789" fmla="*/ 899177 h 6858000"/>
              <a:gd name="connsiteX790" fmla="*/ 5843702 w 7467600"/>
              <a:gd name="connsiteY790" fmla="*/ 899748 h 6858000"/>
              <a:gd name="connsiteX791" fmla="*/ 5651107 w 7467600"/>
              <a:gd name="connsiteY791" fmla="*/ 920306 h 6858000"/>
              <a:gd name="connsiteX792" fmla="*/ 5459407 w 7467600"/>
              <a:gd name="connsiteY792" fmla="*/ 940975 h 6858000"/>
              <a:gd name="connsiteX793" fmla="*/ 5374846 w 7467600"/>
              <a:gd name="connsiteY793" fmla="*/ 941988 h 6858000"/>
              <a:gd name="connsiteX794" fmla="*/ 5256105 w 7467600"/>
              <a:gd name="connsiteY794" fmla="*/ 945632 h 6858000"/>
              <a:gd name="connsiteX795" fmla="*/ 5107071 w 7467600"/>
              <a:gd name="connsiteY795" fmla="*/ 969720 h 6858000"/>
              <a:gd name="connsiteX796" fmla="*/ 4998681 w 7467600"/>
              <a:gd name="connsiteY796" fmla="*/ 988771 h 6858000"/>
              <a:gd name="connsiteX797" fmla="*/ 5870151 w 7467600"/>
              <a:gd name="connsiteY797" fmla="*/ 898890 h 6858000"/>
              <a:gd name="connsiteX798" fmla="*/ 5504425 w 7467600"/>
              <a:gd name="connsiteY798" fmla="*/ 848067 h 6858000"/>
              <a:gd name="connsiteX799" fmla="*/ 4968849 w 7467600"/>
              <a:gd name="connsiteY799" fmla="*/ 962318 h 6858000"/>
              <a:gd name="connsiteX800" fmla="*/ 5104039 w 7467600"/>
              <a:gd name="connsiteY800" fmla="*/ 940634 h 6858000"/>
              <a:gd name="connsiteX801" fmla="*/ 5256311 w 7467600"/>
              <a:gd name="connsiteY801" fmla="*/ 916490 h 6858000"/>
              <a:gd name="connsiteX802" fmla="*/ 5377381 w 7467600"/>
              <a:gd name="connsiteY802" fmla="*/ 912671 h 6858000"/>
              <a:gd name="connsiteX803" fmla="*/ 5460148 w 7467600"/>
              <a:gd name="connsiteY803" fmla="*/ 911442 h 6858000"/>
              <a:gd name="connsiteX804" fmla="*/ 5648971 w 7467600"/>
              <a:gd name="connsiteY804" fmla="*/ 891331 h 6858000"/>
              <a:gd name="connsiteX805" fmla="*/ 5844807 w 7467600"/>
              <a:gd name="connsiteY805" fmla="*/ 870718 h 6858000"/>
              <a:gd name="connsiteX806" fmla="*/ 5862975 w 7467600"/>
              <a:gd name="connsiteY806" fmla="*/ 869756 h 6858000"/>
              <a:gd name="connsiteX807" fmla="*/ 5920887 w 7467600"/>
              <a:gd name="connsiteY807" fmla="*/ 865929 h 6858000"/>
              <a:gd name="connsiteX808" fmla="*/ 5504425 w 7467600"/>
              <a:gd name="connsiteY808" fmla="*/ 848067 h 6858000"/>
              <a:gd name="connsiteX809" fmla="*/ 3607114 w 7467600"/>
              <a:gd name="connsiteY809" fmla="*/ 467441 h 6858000"/>
              <a:gd name="connsiteX810" fmla="*/ 3296242 w 7467600"/>
              <a:gd name="connsiteY810" fmla="*/ 807991 h 6858000"/>
              <a:gd name="connsiteX811" fmla="*/ 3174674 w 7467600"/>
              <a:gd name="connsiteY811" fmla="*/ 919759 h 6858000"/>
              <a:gd name="connsiteX812" fmla="*/ 3042978 w 7467600"/>
              <a:gd name="connsiteY812" fmla="*/ 1054894 h 6858000"/>
              <a:gd name="connsiteX813" fmla="*/ 2968914 w 7467600"/>
              <a:gd name="connsiteY813" fmla="*/ 1133756 h 6858000"/>
              <a:gd name="connsiteX814" fmla="*/ 3103823 w 7467600"/>
              <a:gd name="connsiteY814" fmla="*/ 1026814 h 6858000"/>
              <a:gd name="connsiteX815" fmla="*/ 3607114 w 7467600"/>
              <a:gd name="connsiteY815" fmla="*/ 467441 h 6858000"/>
              <a:gd name="connsiteX816" fmla="*/ 3744487 w 7467600"/>
              <a:gd name="connsiteY816" fmla="*/ 383136 h 6858000"/>
              <a:gd name="connsiteX817" fmla="*/ 3970213 w 7467600"/>
              <a:gd name="connsiteY817" fmla="*/ 995559 h 6858000"/>
              <a:gd name="connsiteX818" fmla="*/ 3744487 w 7467600"/>
              <a:gd name="connsiteY818" fmla="*/ 383136 h 6858000"/>
              <a:gd name="connsiteX819" fmla="*/ 3624562 w 7467600"/>
              <a:gd name="connsiteY819" fmla="*/ 367041 h 6858000"/>
              <a:gd name="connsiteX820" fmla="*/ 3489712 w 7467600"/>
              <a:gd name="connsiteY820" fmla="*/ 485386 h 6858000"/>
              <a:gd name="connsiteX821" fmla="*/ 3182994 w 7467600"/>
              <a:gd name="connsiteY821" fmla="*/ 828265 h 6858000"/>
              <a:gd name="connsiteX822" fmla="*/ 2892114 w 7467600"/>
              <a:gd name="connsiteY822" fmla="*/ 1172635 h 6858000"/>
              <a:gd name="connsiteX823" fmla="*/ 3021459 w 7467600"/>
              <a:gd name="connsiteY823" fmla="*/ 1035385 h 6858000"/>
              <a:gd name="connsiteX824" fmla="*/ 3153873 w 7467600"/>
              <a:gd name="connsiteY824" fmla="*/ 898971 h 6858000"/>
              <a:gd name="connsiteX825" fmla="*/ 3276511 w 7467600"/>
              <a:gd name="connsiteY825" fmla="*/ 786423 h 6858000"/>
              <a:gd name="connsiteX826" fmla="*/ 3584154 w 7467600"/>
              <a:gd name="connsiteY826" fmla="*/ 448218 h 6858000"/>
              <a:gd name="connsiteX827" fmla="*/ 3624562 w 7467600"/>
              <a:gd name="connsiteY827" fmla="*/ 367041 h 6858000"/>
              <a:gd name="connsiteX828" fmla="*/ 3766672 w 7467600"/>
              <a:gd name="connsiteY828" fmla="*/ 359429 h 6858000"/>
              <a:gd name="connsiteX829" fmla="*/ 3996338 w 7467600"/>
              <a:gd name="connsiteY829" fmla="*/ 968237 h 6858000"/>
              <a:gd name="connsiteX830" fmla="*/ 3766672 w 7467600"/>
              <a:gd name="connsiteY830" fmla="*/ 359429 h 6858000"/>
              <a:gd name="connsiteX831" fmla="*/ 5805386 w 7467600"/>
              <a:gd name="connsiteY831" fmla="*/ 239240 h 6858000"/>
              <a:gd name="connsiteX832" fmla="*/ 5736947 w 7467600"/>
              <a:gd name="connsiteY832" fmla="*/ 261367 h 6858000"/>
              <a:gd name="connsiteX833" fmla="*/ 5427012 w 7467600"/>
              <a:gd name="connsiteY833" fmla="*/ 311272 h 6858000"/>
              <a:gd name="connsiteX834" fmla="*/ 5147818 w 7467600"/>
              <a:gd name="connsiteY834" fmla="*/ 322112 h 6858000"/>
              <a:gd name="connsiteX835" fmla="*/ 5060854 w 7467600"/>
              <a:gd name="connsiteY835" fmla="*/ 311882 h 6858000"/>
              <a:gd name="connsiteX836" fmla="*/ 4945989 w 7467600"/>
              <a:gd name="connsiteY836" fmla="*/ 300516 h 6858000"/>
              <a:gd name="connsiteX837" fmla="*/ 5410479 w 7467600"/>
              <a:gd name="connsiteY837" fmla="*/ 348434 h 6858000"/>
              <a:gd name="connsiteX838" fmla="*/ 5805386 w 7467600"/>
              <a:gd name="connsiteY838" fmla="*/ 239240 h 6858000"/>
              <a:gd name="connsiteX839" fmla="*/ 5905192 w 7467600"/>
              <a:gd name="connsiteY839" fmla="*/ 163079 h 6858000"/>
              <a:gd name="connsiteX840" fmla="*/ 5865655 w 7467600"/>
              <a:gd name="connsiteY840" fmla="*/ 171901 h 6858000"/>
              <a:gd name="connsiteX841" fmla="*/ 5259740 w 7467600"/>
              <a:gd name="connsiteY841" fmla="*/ 257013 h 6858000"/>
              <a:gd name="connsiteX842" fmla="*/ 5208466 w 7467600"/>
              <a:gd name="connsiteY842" fmla="*/ 257550 h 6858000"/>
              <a:gd name="connsiteX843" fmla="*/ 4980204 w 7467600"/>
              <a:gd name="connsiteY843" fmla="*/ 271903 h 6858000"/>
              <a:gd name="connsiteX844" fmla="*/ 5068068 w 7467600"/>
              <a:gd name="connsiteY844" fmla="*/ 282244 h 6858000"/>
              <a:gd name="connsiteX845" fmla="*/ 5153231 w 7467600"/>
              <a:gd name="connsiteY845" fmla="*/ 292240 h 6858000"/>
              <a:gd name="connsiteX846" fmla="*/ 5426491 w 7467600"/>
              <a:gd name="connsiteY846" fmla="*/ 281128 h 6858000"/>
              <a:gd name="connsiteX847" fmla="*/ 5731212 w 7467600"/>
              <a:gd name="connsiteY847" fmla="*/ 231951 h 6858000"/>
              <a:gd name="connsiteX848" fmla="*/ 5905192 w 7467600"/>
              <a:gd name="connsiteY848" fmla="*/ 163079 h 6858000"/>
              <a:gd name="connsiteX849" fmla="*/ 5944437 w 7467600"/>
              <a:gd name="connsiteY849" fmla="*/ 113829 h 6858000"/>
              <a:gd name="connsiteX850" fmla="*/ 5825032 w 7467600"/>
              <a:gd name="connsiteY850" fmla="*/ 146405 h 6858000"/>
              <a:gd name="connsiteX851" fmla="*/ 4955599 w 7467600"/>
              <a:gd name="connsiteY851" fmla="*/ 247008 h 6858000"/>
              <a:gd name="connsiteX852" fmla="*/ 5210104 w 7467600"/>
              <a:gd name="connsiteY852" fmla="*/ 228123 h 6858000"/>
              <a:gd name="connsiteX853" fmla="*/ 5261015 w 7467600"/>
              <a:gd name="connsiteY853" fmla="*/ 227087 h 6858000"/>
              <a:gd name="connsiteX854" fmla="*/ 5861181 w 7467600"/>
              <a:gd name="connsiteY854" fmla="*/ 143093 h 6858000"/>
              <a:gd name="connsiteX855" fmla="*/ 5961252 w 7467600"/>
              <a:gd name="connsiteY855" fmla="*/ 114820 h 6858000"/>
              <a:gd name="connsiteX856" fmla="*/ 5944437 w 7467600"/>
              <a:gd name="connsiteY856" fmla="*/ 113829 h 6858000"/>
              <a:gd name="connsiteX857" fmla="*/ 3882765 w 7467600"/>
              <a:gd name="connsiteY857" fmla="*/ 0 h 6858000"/>
              <a:gd name="connsiteX858" fmla="*/ 3995099 w 7467600"/>
              <a:gd name="connsiteY858" fmla="*/ 0 h 6858000"/>
              <a:gd name="connsiteX859" fmla="*/ 4163818 w 7467600"/>
              <a:gd name="connsiteY859" fmla="*/ 234104 h 6858000"/>
              <a:gd name="connsiteX860" fmla="*/ 4172099 w 7467600"/>
              <a:gd name="connsiteY860" fmla="*/ 234207 h 6858000"/>
              <a:gd name="connsiteX861" fmla="*/ 4784282 w 7467600"/>
              <a:gd name="connsiteY861" fmla="*/ 276561 h 6858000"/>
              <a:gd name="connsiteX862" fmla="*/ 4801687 w 7467600"/>
              <a:gd name="connsiteY862" fmla="*/ 267764 h 6858000"/>
              <a:gd name="connsiteX863" fmla="*/ 6082788 w 7467600"/>
              <a:gd name="connsiteY863" fmla="*/ 64119 h 6858000"/>
              <a:gd name="connsiteX864" fmla="*/ 6099442 w 7467600"/>
              <a:gd name="connsiteY864" fmla="*/ 82568 h 6858000"/>
              <a:gd name="connsiteX865" fmla="*/ 4804137 w 7467600"/>
              <a:gd name="connsiteY865" fmla="*/ 320931 h 6858000"/>
              <a:gd name="connsiteX866" fmla="*/ 4227047 w 7467600"/>
              <a:gd name="connsiteY866" fmla="*/ 313415 h 6858000"/>
              <a:gd name="connsiteX867" fmla="*/ 4346041 w 7467600"/>
              <a:gd name="connsiteY867" fmla="*/ 456086 h 6858000"/>
              <a:gd name="connsiteX868" fmla="*/ 4870967 w 7467600"/>
              <a:gd name="connsiteY868" fmla="*/ 963061 h 6858000"/>
              <a:gd name="connsiteX869" fmla="*/ 4889647 w 7467600"/>
              <a:gd name="connsiteY869" fmla="*/ 957147 h 6858000"/>
              <a:gd name="connsiteX870" fmla="*/ 5422504 w 7467600"/>
              <a:gd name="connsiteY870" fmla="*/ 805191 h 6858000"/>
              <a:gd name="connsiteX871" fmla="*/ 6087656 w 7467600"/>
              <a:gd name="connsiteY871" fmla="*/ 826703 h 6858000"/>
              <a:gd name="connsiteX872" fmla="*/ 6058717 w 7467600"/>
              <a:gd name="connsiteY872" fmla="*/ 865992 h 6858000"/>
              <a:gd name="connsiteX873" fmla="*/ 4974153 w 7467600"/>
              <a:gd name="connsiteY873" fmla="*/ 1045456 h 6858000"/>
              <a:gd name="connsiteX874" fmla="*/ 5627835 w 7467600"/>
              <a:gd name="connsiteY874" fmla="*/ 1472077 h 6858000"/>
              <a:gd name="connsiteX875" fmla="*/ 5629817 w 7467600"/>
              <a:gd name="connsiteY875" fmla="*/ 1471412 h 6858000"/>
              <a:gd name="connsiteX876" fmla="*/ 5634124 w 7467600"/>
              <a:gd name="connsiteY876" fmla="*/ 1470572 h 6858000"/>
              <a:gd name="connsiteX877" fmla="*/ 5755832 w 7467600"/>
              <a:gd name="connsiteY877" fmla="*/ 1383886 h 6858000"/>
              <a:gd name="connsiteX878" fmla="*/ 6014186 w 7467600"/>
              <a:gd name="connsiteY878" fmla="*/ 1279799 h 6858000"/>
              <a:gd name="connsiteX879" fmla="*/ 6901619 w 7467600"/>
              <a:gd name="connsiteY879" fmla="*/ 1047874 h 6858000"/>
              <a:gd name="connsiteX880" fmla="*/ 6931566 w 7467600"/>
              <a:gd name="connsiteY880" fmla="*/ 1062034 h 6858000"/>
              <a:gd name="connsiteX881" fmla="*/ 5790982 w 7467600"/>
              <a:gd name="connsiteY881" fmla="*/ 1561380 h 6858000"/>
              <a:gd name="connsiteX882" fmla="*/ 6188971 w 7467600"/>
              <a:gd name="connsiteY882" fmla="*/ 1755168 h 6858000"/>
              <a:gd name="connsiteX883" fmla="*/ 6202446 w 7467600"/>
              <a:gd name="connsiteY883" fmla="*/ 1752268 h 6858000"/>
              <a:gd name="connsiteX884" fmla="*/ 7179560 w 7467600"/>
              <a:gd name="connsiteY884" fmla="*/ 1467551 h 6858000"/>
              <a:gd name="connsiteX885" fmla="*/ 7158730 w 7467600"/>
              <a:gd name="connsiteY885" fmla="*/ 1507835 h 6858000"/>
              <a:gd name="connsiteX886" fmla="*/ 6326959 w 7467600"/>
              <a:gd name="connsiteY886" fmla="*/ 1817686 h 6858000"/>
              <a:gd name="connsiteX887" fmla="*/ 6537433 w 7467600"/>
              <a:gd name="connsiteY887" fmla="*/ 1907790 h 6858000"/>
              <a:gd name="connsiteX888" fmla="*/ 6550221 w 7467600"/>
              <a:gd name="connsiteY888" fmla="*/ 1910729 h 6858000"/>
              <a:gd name="connsiteX889" fmla="*/ 6964438 w 7467600"/>
              <a:gd name="connsiteY889" fmla="*/ 2209505 h 6858000"/>
              <a:gd name="connsiteX890" fmla="*/ 7367862 w 7467600"/>
              <a:gd name="connsiteY890" fmla="*/ 2806833 h 6858000"/>
              <a:gd name="connsiteX891" fmla="*/ 7364329 w 7467600"/>
              <a:gd name="connsiteY891" fmla="*/ 2826907 h 6858000"/>
              <a:gd name="connsiteX892" fmla="*/ 7290545 w 7467600"/>
              <a:gd name="connsiteY892" fmla="*/ 2850663 h 6858000"/>
              <a:gd name="connsiteX893" fmla="*/ 6472036 w 7467600"/>
              <a:gd name="connsiteY893" fmla="*/ 1959003 h 6858000"/>
              <a:gd name="connsiteX894" fmla="*/ 5792897 w 7467600"/>
              <a:gd name="connsiteY894" fmla="*/ 1647747 h 6858000"/>
              <a:gd name="connsiteX895" fmla="*/ 5842751 w 7467600"/>
              <a:gd name="connsiteY895" fmla="*/ 1816112 h 6858000"/>
              <a:gd name="connsiteX896" fmla="*/ 5847424 w 7467600"/>
              <a:gd name="connsiteY896" fmla="*/ 1815776 h 6858000"/>
              <a:gd name="connsiteX897" fmla="*/ 6399821 w 7467600"/>
              <a:gd name="connsiteY897" fmla="*/ 2344799 h 6858000"/>
              <a:gd name="connsiteX898" fmla="*/ 6323232 w 7467600"/>
              <a:gd name="connsiteY898" fmla="*/ 2389634 h 6858000"/>
              <a:gd name="connsiteX899" fmla="*/ 5942958 w 7467600"/>
              <a:gd name="connsiteY899" fmla="*/ 2077708 h 6858000"/>
              <a:gd name="connsiteX900" fmla="*/ 5921559 w 7467600"/>
              <a:gd name="connsiteY900" fmla="*/ 2378596 h 6858000"/>
              <a:gd name="connsiteX901" fmla="*/ 5817651 w 7467600"/>
              <a:gd name="connsiteY901" fmla="*/ 3023919 h 6858000"/>
              <a:gd name="connsiteX902" fmla="*/ 5729634 w 7467600"/>
              <a:gd name="connsiteY902" fmla="*/ 3051849 h 6858000"/>
              <a:gd name="connsiteX903" fmla="*/ 5611018 w 7467600"/>
              <a:gd name="connsiteY903" fmla="*/ 2316769 h 6858000"/>
              <a:gd name="connsiteX904" fmla="*/ 5687608 w 7467600"/>
              <a:gd name="connsiteY904" fmla="*/ 2039972 h 6858000"/>
              <a:gd name="connsiteX905" fmla="*/ 5657554 w 7467600"/>
              <a:gd name="connsiteY905" fmla="*/ 1576445 h 6858000"/>
              <a:gd name="connsiteX906" fmla="*/ 5150475 w 7467600"/>
              <a:gd name="connsiteY906" fmla="*/ 1274012 h 6858000"/>
              <a:gd name="connsiteX907" fmla="*/ 5349142 w 7467600"/>
              <a:gd name="connsiteY907" fmla="*/ 2204405 h 6858000"/>
              <a:gd name="connsiteX908" fmla="*/ 5262214 w 7467600"/>
              <a:gd name="connsiteY908" fmla="*/ 2233836 h 6858000"/>
              <a:gd name="connsiteX909" fmla="*/ 4981539 w 7467600"/>
              <a:gd name="connsiteY909" fmla="*/ 1542201 h 6858000"/>
              <a:gd name="connsiteX910" fmla="*/ 4958461 w 7467600"/>
              <a:gd name="connsiteY910" fmla="*/ 1136957 h 6858000"/>
              <a:gd name="connsiteX911" fmla="*/ 4655015 w 7467600"/>
              <a:gd name="connsiteY911" fmla="*/ 891426 h 6858000"/>
              <a:gd name="connsiteX912" fmla="*/ 4348002 w 7467600"/>
              <a:gd name="connsiteY912" fmla="*/ 2205895 h 6858000"/>
              <a:gd name="connsiteX913" fmla="*/ 4262250 w 7467600"/>
              <a:gd name="connsiteY913" fmla="*/ 2219972 h 6858000"/>
              <a:gd name="connsiteX914" fmla="*/ 4550611 w 7467600"/>
              <a:gd name="connsiteY914" fmla="*/ 817540 h 6858000"/>
              <a:gd name="connsiteX915" fmla="*/ 4564418 w 7467600"/>
              <a:gd name="connsiteY915" fmla="*/ 808293 h 6858000"/>
              <a:gd name="connsiteX916" fmla="*/ 4266388 w 7467600"/>
              <a:gd name="connsiteY916" fmla="*/ 500083 h 6858000"/>
              <a:gd name="connsiteX917" fmla="*/ 4032842 w 7467600"/>
              <a:gd name="connsiteY917" fmla="*/ 211809 h 6858000"/>
              <a:gd name="connsiteX918" fmla="*/ 3882765 w 7467600"/>
              <a:gd name="connsiteY918" fmla="*/ 0 h 6858000"/>
              <a:gd name="connsiteX919" fmla="*/ 3721337 w 7467600"/>
              <a:gd name="connsiteY919" fmla="*/ 0 h 6858000"/>
              <a:gd name="connsiteX920" fmla="*/ 3797544 w 7467600"/>
              <a:gd name="connsiteY920" fmla="*/ 0 h 6858000"/>
              <a:gd name="connsiteX921" fmla="*/ 3775734 w 7467600"/>
              <a:gd name="connsiteY921" fmla="*/ 95131 h 6858000"/>
              <a:gd name="connsiteX922" fmla="*/ 3724807 w 7467600"/>
              <a:gd name="connsiteY922" fmla="*/ 272257 h 6858000"/>
              <a:gd name="connsiteX923" fmla="*/ 3726844 w 7467600"/>
              <a:gd name="connsiteY923" fmla="*/ 282988 h 6858000"/>
              <a:gd name="connsiteX924" fmla="*/ 3742664 w 7467600"/>
              <a:gd name="connsiteY924" fmla="*/ 279918 h 6858000"/>
              <a:gd name="connsiteX925" fmla="*/ 4103910 w 7467600"/>
              <a:gd name="connsiteY925" fmla="*/ 1161917 h 6858000"/>
              <a:gd name="connsiteX926" fmla="*/ 4020269 w 7467600"/>
              <a:gd name="connsiteY926" fmla="*/ 1200406 h 6858000"/>
              <a:gd name="connsiteX927" fmla="*/ 3674882 w 7467600"/>
              <a:gd name="connsiteY927" fmla="*/ 488524 h 6858000"/>
              <a:gd name="connsiteX928" fmla="*/ 3132682 w 7467600"/>
              <a:gd name="connsiteY928" fmla="*/ 1072284 h 6858000"/>
              <a:gd name="connsiteX929" fmla="*/ 2716346 w 7467600"/>
              <a:gd name="connsiteY929" fmla="*/ 1276376 h 6858000"/>
              <a:gd name="connsiteX930" fmla="*/ 2716772 w 7467600"/>
              <a:gd name="connsiteY930" fmla="*/ 1255462 h 6858000"/>
              <a:gd name="connsiteX931" fmla="*/ 3471096 w 7467600"/>
              <a:gd name="connsiteY931" fmla="*/ 437072 h 6858000"/>
              <a:gd name="connsiteX932" fmla="*/ 3639057 w 7467600"/>
              <a:gd name="connsiteY932" fmla="*/ 286334 h 6858000"/>
              <a:gd name="connsiteX933" fmla="*/ 3640309 w 7467600"/>
              <a:gd name="connsiteY933" fmla="*/ 284664 h 6858000"/>
              <a:gd name="connsiteX934" fmla="*/ 3646022 w 7467600"/>
              <a:gd name="connsiteY934" fmla="*/ 276711 h 6858000"/>
              <a:gd name="connsiteX935" fmla="*/ 3707943 w 7467600"/>
              <a:gd name="connsiteY935" fmla="*/ 65958 h 6858000"/>
              <a:gd name="connsiteX936" fmla="*/ 3721337 w 7467600"/>
              <a:gd name="connsiteY936" fmla="*/ 0 h 6858000"/>
              <a:gd name="connsiteX937" fmla="*/ 2867960 w 7467600"/>
              <a:gd name="connsiteY937" fmla="*/ 0 h 6858000"/>
              <a:gd name="connsiteX938" fmla="*/ 2926351 w 7467600"/>
              <a:gd name="connsiteY938" fmla="*/ 0 h 6858000"/>
              <a:gd name="connsiteX939" fmla="*/ 2902823 w 7467600"/>
              <a:gd name="connsiteY939" fmla="*/ 262929 h 6858000"/>
              <a:gd name="connsiteX940" fmla="*/ 2940663 w 7467600"/>
              <a:gd name="connsiteY940" fmla="*/ 140884 h 6858000"/>
              <a:gd name="connsiteX941" fmla="*/ 2947039 w 7467600"/>
              <a:gd name="connsiteY941" fmla="*/ 122524 h 6858000"/>
              <a:gd name="connsiteX942" fmla="*/ 2984316 w 7467600"/>
              <a:gd name="connsiteY942" fmla="*/ 0 h 6858000"/>
              <a:gd name="connsiteX943" fmla="*/ 3016114 w 7467600"/>
              <a:gd name="connsiteY943" fmla="*/ 0 h 6858000"/>
              <a:gd name="connsiteX944" fmla="*/ 2979949 w 7467600"/>
              <a:gd name="connsiteY944" fmla="*/ 119274 h 6858000"/>
              <a:gd name="connsiteX945" fmla="*/ 3023879 w 7467600"/>
              <a:gd name="connsiteY945" fmla="*/ 0 h 6858000"/>
              <a:gd name="connsiteX946" fmla="*/ 3105400 w 7467600"/>
              <a:gd name="connsiteY946" fmla="*/ 0 h 6858000"/>
              <a:gd name="connsiteX947" fmla="*/ 3094669 w 7467600"/>
              <a:gd name="connsiteY947" fmla="*/ 30308 h 6858000"/>
              <a:gd name="connsiteX948" fmla="*/ 2901945 w 7467600"/>
              <a:gd name="connsiteY948" fmla="*/ 466538 h 6858000"/>
              <a:gd name="connsiteX949" fmla="*/ 2815209 w 7467600"/>
              <a:gd name="connsiteY949" fmla="*/ 497361 h 6858000"/>
              <a:gd name="connsiteX950" fmla="*/ 2844845 w 7467600"/>
              <a:gd name="connsiteY950" fmla="*/ 127638 h 6858000"/>
              <a:gd name="connsiteX951" fmla="*/ 2867960 w 7467600"/>
              <a:gd name="connsiteY951" fmla="*/ 0 h 6858000"/>
              <a:gd name="connsiteX952" fmla="*/ 1057230 w 7467600"/>
              <a:gd name="connsiteY952" fmla="*/ 0 h 6858000"/>
              <a:gd name="connsiteX953" fmla="*/ 1111003 w 7467600"/>
              <a:gd name="connsiteY953" fmla="*/ 0 h 6858000"/>
              <a:gd name="connsiteX954" fmla="*/ 1125553 w 7467600"/>
              <a:gd name="connsiteY954" fmla="*/ 52588 h 6858000"/>
              <a:gd name="connsiteX955" fmla="*/ 1304276 w 7467600"/>
              <a:gd name="connsiteY955" fmla="*/ 476275 h 6858000"/>
              <a:gd name="connsiteX956" fmla="*/ 1492066 w 7467600"/>
              <a:gd name="connsiteY956" fmla="*/ 886333 h 6858000"/>
              <a:gd name="connsiteX957" fmla="*/ 1423698 w 7467600"/>
              <a:gd name="connsiteY957" fmla="*/ 710817 h 6858000"/>
              <a:gd name="connsiteX958" fmla="*/ 1357609 w 7467600"/>
              <a:gd name="connsiteY958" fmla="*/ 532892 h 6858000"/>
              <a:gd name="connsiteX959" fmla="*/ 1309550 w 7467600"/>
              <a:gd name="connsiteY959" fmla="*/ 374031 h 6858000"/>
              <a:gd name="connsiteX960" fmla="*/ 1193673 w 7467600"/>
              <a:gd name="connsiteY960" fmla="*/ 49533 h 6858000"/>
              <a:gd name="connsiteX961" fmla="*/ 1164391 w 7467600"/>
              <a:gd name="connsiteY961" fmla="*/ 0 h 6858000"/>
              <a:gd name="connsiteX962" fmla="*/ 1200666 w 7467600"/>
              <a:gd name="connsiteY962" fmla="*/ 0 h 6858000"/>
              <a:gd name="connsiteX963" fmla="*/ 1223408 w 7467600"/>
              <a:gd name="connsiteY963" fmla="*/ 38996 h 6858000"/>
              <a:gd name="connsiteX964" fmla="*/ 1339635 w 7467600"/>
              <a:gd name="connsiteY964" fmla="*/ 365517 h 6858000"/>
              <a:gd name="connsiteX965" fmla="*/ 1387469 w 7467600"/>
              <a:gd name="connsiteY965" fmla="*/ 523079 h 6858000"/>
              <a:gd name="connsiteX966" fmla="*/ 1452685 w 7467600"/>
              <a:gd name="connsiteY966" fmla="*/ 699806 h 6858000"/>
              <a:gd name="connsiteX967" fmla="*/ 1492092 w 7467600"/>
              <a:gd name="connsiteY967" fmla="*/ 800424 h 6858000"/>
              <a:gd name="connsiteX968" fmla="*/ 1455302 w 7467600"/>
              <a:gd name="connsiteY968" fmla="*/ 632913 h 6858000"/>
              <a:gd name="connsiteX969" fmla="*/ 1222336 w 7467600"/>
              <a:gd name="connsiteY969" fmla="*/ 9480 h 6858000"/>
              <a:gd name="connsiteX970" fmla="*/ 1214634 w 7467600"/>
              <a:gd name="connsiteY970" fmla="*/ 0 h 6858000"/>
              <a:gd name="connsiteX971" fmla="*/ 1289827 w 7467600"/>
              <a:gd name="connsiteY971" fmla="*/ 0 h 6858000"/>
              <a:gd name="connsiteX972" fmla="*/ 1321076 w 7467600"/>
              <a:gd name="connsiteY972" fmla="*/ 59722 h 6858000"/>
              <a:gd name="connsiteX973" fmla="*/ 1512579 w 7467600"/>
              <a:gd name="connsiteY973" fmla="*/ 626441 h 6858000"/>
              <a:gd name="connsiteX974" fmla="*/ 1506076 w 7467600"/>
              <a:gd name="connsiteY974" fmla="*/ 1089289 h 6858000"/>
              <a:gd name="connsiteX975" fmla="*/ 1486346 w 7467600"/>
              <a:gd name="connsiteY975" fmla="*/ 1079919 h 6858000"/>
              <a:gd name="connsiteX976" fmla="*/ 1070511 w 7467600"/>
              <a:gd name="connsiteY976" fmla="*/ 48609 h 6858000"/>
              <a:gd name="connsiteX977" fmla="*/ 1057230 w 7467600"/>
              <a:gd name="connsiteY977" fmla="*/ 0 h 6858000"/>
              <a:gd name="connsiteX978" fmla="*/ 43151 w 7467600"/>
              <a:gd name="connsiteY978" fmla="*/ 0 h 6858000"/>
              <a:gd name="connsiteX979" fmla="*/ 95283 w 7467600"/>
              <a:gd name="connsiteY979" fmla="*/ 0 h 6858000"/>
              <a:gd name="connsiteX980" fmla="*/ 300708 w 7467600"/>
              <a:gd name="connsiteY980" fmla="*/ 154571 h 6858000"/>
              <a:gd name="connsiteX981" fmla="*/ 530414 w 7467600"/>
              <a:gd name="connsiteY981" fmla="*/ 354673 h 6858000"/>
              <a:gd name="connsiteX982" fmla="*/ 333785 w 7467600"/>
              <a:gd name="connsiteY982" fmla="*/ 161564 h 6858000"/>
              <a:gd name="connsiteX983" fmla="*/ 147005 w 7467600"/>
              <a:gd name="connsiteY983" fmla="*/ 0 h 6858000"/>
              <a:gd name="connsiteX984" fmla="*/ 272509 w 7467600"/>
              <a:gd name="connsiteY984" fmla="*/ 0 h 6858000"/>
              <a:gd name="connsiteX985" fmla="*/ 326276 w 7467600"/>
              <a:gd name="connsiteY985" fmla="*/ 45847 h 6858000"/>
              <a:gd name="connsiteX986" fmla="*/ 823759 w 7467600"/>
              <a:gd name="connsiteY986" fmla="*/ 574145 h 6858000"/>
              <a:gd name="connsiteX987" fmla="*/ 811254 w 7467600"/>
              <a:gd name="connsiteY987" fmla="*/ 665546 h 6858000"/>
              <a:gd name="connsiteX988" fmla="*/ 154042 w 7467600"/>
              <a:gd name="connsiteY988" fmla="*/ 261522 h 6858000"/>
              <a:gd name="connsiteX989" fmla="*/ 13550 w 7467600"/>
              <a:gd name="connsiteY989" fmla="*/ 158423 h 6858000"/>
              <a:gd name="connsiteX990" fmla="*/ 0 w 7467600"/>
              <a:gd name="connsiteY990" fmla="*/ 146618 h 6858000"/>
              <a:gd name="connsiteX991" fmla="*/ 0 w 7467600"/>
              <a:gd name="connsiteY991" fmla="*/ 59161 h 6858000"/>
              <a:gd name="connsiteX992" fmla="*/ 45427 w 7467600"/>
              <a:gd name="connsiteY992" fmla="*/ 101078 h 6858000"/>
              <a:gd name="connsiteX993" fmla="*/ 630103 w 7467600"/>
              <a:gd name="connsiteY993" fmla="*/ 485885 h 6858000"/>
              <a:gd name="connsiteX994" fmla="*/ 532040 w 7467600"/>
              <a:gd name="connsiteY994" fmla="*/ 399359 h 6858000"/>
              <a:gd name="connsiteX995" fmla="*/ 517618 w 7467600"/>
              <a:gd name="connsiteY995" fmla="*/ 385726 h 6858000"/>
              <a:gd name="connsiteX996" fmla="*/ 285074 w 7467600"/>
              <a:gd name="connsiteY996" fmla="*/ 182755 h 6858000"/>
              <a:gd name="connsiteX997" fmla="*/ 43151 w 7467600"/>
              <a:gd name="connsiteY997"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53035 w 7467600"/>
              <a:gd name="connsiteY127" fmla="*/ 5197318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7353035 w 7467600"/>
              <a:gd name="connsiteY140" fmla="*/ 5197318 h 6858000"/>
              <a:gd name="connsiteX141" fmla="*/ 1903353 w 7467600"/>
              <a:gd name="connsiteY141" fmla="*/ 5044827 h 6858000"/>
              <a:gd name="connsiteX142" fmla="*/ 1936931 w 7467600"/>
              <a:gd name="connsiteY142" fmla="*/ 5093954 h 6858000"/>
              <a:gd name="connsiteX143" fmla="*/ 2195868 w 7467600"/>
              <a:gd name="connsiteY143" fmla="*/ 5396574 h 6858000"/>
              <a:gd name="connsiteX144" fmla="*/ 2088852 w 7467600"/>
              <a:gd name="connsiteY144" fmla="*/ 5166123 h 6858000"/>
              <a:gd name="connsiteX145" fmla="*/ 1958241 w 7467600"/>
              <a:gd name="connsiteY145" fmla="*/ 5067955 h 6858000"/>
              <a:gd name="connsiteX146" fmla="*/ 1903353 w 7467600"/>
              <a:gd name="connsiteY146" fmla="*/ 5044827 h 6858000"/>
              <a:gd name="connsiteX147" fmla="*/ 1979378 w 7467600"/>
              <a:gd name="connsiteY147" fmla="*/ 4769504 h 6858000"/>
              <a:gd name="connsiteX148" fmla="*/ 2882120 w 7467600"/>
              <a:gd name="connsiteY148" fmla="*/ 5064547 h 6858000"/>
              <a:gd name="connsiteX149" fmla="*/ 2793103 w 7467600"/>
              <a:gd name="connsiteY149" fmla="*/ 5039699 h 6858000"/>
              <a:gd name="connsiteX150" fmla="*/ 2770041 w 7467600"/>
              <a:gd name="connsiteY150" fmla="*/ 5033634 h 6858000"/>
              <a:gd name="connsiteX151" fmla="*/ 1979378 w 7467600"/>
              <a:gd name="connsiteY151" fmla="*/ 4769504 h 6858000"/>
              <a:gd name="connsiteX152" fmla="*/ 1927410 w 7467600"/>
              <a:gd name="connsiteY152" fmla="*/ 4716164 h 6858000"/>
              <a:gd name="connsiteX153" fmla="*/ 1959587 w 7467600"/>
              <a:gd name="connsiteY153" fmla="*/ 4728849 h 6858000"/>
              <a:gd name="connsiteX154" fmla="*/ 2777707 w 7467600"/>
              <a:gd name="connsiteY154" fmla="*/ 5003991 h 6858000"/>
              <a:gd name="connsiteX155" fmla="*/ 2800768 w 7467600"/>
              <a:gd name="connsiteY155" fmla="*/ 5010056 h 6858000"/>
              <a:gd name="connsiteX156" fmla="*/ 2879408 w 7467600"/>
              <a:gd name="connsiteY156" fmla="*/ 5031590 h 6858000"/>
              <a:gd name="connsiteX157" fmla="*/ 2862295 w 7467600"/>
              <a:gd name="connsiteY157" fmla="*/ 5022958 h 6858000"/>
              <a:gd name="connsiteX158" fmla="*/ 2813343 w 7467600"/>
              <a:gd name="connsiteY158" fmla="*/ 4998369 h 6858000"/>
              <a:gd name="connsiteX159" fmla="*/ 2646245 w 7467600"/>
              <a:gd name="connsiteY159" fmla="*/ 4930999 h 6858000"/>
              <a:gd name="connsiteX160" fmla="*/ 1999243 w 7467600"/>
              <a:gd name="connsiteY160" fmla="*/ 4730524 h 6858000"/>
              <a:gd name="connsiteX161" fmla="*/ 1979527 w 7467600"/>
              <a:gd name="connsiteY161" fmla="*/ 4726651 h 6858000"/>
              <a:gd name="connsiteX162" fmla="*/ 1927410 w 7467600"/>
              <a:gd name="connsiteY162" fmla="*/ 4716164 h 6858000"/>
              <a:gd name="connsiteX163" fmla="*/ 1997014 w 7467600"/>
              <a:gd name="connsiteY163" fmla="*/ 4698007 h 6858000"/>
              <a:gd name="connsiteX164" fmla="*/ 2005458 w 7467600"/>
              <a:gd name="connsiteY164" fmla="*/ 4699540 h 6858000"/>
              <a:gd name="connsiteX165" fmla="*/ 2657186 w 7467600"/>
              <a:gd name="connsiteY165" fmla="*/ 4901687 h 6858000"/>
              <a:gd name="connsiteX166" fmla="*/ 2826662 w 7467600"/>
              <a:gd name="connsiteY166" fmla="*/ 4970362 h 6858000"/>
              <a:gd name="connsiteX167" fmla="*/ 2876100 w 7467600"/>
              <a:gd name="connsiteY167" fmla="*/ 4995397 h 6858000"/>
              <a:gd name="connsiteX168" fmla="*/ 3042600 w 7467600"/>
              <a:gd name="connsiteY168" fmla="*/ 5059532 h 6858000"/>
              <a:gd name="connsiteX169" fmla="*/ 1997014 w 7467600"/>
              <a:gd name="connsiteY169" fmla="*/ 4698007 h 6858000"/>
              <a:gd name="connsiteX170" fmla="*/ 2305292 w 7467600"/>
              <a:gd name="connsiteY170" fmla="*/ 4219492 h 6858000"/>
              <a:gd name="connsiteX171" fmla="*/ 3360922 w 7467600"/>
              <a:gd name="connsiteY171" fmla="*/ 4529373 h 6858000"/>
              <a:gd name="connsiteX172" fmla="*/ 3492420 w 7467600"/>
              <a:gd name="connsiteY172" fmla="*/ 4510145 h 6858000"/>
              <a:gd name="connsiteX173" fmla="*/ 3364086 w 7467600"/>
              <a:gd name="connsiteY173" fmla="*/ 4480340 h 6858000"/>
              <a:gd name="connsiteX174" fmla="*/ 3225818 w 7467600"/>
              <a:gd name="connsiteY174" fmla="*/ 4411822 h 6858000"/>
              <a:gd name="connsiteX175" fmla="*/ 3129696 w 7467600"/>
              <a:gd name="connsiteY175" fmla="*/ 4360704 h 6858000"/>
              <a:gd name="connsiteX176" fmla="*/ 2814545 w 7467600"/>
              <a:gd name="connsiteY176" fmla="*/ 4282955 h 6858000"/>
              <a:gd name="connsiteX177" fmla="*/ 2305292 w 7467600"/>
              <a:gd name="connsiteY177" fmla="*/ 4219492 h 6858000"/>
              <a:gd name="connsiteX178" fmla="*/ 2626982 w 7467600"/>
              <a:gd name="connsiteY178" fmla="*/ 4206450 h 6858000"/>
              <a:gd name="connsiteX179" fmla="*/ 2490617 w 7467600"/>
              <a:gd name="connsiteY179" fmla="*/ 4206951 h 6858000"/>
              <a:gd name="connsiteX180" fmla="*/ 2819869 w 7467600"/>
              <a:gd name="connsiteY180" fmla="*/ 4252936 h 6858000"/>
              <a:gd name="connsiteX181" fmla="*/ 3143018 w 7467600"/>
              <a:gd name="connsiteY181" fmla="*/ 4332698 h 6858000"/>
              <a:gd name="connsiteX182" fmla="*/ 3241520 w 7467600"/>
              <a:gd name="connsiteY182" fmla="*/ 4385112 h 6858000"/>
              <a:gd name="connsiteX183" fmla="*/ 3374575 w 7467600"/>
              <a:gd name="connsiteY183" fmla="*/ 4451517 h 6858000"/>
              <a:gd name="connsiteX184" fmla="*/ 3505221 w 7467600"/>
              <a:gd name="connsiteY184" fmla="*/ 4480757 h 6858000"/>
              <a:gd name="connsiteX185" fmla="*/ 2626982 w 7467600"/>
              <a:gd name="connsiteY185" fmla="*/ 4206450 h 6858000"/>
              <a:gd name="connsiteX186" fmla="*/ 1310106 w 7467600"/>
              <a:gd name="connsiteY186" fmla="*/ 3943217 h 6858000"/>
              <a:gd name="connsiteX187" fmla="*/ 854994 w 7467600"/>
              <a:gd name="connsiteY187" fmla="*/ 4399136 h 6858000"/>
              <a:gd name="connsiteX188" fmla="*/ 742462 w 7467600"/>
              <a:gd name="connsiteY188" fmla="*/ 4594648 h 6858000"/>
              <a:gd name="connsiteX189" fmla="*/ 820602 w 7467600"/>
              <a:gd name="connsiteY189" fmla="*/ 4485915 h 6858000"/>
              <a:gd name="connsiteX190" fmla="*/ 878295 w 7467600"/>
              <a:gd name="connsiteY190" fmla="*/ 4403594 h 6858000"/>
              <a:gd name="connsiteX191" fmla="*/ 1240607 w 7467600"/>
              <a:gd name="connsiteY191" fmla="*/ 4010401 h 6858000"/>
              <a:gd name="connsiteX192" fmla="*/ 1310106 w 7467600"/>
              <a:gd name="connsiteY192" fmla="*/ 3943217 h 6858000"/>
              <a:gd name="connsiteX193" fmla="*/ 1423113 w 7467600"/>
              <a:gd name="connsiteY193" fmla="*/ 3874565 h 6858000"/>
              <a:gd name="connsiteX194" fmla="*/ 1260565 w 7467600"/>
              <a:gd name="connsiteY194" fmla="*/ 4031982 h 6858000"/>
              <a:gd name="connsiteX195" fmla="*/ 901900 w 7467600"/>
              <a:gd name="connsiteY195" fmla="*/ 4421236 h 6858000"/>
              <a:gd name="connsiteX196" fmla="*/ 845044 w 7467600"/>
              <a:gd name="connsiteY196" fmla="*/ 4502436 h 6858000"/>
              <a:gd name="connsiteX197" fmla="*/ 685926 w 7467600"/>
              <a:gd name="connsiteY197" fmla="*/ 4703069 h 6858000"/>
              <a:gd name="connsiteX198" fmla="*/ 684248 w 7467600"/>
              <a:gd name="connsiteY198" fmla="*/ 4706721 h 6858000"/>
              <a:gd name="connsiteX199" fmla="*/ 1423113 w 7467600"/>
              <a:gd name="connsiteY199" fmla="*/ 3874565 h 6858000"/>
              <a:gd name="connsiteX200" fmla="*/ 3316479 w 7467600"/>
              <a:gd name="connsiteY200" fmla="*/ 3872136 h 6858000"/>
              <a:gd name="connsiteX201" fmla="*/ 3546806 w 7467600"/>
              <a:gd name="connsiteY201" fmla="*/ 4356139 h 6858000"/>
              <a:gd name="connsiteX202" fmla="*/ 3364433 w 7467600"/>
              <a:gd name="connsiteY202" fmla="*/ 3953121 h 6858000"/>
              <a:gd name="connsiteX203" fmla="*/ 3316479 w 7467600"/>
              <a:gd name="connsiteY203" fmla="*/ 3872136 h 6858000"/>
              <a:gd name="connsiteX204" fmla="*/ 3291335 w 7467600"/>
              <a:gd name="connsiteY204" fmla="*/ 3767420 h 6858000"/>
              <a:gd name="connsiteX205" fmla="*/ 3390805 w 7467600"/>
              <a:gd name="connsiteY205" fmla="*/ 3937163 h 6858000"/>
              <a:gd name="connsiteX206" fmla="*/ 3579062 w 7467600"/>
              <a:gd name="connsiteY206" fmla="*/ 4359040 h 6858000"/>
              <a:gd name="connsiteX207" fmla="*/ 3467355 w 7467600"/>
              <a:gd name="connsiteY207" fmla="*/ 3988130 h 6858000"/>
              <a:gd name="connsiteX208" fmla="*/ 3310753 w 7467600"/>
              <a:gd name="connsiteY208" fmla="*/ 3787140 h 6858000"/>
              <a:gd name="connsiteX209" fmla="*/ 3291335 w 7467600"/>
              <a:gd name="connsiteY209" fmla="*/ 3767420 h 6858000"/>
              <a:gd name="connsiteX210" fmla="*/ 1635889 w 7467600"/>
              <a:gd name="connsiteY210" fmla="*/ 3709494 h 6858000"/>
              <a:gd name="connsiteX211" fmla="*/ 1634800 w 7467600"/>
              <a:gd name="connsiteY211" fmla="*/ 3731111 h 6858000"/>
              <a:gd name="connsiteX212" fmla="*/ 1635889 w 7467600"/>
              <a:gd name="connsiteY212" fmla="*/ 3709494 h 6858000"/>
              <a:gd name="connsiteX213" fmla="*/ 1510397 w 7467600"/>
              <a:gd name="connsiteY213" fmla="*/ 3684705 h 6858000"/>
              <a:gd name="connsiteX214" fmla="*/ 1146550 w 7467600"/>
              <a:gd name="connsiteY214" fmla="*/ 3802012 h 6858000"/>
              <a:gd name="connsiteX215" fmla="*/ 698834 w 7467600"/>
              <a:gd name="connsiteY215" fmla="*/ 3952272 h 6858000"/>
              <a:gd name="connsiteX216" fmla="*/ 34256 w 7467600"/>
              <a:gd name="connsiteY216" fmla="*/ 4347603 h 6858000"/>
              <a:gd name="connsiteX217" fmla="*/ 527241 w 7467600"/>
              <a:gd name="connsiteY217" fmla="*/ 4065078 h 6858000"/>
              <a:gd name="connsiteX218" fmla="*/ 1510397 w 7467600"/>
              <a:gd name="connsiteY218" fmla="*/ 3684705 h 6858000"/>
              <a:gd name="connsiteX219" fmla="*/ 1313114 w 7467600"/>
              <a:gd name="connsiteY219" fmla="*/ 3655216 h 6858000"/>
              <a:gd name="connsiteX220" fmla="*/ 1109304 w 7467600"/>
              <a:gd name="connsiteY220" fmla="*/ 3669030 h 6858000"/>
              <a:gd name="connsiteX221" fmla="*/ 8129 w 7467600"/>
              <a:gd name="connsiteY221" fmla="*/ 4330519 h 6858000"/>
              <a:gd name="connsiteX222" fmla="*/ 687572 w 7467600"/>
              <a:gd name="connsiteY222" fmla="*/ 3925629 h 6858000"/>
              <a:gd name="connsiteX223" fmla="*/ 1138365 w 7467600"/>
              <a:gd name="connsiteY223" fmla="*/ 3774515 h 6858000"/>
              <a:gd name="connsiteX224" fmla="*/ 1505579 w 7467600"/>
              <a:gd name="connsiteY224" fmla="*/ 3655526 h 6858000"/>
              <a:gd name="connsiteX225" fmla="*/ 1313114 w 7467600"/>
              <a:gd name="connsiteY225" fmla="*/ 3655216 h 6858000"/>
              <a:gd name="connsiteX226" fmla="*/ 3655073 w 7467600"/>
              <a:gd name="connsiteY226" fmla="*/ 3650884 h 6858000"/>
              <a:gd name="connsiteX227" fmla="*/ 3989938 w 7467600"/>
              <a:gd name="connsiteY227" fmla="*/ 3991685 h 6858000"/>
              <a:gd name="connsiteX228" fmla="*/ 4393907 w 7467600"/>
              <a:gd name="connsiteY228" fmla="*/ 4261258 h 6858000"/>
              <a:gd name="connsiteX229" fmla="*/ 4648051 w 7467600"/>
              <a:gd name="connsiteY229" fmla="*/ 4374051 h 6858000"/>
              <a:gd name="connsiteX230" fmla="*/ 4383389 w 7467600"/>
              <a:gd name="connsiteY230" fmla="*/ 4184369 h 6858000"/>
              <a:gd name="connsiteX231" fmla="*/ 4165508 w 7467600"/>
              <a:gd name="connsiteY231" fmla="*/ 4035196 h 6858000"/>
              <a:gd name="connsiteX232" fmla="*/ 4068162 w 7467600"/>
              <a:gd name="connsiteY232" fmla="*/ 3953394 h 6858000"/>
              <a:gd name="connsiteX233" fmla="*/ 3981416 w 7467600"/>
              <a:gd name="connsiteY233" fmla="*/ 3880482 h 6858000"/>
              <a:gd name="connsiteX234" fmla="*/ 3800147 w 7467600"/>
              <a:gd name="connsiteY234" fmla="*/ 3749872 h 6858000"/>
              <a:gd name="connsiteX235" fmla="*/ 3655073 w 7467600"/>
              <a:gd name="connsiteY235" fmla="*/ 3650884 h 6858000"/>
              <a:gd name="connsiteX236" fmla="*/ 3670252 w 7467600"/>
              <a:gd name="connsiteY236" fmla="*/ 3622798 h 6858000"/>
              <a:gd name="connsiteX237" fmla="*/ 3817258 w 7467600"/>
              <a:gd name="connsiteY237" fmla="*/ 3723577 h 6858000"/>
              <a:gd name="connsiteX238" fmla="*/ 4000461 w 7467600"/>
              <a:gd name="connsiteY238" fmla="*/ 3855966 h 6858000"/>
              <a:gd name="connsiteX239" fmla="*/ 4088180 w 7467600"/>
              <a:gd name="connsiteY239" fmla="*/ 3929774 h 6858000"/>
              <a:gd name="connsiteX240" fmla="*/ 4184555 w 7467600"/>
              <a:gd name="connsiteY240" fmla="*/ 4010683 h 6858000"/>
              <a:gd name="connsiteX241" fmla="*/ 4399563 w 7467600"/>
              <a:gd name="connsiteY241" fmla="*/ 4158106 h 6858000"/>
              <a:gd name="connsiteX242" fmla="*/ 4684469 w 7467600"/>
              <a:gd name="connsiteY242" fmla="*/ 4364680 h 6858000"/>
              <a:gd name="connsiteX243" fmla="*/ 4690271 w 7467600"/>
              <a:gd name="connsiteY243" fmla="*/ 4370034 h 6858000"/>
              <a:gd name="connsiteX244" fmla="*/ 4136093 w 7467600"/>
              <a:gd name="connsiteY244" fmla="*/ 3858466 h 6858000"/>
              <a:gd name="connsiteX245" fmla="*/ 3670252 w 7467600"/>
              <a:gd name="connsiteY245" fmla="*/ 3622798 h 6858000"/>
              <a:gd name="connsiteX246" fmla="*/ 4440129 w 7467600"/>
              <a:gd name="connsiteY246" fmla="*/ 3448571 h 6858000"/>
              <a:gd name="connsiteX247" fmla="*/ 4856525 w 7467600"/>
              <a:gd name="connsiteY247" fmla="*/ 3915351 h 6858000"/>
              <a:gd name="connsiteX248" fmla="*/ 5059055 w 7467600"/>
              <a:gd name="connsiteY248" fmla="*/ 4108918 h 6858000"/>
              <a:gd name="connsiteX249" fmla="*/ 5290070 w 7467600"/>
              <a:gd name="connsiteY249" fmla="*/ 4263619 h 6858000"/>
              <a:gd name="connsiteX250" fmla="*/ 4834991 w 7467600"/>
              <a:gd name="connsiteY250" fmla="*/ 3830985 h 6858000"/>
              <a:gd name="connsiteX251" fmla="*/ 4440129 w 7467600"/>
              <a:gd name="connsiteY251" fmla="*/ 3448571 h 6858000"/>
              <a:gd name="connsiteX252" fmla="*/ 4441737 w 7467600"/>
              <a:gd name="connsiteY252" fmla="*/ 3399734 h 6858000"/>
              <a:gd name="connsiteX253" fmla="*/ 4431236 w 7467600"/>
              <a:gd name="connsiteY253" fmla="*/ 3400954 h 6858000"/>
              <a:gd name="connsiteX254" fmla="*/ 4557150 w 7467600"/>
              <a:gd name="connsiteY254" fmla="*/ 3510023 h 6858000"/>
              <a:gd name="connsiteX255" fmla="*/ 4856936 w 7467600"/>
              <a:gd name="connsiteY255" fmla="*/ 3809146 h 6858000"/>
              <a:gd name="connsiteX256" fmla="*/ 5111996 w 7467600"/>
              <a:gd name="connsiteY256" fmla="*/ 4065759 h 6858000"/>
              <a:gd name="connsiteX257" fmla="*/ 5388878 w 7467600"/>
              <a:gd name="connsiteY257" fmla="*/ 4300185 h 6858000"/>
              <a:gd name="connsiteX258" fmla="*/ 5425556 w 7467600"/>
              <a:gd name="connsiteY258" fmla="*/ 4308967 h 6858000"/>
              <a:gd name="connsiteX259" fmla="*/ 4943646 w 7467600"/>
              <a:gd name="connsiteY259" fmla="*/ 3822916 h 6858000"/>
              <a:gd name="connsiteX260" fmla="*/ 4594837 w 7467600"/>
              <a:gd name="connsiteY260" fmla="*/ 3532274 h 6858000"/>
              <a:gd name="connsiteX261" fmla="*/ 4441737 w 7467600"/>
              <a:gd name="connsiteY261" fmla="*/ 3399734 h 6858000"/>
              <a:gd name="connsiteX262" fmla="*/ 5425834 w 7467600"/>
              <a:gd name="connsiteY262" fmla="*/ 3162785 h 6858000"/>
              <a:gd name="connsiteX263" fmla="*/ 5401644 w 7467600"/>
              <a:gd name="connsiteY263" fmla="*/ 3617847 h 6858000"/>
              <a:gd name="connsiteX264" fmla="*/ 5467256 w 7467600"/>
              <a:gd name="connsiteY264" fmla="*/ 4175494 h 6858000"/>
              <a:gd name="connsiteX265" fmla="*/ 5448069 w 7467600"/>
              <a:gd name="connsiteY265" fmla="*/ 3567554 h 6858000"/>
              <a:gd name="connsiteX266" fmla="*/ 5425834 w 7467600"/>
              <a:gd name="connsiteY266" fmla="*/ 3162785 h 6858000"/>
              <a:gd name="connsiteX267" fmla="*/ 1318687 w 7467600"/>
              <a:gd name="connsiteY267" fmla="*/ 3113840 h 6858000"/>
              <a:gd name="connsiteX268" fmla="*/ 1066793 w 7467600"/>
              <a:gd name="connsiteY268" fmla="*/ 3212171 h 6858000"/>
              <a:gd name="connsiteX269" fmla="*/ 993319 w 7467600"/>
              <a:gd name="connsiteY269" fmla="*/ 3247648 h 6858000"/>
              <a:gd name="connsiteX270" fmla="*/ 853081 w 7467600"/>
              <a:gd name="connsiteY270" fmla="*/ 3312410 h 6858000"/>
              <a:gd name="connsiteX271" fmla="*/ 805957 w 7467600"/>
              <a:gd name="connsiteY271" fmla="*/ 3330443 h 6858000"/>
              <a:gd name="connsiteX272" fmla="*/ 1318687 w 7467600"/>
              <a:gd name="connsiteY272" fmla="*/ 3113840 h 6858000"/>
              <a:gd name="connsiteX273" fmla="*/ 5453702 w 7467600"/>
              <a:gd name="connsiteY273" fmla="*/ 3090882 h 6858000"/>
              <a:gd name="connsiteX274" fmla="*/ 5480135 w 7467600"/>
              <a:gd name="connsiteY274" fmla="*/ 3565802 h 6858000"/>
              <a:gd name="connsiteX275" fmla="*/ 5499023 w 7467600"/>
              <a:gd name="connsiteY275" fmla="*/ 4166310 h 6858000"/>
              <a:gd name="connsiteX276" fmla="*/ 5547022 w 7467600"/>
              <a:gd name="connsiteY276" fmla="*/ 3607838 h 6858000"/>
              <a:gd name="connsiteX277" fmla="*/ 5515964 w 7467600"/>
              <a:gd name="connsiteY277" fmla="*/ 3378541 h 6858000"/>
              <a:gd name="connsiteX278" fmla="*/ 5453702 w 7467600"/>
              <a:gd name="connsiteY278" fmla="*/ 3090882 h 6858000"/>
              <a:gd name="connsiteX279" fmla="*/ 1238695 w 7467600"/>
              <a:gd name="connsiteY279" fmla="*/ 3076820 h 6858000"/>
              <a:gd name="connsiteX280" fmla="*/ 716371 w 7467600"/>
              <a:gd name="connsiteY280" fmla="*/ 3293249 h 6858000"/>
              <a:gd name="connsiteX281" fmla="*/ 579522 w 7467600"/>
              <a:gd name="connsiteY281" fmla="*/ 3371759 h 6858000"/>
              <a:gd name="connsiteX282" fmla="*/ 600288 w 7467600"/>
              <a:gd name="connsiteY282" fmla="*/ 3365555 h 6858000"/>
              <a:gd name="connsiteX283" fmla="*/ 840692 w 7467600"/>
              <a:gd name="connsiteY283" fmla="*/ 3284921 h 6858000"/>
              <a:gd name="connsiteX284" fmla="*/ 979248 w 7467600"/>
              <a:gd name="connsiteY284" fmla="*/ 3221003 h 6858000"/>
              <a:gd name="connsiteX285" fmla="*/ 1053282 w 7467600"/>
              <a:gd name="connsiteY285" fmla="*/ 3185247 h 6858000"/>
              <a:gd name="connsiteX286" fmla="*/ 1320603 w 7467600"/>
              <a:gd name="connsiteY286" fmla="*/ 3081281 h 6858000"/>
              <a:gd name="connsiteX287" fmla="*/ 1238695 w 7467600"/>
              <a:gd name="connsiteY287" fmla="*/ 3076820 h 6858000"/>
              <a:gd name="connsiteX288" fmla="*/ 5425627 w 7467600"/>
              <a:gd name="connsiteY288" fmla="*/ 2954192 h 6858000"/>
              <a:gd name="connsiteX289" fmla="*/ 5470770 w 7467600"/>
              <a:gd name="connsiteY289" fmla="*/ 3005435 h 6858000"/>
              <a:gd name="connsiteX290" fmla="*/ 5519779 w 7467600"/>
              <a:gd name="connsiteY290" fmla="*/ 4359223 h 6858000"/>
              <a:gd name="connsiteX291" fmla="*/ 5520293 w 7467600"/>
              <a:gd name="connsiteY291" fmla="*/ 4360602 h 6858000"/>
              <a:gd name="connsiteX292" fmla="*/ 5767221 w 7467600"/>
              <a:gd name="connsiteY292" fmla="*/ 4665564 h 6858000"/>
              <a:gd name="connsiteX293" fmla="*/ 6937169 w 7467600"/>
              <a:gd name="connsiteY293" fmla="*/ 4815941 h 6858000"/>
              <a:gd name="connsiteX294" fmla="*/ 6953922 w 7467600"/>
              <a:gd name="connsiteY294" fmla="*/ 4890068 h 6858000"/>
              <a:gd name="connsiteX295" fmla="*/ 6071359 w 7467600"/>
              <a:gd name="connsiteY295" fmla="*/ 4770770 h 6858000"/>
              <a:gd name="connsiteX296" fmla="*/ 6038839 w 7467600"/>
              <a:gd name="connsiteY296" fmla="*/ 4764474 h 6858000"/>
              <a:gd name="connsiteX297" fmla="*/ 6038706 w 7467600"/>
              <a:gd name="connsiteY297" fmla="*/ 4763847 h 6858000"/>
              <a:gd name="connsiteX298" fmla="*/ 6037784 w 7467600"/>
              <a:gd name="connsiteY298" fmla="*/ 4764270 h 6858000"/>
              <a:gd name="connsiteX299" fmla="*/ 6038839 w 7467600"/>
              <a:gd name="connsiteY299" fmla="*/ 4764474 h 6858000"/>
              <a:gd name="connsiteX300" fmla="*/ 6040338 w 7467600"/>
              <a:gd name="connsiteY300" fmla="*/ 4771418 h 6858000"/>
              <a:gd name="connsiteX301" fmla="*/ 6024488 w 7467600"/>
              <a:gd name="connsiteY301" fmla="*/ 4809903 h 6858000"/>
              <a:gd name="connsiteX302" fmla="*/ 5599771 w 7467600"/>
              <a:gd name="connsiteY302" fmla="*/ 5509652 h 6858000"/>
              <a:gd name="connsiteX303" fmla="*/ 5548843 w 7467600"/>
              <a:gd name="connsiteY303" fmla="*/ 5563845 h 6858000"/>
              <a:gd name="connsiteX304" fmla="*/ 5940952 w 7467600"/>
              <a:gd name="connsiteY304" fmla="*/ 6250028 h 6858000"/>
              <a:gd name="connsiteX305" fmla="*/ 6043441 w 7467600"/>
              <a:gd name="connsiteY305" fmla="*/ 6665847 h 6858000"/>
              <a:gd name="connsiteX306" fmla="*/ 6093432 w 7467600"/>
              <a:gd name="connsiteY306" fmla="*/ 6858000 h 6858000"/>
              <a:gd name="connsiteX307" fmla="*/ 6034344 w 7467600"/>
              <a:gd name="connsiteY307" fmla="*/ 6858000 h 6858000"/>
              <a:gd name="connsiteX308" fmla="*/ 6026679 w 7467600"/>
              <a:gd name="connsiteY308" fmla="*/ 6836959 h 6858000"/>
              <a:gd name="connsiteX309" fmla="*/ 5800441 w 7467600"/>
              <a:gd name="connsiteY309" fmla="*/ 6335286 h 6858000"/>
              <a:gd name="connsiteX310" fmla="*/ 5526562 w 7467600"/>
              <a:gd name="connsiteY310" fmla="*/ 5705388 h 6858000"/>
              <a:gd name="connsiteX311" fmla="*/ 5519640 w 7467600"/>
              <a:gd name="connsiteY311" fmla="*/ 5683774 h 6858000"/>
              <a:gd name="connsiteX312" fmla="*/ 5844559 w 7467600"/>
              <a:gd name="connsiteY312" fmla="*/ 6553349 h 6858000"/>
              <a:gd name="connsiteX313" fmla="*/ 5975994 w 7467600"/>
              <a:gd name="connsiteY313" fmla="*/ 6858000 h 6858000"/>
              <a:gd name="connsiteX314" fmla="*/ 5898547 w 7467600"/>
              <a:gd name="connsiteY314" fmla="*/ 6858000 h 6858000"/>
              <a:gd name="connsiteX315" fmla="*/ 5682041 w 7467600"/>
              <a:gd name="connsiteY315" fmla="*/ 6355860 h 6858000"/>
              <a:gd name="connsiteX316" fmla="*/ 5461758 w 7467600"/>
              <a:gd name="connsiteY316" fmla="*/ 5820220 h 6858000"/>
              <a:gd name="connsiteX317" fmla="*/ 5237282 w 7467600"/>
              <a:gd name="connsiteY317" fmla="*/ 6579086 h 6858000"/>
              <a:gd name="connsiteX318" fmla="*/ 5115009 w 7467600"/>
              <a:gd name="connsiteY318" fmla="*/ 6858000 h 6858000"/>
              <a:gd name="connsiteX319" fmla="*/ 5028074 w 7467600"/>
              <a:gd name="connsiteY319" fmla="*/ 6858000 h 6858000"/>
              <a:gd name="connsiteX320" fmla="*/ 5079508 w 7467600"/>
              <a:gd name="connsiteY320" fmla="*/ 6749074 h 6858000"/>
              <a:gd name="connsiteX321" fmla="*/ 5371846 w 7467600"/>
              <a:gd name="connsiteY321" fmla="*/ 5924413 h 6858000"/>
              <a:gd name="connsiteX322" fmla="*/ 5270512 w 7467600"/>
              <a:gd name="connsiteY322" fmla="*/ 6138975 h 6858000"/>
              <a:gd name="connsiteX323" fmla="*/ 5062409 w 7467600"/>
              <a:gd name="connsiteY323" fmla="*/ 6653544 h 6858000"/>
              <a:gd name="connsiteX324" fmla="*/ 5036628 w 7467600"/>
              <a:gd name="connsiteY324" fmla="*/ 6754247 h 6858000"/>
              <a:gd name="connsiteX325" fmla="*/ 5009112 w 7467600"/>
              <a:gd name="connsiteY325" fmla="*/ 6858000 h 6858000"/>
              <a:gd name="connsiteX326" fmla="*/ 4976679 w 7467600"/>
              <a:gd name="connsiteY326" fmla="*/ 6858000 h 6858000"/>
              <a:gd name="connsiteX327" fmla="*/ 5006537 w 7467600"/>
              <a:gd name="connsiteY327" fmla="*/ 6747068 h 6858000"/>
              <a:gd name="connsiteX328" fmla="*/ 5032723 w 7467600"/>
              <a:gd name="connsiteY328" fmla="*/ 6644957 h 6858000"/>
              <a:gd name="connsiteX329" fmla="*/ 5242949 w 7467600"/>
              <a:gd name="connsiteY329" fmla="*/ 6125175 h 6858000"/>
              <a:gd name="connsiteX330" fmla="*/ 5286321 w 7467600"/>
              <a:gd name="connsiteY330" fmla="*/ 6033555 h 6858000"/>
              <a:gd name="connsiteX331" fmla="*/ 5008210 w 7467600"/>
              <a:gd name="connsiteY331" fmla="*/ 6649194 h 6858000"/>
              <a:gd name="connsiteX332" fmla="*/ 4986321 w 7467600"/>
              <a:gd name="connsiteY332" fmla="*/ 6765687 h 6858000"/>
              <a:gd name="connsiteX333" fmla="*/ 4973474 w 7467600"/>
              <a:gd name="connsiteY333" fmla="*/ 6858000 h 6858000"/>
              <a:gd name="connsiteX334" fmla="*/ 4907178 w 7467600"/>
              <a:gd name="connsiteY334" fmla="*/ 6858000 h 6858000"/>
              <a:gd name="connsiteX335" fmla="*/ 4910810 w 7467600"/>
              <a:gd name="connsiteY335" fmla="*/ 6829660 h 6858000"/>
              <a:gd name="connsiteX336" fmla="*/ 4987461 w 7467600"/>
              <a:gd name="connsiteY336" fmla="*/ 6432994 h 6858000"/>
              <a:gd name="connsiteX337" fmla="*/ 5179262 w 7467600"/>
              <a:gd name="connsiteY337" fmla="*/ 6035044 h 6858000"/>
              <a:gd name="connsiteX338" fmla="*/ 4689678 w 7467600"/>
              <a:gd name="connsiteY338" fmla="*/ 6440241 h 6858000"/>
              <a:gd name="connsiteX339" fmla="*/ 4477543 w 7467600"/>
              <a:gd name="connsiteY339" fmla="*/ 6674836 h 6858000"/>
              <a:gd name="connsiteX340" fmla="*/ 4329957 w 7467600"/>
              <a:gd name="connsiteY340" fmla="*/ 6858000 h 6858000"/>
              <a:gd name="connsiteX341" fmla="*/ 4218595 w 7467600"/>
              <a:gd name="connsiteY341" fmla="*/ 6858000 h 6858000"/>
              <a:gd name="connsiteX342" fmla="*/ 4368888 w 7467600"/>
              <a:gd name="connsiteY342" fmla="*/ 6668412 h 6858000"/>
              <a:gd name="connsiteX343" fmla="*/ 4563091 w 7467600"/>
              <a:gd name="connsiteY343" fmla="*/ 6442508 h 6858000"/>
              <a:gd name="connsiteX344" fmla="*/ 5387324 w 7467600"/>
              <a:gd name="connsiteY344" fmla="*/ 5705830 h 6858000"/>
              <a:gd name="connsiteX345" fmla="*/ 5073620 w 7467600"/>
              <a:gd name="connsiteY345" fmla="*/ 5955437 h 6858000"/>
              <a:gd name="connsiteX346" fmla="*/ 4689789 w 7467600"/>
              <a:gd name="connsiteY346" fmla="*/ 6268382 h 6858000"/>
              <a:gd name="connsiteX347" fmla="*/ 4418722 w 7467600"/>
              <a:gd name="connsiteY347" fmla="*/ 6570886 h 6858000"/>
              <a:gd name="connsiteX348" fmla="*/ 4214944 w 7467600"/>
              <a:gd name="connsiteY348" fmla="*/ 6858000 h 6858000"/>
              <a:gd name="connsiteX349" fmla="*/ 4177898 w 7467600"/>
              <a:gd name="connsiteY349" fmla="*/ 6858000 h 6858000"/>
              <a:gd name="connsiteX350" fmla="*/ 4391597 w 7467600"/>
              <a:gd name="connsiteY350" fmla="*/ 6556370 h 6858000"/>
              <a:gd name="connsiteX351" fmla="*/ 4668889 w 7467600"/>
              <a:gd name="connsiteY351" fmla="*/ 6246399 h 6858000"/>
              <a:gd name="connsiteX352" fmla="*/ 5055427 w 7467600"/>
              <a:gd name="connsiteY352" fmla="*/ 5931476 h 6858000"/>
              <a:gd name="connsiteX353" fmla="*/ 5371814 w 7467600"/>
              <a:gd name="connsiteY353" fmla="*/ 5678975 h 6858000"/>
              <a:gd name="connsiteX354" fmla="*/ 4987918 w 7467600"/>
              <a:gd name="connsiteY354" fmla="*/ 5838701 h 6858000"/>
              <a:gd name="connsiteX355" fmla="*/ 4317146 w 7467600"/>
              <a:gd name="connsiteY355" fmla="*/ 6587716 h 6858000"/>
              <a:gd name="connsiteX356" fmla="*/ 4171627 w 7467600"/>
              <a:gd name="connsiteY356" fmla="*/ 6858000 h 6858000"/>
              <a:gd name="connsiteX357" fmla="*/ 4081585 w 7467600"/>
              <a:gd name="connsiteY357" fmla="*/ 6858000 h 6858000"/>
              <a:gd name="connsiteX358" fmla="*/ 4238603 w 7467600"/>
              <a:gd name="connsiteY358" fmla="*/ 6559341 h 6858000"/>
              <a:gd name="connsiteX359" fmla="*/ 4778333 w 7467600"/>
              <a:gd name="connsiteY359" fmla="*/ 5873626 h 6858000"/>
              <a:gd name="connsiteX360" fmla="*/ 5414185 w 7467600"/>
              <a:gd name="connsiteY360" fmla="*/ 5573882 h 6858000"/>
              <a:gd name="connsiteX361" fmla="*/ 5959648 w 7467600"/>
              <a:gd name="connsiteY361" fmla="*/ 4760797 h 6858000"/>
              <a:gd name="connsiteX362" fmla="*/ 5355019 w 7467600"/>
              <a:gd name="connsiteY362" fmla="*/ 4734672 h 6858000"/>
              <a:gd name="connsiteX363" fmla="*/ 5083565 w 7467600"/>
              <a:gd name="connsiteY363" fmla="*/ 5179121 h 6858000"/>
              <a:gd name="connsiteX364" fmla="*/ 4713577 w 7467600"/>
              <a:gd name="connsiteY364" fmla="*/ 5616803 h 6858000"/>
              <a:gd name="connsiteX365" fmla="*/ 3989559 w 7467600"/>
              <a:gd name="connsiteY365" fmla="*/ 6145945 h 6858000"/>
              <a:gd name="connsiteX366" fmla="*/ 3939824 w 7467600"/>
              <a:gd name="connsiteY366" fmla="*/ 6066900 h 6858000"/>
              <a:gd name="connsiteX367" fmla="*/ 4584537 w 7467600"/>
              <a:gd name="connsiteY367" fmla="*/ 5324826 h 6858000"/>
              <a:gd name="connsiteX368" fmla="*/ 5037105 w 7467600"/>
              <a:gd name="connsiteY368" fmla="*/ 5088765 h 6858000"/>
              <a:gd name="connsiteX369" fmla="*/ 5039930 w 7467600"/>
              <a:gd name="connsiteY369" fmla="*/ 5089585 h 6858000"/>
              <a:gd name="connsiteX370" fmla="*/ 5263764 w 7467600"/>
              <a:gd name="connsiteY370" fmla="*/ 4735525 h 6858000"/>
              <a:gd name="connsiteX371" fmla="*/ 4086300 w 7467600"/>
              <a:gd name="connsiteY371" fmla="*/ 4884599 h 6858000"/>
              <a:gd name="connsiteX372" fmla="*/ 4085485 w 7467600"/>
              <a:gd name="connsiteY372" fmla="*/ 4899070 h 6858000"/>
              <a:gd name="connsiteX373" fmla="*/ 3871915 w 7467600"/>
              <a:gd name="connsiteY373" fmla="*/ 5253645 h 6858000"/>
              <a:gd name="connsiteX374" fmla="*/ 3799374 w 7467600"/>
              <a:gd name="connsiteY374" fmla="*/ 5466127 h 6858000"/>
              <a:gd name="connsiteX375" fmla="*/ 3498850 w 7467600"/>
              <a:gd name="connsiteY375" fmla="*/ 6661888 h 6858000"/>
              <a:gd name="connsiteX376" fmla="*/ 3399216 w 7467600"/>
              <a:gd name="connsiteY376" fmla="*/ 6858000 h 6858000"/>
              <a:gd name="connsiteX377" fmla="*/ 3303688 w 7467600"/>
              <a:gd name="connsiteY377" fmla="*/ 6858000 h 6858000"/>
              <a:gd name="connsiteX378" fmla="*/ 3391774 w 7467600"/>
              <a:gd name="connsiteY378" fmla="*/ 6697181 h 6858000"/>
              <a:gd name="connsiteX379" fmla="*/ 3735540 w 7467600"/>
              <a:gd name="connsiteY379" fmla="*/ 5546923 h 6858000"/>
              <a:gd name="connsiteX380" fmla="*/ 3729438 w 7467600"/>
              <a:gd name="connsiteY380" fmla="*/ 5569058 h 6858000"/>
              <a:gd name="connsiteX381" fmla="*/ 3707782 w 7467600"/>
              <a:gd name="connsiteY381" fmla="*/ 5644908 h 6858000"/>
              <a:gd name="connsiteX382" fmla="*/ 3583827 w 7467600"/>
              <a:gd name="connsiteY382" fmla="*/ 6039215 h 6858000"/>
              <a:gd name="connsiteX383" fmla="*/ 3547861 w 7467600"/>
              <a:gd name="connsiteY383" fmla="*/ 6129609 h 6858000"/>
              <a:gd name="connsiteX384" fmla="*/ 3490905 w 7467600"/>
              <a:gd name="connsiteY384" fmla="*/ 6277660 h 6858000"/>
              <a:gd name="connsiteX385" fmla="*/ 3455859 w 7467600"/>
              <a:gd name="connsiteY385" fmla="*/ 6391301 h 6858000"/>
              <a:gd name="connsiteX386" fmla="*/ 3429112 w 7467600"/>
              <a:gd name="connsiteY386" fmla="*/ 6479469 h 6858000"/>
              <a:gd name="connsiteX387" fmla="*/ 3304862 w 7467600"/>
              <a:gd name="connsiteY387" fmla="*/ 6796476 h 6858000"/>
              <a:gd name="connsiteX388" fmla="*/ 3276071 w 7467600"/>
              <a:gd name="connsiteY388" fmla="*/ 6858000 h 6858000"/>
              <a:gd name="connsiteX389" fmla="*/ 3240805 w 7467600"/>
              <a:gd name="connsiteY389" fmla="*/ 6858000 h 6858000"/>
              <a:gd name="connsiteX390" fmla="*/ 3275917 w 7467600"/>
              <a:gd name="connsiteY390" fmla="*/ 6783192 h 6858000"/>
              <a:gd name="connsiteX391" fmla="*/ 3399358 w 7467600"/>
              <a:gd name="connsiteY391" fmla="*/ 6469011 h 6858000"/>
              <a:gd name="connsiteX392" fmla="*/ 3425650 w 7467600"/>
              <a:gd name="connsiteY392" fmla="*/ 6381333 h 6858000"/>
              <a:gd name="connsiteX393" fmla="*/ 3460661 w 7467600"/>
              <a:gd name="connsiteY393" fmla="*/ 6266763 h 6858000"/>
              <a:gd name="connsiteX394" fmla="*/ 3518021 w 7467600"/>
              <a:gd name="connsiteY394" fmla="*/ 6117298 h 6858000"/>
              <a:gd name="connsiteX395" fmla="*/ 3554035 w 7467600"/>
              <a:gd name="connsiteY395" fmla="*/ 6027832 h 6858000"/>
              <a:gd name="connsiteX396" fmla="*/ 3677174 w 7467600"/>
              <a:gd name="connsiteY396" fmla="*/ 5636351 h 6858000"/>
              <a:gd name="connsiteX397" fmla="*/ 3698819 w 7467600"/>
              <a:gd name="connsiteY397" fmla="*/ 5560503 h 6858000"/>
              <a:gd name="connsiteX398" fmla="*/ 3702094 w 7467600"/>
              <a:gd name="connsiteY398" fmla="*/ 5549194 h 6858000"/>
              <a:gd name="connsiteX399" fmla="*/ 3398355 w 7467600"/>
              <a:gd name="connsiteY399" fmla="*/ 6094603 h 6858000"/>
              <a:gd name="connsiteX400" fmla="*/ 3193941 w 7467600"/>
              <a:gd name="connsiteY400" fmla="*/ 6798775 h 6858000"/>
              <a:gd name="connsiteX401" fmla="*/ 3184140 w 7467600"/>
              <a:gd name="connsiteY401" fmla="*/ 6858000 h 6858000"/>
              <a:gd name="connsiteX402" fmla="*/ 3099978 w 7467600"/>
              <a:gd name="connsiteY402" fmla="*/ 6858000 h 6858000"/>
              <a:gd name="connsiteX403" fmla="*/ 3101556 w 7467600"/>
              <a:gd name="connsiteY403" fmla="*/ 6843337 h 6858000"/>
              <a:gd name="connsiteX404" fmla="*/ 3370162 w 7467600"/>
              <a:gd name="connsiteY404" fmla="*/ 5785550 h 6858000"/>
              <a:gd name="connsiteX405" fmla="*/ 3746477 w 7467600"/>
              <a:gd name="connsiteY405" fmla="*/ 5377889 h 6858000"/>
              <a:gd name="connsiteX406" fmla="*/ 3863399 w 7467600"/>
              <a:gd name="connsiteY406" fmla="*/ 5087257 h 6858000"/>
              <a:gd name="connsiteX407" fmla="*/ 3968712 w 7467600"/>
              <a:gd name="connsiteY407" fmla="*/ 4913989 h 6858000"/>
              <a:gd name="connsiteX408" fmla="*/ 2792390 w 7467600"/>
              <a:gd name="connsiteY408" fmla="*/ 5382974 h 6858000"/>
              <a:gd name="connsiteX409" fmla="*/ 2714982 w 7467600"/>
              <a:gd name="connsiteY409" fmla="*/ 5427051 h 6858000"/>
              <a:gd name="connsiteX410" fmla="*/ 2813361 w 7467600"/>
              <a:gd name="connsiteY410" fmla="*/ 6023912 h 6858000"/>
              <a:gd name="connsiteX411" fmla="*/ 2688430 w 7467600"/>
              <a:gd name="connsiteY411" fmla="*/ 6801564 h 6858000"/>
              <a:gd name="connsiteX412" fmla="*/ 2629626 w 7467600"/>
              <a:gd name="connsiteY412" fmla="*/ 6763394 h 6858000"/>
              <a:gd name="connsiteX413" fmla="*/ 2565328 w 7467600"/>
              <a:gd name="connsiteY413" fmla="*/ 5516399 h 6858000"/>
              <a:gd name="connsiteX414" fmla="*/ 1922999 w 7467600"/>
              <a:gd name="connsiteY414" fmla="*/ 5980343 h 6858000"/>
              <a:gd name="connsiteX415" fmla="*/ 1950261 w 7467600"/>
              <a:gd name="connsiteY415" fmla="*/ 6405858 h 6858000"/>
              <a:gd name="connsiteX416" fmla="*/ 2365554 w 7467600"/>
              <a:gd name="connsiteY416" fmla="*/ 6759107 h 6858000"/>
              <a:gd name="connsiteX417" fmla="*/ 2424142 w 7467600"/>
              <a:gd name="connsiteY417" fmla="*/ 6858000 h 6858000"/>
              <a:gd name="connsiteX418" fmla="*/ 2395994 w 7467600"/>
              <a:gd name="connsiteY418" fmla="*/ 6858000 h 6858000"/>
              <a:gd name="connsiteX419" fmla="*/ 2392863 w 7467600"/>
              <a:gd name="connsiteY419" fmla="*/ 6852964 h 6858000"/>
              <a:gd name="connsiteX420" fmla="*/ 2017589 w 7467600"/>
              <a:gd name="connsiteY420" fmla="*/ 6493982 h 6858000"/>
              <a:gd name="connsiteX421" fmla="*/ 2147336 w 7467600"/>
              <a:gd name="connsiteY421" fmla="*/ 6594052 h 6858000"/>
              <a:gd name="connsiteX422" fmla="*/ 2207047 w 7467600"/>
              <a:gd name="connsiteY422" fmla="*/ 6654540 h 6858000"/>
              <a:gd name="connsiteX423" fmla="*/ 2299106 w 7467600"/>
              <a:gd name="connsiteY423" fmla="*/ 6778931 h 6858000"/>
              <a:gd name="connsiteX424" fmla="*/ 2314430 w 7467600"/>
              <a:gd name="connsiteY424" fmla="*/ 6801144 h 6858000"/>
              <a:gd name="connsiteX425" fmla="*/ 2352406 w 7467600"/>
              <a:gd name="connsiteY425" fmla="*/ 6858000 h 6858000"/>
              <a:gd name="connsiteX426" fmla="*/ 2314492 w 7467600"/>
              <a:gd name="connsiteY426" fmla="*/ 6858000 h 6858000"/>
              <a:gd name="connsiteX427" fmla="*/ 2288095 w 7467600"/>
              <a:gd name="connsiteY427" fmla="*/ 6818030 h 6858000"/>
              <a:gd name="connsiteX428" fmla="*/ 2272768 w 7467600"/>
              <a:gd name="connsiteY428" fmla="*/ 6795822 h 6858000"/>
              <a:gd name="connsiteX429" fmla="*/ 2182715 w 7467600"/>
              <a:gd name="connsiteY429" fmla="*/ 6675071 h 6858000"/>
              <a:gd name="connsiteX430" fmla="*/ 2032061 w 7467600"/>
              <a:gd name="connsiteY430" fmla="*/ 6541380 h 6858000"/>
              <a:gd name="connsiteX431" fmla="*/ 2257220 w 7467600"/>
              <a:gd name="connsiteY431" fmla="*/ 6826257 h 6858000"/>
              <a:gd name="connsiteX432" fmla="*/ 2281324 w 7467600"/>
              <a:gd name="connsiteY432" fmla="*/ 6858000 h 6858000"/>
              <a:gd name="connsiteX433" fmla="*/ 2242860 w 7467600"/>
              <a:gd name="connsiteY433" fmla="*/ 6858000 h 6858000"/>
              <a:gd name="connsiteX434" fmla="*/ 2232818 w 7467600"/>
              <a:gd name="connsiteY434" fmla="*/ 6844926 h 6858000"/>
              <a:gd name="connsiteX435" fmla="*/ 1990172 w 7467600"/>
              <a:gd name="connsiteY435" fmla="*/ 6542121 h 6858000"/>
              <a:gd name="connsiteX436" fmla="*/ 2124090 w 7467600"/>
              <a:gd name="connsiteY436" fmla="*/ 6761017 h 6858000"/>
              <a:gd name="connsiteX437" fmla="*/ 2200380 w 7467600"/>
              <a:gd name="connsiteY437" fmla="*/ 6858000 h 6858000"/>
              <a:gd name="connsiteX438" fmla="*/ 2147507 w 7467600"/>
              <a:gd name="connsiteY438" fmla="*/ 6858000 h 6858000"/>
              <a:gd name="connsiteX439" fmla="*/ 2070668 w 7467600"/>
              <a:gd name="connsiteY439" fmla="*/ 6761520 h 6858000"/>
              <a:gd name="connsiteX440" fmla="*/ 1975142 w 7467600"/>
              <a:gd name="connsiteY440" fmla="*/ 6585570 h 6858000"/>
              <a:gd name="connsiteX441" fmla="*/ 2050035 w 7467600"/>
              <a:gd name="connsiteY441" fmla="*/ 6813345 h 6858000"/>
              <a:gd name="connsiteX442" fmla="*/ 2063025 w 7467600"/>
              <a:gd name="connsiteY442" fmla="*/ 6858000 h 6858000"/>
              <a:gd name="connsiteX443" fmla="*/ 2021675 w 7467600"/>
              <a:gd name="connsiteY443" fmla="*/ 6858000 h 6858000"/>
              <a:gd name="connsiteX444" fmla="*/ 2019308 w 7467600"/>
              <a:gd name="connsiteY444" fmla="*/ 6847118 h 6858000"/>
              <a:gd name="connsiteX445" fmla="*/ 1938835 w 7467600"/>
              <a:gd name="connsiteY445" fmla="*/ 6551160 h 6858000"/>
              <a:gd name="connsiteX446" fmla="*/ 1953230 w 7467600"/>
              <a:gd name="connsiteY446" fmla="*/ 6759699 h 6858000"/>
              <a:gd name="connsiteX447" fmla="*/ 1956763 w 7467600"/>
              <a:gd name="connsiteY447" fmla="*/ 6778191 h 6858000"/>
              <a:gd name="connsiteX448" fmla="*/ 1967925 w 7467600"/>
              <a:gd name="connsiteY448" fmla="*/ 6858000 h 6858000"/>
              <a:gd name="connsiteX449" fmla="*/ 1936622 w 7467600"/>
              <a:gd name="connsiteY449" fmla="*/ 6858000 h 6858000"/>
              <a:gd name="connsiteX450" fmla="*/ 1926261 w 7467600"/>
              <a:gd name="connsiteY450" fmla="*/ 6784064 h 6858000"/>
              <a:gd name="connsiteX451" fmla="*/ 1922724 w 7467600"/>
              <a:gd name="connsiteY451" fmla="*/ 6765577 h 6858000"/>
              <a:gd name="connsiteX452" fmla="*/ 1904650 w 7467600"/>
              <a:gd name="connsiteY452" fmla="*/ 6639616 h 6858000"/>
              <a:gd name="connsiteX453" fmla="*/ 1885273 w 7467600"/>
              <a:gd name="connsiteY453" fmla="*/ 6858000 h 6858000"/>
              <a:gd name="connsiteX454" fmla="*/ 1854363 w 7467600"/>
              <a:gd name="connsiteY454" fmla="*/ 6858000 h 6858000"/>
              <a:gd name="connsiteX455" fmla="*/ 1880391 w 7467600"/>
              <a:gd name="connsiteY455" fmla="*/ 6603796 h 6858000"/>
              <a:gd name="connsiteX456" fmla="*/ 1818273 w 7467600"/>
              <a:gd name="connsiteY456" fmla="*/ 6715729 h 6858000"/>
              <a:gd name="connsiteX457" fmla="*/ 1794691 w 7467600"/>
              <a:gd name="connsiteY457" fmla="*/ 6843239 h 6858000"/>
              <a:gd name="connsiteX458" fmla="*/ 1794914 w 7467600"/>
              <a:gd name="connsiteY458" fmla="*/ 6858000 h 6858000"/>
              <a:gd name="connsiteX459" fmla="*/ 1746128 w 7467600"/>
              <a:gd name="connsiteY459" fmla="*/ 6858000 h 6858000"/>
              <a:gd name="connsiteX460" fmla="*/ 1753934 w 7467600"/>
              <a:gd name="connsiteY460" fmla="*/ 6724796 h 6858000"/>
              <a:gd name="connsiteX461" fmla="*/ 1792053 w 7467600"/>
              <a:gd name="connsiteY461" fmla="*/ 6572396 h 6858000"/>
              <a:gd name="connsiteX462" fmla="*/ 1862248 w 7467600"/>
              <a:gd name="connsiteY462" fmla="*/ 6266397 h 6858000"/>
              <a:gd name="connsiteX463" fmla="*/ 1862250 w 7467600"/>
              <a:gd name="connsiteY463" fmla="*/ 6033531 h 6858000"/>
              <a:gd name="connsiteX464" fmla="*/ 1211999 w 7467600"/>
              <a:gd name="connsiteY464" fmla="*/ 6683610 h 6858000"/>
              <a:gd name="connsiteX465" fmla="*/ 1213266 w 7467600"/>
              <a:gd name="connsiteY465" fmla="*/ 6691947 h 6858000"/>
              <a:gd name="connsiteX466" fmla="*/ 1203370 w 7467600"/>
              <a:gd name="connsiteY466" fmla="*/ 6850676 h 6858000"/>
              <a:gd name="connsiteX467" fmla="*/ 1203671 w 7467600"/>
              <a:gd name="connsiteY467" fmla="*/ 6858000 h 6858000"/>
              <a:gd name="connsiteX468" fmla="*/ 1143180 w 7467600"/>
              <a:gd name="connsiteY468" fmla="*/ 6858000 h 6858000"/>
              <a:gd name="connsiteX469" fmla="*/ 1142176 w 7467600"/>
              <a:gd name="connsiteY469" fmla="*/ 6766045 h 6858000"/>
              <a:gd name="connsiteX470" fmla="*/ 1067484 w 7467600"/>
              <a:gd name="connsiteY470" fmla="*/ 6858000 h 6858000"/>
              <a:gd name="connsiteX471" fmla="*/ 953928 w 7467600"/>
              <a:gd name="connsiteY471" fmla="*/ 6858000 h 6858000"/>
              <a:gd name="connsiteX472" fmla="*/ 959715 w 7467600"/>
              <a:gd name="connsiteY472" fmla="*/ 6850185 h 6858000"/>
              <a:gd name="connsiteX473" fmla="*/ 1483788 w 7467600"/>
              <a:gd name="connsiteY473" fmla="*/ 6259174 h 6858000"/>
              <a:gd name="connsiteX474" fmla="*/ 1100671 w 7467600"/>
              <a:gd name="connsiteY474" fmla="*/ 6252137 h 6858000"/>
              <a:gd name="connsiteX475" fmla="*/ 1090144 w 7467600"/>
              <a:gd name="connsiteY475" fmla="*/ 6256748 h 6858000"/>
              <a:gd name="connsiteX476" fmla="*/ 1095872 w 7467600"/>
              <a:gd name="connsiteY476" fmla="*/ 6271892 h 6858000"/>
              <a:gd name="connsiteX477" fmla="*/ 262785 w 7467600"/>
              <a:gd name="connsiteY477" fmla="*/ 6845450 h 6858000"/>
              <a:gd name="connsiteX478" fmla="*/ 209968 w 7467600"/>
              <a:gd name="connsiteY478" fmla="*/ 6770713 h 6858000"/>
              <a:gd name="connsiteX479" fmla="*/ 873460 w 7467600"/>
              <a:gd name="connsiteY479" fmla="*/ 6253768 h 6858000"/>
              <a:gd name="connsiteX480" fmla="*/ 192686 w 7467600"/>
              <a:gd name="connsiteY480" fmla="*/ 5849257 h 6858000"/>
              <a:gd name="connsiteX481" fmla="*/ 4696 w 7467600"/>
              <a:gd name="connsiteY481" fmla="*/ 5697668 h 6858000"/>
              <a:gd name="connsiteX482" fmla="*/ 0 w 7467600"/>
              <a:gd name="connsiteY482" fmla="*/ 5689984 h 6858000"/>
              <a:gd name="connsiteX483" fmla="*/ 0 w 7467600"/>
              <a:gd name="connsiteY483" fmla="*/ 5513472 h 6858000"/>
              <a:gd name="connsiteX484" fmla="*/ 174101 w 7467600"/>
              <a:gd name="connsiteY484" fmla="*/ 5620277 h 6858000"/>
              <a:gd name="connsiteX485" fmla="*/ 891800 w 7467600"/>
              <a:gd name="connsiteY485" fmla="*/ 6036935 h 6858000"/>
              <a:gd name="connsiteX486" fmla="*/ 1072219 w 7467600"/>
              <a:gd name="connsiteY486" fmla="*/ 6169443 h 6858000"/>
              <a:gd name="connsiteX487" fmla="*/ 1074117 w 7467600"/>
              <a:gd name="connsiteY487" fmla="*/ 6170301 h 6858000"/>
              <a:gd name="connsiteX488" fmla="*/ 1083114 w 7467600"/>
              <a:gd name="connsiteY488" fmla="*/ 6174131 h 6858000"/>
              <a:gd name="connsiteX489" fmla="*/ 1543010 w 7467600"/>
              <a:gd name="connsiteY489" fmla="*/ 6191140 h 6858000"/>
              <a:gd name="connsiteX490" fmla="*/ 1551080 w 7467600"/>
              <a:gd name="connsiteY490" fmla="*/ 6195006 h 6858000"/>
              <a:gd name="connsiteX491" fmla="*/ 2345443 w 7467600"/>
              <a:gd name="connsiteY491" fmla="*/ 5549882 h 6858000"/>
              <a:gd name="connsiteX492" fmla="*/ 1721499 w 7467600"/>
              <a:gd name="connsiteY492" fmla="*/ 5599969 h 6858000"/>
              <a:gd name="connsiteX493" fmla="*/ 767716 w 7467600"/>
              <a:gd name="connsiteY493" fmla="*/ 5472768 h 6858000"/>
              <a:gd name="connsiteX494" fmla="*/ 722147 w 7467600"/>
              <a:gd name="connsiteY494" fmla="*/ 5393091 h 6858000"/>
              <a:gd name="connsiteX495" fmla="*/ 1485552 w 7467600"/>
              <a:gd name="connsiteY495" fmla="*/ 5313202 h 6858000"/>
              <a:gd name="connsiteX496" fmla="*/ 2143004 w 7467600"/>
              <a:gd name="connsiteY496" fmla="*/ 5402420 h 6858000"/>
              <a:gd name="connsiteX497" fmla="*/ 1933391 w 7467600"/>
              <a:gd name="connsiteY497" fmla="*/ 5156971 h 6858000"/>
              <a:gd name="connsiteX498" fmla="*/ 1827118 w 7467600"/>
              <a:gd name="connsiteY498" fmla="*/ 4968410 h 6858000"/>
              <a:gd name="connsiteX499" fmla="*/ 1837349 w 7467600"/>
              <a:gd name="connsiteY499" fmla="*/ 4956357 h 6858000"/>
              <a:gd name="connsiteX500" fmla="*/ 2162835 w 7467600"/>
              <a:gd name="connsiteY500" fmla="*/ 5187853 h 6858000"/>
              <a:gd name="connsiteX501" fmla="*/ 2257167 w 7467600"/>
              <a:gd name="connsiteY501" fmla="*/ 5462123 h 6858000"/>
              <a:gd name="connsiteX502" fmla="*/ 2261598 w 7467600"/>
              <a:gd name="connsiteY502" fmla="*/ 5467998 h 6858000"/>
              <a:gd name="connsiteX503" fmla="*/ 2437177 w 7467600"/>
              <a:gd name="connsiteY503" fmla="*/ 5479608 h 6858000"/>
              <a:gd name="connsiteX504" fmla="*/ 2445247 w 7467600"/>
              <a:gd name="connsiteY504" fmla="*/ 5483476 h 6858000"/>
              <a:gd name="connsiteX505" fmla="*/ 2743626 w 7467600"/>
              <a:gd name="connsiteY505" fmla="*/ 5304819 h 6858000"/>
              <a:gd name="connsiteX506" fmla="*/ 3048102 w 7467600"/>
              <a:gd name="connsiteY506" fmla="*/ 5150595 h 6858000"/>
              <a:gd name="connsiteX507" fmla="*/ 1799414 w 7467600"/>
              <a:gd name="connsiteY507" fmla="*/ 4694732 h 6858000"/>
              <a:gd name="connsiteX508" fmla="*/ 1771735 w 7467600"/>
              <a:gd name="connsiteY508" fmla="*/ 4619929 h 6858000"/>
              <a:gd name="connsiteX509" fmla="*/ 3104273 w 7467600"/>
              <a:gd name="connsiteY509" fmla="*/ 5076159 h 6858000"/>
              <a:gd name="connsiteX510" fmla="*/ 3113245 w 7467600"/>
              <a:gd name="connsiteY510" fmla="*/ 5090705 h 6858000"/>
              <a:gd name="connsiteX511" fmla="*/ 3126294 w 7467600"/>
              <a:gd name="connsiteY511" fmla="*/ 5114400 h 6858000"/>
              <a:gd name="connsiteX512" fmla="*/ 3937433 w 7467600"/>
              <a:gd name="connsiteY512" fmla="*/ 4830473 h 6858000"/>
              <a:gd name="connsiteX513" fmla="*/ 3590475 w 7467600"/>
              <a:gd name="connsiteY513" fmla="*/ 4597974 h 6858000"/>
              <a:gd name="connsiteX514" fmla="*/ 3100264 w 7467600"/>
              <a:gd name="connsiteY514" fmla="*/ 4579845 h 6858000"/>
              <a:gd name="connsiteX515" fmla="*/ 2183576 w 7467600"/>
              <a:gd name="connsiteY515" fmla="*/ 4227150 h 6858000"/>
              <a:gd name="connsiteX516" fmla="*/ 2151029 w 7467600"/>
              <a:gd name="connsiteY516" fmla="*/ 4146947 h 6858000"/>
              <a:gd name="connsiteX517" fmla="*/ 3563434 w 7467600"/>
              <a:gd name="connsiteY517" fmla="*/ 4469115 h 6858000"/>
              <a:gd name="connsiteX518" fmla="*/ 3177952 w 7467600"/>
              <a:gd name="connsiteY518" fmla="*/ 3657386 h 6858000"/>
              <a:gd name="connsiteX519" fmla="*/ 3189263 w 7467600"/>
              <a:gd name="connsiteY519" fmla="*/ 3625726 h 6858000"/>
              <a:gd name="connsiteX520" fmla="*/ 3560912 w 7467600"/>
              <a:gd name="connsiteY520" fmla="*/ 4079863 h 6858000"/>
              <a:gd name="connsiteX521" fmla="*/ 3626636 w 7467600"/>
              <a:gd name="connsiteY521" fmla="*/ 4512230 h 6858000"/>
              <a:gd name="connsiteX522" fmla="*/ 3653088 w 7467600"/>
              <a:gd name="connsiteY522" fmla="*/ 4521417 h 6858000"/>
              <a:gd name="connsiteX523" fmla="*/ 3988128 w 7467600"/>
              <a:gd name="connsiteY523" fmla="*/ 4817267 h 6858000"/>
              <a:gd name="connsiteX524" fmla="*/ 4830582 w 7467600"/>
              <a:gd name="connsiteY524" fmla="*/ 4676000 h 6858000"/>
              <a:gd name="connsiteX525" fmla="*/ 4830100 w 7467600"/>
              <a:gd name="connsiteY525" fmla="*/ 4675554 h 6858000"/>
              <a:gd name="connsiteX526" fmla="*/ 4036318 w 7467600"/>
              <a:gd name="connsiteY526" fmla="*/ 4147013 h 6858000"/>
              <a:gd name="connsiteX527" fmla="*/ 3432098 w 7467600"/>
              <a:gd name="connsiteY527" fmla="*/ 3537312 h 6858000"/>
              <a:gd name="connsiteX528" fmla="*/ 3446761 w 7467600"/>
              <a:gd name="connsiteY528" fmla="*/ 3461278 h 6858000"/>
              <a:gd name="connsiteX529" fmla="*/ 4419733 w 7467600"/>
              <a:gd name="connsiteY529" fmla="*/ 3963555 h 6858000"/>
              <a:gd name="connsiteX530" fmla="*/ 4781371 w 7467600"/>
              <a:gd name="connsiteY530" fmla="*/ 4458604 h 6858000"/>
              <a:gd name="connsiteX531" fmla="*/ 4780440 w 7467600"/>
              <a:gd name="connsiteY531" fmla="*/ 4470290 h 6858000"/>
              <a:gd name="connsiteX532" fmla="*/ 4898954 w 7467600"/>
              <a:gd name="connsiteY532" fmla="*/ 4662092 h 6858000"/>
              <a:gd name="connsiteX533" fmla="*/ 4900699 w 7467600"/>
              <a:gd name="connsiteY533" fmla="*/ 4670867 h 6858000"/>
              <a:gd name="connsiteX534" fmla="*/ 5714511 w 7467600"/>
              <a:gd name="connsiteY534" fmla="*/ 4663483 h 6858000"/>
              <a:gd name="connsiteX535" fmla="*/ 5464793 w 7467600"/>
              <a:gd name="connsiteY535" fmla="*/ 4393556 h 6858000"/>
              <a:gd name="connsiteX536" fmla="*/ 5461897 w 7467600"/>
              <a:gd name="connsiteY536" fmla="*/ 4390879 h 6858000"/>
              <a:gd name="connsiteX537" fmla="*/ 4294126 w 7467600"/>
              <a:gd name="connsiteY537" fmla="*/ 3303048 h 6858000"/>
              <a:gd name="connsiteX538" fmla="*/ 4305321 w 7467600"/>
              <a:gd name="connsiteY538" fmla="*/ 3256953 h 6858000"/>
              <a:gd name="connsiteX539" fmla="*/ 4949299 w 7467600"/>
              <a:gd name="connsiteY539" fmla="*/ 3766336 h 6858000"/>
              <a:gd name="connsiteX540" fmla="*/ 5291452 w 7467600"/>
              <a:gd name="connsiteY540" fmla="*/ 4076801 h 6858000"/>
              <a:gd name="connsiteX541" fmla="*/ 5434998 w 7467600"/>
              <a:gd name="connsiteY541" fmla="*/ 4254100 h 6858000"/>
              <a:gd name="connsiteX542" fmla="*/ 5351015 w 7467600"/>
              <a:gd name="connsiteY542" fmla="*/ 3760989 h 6858000"/>
              <a:gd name="connsiteX543" fmla="*/ 5413780 w 7467600"/>
              <a:gd name="connsiteY543" fmla="*/ 2966265 h 6858000"/>
              <a:gd name="connsiteX544" fmla="*/ 5425627 w 7467600"/>
              <a:gd name="connsiteY544" fmla="*/ 2954192 h 6858000"/>
              <a:gd name="connsiteX545" fmla="*/ 6604735 w 7467600"/>
              <a:gd name="connsiteY545" fmla="*/ 2041381 h 6858000"/>
              <a:gd name="connsiteX546" fmla="*/ 7204487 w 7467600"/>
              <a:gd name="connsiteY546" fmla="*/ 2742112 h 6858000"/>
              <a:gd name="connsiteX547" fmla="*/ 7131592 w 7467600"/>
              <a:gd name="connsiteY547" fmla="*/ 2672096 h 6858000"/>
              <a:gd name="connsiteX548" fmla="*/ 6996344 w 7467600"/>
              <a:gd name="connsiteY548" fmla="*/ 2518310 h 6858000"/>
              <a:gd name="connsiteX549" fmla="*/ 6735495 w 7467600"/>
              <a:gd name="connsiteY549" fmla="*/ 2196890 h 6858000"/>
              <a:gd name="connsiteX550" fmla="*/ 6721901 w 7467600"/>
              <a:gd name="connsiteY550" fmla="*/ 2179274 h 6858000"/>
              <a:gd name="connsiteX551" fmla="*/ 6604735 w 7467600"/>
              <a:gd name="connsiteY551" fmla="*/ 2041381 h 6858000"/>
              <a:gd name="connsiteX552" fmla="*/ 6591670 w 7467600"/>
              <a:gd name="connsiteY552" fmla="*/ 1988277 h 6858000"/>
              <a:gd name="connsiteX553" fmla="*/ 6747349 w 7467600"/>
              <a:gd name="connsiteY553" fmla="*/ 2160069 h 6858000"/>
              <a:gd name="connsiteX554" fmla="*/ 6760943 w 7467600"/>
              <a:gd name="connsiteY554" fmla="*/ 2177686 h 6858000"/>
              <a:gd name="connsiteX555" fmla="*/ 7021065 w 7467600"/>
              <a:gd name="connsiteY555" fmla="*/ 2498102 h 6858000"/>
              <a:gd name="connsiteX556" fmla="*/ 7155223 w 7467600"/>
              <a:gd name="connsiteY556" fmla="*/ 2650386 h 6858000"/>
              <a:gd name="connsiteX557" fmla="*/ 7203167 w 7467600"/>
              <a:gd name="connsiteY557" fmla="*/ 2697288 h 6858000"/>
              <a:gd name="connsiteX558" fmla="*/ 6937703 w 7467600"/>
              <a:gd name="connsiteY558" fmla="*/ 2321981 h 6858000"/>
              <a:gd name="connsiteX559" fmla="*/ 6591670 w 7467600"/>
              <a:gd name="connsiteY559" fmla="*/ 1988277 h 6858000"/>
              <a:gd name="connsiteX560" fmla="*/ 5798671 w 7467600"/>
              <a:gd name="connsiteY560" fmla="*/ 1981601 h 6858000"/>
              <a:gd name="connsiteX561" fmla="*/ 5754709 w 7467600"/>
              <a:gd name="connsiteY561" fmla="*/ 2071454 h 6858000"/>
              <a:gd name="connsiteX562" fmla="*/ 5763044 w 7467600"/>
              <a:gd name="connsiteY562" fmla="*/ 2842206 h 6858000"/>
              <a:gd name="connsiteX563" fmla="*/ 5764974 w 7467600"/>
              <a:gd name="connsiteY563" fmla="*/ 2799609 h 6858000"/>
              <a:gd name="connsiteX564" fmla="*/ 5767665 w 7467600"/>
              <a:gd name="connsiteY564" fmla="*/ 2666409 h 6858000"/>
              <a:gd name="connsiteX565" fmla="*/ 5763055 w 7467600"/>
              <a:gd name="connsiteY565" fmla="*/ 2579705 h 6858000"/>
              <a:gd name="connsiteX566" fmla="*/ 5758079 w 7467600"/>
              <a:gd name="connsiteY566" fmla="*/ 2492508 h 6858000"/>
              <a:gd name="connsiteX567" fmla="*/ 5779325 w 7467600"/>
              <a:gd name="connsiteY567" fmla="*/ 2197069 h 6858000"/>
              <a:gd name="connsiteX568" fmla="*/ 5798671 w 7467600"/>
              <a:gd name="connsiteY568" fmla="*/ 1981601 h 6858000"/>
              <a:gd name="connsiteX569" fmla="*/ 5829202 w 7467600"/>
              <a:gd name="connsiteY569" fmla="*/ 1971679 h 6858000"/>
              <a:gd name="connsiteX570" fmla="*/ 5809558 w 7467600"/>
              <a:gd name="connsiteY570" fmla="*/ 2198043 h 6858000"/>
              <a:gd name="connsiteX571" fmla="*/ 5788653 w 7467600"/>
              <a:gd name="connsiteY571" fmla="*/ 2489430 h 6858000"/>
              <a:gd name="connsiteX572" fmla="*/ 5793439 w 7467600"/>
              <a:gd name="connsiteY572" fmla="*/ 2575235 h 6858000"/>
              <a:gd name="connsiteX573" fmla="*/ 5796837 w 7467600"/>
              <a:gd name="connsiteY573" fmla="*/ 2637633 h 6858000"/>
              <a:gd name="connsiteX574" fmla="*/ 5818614 w 7467600"/>
              <a:gd name="connsiteY574" fmla="*/ 2473055 h 6858000"/>
              <a:gd name="connsiteX575" fmla="*/ 5829202 w 7467600"/>
              <a:gd name="connsiteY575" fmla="*/ 1971679 h 6858000"/>
              <a:gd name="connsiteX576" fmla="*/ 5911389 w 7467600"/>
              <a:gd name="connsiteY576" fmla="*/ 1898371 h 6858000"/>
              <a:gd name="connsiteX577" fmla="*/ 6237627 w 7467600"/>
              <a:gd name="connsiteY577" fmla="*/ 2231921 h 6858000"/>
              <a:gd name="connsiteX578" fmla="*/ 5911389 w 7467600"/>
              <a:gd name="connsiteY578" fmla="*/ 1898371 h 6858000"/>
              <a:gd name="connsiteX579" fmla="*/ 6944437 w 7467600"/>
              <a:gd name="connsiteY579" fmla="*/ 1575402 h 6858000"/>
              <a:gd name="connsiteX580" fmla="*/ 6304730 w 7467600"/>
              <a:gd name="connsiteY580" fmla="*/ 1766654 h 6858000"/>
              <a:gd name="connsiteX581" fmla="*/ 6944437 w 7467600"/>
              <a:gd name="connsiteY581" fmla="*/ 1575402 h 6858000"/>
              <a:gd name="connsiteX582" fmla="*/ 7019523 w 7467600"/>
              <a:gd name="connsiteY582" fmla="*/ 1519450 h 6858000"/>
              <a:gd name="connsiteX583" fmla="*/ 6298091 w 7467600"/>
              <a:gd name="connsiteY583" fmla="*/ 1737122 h 6858000"/>
              <a:gd name="connsiteX584" fmla="*/ 7019523 w 7467600"/>
              <a:gd name="connsiteY584" fmla="*/ 1519450 h 6858000"/>
              <a:gd name="connsiteX585" fmla="*/ 2399523 w 7467600"/>
              <a:gd name="connsiteY585" fmla="*/ 1428234 h 6858000"/>
              <a:gd name="connsiteX586" fmla="*/ 2224982 w 7467600"/>
              <a:gd name="connsiteY586" fmla="*/ 1826201 h 6858000"/>
              <a:gd name="connsiteX587" fmla="*/ 2096099 w 7467600"/>
              <a:gd name="connsiteY587" fmla="*/ 2345900 h 6858000"/>
              <a:gd name="connsiteX588" fmla="*/ 2283317 w 7467600"/>
              <a:gd name="connsiteY588" fmla="*/ 1796925 h 6858000"/>
              <a:gd name="connsiteX589" fmla="*/ 2399523 w 7467600"/>
              <a:gd name="connsiteY589" fmla="*/ 1428234 h 6858000"/>
              <a:gd name="connsiteX590" fmla="*/ 2448558 w 7467600"/>
              <a:gd name="connsiteY590" fmla="*/ 1373435 h 6858000"/>
              <a:gd name="connsiteX591" fmla="*/ 2312521 w 7467600"/>
              <a:gd name="connsiteY591" fmla="*/ 1806140 h 6858000"/>
              <a:gd name="connsiteX592" fmla="*/ 2127533 w 7467600"/>
              <a:gd name="connsiteY592" fmla="*/ 2348380 h 6858000"/>
              <a:gd name="connsiteX593" fmla="*/ 2358080 w 7467600"/>
              <a:gd name="connsiteY593" fmla="*/ 1866134 h 6858000"/>
              <a:gd name="connsiteX594" fmla="*/ 2407436 w 7467600"/>
              <a:gd name="connsiteY594" fmla="*/ 1651070 h 6858000"/>
              <a:gd name="connsiteX595" fmla="*/ 2448558 w 7467600"/>
              <a:gd name="connsiteY595" fmla="*/ 1373435 h 6858000"/>
              <a:gd name="connsiteX596" fmla="*/ 278707 w 7467600"/>
              <a:gd name="connsiteY596" fmla="*/ 1352270 h 6858000"/>
              <a:gd name="connsiteX597" fmla="*/ 321570 w 7467600"/>
              <a:gd name="connsiteY597" fmla="*/ 1861610 h 6858000"/>
              <a:gd name="connsiteX598" fmla="*/ 294281 w 7467600"/>
              <a:gd name="connsiteY598" fmla="*/ 1440658 h 6858000"/>
              <a:gd name="connsiteX599" fmla="*/ 278707 w 7467600"/>
              <a:gd name="connsiteY599" fmla="*/ 1352270 h 6858000"/>
              <a:gd name="connsiteX600" fmla="*/ 1423821 w 7467600"/>
              <a:gd name="connsiteY600" fmla="*/ 1351958 h 6858000"/>
              <a:gd name="connsiteX601" fmla="*/ 1638521 w 7467600"/>
              <a:gd name="connsiteY601" fmla="*/ 1908470 h 6858000"/>
              <a:gd name="connsiteX602" fmla="*/ 1754199 w 7467600"/>
              <a:gd name="connsiteY602" fmla="*/ 2149284 h 6858000"/>
              <a:gd name="connsiteX603" fmla="*/ 1908359 w 7467600"/>
              <a:gd name="connsiteY603" fmla="*/ 2364988 h 6858000"/>
              <a:gd name="connsiteX604" fmla="*/ 1647661 w 7467600"/>
              <a:gd name="connsiteY604" fmla="*/ 1825945 h 6858000"/>
              <a:gd name="connsiteX605" fmla="*/ 1423821 w 7467600"/>
              <a:gd name="connsiteY605" fmla="*/ 1351958 h 6858000"/>
              <a:gd name="connsiteX606" fmla="*/ 1431890 w 7467600"/>
              <a:gd name="connsiteY606" fmla="*/ 1306475 h 6858000"/>
              <a:gd name="connsiteX607" fmla="*/ 1507597 w 7467600"/>
              <a:gd name="connsiteY607" fmla="*/ 1446132 h 6858000"/>
              <a:gd name="connsiteX608" fmla="*/ 1674586 w 7467600"/>
              <a:gd name="connsiteY608" fmla="*/ 1813832 h 6858000"/>
              <a:gd name="connsiteX609" fmla="*/ 1815950 w 7467600"/>
              <a:gd name="connsiteY609" fmla="*/ 2128564 h 6858000"/>
              <a:gd name="connsiteX610" fmla="*/ 1984242 w 7467600"/>
              <a:gd name="connsiteY610" fmla="*/ 2430829 h 6858000"/>
              <a:gd name="connsiteX611" fmla="*/ 2014023 w 7467600"/>
              <a:gd name="connsiteY611" fmla="*/ 2450995 h 6858000"/>
              <a:gd name="connsiteX612" fmla="*/ 1747337 w 7467600"/>
              <a:gd name="connsiteY612" fmla="*/ 1855264 h 6858000"/>
              <a:gd name="connsiteX613" fmla="*/ 1533749 w 7467600"/>
              <a:gd name="connsiteY613" fmla="*/ 1478656 h 6858000"/>
              <a:gd name="connsiteX614" fmla="*/ 1431890 w 7467600"/>
              <a:gd name="connsiteY614" fmla="*/ 1306475 h 6858000"/>
              <a:gd name="connsiteX615" fmla="*/ 5052692 w 7467600"/>
              <a:gd name="connsiteY615" fmla="*/ 1292994 h 6858000"/>
              <a:gd name="connsiteX616" fmla="*/ 5200661 w 7467600"/>
              <a:gd name="connsiteY616" fmla="*/ 1635186 h 6858000"/>
              <a:gd name="connsiteX617" fmla="*/ 5297138 w 7467600"/>
              <a:gd name="connsiteY617" fmla="*/ 1906351 h 6858000"/>
              <a:gd name="connsiteX618" fmla="*/ 5052692 w 7467600"/>
              <a:gd name="connsiteY618" fmla="*/ 1292994 h 6858000"/>
              <a:gd name="connsiteX619" fmla="*/ 5009948 w 7467600"/>
              <a:gd name="connsiteY619" fmla="*/ 1273619 h 6858000"/>
              <a:gd name="connsiteX620" fmla="*/ 5121777 w 7467600"/>
              <a:gd name="connsiteY620" fmla="*/ 1654213 h 6858000"/>
              <a:gd name="connsiteX621" fmla="*/ 5293545 w 7467600"/>
              <a:gd name="connsiteY621" fmla="*/ 2072247 h 6858000"/>
              <a:gd name="connsiteX622" fmla="*/ 5294042 w 7467600"/>
              <a:gd name="connsiteY622" fmla="*/ 2065019 h 6858000"/>
              <a:gd name="connsiteX623" fmla="*/ 5171936 w 7467600"/>
              <a:gd name="connsiteY623" fmla="*/ 1647613 h 6858000"/>
              <a:gd name="connsiteX624" fmla="*/ 5009948 w 7467600"/>
              <a:gd name="connsiteY624" fmla="*/ 1273619 h 6858000"/>
              <a:gd name="connsiteX625" fmla="*/ 655236 w 7467600"/>
              <a:gd name="connsiteY625" fmla="*/ 1268632 h 6858000"/>
              <a:gd name="connsiteX626" fmla="*/ 839521 w 7467600"/>
              <a:gd name="connsiteY626" fmla="*/ 1685315 h 6858000"/>
              <a:gd name="connsiteX627" fmla="*/ 1109416 w 7467600"/>
              <a:gd name="connsiteY627" fmla="*/ 2061663 h 6858000"/>
              <a:gd name="connsiteX628" fmla="*/ 1298300 w 7467600"/>
              <a:gd name="connsiteY628" fmla="*/ 2247742 h 6858000"/>
              <a:gd name="connsiteX629" fmla="*/ 1125871 w 7467600"/>
              <a:gd name="connsiteY629" fmla="*/ 1989513 h 6858000"/>
              <a:gd name="connsiteX630" fmla="*/ 981574 w 7467600"/>
              <a:gd name="connsiteY630" fmla="*/ 1783157 h 6858000"/>
              <a:gd name="connsiteX631" fmla="*/ 922198 w 7467600"/>
              <a:gd name="connsiteY631" fmla="*/ 1677437 h 6858000"/>
              <a:gd name="connsiteX632" fmla="*/ 869293 w 7467600"/>
              <a:gd name="connsiteY632" fmla="*/ 1583214 h 6858000"/>
              <a:gd name="connsiteX633" fmla="*/ 751431 w 7467600"/>
              <a:gd name="connsiteY633" fmla="*/ 1405731 h 6858000"/>
              <a:gd name="connsiteX634" fmla="*/ 655236 w 7467600"/>
              <a:gd name="connsiteY634" fmla="*/ 1268632 h 6858000"/>
              <a:gd name="connsiteX635" fmla="*/ 6516292 w 7467600"/>
              <a:gd name="connsiteY635" fmla="*/ 1263064 h 6858000"/>
              <a:gd name="connsiteX636" fmla="*/ 5736320 w 7467600"/>
              <a:gd name="connsiteY636" fmla="*/ 1501803 h 6858000"/>
              <a:gd name="connsiteX637" fmla="*/ 6516292 w 7467600"/>
              <a:gd name="connsiteY637" fmla="*/ 1263064 h 6858000"/>
              <a:gd name="connsiteX638" fmla="*/ 291466 w 7467600"/>
              <a:gd name="connsiteY638" fmla="*/ 1250369 h 6858000"/>
              <a:gd name="connsiteX639" fmla="*/ 323180 w 7467600"/>
              <a:gd name="connsiteY639" fmla="*/ 1435283 h 6858000"/>
              <a:gd name="connsiteX640" fmla="*/ 349381 w 7467600"/>
              <a:gd name="connsiteY640" fmla="*/ 1875041 h 6858000"/>
              <a:gd name="connsiteX641" fmla="*/ 374363 w 7467600"/>
              <a:gd name="connsiteY641" fmla="*/ 1506494 h 6858000"/>
              <a:gd name="connsiteX642" fmla="*/ 302168 w 7467600"/>
              <a:gd name="connsiteY642" fmla="*/ 1274495 h 6858000"/>
              <a:gd name="connsiteX643" fmla="*/ 291466 w 7467600"/>
              <a:gd name="connsiteY643" fmla="*/ 1250369 h 6858000"/>
              <a:gd name="connsiteX644" fmla="*/ 678222 w 7467600"/>
              <a:gd name="connsiteY644" fmla="*/ 1248670 h 6858000"/>
              <a:gd name="connsiteX645" fmla="*/ 775536 w 7467600"/>
              <a:gd name="connsiteY645" fmla="*/ 1388015 h 6858000"/>
              <a:gd name="connsiteX646" fmla="*/ 894529 w 7467600"/>
              <a:gd name="connsiteY646" fmla="*/ 1567739 h 6858000"/>
              <a:gd name="connsiteX647" fmla="*/ 948000 w 7467600"/>
              <a:gd name="connsiteY647" fmla="*/ 1663088 h 6858000"/>
              <a:gd name="connsiteX648" fmla="*/ 1006812 w 7467600"/>
              <a:gd name="connsiteY648" fmla="*/ 1767683 h 6858000"/>
              <a:gd name="connsiteX649" fmla="*/ 1149133 w 7467600"/>
              <a:gd name="connsiteY649" fmla="*/ 1971513 h 6858000"/>
              <a:gd name="connsiteX650" fmla="*/ 1333952 w 7467600"/>
              <a:gd name="connsiteY650" fmla="*/ 2251620 h 6858000"/>
              <a:gd name="connsiteX651" fmla="*/ 1337329 w 7467600"/>
              <a:gd name="connsiteY651" fmla="*/ 2258350 h 6858000"/>
              <a:gd name="connsiteX652" fmla="*/ 1014726 w 7467600"/>
              <a:gd name="connsiteY652" fmla="*/ 1615556 h 6858000"/>
              <a:gd name="connsiteX653" fmla="*/ 678222 w 7467600"/>
              <a:gd name="connsiteY653" fmla="*/ 1248670 h 6858000"/>
              <a:gd name="connsiteX654" fmla="*/ 6691602 w 7467600"/>
              <a:gd name="connsiteY654" fmla="*/ 1140573 h 6858000"/>
              <a:gd name="connsiteX655" fmla="*/ 6571100 w 7467600"/>
              <a:gd name="connsiteY655" fmla="*/ 1183662 h 6858000"/>
              <a:gd name="connsiteX656" fmla="*/ 6241687 w 7467600"/>
              <a:gd name="connsiteY656" fmla="*/ 1257600 h 6858000"/>
              <a:gd name="connsiteX657" fmla="*/ 5693009 w 7467600"/>
              <a:gd name="connsiteY657" fmla="*/ 1478256 h 6858000"/>
              <a:gd name="connsiteX658" fmla="*/ 6548420 w 7467600"/>
              <a:gd name="connsiteY658" fmla="*/ 1214599 h 6858000"/>
              <a:gd name="connsiteX659" fmla="*/ 6605473 w 7467600"/>
              <a:gd name="connsiteY659" fmla="*/ 1184686 h 6858000"/>
              <a:gd name="connsiteX660" fmla="*/ 6691602 w 7467600"/>
              <a:gd name="connsiteY660" fmla="*/ 1140573 h 6858000"/>
              <a:gd name="connsiteX661" fmla="*/ 4002475 w 7467600"/>
              <a:gd name="connsiteY661" fmla="*/ 1037802 h 6858000"/>
              <a:gd name="connsiteX662" fmla="*/ 4000324 w 7467600"/>
              <a:gd name="connsiteY662" fmla="*/ 1039362 h 6858000"/>
              <a:gd name="connsiteX663" fmla="*/ 4002862 w 7467600"/>
              <a:gd name="connsiteY663" fmla="*/ 1042866 h 6858000"/>
              <a:gd name="connsiteX664" fmla="*/ 4002475 w 7467600"/>
              <a:gd name="connsiteY664" fmla="*/ 1037802 h 6858000"/>
              <a:gd name="connsiteX665" fmla="*/ 506322 w 7467600"/>
              <a:gd name="connsiteY665" fmla="*/ 1020997 h 6858000"/>
              <a:gd name="connsiteX666" fmla="*/ 533068 w 7467600"/>
              <a:gd name="connsiteY666" fmla="*/ 1029409 h 6858000"/>
              <a:gd name="connsiteX667" fmla="*/ 1232525 w 7467600"/>
              <a:gd name="connsiteY667" fmla="*/ 1804675 h 6858000"/>
              <a:gd name="connsiteX668" fmla="*/ 1388858 w 7467600"/>
              <a:gd name="connsiteY668" fmla="*/ 2368011 h 6858000"/>
              <a:gd name="connsiteX669" fmla="*/ 1384098 w 7467600"/>
              <a:gd name="connsiteY669" fmla="*/ 2378125 h 6858000"/>
              <a:gd name="connsiteX670" fmla="*/ 1425393 w 7467600"/>
              <a:gd name="connsiteY670" fmla="*/ 2589124 h 6858000"/>
              <a:gd name="connsiteX671" fmla="*/ 1424001 w 7467600"/>
              <a:gd name="connsiteY671" fmla="*/ 2597541 h 6858000"/>
              <a:gd name="connsiteX672" fmla="*/ 2152729 w 7467600"/>
              <a:gd name="connsiteY672" fmla="*/ 2864487 h 6858000"/>
              <a:gd name="connsiteX673" fmla="*/ 2020609 w 7467600"/>
              <a:gd name="connsiteY673" fmla="*/ 2539671 h 6858000"/>
              <a:gd name="connsiteX674" fmla="*/ 2018920 w 7467600"/>
              <a:gd name="connsiteY674" fmla="*/ 2536309 h 6858000"/>
              <a:gd name="connsiteX675" fmla="*/ 1342441 w 7467600"/>
              <a:gd name="connsiteY675" fmla="*/ 1173017 h 6858000"/>
              <a:gd name="connsiteX676" fmla="*/ 1367925 w 7467600"/>
              <a:gd name="connsiteY676" fmla="*/ 1135648 h 6858000"/>
              <a:gd name="connsiteX677" fmla="*/ 1771401 w 7467600"/>
              <a:gd name="connsiteY677" fmla="*/ 1806673 h 6858000"/>
              <a:gd name="connsiteX678" fmla="*/ 1972385 w 7467600"/>
              <a:gd name="connsiteY678" fmla="*/ 2198735 h 6858000"/>
              <a:gd name="connsiteX679" fmla="*/ 2040892 w 7467600"/>
              <a:gd name="connsiteY679" fmla="*/ 2405205 h 6858000"/>
              <a:gd name="connsiteX680" fmla="*/ 2131689 w 7467600"/>
              <a:gd name="connsiteY680" fmla="*/ 1936926 h 6858000"/>
              <a:gd name="connsiteX681" fmla="*/ 2454820 w 7467600"/>
              <a:gd name="connsiteY681" fmla="*/ 1248808 h 6858000"/>
              <a:gd name="connsiteX682" fmla="*/ 2492512 w 7467600"/>
              <a:gd name="connsiteY682" fmla="*/ 1302920 h 6858000"/>
              <a:gd name="connsiteX683" fmla="*/ 2081216 w 7467600"/>
              <a:gd name="connsiteY683" fmla="*/ 2527513 h 6858000"/>
              <a:gd name="connsiteX684" fmla="*/ 2081211 w 7467600"/>
              <a:gd name="connsiteY684" fmla="*/ 2528916 h 6858000"/>
              <a:gd name="connsiteX685" fmla="*/ 2199067 w 7467600"/>
              <a:gd name="connsiteY685" fmla="*/ 2884061 h 6858000"/>
              <a:gd name="connsiteX686" fmla="*/ 3192586 w 7467600"/>
              <a:gd name="connsiteY686" fmla="*/ 3411496 h 6858000"/>
              <a:gd name="connsiteX687" fmla="*/ 3182620 w 7467600"/>
              <a:gd name="connsiteY687" fmla="*/ 3483279 h 6858000"/>
              <a:gd name="connsiteX688" fmla="*/ 2435119 w 7467600"/>
              <a:gd name="connsiteY688" fmla="*/ 3080173 h 6858000"/>
              <a:gd name="connsiteX689" fmla="*/ 2410152 w 7467600"/>
              <a:gd name="connsiteY689" fmla="*/ 3063751 h 6858000"/>
              <a:gd name="connsiteX690" fmla="*/ 2408099 w 7467600"/>
              <a:gd name="connsiteY690" fmla="*/ 3064403 h 6858000"/>
              <a:gd name="connsiteX691" fmla="*/ 2407218 w 7467600"/>
              <a:gd name="connsiteY691" fmla="*/ 3070324 h 6858000"/>
              <a:gd name="connsiteX692" fmla="*/ 2380138 w 7467600"/>
              <a:gd name="connsiteY692" fmla="*/ 3099341 h 6858000"/>
              <a:gd name="connsiteX693" fmla="*/ 1765923 w 7467600"/>
              <a:gd name="connsiteY693" fmla="*/ 3581043 h 6858000"/>
              <a:gd name="connsiteX694" fmla="*/ 1702258 w 7467600"/>
              <a:gd name="connsiteY694" fmla="*/ 3612286 h 6858000"/>
              <a:gd name="connsiteX695" fmla="*/ 1538370 w 7467600"/>
              <a:gd name="connsiteY695" fmla="*/ 3811804 h 6858000"/>
              <a:gd name="connsiteX696" fmla="*/ 542867 w 7467600"/>
              <a:gd name="connsiteY696" fmla="*/ 4944092 h 6858000"/>
              <a:gd name="connsiteX697" fmla="*/ 515800 w 7467600"/>
              <a:gd name="connsiteY697" fmla="*/ 4862180 h 6858000"/>
              <a:gd name="connsiteX698" fmla="*/ 909145 w 7467600"/>
              <a:gd name="connsiteY698" fmla="*/ 4199225 h 6858000"/>
              <a:gd name="connsiteX699" fmla="*/ 1214067 w 7467600"/>
              <a:gd name="connsiteY699" fmla="*/ 3908561 h 6858000"/>
              <a:gd name="connsiteX700" fmla="*/ 640967 w 7467600"/>
              <a:gd name="connsiteY700" fmla="*/ 4105601 h 6858000"/>
              <a:gd name="connsiteX701" fmla="*/ 112563 w 7467600"/>
              <a:gd name="connsiteY701" fmla="*/ 4396952 h 6858000"/>
              <a:gd name="connsiteX702" fmla="*/ 0 w 7467600"/>
              <a:gd name="connsiteY702" fmla="*/ 4466006 h 6858000"/>
              <a:gd name="connsiteX703" fmla="*/ 0 w 7467600"/>
              <a:gd name="connsiteY703" fmla="*/ 4233763 h 6858000"/>
              <a:gd name="connsiteX704" fmla="*/ 36881 w 7467600"/>
              <a:gd name="connsiteY704" fmla="*/ 4200118 h 6858000"/>
              <a:gd name="connsiteX705" fmla="*/ 910534 w 7467600"/>
              <a:gd name="connsiteY705" fmla="*/ 3629753 h 6858000"/>
              <a:gd name="connsiteX706" fmla="*/ 1578717 w 7467600"/>
              <a:gd name="connsiteY706" fmla="*/ 3575982 h 6858000"/>
              <a:gd name="connsiteX707" fmla="*/ 2338780 w 7467600"/>
              <a:gd name="connsiteY707" fmla="*/ 3033725 h 6858000"/>
              <a:gd name="connsiteX708" fmla="*/ 1807991 w 7467600"/>
              <a:gd name="connsiteY708" fmla="*/ 2807184 h 6858000"/>
              <a:gd name="connsiteX709" fmla="*/ 1416358 w 7467600"/>
              <a:gd name="connsiteY709" fmla="*/ 3112571 h 6858000"/>
              <a:gd name="connsiteX710" fmla="*/ 939066 w 7467600"/>
              <a:gd name="connsiteY710" fmla="*/ 3378798 h 6858000"/>
              <a:gd name="connsiteX711" fmla="*/ 115099 w 7467600"/>
              <a:gd name="connsiteY711" fmla="*/ 3607650 h 6858000"/>
              <a:gd name="connsiteX712" fmla="*/ 97284 w 7467600"/>
              <a:gd name="connsiteY712" fmla="*/ 3520393 h 6858000"/>
              <a:gd name="connsiteX713" fmla="*/ 922050 w 7467600"/>
              <a:gd name="connsiteY713" fmla="*/ 3074867 h 6858000"/>
              <a:gd name="connsiteX714" fmla="*/ 1405265 w 7467600"/>
              <a:gd name="connsiteY714" fmla="*/ 3016319 h 6858000"/>
              <a:gd name="connsiteX715" fmla="*/ 1407512 w 7467600"/>
              <a:gd name="connsiteY715" fmla="*/ 3018001 h 6858000"/>
              <a:gd name="connsiteX716" fmla="*/ 1726266 w 7467600"/>
              <a:gd name="connsiteY716" fmla="*/ 2777274 h 6858000"/>
              <a:gd name="connsiteX717" fmla="*/ 625390 w 7467600"/>
              <a:gd name="connsiteY717" fmla="*/ 2514541 h 6858000"/>
              <a:gd name="connsiteX718" fmla="*/ 619799 w 7467600"/>
              <a:gd name="connsiteY718" fmla="*/ 2527180 h 6858000"/>
              <a:gd name="connsiteX719" fmla="*/ 310030 w 7467600"/>
              <a:gd name="connsiteY719" fmla="*/ 2771818 h 6858000"/>
              <a:gd name="connsiteX720" fmla="*/ 173877 w 7467600"/>
              <a:gd name="connsiteY720" fmla="*/ 2937056 h 6858000"/>
              <a:gd name="connsiteX721" fmla="*/ 77889 w 7467600"/>
              <a:gd name="connsiteY721" fmla="*/ 3138440 h 6858000"/>
              <a:gd name="connsiteX722" fmla="*/ 0 w 7467600"/>
              <a:gd name="connsiteY722" fmla="*/ 3271395 h 6858000"/>
              <a:gd name="connsiteX723" fmla="*/ 0 w 7467600"/>
              <a:gd name="connsiteY723" fmla="*/ 3153002 h 6858000"/>
              <a:gd name="connsiteX724" fmla="*/ 2386 w 7467600"/>
              <a:gd name="connsiteY724" fmla="*/ 3149203 h 6858000"/>
              <a:gd name="connsiteX725" fmla="*/ 89753 w 7467600"/>
              <a:gd name="connsiteY725" fmla="*/ 2987702 h 6858000"/>
              <a:gd name="connsiteX726" fmla="*/ 76869 w 7467600"/>
              <a:gd name="connsiteY726" fmla="*/ 3005404 h 6858000"/>
              <a:gd name="connsiteX727" fmla="*/ 32049 w 7467600"/>
              <a:gd name="connsiteY727" fmla="*/ 3065814 h 6858000"/>
              <a:gd name="connsiteX728" fmla="*/ 0 w 7467600"/>
              <a:gd name="connsiteY728" fmla="*/ 3108744 h 6858000"/>
              <a:gd name="connsiteX729" fmla="*/ 0 w 7467600"/>
              <a:gd name="connsiteY729" fmla="*/ 3058059 h 6858000"/>
              <a:gd name="connsiteX730" fmla="*/ 7610 w 7467600"/>
              <a:gd name="connsiteY730" fmla="*/ 3047889 h 6858000"/>
              <a:gd name="connsiteX731" fmla="*/ 52419 w 7467600"/>
              <a:gd name="connsiteY731" fmla="*/ 2987479 h 6858000"/>
              <a:gd name="connsiteX732" fmla="*/ 59142 w 7467600"/>
              <a:gd name="connsiteY732" fmla="*/ 2978488 h 6858000"/>
              <a:gd name="connsiteX733" fmla="*/ 0 w 7467600"/>
              <a:gd name="connsiteY733" fmla="*/ 3015334 h 6858000"/>
              <a:gd name="connsiteX734" fmla="*/ 0 w 7467600"/>
              <a:gd name="connsiteY734" fmla="*/ 2914286 h 6858000"/>
              <a:gd name="connsiteX735" fmla="*/ 36383 w 7467600"/>
              <a:gd name="connsiteY735" fmla="*/ 2901128 h 6858000"/>
              <a:gd name="connsiteX736" fmla="*/ 156329 w 7467600"/>
              <a:gd name="connsiteY736" fmla="*/ 2840533 h 6858000"/>
              <a:gd name="connsiteX737" fmla="*/ 358355 w 7467600"/>
              <a:gd name="connsiteY737" fmla="*/ 2620471 h 6858000"/>
              <a:gd name="connsiteX738" fmla="*/ 510577 w 7467600"/>
              <a:gd name="connsiteY738" fmla="*/ 2501244 h 6858000"/>
              <a:gd name="connsiteX739" fmla="*/ 211967 w 7467600"/>
              <a:gd name="connsiteY739" fmla="*/ 2479171 h 6858000"/>
              <a:gd name="connsiteX740" fmla="*/ 0 w 7467600"/>
              <a:gd name="connsiteY740" fmla="*/ 2476398 h 6858000"/>
              <a:gd name="connsiteX741" fmla="*/ 0 w 7467600"/>
              <a:gd name="connsiteY741" fmla="*/ 2389189 h 6858000"/>
              <a:gd name="connsiteX742" fmla="*/ 103062 w 7467600"/>
              <a:gd name="connsiteY742" fmla="*/ 2389518 h 6858000"/>
              <a:gd name="connsiteX743" fmla="*/ 510734 w 7467600"/>
              <a:gd name="connsiteY743" fmla="*/ 2416201 h 6858000"/>
              <a:gd name="connsiteX744" fmla="*/ 279257 w 7467600"/>
              <a:gd name="connsiteY744" fmla="*/ 2092102 h 6858000"/>
              <a:gd name="connsiteX745" fmla="*/ 65265 w 7467600"/>
              <a:gd name="connsiteY745" fmla="*/ 2006049 h 6858000"/>
              <a:gd name="connsiteX746" fmla="*/ 0 w 7467600"/>
              <a:gd name="connsiteY746" fmla="*/ 1982532 h 6858000"/>
              <a:gd name="connsiteX747" fmla="*/ 0 w 7467600"/>
              <a:gd name="connsiteY747" fmla="*/ 1912789 h 6858000"/>
              <a:gd name="connsiteX748" fmla="*/ 97460 w 7467600"/>
              <a:gd name="connsiteY748" fmla="*/ 1953725 h 6858000"/>
              <a:gd name="connsiteX749" fmla="*/ 221272 w 7467600"/>
              <a:gd name="connsiteY749" fmla="*/ 1980766 h 6858000"/>
              <a:gd name="connsiteX750" fmla="*/ 116765 w 7467600"/>
              <a:gd name="connsiteY750" fmla="*/ 1911033 h 6858000"/>
              <a:gd name="connsiteX751" fmla="*/ 16405 w 7467600"/>
              <a:gd name="connsiteY751" fmla="*/ 1803412 h 6858000"/>
              <a:gd name="connsiteX752" fmla="*/ 0 w 7467600"/>
              <a:gd name="connsiteY752" fmla="*/ 1784777 h 6858000"/>
              <a:gd name="connsiteX753" fmla="*/ 0 w 7467600"/>
              <a:gd name="connsiteY753" fmla="*/ 1740082 h 6858000"/>
              <a:gd name="connsiteX754" fmla="*/ 39394 w 7467600"/>
              <a:gd name="connsiteY754" fmla="*/ 1784856 h 6858000"/>
              <a:gd name="connsiteX755" fmla="*/ 135813 w 7467600"/>
              <a:gd name="connsiteY755" fmla="*/ 1888838 h 6858000"/>
              <a:gd name="connsiteX756" fmla="*/ 242575 w 7467600"/>
              <a:gd name="connsiteY756" fmla="*/ 1958841 h 6858000"/>
              <a:gd name="connsiteX757" fmla="*/ 82197 w 7467600"/>
              <a:gd name="connsiteY757" fmla="*/ 1754826 h 6858000"/>
              <a:gd name="connsiteX758" fmla="*/ 0 w 7467600"/>
              <a:gd name="connsiteY758" fmla="*/ 1679650 h 6858000"/>
              <a:gd name="connsiteX759" fmla="*/ 0 w 7467600"/>
              <a:gd name="connsiteY759" fmla="*/ 1602463 h 6858000"/>
              <a:gd name="connsiteX760" fmla="*/ 84689 w 7467600"/>
              <a:gd name="connsiteY760" fmla="*/ 1677442 h 6858000"/>
              <a:gd name="connsiteX761" fmla="*/ 298437 w 7467600"/>
              <a:gd name="connsiteY761" fmla="*/ 1968019 h 6858000"/>
              <a:gd name="connsiteX762" fmla="*/ 227269 w 7467600"/>
              <a:gd name="connsiteY762" fmla="*/ 1114064 h 6858000"/>
              <a:gd name="connsiteX763" fmla="*/ 248003 w 7467600"/>
              <a:gd name="connsiteY763" fmla="*/ 1089613 h 6858000"/>
              <a:gd name="connsiteX764" fmla="*/ 427020 w 7467600"/>
              <a:gd name="connsiteY764" fmla="*/ 1619803 h 6858000"/>
              <a:gd name="connsiteX765" fmla="*/ 340345 w 7467600"/>
              <a:gd name="connsiteY765" fmla="*/ 2027739 h 6858000"/>
              <a:gd name="connsiteX766" fmla="*/ 360865 w 7467600"/>
              <a:gd name="connsiteY766" fmla="*/ 2044827 h 6858000"/>
              <a:gd name="connsiteX767" fmla="*/ 560414 w 7467600"/>
              <a:gd name="connsiteY767" fmla="*/ 2421457 h 6858000"/>
              <a:gd name="connsiteX768" fmla="*/ 1359703 w 7467600"/>
              <a:gd name="connsiteY768" fmla="*/ 2578554 h 6858000"/>
              <a:gd name="connsiteX769" fmla="*/ 1359422 w 7467600"/>
              <a:gd name="connsiteY769" fmla="*/ 2577994 h 6858000"/>
              <a:gd name="connsiteX770" fmla="*/ 828701 w 7467600"/>
              <a:gd name="connsiteY770" fmla="*/ 1839520 h 6858000"/>
              <a:gd name="connsiteX771" fmla="*/ 494427 w 7467600"/>
              <a:gd name="connsiteY771" fmla="*/ 1092333 h 6858000"/>
              <a:gd name="connsiteX772" fmla="*/ 506322 w 7467600"/>
              <a:gd name="connsiteY772" fmla="*/ 1020997 h 6858000"/>
              <a:gd name="connsiteX773" fmla="*/ 4570198 w 7467600"/>
              <a:gd name="connsiteY773" fmla="*/ 978081 h 6858000"/>
              <a:gd name="connsiteX774" fmla="*/ 4523691 w 7467600"/>
              <a:gd name="connsiteY774" fmla="*/ 1127776 h 6858000"/>
              <a:gd name="connsiteX775" fmla="*/ 4509875 w 7467600"/>
              <a:gd name="connsiteY775" fmla="*/ 1167552 h 6858000"/>
              <a:gd name="connsiteX776" fmla="*/ 4478168 w 7467600"/>
              <a:gd name="connsiteY776" fmla="*/ 1260735 h 6858000"/>
              <a:gd name="connsiteX777" fmla="*/ 4409309 w 7467600"/>
              <a:gd name="connsiteY777" fmla="*/ 1666996 h 6858000"/>
              <a:gd name="connsiteX778" fmla="*/ 4370031 w 7467600"/>
              <a:gd name="connsiteY778" fmla="*/ 1955666 h 6858000"/>
              <a:gd name="connsiteX779" fmla="*/ 4570198 w 7467600"/>
              <a:gd name="connsiteY779" fmla="*/ 978081 h 6858000"/>
              <a:gd name="connsiteX780" fmla="*/ 4557898 w 7467600"/>
              <a:gd name="connsiteY780" fmla="*/ 900011 h 6858000"/>
              <a:gd name="connsiteX781" fmla="*/ 4344840 w 7467600"/>
              <a:gd name="connsiteY781" fmla="*/ 1922038 h 6858000"/>
              <a:gd name="connsiteX782" fmla="*/ 4378710 w 7467600"/>
              <a:gd name="connsiteY782" fmla="*/ 1665516 h 6858000"/>
              <a:gd name="connsiteX783" fmla="*/ 4448798 w 7467600"/>
              <a:gd name="connsiteY783" fmla="*/ 1253024 h 6858000"/>
              <a:gd name="connsiteX784" fmla="*/ 4480315 w 7467600"/>
              <a:gd name="connsiteY784" fmla="*/ 1158454 h 6858000"/>
              <a:gd name="connsiteX785" fmla="*/ 4494133 w 7467600"/>
              <a:gd name="connsiteY785" fmla="*/ 1118676 h 6858000"/>
              <a:gd name="connsiteX786" fmla="*/ 4557898 w 7467600"/>
              <a:gd name="connsiteY786" fmla="*/ 900011 h 6858000"/>
              <a:gd name="connsiteX787" fmla="*/ 5870151 w 7467600"/>
              <a:gd name="connsiteY787" fmla="*/ 898890 h 6858000"/>
              <a:gd name="connsiteX788" fmla="*/ 5861335 w 7467600"/>
              <a:gd name="connsiteY788" fmla="*/ 899177 h 6858000"/>
              <a:gd name="connsiteX789" fmla="*/ 5843702 w 7467600"/>
              <a:gd name="connsiteY789" fmla="*/ 899748 h 6858000"/>
              <a:gd name="connsiteX790" fmla="*/ 5651107 w 7467600"/>
              <a:gd name="connsiteY790" fmla="*/ 920306 h 6858000"/>
              <a:gd name="connsiteX791" fmla="*/ 5459407 w 7467600"/>
              <a:gd name="connsiteY791" fmla="*/ 940975 h 6858000"/>
              <a:gd name="connsiteX792" fmla="*/ 5374846 w 7467600"/>
              <a:gd name="connsiteY792" fmla="*/ 941988 h 6858000"/>
              <a:gd name="connsiteX793" fmla="*/ 5256105 w 7467600"/>
              <a:gd name="connsiteY793" fmla="*/ 945632 h 6858000"/>
              <a:gd name="connsiteX794" fmla="*/ 5107071 w 7467600"/>
              <a:gd name="connsiteY794" fmla="*/ 969720 h 6858000"/>
              <a:gd name="connsiteX795" fmla="*/ 4998681 w 7467600"/>
              <a:gd name="connsiteY795" fmla="*/ 988771 h 6858000"/>
              <a:gd name="connsiteX796" fmla="*/ 5870151 w 7467600"/>
              <a:gd name="connsiteY796" fmla="*/ 898890 h 6858000"/>
              <a:gd name="connsiteX797" fmla="*/ 5504425 w 7467600"/>
              <a:gd name="connsiteY797" fmla="*/ 848067 h 6858000"/>
              <a:gd name="connsiteX798" fmla="*/ 4968849 w 7467600"/>
              <a:gd name="connsiteY798" fmla="*/ 962318 h 6858000"/>
              <a:gd name="connsiteX799" fmla="*/ 5104039 w 7467600"/>
              <a:gd name="connsiteY799" fmla="*/ 940634 h 6858000"/>
              <a:gd name="connsiteX800" fmla="*/ 5256311 w 7467600"/>
              <a:gd name="connsiteY800" fmla="*/ 916490 h 6858000"/>
              <a:gd name="connsiteX801" fmla="*/ 5377381 w 7467600"/>
              <a:gd name="connsiteY801" fmla="*/ 912671 h 6858000"/>
              <a:gd name="connsiteX802" fmla="*/ 5460148 w 7467600"/>
              <a:gd name="connsiteY802" fmla="*/ 911442 h 6858000"/>
              <a:gd name="connsiteX803" fmla="*/ 5648971 w 7467600"/>
              <a:gd name="connsiteY803" fmla="*/ 891331 h 6858000"/>
              <a:gd name="connsiteX804" fmla="*/ 5844807 w 7467600"/>
              <a:gd name="connsiteY804" fmla="*/ 870718 h 6858000"/>
              <a:gd name="connsiteX805" fmla="*/ 5862975 w 7467600"/>
              <a:gd name="connsiteY805" fmla="*/ 869756 h 6858000"/>
              <a:gd name="connsiteX806" fmla="*/ 5920887 w 7467600"/>
              <a:gd name="connsiteY806" fmla="*/ 865929 h 6858000"/>
              <a:gd name="connsiteX807" fmla="*/ 5504425 w 7467600"/>
              <a:gd name="connsiteY807" fmla="*/ 848067 h 6858000"/>
              <a:gd name="connsiteX808" fmla="*/ 3607114 w 7467600"/>
              <a:gd name="connsiteY808" fmla="*/ 467441 h 6858000"/>
              <a:gd name="connsiteX809" fmla="*/ 3296242 w 7467600"/>
              <a:gd name="connsiteY809" fmla="*/ 807991 h 6858000"/>
              <a:gd name="connsiteX810" fmla="*/ 3174674 w 7467600"/>
              <a:gd name="connsiteY810" fmla="*/ 919759 h 6858000"/>
              <a:gd name="connsiteX811" fmla="*/ 3042978 w 7467600"/>
              <a:gd name="connsiteY811" fmla="*/ 1054894 h 6858000"/>
              <a:gd name="connsiteX812" fmla="*/ 2968914 w 7467600"/>
              <a:gd name="connsiteY812" fmla="*/ 1133756 h 6858000"/>
              <a:gd name="connsiteX813" fmla="*/ 3103823 w 7467600"/>
              <a:gd name="connsiteY813" fmla="*/ 1026814 h 6858000"/>
              <a:gd name="connsiteX814" fmla="*/ 3607114 w 7467600"/>
              <a:gd name="connsiteY814" fmla="*/ 467441 h 6858000"/>
              <a:gd name="connsiteX815" fmla="*/ 3744487 w 7467600"/>
              <a:gd name="connsiteY815" fmla="*/ 383136 h 6858000"/>
              <a:gd name="connsiteX816" fmla="*/ 3970213 w 7467600"/>
              <a:gd name="connsiteY816" fmla="*/ 995559 h 6858000"/>
              <a:gd name="connsiteX817" fmla="*/ 3744487 w 7467600"/>
              <a:gd name="connsiteY817" fmla="*/ 383136 h 6858000"/>
              <a:gd name="connsiteX818" fmla="*/ 3624562 w 7467600"/>
              <a:gd name="connsiteY818" fmla="*/ 367041 h 6858000"/>
              <a:gd name="connsiteX819" fmla="*/ 3489712 w 7467600"/>
              <a:gd name="connsiteY819" fmla="*/ 485386 h 6858000"/>
              <a:gd name="connsiteX820" fmla="*/ 3182994 w 7467600"/>
              <a:gd name="connsiteY820" fmla="*/ 828265 h 6858000"/>
              <a:gd name="connsiteX821" fmla="*/ 2892114 w 7467600"/>
              <a:gd name="connsiteY821" fmla="*/ 1172635 h 6858000"/>
              <a:gd name="connsiteX822" fmla="*/ 3021459 w 7467600"/>
              <a:gd name="connsiteY822" fmla="*/ 1035385 h 6858000"/>
              <a:gd name="connsiteX823" fmla="*/ 3153873 w 7467600"/>
              <a:gd name="connsiteY823" fmla="*/ 898971 h 6858000"/>
              <a:gd name="connsiteX824" fmla="*/ 3276511 w 7467600"/>
              <a:gd name="connsiteY824" fmla="*/ 786423 h 6858000"/>
              <a:gd name="connsiteX825" fmla="*/ 3584154 w 7467600"/>
              <a:gd name="connsiteY825" fmla="*/ 448218 h 6858000"/>
              <a:gd name="connsiteX826" fmla="*/ 3624562 w 7467600"/>
              <a:gd name="connsiteY826" fmla="*/ 367041 h 6858000"/>
              <a:gd name="connsiteX827" fmla="*/ 3766672 w 7467600"/>
              <a:gd name="connsiteY827" fmla="*/ 359429 h 6858000"/>
              <a:gd name="connsiteX828" fmla="*/ 3996338 w 7467600"/>
              <a:gd name="connsiteY828" fmla="*/ 968237 h 6858000"/>
              <a:gd name="connsiteX829" fmla="*/ 3766672 w 7467600"/>
              <a:gd name="connsiteY829" fmla="*/ 359429 h 6858000"/>
              <a:gd name="connsiteX830" fmla="*/ 5805386 w 7467600"/>
              <a:gd name="connsiteY830" fmla="*/ 239240 h 6858000"/>
              <a:gd name="connsiteX831" fmla="*/ 5736947 w 7467600"/>
              <a:gd name="connsiteY831" fmla="*/ 261367 h 6858000"/>
              <a:gd name="connsiteX832" fmla="*/ 5427012 w 7467600"/>
              <a:gd name="connsiteY832" fmla="*/ 311272 h 6858000"/>
              <a:gd name="connsiteX833" fmla="*/ 5147818 w 7467600"/>
              <a:gd name="connsiteY833" fmla="*/ 322112 h 6858000"/>
              <a:gd name="connsiteX834" fmla="*/ 5060854 w 7467600"/>
              <a:gd name="connsiteY834" fmla="*/ 311882 h 6858000"/>
              <a:gd name="connsiteX835" fmla="*/ 4945989 w 7467600"/>
              <a:gd name="connsiteY835" fmla="*/ 300516 h 6858000"/>
              <a:gd name="connsiteX836" fmla="*/ 5410479 w 7467600"/>
              <a:gd name="connsiteY836" fmla="*/ 348434 h 6858000"/>
              <a:gd name="connsiteX837" fmla="*/ 5805386 w 7467600"/>
              <a:gd name="connsiteY837" fmla="*/ 239240 h 6858000"/>
              <a:gd name="connsiteX838" fmla="*/ 5905192 w 7467600"/>
              <a:gd name="connsiteY838" fmla="*/ 163079 h 6858000"/>
              <a:gd name="connsiteX839" fmla="*/ 5865655 w 7467600"/>
              <a:gd name="connsiteY839" fmla="*/ 171901 h 6858000"/>
              <a:gd name="connsiteX840" fmla="*/ 5259740 w 7467600"/>
              <a:gd name="connsiteY840" fmla="*/ 257013 h 6858000"/>
              <a:gd name="connsiteX841" fmla="*/ 5208466 w 7467600"/>
              <a:gd name="connsiteY841" fmla="*/ 257550 h 6858000"/>
              <a:gd name="connsiteX842" fmla="*/ 4980204 w 7467600"/>
              <a:gd name="connsiteY842" fmla="*/ 271903 h 6858000"/>
              <a:gd name="connsiteX843" fmla="*/ 5068068 w 7467600"/>
              <a:gd name="connsiteY843" fmla="*/ 282244 h 6858000"/>
              <a:gd name="connsiteX844" fmla="*/ 5153231 w 7467600"/>
              <a:gd name="connsiteY844" fmla="*/ 292240 h 6858000"/>
              <a:gd name="connsiteX845" fmla="*/ 5426491 w 7467600"/>
              <a:gd name="connsiteY845" fmla="*/ 281128 h 6858000"/>
              <a:gd name="connsiteX846" fmla="*/ 5731212 w 7467600"/>
              <a:gd name="connsiteY846" fmla="*/ 231951 h 6858000"/>
              <a:gd name="connsiteX847" fmla="*/ 5905192 w 7467600"/>
              <a:gd name="connsiteY847" fmla="*/ 163079 h 6858000"/>
              <a:gd name="connsiteX848" fmla="*/ 5944437 w 7467600"/>
              <a:gd name="connsiteY848" fmla="*/ 113829 h 6858000"/>
              <a:gd name="connsiteX849" fmla="*/ 5825032 w 7467600"/>
              <a:gd name="connsiteY849" fmla="*/ 146405 h 6858000"/>
              <a:gd name="connsiteX850" fmla="*/ 4955599 w 7467600"/>
              <a:gd name="connsiteY850" fmla="*/ 247008 h 6858000"/>
              <a:gd name="connsiteX851" fmla="*/ 5210104 w 7467600"/>
              <a:gd name="connsiteY851" fmla="*/ 228123 h 6858000"/>
              <a:gd name="connsiteX852" fmla="*/ 5261015 w 7467600"/>
              <a:gd name="connsiteY852" fmla="*/ 227087 h 6858000"/>
              <a:gd name="connsiteX853" fmla="*/ 5861181 w 7467600"/>
              <a:gd name="connsiteY853" fmla="*/ 143093 h 6858000"/>
              <a:gd name="connsiteX854" fmla="*/ 5961252 w 7467600"/>
              <a:gd name="connsiteY854" fmla="*/ 114820 h 6858000"/>
              <a:gd name="connsiteX855" fmla="*/ 5944437 w 7467600"/>
              <a:gd name="connsiteY855" fmla="*/ 113829 h 6858000"/>
              <a:gd name="connsiteX856" fmla="*/ 3882765 w 7467600"/>
              <a:gd name="connsiteY856" fmla="*/ 0 h 6858000"/>
              <a:gd name="connsiteX857" fmla="*/ 3995099 w 7467600"/>
              <a:gd name="connsiteY857" fmla="*/ 0 h 6858000"/>
              <a:gd name="connsiteX858" fmla="*/ 4163818 w 7467600"/>
              <a:gd name="connsiteY858" fmla="*/ 234104 h 6858000"/>
              <a:gd name="connsiteX859" fmla="*/ 4172099 w 7467600"/>
              <a:gd name="connsiteY859" fmla="*/ 234207 h 6858000"/>
              <a:gd name="connsiteX860" fmla="*/ 4784282 w 7467600"/>
              <a:gd name="connsiteY860" fmla="*/ 276561 h 6858000"/>
              <a:gd name="connsiteX861" fmla="*/ 4801687 w 7467600"/>
              <a:gd name="connsiteY861" fmla="*/ 267764 h 6858000"/>
              <a:gd name="connsiteX862" fmla="*/ 6082788 w 7467600"/>
              <a:gd name="connsiteY862" fmla="*/ 64119 h 6858000"/>
              <a:gd name="connsiteX863" fmla="*/ 6099442 w 7467600"/>
              <a:gd name="connsiteY863" fmla="*/ 82568 h 6858000"/>
              <a:gd name="connsiteX864" fmla="*/ 4804137 w 7467600"/>
              <a:gd name="connsiteY864" fmla="*/ 320931 h 6858000"/>
              <a:gd name="connsiteX865" fmla="*/ 4227047 w 7467600"/>
              <a:gd name="connsiteY865" fmla="*/ 313415 h 6858000"/>
              <a:gd name="connsiteX866" fmla="*/ 4346041 w 7467600"/>
              <a:gd name="connsiteY866" fmla="*/ 456086 h 6858000"/>
              <a:gd name="connsiteX867" fmla="*/ 4870967 w 7467600"/>
              <a:gd name="connsiteY867" fmla="*/ 963061 h 6858000"/>
              <a:gd name="connsiteX868" fmla="*/ 4889647 w 7467600"/>
              <a:gd name="connsiteY868" fmla="*/ 957147 h 6858000"/>
              <a:gd name="connsiteX869" fmla="*/ 5422504 w 7467600"/>
              <a:gd name="connsiteY869" fmla="*/ 805191 h 6858000"/>
              <a:gd name="connsiteX870" fmla="*/ 6087656 w 7467600"/>
              <a:gd name="connsiteY870" fmla="*/ 826703 h 6858000"/>
              <a:gd name="connsiteX871" fmla="*/ 6058717 w 7467600"/>
              <a:gd name="connsiteY871" fmla="*/ 865992 h 6858000"/>
              <a:gd name="connsiteX872" fmla="*/ 4974153 w 7467600"/>
              <a:gd name="connsiteY872" fmla="*/ 1045456 h 6858000"/>
              <a:gd name="connsiteX873" fmla="*/ 5627835 w 7467600"/>
              <a:gd name="connsiteY873" fmla="*/ 1472077 h 6858000"/>
              <a:gd name="connsiteX874" fmla="*/ 5629817 w 7467600"/>
              <a:gd name="connsiteY874" fmla="*/ 1471412 h 6858000"/>
              <a:gd name="connsiteX875" fmla="*/ 5634124 w 7467600"/>
              <a:gd name="connsiteY875" fmla="*/ 1470572 h 6858000"/>
              <a:gd name="connsiteX876" fmla="*/ 5755832 w 7467600"/>
              <a:gd name="connsiteY876" fmla="*/ 1383886 h 6858000"/>
              <a:gd name="connsiteX877" fmla="*/ 6014186 w 7467600"/>
              <a:gd name="connsiteY877" fmla="*/ 1279799 h 6858000"/>
              <a:gd name="connsiteX878" fmla="*/ 6901619 w 7467600"/>
              <a:gd name="connsiteY878" fmla="*/ 1047874 h 6858000"/>
              <a:gd name="connsiteX879" fmla="*/ 6931566 w 7467600"/>
              <a:gd name="connsiteY879" fmla="*/ 1062034 h 6858000"/>
              <a:gd name="connsiteX880" fmla="*/ 5790982 w 7467600"/>
              <a:gd name="connsiteY880" fmla="*/ 1561380 h 6858000"/>
              <a:gd name="connsiteX881" fmla="*/ 6188971 w 7467600"/>
              <a:gd name="connsiteY881" fmla="*/ 1755168 h 6858000"/>
              <a:gd name="connsiteX882" fmla="*/ 6202446 w 7467600"/>
              <a:gd name="connsiteY882" fmla="*/ 1752268 h 6858000"/>
              <a:gd name="connsiteX883" fmla="*/ 7179560 w 7467600"/>
              <a:gd name="connsiteY883" fmla="*/ 1467551 h 6858000"/>
              <a:gd name="connsiteX884" fmla="*/ 7158730 w 7467600"/>
              <a:gd name="connsiteY884" fmla="*/ 1507835 h 6858000"/>
              <a:gd name="connsiteX885" fmla="*/ 6326959 w 7467600"/>
              <a:gd name="connsiteY885" fmla="*/ 1817686 h 6858000"/>
              <a:gd name="connsiteX886" fmla="*/ 6537433 w 7467600"/>
              <a:gd name="connsiteY886" fmla="*/ 1907790 h 6858000"/>
              <a:gd name="connsiteX887" fmla="*/ 6550221 w 7467600"/>
              <a:gd name="connsiteY887" fmla="*/ 1910729 h 6858000"/>
              <a:gd name="connsiteX888" fmla="*/ 6964438 w 7467600"/>
              <a:gd name="connsiteY888" fmla="*/ 2209505 h 6858000"/>
              <a:gd name="connsiteX889" fmla="*/ 7367862 w 7467600"/>
              <a:gd name="connsiteY889" fmla="*/ 2806833 h 6858000"/>
              <a:gd name="connsiteX890" fmla="*/ 7364329 w 7467600"/>
              <a:gd name="connsiteY890" fmla="*/ 2826907 h 6858000"/>
              <a:gd name="connsiteX891" fmla="*/ 7290545 w 7467600"/>
              <a:gd name="connsiteY891" fmla="*/ 2850663 h 6858000"/>
              <a:gd name="connsiteX892" fmla="*/ 6472036 w 7467600"/>
              <a:gd name="connsiteY892" fmla="*/ 1959003 h 6858000"/>
              <a:gd name="connsiteX893" fmla="*/ 5792897 w 7467600"/>
              <a:gd name="connsiteY893" fmla="*/ 1647747 h 6858000"/>
              <a:gd name="connsiteX894" fmla="*/ 5842751 w 7467600"/>
              <a:gd name="connsiteY894" fmla="*/ 1816112 h 6858000"/>
              <a:gd name="connsiteX895" fmla="*/ 5847424 w 7467600"/>
              <a:gd name="connsiteY895" fmla="*/ 1815776 h 6858000"/>
              <a:gd name="connsiteX896" fmla="*/ 6399821 w 7467600"/>
              <a:gd name="connsiteY896" fmla="*/ 2344799 h 6858000"/>
              <a:gd name="connsiteX897" fmla="*/ 6323232 w 7467600"/>
              <a:gd name="connsiteY897" fmla="*/ 2389634 h 6858000"/>
              <a:gd name="connsiteX898" fmla="*/ 5942958 w 7467600"/>
              <a:gd name="connsiteY898" fmla="*/ 2077708 h 6858000"/>
              <a:gd name="connsiteX899" fmla="*/ 5921559 w 7467600"/>
              <a:gd name="connsiteY899" fmla="*/ 2378596 h 6858000"/>
              <a:gd name="connsiteX900" fmla="*/ 5817651 w 7467600"/>
              <a:gd name="connsiteY900" fmla="*/ 3023919 h 6858000"/>
              <a:gd name="connsiteX901" fmla="*/ 5729634 w 7467600"/>
              <a:gd name="connsiteY901" fmla="*/ 3051849 h 6858000"/>
              <a:gd name="connsiteX902" fmla="*/ 5611018 w 7467600"/>
              <a:gd name="connsiteY902" fmla="*/ 2316769 h 6858000"/>
              <a:gd name="connsiteX903" fmla="*/ 5687608 w 7467600"/>
              <a:gd name="connsiteY903" fmla="*/ 2039972 h 6858000"/>
              <a:gd name="connsiteX904" fmla="*/ 5657554 w 7467600"/>
              <a:gd name="connsiteY904" fmla="*/ 1576445 h 6858000"/>
              <a:gd name="connsiteX905" fmla="*/ 5150475 w 7467600"/>
              <a:gd name="connsiteY905" fmla="*/ 1274012 h 6858000"/>
              <a:gd name="connsiteX906" fmla="*/ 5349142 w 7467600"/>
              <a:gd name="connsiteY906" fmla="*/ 2204405 h 6858000"/>
              <a:gd name="connsiteX907" fmla="*/ 5262214 w 7467600"/>
              <a:gd name="connsiteY907" fmla="*/ 2233836 h 6858000"/>
              <a:gd name="connsiteX908" fmla="*/ 4981539 w 7467600"/>
              <a:gd name="connsiteY908" fmla="*/ 1542201 h 6858000"/>
              <a:gd name="connsiteX909" fmla="*/ 4958461 w 7467600"/>
              <a:gd name="connsiteY909" fmla="*/ 1136957 h 6858000"/>
              <a:gd name="connsiteX910" fmla="*/ 4655015 w 7467600"/>
              <a:gd name="connsiteY910" fmla="*/ 891426 h 6858000"/>
              <a:gd name="connsiteX911" fmla="*/ 4348002 w 7467600"/>
              <a:gd name="connsiteY911" fmla="*/ 2205895 h 6858000"/>
              <a:gd name="connsiteX912" fmla="*/ 4262250 w 7467600"/>
              <a:gd name="connsiteY912" fmla="*/ 2219972 h 6858000"/>
              <a:gd name="connsiteX913" fmla="*/ 4550611 w 7467600"/>
              <a:gd name="connsiteY913" fmla="*/ 817540 h 6858000"/>
              <a:gd name="connsiteX914" fmla="*/ 4564418 w 7467600"/>
              <a:gd name="connsiteY914" fmla="*/ 808293 h 6858000"/>
              <a:gd name="connsiteX915" fmla="*/ 4266388 w 7467600"/>
              <a:gd name="connsiteY915" fmla="*/ 500083 h 6858000"/>
              <a:gd name="connsiteX916" fmla="*/ 4032842 w 7467600"/>
              <a:gd name="connsiteY916" fmla="*/ 211809 h 6858000"/>
              <a:gd name="connsiteX917" fmla="*/ 3882765 w 7467600"/>
              <a:gd name="connsiteY917" fmla="*/ 0 h 6858000"/>
              <a:gd name="connsiteX918" fmla="*/ 3721337 w 7467600"/>
              <a:gd name="connsiteY918" fmla="*/ 0 h 6858000"/>
              <a:gd name="connsiteX919" fmla="*/ 3797544 w 7467600"/>
              <a:gd name="connsiteY919" fmla="*/ 0 h 6858000"/>
              <a:gd name="connsiteX920" fmla="*/ 3775734 w 7467600"/>
              <a:gd name="connsiteY920" fmla="*/ 95131 h 6858000"/>
              <a:gd name="connsiteX921" fmla="*/ 3724807 w 7467600"/>
              <a:gd name="connsiteY921" fmla="*/ 272257 h 6858000"/>
              <a:gd name="connsiteX922" fmla="*/ 3726844 w 7467600"/>
              <a:gd name="connsiteY922" fmla="*/ 282988 h 6858000"/>
              <a:gd name="connsiteX923" fmla="*/ 3742664 w 7467600"/>
              <a:gd name="connsiteY923" fmla="*/ 279918 h 6858000"/>
              <a:gd name="connsiteX924" fmla="*/ 4103910 w 7467600"/>
              <a:gd name="connsiteY924" fmla="*/ 1161917 h 6858000"/>
              <a:gd name="connsiteX925" fmla="*/ 4020269 w 7467600"/>
              <a:gd name="connsiteY925" fmla="*/ 1200406 h 6858000"/>
              <a:gd name="connsiteX926" fmla="*/ 3674882 w 7467600"/>
              <a:gd name="connsiteY926" fmla="*/ 488524 h 6858000"/>
              <a:gd name="connsiteX927" fmla="*/ 3132682 w 7467600"/>
              <a:gd name="connsiteY927" fmla="*/ 1072284 h 6858000"/>
              <a:gd name="connsiteX928" fmla="*/ 2716346 w 7467600"/>
              <a:gd name="connsiteY928" fmla="*/ 1276376 h 6858000"/>
              <a:gd name="connsiteX929" fmla="*/ 2716772 w 7467600"/>
              <a:gd name="connsiteY929" fmla="*/ 1255462 h 6858000"/>
              <a:gd name="connsiteX930" fmla="*/ 3471096 w 7467600"/>
              <a:gd name="connsiteY930" fmla="*/ 437072 h 6858000"/>
              <a:gd name="connsiteX931" fmla="*/ 3639057 w 7467600"/>
              <a:gd name="connsiteY931" fmla="*/ 286334 h 6858000"/>
              <a:gd name="connsiteX932" fmla="*/ 3640309 w 7467600"/>
              <a:gd name="connsiteY932" fmla="*/ 284664 h 6858000"/>
              <a:gd name="connsiteX933" fmla="*/ 3646022 w 7467600"/>
              <a:gd name="connsiteY933" fmla="*/ 276711 h 6858000"/>
              <a:gd name="connsiteX934" fmla="*/ 3707943 w 7467600"/>
              <a:gd name="connsiteY934" fmla="*/ 65958 h 6858000"/>
              <a:gd name="connsiteX935" fmla="*/ 3721337 w 7467600"/>
              <a:gd name="connsiteY935" fmla="*/ 0 h 6858000"/>
              <a:gd name="connsiteX936" fmla="*/ 2867960 w 7467600"/>
              <a:gd name="connsiteY936" fmla="*/ 0 h 6858000"/>
              <a:gd name="connsiteX937" fmla="*/ 2926351 w 7467600"/>
              <a:gd name="connsiteY937" fmla="*/ 0 h 6858000"/>
              <a:gd name="connsiteX938" fmla="*/ 2902823 w 7467600"/>
              <a:gd name="connsiteY938" fmla="*/ 262929 h 6858000"/>
              <a:gd name="connsiteX939" fmla="*/ 2940663 w 7467600"/>
              <a:gd name="connsiteY939" fmla="*/ 140884 h 6858000"/>
              <a:gd name="connsiteX940" fmla="*/ 2947039 w 7467600"/>
              <a:gd name="connsiteY940" fmla="*/ 122524 h 6858000"/>
              <a:gd name="connsiteX941" fmla="*/ 2984316 w 7467600"/>
              <a:gd name="connsiteY941" fmla="*/ 0 h 6858000"/>
              <a:gd name="connsiteX942" fmla="*/ 3016114 w 7467600"/>
              <a:gd name="connsiteY942" fmla="*/ 0 h 6858000"/>
              <a:gd name="connsiteX943" fmla="*/ 2979949 w 7467600"/>
              <a:gd name="connsiteY943" fmla="*/ 119274 h 6858000"/>
              <a:gd name="connsiteX944" fmla="*/ 3023879 w 7467600"/>
              <a:gd name="connsiteY944" fmla="*/ 0 h 6858000"/>
              <a:gd name="connsiteX945" fmla="*/ 3105400 w 7467600"/>
              <a:gd name="connsiteY945" fmla="*/ 0 h 6858000"/>
              <a:gd name="connsiteX946" fmla="*/ 3094669 w 7467600"/>
              <a:gd name="connsiteY946" fmla="*/ 30308 h 6858000"/>
              <a:gd name="connsiteX947" fmla="*/ 2901945 w 7467600"/>
              <a:gd name="connsiteY947" fmla="*/ 466538 h 6858000"/>
              <a:gd name="connsiteX948" fmla="*/ 2815209 w 7467600"/>
              <a:gd name="connsiteY948" fmla="*/ 497361 h 6858000"/>
              <a:gd name="connsiteX949" fmla="*/ 2844845 w 7467600"/>
              <a:gd name="connsiteY949" fmla="*/ 127638 h 6858000"/>
              <a:gd name="connsiteX950" fmla="*/ 2867960 w 7467600"/>
              <a:gd name="connsiteY950" fmla="*/ 0 h 6858000"/>
              <a:gd name="connsiteX951" fmla="*/ 1057230 w 7467600"/>
              <a:gd name="connsiteY951" fmla="*/ 0 h 6858000"/>
              <a:gd name="connsiteX952" fmla="*/ 1111003 w 7467600"/>
              <a:gd name="connsiteY952" fmla="*/ 0 h 6858000"/>
              <a:gd name="connsiteX953" fmla="*/ 1125553 w 7467600"/>
              <a:gd name="connsiteY953" fmla="*/ 52588 h 6858000"/>
              <a:gd name="connsiteX954" fmla="*/ 1304276 w 7467600"/>
              <a:gd name="connsiteY954" fmla="*/ 476275 h 6858000"/>
              <a:gd name="connsiteX955" fmla="*/ 1492066 w 7467600"/>
              <a:gd name="connsiteY955" fmla="*/ 886333 h 6858000"/>
              <a:gd name="connsiteX956" fmla="*/ 1423698 w 7467600"/>
              <a:gd name="connsiteY956" fmla="*/ 710817 h 6858000"/>
              <a:gd name="connsiteX957" fmla="*/ 1357609 w 7467600"/>
              <a:gd name="connsiteY957" fmla="*/ 532892 h 6858000"/>
              <a:gd name="connsiteX958" fmla="*/ 1309550 w 7467600"/>
              <a:gd name="connsiteY958" fmla="*/ 374031 h 6858000"/>
              <a:gd name="connsiteX959" fmla="*/ 1193673 w 7467600"/>
              <a:gd name="connsiteY959" fmla="*/ 49533 h 6858000"/>
              <a:gd name="connsiteX960" fmla="*/ 1164391 w 7467600"/>
              <a:gd name="connsiteY960" fmla="*/ 0 h 6858000"/>
              <a:gd name="connsiteX961" fmla="*/ 1200666 w 7467600"/>
              <a:gd name="connsiteY961" fmla="*/ 0 h 6858000"/>
              <a:gd name="connsiteX962" fmla="*/ 1223408 w 7467600"/>
              <a:gd name="connsiteY962" fmla="*/ 38996 h 6858000"/>
              <a:gd name="connsiteX963" fmla="*/ 1339635 w 7467600"/>
              <a:gd name="connsiteY963" fmla="*/ 365517 h 6858000"/>
              <a:gd name="connsiteX964" fmla="*/ 1387469 w 7467600"/>
              <a:gd name="connsiteY964" fmla="*/ 523079 h 6858000"/>
              <a:gd name="connsiteX965" fmla="*/ 1452685 w 7467600"/>
              <a:gd name="connsiteY965" fmla="*/ 699806 h 6858000"/>
              <a:gd name="connsiteX966" fmla="*/ 1492092 w 7467600"/>
              <a:gd name="connsiteY966" fmla="*/ 800424 h 6858000"/>
              <a:gd name="connsiteX967" fmla="*/ 1455302 w 7467600"/>
              <a:gd name="connsiteY967" fmla="*/ 632913 h 6858000"/>
              <a:gd name="connsiteX968" fmla="*/ 1222336 w 7467600"/>
              <a:gd name="connsiteY968" fmla="*/ 9480 h 6858000"/>
              <a:gd name="connsiteX969" fmla="*/ 1214634 w 7467600"/>
              <a:gd name="connsiteY969" fmla="*/ 0 h 6858000"/>
              <a:gd name="connsiteX970" fmla="*/ 1289827 w 7467600"/>
              <a:gd name="connsiteY970" fmla="*/ 0 h 6858000"/>
              <a:gd name="connsiteX971" fmla="*/ 1321076 w 7467600"/>
              <a:gd name="connsiteY971" fmla="*/ 59722 h 6858000"/>
              <a:gd name="connsiteX972" fmla="*/ 1512579 w 7467600"/>
              <a:gd name="connsiteY972" fmla="*/ 626441 h 6858000"/>
              <a:gd name="connsiteX973" fmla="*/ 1506076 w 7467600"/>
              <a:gd name="connsiteY973" fmla="*/ 1089289 h 6858000"/>
              <a:gd name="connsiteX974" fmla="*/ 1486346 w 7467600"/>
              <a:gd name="connsiteY974" fmla="*/ 1079919 h 6858000"/>
              <a:gd name="connsiteX975" fmla="*/ 1070511 w 7467600"/>
              <a:gd name="connsiteY975" fmla="*/ 48609 h 6858000"/>
              <a:gd name="connsiteX976" fmla="*/ 1057230 w 7467600"/>
              <a:gd name="connsiteY976" fmla="*/ 0 h 6858000"/>
              <a:gd name="connsiteX977" fmla="*/ 43151 w 7467600"/>
              <a:gd name="connsiteY977" fmla="*/ 0 h 6858000"/>
              <a:gd name="connsiteX978" fmla="*/ 95283 w 7467600"/>
              <a:gd name="connsiteY978" fmla="*/ 0 h 6858000"/>
              <a:gd name="connsiteX979" fmla="*/ 300708 w 7467600"/>
              <a:gd name="connsiteY979" fmla="*/ 154571 h 6858000"/>
              <a:gd name="connsiteX980" fmla="*/ 530414 w 7467600"/>
              <a:gd name="connsiteY980" fmla="*/ 354673 h 6858000"/>
              <a:gd name="connsiteX981" fmla="*/ 333785 w 7467600"/>
              <a:gd name="connsiteY981" fmla="*/ 161564 h 6858000"/>
              <a:gd name="connsiteX982" fmla="*/ 147005 w 7467600"/>
              <a:gd name="connsiteY982" fmla="*/ 0 h 6858000"/>
              <a:gd name="connsiteX983" fmla="*/ 272509 w 7467600"/>
              <a:gd name="connsiteY983" fmla="*/ 0 h 6858000"/>
              <a:gd name="connsiteX984" fmla="*/ 326276 w 7467600"/>
              <a:gd name="connsiteY984" fmla="*/ 45847 h 6858000"/>
              <a:gd name="connsiteX985" fmla="*/ 823759 w 7467600"/>
              <a:gd name="connsiteY985" fmla="*/ 574145 h 6858000"/>
              <a:gd name="connsiteX986" fmla="*/ 811254 w 7467600"/>
              <a:gd name="connsiteY986" fmla="*/ 665546 h 6858000"/>
              <a:gd name="connsiteX987" fmla="*/ 154042 w 7467600"/>
              <a:gd name="connsiteY987" fmla="*/ 261522 h 6858000"/>
              <a:gd name="connsiteX988" fmla="*/ 13550 w 7467600"/>
              <a:gd name="connsiteY988" fmla="*/ 158423 h 6858000"/>
              <a:gd name="connsiteX989" fmla="*/ 0 w 7467600"/>
              <a:gd name="connsiteY989" fmla="*/ 146618 h 6858000"/>
              <a:gd name="connsiteX990" fmla="*/ 0 w 7467600"/>
              <a:gd name="connsiteY990" fmla="*/ 59161 h 6858000"/>
              <a:gd name="connsiteX991" fmla="*/ 45427 w 7467600"/>
              <a:gd name="connsiteY991" fmla="*/ 101078 h 6858000"/>
              <a:gd name="connsiteX992" fmla="*/ 630103 w 7467600"/>
              <a:gd name="connsiteY992" fmla="*/ 485885 h 6858000"/>
              <a:gd name="connsiteX993" fmla="*/ 532040 w 7467600"/>
              <a:gd name="connsiteY993" fmla="*/ 399359 h 6858000"/>
              <a:gd name="connsiteX994" fmla="*/ 517618 w 7467600"/>
              <a:gd name="connsiteY994" fmla="*/ 385726 h 6858000"/>
              <a:gd name="connsiteX995" fmla="*/ 285074 w 7467600"/>
              <a:gd name="connsiteY995" fmla="*/ 182755 h 6858000"/>
              <a:gd name="connsiteX996" fmla="*/ 43151 w 7467600"/>
              <a:gd name="connsiteY99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27465 w 7467600"/>
              <a:gd name="connsiteY127" fmla="*/ 5174181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7327465 w 7467600"/>
              <a:gd name="connsiteY139" fmla="*/ 5174181 h 6858000"/>
              <a:gd name="connsiteX140" fmla="*/ 1903353 w 7467600"/>
              <a:gd name="connsiteY140" fmla="*/ 5044827 h 6858000"/>
              <a:gd name="connsiteX141" fmla="*/ 1936931 w 7467600"/>
              <a:gd name="connsiteY141" fmla="*/ 5093954 h 6858000"/>
              <a:gd name="connsiteX142" fmla="*/ 2195868 w 7467600"/>
              <a:gd name="connsiteY142" fmla="*/ 5396574 h 6858000"/>
              <a:gd name="connsiteX143" fmla="*/ 2088852 w 7467600"/>
              <a:gd name="connsiteY143" fmla="*/ 5166123 h 6858000"/>
              <a:gd name="connsiteX144" fmla="*/ 1958241 w 7467600"/>
              <a:gd name="connsiteY144" fmla="*/ 5067955 h 6858000"/>
              <a:gd name="connsiteX145" fmla="*/ 1903353 w 7467600"/>
              <a:gd name="connsiteY145" fmla="*/ 5044827 h 6858000"/>
              <a:gd name="connsiteX146" fmla="*/ 1979378 w 7467600"/>
              <a:gd name="connsiteY146" fmla="*/ 4769504 h 6858000"/>
              <a:gd name="connsiteX147" fmla="*/ 2882120 w 7467600"/>
              <a:gd name="connsiteY147" fmla="*/ 5064547 h 6858000"/>
              <a:gd name="connsiteX148" fmla="*/ 2793103 w 7467600"/>
              <a:gd name="connsiteY148" fmla="*/ 5039699 h 6858000"/>
              <a:gd name="connsiteX149" fmla="*/ 2770041 w 7467600"/>
              <a:gd name="connsiteY149" fmla="*/ 5033634 h 6858000"/>
              <a:gd name="connsiteX150" fmla="*/ 1979378 w 7467600"/>
              <a:gd name="connsiteY150" fmla="*/ 4769504 h 6858000"/>
              <a:gd name="connsiteX151" fmla="*/ 1927410 w 7467600"/>
              <a:gd name="connsiteY151" fmla="*/ 4716164 h 6858000"/>
              <a:gd name="connsiteX152" fmla="*/ 1959587 w 7467600"/>
              <a:gd name="connsiteY152" fmla="*/ 4728849 h 6858000"/>
              <a:gd name="connsiteX153" fmla="*/ 2777707 w 7467600"/>
              <a:gd name="connsiteY153" fmla="*/ 5003991 h 6858000"/>
              <a:gd name="connsiteX154" fmla="*/ 2800768 w 7467600"/>
              <a:gd name="connsiteY154" fmla="*/ 5010056 h 6858000"/>
              <a:gd name="connsiteX155" fmla="*/ 2879408 w 7467600"/>
              <a:gd name="connsiteY155" fmla="*/ 5031590 h 6858000"/>
              <a:gd name="connsiteX156" fmla="*/ 2862295 w 7467600"/>
              <a:gd name="connsiteY156" fmla="*/ 5022958 h 6858000"/>
              <a:gd name="connsiteX157" fmla="*/ 2813343 w 7467600"/>
              <a:gd name="connsiteY157" fmla="*/ 4998369 h 6858000"/>
              <a:gd name="connsiteX158" fmla="*/ 2646245 w 7467600"/>
              <a:gd name="connsiteY158" fmla="*/ 4930999 h 6858000"/>
              <a:gd name="connsiteX159" fmla="*/ 1999243 w 7467600"/>
              <a:gd name="connsiteY159" fmla="*/ 4730524 h 6858000"/>
              <a:gd name="connsiteX160" fmla="*/ 1979527 w 7467600"/>
              <a:gd name="connsiteY160" fmla="*/ 4726651 h 6858000"/>
              <a:gd name="connsiteX161" fmla="*/ 1927410 w 7467600"/>
              <a:gd name="connsiteY161" fmla="*/ 4716164 h 6858000"/>
              <a:gd name="connsiteX162" fmla="*/ 1997014 w 7467600"/>
              <a:gd name="connsiteY162" fmla="*/ 4698007 h 6858000"/>
              <a:gd name="connsiteX163" fmla="*/ 2005458 w 7467600"/>
              <a:gd name="connsiteY163" fmla="*/ 4699540 h 6858000"/>
              <a:gd name="connsiteX164" fmla="*/ 2657186 w 7467600"/>
              <a:gd name="connsiteY164" fmla="*/ 4901687 h 6858000"/>
              <a:gd name="connsiteX165" fmla="*/ 2826662 w 7467600"/>
              <a:gd name="connsiteY165" fmla="*/ 4970362 h 6858000"/>
              <a:gd name="connsiteX166" fmla="*/ 2876100 w 7467600"/>
              <a:gd name="connsiteY166" fmla="*/ 4995397 h 6858000"/>
              <a:gd name="connsiteX167" fmla="*/ 3042600 w 7467600"/>
              <a:gd name="connsiteY167" fmla="*/ 5059532 h 6858000"/>
              <a:gd name="connsiteX168" fmla="*/ 1997014 w 7467600"/>
              <a:gd name="connsiteY168" fmla="*/ 4698007 h 6858000"/>
              <a:gd name="connsiteX169" fmla="*/ 2305292 w 7467600"/>
              <a:gd name="connsiteY169" fmla="*/ 4219492 h 6858000"/>
              <a:gd name="connsiteX170" fmla="*/ 3360922 w 7467600"/>
              <a:gd name="connsiteY170" fmla="*/ 4529373 h 6858000"/>
              <a:gd name="connsiteX171" fmla="*/ 3492420 w 7467600"/>
              <a:gd name="connsiteY171" fmla="*/ 4510145 h 6858000"/>
              <a:gd name="connsiteX172" fmla="*/ 3364086 w 7467600"/>
              <a:gd name="connsiteY172" fmla="*/ 4480340 h 6858000"/>
              <a:gd name="connsiteX173" fmla="*/ 3225818 w 7467600"/>
              <a:gd name="connsiteY173" fmla="*/ 4411822 h 6858000"/>
              <a:gd name="connsiteX174" fmla="*/ 3129696 w 7467600"/>
              <a:gd name="connsiteY174" fmla="*/ 4360704 h 6858000"/>
              <a:gd name="connsiteX175" fmla="*/ 2814545 w 7467600"/>
              <a:gd name="connsiteY175" fmla="*/ 4282955 h 6858000"/>
              <a:gd name="connsiteX176" fmla="*/ 2305292 w 7467600"/>
              <a:gd name="connsiteY176" fmla="*/ 4219492 h 6858000"/>
              <a:gd name="connsiteX177" fmla="*/ 2626982 w 7467600"/>
              <a:gd name="connsiteY177" fmla="*/ 4206450 h 6858000"/>
              <a:gd name="connsiteX178" fmla="*/ 2490617 w 7467600"/>
              <a:gd name="connsiteY178" fmla="*/ 4206951 h 6858000"/>
              <a:gd name="connsiteX179" fmla="*/ 2819869 w 7467600"/>
              <a:gd name="connsiteY179" fmla="*/ 4252936 h 6858000"/>
              <a:gd name="connsiteX180" fmla="*/ 3143018 w 7467600"/>
              <a:gd name="connsiteY180" fmla="*/ 4332698 h 6858000"/>
              <a:gd name="connsiteX181" fmla="*/ 3241520 w 7467600"/>
              <a:gd name="connsiteY181" fmla="*/ 4385112 h 6858000"/>
              <a:gd name="connsiteX182" fmla="*/ 3374575 w 7467600"/>
              <a:gd name="connsiteY182" fmla="*/ 4451517 h 6858000"/>
              <a:gd name="connsiteX183" fmla="*/ 3505221 w 7467600"/>
              <a:gd name="connsiteY183" fmla="*/ 4480757 h 6858000"/>
              <a:gd name="connsiteX184" fmla="*/ 2626982 w 7467600"/>
              <a:gd name="connsiteY184" fmla="*/ 4206450 h 6858000"/>
              <a:gd name="connsiteX185" fmla="*/ 1310106 w 7467600"/>
              <a:gd name="connsiteY185" fmla="*/ 3943217 h 6858000"/>
              <a:gd name="connsiteX186" fmla="*/ 854994 w 7467600"/>
              <a:gd name="connsiteY186" fmla="*/ 4399136 h 6858000"/>
              <a:gd name="connsiteX187" fmla="*/ 742462 w 7467600"/>
              <a:gd name="connsiteY187" fmla="*/ 4594648 h 6858000"/>
              <a:gd name="connsiteX188" fmla="*/ 820602 w 7467600"/>
              <a:gd name="connsiteY188" fmla="*/ 4485915 h 6858000"/>
              <a:gd name="connsiteX189" fmla="*/ 878295 w 7467600"/>
              <a:gd name="connsiteY189" fmla="*/ 4403594 h 6858000"/>
              <a:gd name="connsiteX190" fmla="*/ 1240607 w 7467600"/>
              <a:gd name="connsiteY190" fmla="*/ 4010401 h 6858000"/>
              <a:gd name="connsiteX191" fmla="*/ 1310106 w 7467600"/>
              <a:gd name="connsiteY191" fmla="*/ 3943217 h 6858000"/>
              <a:gd name="connsiteX192" fmla="*/ 1423113 w 7467600"/>
              <a:gd name="connsiteY192" fmla="*/ 3874565 h 6858000"/>
              <a:gd name="connsiteX193" fmla="*/ 1260565 w 7467600"/>
              <a:gd name="connsiteY193" fmla="*/ 4031982 h 6858000"/>
              <a:gd name="connsiteX194" fmla="*/ 901900 w 7467600"/>
              <a:gd name="connsiteY194" fmla="*/ 4421236 h 6858000"/>
              <a:gd name="connsiteX195" fmla="*/ 845044 w 7467600"/>
              <a:gd name="connsiteY195" fmla="*/ 4502436 h 6858000"/>
              <a:gd name="connsiteX196" fmla="*/ 685926 w 7467600"/>
              <a:gd name="connsiteY196" fmla="*/ 4703069 h 6858000"/>
              <a:gd name="connsiteX197" fmla="*/ 684248 w 7467600"/>
              <a:gd name="connsiteY197" fmla="*/ 4706721 h 6858000"/>
              <a:gd name="connsiteX198" fmla="*/ 1423113 w 7467600"/>
              <a:gd name="connsiteY198" fmla="*/ 3874565 h 6858000"/>
              <a:gd name="connsiteX199" fmla="*/ 3316479 w 7467600"/>
              <a:gd name="connsiteY199" fmla="*/ 3872136 h 6858000"/>
              <a:gd name="connsiteX200" fmla="*/ 3546806 w 7467600"/>
              <a:gd name="connsiteY200" fmla="*/ 4356139 h 6858000"/>
              <a:gd name="connsiteX201" fmla="*/ 3364433 w 7467600"/>
              <a:gd name="connsiteY201" fmla="*/ 3953121 h 6858000"/>
              <a:gd name="connsiteX202" fmla="*/ 3316479 w 7467600"/>
              <a:gd name="connsiteY202" fmla="*/ 3872136 h 6858000"/>
              <a:gd name="connsiteX203" fmla="*/ 3291335 w 7467600"/>
              <a:gd name="connsiteY203" fmla="*/ 3767420 h 6858000"/>
              <a:gd name="connsiteX204" fmla="*/ 3390805 w 7467600"/>
              <a:gd name="connsiteY204" fmla="*/ 3937163 h 6858000"/>
              <a:gd name="connsiteX205" fmla="*/ 3579062 w 7467600"/>
              <a:gd name="connsiteY205" fmla="*/ 4359040 h 6858000"/>
              <a:gd name="connsiteX206" fmla="*/ 3467355 w 7467600"/>
              <a:gd name="connsiteY206" fmla="*/ 3988130 h 6858000"/>
              <a:gd name="connsiteX207" fmla="*/ 3310753 w 7467600"/>
              <a:gd name="connsiteY207" fmla="*/ 3787140 h 6858000"/>
              <a:gd name="connsiteX208" fmla="*/ 3291335 w 7467600"/>
              <a:gd name="connsiteY208" fmla="*/ 3767420 h 6858000"/>
              <a:gd name="connsiteX209" fmla="*/ 1635889 w 7467600"/>
              <a:gd name="connsiteY209" fmla="*/ 3709494 h 6858000"/>
              <a:gd name="connsiteX210" fmla="*/ 1634800 w 7467600"/>
              <a:gd name="connsiteY210" fmla="*/ 3731111 h 6858000"/>
              <a:gd name="connsiteX211" fmla="*/ 1635889 w 7467600"/>
              <a:gd name="connsiteY211" fmla="*/ 3709494 h 6858000"/>
              <a:gd name="connsiteX212" fmla="*/ 1510397 w 7467600"/>
              <a:gd name="connsiteY212" fmla="*/ 3684705 h 6858000"/>
              <a:gd name="connsiteX213" fmla="*/ 1146550 w 7467600"/>
              <a:gd name="connsiteY213" fmla="*/ 3802012 h 6858000"/>
              <a:gd name="connsiteX214" fmla="*/ 698834 w 7467600"/>
              <a:gd name="connsiteY214" fmla="*/ 3952272 h 6858000"/>
              <a:gd name="connsiteX215" fmla="*/ 34256 w 7467600"/>
              <a:gd name="connsiteY215" fmla="*/ 4347603 h 6858000"/>
              <a:gd name="connsiteX216" fmla="*/ 527241 w 7467600"/>
              <a:gd name="connsiteY216" fmla="*/ 4065078 h 6858000"/>
              <a:gd name="connsiteX217" fmla="*/ 1510397 w 7467600"/>
              <a:gd name="connsiteY217" fmla="*/ 3684705 h 6858000"/>
              <a:gd name="connsiteX218" fmla="*/ 1313114 w 7467600"/>
              <a:gd name="connsiteY218" fmla="*/ 3655216 h 6858000"/>
              <a:gd name="connsiteX219" fmla="*/ 1109304 w 7467600"/>
              <a:gd name="connsiteY219" fmla="*/ 3669030 h 6858000"/>
              <a:gd name="connsiteX220" fmla="*/ 8129 w 7467600"/>
              <a:gd name="connsiteY220" fmla="*/ 4330519 h 6858000"/>
              <a:gd name="connsiteX221" fmla="*/ 687572 w 7467600"/>
              <a:gd name="connsiteY221" fmla="*/ 3925629 h 6858000"/>
              <a:gd name="connsiteX222" fmla="*/ 1138365 w 7467600"/>
              <a:gd name="connsiteY222" fmla="*/ 3774515 h 6858000"/>
              <a:gd name="connsiteX223" fmla="*/ 1505579 w 7467600"/>
              <a:gd name="connsiteY223" fmla="*/ 3655526 h 6858000"/>
              <a:gd name="connsiteX224" fmla="*/ 1313114 w 7467600"/>
              <a:gd name="connsiteY224" fmla="*/ 3655216 h 6858000"/>
              <a:gd name="connsiteX225" fmla="*/ 3655073 w 7467600"/>
              <a:gd name="connsiteY225" fmla="*/ 3650884 h 6858000"/>
              <a:gd name="connsiteX226" fmla="*/ 3989938 w 7467600"/>
              <a:gd name="connsiteY226" fmla="*/ 3991685 h 6858000"/>
              <a:gd name="connsiteX227" fmla="*/ 4393907 w 7467600"/>
              <a:gd name="connsiteY227" fmla="*/ 4261258 h 6858000"/>
              <a:gd name="connsiteX228" fmla="*/ 4648051 w 7467600"/>
              <a:gd name="connsiteY228" fmla="*/ 4374051 h 6858000"/>
              <a:gd name="connsiteX229" fmla="*/ 4383389 w 7467600"/>
              <a:gd name="connsiteY229" fmla="*/ 4184369 h 6858000"/>
              <a:gd name="connsiteX230" fmla="*/ 4165508 w 7467600"/>
              <a:gd name="connsiteY230" fmla="*/ 4035196 h 6858000"/>
              <a:gd name="connsiteX231" fmla="*/ 4068162 w 7467600"/>
              <a:gd name="connsiteY231" fmla="*/ 3953394 h 6858000"/>
              <a:gd name="connsiteX232" fmla="*/ 3981416 w 7467600"/>
              <a:gd name="connsiteY232" fmla="*/ 3880482 h 6858000"/>
              <a:gd name="connsiteX233" fmla="*/ 3800147 w 7467600"/>
              <a:gd name="connsiteY233" fmla="*/ 3749872 h 6858000"/>
              <a:gd name="connsiteX234" fmla="*/ 3655073 w 7467600"/>
              <a:gd name="connsiteY234" fmla="*/ 3650884 h 6858000"/>
              <a:gd name="connsiteX235" fmla="*/ 3670252 w 7467600"/>
              <a:gd name="connsiteY235" fmla="*/ 3622798 h 6858000"/>
              <a:gd name="connsiteX236" fmla="*/ 3817258 w 7467600"/>
              <a:gd name="connsiteY236" fmla="*/ 3723577 h 6858000"/>
              <a:gd name="connsiteX237" fmla="*/ 4000461 w 7467600"/>
              <a:gd name="connsiteY237" fmla="*/ 3855966 h 6858000"/>
              <a:gd name="connsiteX238" fmla="*/ 4088180 w 7467600"/>
              <a:gd name="connsiteY238" fmla="*/ 3929774 h 6858000"/>
              <a:gd name="connsiteX239" fmla="*/ 4184555 w 7467600"/>
              <a:gd name="connsiteY239" fmla="*/ 4010683 h 6858000"/>
              <a:gd name="connsiteX240" fmla="*/ 4399563 w 7467600"/>
              <a:gd name="connsiteY240" fmla="*/ 4158106 h 6858000"/>
              <a:gd name="connsiteX241" fmla="*/ 4684469 w 7467600"/>
              <a:gd name="connsiteY241" fmla="*/ 4364680 h 6858000"/>
              <a:gd name="connsiteX242" fmla="*/ 4690271 w 7467600"/>
              <a:gd name="connsiteY242" fmla="*/ 4370034 h 6858000"/>
              <a:gd name="connsiteX243" fmla="*/ 4136093 w 7467600"/>
              <a:gd name="connsiteY243" fmla="*/ 3858466 h 6858000"/>
              <a:gd name="connsiteX244" fmla="*/ 3670252 w 7467600"/>
              <a:gd name="connsiteY244" fmla="*/ 3622798 h 6858000"/>
              <a:gd name="connsiteX245" fmla="*/ 4440129 w 7467600"/>
              <a:gd name="connsiteY245" fmla="*/ 3448571 h 6858000"/>
              <a:gd name="connsiteX246" fmla="*/ 4856525 w 7467600"/>
              <a:gd name="connsiteY246" fmla="*/ 3915351 h 6858000"/>
              <a:gd name="connsiteX247" fmla="*/ 5059055 w 7467600"/>
              <a:gd name="connsiteY247" fmla="*/ 4108918 h 6858000"/>
              <a:gd name="connsiteX248" fmla="*/ 5290070 w 7467600"/>
              <a:gd name="connsiteY248" fmla="*/ 4263619 h 6858000"/>
              <a:gd name="connsiteX249" fmla="*/ 4834991 w 7467600"/>
              <a:gd name="connsiteY249" fmla="*/ 3830985 h 6858000"/>
              <a:gd name="connsiteX250" fmla="*/ 4440129 w 7467600"/>
              <a:gd name="connsiteY250" fmla="*/ 3448571 h 6858000"/>
              <a:gd name="connsiteX251" fmla="*/ 4441737 w 7467600"/>
              <a:gd name="connsiteY251" fmla="*/ 3399734 h 6858000"/>
              <a:gd name="connsiteX252" fmla="*/ 4431236 w 7467600"/>
              <a:gd name="connsiteY252" fmla="*/ 3400954 h 6858000"/>
              <a:gd name="connsiteX253" fmla="*/ 4557150 w 7467600"/>
              <a:gd name="connsiteY253" fmla="*/ 3510023 h 6858000"/>
              <a:gd name="connsiteX254" fmla="*/ 4856936 w 7467600"/>
              <a:gd name="connsiteY254" fmla="*/ 3809146 h 6858000"/>
              <a:gd name="connsiteX255" fmla="*/ 5111996 w 7467600"/>
              <a:gd name="connsiteY255" fmla="*/ 4065759 h 6858000"/>
              <a:gd name="connsiteX256" fmla="*/ 5388878 w 7467600"/>
              <a:gd name="connsiteY256" fmla="*/ 4300185 h 6858000"/>
              <a:gd name="connsiteX257" fmla="*/ 5425556 w 7467600"/>
              <a:gd name="connsiteY257" fmla="*/ 4308967 h 6858000"/>
              <a:gd name="connsiteX258" fmla="*/ 4943646 w 7467600"/>
              <a:gd name="connsiteY258" fmla="*/ 3822916 h 6858000"/>
              <a:gd name="connsiteX259" fmla="*/ 4594837 w 7467600"/>
              <a:gd name="connsiteY259" fmla="*/ 3532274 h 6858000"/>
              <a:gd name="connsiteX260" fmla="*/ 4441737 w 7467600"/>
              <a:gd name="connsiteY260" fmla="*/ 3399734 h 6858000"/>
              <a:gd name="connsiteX261" fmla="*/ 5425834 w 7467600"/>
              <a:gd name="connsiteY261" fmla="*/ 3162785 h 6858000"/>
              <a:gd name="connsiteX262" fmla="*/ 5401644 w 7467600"/>
              <a:gd name="connsiteY262" fmla="*/ 3617847 h 6858000"/>
              <a:gd name="connsiteX263" fmla="*/ 5467256 w 7467600"/>
              <a:gd name="connsiteY263" fmla="*/ 4175494 h 6858000"/>
              <a:gd name="connsiteX264" fmla="*/ 5448069 w 7467600"/>
              <a:gd name="connsiteY264" fmla="*/ 3567554 h 6858000"/>
              <a:gd name="connsiteX265" fmla="*/ 5425834 w 7467600"/>
              <a:gd name="connsiteY265" fmla="*/ 3162785 h 6858000"/>
              <a:gd name="connsiteX266" fmla="*/ 1318687 w 7467600"/>
              <a:gd name="connsiteY266" fmla="*/ 3113840 h 6858000"/>
              <a:gd name="connsiteX267" fmla="*/ 1066793 w 7467600"/>
              <a:gd name="connsiteY267" fmla="*/ 3212171 h 6858000"/>
              <a:gd name="connsiteX268" fmla="*/ 993319 w 7467600"/>
              <a:gd name="connsiteY268" fmla="*/ 3247648 h 6858000"/>
              <a:gd name="connsiteX269" fmla="*/ 853081 w 7467600"/>
              <a:gd name="connsiteY269" fmla="*/ 3312410 h 6858000"/>
              <a:gd name="connsiteX270" fmla="*/ 805957 w 7467600"/>
              <a:gd name="connsiteY270" fmla="*/ 3330443 h 6858000"/>
              <a:gd name="connsiteX271" fmla="*/ 1318687 w 7467600"/>
              <a:gd name="connsiteY271" fmla="*/ 3113840 h 6858000"/>
              <a:gd name="connsiteX272" fmla="*/ 5453702 w 7467600"/>
              <a:gd name="connsiteY272" fmla="*/ 3090882 h 6858000"/>
              <a:gd name="connsiteX273" fmla="*/ 5480135 w 7467600"/>
              <a:gd name="connsiteY273" fmla="*/ 3565802 h 6858000"/>
              <a:gd name="connsiteX274" fmla="*/ 5499023 w 7467600"/>
              <a:gd name="connsiteY274" fmla="*/ 4166310 h 6858000"/>
              <a:gd name="connsiteX275" fmla="*/ 5547022 w 7467600"/>
              <a:gd name="connsiteY275" fmla="*/ 3607838 h 6858000"/>
              <a:gd name="connsiteX276" fmla="*/ 5515964 w 7467600"/>
              <a:gd name="connsiteY276" fmla="*/ 3378541 h 6858000"/>
              <a:gd name="connsiteX277" fmla="*/ 5453702 w 7467600"/>
              <a:gd name="connsiteY277" fmla="*/ 3090882 h 6858000"/>
              <a:gd name="connsiteX278" fmla="*/ 1238695 w 7467600"/>
              <a:gd name="connsiteY278" fmla="*/ 3076820 h 6858000"/>
              <a:gd name="connsiteX279" fmla="*/ 716371 w 7467600"/>
              <a:gd name="connsiteY279" fmla="*/ 3293249 h 6858000"/>
              <a:gd name="connsiteX280" fmla="*/ 579522 w 7467600"/>
              <a:gd name="connsiteY280" fmla="*/ 3371759 h 6858000"/>
              <a:gd name="connsiteX281" fmla="*/ 600288 w 7467600"/>
              <a:gd name="connsiteY281" fmla="*/ 3365555 h 6858000"/>
              <a:gd name="connsiteX282" fmla="*/ 840692 w 7467600"/>
              <a:gd name="connsiteY282" fmla="*/ 3284921 h 6858000"/>
              <a:gd name="connsiteX283" fmla="*/ 979248 w 7467600"/>
              <a:gd name="connsiteY283" fmla="*/ 3221003 h 6858000"/>
              <a:gd name="connsiteX284" fmla="*/ 1053282 w 7467600"/>
              <a:gd name="connsiteY284" fmla="*/ 3185247 h 6858000"/>
              <a:gd name="connsiteX285" fmla="*/ 1320603 w 7467600"/>
              <a:gd name="connsiteY285" fmla="*/ 3081281 h 6858000"/>
              <a:gd name="connsiteX286" fmla="*/ 1238695 w 7467600"/>
              <a:gd name="connsiteY286" fmla="*/ 3076820 h 6858000"/>
              <a:gd name="connsiteX287" fmla="*/ 5425627 w 7467600"/>
              <a:gd name="connsiteY287" fmla="*/ 2954192 h 6858000"/>
              <a:gd name="connsiteX288" fmla="*/ 5470770 w 7467600"/>
              <a:gd name="connsiteY288" fmla="*/ 3005435 h 6858000"/>
              <a:gd name="connsiteX289" fmla="*/ 5519779 w 7467600"/>
              <a:gd name="connsiteY289" fmla="*/ 4359223 h 6858000"/>
              <a:gd name="connsiteX290" fmla="*/ 5520293 w 7467600"/>
              <a:gd name="connsiteY290" fmla="*/ 4360602 h 6858000"/>
              <a:gd name="connsiteX291" fmla="*/ 5767221 w 7467600"/>
              <a:gd name="connsiteY291" fmla="*/ 4665564 h 6858000"/>
              <a:gd name="connsiteX292" fmla="*/ 6937169 w 7467600"/>
              <a:gd name="connsiteY292" fmla="*/ 4815941 h 6858000"/>
              <a:gd name="connsiteX293" fmla="*/ 6953922 w 7467600"/>
              <a:gd name="connsiteY293" fmla="*/ 4890068 h 6858000"/>
              <a:gd name="connsiteX294" fmla="*/ 6071359 w 7467600"/>
              <a:gd name="connsiteY294" fmla="*/ 4770770 h 6858000"/>
              <a:gd name="connsiteX295" fmla="*/ 6038839 w 7467600"/>
              <a:gd name="connsiteY295" fmla="*/ 4764474 h 6858000"/>
              <a:gd name="connsiteX296" fmla="*/ 6038706 w 7467600"/>
              <a:gd name="connsiteY296" fmla="*/ 4763847 h 6858000"/>
              <a:gd name="connsiteX297" fmla="*/ 6037784 w 7467600"/>
              <a:gd name="connsiteY297" fmla="*/ 4764270 h 6858000"/>
              <a:gd name="connsiteX298" fmla="*/ 6038839 w 7467600"/>
              <a:gd name="connsiteY298" fmla="*/ 4764474 h 6858000"/>
              <a:gd name="connsiteX299" fmla="*/ 6040338 w 7467600"/>
              <a:gd name="connsiteY299" fmla="*/ 4771418 h 6858000"/>
              <a:gd name="connsiteX300" fmla="*/ 6024488 w 7467600"/>
              <a:gd name="connsiteY300" fmla="*/ 4809903 h 6858000"/>
              <a:gd name="connsiteX301" fmla="*/ 5599771 w 7467600"/>
              <a:gd name="connsiteY301" fmla="*/ 5509652 h 6858000"/>
              <a:gd name="connsiteX302" fmla="*/ 5548843 w 7467600"/>
              <a:gd name="connsiteY302" fmla="*/ 5563845 h 6858000"/>
              <a:gd name="connsiteX303" fmla="*/ 5940952 w 7467600"/>
              <a:gd name="connsiteY303" fmla="*/ 6250028 h 6858000"/>
              <a:gd name="connsiteX304" fmla="*/ 6043441 w 7467600"/>
              <a:gd name="connsiteY304" fmla="*/ 6665847 h 6858000"/>
              <a:gd name="connsiteX305" fmla="*/ 6093432 w 7467600"/>
              <a:gd name="connsiteY305" fmla="*/ 6858000 h 6858000"/>
              <a:gd name="connsiteX306" fmla="*/ 6034344 w 7467600"/>
              <a:gd name="connsiteY306" fmla="*/ 6858000 h 6858000"/>
              <a:gd name="connsiteX307" fmla="*/ 6026679 w 7467600"/>
              <a:gd name="connsiteY307" fmla="*/ 6836959 h 6858000"/>
              <a:gd name="connsiteX308" fmla="*/ 5800441 w 7467600"/>
              <a:gd name="connsiteY308" fmla="*/ 6335286 h 6858000"/>
              <a:gd name="connsiteX309" fmla="*/ 5526562 w 7467600"/>
              <a:gd name="connsiteY309" fmla="*/ 5705388 h 6858000"/>
              <a:gd name="connsiteX310" fmla="*/ 5519640 w 7467600"/>
              <a:gd name="connsiteY310" fmla="*/ 5683774 h 6858000"/>
              <a:gd name="connsiteX311" fmla="*/ 5844559 w 7467600"/>
              <a:gd name="connsiteY311" fmla="*/ 6553349 h 6858000"/>
              <a:gd name="connsiteX312" fmla="*/ 5975994 w 7467600"/>
              <a:gd name="connsiteY312" fmla="*/ 6858000 h 6858000"/>
              <a:gd name="connsiteX313" fmla="*/ 5898547 w 7467600"/>
              <a:gd name="connsiteY313" fmla="*/ 6858000 h 6858000"/>
              <a:gd name="connsiteX314" fmla="*/ 5682041 w 7467600"/>
              <a:gd name="connsiteY314" fmla="*/ 6355860 h 6858000"/>
              <a:gd name="connsiteX315" fmla="*/ 5461758 w 7467600"/>
              <a:gd name="connsiteY315" fmla="*/ 5820220 h 6858000"/>
              <a:gd name="connsiteX316" fmla="*/ 5237282 w 7467600"/>
              <a:gd name="connsiteY316" fmla="*/ 6579086 h 6858000"/>
              <a:gd name="connsiteX317" fmla="*/ 5115009 w 7467600"/>
              <a:gd name="connsiteY317" fmla="*/ 6858000 h 6858000"/>
              <a:gd name="connsiteX318" fmla="*/ 5028074 w 7467600"/>
              <a:gd name="connsiteY318" fmla="*/ 6858000 h 6858000"/>
              <a:gd name="connsiteX319" fmla="*/ 5079508 w 7467600"/>
              <a:gd name="connsiteY319" fmla="*/ 6749074 h 6858000"/>
              <a:gd name="connsiteX320" fmla="*/ 5371846 w 7467600"/>
              <a:gd name="connsiteY320" fmla="*/ 5924413 h 6858000"/>
              <a:gd name="connsiteX321" fmla="*/ 5270512 w 7467600"/>
              <a:gd name="connsiteY321" fmla="*/ 6138975 h 6858000"/>
              <a:gd name="connsiteX322" fmla="*/ 5062409 w 7467600"/>
              <a:gd name="connsiteY322" fmla="*/ 6653544 h 6858000"/>
              <a:gd name="connsiteX323" fmla="*/ 5036628 w 7467600"/>
              <a:gd name="connsiteY323" fmla="*/ 6754247 h 6858000"/>
              <a:gd name="connsiteX324" fmla="*/ 5009112 w 7467600"/>
              <a:gd name="connsiteY324" fmla="*/ 6858000 h 6858000"/>
              <a:gd name="connsiteX325" fmla="*/ 4976679 w 7467600"/>
              <a:gd name="connsiteY325" fmla="*/ 6858000 h 6858000"/>
              <a:gd name="connsiteX326" fmla="*/ 5006537 w 7467600"/>
              <a:gd name="connsiteY326" fmla="*/ 6747068 h 6858000"/>
              <a:gd name="connsiteX327" fmla="*/ 5032723 w 7467600"/>
              <a:gd name="connsiteY327" fmla="*/ 6644957 h 6858000"/>
              <a:gd name="connsiteX328" fmla="*/ 5242949 w 7467600"/>
              <a:gd name="connsiteY328" fmla="*/ 6125175 h 6858000"/>
              <a:gd name="connsiteX329" fmla="*/ 5286321 w 7467600"/>
              <a:gd name="connsiteY329" fmla="*/ 6033555 h 6858000"/>
              <a:gd name="connsiteX330" fmla="*/ 5008210 w 7467600"/>
              <a:gd name="connsiteY330" fmla="*/ 6649194 h 6858000"/>
              <a:gd name="connsiteX331" fmla="*/ 4986321 w 7467600"/>
              <a:gd name="connsiteY331" fmla="*/ 6765687 h 6858000"/>
              <a:gd name="connsiteX332" fmla="*/ 4973474 w 7467600"/>
              <a:gd name="connsiteY332" fmla="*/ 6858000 h 6858000"/>
              <a:gd name="connsiteX333" fmla="*/ 4907178 w 7467600"/>
              <a:gd name="connsiteY333" fmla="*/ 6858000 h 6858000"/>
              <a:gd name="connsiteX334" fmla="*/ 4910810 w 7467600"/>
              <a:gd name="connsiteY334" fmla="*/ 6829660 h 6858000"/>
              <a:gd name="connsiteX335" fmla="*/ 4987461 w 7467600"/>
              <a:gd name="connsiteY335" fmla="*/ 6432994 h 6858000"/>
              <a:gd name="connsiteX336" fmla="*/ 5179262 w 7467600"/>
              <a:gd name="connsiteY336" fmla="*/ 6035044 h 6858000"/>
              <a:gd name="connsiteX337" fmla="*/ 4689678 w 7467600"/>
              <a:gd name="connsiteY337" fmla="*/ 6440241 h 6858000"/>
              <a:gd name="connsiteX338" fmla="*/ 4477543 w 7467600"/>
              <a:gd name="connsiteY338" fmla="*/ 6674836 h 6858000"/>
              <a:gd name="connsiteX339" fmla="*/ 4329957 w 7467600"/>
              <a:gd name="connsiteY339" fmla="*/ 6858000 h 6858000"/>
              <a:gd name="connsiteX340" fmla="*/ 4218595 w 7467600"/>
              <a:gd name="connsiteY340" fmla="*/ 6858000 h 6858000"/>
              <a:gd name="connsiteX341" fmla="*/ 4368888 w 7467600"/>
              <a:gd name="connsiteY341" fmla="*/ 6668412 h 6858000"/>
              <a:gd name="connsiteX342" fmla="*/ 4563091 w 7467600"/>
              <a:gd name="connsiteY342" fmla="*/ 6442508 h 6858000"/>
              <a:gd name="connsiteX343" fmla="*/ 5387324 w 7467600"/>
              <a:gd name="connsiteY343" fmla="*/ 5705830 h 6858000"/>
              <a:gd name="connsiteX344" fmla="*/ 5073620 w 7467600"/>
              <a:gd name="connsiteY344" fmla="*/ 5955437 h 6858000"/>
              <a:gd name="connsiteX345" fmla="*/ 4689789 w 7467600"/>
              <a:gd name="connsiteY345" fmla="*/ 6268382 h 6858000"/>
              <a:gd name="connsiteX346" fmla="*/ 4418722 w 7467600"/>
              <a:gd name="connsiteY346" fmla="*/ 6570886 h 6858000"/>
              <a:gd name="connsiteX347" fmla="*/ 4214944 w 7467600"/>
              <a:gd name="connsiteY347" fmla="*/ 6858000 h 6858000"/>
              <a:gd name="connsiteX348" fmla="*/ 4177898 w 7467600"/>
              <a:gd name="connsiteY348" fmla="*/ 6858000 h 6858000"/>
              <a:gd name="connsiteX349" fmla="*/ 4391597 w 7467600"/>
              <a:gd name="connsiteY349" fmla="*/ 6556370 h 6858000"/>
              <a:gd name="connsiteX350" fmla="*/ 4668889 w 7467600"/>
              <a:gd name="connsiteY350" fmla="*/ 6246399 h 6858000"/>
              <a:gd name="connsiteX351" fmla="*/ 5055427 w 7467600"/>
              <a:gd name="connsiteY351" fmla="*/ 5931476 h 6858000"/>
              <a:gd name="connsiteX352" fmla="*/ 5371814 w 7467600"/>
              <a:gd name="connsiteY352" fmla="*/ 5678975 h 6858000"/>
              <a:gd name="connsiteX353" fmla="*/ 4987918 w 7467600"/>
              <a:gd name="connsiteY353" fmla="*/ 5838701 h 6858000"/>
              <a:gd name="connsiteX354" fmla="*/ 4317146 w 7467600"/>
              <a:gd name="connsiteY354" fmla="*/ 6587716 h 6858000"/>
              <a:gd name="connsiteX355" fmla="*/ 4171627 w 7467600"/>
              <a:gd name="connsiteY355" fmla="*/ 6858000 h 6858000"/>
              <a:gd name="connsiteX356" fmla="*/ 4081585 w 7467600"/>
              <a:gd name="connsiteY356" fmla="*/ 6858000 h 6858000"/>
              <a:gd name="connsiteX357" fmla="*/ 4238603 w 7467600"/>
              <a:gd name="connsiteY357" fmla="*/ 6559341 h 6858000"/>
              <a:gd name="connsiteX358" fmla="*/ 4778333 w 7467600"/>
              <a:gd name="connsiteY358" fmla="*/ 5873626 h 6858000"/>
              <a:gd name="connsiteX359" fmla="*/ 5414185 w 7467600"/>
              <a:gd name="connsiteY359" fmla="*/ 5573882 h 6858000"/>
              <a:gd name="connsiteX360" fmla="*/ 5959648 w 7467600"/>
              <a:gd name="connsiteY360" fmla="*/ 4760797 h 6858000"/>
              <a:gd name="connsiteX361" fmla="*/ 5355019 w 7467600"/>
              <a:gd name="connsiteY361" fmla="*/ 4734672 h 6858000"/>
              <a:gd name="connsiteX362" fmla="*/ 5083565 w 7467600"/>
              <a:gd name="connsiteY362" fmla="*/ 5179121 h 6858000"/>
              <a:gd name="connsiteX363" fmla="*/ 4713577 w 7467600"/>
              <a:gd name="connsiteY363" fmla="*/ 5616803 h 6858000"/>
              <a:gd name="connsiteX364" fmla="*/ 3989559 w 7467600"/>
              <a:gd name="connsiteY364" fmla="*/ 6145945 h 6858000"/>
              <a:gd name="connsiteX365" fmla="*/ 3939824 w 7467600"/>
              <a:gd name="connsiteY365" fmla="*/ 6066900 h 6858000"/>
              <a:gd name="connsiteX366" fmla="*/ 4584537 w 7467600"/>
              <a:gd name="connsiteY366" fmla="*/ 5324826 h 6858000"/>
              <a:gd name="connsiteX367" fmla="*/ 5037105 w 7467600"/>
              <a:gd name="connsiteY367" fmla="*/ 5088765 h 6858000"/>
              <a:gd name="connsiteX368" fmla="*/ 5039930 w 7467600"/>
              <a:gd name="connsiteY368" fmla="*/ 5089585 h 6858000"/>
              <a:gd name="connsiteX369" fmla="*/ 5263764 w 7467600"/>
              <a:gd name="connsiteY369" fmla="*/ 4735525 h 6858000"/>
              <a:gd name="connsiteX370" fmla="*/ 4086300 w 7467600"/>
              <a:gd name="connsiteY370" fmla="*/ 4884599 h 6858000"/>
              <a:gd name="connsiteX371" fmla="*/ 4085485 w 7467600"/>
              <a:gd name="connsiteY371" fmla="*/ 4899070 h 6858000"/>
              <a:gd name="connsiteX372" fmla="*/ 3871915 w 7467600"/>
              <a:gd name="connsiteY372" fmla="*/ 5253645 h 6858000"/>
              <a:gd name="connsiteX373" fmla="*/ 3799374 w 7467600"/>
              <a:gd name="connsiteY373" fmla="*/ 5466127 h 6858000"/>
              <a:gd name="connsiteX374" fmla="*/ 3498850 w 7467600"/>
              <a:gd name="connsiteY374" fmla="*/ 6661888 h 6858000"/>
              <a:gd name="connsiteX375" fmla="*/ 3399216 w 7467600"/>
              <a:gd name="connsiteY375" fmla="*/ 6858000 h 6858000"/>
              <a:gd name="connsiteX376" fmla="*/ 3303688 w 7467600"/>
              <a:gd name="connsiteY376" fmla="*/ 6858000 h 6858000"/>
              <a:gd name="connsiteX377" fmla="*/ 3391774 w 7467600"/>
              <a:gd name="connsiteY377" fmla="*/ 6697181 h 6858000"/>
              <a:gd name="connsiteX378" fmla="*/ 3735540 w 7467600"/>
              <a:gd name="connsiteY378" fmla="*/ 5546923 h 6858000"/>
              <a:gd name="connsiteX379" fmla="*/ 3729438 w 7467600"/>
              <a:gd name="connsiteY379" fmla="*/ 5569058 h 6858000"/>
              <a:gd name="connsiteX380" fmla="*/ 3707782 w 7467600"/>
              <a:gd name="connsiteY380" fmla="*/ 5644908 h 6858000"/>
              <a:gd name="connsiteX381" fmla="*/ 3583827 w 7467600"/>
              <a:gd name="connsiteY381" fmla="*/ 6039215 h 6858000"/>
              <a:gd name="connsiteX382" fmla="*/ 3547861 w 7467600"/>
              <a:gd name="connsiteY382" fmla="*/ 6129609 h 6858000"/>
              <a:gd name="connsiteX383" fmla="*/ 3490905 w 7467600"/>
              <a:gd name="connsiteY383" fmla="*/ 6277660 h 6858000"/>
              <a:gd name="connsiteX384" fmla="*/ 3455859 w 7467600"/>
              <a:gd name="connsiteY384" fmla="*/ 6391301 h 6858000"/>
              <a:gd name="connsiteX385" fmla="*/ 3429112 w 7467600"/>
              <a:gd name="connsiteY385" fmla="*/ 6479469 h 6858000"/>
              <a:gd name="connsiteX386" fmla="*/ 3304862 w 7467600"/>
              <a:gd name="connsiteY386" fmla="*/ 6796476 h 6858000"/>
              <a:gd name="connsiteX387" fmla="*/ 3276071 w 7467600"/>
              <a:gd name="connsiteY387" fmla="*/ 6858000 h 6858000"/>
              <a:gd name="connsiteX388" fmla="*/ 3240805 w 7467600"/>
              <a:gd name="connsiteY388" fmla="*/ 6858000 h 6858000"/>
              <a:gd name="connsiteX389" fmla="*/ 3275917 w 7467600"/>
              <a:gd name="connsiteY389" fmla="*/ 6783192 h 6858000"/>
              <a:gd name="connsiteX390" fmla="*/ 3399358 w 7467600"/>
              <a:gd name="connsiteY390" fmla="*/ 6469011 h 6858000"/>
              <a:gd name="connsiteX391" fmla="*/ 3425650 w 7467600"/>
              <a:gd name="connsiteY391" fmla="*/ 6381333 h 6858000"/>
              <a:gd name="connsiteX392" fmla="*/ 3460661 w 7467600"/>
              <a:gd name="connsiteY392" fmla="*/ 6266763 h 6858000"/>
              <a:gd name="connsiteX393" fmla="*/ 3518021 w 7467600"/>
              <a:gd name="connsiteY393" fmla="*/ 6117298 h 6858000"/>
              <a:gd name="connsiteX394" fmla="*/ 3554035 w 7467600"/>
              <a:gd name="connsiteY394" fmla="*/ 6027832 h 6858000"/>
              <a:gd name="connsiteX395" fmla="*/ 3677174 w 7467600"/>
              <a:gd name="connsiteY395" fmla="*/ 5636351 h 6858000"/>
              <a:gd name="connsiteX396" fmla="*/ 3698819 w 7467600"/>
              <a:gd name="connsiteY396" fmla="*/ 5560503 h 6858000"/>
              <a:gd name="connsiteX397" fmla="*/ 3702094 w 7467600"/>
              <a:gd name="connsiteY397" fmla="*/ 5549194 h 6858000"/>
              <a:gd name="connsiteX398" fmla="*/ 3398355 w 7467600"/>
              <a:gd name="connsiteY398" fmla="*/ 6094603 h 6858000"/>
              <a:gd name="connsiteX399" fmla="*/ 3193941 w 7467600"/>
              <a:gd name="connsiteY399" fmla="*/ 6798775 h 6858000"/>
              <a:gd name="connsiteX400" fmla="*/ 3184140 w 7467600"/>
              <a:gd name="connsiteY400" fmla="*/ 6858000 h 6858000"/>
              <a:gd name="connsiteX401" fmla="*/ 3099978 w 7467600"/>
              <a:gd name="connsiteY401" fmla="*/ 6858000 h 6858000"/>
              <a:gd name="connsiteX402" fmla="*/ 3101556 w 7467600"/>
              <a:gd name="connsiteY402" fmla="*/ 6843337 h 6858000"/>
              <a:gd name="connsiteX403" fmla="*/ 3370162 w 7467600"/>
              <a:gd name="connsiteY403" fmla="*/ 5785550 h 6858000"/>
              <a:gd name="connsiteX404" fmla="*/ 3746477 w 7467600"/>
              <a:gd name="connsiteY404" fmla="*/ 5377889 h 6858000"/>
              <a:gd name="connsiteX405" fmla="*/ 3863399 w 7467600"/>
              <a:gd name="connsiteY405" fmla="*/ 5087257 h 6858000"/>
              <a:gd name="connsiteX406" fmla="*/ 3968712 w 7467600"/>
              <a:gd name="connsiteY406" fmla="*/ 4913989 h 6858000"/>
              <a:gd name="connsiteX407" fmla="*/ 2792390 w 7467600"/>
              <a:gd name="connsiteY407" fmla="*/ 5382974 h 6858000"/>
              <a:gd name="connsiteX408" fmla="*/ 2714982 w 7467600"/>
              <a:gd name="connsiteY408" fmla="*/ 5427051 h 6858000"/>
              <a:gd name="connsiteX409" fmla="*/ 2813361 w 7467600"/>
              <a:gd name="connsiteY409" fmla="*/ 6023912 h 6858000"/>
              <a:gd name="connsiteX410" fmla="*/ 2688430 w 7467600"/>
              <a:gd name="connsiteY410" fmla="*/ 6801564 h 6858000"/>
              <a:gd name="connsiteX411" fmla="*/ 2629626 w 7467600"/>
              <a:gd name="connsiteY411" fmla="*/ 6763394 h 6858000"/>
              <a:gd name="connsiteX412" fmla="*/ 2565328 w 7467600"/>
              <a:gd name="connsiteY412" fmla="*/ 5516399 h 6858000"/>
              <a:gd name="connsiteX413" fmla="*/ 1922999 w 7467600"/>
              <a:gd name="connsiteY413" fmla="*/ 5980343 h 6858000"/>
              <a:gd name="connsiteX414" fmla="*/ 1950261 w 7467600"/>
              <a:gd name="connsiteY414" fmla="*/ 6405858 h 6858000"/>
              <a:gd name="connsiteX415" fmla="*/ 2365554 w 7467600"/>
              <a:gd name="connsiteY415" fmla="*/ 6759107 h 6858000"/>
              <a:gd name="connsiteX416" fmla="*/ 2424142 w 7467600"/>
              <a:gd name="connsiteY416" fmla="*/ 6858000 h 6858000"/>
              <a:gd name="connsiteX417" fmla="*/ 2395994 w 7467600"/>
              <a:gd name="connsiteY417" fmla="*/ 6858000 h 6858000"/>
              <a:gd name="connsiteX418" fmla="*/ 2392863 w 7467600"/>
              <a:gd name="connsiteY418" fmla="*/ 6852964 h 6858000"/>
              <a:gd name="connsiteX419" fmla="*/ 2017589 w 7467600"/>
              <a:gd name="connsiteY419" fmla="*/ 6493982 h 6858000"/>
              <a:gd name="connsiteX420" fmla="*/ 2147336 w 7467600"/>
              <a:gd name="connsiteY420" fmla="*/ 6594052 h 6858000"/>
              <a:gd name="connsiteX421" fmla="*/ 2207047 w 7467600"/>
              <a:gd name="connsiteY421" fmla="*/ 6654540 h 6858000"/>
              <a:gd name="connsiteX422" fmla="*/ 2299106 w 7467600"/>
              <a:gd name="connsiteY422" fmla="*/ 6778931 h 6858000"/>
              <a:gd name="connsiteX423" fmla="*/ 2314430 w 7467600"/>
              <a:gd name="connsiteY423" fmla="*/ 6801144 h 6858000"/>
              <a:gd name="connsiteX424" fmla="*/ 2352406 w 7467600"/>
              <a:gd name="connsiteY424" fmla="*/ 6858000 h 6858000"/>
              <a:gd name="connsiteX425" fmla="*/ 2314492 w 7467600"/>
              <a:gd name="connsiteY425" fmla="*/ 6858000 h 6858000"/>
              <a:gd name="connsiteX426" fmla="*/ 2288095 w 7467600"/>
              <a:gd name="connsiteY426" fmla="*/ 6818030 h 6858000"/>
              <a:gd name="connsiteX427" fmla="*/ 2272768 w 7467600"/>
              <a:gd name="connsiteY427" fmla="*/ 6795822 h 6858000"/>
              <a:gd name="connsiteX428" fmla="*/ 2182715 w 7467600"/>
              <a:gd name="connsiteY428" fmla="*/ 6675071 h 6858000"/>
              <a:gd name="connsiteX429" fmla="*/ 2032061 w 7467600"/>
              <a:gd name="connsiteY429" fmla="*/ 6541380 h 6858000"/>
              <a:gd name="connsiteX430" fmla="*/ 2257220 w 7467600"/>
              <a:gd name="connsiteY430" fmla="*/ 6826257 h 6858000"/>
              <a:gd name="connsiteX431" fmla="*/ 2281324 w 7467600"/>
              <a:gd name="connsiteY431" fmla="*/ 6858000 h 6858000"/>
              <a:gd name="connsiteX432" fmla="*/ 2242860 w 7467600"/>
              <a:gd name="connsiteY432" fmla="*/ 6858000 h 6858000"/>
              <a:gd name="connsiteX433" fmla="*/ 2232818 w 7467600"/>
              <a:gd name="connsiteY433" fmla="*/ 6844926 h 6858000"/>
              <a:gd name="connsiteX434" fmla="*/ 1990172 w 7467600"/>
              <a:gd name="connsiteY434" fmla="*/ 6542121 h 6858000"/>
              <a:gd name="connsiteX435" fmla="*/ 2124090 w 7467600"/>
              <a:gd name="connsiteY435" fmla="*/ 6761017 h 6858000"/>
              <a:gd name="connsiteX436" fmla="*/ 2200380 w 7467600"/>
              <a:gd name="connsiteY436" fmla="*/ 6858000 h 6858000"/>
              <a:gd name="connsiteX437" fmla="*/ 2147507 w 7467600"/>
              <a:gd name="connsiteY437" fmla="*/ 6858000 h 6858000"/>
              <a:gd name="connsiteX438" fmla="*/ 2070668 w 7467600"/>
              <a:gd name="connsiteY438" fmla="*/ 6761520 h 6858000"/>
              <a:gd name="connsiteX439" fmla="*/ 1975142 w 7467600"/>
              <a:gd name="connsiteY439" fmla="*/ 6585570 h 6858000"/>
              <a:gd name="connsiteX440" fmla="*/ 2050035 w 7467600"/>
              <a:gd name="connsiteY440" fmla="*/ 6813345 h 6858000"/>
              <a:gd name="connsiteX441" fmla="*/ 2063025 w 7467600"/>
              <a:gd name="connsiteY441" fmla="*/ 6858000 h 6858000"/>
              <a:gd name="connsiteX442" fmla="*/ 2021675 w 7467600"/>
              <a:gd name="connsiteY442" fmla="*/ 6858000 h 6858000"/>
              <a:gd name="connsiteX443" fmla="*/ 2019308 w 7467600"/>
              <a:gd name="connsiteY443" fmla="*/ 6847118 h 6858000"/>
              <a:gd name="connsiteX444" fmla="*/ 1938835 w 7467600"/>
              <a:gd name="connsiteY444" fmla="*/ 6551160 h 6858000"/>
              <a:gd name="connsiteX445" fmla="*/ 1953230 w 7467600"/>
              <a:gd name="connsiteY445" fmla="*/ 6759699 h 6858000"/>
              <a:gd name="connsiteX446" fmla="*/ 1956763 w 7467600"/>
              <a:gd name="connsiteY446" fmla="*/ 6778191 h 6858000"/>
              <a:gd name="connsiteX447" fmla="*/ 1967925 w 7467600"/>
              <a:gd name="connsiteY447" fmla="*/ 6858000 h 6858000"/>
              <a:gd name="connsiteX448" fmla="*/ 1936622 w 7467600"/>
              <a:gd name="connsiteY448" fmla="*/ 6858000 h 6858000"/>
              <a:gd name="connsiteX449" fmla="*/ 1926261 w 7467600"/>
              <a:gd name="connsiteY449" fmla="*/ 6784064 h 6858000"/>
              <a:gd name="connsiteX450" fmla="*/ 1922724 w 7467600"/>
              <a:gd name="connsiteY450" fmla="*/ 6765577 h 6858000"/>
              <a:gd name="connsiteX451" fmla="*/ 1904650 w 7467600"/>
              <a:gd name="connsiteY451" fmla="*/ 6639616 h 6858000"/>
              <a:gd name="connsiteX452" fmla="*/ 1885273 w 7467600"/>
              <a:gd name="connsiteY452" fmla="*/ 6858000 h 6858000"/>
              <a:gd name="connsiteX453" fmla="*/ 1854363 w 7467600"/>
              <a:gd name="connsiteY453" fmla="*/ 6858000 h 6858000"/>
              <a:gd name="connsiteX454" fmla="*/ 1880391 w 7467600"/>
              <a:gd name="connsiteY454" fmla="*/ 6603796 h 6858000"/>
              <a:gd name="connsiteX455" fmla="*/ 1818273 w 7467600"/>
              <a:gd name="connsiteY455" fmla="*/ 6715729 h 6858000"/>
              <a:gd name="connsiteX456" fmla="*/ 1794691 w 7467600"/>
              <a:gd name="connsiteY456" fmla="*/ 6843239 h 6858000"/>
              <a:gd name="connsiteX457" fmla="*/ 1794914 w 7467600"/>
              <a:gd name="connsiteY457" fmla="*/ 6858000 h 6858000"/>
              <a:gd name="connsiteX458" fmla="*/ 1746128 w 7467600"/>
              <a:gd name="connsiteY458" fmla="*/ 6858000 h 6858000"/>
              <a:gd name="connsiteX459" fmla="*/ 1753934 w 7467600"/>
              <a:gd name="connsiteY459" fmla="*/ 6724796 h 6858000"/>
              <a:gd name="connsiteX460" fmla="*/ 1792053 w 7467600"/>
              <a:gd name="connsiteY460" fmla="*/ 6572396 h 6858000"/>
              <a:gd name="connsiteX461" fmla="*/ 1862248 w 7467600"/>
              <a:gd name="connsiteY461" fmla="*/ 6266397 h 6858000"/>
              <a:gd name="connsiteX462" fmla="*/ 1862250 w 7467600"/>
              <a:gd name="connsiteY462" fmla="*/ 6033531 h 6858000"/>
              <a:gd name="connsiteX463" fmla="*/ 1211999 w 7467600"/>
              <a:gd name="connsiteY463" fmla="*/ 6683610 h 6858000"/>
              <a:gd name="connsiteX464" fmla="*/ 1213266 w 7467600"/>
              <a:gd name="connsiteY464" fmla="*/ 6691947 h 6858000"/>
              <a:gd name="connsiteX465" fmla="*/ 1203370 w 7467600"/>
              <a:gd name="connsiteY465" fmla="*/ 6850676 h 6858000"/>
              <a:gd name="connsiteX466" fmla="*/ 1203671 w 7467600"/>
              <a:gd name="connsiteY466" fmla="*/ 6858000 h 6858000"/>
              <a:gd name="connsiteX467" fmla="*/ 1143180 w 7467600"/>
              <a:gd name="connsiteY467" fmla="*/ 6858000 h 6858000"/>
              <a:gd name="connsiteX468" fmla="*/ 1142176 w 7467600"/>
              <a:gd name="connsiteY468" fmla="*/ 6766045 h 6858000"/>
              <a:gd name="connsiteX469" fmla="*/ 1067484 w 7467600"/>
              <a:gd name="connsiteY469" fmla="*/ 6858000 h 6858000"/>
              <a:gd name="connsiteX470" fmla="*/ 953928 w 7467600"/>
              <a:gd name="connsiteY470" fmla="*/ 6858000 h 6858000"/>
              <a:gd name="connsiteX471" fmla="*/ 959715 w 7467600"/>
              <a:gd name="connsiteY471" fmla="*/ 6850185 h 6858000"/>
              <a:gd name="connsiteX472" fmla="*/ 1483788 w 7467600"/>
              <a:gd name="connsiteY472" fmla="*/ 6259174 h 6858000"/>
              <a:gd name="connsiteX473" fmla="*/ 1100671 w 7467600"/>
              <a:gd name="connsiteY473" fmla="*/ 6252137 h 6858000"/>
              <a:gd name="connsiteX474" fmla="*/ 1090144 w 7467600"/>
              <a:gd name="connsiteY474" fmla="*/ 6256748 h 6858000"/>
              <a:gd name="connsiteX475" fmla="*/ 1095872 w 7467600"/>
              <a:gd name="connsiteY475" fmla="*/ 6271892 h 6858000"/>
              <a:gd name="connsiteX476" fmla="*/ 262785 w 7467600"/>
              <a:gd name="connsiteY476" fmla="*/ 6845450 h 6858000"/>
              <a:gd name="connsiteX477" fmla="*/ 209968 w 7467600"/>
              <a:gd name="connsiteY477" fmla="*/ 6770713 h 6858000"/>
              <a:gd name="connsiteX478" fmla="*/ 873460 w 7467600"/>
              <a:gd name="connsiteY478" fmla="*/ 6253768 h 6858000"/>
              <a:gd name="connsiteX479" fmla="*/ 192686 w 7467600"/>
              <a:gd name="connsiteY479" fmla="*/ 5849257 h 6858000"/>
              <a:gd name="connsiteX480" fmla="*/ 4696 w 7467600"/>
              <a:gd name="connsiteY480" fmla="*/ 5697668 h 6858000"/>
              <a:gd name="connsiteX481" fmla="*/ 0 w 7467600"/>
              <a:gd name="connsiteY481" fmla="*/ 5689984 h 6858000"/>
              <a:gd name="connsiteX482" fmla="*/ 0 w 7467600"/>
              <a:gd name="connsiteY482" fmla="*/ 5513472 h 6858000"/>
              <a:gd name="connsiteX483" fmla="*/ 174101 w 7467600"/>
              <a:gd name="connsiteY483" fmla="*/ 5620277 h 6858000"/>
              <a:gd name="connsiteX484" fmla="*/ 891800 w 7467600"/>
              <a:gd name="connsiteY484" fmla="*/ 6036935 h 6858000"/>
              <a:gd name="connsiteX485" fmla="*/ 1072219 w 7467600"/>
              <a:gd name="connsiteY485" fmla="*/ 6169443 h 6858000"/>
              <a:gd name="connsiteX486" fmla="*/ 1074117 w 7467600"/>
              <a:gd name="connsiteY486" fmla="*/ 6170301 h 6858000"/>
              <a:gd name="connsiteX487" fmla="*/ 1083114 w 7467600"/>
              <a:gd name="connsiteY487" fmla="*/ 6174131 h 6858000"/>
              <a:gd name="connsiteX488" fmla="*/ 1543010 w 7467600"/>
              <a:gd name="connsiteY488" fmla="*/ 6191140 h 6858000"/>
              <a:gd name="connsiteX489" fmla="*/ 1551080 w 7467600"/>
              <a:gd name="connsiteY489" fmla="*/ 6195006 h 6858000"/>
              <a:gd name="connsiteX490" fmla="*/ 2345443 w 7467600"/>
              <a:gd name="connsiteY490" fmla="*/ 5549882 h 6858000"/>
              <a:gd name="connsiteX491" fmla="*/ 1721499 w 7467600"/>
              <a:gd name="connsiteY491" fmla="*/ 5599969 h 6858000"/>
              <a:gd name="connsiteX492" fmla="*/ 767716 w 7467600"/>
              <a:gd name="connsiteY492" fmla="*/ 5472768 h 6858000"/>
              <a:gd name="connsiteX493" fmla="*/ 722147 w 7467600"/>
              <a:gd name="connsiteY493" fmla="*/ 5393091 h 6858000"/>
              <a:gd name="connsiteX494" fmla="*/ 1485552 w 7467600"/>
              <a:gd name="connsiteY494" fmla="*/ 5313202 h 6858000"/>
              <a:gd name="connsiteX495" fmla="*/ 2143004 w 7467600"/>
              <a:gd name="connsiteY495" fmla="*/ 5402420 h 6858000"/>
              <a:gd name="connsiteX496" fmla="*/ 1933391 w 7467600"/>
              <a:gd name="connsiteY496" fmla="*/ 5156971 h 6858000"/>
              <a:gd name="connsiteX497" fmla="*/ 1827118 w 7467600"/>
              <a:gd name="connsiteY497" fmla="*/ 4968410 h 6858000"/>
              <a:gd name="connsiteX498" fmla="*/ 1837349 w 7467600"/>
              <a:gd name="connsiteY498" fmla="*/ 4956357 h 6858000"/>
              <a:gd name="connsiteX499" fmla="*/ 2162835 w 7467600"/>
              <a:gd name="connsiteY499" fmla="*/ 5187853 h 6858000"/>
              <a:gd name="connsiteX500" fmla="*/ 2257167 w 7467600"/>
              <a:gd name="connsiteY500" fmla="*/ 5462123 h 6858000"/>
              <a:gd name="connsiteX501" fmla="*/ 2261598 w 7467600"/>
              <a:gd name="connsiteY501" fmla="*/ 5467998 h 6858000"/>
              <a:gd name="connsiteX502" fmla="*/ 2437177 w 7467600"/>
              <a:gd name="connsiteY502" fmla="*/ 5479608 h 6858000"/>
              <a:gd name="connsiteX503" fmla="*/ 2445247 w 7467600"/>
              <a:gd name="connsiteY503" fmla="*/ 5483476 h 6858000"/>
              <a:gd name="connsiteX504" fmla="*/ 2743626 w 7467600"/>
              <a:gd name="connsiteY504" fmla="*/ 5304819 h 6858000"/>
              <a:gd name="connsiteX505" fmla="*/ 3048102 w 7467600"/>
              <a:gd name="connsiteY505" fmla="*/ 5150595 h 6858000"/>
              <a:gd name="connsiteX506" fmla="*/ 1799414 w 7467600"/>
              <a:gd name="connsiteY506" fmla="*/ 4694732 h 6858000"/>
              <a:gd name="connsiteX507" fmla="*/ 1771735 w 7467600"/>
              <a:gd name="connsiteY507" fmla="*/ 4619929 h 6858000"/>
              <a:gd name="connsiteX508" fmla="*/ 3104273 w 7467600"/>
              <a:gd name="connsiteY508" fmla="*/ 5076159 h 6858000"/>
              <a:gd name="connsiteX509" fmla="*/ 3113245 w 7467600"/>
              <a:gd name="connsiteY509" fmla="*/ 5090705 h 6858000"/>
              <a:gd name="connsiteX510" fmla="*/ 3126294 w 7467600"/>
              <a:gd name="connsiteY510" fmla="*/ 5114400 h 6858000"/>
              <a:gd name="connsiteX511" fmla="*/ 3937433 w 7467600"/>
              <a:gd name="connsiteY511" fmla="*/ 4830473 h 6858000"/>
              <a:gd name="connsiteX512" fmla="*/ 3590475 w 7467600"/>
              <a:gd name="connsiteY512" fmla="*/ 4597974 h 6858000"/>
              <a:gd name="connsiteX513" fmla="*/ 3100264 w 7467600"/>
              <a:gd name="connsiteY513" fmla="*/ 4579845 h 6858000"/>
              <a:gd name="connsiteX514" fmla="*/ 2183576 w 7467600"/>
              <a:gd name="connsiteY514" fmla="*/ 4227150 h 6858000"/>
              <a:gd name="connsiteX515" fmla="*/ 2151029 w 7467600"/>
              <a:gd name="connsiteY515" fmla="*/ 4146947 h 6858000"/>
              <a:gd name="connsiteX516" fmla="*/ 3563434 w 7467600"/>
              <a:gd name="connsiteY516" fmla="*/ 4469115 h 6858000"/>
              <a:gd name="connsiteX517" fmla="*/ 3177952 w 7467600"/>
              <a:gd name="connsiteY517" fmla="*/ 3657386 h 6858000"/>
              <a:gd name="connsiteX518" fmla="*/ 3189263 w 7467600"/>
              <a:gd name="connsiteY518" fmla="*/ 3625726 h 6858000"/>
              <a:gd name="connsiteX519" fmla="*/ 3560912 w 7467600"/>
              <a:gd name="connsiteY519" fmla="*/ 4079863 h 6858000"/>
              <a:gd name="connsiteX520" fmla="*/ 3626636 w 7467600"/>
              <a:gd name="connsiteY520" fmla="*/ 4512230 h 6858000"/>
              <a:gd name="connsiteX521" fmla="*/ 3653088 w 7467600"/>
              <a:gd name="connsiteY521" fmla="*/ 4521417 h 6858000"/>
              <a:gd name="connsiteX522" fmla="*/ 3988128 w 7467600"/>
              <a:gd name="connsiteY522" fmla="*/ 4817267 h 6858000"/>
              <a:gd name="connsiteX523" fmla="*/ 4830582 w 7467600"/>
              <a:gd name="connsiteY523" fmla="*/ 4676000 h 6858000"/>
              <a:gd name="connsiteX524" fmla="*/ 4830100 w 7467600"/>
              <a:gd name="connsiteY524" fmla="*/ 4675554 h 6858000"/>
              <a:gd name="connsiteX525" fmla="*/ 4036318 w 7467600"/>
              <a:gd name="connsiteY525" fmla="*/ 4147013 h 6858000"/>
              <a:gd name="connsiteX526" fmla="*/ 3432098 w 7467600"/>
              <a:gd name="connsiteY526" fmla="*/ 3537312 h 6858000"/>
              <a:gd name="connsiteX527" fmla="*/ 3446761 w 7467600"/>
              <a:gd name="connsiteY527" fmla="*/ 3461278 h 6858000"/>
              <a:gd name="connsiteX528" fmla="*/ 4419733 w 7467600"/>
              <a:gd name="connsiteY528" fmla="*/ 3963555 h 6858000"/>
              <a:gd name="connsiteX529" fmla="*/ 4781371 w 7467600"/>
              <a:gd name="connsiteY529" fmla="*/ 4458604 h 6858000"/>
              <a:gd name="connsiteX530" fmla="*/ 4780440 w 7467600"/>
              <a:gd name="connsiteY530" fmla="*/ 4470290 h 6858000"/>
              <a:gd name="connsiteX531" fmla="*/ 4898954 w 7467600"/>
              <a:gd name="connsiteY531" fmla="*/ 4662092 h 6858000"/>
              <a:gd name="connsiteX532" fmla="*/ 4900699 w 7467600"/>
              <a:gd name="connsiteY532" fmla="*/ 4670867 h 6858000"/>
              <a:gd name="connsiteX533" fmla="*/ 5714511 w 7467600"/>
              <a:gd name="connsiteY533" fmla="*/ 4663483 h 6858000"/>
              <a:gd name="connsiteX534" fmla="*/ 5464793 w 7467600"/>
              <a:gd name="connsiteY534" fmla="*/ 4393556 h 6858000"/>
              <a:gd name="connsiteX535" fmla="*/ 5461897 w 7467600"/>
              <a:gd name="connsiteY535" fmla="*/ 4390879 h 6858000"/>
              <a:gd name="connsiteX536" fmla="*/ 4294126 w 7467600"/>
              <a:gd name="connsiteY536" fmla="*/ 3303048 h 6858000"/>
              <a:gd name="connsiteX537" fmla="*/ 4305321 w 7467600"/>
              <a:gd name="connsiteY537" fmla="*/ 3256953 h 6858000"/>
              <a:gd name="connsiteX538" fmla="*/ 4949299 w 7467600"/>
              <a:gd name="connsiteY538" fmla="*/ 3766336 h 6858000"/>
              <a:gd name="connsiteX539" fmla="*/ 5291452 w 7467600"/>
              <a:gd name="connsiteY539" fmla="*/ 4076801 h 6858000"/>
              <a:gd name="connsiteX540" fmla="*/ 5434998 w 7467600"/>
              <a:gd name="connsiteY540" fmla="*/ 4254100 h 6858000"/>
              <a:gd name="connsiteX541" fmla="*/ 5351015 w 7467600"/>
              <a:gd name="connsiteY541" fmla="*/ 3760989 h 6858000"/>
              <a:gd name="connsiteX542" fmla="*/ 5413780 w 7467600"/>
              <a:gd name="connsiteY542" fmla="*/ 2966265 h 6858000"/>
              <a:gd name="connsiteX543" fmla="*/ 5425627 w 7467600"/>
              <a:gd name="connsiteY543" fmla="*/ 2954192 h 6858000"/>
              <a:gd name="connsiteX544" fmla="*/ 6604735 w 7467600"/>
              <a:gd name="connsiteY544" fmla="*/ 2041381 h 6858000"/>
              <a:gd name="connsiteX545" fmla="*/ 7204487 w 7467600"/>
              <a:gd name="connsiteY545" fmla="*/ 2742112 h 6858000"/>
              <a:gd name="connsiteX546" fmla="*/ 7131592 w 7467600"/>
              <a:gd name="connsiteY546" fmla="*/ 2672096 h 6858000"/>
              <a:gd name="connsiteX547" fmla="*/ 6996344 w 7467600"/>
              <a:gd name="connsiteY547" fmla="*/ 2518310 h 6858000"/>
              <a:gd name="connsiteX548" fmla="*/ 6735495 w 7467600"/>
              <a:gd name="connsiteY548" fmla="*/ 2196890 h 6858000"/>
              <a:gd name="connsiteX549" fmla="*/ 6721901 w 7467600"/>
              <a:gd name="connsiteY549" fmla="*/ 2179274 h 6858000"/>
              <a:gd name="connsiteX550" fmla="*/ 6604735 w 7467600"/>
              <a:gd name="connsiteY550" fmla="*/ 2041381 h 6858000"/>
              <a:gd name="connsiteX551" fmla="*/ 6591670 w 7467600"/>
              <a:gd name="connsiteY551" fmla="*/ 1988277 h 6858000"/>
              <a:gd name="connsiteX552" fmla="*/ 6747349 w 7467600"/>
              <a:gd name="connsiteY552" fmla="*/ 2160069 h 6858000"/>
              <a:gd name="connsiteX553" fmla="*/ 6760943 w 7467600"/>
              <a:gd name="connsiteY553" fmla="*/ 2177686 h 6858000"/>
              <a:gd name="connsiteX554" fmla="*/ 7021065 w 7467600"/>
              <a:gd name="connsiteY554" fmla="*/ 2498102 h 6858000"/>
              <a:gd name="connsiteX555" fmla="*/ 7155223 w 7467600"/>
              <a:gd name="connsiteY555" fmla="*/ 2650386 h 6858000"/>
              <a:gd name="connsiteX556" fmla="*/ 7203167 w 7467600"/>
              <a:gd name="connsiteY556" fmla="*/ 2697288 h 6858000"/>
              <a:gd name="connsiteX557" fmla="*/ 6937703 w 7467600"/>
              <a:gd name="connsiteY557" fmla="*/ 2321981 h 6858000"/>
              <a:gd name="connsiteX558" fmla="*/ 6591670 w 7467600"/>
              <a:gd name="connsiteY558" fmla="*/ 1988277 h 6858000"/>
              <a:gd name="connsiteX559" fmla="*/ 5798671 w 7467600"/>
              <a:gd name="connsiteY559" fmla="*/ 1981601 h 6858000"/>
              <a:gd name="connsiteX560" fmla="*/ 5754709 w 7467600"/>
              <a:gd name="connsiteY560" fmla="*/ 2071454 h 6858000"/>
              <a:gd name="connsiteX561" fmla="*/ 5763044 w 7467600"/>
              <a:gd name="connsiteY561" fmla="*/ 2842206 h 6858000"/>
              <a:gd name="connsiteX562" fmla="*/ 5764974 w 7467600"/>
              <a:gd name="connsiteY562" fmla="*/ 2799609 h 6858000"/>
              <a:gd name="connsiteX563" fmla="*/ 5767665 w 7467600"/>
              <a:gd name="connsiteY563" fmla="*/ 2666409 h 6858000"/>
              <a:gd name="connsiteX564" fmla="*/ 5763055 w 7467600"/>
              <a:gd name="connsiteY564" fmla="*/ 2579705 h 6858000"/>
              <a:gd name="connsiteX565" fmla="*/ 5758079 w 7467600"/>
              <a:gd name="connsiteY565" fmla="*/ 2492508 h 6858000"/>
              <a:gd name="connsiteX566" fmla="*/ 5779325 w 7467600"/>
              <a:gd name="connsiteY566" fmla="*/ 2197069 h 6858000"/>
              <a:gd name="connsiteX567" fmla="*/ 5798671 w 7467600"/>
              <a:gd name="connsiteY567" fmla="*/ 1981601 h 6858000"/>
              <a:gd name="connsiteX568" fmla="*/ 5829202 w 7467600"/>
              <a:gd name="connsiteY568" fmla="*/ 1971679 h 6858000"/>
              <a:gd name="connsiteX569" fmla="*/ 5809558 w 7467600"/>
              <a:gd name="connsiteY569" fmla="*/ 2198043 h 6858000"/>
              <a:gd name="connsiteX570" fmla="*/ 5788653 w 7467600"/>
              <a:gd name="connsiteY570" fmla="*/ 2489430 h 6858000"/>
              <a:gd name="connsiteX571" fmla="*/ 5793439 w 7467600"/>
              <a:gd name="connsiteY571" fmla="*/ 2575235 h 6858000"/>
              <a:gd name="connsiteX572" fmla="*/ 5796837 w 7467600"/>
              <a:gd name="connsiteY572" fmla="*/ 2637633 h 6858000"/>
              <a:gd name="connsiteX573" fmla="*/ 5818614 w 7467600"/>
              <a:gd name="connsiteY573" fmla="*/ 2473055 h 6858000"/>
              <a:gd name="connsiteX574" fmla="*/ 5829202 w 7467600"/>
              <a:gd name="connsiteY574" fmla="*/ 1971679 h 6858000"/>
              <a:gd name="connsiteX575" fmla="*/ 5911389 w 7467600"/>
              <a:gd name="connsiteY575" fmla="*/ 1898371 h 6858000"/>
              <a:gd name="connsiteX576" fmla="*/ 6237627 w 7467600"/>
              <a:gd name="connsiteY576" fmla="*/ 2231921 h 6858000"/>
              <a:gd name="connsiteX577" fmla="*/ 5911389 w 7467600"/>
              <a:gd name="connsiteY577" fmla="*/ 1898371 h 6858000"/>
              <a:gd name="connsiteX578" fmla="*/ 6944437 w 7467600"/>
              <a:gd name="connsiteY578" fmla="*/ 1575402 h 6858000"/>
              <a:gd name="connsiteX579" fmla="*/ 6304730 w 7467600"/>
              <a:gd name="connsiteY579" fmla="*/ 1766654 h 6858000"/>
              <a:gd name="connsiteX580" fmla="*/ 6944437 w 7467600"/>
              <a:gd name="connsiteY580" fmla="*/ 1575402 h 6858000"/>
              <a:gd name="connsiteX581" fmla="*/ 7019523 w 7467600"/>
              <a:gd name="connsiteY581" fmla="*/ 1519450 h 6858000"/>
              <a:gd name="connsiteX582" fmla="*/ 6298091 w 7467600"/>
              <a:gd name="connsiteY582" fmla="*/ 1737122 h 6858000"/>
              <a:gd name="connsiteX583" fmla="*/ 7019523 w 7467600"/>
              <a:gd name="connsiteY583" fmla="*/ 1519450 h 6858000"/>
              <a:gd name="connsiteX584" fmla="*/ 2399523 w 7467600"/>
              <a:gd name="connsiteY584" fmla="*/ 1428234 h 6858000"/>
              <a:gd name="connsiteX585" fmla="*/ 2224982 w 7467600"/>
              <a:gd name="connsiteY585" fmla="*/ 1826201 h 6858000"/>
              <a:gd name="connsiteX586" fmla="*/ 2096099 w 7467600"/>
              <a:gd name="connsiteY586" fmla="*/ 2345900 h 6858000"/>
              <a:gd name="connsiteX587" fmla="*/ 2283317 w 7467600"/>
              <a:gd name="connsiteY587" fmla="*/ 1796925 h 6858000"/>
              <a:gd name="connsiteX588" fmla="*/ 2399523 w 7467600"/>
              <a:gd name="connsiteY588" fmla="*/ 1428234 h 6858000"/>
              <a:gd name="connsiteX589" fmla="*/ 2448558 w 7467600"/>
              <a:gd name="connsiteY589" fmla="*/ 1373435 h 6858000"/>
              <a:gd name="connsiteX590" fmla="*/ 2312521 w 7467600"/>
              <a:gd name="connsiteY590" fmla="*/ 1806140 h 6858000"/>
              <a:gd name="connsiteX591" fmla="*/ 2127533 w 7467600"/>
              <a:gd name="connsiteY591" fmla="*/ 2348380 h 6858000"/>
              <a:gd name="connsiteX592" fmla="*/ 2358080 w 7467600"/>
              <a:gd name="connsiteY592" fmla="*/ 1866134 h 6858000"/>
              <a:gd name="connsiteX593" fmla="*/ 2407436 w 7467600"/>
              <a:gd name="connsiteY593" fmla="*/ 1651070 h 6858000"/>
              <a:gd name="connsiteX594" fmla="*/ 2448558 w 7467600"/>
              <a:gd name="connsiteY594" fmla="*/ 1373435 h 6858000"/>
              <a:gd name="connsiteX595" fmla="*/ 278707 w 7467600"/>
              <a:gd name="connsiteY595" fmla="*/ 1352270 h 6858000"/>
              <a:gd name="connsiteX596" fmla="*/ 321570 w 7467600"/>
              <a:gd name="connsiteY596" fmla="*/ 1861610 h 6858000"/>
              <a:gd name="connsiteX597" fmla="*/ 294281 w 7467600"/>
              <a:gd name="connsiteY597" fmla="*/ 1440658 h 6858000"/>
              <a:gd name="connsiteX598" fmla="*/ 278707 w 7467600"/>
              <a:gd name="connsiteY598" fmla="*/ 1352270 h 6858000"/>
              <a:gd name="connsiteX599" fmla="*/ 1423821 w 7467600"/>
              <a:gd name="connsiteY599" fmla="*/ 1351958 h 6858000"/>
              <a:gd name="connsiteX600" fmla="*/ 1638521 w 7467600"/>
              <a:gd name="connsiteY600" fmla="*/ 1908470 h 6858000"/>
              <a:gd name="connsiteX601" fmla="*/ 1754199 w 7467600"/>
              <a:gd name="connsiteY601" fmla="*/ 2149284 h 6858000"/>
              <a:gd name="connsiteX602" fmla="*/ 1908359 w 7467600"/>
              <a:gd name="connsiteY602" fmla="*/ 2364988 h 6858000"/>
              <a:gd name="connsiteX603" fmla="*/ 1647661 w 7467600"/>
              <a:gd name="connsiteY603" fmla="*/ 1825945 h 6858000"/>
              <a:gd name="connsiteX604" fmla="*/ 1423821 w 7467600"/>
              <a:gd name="connsiteY604" fmla="*/ 1351958 h 6858000"/>
              <a:gd name="connsiteX605" fmla="*/ 1431890 w 7467600"/>
              <a:gd name="connsiteY605" fmla="*/ 1306475 h 6858000"/>
              <a:gd name="connsiteX606" fmla="*/ 1507597 w 7467600"/>
              <a:gd name="connsiteY606" fmla="*/ 1446132 h 6858000"/>
              <a:gd name="connsiteX607" fmla="*/ 1674586 w 7467600"/>
              <a:gd name="connsiteY607" fmla="*/ 1813832 h 6858000"/>
              <a:gd name="connsiteX608" fmla="*/ 1815950 w 7467600"/>
              <a:gd name="connsiteY608" fmla="*/ 2128564 h 6858000"/>
              <a:gd name="connsiteX609" fmla="*/ 1984242 w 7467600"/>
              <a:gd name="connsiteY609" fmla="*/ 2430829 h 6858000"/>
              <a:gd name="connsiteX610" fmla="*/ 2014023 w 7467600"/>
              <a:gd name="connsiteY610" fmla="*/ 2450995 h 6858000"/>
              <a:gd name="connsiteX611" fmla="*/ 1747337 w 7467600"/>
              <a:gd name="connsiteY611" fmla="*/ 1855264 h 6858000"/>
              <a:gd name="connsiteX612" fmla="*/ 1533749 w 7467600"/>
              <a:gd name="connsiteY612" fmla="*/ 1478656 h 6858000"/>
              <a:gd name="connsiteX613" fmla="*/ 1431890 w 7467600"/>
              <a:gd name="connsiteY613" fmla="*/ 1306475 h 6858000"/>
              <a:gd name="connsiteX614" fmla="*/ 5052692 w 7467600"/>
              <a:gd name="connsiteY614" fmla="*/ 1292994 h 6858000"/>
              <a:gd name="connsiteX615" fmla="*/ 5200661 w 7467600"/>
              <a:gd name="connsiteY615" fmla="*/ 1635186 h 6858000"/>
              <a:gd name="connsiteX616" fmla="*/ 5297138 w 7467600"/>
              <a:gd name="connsiteY616" fmla="*/ 1906351 h 6858000"/>
              <a:gd name="connsiteX617" fmla="*/ 5052692 w 7467600"/>
              <a:gd name="connsiteY617" fmla="*/ 1292994 h 6858000"/>
              <a:gd name="connsiteX618" fmla="*/ 5009948 w 7467600"/>
              <a:gd name="connsiteY618" fmla="*/ 1273619 h 6858000"/>
              <a:gd name="connsiteX619" fmla="*/ 5121777 w 7467600"/>
              <a:gd name="connsiteY619" fmla="*/ 1654213 h 6858000"/>
              <a:gd name="connsiteX620" fmla="*/ 5293545 w 7467600"/>
              <a:gd name="connsiteY620" fmla="*/ 2072247 h 6858000"/>
              <a:gd name="connsiteX621" fmla="*/ 5294042 w 7467600"/>
              <a:gd name="connsiteY621" fmla="*/ 2065019 h 6858000"/>
              <a:gd name="connsiteX622" fmla="*/ 5171936 w 7467600"/>
              <a:gd name="connsiteY622" fmla="*/ 1647613 h 6858000"/>
              <a:gd name="connsiteX623" fmla="*/ 5009948 w 7467600"/>
              <a:gd name="connsiteY623" fmla="*/ 1273619 h 6858000"/>
              <a:gd name="connsiteX624" fmla="*/ 655236 w 7467600"/>
              <a:gd name="connsiteY624" fmla="*/ 1268632 h 6858000"/>
              <a:gd name="connsiteX625" fmla="*/ 839521 w 7467600"/>
              <a:gd name="connsiteY625" fmla="*/ 1685315 h 6858000"/>
              <a:gd name="connsiteX626" fmla="*/ 1109416 w 7467600"/>
              <a:gd name="connsiteY626" fmla="*/ 2061663 h 6858000"/>
              <a:gd name="connsiteX627" fmla="*/ 1298300 w 7467600"/>
              <a:gd name="connsiteY627" fmla="*/ 2247742 h 6858000"/>
              <a:gd name="connsiteX628" fmla="*/ 1125871 w 7467600"/>
              <a:gd name="connsiteY628" fmla="*/ 1989513 h 6858000"/>
              <a:gd name="connsiteX629" fmla="*/ 981574 w 7467600"/>
              <a:gd name="connsiteY629" fmla="*/ 1783157 h 6858000"/>
              <a:gd name="connsiteX630" fmla="*/ 922198 w 7467600"/>
              <a:gd name="connsiteY630" fmla="*/ 1677437 h 6858000"/>
              <a:gd name="connsiteX631" fmla="*/ 869293 w 7467600"/>
              <a:gd name="connsiteY631" fmla="*/ 1583214 h 6858000"/>
              <a:gd name="connsiteX632" fmla="*/ 751431 w 7467600"/>
              <a:gd name="connsiteY632" fmla="*/ 1405731 h 6858000"/>
              <a:gd name="connsiteX633" fmla="*/ 655236 w 7467600"/>
              <a:gd name="connsiteY633" fmla="*/ 1268632 h 6858000"/>
              <a:gd name="connsiteX634" fmla="*/ 6516292 w 7467600"/>
              <a:gd name="connsiteY634" fmla="*/ 1263064 h 6858000"/>
              <a:gd name="connsiteX635" fmla="*/ 5736320 w 7467600"/>
              <a:gd name="connsiteY635" fmla="*/ 1501803 h 6858000"/>
              <a:gd name="connsiteX636" fmla="*/ 6516292 w 7467600"/>
              <a:gd name="connsiteY636" fmla="*/ 1263064 h 6858000"/>
              <a:gd name="connsiteX637" fmla="*/ 291466 w 7467600"/>
              <a:gd name="connsiteY637" fmla="*/ 1250369 h 6858000"/>
              <a:gd name="connsiteX638" fmla="*/ 323180 w 7467600"/>
              <a:gd name="connsiteY638" fmla="*/ 1435283 h 6858000"/>
              <a:gd name="connsiteX639" fmla="*/ 349381 w 7467600"/>
              <a:gd name="connsiteY639" fmla="*/ 1875041 h 6858000"/>
              <a:gd name="connsiteX640" fmla="*/ 374363 w 7467600"/>
              <a:gd name="connsiteY640" fmla="*/ 1506494 h 6858000"/>
              <a:gd name="connsiteX641" fmla="*/ 302168 w 7467600"/>
              <a:gd name="connsiteY641" fmla="*/ 1274495 h 6858000"/>
              <a:gd name="connsiteX642" fmla="*/ 291466 w 7467600"/>
              <a:gd name="connsiteY642" fmla="*/ 1250369 h 6858000"/>
              <a:gd name="connsiteX643" fmla="*/ 678222 w 7467600"/>
              <a:gd name="connsiteY643" fmla="*/ 1248670 h 6858000"/>
              <a:gd name="connsiteX644" fmla="*/ 775536 w 7467600"/>
              <a:gd name="connsiteY644" fmla="*/ 1388015 h 6858000"/>
              <a:gd name="connsiteX645" fmla="*/ 894529 w 7467600"/>
              <a:gd name="connsiteY645" fmla="*/ 1567739 h 6858000"/>
              <a:gd name="connsiteX646" fmla="*/ 948000 w 7467600"/>
              <a:gd name="connsiteY646" fmla="*/ 1663088 h 6858000"/>
              <a:gd name="connsiteX647" fmla="*/ 1006812 w 7467600"/>
              <a:gd name="connsiteY647" fmla="*/ 1767683 h 6858000"/>
              <a:gd name="connsiteX648" fmla="*/ 1149133 w 7467600"/>
              <a:gd name="connsiteY648" fmla="*/ 1971513 h 6858000"/>
              <a:gd name="connsiteX649" fmla="*/ 1333952 w 7467600"/>
              <a:gd name="connsiteY649" fmla="*/ 2251620 h 6858000"/>
              <a:gd name="connsiteX650" fmla="*/ 1337329 w 7467600"/>
              <a:gd name="connsiteY650" fmla="*/ 2258350 h 6858000"/>
              <a:gd name="connsiteX651" fmla="*/ 1014726 w 7467600"/>
              <a:gd name="connsiteY651" fmla="*/ 1615556 h 6858000"/>
              <a:gd name="connsiteX652" fmla="*/ 678222 w 7467600"/>
              <a:gd name="connsiteY652" fmla="*/ 1248670 h 6858000"/>
              <a:gd name="connsiteX653" fmla="*/ 6691602 w 7467600"/>
              <a:gd name="connsiteY653" fmla="*/ 1140573 h 6858000"/>
              <a:gd name="connsiteX654" fmla="*/ 6571100 w 7467600"/>
              <a:gd name="connsiteY654" fmla="*/ 1183662 h 6858000"/>
              <a:gd name="connsiteX655" fmla="*/ 6241687 w 7467600"/>
              <a:gd name="connsiteY655" fmla="*/ 1257600 h 6858000"/>
              <a:gd name="connsiteX656" fmla="*/ 5693009 w 7467600"/>
              <a:gd name="connsiteY656" fmla="*/ 1478256 h 6858000"/>
              <a:gd name="connsiteX657" fmla="*/ 6548420 w 7467600"/>
              <a:gd name="connsiteY657" fmla="*/ 1214599 h 6858000"/>
              <a:gd name="connsiteX658" fmla="*/ 6605473 w 7467600"/>
              <a:gd name="connsiteY658" fmla="*/ 1184686 h 6858000"/>
              <a:gd name="connsiteX659" fmla="*/ 6691602 w 7467600"/>
              <a:gd name="connsiteY659" fmla="*/ 1140573 h 6858000"/>
              <a:gd name="connsiteX660" fmla="*/ 4002475 w 7467600"/>
              <a:gd name="connsiteY660" fmla="*/ 1037802 h 6858000"/>
              <a:gd name="connsiteX661" fmla="*/ 4000324 w 7467600"/>
              <a:gd name="connsiteY661" fmla="*/ 1039362 h 6858000"/>
              <a:gd name="connsiteX662" fmla="*/ 4002862 w 7467600"/>
              <a:gd name="connsiteY662" fmla="*/ 1042866 h 6858000"/>
              <a:gd name="connsiteX663" fmla="*/ 4002475 w 7467600"/>
              <a:gd name="connsiteY663" fmla="*/ 1037802 h 6858000"/>
              <a:gd name="connsiteX664" fmla="*/ 506322 w 7467600"/>
              <a:gd name="connsiteY664" fmla="*/ 1020997 h 6858000"/>
              <a:gd name="connsiteX665" fmla="*/ 533068 w 7467600"/>
              <a:gd name="connsiteY665" fmla="*/ 1029409 h 6858000"/>
              <a:gd name="connsiteX666" fmla="*/ 1232525 w 7467600"/>
              <a:gd name="connsiteY666" fmla="*/ 1804675 h 6858000"/>
              <a:gd name="connsiteX667" fmla="*/ 1388858 w 7467600"/>
              <a:gd name="connsiteY667" fmla="*/ 2368011 h 6858000"/>
              <a:gd name="connsiteX668" fmla="*/ 1384098 w 7467600"/>
              <a:gd name="connsiteY668" fmla="*/ 2378125 h 6858000"/>
              <a:gd name="connsiteX669" fmla="*/ 1425393 w 7467600"/>
              <a:gd name="connsiteY669" fmla="*/ 2589124 h 6858000"/>
              <a:gd name="connsiteX670" fmla="*/ 1424001 w 7467600"/>
              <a:gd name="connsiteY670" fmla="*/ 2597541 h 6858000"/>
              <a:gd name="connsiteX671" fmla="*/ 2152729 w 7467600"/>
              <a:gd name="connsiteY671" fmla="*/ 2864487 h 6858000"/>
              <a:gd name="connsiteX672" fmla="*/ 2020609 w 7467600"/>
              <a:gd name="connsiteY672" fmla="*/ 2539671 h 6858000"/>
              <a:gd name="connsiteX673" fmla="*/ 2018920 w 7467600"/>
              <a:gd name="connsiteY673" fmla="*/ 2536309 h 6858000"/>
              <a:gd name="connsiteX674" fmla="*/ 1342441 w 7467600"/>
              <a:gd name="connsiteY674" fmla="*/ 1173017 h 6858000"/>
              <a:gd name="connsiteX675" fmla="*/ 1367925 w 7467600"/>
              <a:gd name="connsiteY675" fmla="*/ 1135648 h 6858000"/>
              <a:gd name="connsiteX676" fmla="*/ 1771401 w 7467600"/>
              <a:gd name="connsiteY676" fmla="*/ 1806673 h 6858000"/>
              <a:gd name="connsiteX677" fmla="*/ 1972385 w 7467600"/>
              <a:gd name="connsiteY677" fmla="*/ 2198735 h 6858000"/>
              <a:gd name="connsiteX678" fmla="*/ 2040892 w 7467600"/>
              <a:gd name="connsiteY678" fmla="*/ 2405205 h 6858000"/>
              <a:gd name="connsiteX679" fmla="*/ 2131689 w 7467600"/>
              <a:gd name="connsiteY679" fmla="*/ 1936926 h 6858000"/>
              <a:gd name="connsiteX680" fmla="*/ 2454820 w 7467600"/>
              <a:gd name="connsiteY680" fmla="*/ 1248808 h 6858000"/>
              <a:gd name="connsiteX681" fmla="*/ 2492512 w 7467600"/>
              <a:gd name="connsiteY681" fmla="*/ 1302920 h 6858000"/>
              <a:gd name="connsiteX682" fmla="*/ 2081216 w 7467600"/>
              <a:gd name="connsiteY682" fmla="*/ 2527513 h 6858000"/>
              <a:gd name="connsiteX683" fmla="*/ 2081211 w 7467600"/>
              <a:gd name="connsiteY683" fmla="*/ 2528916 h 6858000"/>
              <a:gd name="connsiteX684" fmla="*/ 2199067 w 7467600"/>
              <a:gd name="connsiteY684" fmla="*/ 2884061 h 6858000"/>
              <a:gd name="connsiteX685" fmla="*/ 3192586 w 7467600"/>
              <a:gd name="connsiteY685" fmla="*/ 3411496 h 6858000"/>
              <a:gd name="connsiteX686" fmla="*/ 3182620 w 7467600"/>
              <a:gd name="connsiteY686" fmla="*/ 3483279 h 6858000"/>
              <a:gd name="connsiteX687" fmla="*/ 2435119 w 7467600"/>
              <a:gd name="connsiteY687" fmla="*/ 3080173 h 6858000"/>
              <a:gd name="connsiteX688" fmla="*/ 2410152 w 7467600"/>
              <a:gd name="connsiteY688" fmla="*/ 3063751 h 6858000"/>
              <a:gd name="connsiteX689" fmla="*/ 2408099 w 7467600"/>
              <a:gd name="connsiteY689" fmla="*/ 3064403 h 6858000"/>
              <a:gd name="connsiteX690" fmla="*/ 2407218 w 7467600"/>
              <a:gd name="connsiteY690" fmla="*/ 3070324 h 6858000"/>
              <a:gd name="connsiteX691" fmla="*/ 2380138 w 7467600"/>
              <a:gd name="connsiteY691" fmla="*/ 3099341 h 6858000"/>
              <a:gd name="connsiteX692" fmla="*/ 1765923 w 7467600"/>
              <a:gd name="connsiteY692" fmla="*/ 3581043 h 6858000"/>
              <a:gd name="connsiteX693" fmla="*/ 1702258 w 7467600"/>
              <a:gd name="connsiteY693" fmla="*/ 3612286 h 6858000"/>
              <a:gd name="connsiteX694" fmla="*/ 1538370 w 7467600"/>
              <a:gd name="connsiteY694" fmla="*/ 3811804 h 6858000"/>
              <a:gd name="connsiteX695" fmla="*/ 542867 w 7467600"/>
              <a:gd name="connsiteY695" fmla="*/ 4944092 h 6858000"/>
              <a:gd name="connsiteX696" fmla="*/ 515800 w 7467600"/>
              <a:gd name="connsiteY696" fmla="*/ 4862180 h 6858000"/>
              <a:gd name="connsiteX697" fmla="*/ 909145 w 7467600"/>
              <a:gd name="connsiteY697" fmla="*/ 4199225 h 6858000"/>
              <a:gd name="connsiteX698" fmla="*/ 1214067 w 7467600"/>
              <a:gd name="connsiteY698" fmla="*/ 3908561 h 6858000"/>
              <a:gd name="connsiteX699" fmla="*/ 640967 w 7467600"/>
              <a:gd name="connsiteY699" fmla="*/ 4105601 h 6858000"/>
              <a:gd name="connsiteX700" fmla="*/ 112563 w 7467600"/>
              <a:gd name="connsiteY700" fmla="*/ 4396952 h 6858000"/>
              <a:gd name="connsiteX701" fmla="*/ 0 w 7467600"/>
              <a:gd name="connsiteY701" fmla="*/ 4466006 h 6858000"/>
              <a:gd name="connsiteX702" fmla="*/ 0 w 7467600"/>
              <a:gd name="connsiteY702" fmla="*/ 4233763 h 6858000"/>
              <a:gd name="connsiteX703" fmla="*/ 36881 w 7467600"/>
              <a:gd name="connsiteY703" fmla="*/ 4200118 h 6858000"/>
              <a:gd name="connsiteX704" fmla="*/ 910534 w 7467600"/>
              <a:gd name="connsiteY704" fmla="*/ 3629753 h 6858000"/>
              <a:gd name="connsiteX705" fmla="*/ 1578717 w 7467600"/>
              <a:gd name="connsiteY705" fmla="*/ 3575982 h 6858000"/>
              <a:gd name="connsiteX706" fmla="*/ 2338780 w 7467600"/>
              <a:gd name="connsiteY706" fmla="*/ 3033725 h 6858000"/>
              <a:gd name="connsiteX707" fmla="*/ 1807991 w 7467600"/>
              <a:gd name="connsiteY707" fmla="*/ 2807184 h 6858000"/>
              <a:gd name="connsiteX708" fmla="*/ 1416358 w 7467600"/>
              <a:gd name="connsiteY708" fmla="*/ 3112571 h 6858000"/>
              <a:gd name="connsiteX709" fmla="*/ 939066 w 7467600"/>
              <a:gd name="connsiteY709" fmla="*/ 3378798 h 6858000"/>
              <a:gd name="connsiteX710" fmla="*/ 115099 w 7467600"/>
              <a:gd name="connsiteY710" fmla="*/ 3607650 h 6858000"/>
              <a:gd name="connsiteX711" fmla="*/ 97284 w 7467600"/>
              <a:gd name="connsiteY711" fmla="*/ 3520393 h 6858000"/>
              <a:gd name="connsiteX712" fmla="*/ 922050 w 7467600"/>
              <a:gd name="connsiteY712" fmla="*/ 3074867 h 6858000"/>
              <a:gd name="connsiteX713" fmla="*/ 1405265 w 7467600"/>
              <a:gd name="connsiteY713" fmla="*/ 3016319 h 6858000"/>
              <a:gd name="connsiteX714" fmla="*/ 1407512 w 7467600"/>
              <a:gd name="connsiteY714" fmla="*/ 3018001 h 6858000"/>
              <a:gd name="connsiteX715" fmla="*/ 1726266 w 7467600"/>
              <a:gd name="connsiteY715" fmla="*/ 2777274 h 6858000"/>
              <a:gd name="connsiteX716" fmla="*/ 625390 w 7467600"/>
              <a:gd name="connsiteY716" fmla="*/ 2514541 h 6858000"/>
              <a:gd name="connsiteX717" fmla="*/ 619799 w 7467600"/>
              <a:gd name="connsiteY717" fmla="*/ 2527180 h 6858000"/>
              <a:gd name="connsiteX718" fmla="*/ 310030 w 7467600"/>
              <a:gd name="connsiteY718" fmla="*/ 2771818 h 6858000"/>
              <a:gd name="connsiteX719" fmla="*/ 173877 w 7467600"/>
              <a:gd name="connsiteY719" fmla="*/ 2937056 h 6858000"/>
              <a:gd name="connsiteX720" fmla="*/ 77889 w 7467600"/>
              <a:gd name="connsiteY720" fmla="*/ 3138440 h 6858000"/>
              <a:gd name="connsiteX721" fmla="*/ 0 w 7467600"/>
              <a:gd name="connsiteY721" fmla="*/ 3271395 h 6858000"/>
              <a:gd name="connsiteX722" fmla="*/ 0 w 7467600"/>
              <a:gd name="connsiteY722" fmla="*/ 3153002 h 6858000"/>
              <a:gd name="connsiteX723" fmla="*/ 2386 w 7467600"/>
              <a:gd name="connsiteY723" fmla="*/ 3149203 h 6858000"/>
              <a:gd name="connsiteX724" fmla="*/ 89753 w 7467600"/>
              <a:gd name="connsiteY724" fmla="*/ 2987702 h 6858000"/>
              <a:gd name="connsiteX725" fmla="*/ 76869 w 7467600"/>
              <a:gd name="connsiteY725" fmla="*/ 3005404 h 6858000"/>
              <a:gd name="connsiteX726" fmla="*/ 32049 w 7467600"/>
              <a:gd name="connsiteY726" fmla="*/ 3065814 h 6858000"/>
              <a:gd name="connsiteX727" fmla="*/ 0 w 7467600"/>
              <a:gd name="connsiteY727" fmla="*/ 3108744 h 6858000"/>
              <a:gd name="connsiteX728" fmla="*/ 0 w 7467600"/>
              <a:gd name="connsiteY728" fmla="*/ 3058059 h 6858000"/>
              <a:gd name="connsiteX729" fmla="*/ 7610 w 7467600"/>
              <a:gd name="connsiteY729" fmla="*/ 3047889 h 6858000"/>
              <a:gd name="connsiteX730" fmla="*/ 52419 w 7467600"/>
              <a:gd name="connsiteY730" fmla="*/ 2987479 h 6858000"/>
              <a:gd name="connsiteX731" fmla="*/ 59142 w 7467600"/>
              <a:gd name="connsiteY731" fmla="*/ 2978488 h 6858000"/>
              <a:gd name="connsiteX732" fmla="*/ 0 w 7467600"/>
              <a:gd name="connsiteY732" fmla="*/ 3015334 h 6858000"/>
              <a:gd name="connsiteX733" fmla="*/ 0 w 7467600"/>
              <a:gd name="connsiteY733" fmla="*/ 2914286 h 6858000"/>
              <a:gd name="connsiteX734" fmla="*/ 36383 w 7467600"/>
              <a:gd name="connsiteY734" fmla="*/ 2901128 h 6858000"/>
              <a:gd name="connsiteX735" fmla="*/ 156329 w 7467600"/>
              <a:gd name="connsiteY735" fmla="*/ 2840533 h 6858000"/>
              <a:gd name="connsiteX736" fmla="*/ 358355 w 7467600"/>
              <a:gd name="connsiteY736" fmla="*/ 2620471 h 6858000"/>
              <a:gd name="connsiteX737" fmla="*/ 510577 w 7467600"/>
              <a:gd name="connsiteY737" fmla="*/ 2501244 h 6858000"/>
              <a:gd name="connsiteX738" fmla="*/ 211967 w 7467600"/>
              <a:gd name="connsiteY738" fmla="*/ 2479171 h 6858000"/>
              <a:gd name="connsiteX739" fmla="*/ 0 w 7467600"/>
              <a:gd name="connsiteY739" fmla="*/ 2476398 h 6858000"/>
              <a:gd name="connsiteX740" fmla="*/ 0 w 7467600"/>
              <a:gd name="connsiteY740" fmla="*/ 2389189 h 6858000"/>
              <a:gd name="connsiteX741" fmla="*/ 103062 w 7467600"/>
              <a:gd name="connsiteY741" fmla="*/ 2389518 h 6858000"/>
              <a:gd name="connsiteX742" fmla="*/ 510734 w 7467600"/>
              <a:gd name="connsiteY742" fmla="*/ 2416201 h 6858000"/>
              <a:gd name="connsiteX743" fmla="*/ 279257 w 7467600"/>
              <a:gd name="connsiteY743" fmla="*/ 2092102 h 6858000"/>
              <a:gd name="connsiteX744" fmla="*/ 65265 w 7467600"/>
              <a:gd name="connsiteY744" fmla="*/ 2006049 h 6858000"/>
              <a:gd name="connsiteX745" fmla="*/ 0 w 7467600"/>
              <a:gd name="connsiteY745" fmla="*/ 1982532 h 6858000"/>
              <a:gd name="connsiteX746" fmla="*/ 0 w 7467600"/>
              <a:gd name="connsiteY746" fmla="*/ 1912789 h 6858000"/>
              <a:gd name="connsiteX747" fmla="*/ 97460 w 7467600"/>
              <a:gd name="connsiteY747" fmla="*/ 1953725 h 6858000"/>
              <a:gd name="connsiteX748" fmla="*/ 221272 w 7467600"/>
              <a:gd name="connsiteY748" fmla="*/ 1980766 h 6858000"/>
              <a:gd name="connsiteX749" fmla="*/ 116765 w 7467600"/>
              <a:gd name="connsiteY749" fmla="*/ 1911033 h 6858000"/>
              <a:gd name="connsiteX750" fmla="*/ 16405 w 7467600"/>
              <a:gd name="connsiteY750" fmla="*/ 1803412 h 6858000"/>
              <a:gd name="connsiteX751" fmla="*/ 0 w 7467600"/>
              <a:gd name="connsiteY751" fmla="*/ 1784777 h 6858000"/>
              <a:gd name="connsiteX752" fmla="*/ 0 w 7467600"/>
              <a:gd name="connsiteY752" fmla="*/ 1740082 h 6858000"/>
              <a:gd name="connsiteX753" fmla="*/ 39394 w 7467600"/>
              <a:gd name="connsiteY753" fmla="*/ 1784856 h 6858000"/>
              <a:gd name="connsiteX754" fmla="*/ 135813 w 7467600"/>
              <a:gd name="connsiteY754" fmla="*/ 1888838 h 6858000"/>
              <a:gd name="connsiteX755" fmla="*/ 242575 w 7467600"/>
              <a:gd name="connsiteY755" fmla="*/ 1958841 h 6858000"/>
              <a:gd name="connsiteX756" fmla="*/ 82197 w 7467600"/>
              <a:gd name="connsiteY756" fmla="*/ 1754826 h 6858000"/>
              <a:gd name="connsiteX757" fmla="*/ 0 w 7467600"/>
              <a:gd name="connsiteY757" fmla="*/ 1679650 h 6858000"/>
              <a:gd name="connsiteX758" fmla="*/ 0 w 7467600"/>
              <a:gd name="connsiteY758" fmla="*/ 1602463 h 6858000"/>
              <a:gd name="connsiteX759" fmla="*/ 84689 w 7467600"/>
              <a:gd name="connsiteY759" fmla="*/ 1677442 h 6858000"/>
              <a:gd name="connsiteX760" fmla="*/ 298437 w 7467600"/>
              <a:gd name="connsiteY760" fmla="*/ 1968019 h 6858000"/>
              <a:gd name="connsiteX761" fmla="*/ 227269 w 7467600"/>
              <a:gd name="connsiteY761" fmla="*/ 1114064 h 6858000"/>
              <a:gd name="connsiteX762" fmla="*/ 248003 w 7467600"/>
              <a:gd name="connsiteY762" fmla="*/ 1089613 h 6858000"/>
              <a:gd name="connsiteX763" fmla="*/ 427020 w 7467600"/>
              <a:gd name="connsiteY763" fmla="*/ 1619803 h 6858000"/>
              <a:gd name="connsiteX764" fmla="*/ 340345 w 7467600"/>
              <a:gd name="connsiteY764" fmla="*/ 2027739 h 6858000"/>
              <a:gd name="connsiteX765" fmla="*/ 360865 w 7467600"/>
              <a:gd name="connsiteY765" fmla="*/ 2044827 h 6858000"/>
              <a:gd name="connsiteX766" fmla="*/ 560414 w 7467600"/>
              <a:gd name="connsiteY766" fmla="*/ 2421457 h 6858000"/>
              <a:gd name="connsiteX767" fmla="*/ 1359703 w 7467600"/>
              <a:gd name="connsiteY767" fmla="*/ 2578554 h 6858000"/>
              <a:gd name="connsiteX768" fmla="*/ 1359422 w 7467600"/>
              <a:gd name="connsiteY768" fmla="*/ 2577994 h 6858000"/>
              <a:gd name="connsiteX769" fmla="*/ 828701 w 7467600"/>
              <a:gd name="connsiteY769" fmla="*/ 1839520 h 6858000"/>
              <a:gd name="connsiteX770" fmla="*/ 494427 w 7467600"/>
              <a:gd name="connsiteY770" fmla="*/ 1092333 h 6858000"/>
              <a:gd name="connsiteX771" fmla="*/ 506322 w 7467600"/>
              <a:gd name="connsiteY771" fmla="*/ 1020997 h 6858000"/>
              <a:gd name="connsiteX772" fmla="*/ 4570198 w 7467600"/>
              <a:gd name="connsiteY772" fmla="*/ 978081 h 6858000"/>
              <a:gd name="connsiteX773" fmla="*/ 4523691 w 7467600"/>
              <a:gd name="connsiteY773" fmla="*/ 1127776 h 6858000"/>
              <a:gd name="connsiteX774" fmla="*/ 4509875 w 7467600"/>
              <a:gd name="connsiteY774" fmla="*/ 1167552 h 6858000"/>
              <a:gd name="connsiteX775" fmla="*/ 4478168 w 7467600"/>
              <a:gd name="connsiteY775" fmla="*/ 1260735 h 6858000"/>
              <a:gd name="connsiteX776" fmla="*/ 4409309 w 7467600"/>
              <a:gd name="connsiteY776" fmla="*/ 1666996 h 6858000"/>
              <a:gd name="connsiteX777" fmla="*/ 4370031 w 7467600"/>
              <a:gd name="connsiteY777" fmla="*/ 1955666 h 6858000"/>
              <a:gd name="connsiteX778" fmla="*/ 4570198 w 7467600"/>
              <a:gd name="connsiteY778" fmla="*/ 978081 h 6858000"/>
              <a:gd name="connsiteX779" fmla="*/ 4557898 w 7467600"/>
              <a:gd name="connsiteY779" fmla="*/ 900011 h 6858000"/>
              <a:gd name="connsiteX780" fmla="*/ 4344840 w 7467600"/>
              <a:gd name="connsiteY780" fmla="*/ 1922038 h 6858000"/>
              <a:gd name="connsiteX781" fmla="*/ 4378710 w 7467600"/>
              <a:gd name="connsiteY781" fmla="*/ 1665516 h 6858000"/>
              <a:gd name="connsiteX782" fmla="*/ 4448798 w 7467600"/>
              <a:gd name="connsiteY782" fmla="*/ 1253024 h 6858000"/>
              <a:gd name="connsiteX783" fmla="*/ 4480315 w 7467600"/>
              <a:gd name="connsiteY783" fmla="*/ 1158454 h 6858000"/>
              <a:gd name="connsiteX784" fmla="*/ 4494133 w 7467600"/>
              <a:gd name="connsiteY784" fmla="*/ 1118676 h 6858000"/>
              <a:gd name="connsiteX785" fmla="*/ 4557898 w 7467600"/>
              <a:gd name="connsiteY785" fmla="*/ 900011 h 6858000"/>
              <a:gd name="connsiteX786" fmla="*/ 5870151 w 7467600"/>
              <a:gd name="connsiteY786" fmla="*/ 898890 h 6858000"/>
              <a:gd name="connsiteX787" fmla="*/ 5861335 w 7467600"/>
              <a:gd name="connsiteY787" fmla="*/ 899177 h 6858000"/>
              <a:gd name="connsiteX788" fmla="*/ 5843702 w 7467600"/>
              <a:gd name="connsiteY788" fmla="*/ 899748 h 6858000"/>
              <a:gd name="connsiteX789" fmla="*/ 5651107 w 7467600"/>
              <a:gd name="connsiteY789" fmla="*/ 920306 h 6858000"/>
              <a:gd name="connsiteX790" fmla="*/ 5459407 w 7467600"/>
              <a:gd name="connsiteY790" fmla="*/ 940975 h 6858000"/>
              <a:gd name="connsiteX791" fmla="*/ 5374846 w 7467600"/>
              <a:gd name="connsiteY791" fmla="*/ 941988 h 6858000"/>
              <a:gd name="connsiteX792" fmla="*/ 5256105 w 7467600"/>
              <a:gd name="connsiteY792" fmla="*/ 945632 h 6858000"/>
              <a:gd name="connsiteX793" fmla="*/ 5107071 w 7467600"/>
              <a:gd name="connsiteY793" fmla="*/ 969720 h 6858000"/>
              <a:gd name="connsiteX794" fmla="*/ 4998681 w 7467600"/>
              <a:gd name="connsiteY794" fmla="*/ 988771 h 6858000"/>
              <a:gd name="connsiteX795" fmla="*/ 5870151 w 7467600"/>
              <a:gd name="connsiteY795" fmla="*/ 898890 h 6858000"/>
              <a:gd name="connsiteX796" fmla="*/ 5504425 w 7467600"/>
              <a:gd name="connsiteY796" fmla="*/ 848067 h 6858000"/>
              <a:gd name="connsiteX797" fmla="*/ 4968849 w 7467600"/>
              <a:gd name="connsiteY797" fmla="*/ 962318 h 6858000"/>
              <a:gd name="connsiteX798" fmla="*/ 5104039 w 7467600"/>
              <a:gd name="connsiteY798" fmla="*/ 940634 h 6858000"/>
              <a:gd name="connsiteX799" fmla="*/ 5256311 w 7467600"/>
              <a:gd name="connsiteY799" fmla="*/ 916490 h 6858000"/>
              <a:gd name="connsiteX800" fmla="*/ 5377381 w 7467600"/>
              <a:gd name="connsiteY800" fmla="*/ 912671 h 6858000"/>
              <a:gd name="connsiteX801" fmla="*/ 5460148 w 7467600"/>
              <a:gd name="connsiteY801" fmla="*/ 911442 h 6858000"/>
              <a:gd name="connsiteX802" fmla="*/ 5648971 w 7467600"/>
              <a:gd name="connsiteY802" fmla="*/ 891331 h 6858000"/>
              <a:gd name="connsiteX803" fmla="*/ 5844807 w 7467600"/>
              <a:gd name="connsiteY803" fmla="*/ 870718 h 6858000"/>
              <a:gd name="connsiteX804" fmla="*/ 5862975 w 7467600"/>
              <a:gd name="connsiteY804" fmla="*/ 869756 h 6858000"/>
              <a:gd name="connsiteX805" fmla="*/ 5920887 w 7467600"/>
              <a:gd name="connsiteY805" fmla="*/ 865929 h 6858000"/>
              <a:gd name="connsiteX806" fmla="*/ 5504425 w 7467600"/>
              <a:gd name="connsiteY806" fmla="*/ 848067 h 6858000"/>
              <a:gd name="connsiteX807" fmla="*/ 3607114 w 7467600"/>
              <a:gd name="connsiteY807" fmla="*/ 467441 h 6858000"/>
              <a:gd name="connsiteX808" fmla="*/ 3296242 w 7467600"/>
              <a:gd name="connsiteY808" fmla="*/ 807991 h 6858000"/>
              <a:gd name="connsiteX809" fmla="*/ 3174674 w 7467600"/>
              <a:gd name="connsiteY809" fmla="*/ 919759 h 6858000"/>
              <a:gd name="connsiteX810" fmla="*/ 3042978 w 7467600"/>
              <a:gd name="connsiteY810" fmla="*/ 1054894 h 6858000"/>
              <a:gd name="connsiteX811" fmla="*/ 2968914 w 7467600"/>
              <a:gd name="connsiteY811" fmla="*/ 1133756 h 6858000"/>
              <a:gd name="connsiteX812" fmla="*/ 3103823 w 7467600"/>
              <a:gd name="connsiteY812" fmla="*/ 1026814 h 6858000"/>
              <a:gd name="connsiteX813" fmla="*/ 3607114 w 7467600"/>
              <a:gd name="connsiteY813" fmla="*/ 467441 h 6858000"/>
              <a:gd name="connsiteX814" fmla="*/ 3744487 w 7467600"/>
              <a:gd name="connsiteY814" fmla="*/ 383136 h 6858000"/>
              <a:gd name="connsiteX815" fmla="*/ 3970213 w 7467600"/>
              <a:gd name="connsiteY815" fmla="*/ 995559 h 6858000"/>
              <a:gd name="connsiteX816" fmla="*/ 3744487 w 7467600"/>
              <a:gd name="connsiteY816" fmla="*/ 383136 h 6858000"/>
              <a:gd name="connsiteX817" fmla="*/ 3624562 w 7467600"/>
              <a:gd name="connsiteY817" fmla="*/ 367041 h 6858000"/>
              <a:gd name="connsiteX818" fmla="*/ 3489712 w 7467600"/>
              <a:gd name="connsiteY818" fmla="*/ 485386 h 6858000"/>
              <a:gd name="connsiteX819" fmla="*/ 3182994 w 7467600"/>
              <a:gd name="connsiteY819" fmla="*/ 828265 h 6858000"/>
              <a:gd name="connsiteX820" fmla="*/ 2892114 w 7467600"/>
              <a:gd name="connsiteY820" fmla="*/ 1172635 h 6858000"/>
              <a:gd name="connsiteX821" fmla="*/ 3021459 w 7467600"/>
              <a:gd name="connsiteY821" fmla="*/ 1035385 h 6858000"/>
              <a:gd name="connsiteX822" fmla="*/ 3153873 w 7467600"/>
              <a:gd name="connsiteY822" fmla="*/ 898971 h 6858000"/>
              <a:gd name="connsiteX823" fmla="*/ 3276511 w 7467600"/>
              <a:gd name="connsiteY823" fmla="*/ 786423 h 6858000"/>
              <a:gd name="connsiteX824" fmla="*/ 3584154 w 7467600"/>
              <a:gd name="connsiteY824" fmla="*/ 448218 h 6858000"/>
              <a:gd name="connsiteX825" fmla="*/ 3624562 w 7467600"/>
              <a:gd name="connsiteY825" fmla="*/ 367041 h 6858000"/>
              <a:gd name="connsiteX826" fmla="*/ 3766672 w 7467600"/>
              <a:gd name="connsiteY826" fmla="*/ 359429 h 6858000"/>
              <a:gd name="connsiteX827" fmla="*/ 3996338 w 7467600"/>
              <a:gd name="connsiteY827" fmla="*/ 968237 h 6858000"/>
              <a:gd name="connsiteX828" fmla="*/ 3766672 w 7467600"/>
              <a:gd name="connsiteY828" fmla="*/ 359429 h 6858000"/>
              <a:gd name="connsiteX829" fmla="*/ 5805386 w 7467600"/>
              <a:gd name="connsiteY829" fmla="*/ 239240 h 6858000"/>
              <a:gd name="connsiteX830" fmla="*/ 5736947 w 7467600"/>
              <a:gd name="connsiteY830" fmla="*/ 261367 h 6858000"/>
              <a:gd name="connsiteX831" fmla="*/ 5427012 w 7467600"/>
              <a:gd name="connsiteY831" fmla="*/ 311272 h 6858000"/>
              <a:gd name="connsiteX832" fmla="*/ 5147818 w 7467600"/>
              <a:gd name="connsiteY832" fmla="*/ 322112 h 6858000"/>
              <a:gd name="connsiteX833" fmla="*/ 5060854 w 7467600"/>
              <a:gd name="connsiteY833" fmla="*/ 311882 h 6858000"/>
              <a:gd name="connsiteX834" fmla="*/ 4945989 w 7467600"/>
              <a:gd name="connsiteY834" fmla="*/ 300516 h 6858000"/>
              <a:gd name="connsiteX835" fmla="*/ 5410479 w 7467600"/>
              <a:gd name="connsiteY835" fmla="*/ 348434 h 6858000"/>
              <a:gd name="connsiteX836" fmla="*/ 5805386 w 7467600"/>
              <a:gd name="connsiteY836" fmla="*/ 239240 h 6858000"/>
              <a:gd name="connsiteX837" fmla="*/ 5905192 w 7467600"/>
              <a:gd name="connsiteY837" fmla="*/ 163079 h 6858000"/>
              <a:gd name="connsiteX838" fmla="*/ 5865655 w 7467600"/>
              <a:gd name="connsiteY838" fmla="*/ 171901 h 6858000"/>
              <a:gd name="connsiteX839" fmla="*/ 5259740 w 7467600"/>
              <a:gd name="connsiteY839" fmla="*/ 257013 h 6858000"/>
              <a:gd name="connsiteX840" fmla="*/ 5208466 w 7467600"/>
              <a:gd name="connsiteY840" fmla="*/ 257550 h 6858000"/>
              <a:gd name="connsiteX841" fmla="*/ 4980204 w 7467600"/>
              <a:gd name="connsiteY841" fmla="*/ 271903 h 6858000"/>
              <a:gd name="connsiteX842" fmla="*/ 5068068 w 7467600"/>
              <a:gd name="connsiteY842" fmla="*/ 282244 h 6858000"/>
              <a:gd name="connsiteX843" fmla="*/ 5153231 w 7467600"/>
              <a:gd name="connsiteY843" fmla="*/ 292240 h 6858000"/>
              <a:gd name="connsiteX844" fmla="*/ 5426491 w 7467600"/>
              <a:gd name="connsiteY844" fmla="*/ 281128 h 6858000"/>
              <a:gd name="connsiteX845" fmla="*/ 5731212 w 7467600"/>
              <a:gd name="connsiteY845" fmla="*/ 231951 h 6858000"/>
              <a:gd name="connsiteX846" fmla="*/ 5905192 w 7467600"/>
              <a:gd name="connsiteY846" fmla="*/ 163079 h 6858000"/>
              <a:gd name="connsiteX847" fmla="*/ 5944437 w 7467600"/>
              <a:gd name="connsiteY847" fmla="*/ 113829 h 6858000"/>
              <a:gd name="connsiteX848" fmla="*/ 5825032 w 7467600"/>
              <a:gd name="connsiteY848" fmla="*/ 146405 h 6858000"/>
              <a:gd name="connsiteX849" fmla="*/ 4955599 w 7467600"/>
              <a:gd name="connsiteY849" fmla="*/ 247008 h 6858000"/>
              <a:gd name="connsiteX850" fmla="*/ 5210104 w 7467600"/>
              <a:gd name="connsiteY850" fmla="*/ 228123 h 6858000"/>
              <a:gd name="connsiteX851" fmla="*/ 5261015 w 7467600"/>
              <a:gd name="connsiteY851" fmla="*/ 227087 h 6858000"/>
              <a:gd name="connsiteX852" fmla="*/ 5861181 w 7467600"/>
              <a:gd name="connsiteY852" fmla="*/ 143093 h 6858000"/>
              <a:gd name="connsiteX853" fmla="*/ 5961252 w 7467600"/>
              <a:gd name="connsiteY853" fmla="*/ 114820 h 6858000"/>
              <a:gd name="connsiteX854" fmla="*/ 5944437 w 7467600"/>
              <a:gd name="connsiteY854" fmla="*/ 113829 h 6858000"/>
              <a:gd name="connsiteX855" fmla="*/ 3882765 w 7467600"/>
              <a:gd name="connsiteY855" fmla="*/ 0 h 6858000"/>
              <a:gd name="connsiteX856" fmla="*/ 3995099 w 7467600"/>
              <a:gd name="connsiteY856" fmla="*/ 0 h 6858000"/>
              <a:gd name="connsiteX857" fmla="*/ 4163818 w 7467600"/>
              <a:gd name="connsiteY857" fmla="*/ 234104 h 6858000"/>
              <a:gd name="connsiteX858" fmla="*/ 4172099 w 7467600"/>
              <a:gd name="connsiteY858" fmla="*/ 234207 h 6858000"/>
              <a:gd name="connsiteX859" fmla="*/ 4784282 w 7467600"/>
              <a:gd name="connsiteY859" fmla="*/ 276561 h 6858000"/>
              <a:gd name="connsiteX860" fmla="*/ 4801687 w 7467600"/>
              <a:gd name="connsiteY860" fmla="*/ 267764 h 6858000"/>
              <a:gd name="connsiteX861" fmla="*/ 6082788 w 7467600"/>
              <a:gd name="connsiteY861" fmla="*/ 64119 h 6858000"/>
              <a:gd name="connsiteX862" fmla="*/ 6099442 w 7467600"/>
              <a:gd name="connsiteY862" fmla="*/ 82568 h 6858000"/>
              <a:gd name="connsiteX863" fmla="*/ 4804137 w 7467600"/>
              <a:gd name="connsiteY863" fmla="*/ 320931 h 6858000"/>
              <a:gd name="connsiteX864" fmla="*/ 4227047 w 7467600"/>
              <a:gd name="connsiteY864" fmla="*/ 313415 h 6858000"/>
              <a:gd name="connsiteX865" fmla="*/ 4346041 w 7467600"/>
              <a:gd name="connsiteY865" fmla="*/ 456086 h 6858000"/>
              <a:gd name="connsiteX866" fmla="*/ 4870967 w 7467600"/>
              <a:gd name="connsiteY866" fmla="*/ 963061 h 6858000"/>
              <a:gd name="connsiteX867" fmla="*/ 4889647 w 7467600"/>
              <a:gd name="connsiteY867" fmla="*/ 957147 h 6858000"/>
              <a:gd name="connsiteX868" fmla="*/ 5422504 w 7467600"/>
              <a:gd name="connsiteY868" fmla="*/ 805191 h 6858000"/>
              <a:gd name="connsiteX869" fmla="*/ 6087656 w 7467600"/>
              <a:gd name="connsiteY869" fmla="*/ 826703 h 6858000"/>
              <a:gd name="connsiteX870" fmla="*/ 6058717 w 7467600"/>
              <a:gd name="connsiteY870" fmla="*/ 865992 h 6858000"/>
              <a:gd name="connsiteX871" fmla="*/ 4974153 w 7467600"/>
              <a:gd name="connsiteY871" fmla="*/ 1045456 h 6858000"/>
              <a:gd name="connsiteX872" fmla="*/ 5627835 w 7467600"/>
              <a:gd name="connsiteY872" fmla="*/ 1472077 h 6858000"/>
              <a:gd name="connsiteX873" fmla="*/ 5629817 w 7467600"/>
              <a:gd name="connsiteY873" fmla="*/ 1471412 h 6858000"/>
              <a:gd name="connsiteX874" fmla="*/ 5634124 w 7467600"/>
              <a:gd name="connsiteY874" fmla="*/ 1470572 h 6858000"/>
              <a:gd name="connsiteX875" fmla="*/ 5755832 w 7467600"/>
              <a:gd name="connsiteY875" fmla="*/ 1383886 h 6858000"/>
              <a:gd name="connsiteX876" fmla="*/ 6014186 w 7467600"/>
              <a:gd name="connsiteY876" fmla="*/ 1279799 h 6858000"/>
              <a:gd name="connsiteX877" fmla="*/ 6901619 w 7467600"/>
              <a:gd name="connsiteY877" fmla="*/ 1047874 h 6858000"/>
              <a:gd name="connsiteX878" fmla="*/ 6931566 w 7467600"/>
              <a:gd name="connsiteY878" fmla="*/ 1062034 h 6858000"/>
              <a:gd name="connsiteX879" fmla="*/ 5790982 w 7467600"/>
              <a:gd name="connsiteY879" fmla="*/ 1561380 h 6858000"/>
              <a:gd name="connsiteX880" fmla="*/ 6188971 w 7467600"/>
              <a:gd name="connsiteY880" fmla="*/ 1755168 h 6858000"/>
              <a:gd name="connsiteX881" fmla="*/ 6202446 w 7467600"/>
              <a:gd name="connsiteY881" fmla="*/ 1752268 h 6858000"/>
              <a:gd name="connsiteX882" fmla="*/ 7179560 w 7467600"/>
              <a:gd name="connsiteY882" fmla="*/ 1467551 h 6858000"/>
              <a:gd name="connsiteX883" fmla="*/ 7158730 w 7467600"/>
              <a:gd name="connsiteY883" fmla="*/ 1507835 h 6858000"/>
              <a:gd name="connsiteX884" fmla="*/ 6326959 w 7467600"/>
              <a:gd name="connsiteY884" fmla="*/ 1817686 h 6858000"/>
              <a:gd name="connsiteX885" fmla="*/ 6537433 w 7467600"/>
              <a:gd name="connsiteY885" fmla="*/ 1907790 h 6858000"/>
              <a:gd name="connsiteX886" fmla="*/ 6550221 w 7467600"/>
              <a:gd name="connsiteY886" fmla="*/ 1910729 h 6858000"/>
              <a:gd name="connsiteX887" fmla="*/ 6964438 w 7467600"/>
              <a:gd name="connsiteY887" fmla="*/ 2209505 h 6858000"/>
              <a:gd name="connsiteX888" fmla="*/ 7367862 w 7467600"/>
              <a:gd name="connsiteY888" fmla="*/ 2806833 h 6858000"/>
              <a:gd name="connsiteX889" fmla="*/ 7364329 w 7467600"/>
              <a:gd name="connsiteY889" fmla="*/ 2826907 h 6858000"/>
              <a:gd name="connsiteX890" fmla="*/ 7290545 w 7467600"/>
              <a:gd name="connsiteY890" fmla="*/ 2850663 h 6858000"/>
              <a:gd name="connsiteX891" fmla="*/ 6472036 w 7467600"/>
              <a:gd name="connsiteY891" fmla="*/ 1959003 h 6858000"/>
              <a:gd name="connsiteX892" fmla="*/ 5792897 w 7467600"/>
              <a:gd name="connsiteY892" fmla="*/ 1647747 h 6858000"/>
              <a:gd name="connsiteX893" fmla="*/ 5842751 w 7467600"/>
              <a:gd name="connsiteY893" fmla="*/ 1816112 h 6858000"/>
              <a:gd name="connsiteX894" fmla="*/ 5847424 w 7467600"/>
              <a:gd name="connsiteY894" fmla="*/ 1815776 h 6858000"/>
              <a:gd name="connsiteX895" fmla="*/ 6399821 w 7467600"/>
              <a:gd name="connsiteY895" fmla="*/ 2344799 h 6858000"/>
              <a:gd name="connsiteX896" fmla="*/ 6323232 w 7467600"/>
              <a:gd name="connsiteY896" fmla="*/ 2389634 h 6858000"/>
              <a:gd name="connsiteX897" fmla="*/ 5942958 w 7467600"/>
              <a:gd name="connsiteY897" fmla="*/ 2077708 h 6858000"/>
              <a:gd name="connsiteX898" fmla="*/ 5921559 w 7467600"/>
              <a:gd name="connsiteY898" fmla="*/ 2378596 h 6858000"/>
              <a:gd name="connsiteX899" fmla="*/ 5817651 w 7467600"/>
              <a:gd name="connsiteY899" fmla="*/ 3023919 h 6858000"/>
              <a:gd name="connsiteX900" fmla="*/ 5729634 w 7467600"/>
              <a:gd name="connsiteY900" fmla="*/ 3051849 h 6858000"/>
              <a:gd name="connsiteX901" fmla="*/ 5611018 w 7467600"/>
              <a:gd name="connsiteY901" fmla="*/ 2316769 h 6858000"/>
              <a:gd name="connsiteX902" fmla="*/ 5687608 w 7467600"/>
              <a:gd name="connsiteY902" fmla="*/ 2039972 h 6858000"/>
              <a:gd name="connsiteX903" fmla="*/ 5657554 w 7467600"/>
              <a:gd name="connsiteY903" fmla="*/ 1576445 h 6858000"/>
              <a:gd name="connsiteX904" fmla="*/ 5150475 w 7467600"/>
              <a:gd name="connsiteY904" fmla="*/ 1274012 h 6858000"/>
              <a:gd name="connsiteX905" fmla="*/ 5349142 w 7467600"/>
              <a:gd name="connsiteY905" fmla="*/ 2204405 h 6858000"/>
              <a:gd name="connsiteX906" fmla="*/ 5262214 w 7467600"/>
              <a:gd name="connsiteY906" fmla="*/ 2233836 h 6858000"/>
              <a:gd name="connsiteX907" fmla="*/ 4981539 w 7467600"/>
              <a:gd name="connsiteY907" fmla="*/ 1542201 h 6858000"/>
              <a:gd name="connsiteX908" fmla="*/ 4958461 w 7467600"/>
              <a:gd name="connsiteY908" fmla="*/ 1136957 h 6858000"/>
              <a:gd name="connsiteX909" fmla="*/ 4655015 w 7467600"/>
              <a:gd name="connsiteY909" fmla="*/ 891426 h 6858000"/>
              <a:gd name="connsiteX910" fmla="*/ 4348002 w 7467600"/>
              <a:gd name="connsiteY910" fmla="*/ 2205895 h 6858000"/>
              <a:gd name="connsiteX911" fmla="*/ 4262250 w 7467600"/>
              <a:gd name="connsiteY911" fmla="*/ 2219972 h 6858000"/>
              <a:gd name="connsiteX912" fmla="*/ 4550611 w 7467600"/>
              <a:gd name="connsiteY912" fmla="*/ 817540 h 6858000"/>
              <a:gd name="connsiteX913" fmla="*/ 4564418 w 7467600"/>
              <a:gd name="connsiteY913" fmla="*/ 808293 h 6858000"/>
              <a:gd name="connsiteX914" fmla="*/ 4266388 w 7467600"/>
              <a:gd name="connsiteY914" fmla="*/ 500083 h 6858000"/>
              <a:gd name="connsiteX915" fmla="*/ 4032842 w 7467600"/>
              <a:gd name="connsiteY915" fmla="*/ 211809 h 6858000"/>
              <a:gd name="connsiteX916" fmla="*/ 3882765 w 7467600"/>
              <a:gd name="connsiteY916" fmla="*/ 0 h 6858000"/>
              <a:gd name="connsiteX917" fmla="*/ 3721337 w 7467600"/>
              <a:gd name="connsiteY917" fmla="*/ 0 h 6858000"/>
              <a:gd name="connsiteX918" fmla="*/ 3797544 w 7467600"/>
              <a:gd name="connsiteY918" fmla="*/ 0 h 6858000"/>
              <a:gd name="connsiteX919" fmla="*/ 3775734 w 7467600"/>
              <a:gd name="connsiteY919" fmla="*/ 95131 h 6858000"/>
              <a:gd name="connsiteX920" fmla="*/ 3724807 w 7467600"/>
              <a:gd name="connsiteY920" fmla="*/ 272257 h 6858000"/>
              <a:gd name="connsiteX921" fmla="*/ 3726844 w 7467600"/>
              <a:gd name="connsiteY921" fmla="*/ 282988 h 6858000"/>
              <a:gd name="connsiteX922" fmla="*/ 3742664 w 7467600"/>
              <a:gd name="connsiteY922" fmla="*/ 279918 h 6858000"/>
              <a:gd name="connsiteX923" fmla="*/ 4103910 w 7467600"/>
              <a:gd name="connsiteY923" fmla="*/ 1161917 h 6858000"/>
              <a:gd name="connsiteX924" fmla="*/ 4020269 w 7467600"/>
              <a:gd name="connsiteY924" fmla="*/ 1200406 h 6858000"/>
              <a:gd name="connsiteX925" fmla="*/ 3674882 w 7467600"/>
              <a:gd name="connsiteY925" fmla="*/ 488524 h 6858000"/>
              <a:gd name="connsiteX926" fmla="*/ 3132682 w 7467600"/>
              <a:gd name="connsiteY926" fmla="*/ 1072284 h 6858000"/>
              <a:gd name="connsiteX927" fmla="*/ 2716346 w 7467600"/>
              <a:gd name="connsiteY927" fmla="*/ 1276376 h 6858000"/>
              <a:gd name="connsiteX928" fmla="*/ 2716772 w 7467600"/>
              <a:gd name="connsiteY928" fmla="*/ 1255462 h 6858000"/>
              <a:gd name="connsiteX929" fmla="*/ 3471096 w 7467600"/>
              <a:gd name="connsiteY929" fmla="*/ 437072 h 6858000"/>
              <a:gd name="connsiteX930" fmla="*/ 3639057 w 7467600"/>
              <a:gd name="connsiteY930" fmla="*/ 286334 h 6858000"/>
              <a:gd name="connsiteX931" fmla="*/ 3640309 w 7467600"/>
              <a:gd name="connsiteY931" fmla="*/ 284664 h 6858000"/>
              <a:gd name="connsiteX932" fmla="*/ 3646022 w 7467600"/>
              <a:gd name="connsiteY932" fmla="*/ 276711 h 6858000"/>
              <a:gd name="connsiteX933" fmla="*/ 3707943 w 7467600"/>
              <a:gd name="connsiteY933" fmla="*/ 65958 h 6858000"/>
              <a:gd name="connsiteX934" fmla="*/ 3721337 w 7467600"/>
              <a:gd name="connsiteY934" fmla="*/ 0 h 6858000"/>
              <a:gd name="connsiteX935" fmla="*/ 2867960 w 7467600"/>
              <a:gd name="connsiteY935" fmla="*/ 0 h 6858000"/>
              <a:gd name="connsiteX936" fmla="*/ 2926351 w 7467600"/>
              <a:gd name="connsiteY936" fmla="*/ 0 h 6858000"/>
              <a:gd name="connsiteX937" fmla="*/ 2902823 w 7467600"/>
              <a:gd name="connsiteY937" fmla="*/ 262929 h 6858000"/>
              <a:gd name="connsiteX938" fmla="*/ 2940663 w 7467600"/>
              <a:gd name="connsiteY938" fmla="*/ 140884 h 6858000"/>
              <a:gd name="connsiteX939" fmla="*/ 2947039 w 7467600"/>
              <a:gd name="connsiteY939" fmla="*/ 122524 h 6858000"/>
              <a:gd name="connsiteX940" fmla="*/ 2984316 w 7467600"/>
              <a:gd name="connsiteY940" fmla="*/ 0 h 6858000"/>
              <a:gd name="connsiteX941" fmla="*/ 3016114 w 7467600"/>
              <a:gd name="connsiteY941" fmla="*/ 0 h 6858000"/>
              <a:gd name="connsiteX942" fmla="*/ 2979949 w 7467600"/>
              <a:gd name="connsiteY942" fmla="*/ 119274 h 6858000"/>
              <a:gd name="connsiteX943" fmla="*/ 3023879 w 7467600"/>
              <a:gd name="connsiteY943" fmla="*/ 0 h 6858000"/>
              <a:gd name="connsiteX944" fmla="*/ 3105400 w 7467600"/>
              <a:gd name="connsiteY944" fmla="*/ 0 h 6858000"/>
              <a:gd name="connsiteX945" fmla="*/ 3094669 w 7467600"/>
              <a:gd name="connsiteY945" fmla="*/ 30308 h 6858000"/>
              <a:gd name="connsiteX946" fmla="*/ 2901945 w 7467600"/>
              <a:gd name="connsiteY946" fmla="*/ 466538 h 6858000"/>
              <a:gd name="connsiteX947" fmla="*/ 2815209 w 7467600"/>
              <a:gd name="connsiteY947" fmla="*/ 497361 h 6858000"/>
              <a:gd name="connsiteX948" fmla="*/ 2844845 w 7467600"/>
              <a:gd name="connsiteY948" fmla="*/ 127638 h 6858000"/>
              <a:gd name="connsiteX949" fmla="*/ 2867960 w 7467600"/>
              <a:gd name="connsiteY949" fmla="*/ 0 h 6858000"/>
              <a:gd name="connsiteX950" fmla="*/ 1057230 w 7467600"/>
              <a:gd name="connsiteY950" fmla="*/ 0 h 6858000"/>
              <a:gd name="connsiteX951" fmla="*/ 1111003 w 7467600"/>
              <a:gd name="connsiteY951" fmla="*/ 0 h 6858000"/>
              <a:gd name="connsiteX952" fmla="*/ 1125553 w 7467600"/>
              <a:gd name="connsiteY952" fmla="*/ 52588 h 6858000"/>
              <a:gd name="connsiteX953" fmla="*/ 1304276 w 7467600"/>
              <a:gd name="connsiteY953" fmla="*/ 476275 h 6858000"/>
              <a:gd name="connsiteX954" fmla="*/ 1492066 w 7467600"/>
              <a:gd name="connsiteY954" fmla="*/ 886333 h 6858000"/>
              <a:gd name="connsiteX955" fmla="*/ 1423698 w 7467600"/>
              <a:gd name="connsiteY955" fmla="*/ 710817 h 6858000"/>
              <a:gd name="connsiteX956" fmla="*/ 1357609 w 7467600"/>
              <a:gd name="connsiteY956" fmla="*/ 532892 h 6858000"/>
              <a:gd name="connsiteX957" fmla="*/ 1309550 w 7467600"/>
              <a:gd name="connsiteY957" fmla="*/ 374031 h 6858000"/>
              <a:gd name="connsiteX958" fmla="*/ 1193673 w 7467600"/>
              <a:gd name="connsiteY958" fmla="*/ 49533 h 6858000"/>
              <a:gd name="connsiteX959" fmla="*/ 1164391 w 7467600"/>
              <a:gd name="connsiteY959" fmla="*/ 0 h 6858000"/>
              <a:gd name="connsiteX960" fmla="*/ 1200666 w 7467600"/>
              <a:gd name="connsiteY960" fmla="*/ 0 h 6858000"/>
              <a:gd name="connsiteX961" fmla="*/ 1223408 w 7467600"/>
              <a:gd name="connsiteY961" fmla="*/ 38996 h 6858000"/>
              <a:gd name="connsiteX962" fmla="*/ 1339635 w 7467600"/>
              <a:gd name="connsiteY962" fmla="*/ 365517 h 6858000"/>
              <a:gd name="connsiteX963" fmla="*/ 1387469 w 7467600"/>
              <a:gd name="connsiteY963" fmla="*/ 523079 h 6858000"/>
              <a:gd name="connsiteX964" fmla="*/ 1452685 w 7467600"/>
              <a:gd name="connsiteY964" fmla="*/ 699806 h 6858000"/>
              <a:gd name="connsiteX965" fmla="*/ 1492092 w 7467600"/>
              <a:gd name="connsiteY965" fmla="*/ 800424 h 6858000"/>
              <a:gd name="connsiteX966" fmla="*/ 1455302 w 7467600"/>
              <a:gd name="connsiteY966" fmla="*/ 632913 h 6858000"/>
              <a:gd name="connsiteX967" fmla="*/ 1222336 w 7467600"/>
              <a:gd name="connsiteY967" fmla="*/ 9480 h 6858000"/>
              <a:gd name="connsiteX968" fmla="*/ 1214634 w 7467600"/>
              <a:gd name="connsiteY968" fmla="*/ 0 h 6858000"/>
              <a:gd name="connsiteX969" fmla="*/ 1289827 w 7467600"/>
              <a:gd name="connsiteY969" fmla="*/ 0 h 6858000"/>
              <a:gd name="connsiteX970" fmla="*/ 1321076 w 7467600"/>
              <a:gd name="connsiteY970" fmla="*/ 59722 h 6858000"/>
              <a:gd name="connsiteX971" fmla="*/ 1512579 w 7467600"/>
              <a:gd name="connsiteY971" fmla="*/ 626441 h 6858000"/>
              <a:gd name="connsiteX972" fmla="*/ 1506076 w 7467600"/>
              <a:gd name="connsiteY972" fmla="*/ 1089289 h 6858000"/>
              <a:gd name="connsiteX973" fmla="*/ 1486346 w 7467600"/>
              <a:gd name="connsiteY973" fmla="*/ 1079919 h 6858000"/>
              <a:gd name="connsiteX974" fmla="*/ 1070511 w 7467600"/>
              <a:gd name="connsiteY974" fmla="*/ 48609 h 6858000"/>
              <a:gd name="connsiteX975" fmla="*/ 1057230 w 7467600"/>
              <a:gd name="connsiteY975" fmla="*/ 0 h 6858000"/>
              <a:gd name="connsiteX976" fmla="*/ 43151 w 7467600"/>
              <a:gd name="connsiteY976" fmla="*/ 0 h 6858000"/>
              <a:gd name="connsiteX977" fmla="*/ 95283 w 7467600"/>
              <a:gd name="connsiteY977" fmla="*/ 0 h 6858000"/>
              <a:gd name="connsiteX978" fmla="*/ 300708 w 7467600"/>
              <a:gd name="connsiteY978" fmla="*/ 154571 h 6858000"/>
              <a:gd name="connsiteX979" fmla="*/ 530414 w 7467600"/>
              <a:gd name="connsiteY979" fmla="*/ 354673 h 6858000"/>
              <a:gd name="connsiteX980" fmla="*/ 333785 w 7467600"/>
              <a:gd name="connsiteY980" fmla="*/ 161564 h 6858000"/>
              <a:gd name="connsiteX981" fmla="*/ 147005 w 7467600"/>
              <a:gd name="connsiteY981" fmla="*/ 0 h 6858000"/>
              <a:gd name="connsiteX982" fmla="*/ 272509 w 7467600"/>
              <a:gd name="connsiteY982" fmla="*/ 0 h 6858000"/>
              <a:gd name="connsiteX983" fmla="*/ 326276 w 7467600"/>
              <a:gd name="connsiteY983" fmla="*/ 45847 h 6858000"/>
              <a:gd name="connsiteX984" fmla="*/ 823759 w 7467600"/>
              <a:gd name="connsiteY984" fmla="*/ 574145 h 6858000"/>
              <a:gd name="connsiteX985" fmla="*/ 811254 w 7467600"/>
              <a:gd name="connsiteY985" fmla="*/ 665546 h 6858000"/>
              <a:gd name="connsiteX986" fmla="*/ 154042 w 7467600"/>
              <a:gd name="connsiteY986" fmla="*/ 261522 h 6858000"/>
              <a:gd name="connsiteX987" fmla="*/ 13550 w 7467600"/>
              <a:gd name="connsiteY987" fmla="*/ 158423 h 6858000"/>
              <a:gd name="connsiteX988" fmla="*/ 0 w 7467600"/>
              <a:gd name="connsiteY988" fmla="*/ 146618 h 6858000"/>
              <a:gd name="connsiteX989" fmla="*/ 0 w 7467600"/>
              <a:gd name="connsiteY989" fmla="*/ 59161 h 6858000"/>
              <a:gd name="connsiteX990" fmla="*/ 45427 w 7467600"/>
              <a:gd name="connsiteY990" fmla="*/ 101078 h 6858000"/>
              <a:gd name="connsiteX991" fmla="*/ 630103 w 7467600"/>
              <a:gd name="connsiteY991" fmla="*/ 485885 h 6858000"/>
              <a:gd name="connsiteX992" fmla="*/ 532040 w 7467600"/>
              <a:gd name="connsiteY992" fmla="*/ 399359 h 6858000"/>
              <a:gd name="connsiteX993" fmla="*/ 517618 w 7467600"/>
              <a:gd name="connsiteY993" fmla="*/ 385726 h 6858000"/>
              <a:gd name="connsiteX994" fmla="*/ 285074 w 7467600"/>
              <a:gd name="connsiteY994" fmla="*/ 182755 h 6858000"/>
              <a:gd name="connsiteX995" fmla="*/ 43151 w 7467600"/>
              <a:gd name="connsiteY995"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467600 w 7467600"/>
              <a:gd name="connsiteY127" fmla="*/ 527773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41225 h 6858000"/>
              <a:gd name="connsiteX138" fmla="*/ 7467600 w 7467600"/>
              <a:gd name="connsiteY138" fmla="*/ 5277736 h 6858000"/>
              <a:gd name="connsiteX139" fmla="*/ 1903353 w 7467600"/>
              <a:gd name="connsiteY139" fmla="*/ 5044827 h 6858000"/>
              <a:gd name="connsiteX140" fmla="*/ 1936931 w 7467600"/>
              <a:gd name="connsiteY140" fmla="*/ 5093954 h 6858000"/>
              <a:gd name="connsiteX141" fmla="*/ 2195868 w 7467600"/>
              <a:gd name="connsiteY141" fmla="*/ 5396574 h 6858000"/>
              <a:gd name="connsiteX142" fmla="*/ 2088852 w 7467600"/>
              <a:gd name="connsiteY142" fmla="*/ 5166123 h 6858000"/>
              <a:gd name="connsiteX143" fmla="*/ 1958241 w 7467600"/>
              <a:gd name="connsiteY143" fmla="*/ 5067955 h 6858000"/>
              <a:gd name="connsiteX144" fmla="*/ 1903353 w 7467600"/>
              <a:gd name="connsiteY144" fmla="*/ 5044827 h 6858000"/>
              <a:gd name="connsiteX145" fmla="*/ 1979378 w 7467600"/>
              <a:gd name="connsiteY145" fmla="*/ 4769504 h 6858000"/>
              <a:gd name="connsiteX146" fmla="*/ 2882120 w 7467600"/>
              <a:gd name="connsiteY146" fmla="*/ 5064547 h 6858000"/>
              <a:gd name="connsiteX147" fmla="*/ 2793103 w 7467600"/>
              <a:gd name="connsiteY147" fmla="*/ 5039699 h 6858000"/>
              <a:gd name="connsiteX148" fmla="*/ 2770041 w 7467600"/>
              <a:gd name="connsiteY148" fmla="*/ 5033634 h 6858000"/>
              <a:gd name="connsiteX149" fmla="*/ 1979378 w 7467600"/>
              <a:gd name="connsiteY149" fmla="*/ 4769504 h 6858000"/>
              <a:gd name="connsiteX150" fmla="*/ 1927410 w 7467600"/>
              <a:gd name="connsiteY150" fmla="*/ 4716164 h 6858000"/>
              <a:gd name="connsiteX151" fmla="*/ 1959587 w 7467600"/>
              <a:gd name="connsiteY151" fmla="*/ 4728849 h 6858000"/>
              <a:gd name="connsiteX152" fmla="*/ 2777707 w 7467600"/>
              <a:gd name="connsiteY152" fmla="*/ 5003991 h 6858000"/>
              <a:gd name="connsiteX153" fmla="*/ 2800768 w 7467600"/>
              <a:gd name="connsiteY153" fmla="*/ 5010056 h 6858000"/>
              <a:gd name="connsiteX154" fmla="*/ 2879408 w 7467600"/>
              <a:gd name="connsiteY154" fmla="*/ 5031590 h 6858000"/>
              <a:gd name="connsiteX155" fmla="*/ 2862295 w 7467600"/>
              <a:gd name="connsiteY155" fmla="*/ 5022958 h 6858000"/>
              <a:gd name="connsiteX156" fmla="*/ 2813343 w 7467600"/>
              <a:gd name="connsiteY156" fmla="*/ 4998369 h 6858000"/>
              <a:gd name="connsiteX157" fmla="*/ 2646245 w 7467600"/>
              <a:gd name="connsiteY157" fmla="*/ 4930999 h 6858000"/>
              <a:gd name="connsiteX158" fmla="*/ 1999243 w 7467600"/>
              <a:gd name="connsiteY158" fmla="*/ 4730524 h 6858000"/>
              <a:gd name="connsiteX159" fmla="*/ 1979527 w 7467600"/>
              <a:gd name="connsiteY159" fmla="*/ 4726651 h 6858000"/>
              <a:gd name="connsiteX160" fmla="*/ 1927410 w 7467600"/>
              <a:gd name="connsiteY160" fmla="*/ 4716164 h 6858000"/>
              <a:gd name="connsiteX161" fmla="*/ 1997014 w 7467600"/>
              <a:gd name="connsiteY161" fmla="*/ 4698007 h 6858000"/>
              <a:gd name="connsiteX162" fmla="*/ 2005458 w 7467600"/>
              <a:gd name="connsiteY162" fmla="*/ 4699540 h 6858000"/>
              <a:gd name="connsiteX163" fmla="*/ 2657186 w 7467600"/>
              <a:gd name="connsiteY163" fmla="*/ 4901687 h 6858000"/>
              <a:gd name="connsiteX164" fmla="*/ 2826662 w 7467600"/>
              <a:gd name="connsiteY164" fmla="*/ 4970362 h 6858000"/>
              <a:gd name="connsiteX165" fmla="*/ 2876100 w 7467600"/>
              <a:gd name="connsiteY165" fmla="*/ 4995397 h 6858000"/>
              <a:gd name="connsiteX166" fmla="*/ 3042600 w 7467600"/>
              <a:gd name="connsiteY166" fmla="*/ 5059532 h 6858000"/>
              <a:gd name="connsiteX167" fmla="*/ 1997014 w 7467600"/>
              <a:gd name="connsiteY167" fmla="*/ 4698007 h 6858000"/>
              <a:gd name="connsiteX168" fmla="*/ 2305292 w 7467600"/>
              <a:gd name="connsiteY168" fmla="*/ 4219492 h 6858000"/>
              <a:gd name="connsiteX169" fmla="*/ 3360922 w 7467600"/>
              <a:gd name="connsiteY169" fmla="*/ 4529373 h 6858000"/>
              <a:gd name="connsiteX170" fmla="*/ 3492420 w 7467600"/>
              <a:gd name="connsiteY170" fmla="*/ 4510145 h 6858000"/>
              <a:gd name="connsiteX171" fmla="*/ 3364086 w 7467600"/>
              <a:gd name="connsiteY171" fmla="*/ 4480340 h 6858000"/>
              <a:gd name="connsiteX172" fmla="*/ 3225818 w 7467600"/>
              <a:gd name="connsiteY172" fmla="*/ 4411822 h 6858000"/>
              <a:gd name="connsiteX173" fmla="*/ 3129696 w 7467600"/>
              <a:gd name="connsiteY173" fmla="*/ 4360704 h 6858000"/>
              <a:gd name="connsiteX174" fmla="*/ 2814545 w 7467600"/>
              <a:gd name="connsiteY174" fmla="*/ 4282955 h 6858000"/>
              <a:gd name="connsiteX175" fmla="*/ 2305292 w 7467600"/>
              <a:gd name="connsiteY175" fmla="*/ 4219492 h 6858000"/>
              <a:gd name="connsiteX176" fmla="*/ 2626982 w 7467600"/>
              <a:gd name="connsiteY176" fmla="*/ 4206450 h 6858000"/>
              <a:gd name="connsiteX177" fmla="*/ 2490617 w 7467600"/>
              <a:gd name="connsiteY177" fmla="*/ 4206951 h 6858000"/>
              <a:gd name="connsiteX178" fmla="*/ 2819869 w 7467600"/>
              <a:gd name="connsiteY178" fmla="*/ 4252936 h 6858000"/>
              <a:gd name="connsiteX179" fmla="*/ 3143018 w 7467600"/>
              <a:gd name="connsiteY179" fmla="*/ 4332698 h 6858000"/>
              <a:gd name="connsiteX180" fmla="*/ 3241520 w 7467600"/>
              <a:gd name="connsiteY180" fmla="*/ 4385112 h 6858000"/>
              <a:gd name="connsiteX181" fmla="*/ 3374575 w 7467600"/>
              <a:gd name="connsiteY181" fmla="*/ 4451517 h 6858000"/>
              <a:gd name="connsiteX182" fmla="*/ 3505221 w 7467600"/>
              <a:gd name="connsiteY182" fmla="*/ 4480757 h 6858000"/>
              <a:gd name="connsiteX183" fmla="*/ 2626982 w 7467600"/>
              <a:gd name="connsiteY183" fmla="*/ 4206450 h 6858000"/>
              <a:gd name="connsiteX184" fmla="*/ 1310106 w 7467600"/>
              <a:gd name="connsiteY184" fmla="*/ 3943217 h 6858000"/>
              <a:gd name="connsiteX185" fmla="*/ 854994 w 7467600"/>
              <a:gd name="connsiteY185" fmla="*/ 4399136 h 6858000"/>
              <a:gd name="connsiteX186" fmla="*/ 742462 w 7467600"/>
              <a:gd name="connsiteY186" fmla="*/ 4594648 h 6858000"/>
              <a:gd name="connsiteX187" fmla="*/ 820602 w 7467600"/>
              <a:gd name="connsiteY187" fmla="*/ 4485915 h 6858000"/>
              <a:gd name="connsiteX188" fmla="*/ 878295 w 7467600"/>
              <a:gd name="connsiteY188" fmla="*/ 4403594 h 6858000"/>
              <a:gd name="connsiteX189" fmla="*/ 1240607 w 7467600"/>
              <a:gd name="connsiteY189" fmla="*/ 4010401 h 6858000"/>
              <a:gd name="connsiteX190" fmla="*/ 1310106 w 7467600"/>
              <a:gd name="connsiteY190" fmla="*/ 3943217 h 6858000"/>
              <a:gd name="connsiteX191" fmla="*/ 1423113 w 7467600"/>
              <a:gd name="connsiteY191" fmla="*/ 3874565 h 6858000"/>
              <a:gd name="connsiteX192" fmla="*/ 1260565 w 7467600"/>
              <a:gd name="connsiteY192" fmla="*/ 4031982 h 6858000"/>
              <a:gd name="connsiteX193" fmla="*/ 901900 w 7467600"/>
              <a:gd name="connsiteY193" fmla="*/ 4421236 h 6858000"/>
              <a:gd name="connsiteX194" fmla="*/ 845044 w 7467600"/>
              <a:gd name="connsiteY194" fmla="*/ 4502436 h 6858000"/>
              <a:gd name="connsiteX195" fmla="*/ 685926 w 7467600"/>
              <a:gd name="connsiteY195" fmla="*/ 4703069 h 6858000"/>
              <a:gd name="connsiteX196" fmla="*/ 684248 w 7467600"/>
              <a:gd name="connsiteY196" fmla="*/ 4706721 h 6858000"/>
              <a:gd name="connsiteX197" fmla="*/ 1423113 w 7467600"/>
              <a:gd name="connsiteY197" fmla="*/ 3874565 h 6858000"/>
              <a:gd name="connsiteX198" fmla="*/ 3316479 w 7467600"/>
              <a:gd name="connsiteY198" fmla="*/ 3872136 h 6858000"/>
              <a:gd name="connsiteX199" fmla="*/ 3546806 w 7467600"/>
              <a:gd name="connsiteY199" fmla="*/ 4356139 h 6858000"/>
              <a:gd name="connsiteX200" fmla="*/ 3364433 w 7467600"/>
              <a:gd name="connsiteY200" fmla="*/ 3953121 h 6858000"/>
              <a:gd name="connsiteX201" fmla="*/ 3316479 w 7467600"/>
              <a:gd name="connsiteY201" fmla="*/ 3872136 h 6858000"/>
              <a:gd name="connsiteX202" fmla="*/ 3291335 w 7467600"/>
              <a:gd name="connsiteY202" fmla="*/ 3767420 h 6858000"/>
              <a:gd name="connsiteX203" fmla="*/ 3390805 w 7467600"/>
              <a:gd name="connsiteY203" fmla="*/ 3937163 h 6858000"/>
              <a:gd name="connsiteX204" fmla="*/ 3579062 w 7467600"/>
              <a:gd name="connsiteY204" fmla="*/ 4359040 h 6858000"/>
              <a:gd name="connsiteX205" fmla="*/ 3467355 w 7467600"/>
              <a:gd name="connsiteY205" fmla="*/ 3988130 h 6858000"/>
              <a:gd name="connsiteX206" fmla="*/ 3310753 w 7467600"/>
              <a:gd name="connsiteY206" fmla="*/ 3787140 h 6858000"/>
              <a:gd name="connsiteX207" fmla="*/ 3291335 w 7467600"/>
              <a:gd name="connsiteY207" fmla="*/ 3767420 h 6858000"/>
              <a:gd name="connsiteX208" fmla="*/ 1635889 w 7467600"/>
              <a:gd name="connsiteY208" fmla="*/ 3709494 h 6858000"/>
              <a:gd name="connsiteX209" fmla="*/ 1634800 w 7467600"/>
              <a:gd name="connsiteY209" fmla="*/ 3731111 h 6858000"/>
              <a:gd name="connsiteX210" fmla="*/ 1635889 w 7467600"/>
              <a:gd name="connsiteY210" fmla="*/ 3709494 h 6858000"/>
              <a:gd name="connsiteX211" fmla="*/ 1510397 w 7467600"/>
              <a:gd name="connsiteY211" fmla="*/ 3684705 h 6858000"/>
              <a:gd name="connsiteX212" fmla="*/ 1146550 w 7467600"/>
              <a:gd name="connsiteY212" fmla="*/ 3802012 h 6858000"/>
              <a:gd name="connsiteX213" fmla="*/ 698834 w 7467600"/>
              <a:gd name="connsiteY213" fmla="*/ 3952272 h 6858000"/>
              <a:gd name="connsiteX214" fmla="*/ 34256 w 7467600"/>
              <a:gd name="connsiteY214" fmla="*/ 4347603 h 6858000"/>
              <a:gd name="connsiteX215" fmla="*/ 527241 w 7467600"/>
              <a:gd name="connsiteY215" fmla="*/ 4065078 h 6858000"/>
              <a:gd name="connsiteX216" fmla="*/ 1510397 w 7467600"/>
              <a:gd name="connsiteY216" fmla="*/ 3684705 h 6858000"/>
              <a:gd name="connsiteX217" fmla="*/ 1313114 w 7467600"/>
              <a:gd name="connsiteY217" fmla="*/ 3655216 h 6858000"/>
              <a:gd name="connsiteX218" fmla="*/ 1109304 w 7467600"/>
              <a:gd name="connsiteY218" fmla="*/ 3669030 h 6858000"/>
              <a:gd name="connsiteX219" fmla="*/ 8129 w 7467600"/>
              <a:gd name="connsiteY219" fmla="*/ 4330519 h 6858000"/>
              <a:gd name="connsiteX220" fmla="*/ 687572 w 7467600"/>
              <a:gd name="connsiteY220" fmla="*/ 3925629 h 6858000"/>
              <a:gd name="connsiteX221" fmla="*/ 1138365 w 7467600"/>
              <a:gd name="connsiteY221" fmla="*/ 3774515 h 6858000"/>
              <a:gd name="connsiteX222" fmla="*/ 1505579 w 7467600"/>
              <a:gd name="connsiteY222" fmla="*/ 3655526 h 6858000"/>
              <a:gd name="connsiteX223" fmla="*/ 1313114 w 7467600"/>
              <a:gd name="connsiteY223" fmla="*/ 3655216 h 6858000"/>
              <a:gd name="connsiteX224" fmla="*/ 3655073 w 7467600"/>
              <a:gd name="connsiteY224" fmla="*/ 3650884 h 6858000"/>
              <a:gd name="connsiteX225" fmla="*/ 3989938 w 7467600"/>
              <a:gd name="connsiteY225" fmla="*/ 3991685 h 6858000"/>
              <a:gd name="connsiteX226" fmla="*/ 4393907 w 7467600"/>
              <a:gd name="connsiteY226" fmla="*/ 4261258 h 6858000"/>
              <a:gd name="connsiteX227" fmla="*/ 4648051 w 7467600"/>
              <a:gd name="connsiteY227" fmla="*/ 4374051 h 6858000"/>
              <a:gd name="connsiteX228" fmla="*/ 4383389 w 7467600"/>
              <a:gd name="connsiteY228" fmla="*/ 4184369 h 6858000"/>
              <a:gd name="connsiteX229" fmla="*/ 4165508 w 7467600"/>
              <a:gd name="connsiteY229" fmla="*/ 4035196 h 6858000"/>
              <a:gd name="connsiteX230" fmla="*/ 4068162 w 7467600"/>
              <a:gd name="connsiteY230" fmla="*/ 3953394 h 6858000"/>
              <a:gd name="connsiteX231" fmla="*/ 3981416 w 7467600"/>
              <a:gd name="connsiteY231" fmla="*/ 3880482 h 6858000"/>
              <a:gd name="connsiteX232" fmla="*/ 3800147 w 7467600"/>
              <a:gd name="connsiteY232" fmla="*/ 3749872 h 6858000"/>
              <a:gd name="connsiteX233" fmla="*/ 3655073 w 7467600"/>
              <a:gd name="connsiteY233" fmla="*/ 3650884 h 6858000"/>
              <a:gd name="connsiteX234" fmla="*/ 3670252 w 7467600"/>
              <a:gd name="connsiteY234" fmla="*/ 3622798 h 6858000"/>
              <a:gd name="connsiteX235" fmla="*/ 3817258 w 7467600"/>
              <a:gd name="connsiteY235" fmla="*/ 3723577 h 6858000"/>
              <a:gd name="connsiteX236" fmla="*/ 4000461 w 7467600"/>
              <a:gd name="connsiteY236" fmla="*/ 3855966 h 6858000"/>
              <a:gd name="connsiteX237" fmla="*/ 4088180 w 7467600"/>
              <a:gd name="connsiteY237" fmla="*/ 3929774 h 6858000"/>
              <a:gd name="connsiteX238" fmla="*/ 4184555 w 7467600"/>
              <a:gd name="connsiteY238" fmla="*/ 4010683 h 6858000"/>
              <a:gd name="connsiteX239" fmla="*/ 4399563 w 7467600"/>
              <a:gd name="connsiteY239" fmla="*/ 4158106 h 6858000"/>
              <a:gd name="connsiteX240" fmla="*/ 4684469 w 7467600"/>
              <a:gd name="connsiteY240" fmla="*/ 4364680 h 6858000"/>
              <a:gd name="connsiteX241" fmla="*/ 4690271 w 7467600"/>
              <a:gd name="connsiteY241" fmla="*/ 4370034 h 6858000"/>
              <a:gd name="connsiteX242" fmla="*/ 4136093 w 7467600"/>
              <a:gd name="connsiteY242" fmla="*/ 3858466 h 6858000"/>
              <a:gd name="connsiteX243" fmla="*/ 3670252 w 7467600"/>
              <a:gd name="connsiteY243" fmla="*/ 3622798 h 6858000"/>
              <a:gd name="connsiteX244" fmla="*/ 4440129 w 7467600"/>
              <a:gd name="connsiteY244" fmla="*/ 3448571 h 6858000"/>
              <a:gd name="connsiteX245" fmla="*/ 4856525 w 7467600"/>
              <a:gd name="connsiteY245" fmla="*/ 3915351 h 6858000"/>
              <a:gd name="connsiteX246" fmla="*/ 5059055 w 7467600"/>
              <a:gd name="connsiteY246" fmla="*/ 4108918 h 6858000"/>
              <a:gd name="connsiteX247" fmla="*/ 5290070 w 7467600"/>
              <a:gd name="connsiteY247" fmla="*/ 4263619 h 6858000"/>
              <a:gd name="connsiteX248" fmla="*/ 4834991 w 7467600"/>
              <a:gd name="connsiteY248" fmla="*/ 3830985 h 6858000"/>
              <a:gd name="connsiteX249" fmla="*/ 4440129 w 7467600"/>
              <a:gd name="connsiteY249" fmla="*/ 3448571 h 6858000"/>
              <a:gd name="connsiteX250" fmla="*/ 4441737 w 7467600"/>
              <a:gd name="connsiteY250" fmla="*/ 3399734 h 6858000"/>
              <a:gd name="connsiteX251" fmla="*/ 4431236 w 7467600"/>
              <a:gd name="connsiteY251" fmla="*/ 3400954 h 6858000"/>
              <a:gd name="connsiteX252" fmla="*/ 4557150 w 7467600"/>
              <a:gd name="connsiteY252" fmla="*/ 3510023 h 6858000"/>
              <a:gd name="connsiteX253" fmla="*/ 4856936 w 7467600"/>
              <a:gd name="connsiteY253" fmla="*/ 3809146 h 6858000"/>
              <a:gd name="connsiteX254" fmla="*/ 5111996 w 7467600"/>
              <a:gd name="connsiteY254" fmla="*/ 4065759 h 6858000"/>
              <a:gd name="connsiteX255" fmla="*/ 5388878 w 7467600"/>
              <a:gd name="connsiteY255" fmla="*/ 4300185 h 6858000"/>
              <a:gd name="connsiteX256" fmla="*/ 5425556 w 7467600"/>
              <a:gd name="connsiteY256" fmla="*/ 4308967 h 6858000"/>
              <a:gd name="connsiteX257" fmla="*/ 4943646 w 7467600"/>
              <a:gd name="connsiteY257" fmla="*/ 3822916 h 6858000"/>
              <a:gd name="connsiteX258" fmla="*/ 4594837 w 7467600"/>
              <a:gd name="connsiteY258" fmla="*/ 3532274 h 6858000"/>
              <a:gd name="connsiteX259" fmla="*/ 4441737 w 7467600"/>
              <a:gd name="connsiteY259" fmla="*/ 3399734 h 6858000"/>
              <a:gd name="connsiteX260" fmla="*/ 5425834 w 7467600"/>
              <a:gd name="connsiteY260" fmla="*/ 3162785 h 6858000"/>
              <a:gd name="connsiteX261" fmla="*/ 5401644 w 7467600"/>
              <a:gd name="connsiteY261" fmla="*/ 3617847 h 6858000"/>
              <a:gd name="connsiteX262" fmla="*/ 5467256 w 7467600"/>
              <a:gd name="connsiteY262" fmla="*/ 4175494 h 6858000"/>
              <a:gd name="connsiteX263" fmla="*/ 5448069 w 7467600"/>
              <a:gd name="connsiteY263" fmla="*/ 3567554 h 6858000"/>
              <a:gd name="connsiteX264" fmla="*/ 5425834 w 7467600"/>
              <a:gd name="connsiteY264" fmla="*/ 3162785 h 6858000"/>
              <a:gd name="connsiteX265" fmla="*/ 1318687 w 7467600"/>
              <a:gd name="connsiteY265" fmla="*/ 3113840 h 6858000"/>
              <a:gd name="connsiteX266" fmla="*/ 1066793 w 7467600"/>
              <a:gd name="connsiteY266" fmla="*/ 3212171 h 6858000"/>
              <a:gd name="connsiteX267" fmla="*/ 993319 w 7467600"/>
              <a:gd name="connsiteY267" fmla="*/ 3247648 h 6858000"/>
              <a:gd name="connsiteX268" fmla="*/ 853081 w 7467600"/>
              <a:gd name="connsiteY268" fmla="*/ 3312410 h 6858000"/>
              <a:gd name="connsiteX269" fmla="*/ 805957 w 7467600"/>
              <a:gd name="connsiteY269" fmla="*/ 3330443 h 6858000"/>
              <a:gd name="connsiteX270" fmla="*/ 1318687 w 7467600"/>
              <a:gd name="connsiteY270" fmla="*/ 3113840 h 6858000"/>
              <a:gd name="connsiteX271" fmla="*/ 5453702 w 7467600"/>
              <a:gd name="connsiteY271" fmla="*/ 3090882 h 6858000"/>
              <a:gd name="connsiteX272" fmla="*/ 5480135 w 7467600"/>
              <a:gd name="connsiteY272" fmla="*/ 3565802 h 6858000"/>
              <a:gd name="connsiteX273" fmla="*/ 5499023 w 7467600"/>
              <a:gd name="connsiteY273" fmla="*/ 4166310 h 6858000"/>
              <a:gd name="connsiteX274" fmla="*/ 5547022 w 7467600"/>
              <a:gd name="connsiteY274" fmla="*/ 3607838 h 6858000"/>
              <a:gd name="connsiteX275" fmla="*/ 5515964 w 7467600"/>
              <a:gd name="connsiteY275" fmla="*/ 3378541 h 6858000"/>
              <a:gd name="connsiteX276" fmla="*/ 5453702 w 7467600"/>
              <a:gd name="connsiteY276" fmla="*/ 3090882 h 6858000"/>
              <a:gd name="connsiteX277" fmla="*/ 1238695 w 7467600"/>
              <a:gd name="connsiteY277" fmla="*/ 3076820 h 6858000"/>
              <a:gd name="connsiteX278" fmla="*/ 716371 w 7467600"/>
              <a:gd name="connsiteY278" fmla="*/ 3293249 h 6858000"/>
              <a:gd name="connsiteX279" fmla="*/ 579522 w 7467600"/>
              <a:gd name="connsiteY279" fmla="*/ 3371759 h 6858000"/>
              <a:gd name="connsiteX280" fmla="*/ 600288 w 7467600"/>
              <a:gd name="connsiteY280" fmla="*/ 3365555 h 6858000"/>
              <a:gd name="connsiteX281" fmla="*/ 840692 w 7467600"/>
              <a:gd name="connsiteY281" fmla="*/ 3284921 h 6858000"/>
              <a:gd name="connsiteX282" fmla="*/ 979248 w 7467600"/>
              <a:gd name="connsiteY282" fmla="*/ 3221003 h 6858000"/>
              <a:gd name="connsiteX283" fmla="*/ 1053282 w 7467600"/>
              <a:gd name="connsiteY283" fmla="*/ 3185247 h 6858000"/>
              <a:gd name="connsiteX284" fmla="*/ 1320603 w 7467600"/>
              <a:gd name="connsiteY284" fmla="*/ 3081281 h 6858000"/>
              <a:gd name="connsiteX285" fmla="*/ 1238695 w 7467600"/>
              <a:gd name="connsiteY285" fmla="*/ 3076820 h 6858000"/>
              <a:gd name="connsiteX286" fmla="*/ 5425627 w 7467600"/>
              <a:gd name="connsiteY286" fmla="*/ 2954192 h 6858000"/>
              <a:gd name="connsiteX287" fmla="*/ 5470770 w 7467600"/>
              <a:gd name="connsiteY287" fmla="*/ 3005435 h 6858000"/>
              <a:gd name="connsiteX288" fmla="*/ 5519779 w 7467600"/>
              <a:gd name="connsiteY288" fmla="*/ 4359223 h 6858000"/>
              <a:gd name="connsiteX289" fmla="*/ 5520293 w 7467600"/>
              <a:gd name="connsiteY289" fmla="*/ 4360602 h 6858000"/>
              <a:gd name="connsiteX290" fmla="*/ 5767221 w 7467600"/>
              <a:gd name="connsiteY290" fmla="*/ 4665564 h 6858000"/>
              <a:gd name="connsiteX291" fmla="*/ 6937169 w 7467600"/>
              <a:gd name="connsiteY291" fmla="*/ 4815941 h 6858000"/>
              <a:gd name="connsiteX292" fmla="*/ 6953922 w 7467600"/>
              <a:gd name="connsiteY292" fmla="*/ 4890068 h 6858000"/>
              <a:gd name="connsiteX293" fmla="*/ 6071359 w 7467600"/>
              <a:gd name="connsiteY293" fmla="*/ 4770770 h 6858000"/>
              <a:gd name="connsiteX294" fmla="*/ 6038839 w 7467600"/>
              <a:gd name="connsiteY294" fmla="*/ 4764474 h 6858000"/>
              <a:gd name="connsiteX295" fmla="*/ 6038706 w 7467600"/>
              <a:gd name="connsiteY295" fmla="*/ 4763847 h 6858000"/>
              <a:gd name="connsiteX296" fmla="*/ 6037784 w 7467600"/>
              <a:gd name="connsiteY296" fmla="*/ 4764270 h 6858000"/>
              <a:gd name="connsiteX297" fmla="*/ 6038839 w 7467600"/>
              <a:gd name="connsiteY297" fmla="*/ 4764474 h 6858000"/>
              <a:gd name="connsiteX298" fmla="*/ 6040338 w 7467600"/>
              <a:gd name="connsiteY298" fmla="*/ 4771418 h 6858000"/>
              <a:gd name="connsiteX299" fmla="*/ 6024488 w 7467600"/>
              <a:gd name="connsiteY299" fmla="*/ 4809903 h 6858000"/>
              <a:gd name="connsiteX300" fmla="*/ 5599771 w 7467600"/>
              <a:gd name="connsiteY300" fmla="*/ 5509652 h 6858000"/>
              <a:gd name="connsiteX301" fmla="*/ 5548843 w 7467600"/>
              <a:gd name="connsiteY301" fmla="*/ 5563845 h 6858000"/>
              <a:gd name="connsiteX302" fmla="*/ 5940952 w 7467600"/>
              <a:gd name="connsiteY302" fmla="*/ 6250028 h 6858000"/>
              <a:gd name="connsiteX303" fmla="*/ 6043441 w 7467600"/>
              <a:gd name="connsiteY303" fmla="*/ 6665847 h 6858000"/>
              <a:gd name="connsiteX304" fmla="*/ 6093432 w 7467600"/>
              <a:gd name="connsiteY304" fmla="*/ 6858000 h 6858000"/>
              <a:gd name="connsiteX305" fmla="*/ 6034344 w 7467600"/>
              <a:gd name="connsiteY305" fmla="*/ 6858000 h 6858000"/>
              <a:gd name="connsiteX306" fmla="*/ 6026679 w 7467600"/>
              <a:gd name="connsiteY306" fmla="*/ 6836959 h 6858000"/>
              <a:gd name="connsiteX307" fmla="*/ 5800441 w 7467600"/>
              <a:gd name="connsiteY307" fmla="*/ 6335286 h 6858000"/>
              <a:gd name="connsiteX308" fmla="*/ 5526562 w 7467600"/>
              <a:gd name="connsiteY308" fmla="*/ 5705388 h 6858000"/>
              <a:gd name="connsiteX309" fmla="*/ 5519640 w 7467600"/>
              <a:gd name="connsiteY309" fmla="*/ 5683774 h 6858000"/>
              <a:gd name="connsiteX310" fmla="*/ 5844559 w 7467600"/>
              <a:gd name="connsiteY310" fmla="*/ 6553349 h 6858000"/>
              <a:gd name="connsiteX311" fmla="*/ 5975994 w 7467600"/>
              <a:gd name="connsiteY311" fmla="*/ 6858000 h 6858000"/>
              <a:gd name="connsiteX312" fmla="*/ 5898547 w 7467600"/>
              <a:gd name="connsiteY312" fmla="*/ 6858000 h 6858000"/>
              <a:gd name="connsiteX313" fmla="*/ 5682041 w 7467600"/>
              <a:gd name="connsiteY313" fmla="*/ 6355860 h 6858000"/>
              <a:gd name="connsiteX314" fmla="*/ 5461758 w 7467600"/>
              <a:gd name="connsiteY314" fmla="*/ 5820220 h 6858000"/>
              <a:gd name="connsiteX315" fmla="*/ 5237282 w 7467600"/>
              <a:gd name="connsiteY315" fmla="*/ 6579086 h 6858000"/>
              <a:gd name="connsiteX316" fmla="*/ 5115009 w 7467600"/>
              <a:gd name="connsiteY316" fmla="*/ 6858000 h 6858000"/>
              <a:gd name="connsiteX317" fmla="*/ 5028074 w 7467600"/>
              <a:gd name="connsiteY317" fmla="*/ 6858000 h 6858000"/>
              <a:gd name="connsiteX318" fmla="*/ 5079508 w 7467600"/>
              <a:gd name="connsiteY318" fmla="*/ 6749074 h 6858000"/>
              <a:gd name="connsiteX319" fmla="*/ 5371846 w 7467600"/>
              <a:gd name="connsiteY319" fmla="*/ 5924413 h 6858000"/>
              <a:gd name="connsiteX320" fmla="*/ 5270512 w 7467600"/>
              <a:gd name="connsiteY320" fmla="*/ 6138975 h 6858000"/>
              <a:gd name="connsiteX321" fmla="*/ 5062409 w 7467600"/>
              <a:gd name="connsiteY321" fmla="*/ 6653544 h 6858000"/>
              <a:gd name="connsiteX322" fmla="*/ 5036628 w 7467600"/>
              <a:gd name="connsiteY322" fmla="*/ 6754247 h 6858000"/>
              <a:gd name="connsiteX323" fmla="*/ 5009112 w 7467600"/>
              <a:gd name="connsiteY323" fmla="*/ 6858000 h 6858000"/>
              <a:gd name="connsiteX324" fmla="*/ 4976679 w 7467600"/>
              <a:gd name="connsiteY324" fmla="*/ 6858000 h 6858000"/>
              <a:gd name="connsiteX325" fmla="*/ 5006537 w 7467600"/>
              <a:gd name="connsiteY325" fmla="*/ 6747068 h 6858000"/>
              <a:gd name="connsiteX326" fmla="*/ 5032723 w 7467600"/>
              <a:gd name="connsiteY326" fmla="*/ 6644957 h 6858000"/>
              <a:gd name="connsiteX327" fmla="*/ 5242949 w 7467600"/>
              <a:gd name="connsiteY327" fmla="*/ 6125175 h 6858000"/>
              <a:gd name="connsiteX328" fmla="*/ 5286321 w 7467600"/>
              <a:gd name="connsiteY328" fmla="*/ 6033555 h 6858000"/>
              <a:gd name="connsiteX329" fmla="*/ 5008210 w 7467600"/>
              <a:gd name="connsiteY329" fmla="*/ 6649194 h 6858000"/>
              <a:gd name="connsiteX330" fmla="*/ 4986321 w 7467600"/>
              <a:gd name="connsiteY330" fmla="*/ 6765687 h 6858000"/>
              <a:gd name="connsiteX331" fmla="*/ 4973474 w 7467600"/>
              <a:gd name="connsiteY331" fmla="*/ 6858000 h 6858000"/>
              <a:gd name="connsiteX332" fmla="*/ 4907178 w 7467600"/>
              <a:gd name="connsiteY332" fmla="*/ 6858000 h 6858000"/>
              <a:gd name="connsiteX333" fmla="*/ 4910810 w 7467600"/>
              <a:gd name="connsiteY333" fmla="*/ 6829660 h 6858000"/>
              <a:gd name="connsiteX334" fmla="*/ 4987461 w 7467600"/>
              <a:gd name="connsiteY334" fmla="*/ 6432994 h 6858000"/>
              <a:gd name="connsiteX335" fmla="*/ 5179262 w 7467600"/>
              <a:gd name="connsiteY335" fmla="*/ 6035044 h 6858000"/>
              <a:gd name="connsiteX336" fmla="*/ 4689678 w 7467600"/>
              <a:gd name="connsiteY336" fmla="*/ 6440241 h 6858000"/>
              <a:gd name="connsiteX337" fmla="*/ 4477543 w 7467600"/>
              <a:gd name="connsiteY337" fmla="*/ 6674836 h 6858000"/>
              <a:gd name="connsiteX338" fmla="*/ 4329957 w 7467600"/>
              <a:gd name="connsiteY338" fmla="*/ 6858000 h 6858000"/>
              <a:gd name="connsiteX339" fmla="*/ 4218595 w 7467600"/>
              <a:gd name="connsiteY339" fmla="*/ 6858000 h 6858000"/>
              <a:gd name="connsiteX340" fmla="*/ 4368888 w 7467600"/>
              <a:gd name="connsiteY340" fmla="*/ 6668412 h 6858000"/>
              <a:gd name="connsiteX341" fmla="*/ 4563091 w 7467600"/>
              <a:gd name="connsiteY341" fmla="*/ 6442508 h 6858000"/>
              <a:gd name="connsiteX342" fmla="*/ 5387324 w 7467600"/>
              <a:gd name="connsiteY342" fmla="*/ 5705830 h 6858000"/>
              <a:gd name="connsiteX343" fmla="*/ 5073620 w 7467600"/>
              <a:gd name="connsiteY343" fmla="*/ 5955437 h 6858000"/>
              <a:gd name="connsiteX344" fmla="*/ 4689789 w 7467600"/>
              <a:gd name="connsiteY344" fmla="*/ 6268382 h 6858000"/>
              <a:gd name="connsiteX345" fmla="*/ 4418722 w 7467600"/>
              <a:gd name="connsiteY345" fmla="*/ 6570886 h 6858000"/>
              <a:gd name="connsiteX346" fmla="*/ 4214944 w 7467600"/>
              <a:gd name="connsiteY346" fmla="*/ 6858000 h 6858000"/>
              <a:gd name="connsiteX347" fmla="*/ 4177898 w 7467600"/>
              <a:gd name="connsiteY347" fmla="*/ 6858000 h 6858000"/>
              <a:gd name="connsiteX348" fmla="*/ 4391597 w 7467600"/>
              <a:gd name="connsiteY348" fmla="*/ 6556370 h 6858000"/>
              <a:gd name="connsiteX349" fmla="*/ 4668889 w 7467600"/>
              <a:gd name="connsiteY349" fmla="*/ 6246399 h 6858000"/>
              <a:gd name="connsiteX350" fmla="*/ 5055427 w 7467600"/>
              <a:gd name="connsiteY350" fmla="*/ 5931476 h 6858000"/>
              <a:gd name="connsiteX351" fmla="*/ 5371814 w 7467600"/>
              <a:gd name="connsiteY351" fmla="*/ 5678975 h 6858000"/>
              <a:gd name="connsiteX352" fmla="*/ 4987918 w 7467600"/>
              <a:gd name="connsiteY352" fmla="*/ 5838701 h 6858000"/>
              <a:gd name="connsiteX353" fmla="*/ 4317146 w 7467600"/>
              <a:gd name="connsiteY353" fmla="*/ 6587716 h 6858000"/>
              <a:gd name="connsiteX354" fmla="*/ 4171627 w 7467600"/>
              <a:gd name="connsiteY354" fmla="*/ 6858000 h 6858000"/>
              <a:gd name="connsiteX355" fmla="*/ 4081585 w 7467600"/>
              <a:gd name="connsiteY355" fmla="*/ 6858000 h 6858000"/>
              <a:gd name="connsiteX356" fmla="*/ 4238603 w 7467600"/>
              <a:gd name="connsiteY356" fmla="*/ 6559341 h 6858000"/>
              <a:gd name="connsiteX357" fmla="*/ 4778333 w 7467600"/>
              <a:gd name="connsiteY357" fmla="*/ 5873626 h 6858000"/>
              <a:gd name="connsiteX358" fmla="*/ 5414185 w 7467600"/>
              <a:gd name="connsiteY358" fmla="*/ 5573882 h 6858000"/>
              <a:gd name="connsiteX359" fmla="*/ 5959648 w 7467600"/>
              <a:gd name="connsiteY359" fmla="*/ 4760797 h 6858000"/>
              <a:gd name="connsiteX360" fmla="*/ 5355019 w 7467600"/>
              <a:gd name="connsiteY360" fmla="*/ 4734672 h 6858000"/>
              <a:gd name="connsiteX361" fmla="*/ 5083565 w 7467600"/>
              <a:gd name="connsiteY361" fmla="*/ 5179121 h 6858000"/>
              <a:gd name="connsiteX362" fmla="*/ 4713577 w 7467600"/>
              <a:gd name="connsiteY362" fmla="*/ 5616803 h 6858000"/>
              <a:gd name="connsiteX363" fmla="*/ 3989559 w 7467600"/>
              <a:gd name="connsiteY363" fmla="*/ 6145945 h 6858000"/>
              <a:gd name="connsiteX364" fmla="*/ 3939824 w 7467600"/>
              <a:gd name="connsiteY364" fmla="*/ 6066900 h 6858000"/>
              <a:gd name="connsiteX365" fmla="*/ 4584537 w 7467600"/>
              <a:gd name="connsiteY365" fmla="*/ 5324826 h 6858000"/>
              <a:gd name="connsiteX366" fmla="*/ 5037105 w 7467600"/>
              <a:gd name="connsiteY366" fmla="*/ 5088765 h 6858000"/>
              <a:gd name="connsiteX367" fmla="*/ 5039930 w 7467600"/>
              <a:gd name="connsiteY367" fmla="*/ 5089585 h 6858000"/>
              <a:gd name="connsiteX368" fmla="*/ 5263764 w 7467600"/>
              <a:gd name="connsiteY368" fmla="*/ 4735525 h 6858000"/>
              <a:gd name="connsiteX369" fmla="*/ 4086300 w 7467600"/>
              <a:gd name="connsiteY369" fmla="*/ 4884599 h 6858000"/>
              <a:gd name="connsiteX370" fmla="*/ 4085485 w 7467600"/>
              <a:gd name="connsiteY370" fmla="*/ 4899070 h 6858000"/>
              <a:gd name="connsiteX371" fmla="*/ 3871915 w 7467600"/>
              <a:gd name="connsiteY371" fmla="*/ 5253645 h 6858000"/>
              <a:gd name="connsiteX372" fmla="*/ 3799374 w 7467600"/>
              <a:gd name="connsiteY372" fmla="*/ 5466127 h 6858000"/>
              <a:gd name="connsiteX373" fmla="*/ 3498850 w 7467600"/>
              <a:gd name="connsiteY373" fmla="*/ 6661888 h 6858000"/>
              <a:gd name="connsiteX374" fmla="*/ 3399216 w 7467600"/>
              <a:gd name="connsiteY374" fmla="*/ 6858000 h 6858000"/>
              <a:gd name="connsiteX375" fmla="*/ 3303688 w 7467600"/>
              <a:gd name="connsiteY375" fmla="*/ 6858000 h 6858000"/>
              <a:gd name="connsiteX376" fmla="*/ 3391774 w 7467600"/>
              <a:gd name="connsiteY376" fmla="*/ 6697181 h 6858000"/>
              <a:gd name="connsiteX377" fmla="*/ 3735540 w 7467600"/>
              <a:gd name="connsiteY377" fmla="*/ 5546923 h 6858000"/>
              <a:gd name="connsiteX378" fmla="*/ 3729438 w 7467600"/>
              <a:gd name="connsiteY378" fmla="*/ 5569058 h 6858000"/>
              <a:gd name="connsiteX379" fmla="*/ 3707782 w 7467600"/>
              <a:gd name="connsiteY379" fmla="*/ 5644908 h 6858000"/>
              <a:gd name="connsiteX380" fmla="*/ 3583827 w 7467600"/>
              <a:gd name="connsiteY380" fmla="*/ 6039215 h 6858000"/>
              <a:gd name="connsiteX381" fmla="*/ 3547861 w 7467600"/>
              <a:gd name="connsiteY381" fmla="*/ 6129609 h 6858000"/>
              <a:gd name="connsiteX382" fmla="*/ 3490905 w 7467600"/>
              <a:gd name="connsiteY382" fmla="*/ 6277660 h 6858000"/>
              <a:gd name="connsiteX383" fmla="*/ 3455859 w 7467600"/>
              <a:gd name="connsiteY383" fmla="*/ 6391301 h 6858000"/>
              <a:gd name="connsiteX384" fmla="*/ 3429112 w 7467600"/>
              <a:gd name="connsiteY384" fmla="*/ 6479469 h 6858000"/>
              <a:gd name="connsiteX385" fmla="*/ 3304862 w 7467600"/>
              <a:gd name="connsiteY385" fmla="*/ 6796476 h 6858000"/>
              <a:gd name="connsiteX386" fmla="*/ 3276071 w 7467600"/>
              <a:gd name="connsiteY386" fmla="*/ 6858000 h 6858000"/>
              <a:gd name="connsiteX387" fmla="*/ 3240805 w 7467600"/>
              <a:gd name="connsiteY387" fmla="*/ 6858000 h 6858000"/>
              <a:gd name="connsiteX388" fmla="*/ 3275917 w 7467600"/>
              <a:gd name="connsiteY388" fmla="*/ 6783192 h 6858000"/>
              <a:gd name="connsiteX389" fmla="*/ 3399358 w 7467600"/>
              <a:gd name="connsiteY389" fmla="*/ 6469011 h 6858000"/>
              <a:gd name="connsiteX390" fmla="*/ 3425650 w 7467600"/>
              <a:gd name="connsiteY390" fmla="*/ 6381333 h 6858000"/>
              <a:gd name="connsiteX391" fmla="*/ 3460661 w 7467600"/>
              <a:gd name="connsiteY391" fmla="*/ 6266763 h 6858000"/>
              <a:gd name="connsiteX392" fmla="*/ 3518021 w 7467600"/>
              <a:gd name="connsiteY392" fmla="*/ 6117298 h 6858000"/>
              <a:gd name="connsiteX393" fmla="*/ 3554035 w 7467600"/>
              <a:gd name="connsiteY393" fmla="*/ 6027832 h 6858000"/>
              <a:gd name="connsiteX394" fmla="*/ 3677174 w 7467600"/>
              <a:gd name="connsiteY394" fmla="*/ 5636351 h 6858000"/>
              <a:gd name="connsiteX395" fmla="*/ 3698819 w 7467600"/>
              <a:gd name="connsiteY395" fmla="*/ 5560503 h 6858000"/>
              <a:gd name="connsiteX396" fmla="*/ 3702094 w 7467600"/>
              <a:gd name="connsiteY396" fmla="*/ 5549194 h 6858000"/>
              <a:gd name="connsiteX397" fmla="*/ 3398355 w 7467600"/>
              <a:gd name="connsiteY397" fmla="*/ 6094603 h 6858000"/>
              <a:gd name="connsiteX398" fmla="*/ 3193941 w 7467600"/>
              <a:gd name="connsiteY398" fmla="*/ 6798775 h 6858000"/>
              <a:gd name="connsiteX399" fmla="*/ 3184140 w 7467600"/>
              <a:gd name="connsiteY399" fmla="*/ 6858000 h 6858000"/>
              <a:gd name="connsiteX400" fmla="*/ 3099978 w 7467600"/>
              <a:gd name="connsiteY400" fmla="*/ 6858000 h 6858000"/>
              <a:gd name="connsiteX401" fmla="*/ 3101556 w 7467600"/>
              <a:gd name="connsiteY401" fmla="*/ 6843337 h 6858000"/>
              <a:gd name="connsiteX402" fmla="*/ 3370162 w 7467600"/>
              <a:gd name="connsiteY402" fmla="*/ 5785550 h 6858000"/>
              <a:gd name="connsiteX403" fmla="*/ 3746477 w 7467600"/>
              <a:gd name="connsiteY403" fmla="*/ 5377889 h 6858000"/>
              <a:gd name="connsiteX404" fmla="*/ 3863399 w 7467600"/>
              <a:gd name="connsiteY404" fmla="*/ 5087257 h 6858000"/>
              <a:gd name="connsiteX405" fmla="*/ 3968712 w 7467600"/>
              <a:gd name="connsiteY405" fmla="*/ 4913989 h 6858000"/>
              <a:gd name="connsiteX406" fmla="*/ 2792390 w 7467600"/>
              <a:gd name="connsiteY406" fmla="*/ 5382974 h 6858000"/>
              <a:gd name="connsiteX407" fmla="*/ 2714982 w 7467600"/>
              <a:gd name="connsiteY407" fmla="*/ 5427051 h 6858000"/>
              <a:gd name="connsiteX408" fmla="*/ 2813361 w 7467600"/>
              <a:gd name="connsiteY408" fmla="*/ 6023912 h 6858000"/>
              <a:gd name="connsiteX409" fmla="*/ 2688430 w 7467600"/>
              <a:gd name="connsiteY409" fmla="*/ 6801564 h 6858000"/>
              <a:gd name="connsiteX410" fmla="*/ 2629626 w 7467600"/>
              <a:gd name="connsiteY410" fmla="*/ 6763394 h 6858000"/>
              <a:gd name="connsiteX411" fmla="*/ 2565328 w 7467600"/>
              <a:gd name="connsiteY411" fmla="*/ 5516399 h 6858000"/>
              <a:gd name="connsiteX412" fmla="*/ 1922999 w 7467600"/>
              <a:gd name="connsiteY412" fmla="*/ 5980343 h 6858000"/>
              <a:gd name="connsiteX413" fmla="*/ 1950261 w 7467600"/>
              <a:gd name="connsiteY413" fmla="*/ 6405858 h 6858000"/>
              <a:gd name="connsiteX414" fmla="*/ 2365554 w 7467600"/>
              <a:gd name="connsiteY414" fmla="*/ 6759107 h 6858000"/>
              <a:gd name="connsiteX415" fmla="*/ 2424142 w 7467600"/>
              <a:gd name="connsiteY415" fmla="*/ 6858000 h 6858000"/>
              <a:gd name="connsiteX416" fmla="*/ 2395994 w 7467600"/>
              <a:gd name="connsiteY416" fmla="*/ 6858000 h 6858000"/>
              <a:gd name="connsiteX417" fmla="*/ 2392863 w 7467600"/>
              <a:gd name="connsiteY417" fmla="*/ 6852964 h 6858000"/>
              <a:gd name="connsiteX418" fmla="*/ 2017589 w 7467600"/>
              <a:gd name="connsiteY418" fmla="*/ 6493982 h 6858000"/>
              <a:gd name="connsiteX419" fmla="*/ 2147336 w 7467600"/>
              <a:gd name="connsiteY419" fmla="*/ 6594052 h 6858000"/>
              <a:gd name="connsiteX420" fmla="*/ 2207047 w 7467600"/>
              <a:gd name="connsiteY420" fmla="*/ 6654540 h 6858000"/>
              <a:gd name="connsiteX421" fmla="*/ 2299106 w 7467600"/>
              <a:gd name="connsiteY421" fmla="*/ 6778931 h 6858000"/>
              <a:gd name="connsiteX422" fmla="*/ 2314430 w 7467600"/>
              <a:gd name="connsiteY422" fmla="*/ 6801144 h 6858000"/>
              <a:gd name="connsiteX423" fmla="*/ 2352406 w 7467600"/>
              <a:gd name="connsiteY423" fmla="*/ 6858000 h 6858000"/>
              <a:gd name="connsiteX424" fmla="*/ 2314492 w 7467600"/>
              <a:gd name="connsiteY424" fmla="*/ 6858000 h 6858000"/>
              <a:gd name="connsiteX425" fmla="*/ 2288095 w 7467600"/>
              <a:gd name="connsiteY425" fmla="*/ 6818030 h 6858000"/>
              <a:gd name="connsiteX426" fmla="*/ 2272768 w 7467600"/>
              <a:gd name="connsiteY426" fmla="*/ 6795822 h 6858000"/>
              <a:gd name="connsiteX427" fmla="*/ 2182715 w 7467600"/>
              <a:gd name="connsiteY427" fmla="*/ 6675071 h 6858000"/>
              <a:gd name="connsiteX428" fmla="*/ 2032061 w 7467600"/>
              <a:gd name="connsiteY428" fmla="*/ 6541380 h 6858000"/>
              <a:gd name="connsiteX429" fmla="*/ 2257220 w 7467600"/>
              <a:gd name="connsiteY429" fmla="*/ 6826257 h 6858000"/>
              <a:gd name="connsiteX430" fmla="*/ 2281324 w 7467600"/>
              <a:gd name="connsiteY430" fmla="*/ 6858000 h 6858000"/>
              <a:gd name="connsiteX431" fmla="*/ 2242860 w 7467600"/>
              <a:gd name="connsiteY431" fmla="*/ 6858000 h 6858000"/>
              <a:gd name="connsiteX432" fmla="*/ 2232818 w 7467600"/>
              <a:gd name="connsiteY432" fmla="*/ 6844926 h 6858000"/>
              <a:gd name="connsiteX433" fmla="*/ 1990172 w 7467600"/>
              <a:gd name="connsiteY433" fmla="*/ 6542121 h 6858000"/>
              <a:gd name="connsiteX434" fmla="*/ 2124090 w 7467600"/>
              <a:gd name="connsiteY434" fmla="*/ 6761017 h 6858000"/>
              <a:gd name="connsiteX435" fmla="*/ 2200380 w 7467600"/>
              <a:gd name="connsiteY435" fmla="*/ 6858000 h 6858000"/>
              <a:gd name="connsiteX436" fmla="*/ 2147507 w 7467600"/>
              <a:gd name="connsiteY436" fmla="*/ 6858000 h 6858000"/>
              <a:gd name="connsiteX437" fmla="*/ 2070668 w 7467600"/>
              <a:gd name="connsiteY437" fmla="*/ 6761520 h 6858000"/>
              <a:gd name="connsiteX438" fmla="*/ 1975142 w 7467600"/>
              <a:gd name="connsiteY438" fmla="*/ 6585570 h 6858000"/>
              <a:gd name="connsiteX439" fmla="*/ 2050035 w 7467600"/>
              <a:gd name="connsiteY439" fmla="*/ 6813345 h 6858000"/>
              <a:gd name="connsiteX440" fmla="*/ 2063025 w 7467600"/>
              <a:gd name="connsiteY440" fmla="*/ 6858000 h 6858000"/>
              <a:gd name="connsiteX441" fmla="*/ 2021675 w 7467600"/>
              <a:gd name="connsiteY441" fmla="*/ 6858000 h 6858000"/>
              <a:gd name="connsiteX442" fmla="*/ 2019308 w 7467600"/>
              <a:gd name="connsiteY442" fmla="*/ 6847118 h 6858000"/>
              <a:gd name="connsiteX443" fmla="*/ 1938835 w 7467600"/>
              <a:gd name="connsiteY443" fmla="*/ 6551160 h 6858000"/>
              <a:gd name="connsiteX444" fmla="*/ 1953230 w 7467600"/>
              <a:gd name="connsiteY444" fmla="*/ 6759699 h 6858000"/>
              <a:gd name="connsiteX445" fmla="*/ 1956763 w 7467600"/>
              <a:gd name="connsiteY445" fmla="*/ 6778191 h 6858000"/>
              <a:gd name="connsiteX446" fmla="*/ 1967925 w 7467600"/>
              <a:gd name="connsiteY446" fmla="*/ 6858000 h 6858000"/>
              <a:gd name="connsiteX447" fmla="*/ 1936622 w 7467600"/>
              <a:gd name="connsiteY447" fmla="*/ 6858000 h 6858000"/>
              <a:gd name="connsiteX448" fmla="*/ 1926261 w 7467600"/>
              <a:gd name="connsiteY448" fmla="*/ 6784064 h 6858000"/>
              <a:gd name="connsiteX449" fmla="*/ 1922724 w 7467600"/>
              <a:gd name="connsiteY449" fmla="*/ 6765577 h 6858000"/>
              <a:gd name="connsiteX450" fmla="*/ 1904650 w 7467600"/>
              <a:gd name="connsiteY450" fmla="*/ 6639616 h 6858000"/>
              <a:gd name="connsiteX451" fmla="*/ 1885273 w 7467600"/>
              <a:gd name="connsiteY451" fmla="*/ 6858000 h 6858000"/>
              <a:gd name="connsiteX452" fmla="*/ 1854363 w 7467600"/>
              <a:gd name="connsiteY452" fmla="*/ 6858000 h 6858000"/>
              <a:gd name="connsiteX453" fmla="*/ 1880391 w 7467600"/>
              <a:gd name="connsiteY453" fmla="*/ 6603796 h 6858000"/>
              <a:gd name="connsiteX454" fmla="*/ 1818273 w 7467600"/>
              <a:gd name="connsiteY454" fmla="*/ 6715729 h 6858000"/>
              <a:gd name="connsiteX455" fmla="*/ 1794691 w 7467600"/>
              <a:gd name="connsiteY455" fmla="*/ 6843239 h 6858000"/>
              <a:gd name="connsiteX456" fmla="*/ 1794914 w 7467600"/>
              <a:gd name="connsiteY456" fmla="*/ 6858000 h 6858000"/>
              <a:gd name="connsiteX457" fmla="*/ 1746128 w 7467600"/>
              <a:gd name="connsiteY457" fmla="*/ 6858000 h 6858000"/>
              <a:gd name="connsiteX458" fmla="*/ 1753934 w 7467600"/>
              <a:gd name="connsiteY458" fmla="*/ 6724796 h 6858000"/>
              <a:gd name="connsiteX459" fmla="*/ 1792053 w 7467600"/>
              <a:gd name="connsiteY459" fmla="*/ 6572396 h 6858000"/>
              <a:gd name="connsiteX460" fmla="*/ 1862248 w 7467600"/>
              <a:gd name="connsiteY460" fmla="*/ 6266397 h 6858000"/>
              <a:gd name="connsiteX461" fmla="*/ 1862250 w 7467600"/>
              <a:gd name="connsiteY461" fmla="*/ 6033531 h 6858000"/>
              <a:gd name="connsiteX462" fmla="*/ 1211999 w 7467600"/>
              <a:gd name="connsiteY462" fmla="*/ 6683610 h 6858000"/>
              <a:gd name="connsiteX463" fmla="*/ 1213266 w 7467600"/>
              <a:gd name="connsiteY463" fmla="*/ 6691947 h 6858000"/>
              <a:gd name="connsiteX464" fmla="*/ 1203370 w 7467600"/>
              <a:gd name="connsiteY464" fmla="*/ 6850676 h 6858000"/>
              <a:gd name="connsiteX465" fmla="*/ 1203671 w 7467600"/>
              <a:gd name="connsiteY465" fmla="*/ 6858000 h 6858000"/>
              <a:gd name="connsiteX466" fmla="*/ 1143180 w 7467600"/>
              <a:gd name="connsiteY466" fmla="*/ 6858000 h 6858000"/>
              <a:gd name="connsiteX467" fmla="*/ 1142176 w 7467600"/>
              <a:gd name="connsiteY467" fmla="*/ 6766045 h 6858000"/>
              <a:gd name="connsiteX468" fmla="*/ 1067484 w 7467600"/>
              <a:gd name="connsiteY468" fmla="*/ 6858000 h 6858000"/>
              <a:gd name="connsiteX469" fmla="*/ 953928 w 7467600"/>
              <a:gd name="connsiteY469" fmla="*/ 6858000 h 6858000"/>
              <a:gd name="connsiteX470" fmla="*/ 959715 w 7467600"/>
              <a:gd name="connsiteY470" fmla="*/ 6850185 h 6858000"/>
              <a:gd name="connsiteX471" fmla="*/ 1483788 w 7467600"/>
              <a:gd name="connsiteY471" fmla="*/ 6259174 h 6858000"/>
              <a:gd name="connsiteX472" fmla="*/ 1100671 w 7467600"/>
              <a:gd name="connsiteY472" fmla="*/ 6252137 h 6858000"/>
              <a:gd name="connsiteX473" fmla="*/ 1090144 w 7467600"/>
              <a:gd name="connsiteY473" fmla="*/ 6256748 h 6858000"/>
              <a:gd name="connsiteX474" fmla="*/ 1095872 w 7467600"/>
              <a:gd name="connsiteY474" fmla="*/ 6271892 h 6858000"/>
              <a:gd name="connsiteX475" fmla="*/ 262785 w 7467600"/>
              <a:gd name="connsiteY475" fmla="*/ 6845450 h 6858000"/>
              <a:gd name="connsiteX476" fmla="*/ 209968 w 7467600"/>
              <a:gd name="connsiteY476" fmla="*/ 6770713 h 6858000"/>
              <a:gd name="connsiteX477" fmla="*/ 873460 w 7467600"/>
              <a:gd name="connsiteY477" fmla="*/ 6253768 h 6858000"/>
              <a:gd name="connsiteX478" fmla="*/ 192686 w 7467600"/>
              <a:gd name="connsiteY478" fmla="*/ 5849257 h 6858000"/>
              <a:gd name="connsiteX479" fmla="*/ 4696 w 7467600"/>
              <a:gd name="connsiteY479" fmla="*/ 5697668 h 6858000"/>
              <a:gd name="connsiteX480" fmla="*/ 0 w 7467600"/>
              <a:gd name="connsiteY480" fmla="*/ 5689984 h 6858000"/>
              <a:gd name="connsiteX481" fmla="*/ 0 w 7467600"/>
              <a:gd name="connsiteY481" fmla="*/ 5513472 h 6858000"/>
              <a:gd name="connsiteX482" fmla="*/ 174101 w 7467600"/>
              <a:gd name="connsiteY482" fmla="*/ 5620277 h 6858000"/>
              <a:gd name="connsiteX483" fmla="*/ 891800 w 7467600"/>
              <a:gd name="connsiteY483" fmla="*/ 6036935 h 6858000"/>
              <a:gd name="connsiteX484" fmla="*/ 1072219 w 7467600"/>
              <a:gd name="connsiteY484" fmla="*/ 6169443 h 6858000"/>
              <a:gd name="connsiteX485" fmla="*/ 1074117 w 7467600"/>
              <a:gd name="connsiteY485" fmla="*/ 6170301 h 6858000"/>
              <a:gd name="connsiteX486" fmla="*/ 1083114 w 7467600"/>
              <a:gd name="connsiteY486" fmla="*/ 6174131 h 6858000"/>
              <a:gd name="connsiteX487" fmla="*/ 1543010 w 7467600"/>
              <a:gd name="connsiteY487" fmla="*/ 6191140 h 6858000"/>
              <a:gd name="connsiteX488" fmla="*/ 1551080 w 7467600"/>
              <a:gd name="connsiteY488" fmla="*/ 6195006 h 6858000"/>
              <a:gd name="connsiteX489" fmla="*/ 2345443 w 7467600"/>
              <a:gd name="connsiteY489" fmla="*/ 5549882 h 6858000"/>
              <a:gd name="connsiteX490" fmla="*/ 1721499 w 7467600"/>
              <a:gd name="connsiteY490" fmla="*/ 5599969 h 6858000"/>
              <a:gd name="connsiteX491" fmla="*/ 767716 w 7467600"/>
              <a:gd name="connsiteY491" fmla="*/ 5472768 h 6858000"/>
              <a:gd name="connsiteX492" fmla="*/ 722147 w 7467600"/>
              <a:gd name="connsiteY492" fmla="*/ 5393091 h 6858000"/>
              <a:gd name="connsiteX493" fmla="*/ 1485552 w 7467600"/>
              <a:gd name="connsiteY493" fmla="*/ 5313202 h 6858000"/>
              <a:gd name="connsiteX494" fmla="*/ 2143004 w 7467600"/>
              <a:gd name="connsiteY494" fmla="*/ 5402420 h 6858000"/>
              <a:gd name="connsiteX495" fmla="*/ 1933391 w 7467600"/>
              <a:gd name="connsiteY495" fmla="*/ 5156971 h 6858000"/>
              <a:gd name="connsiteX496" fmla="*/ 1827118 w 7467600"/>
              <a:gd name="connsiteY496" fmla="*/ 4968410 h 6858000"/>
              <a:gd name="connsiteX497" fmla="*/ 1837349 w 7467600"/>
              <a:gd name="connsiteY497" fmla="*/ 4956357 h 6858000"/>
              <a:gd name="connsiteX498" fmla="*/ 2162835 w 7467600"/>
              <a:gd name="connsiteY498" fmla="*/ 5187853 h 6858000"/>
              <a:gd name="connsiteX499" fmla="*/ 2257167 w 7467600"/>
              <a:gd name="connsiteY499" fmla="*/ 5462123 h 6858000"/>
              <a:gd name="connsiteX500" fmla="*/ 2261598 w 7467600"/>
              <a:gd name="connsiteY500" fmla="*/ 5467998 h 6858000"/>
              <a:gd name="connsiteX501" fmla="*/ 2437177 w 7467600"/>
              <a:gd name="connsiteY501" fmla="*/ 5479608 h 6858000"/>
              <a:gd name="connsiteX502" fmla="*/ 2445247 w 7467600"/>
              <a:gd name="connsiteY502" fmla="*/ 5483476 h 6858000"/>
              <a:gd name="connsiteX503" fmla="*/ 2743626 w 7467600"/>
              <a:gd name="connsiteY503" fmla="*/ 5304819 h 6858000"/>
              <a:gd name="connsiteX504" fmla="*/ 3048102 w 7467600"/>
              <a:gd name="connsiteY504" fmla="*/ 5150595 h 6858000"/>
              <a:gd name="connsiteX505" fmla="*/ 1799414 w 7467600"/>
              <a:gd name="connsiteY505" fmla="*/ 4694732 h 6858000"/>
              <a:gd name="connsiteX506" fmla="*/ 1771735 w 7467600"/>
              <a:gd name="connsiteY506" fmla="*/ 4619929 h 6858000"/>
              <a:gd name="connsiteX507" fmla="*/ 3104273 w 7467600"/>
              <a:gd name="connsiteY507" fmla="*/ 5076159 h 6858000"/>
              <a:gd name="connsiteX508" fmla="*/ 3113245 w 7467600"/>
              <a:gd name="connsiteY508" fmla="*/ 5090705 h 6858000"/>
              <a:gd name="connsiteX509" fmla="*/ 3126294 w 7467600"/>
              <a:gd name="connsiteY509" fmla="*/ 5114400 h 6858000"/>
              <a:gd name="connsiteX510" fmla="*/ 3937433 w 7467600"/>
              <a:gd name="connsiteY510" fmla="*/ 4830473 h 6858000"/>
              <a:gd name="connsiteX511" fmla="*/ 3590475 w 7467600"/>
              <a:gd name="connsiteY511" fmla="*/ 4597974 h 6858000"/>
              <a:gd name="connsiteX512" fmla="*/ 3100264 w 7467600"/>
              <a:gd name="connsiteY512" fmla="*/ 4579845 h 6858000"/>
              <a:gd name="connsiteX513" fmla="*/ 2183576 w 7467600"/>
              <a:gd name="connsiteY513" fmla="*/ 4227150 h 6858000"/>
              <a:gd name="connsiteX514" fmla="*/ 2151029 w 7467600"/>
              <a:gd name="connsiteY514" fmla="*/ 4146947 h 6858000"/>
              <a:gd name="connsiteX515" fmla="*/ 3563434 w 7467600"/>
              <a:gd name="connsiteY515" fmla="*/ 4469115 h 6858000"/>
              <a:gd name="connsiteX516" fmla="*/ 3177952 w 7467600"/>
              <a:gd name="connsiteY516" fmla="*/ 3657386 h 6858000"/>
              <a:gd name="connsiteX517" fmla="*/ 3189263 w 7467600"/>
              <a:gd name="connsiteY517" fmla="*/ 3625726 h 6858000"/>
              <a:gd name="connsiteX518" fmla="*/ 3560912 w 7467600"/>
              <a:gd name="connsiteY518" fmla="*/ 4079863 h 6858000"/>
              <a:gd name="connsiteX519" fmla="*/ 3626636 w 7467600"/>
              <a:gd name="connsiteY519" fmla="*/ 4512230 h 6858000"/>
              <a:gd name="connsiteX520" fmla="*/ 3653088 w 7467600"/>
              <a:gd name="connsiteY520" fmla="*/ 4521417 h 6858000"/>
              <a:gd name="connsiteX521" fmla="*/ 3988128 w 7467600"/>
              <a:gd name="connsiteY521" fmla="*/ 4817267 h 6858000"/>
              <a:gd name="connsiteX522" fmla="*/ 4830582 w 7467600"/>
              <a:gd name="connsiteY522" fmla="*/ 4676000 h 6858000"/>
              <a:gd name="connsiteX523" fmla="*/ 4830100 w 7467600"/>
              <a:gd name="connsiteY523" fmla="*/ 4675554 h 6858000"/>
              <a:gd name="connsiteX524" fmla="*/ 4036318 w 7467600"/>
              <a:gd name="connsiteY524" fmla="*/ 4147013 h 6858000"/>
              <a:gd name="connsiteX525" fmla="*/ 3432098 w 7467600"/>
              <a:gd name="connsiteY525" fmla="*/ 3537312 h 6858000"/>
              <a:gd name="connsiteX526" fmla="*/ 3446761 w 7467600"/>
              <a:gd name="connsiteY526" fmla="*/ 3461278 h 6858000"/>
              <a:gd name="connsiteX527" fmla="*/ 4419733 w 7467600"/>
              <a:gd name="connsiteY527" fmla="*/ 3963555 h 6858000"/>
              <a:gd name="connsiteX528" fmla="*/ 4781371 w 7467600"/>
              <a:gd name="connsiteY528" fmla="*/ 4458604 h 6858000"/>
              <a:gd name="connsiteX529" fmla="*/ 4780440 w 7467600"/>
              <a:gd name="connsiteY529" fmla="*/ 4470290 h 6858000"/>
              <a:gd name="connsiteX530" fmla="*/ 4898954 w 7467600"/>
              <a:gd name="connsiteY530" fmla="*/ 4662092 h 6858000"/>
              <a:gd name="connsiteX531" fmla="*/ 4900699 w 7467600"/>
              <a:gd name="connsiteY531" fmla="*/ 4670867 h 6858000"/>
              <a:gd name="connsiteX532" fmla="*/ 5714511 w 7467600"/>
              <a:gd name="connsiteY532" fmla="*/ 4663483 h 6858000"/>
              <a:gd name="connsiteX533" fmla="*/ 5464793 w 7467600"/>
              <a:gd name="connsiteY533" fmla="*/ 4393556 h 6858000"/>
              <a:gd name="connsiteX534" fmla="*/ 5461897 w 7467600"/>
              <a:gd name="connsiteY534" fmla="*/ 4390879 h 6858000"/>
              <a:gd name="connsiteX535" fmla="*/ 4294126 w 7467600"/>
              <a:gd name="connsiteY535" fmla="*/ 3303048 h 6858000"/>
              <a:gd name="connsiteX536" fmla="*/ 4305321 w 7467600"/>
              <a:gd name="connsiteY536" fmla="*/ 3256953 h 6858000"/>
              <a:gd name="connsiteX537" fmla="*/ 4949299 w 7467600"/>
              <a:gd name="connsiteY537" fmla="*/ 3766336 h 6858000"/>
              <a:gd name="connsiteX538" fmla="*/ 5291452 w 7467600"/>
              <a:gd name="connsiteY538" fmla="*/ 4076801 h 6858000"/>
              <a:gd name="connsiteX539" fmla="*/ 5434998 w 7467600"/>
              <a:gd name="connsiteY539" fmla="*/ 4254100 h 6858000"/>
              <a:gd name="connsiteX540" fmla="*/ 5351015 w 7467600"/>
              <a:gd name="connsiteY540" fmla="*/ 3760989 h 6858000"/>
              <a:gd name="connsiteX541" fmla="*/ 5413780 w 7467600"/>
              <a:gd name="connsiteY541" fmla="*/ 2966265 h 6858000"/>
              <a:gd name="connsiteX542" fmla="*/ 5425627 w 7467600"/>
              <a:gd name="connsiteY542" fmla="*/ 2954192 h 6858000"/>
              <a:gd name="connsiteX543" fmla="*/ 6604735 w 7467600"/>
              <a:gd name="connsiteY543" fmla="*/ 2041381 h 6858000"/>
              <a:gd name="connsiteX544" fmla="*/ 7204487 w 7467600"/>
              <a:gd name="connsiteY544" fmla="*/ 2742112 h 6858000"/>
              <a:gd name="connsiteX545" fmla="*/ 7131592 w 7467600"/>
              <a:gd name="connsiteY545" fmla="*/ 2672096 h 6858000"/>
              <a:gd name="connsiteX546" fmla="*/ 6996344 w 7467600"/>
              <a:gd name="connsiteY546" fmla="*/ 2518310 h 6858000"/>
              <a:gd name="connsiteX547" fmla="*/ 6735495 w 7467600"/>
              <a:gd name="connsiteY547" fmla="*/ 2196890 h 6858000"/>
              <a:gd name="connsiteX548" fmla="*/ 6721901 w 7467600"/>
              <a:gd name="connsiteY548" fmla="*/ 2179274 h 6858000"/>
              <a:gd name="connsiteX549" fmla="*/ 6604735 w 7467600"/>
              <a:gd name="connsiteY549" fmla="*/ 2041381 h 6858000"/>
              <a:gd name="connsiteX550" fmla="*/ 6591670 w 7467600"/>
              <a:gd name="connsiteY550" fmla="*/ 1988277 h 6858000"/>
              <a:gd name="connsiteX551" fmla="*/ 6747349 w 7467600"/>
              <a:gd name="connsiteY551" fmla="*/ 2160069 h 6858000"/>
              <a:gd name="connsiteX552" fmla="*/ 6760943 w 7467600"/>
              <a:gd name="connsiteY552" fmla="*/ 2177686 h 6858000"/>
              <a:gd name="connsiteX553" fmla="*/ 7021065 w 7467600"/>
              <a:gd name="connsiteY553" fmla="*/ 2498102 h 6858000"/>
              <a:gd name="connsiteX554" fmla="*/ 7155223 w 7467600"/>
              <a:gd name="connsiteY554" fmla="*/ 2650386 h 6858000"/>
              <a:gd name="connsiteX555" fmla="*/ 7203167 w 7467600"/>
              <a:gd name="connsiteY555" fmla="*/ 2697288 h 6858000"/>
              <a:gd name="connsiteX556" fmla="*/ 6937703 w 7467600"/>
              <a:gd name="connsiteY556" fmla="*/ 2321981 h 6858000"/>
              <a:gd name="connsiteX557" fmla="*/ 6591670 w 7467600"/>
              <a:gd name="connsiteY557" fmla="*/ 1988277 h 6858000"/>
              <a:gd name="connsiteX558" fmla="*/ 5798671 w 7467600"/>
              <a:gd name="connsiteY558" fmla="*/ 1981601 h 6858000"/>
              <a:gd name="connsiteX559" fmla="*/ 5754709 w 7467600"/>
              <a:gd name="connsiteY559" fmla="*/ 2071454 h 6858000"/>
              <a:gd name="connsiteX560" fmla="*/ 5763044 w 7467600"/>
              <a:gd name="connsiteY560" fmla="*/ 2842206 h 6858000"/>
              <a:gd name="connsiteX561" fmla="*/ 5764974 w 7467600"/>
              <a:gd name="connsiteY561" fmla="*/ 2799609 h 6858000"/>
              <a:gd name="connsiteX562" fmla="*/ 5767665 w 7467600"/>
              <a:gd name="connsiteY562" fmla="*/ 2666409 h 6858000"/>
              <a:gd name="connsiteX563" fmla="*/ 5763055 w 7467600"/>
              <a:gd name="connsiteY563" fmla="*/ 2579705 h 6858000"/>
              <a:gd name="connsiteX564" fmla="*/ 5758079 w 7467600"/>
              <a:gd name="connsiteY564" fmla="*/ 2492508 h 6858000"/>
              <a:gd name="connsiteX565" fmla="*/ 5779325 w 7467600"/>
              <a:gd name="connsiteY565" fmla="*/ 2197069 h 6858000"/>
              <a:gd name="connsiteX566" fmla="*/ 5798671 w 7467600"/>
              <a:gd name="connsiteY566" fmla="*/ 1981601 h 6858000"/>
              <a:gd name="connsiteX567" fmla="*/ 5829202 w 7467600"/>
              <a:gd name="connsiteY567" fmla="*/ 1971679 h 6858000"/>
              <a:gd name="connsiteX568" fmla="*/ 5809558 w 7467600"/>
              <a:gd name="connsiteY568" fmla="*/ 2198043 h 6858000"/>
              <a:gd name="connsiteX569" fmla="*/ 5788653 w 7467600"/>
              <a:gd name="connsiteY569" fmla="*/ 2489430 h 6858000"/>
              <a:gd name="connsiteX570" fmla="*/ 5793439 w 7467600"/>
              <a:gd name="connsiteY570" fmla="*/ 2575235 h 6858000"/>
              <a:gd name="connsiteX571" fmla="*/ 5796837 w 7467600"/>
              <a:gd name="connsiteY571" fmla="*/ 2637633 h 6858000"/>
              <a:gd name="connsiteX572" fmla="*/ 5818614 w 7467600"/>
              <a:gd name="connsiteY572" fmla="*/ 2473055 h 6858000"/>
              <a:gd name="connsiteX573" fmla="*/ 5829202 w 7467600"/>
              <a:gd name="connsiteY573" fmla="*/ 1971679 h 6858000"/>
              <a:gd name="connsiteX574" fmla="*/ 5911389 w 7467600"/>
              <a:gd name="connsiteY574" fmla="*/ 1898371 h 6858000"/>
              <a:gd name="connsiteX575" fmla="*/ 6237627 w 7467600"/>
              <a:gd name="connsiteY575" fmla="*/ 2231921 h 6858000"/>
              <a:gd name="connsiteX576" fmla="*/ 5911389 w 7467600"/>
              <a:gd name="connsiteY576" fmla="*/ 1898371 h 6858000"/>
              <a:gd name="connsiteX577" fmla="*/ 6944437 w 7467600"/>
              <a:gd name="connsiteY577" fmla="*/ 1575402 h 6858000"/>
              <a:gd name="connsiteX578" fmla="*/ 6304730 w 7467600"/>
              <a:gd name="connsiteY578" fmla="*/ 1766654 h 6858000"/>
              <a:gd name="connsiteX579" fmla="*/ 6944437 w 7467600"/>
              <a:gd name="connsiteY579" fmla="*/ 1575402 h 6858000"/>
              <a:gd name="connsiteX580" fmla="*/ 7019523 w 7467600"/>
              <a:gd name="connsiteY580" fmla="*/ 1519450 h 6858000"/>
              <a:gd name="connsiteX581" fmla="*/ 6298091 w 7467600"/>
              <a:gd name="connsiteY581" fmla="*/ 1737122 h 6858000"/>
              <a:gd name="connsiteX582" fmla="*/ 7019523 w 7467600"/>
              <a:gd name="connsiteY582" fmla="*/ 1519450 h 6858000"/>
              <a:gd name="connsiteX583" fmla="*/ 2399523 w 7467600"/>
              <a:gd name="connsiteY583" fmla="*/ 1428234 h 6858000"/>
              <a:gd name="connsiteX584" fmla="*/ 2224982 w 7467600"/>
              <a:gd name="connsiteY584" fmla="*/ 1826201 h 6858000"/>
              <a:gd name="connsiteX585" fmla="*/ 2096099 w 7467600"/>
              <a:gd name="connsiteY585" fmla="*/ 2345900 h 6858000"/>
              <a:gd name="connsiteX586" fmla="*/ 2283317 w 7467600"/>
              <a:gd name="connsiteY586" fmla="*/ 1796925 h 6858000"/>
              <a:gd name="connsiteX587" fmla="*/ 2399523 w 7467600"/>
              <a:gd name="connsiteY587" fmla="*/ 1428234 h 6858000"/>
              <a:gd name="connsiteX588" fmla="*/ 2448558 w 7467600"/>
              <a:gd name="connsiteY588" fmla="*/ 1373435 h 6858000"/>
              <a:gd name="connsiteX589" fmla="*/ 2312521 w 7467600"/>
              <a:gd name="connsiteY589" fmla="*/ 1806140 h 6858000"/>
              <a:gd name="connsiteX590" fmla="*/ 2127533 w 7467600"/>
              <a:gd name="connsiteY590" fmla="*/ 2348380 h 6858000"/>
              <a:gd name="connsiteX591" fmla="*/ 2358080 w 7467600"/>
              <a:gd name="connsiteY591" fmla="*/ 1866134 h 6858000"/>
              <a:gd name="connsiteX592" fmla="*/ 2407436 w 7467600"/>
              <a:gd name="connsiteY592" fmla="*/ 1651070 h 6858000"/>
              <a:gd name="connsiteX593" fmla="*/ 2448558 w 7467600"/>
              <a:gd name="connsiteY593" fmla="*/ 1373435 h 6858000"/>
              <a:gd name="connsiteX594" fmla="*/ 278707 w 7467600"/>
              <a:gd name="connsiteY594" fmla="*/ 1352270 h 6858000"/>
              <a:gd name="connsiteX595" fmla="*/ 321570 w 7467600"/>
              <a:gd name="connsiteY595" fmla="*/ 1861610 h 6858000"/>
              <a:gd name="connsiteX596" fmla="*/ 294281 w 7467600"/>
              <a:gd name="connsiteY596" fmla="*/ 1440658 h 6858000"/>
              <a:gd name="connsiteX597" fmla="*/ 278707 w 7467600"/>
              <a:gd name="connsiteY597" fmla="*/ 1352270 h 6858000"/>
              <a:gd name="connsiteX598" fmla="*/ 1423821 w 7467600"/>
              <a:gd name="connsiteY598" fmla="*/ 1351958 h 6858000"/>
              <a:gd name="connsiteX599" fmla="*/ 1638521 w 7467600"/>
              <a:gd name="connsiteY599" fmla="*/ 1908470 h 6858000"/>
              <a:gd name="connsiteX600" fmla="*/ 1754199 w 7467600"/>
              <a:gd name="connsiteY600" fmla="*/ 2149284 h 6858000"/>
              <a:gd name="connsiteX601" fmla="*/ 1908359 w 7467600"/>
              <a:gd name="connsiteY601" fmla="*/ 2364988 h 6858000"/>
              <a:gd name="connsiteX602" fmla="*/ 1647661 w 7467600"/>
              <a:gd name="connsiteY602" fmla="*/ 1825945 h 6858000"/>
              <a:gd name="connsiteX603" fmla="*/ 1423821 w 7467600"/>
              <a:gd name="connsiteY603" fmla="*/ 1351958 h 6858000"/>
              <a:gd name="connsiteX604" fmla="*/ 1431890 w 7467600"/>
              <a:gd name="connsiteY604" fmla="*/ 1306475 h 6858000"/>
              <a:gd name="connsiteX605" fmla="*/ 1507597 w 7467600"/>
              <a:gd name="connsiteY605" fmla="*/ 1446132 h 6858000"/>
              <a:gd name="connsiteX606" fmla="*/ 1674586 w 7467600"/>
              <a:gd name="connsiteY606" fmla="*/ 1813832 h 6858000"/>
              <a:gd name="connsiteX607" fmla="*/ 1815950 w 7467600"/>
              <a:gd name="connsiteY607" fmla="*/ 2128564 h 6858000"/>
              <a:gd name="connsiteX608" fmla="*/ 1984242 w 7467600"/>
              <a:gd name="connsiteY608" fmla="*/ 2430829 h 6858000"/>
              <a:gd name="connsiteX609" fmla="*/ 2014023 w 7467600"/>
              <a:gd name="connsiteY609" fmla="*/ 2450995 h 6858000"/>
              <a:gd name="connsiteX610" fmla="*/ 1747337 w 7467600"/>
              <a:gd name="connsiteY610" fmla="*/ 1855264 h 6858000"/>
              <a:gd name="connsiteX611" fmla="*/ 1533749 w 7467600"/>
              <a:gd name="connsiteY611" fmla="*/ 1478656 h 6858000"/>
              <a:gd name="connsiteX612" fmla="*/ 1431890 w 7467600"/>
              <a:gd name="connsiteY612" fmla="*/ 1306475 h 6858000"/>
              <a:gd name="connsiteX613" fmla="*/ 5052692 w 7467600"/>
              <a:gd name="connsiteY613" fmla="*/ 1292994 h 6858000"/>
              <a:gd name="connsiteX614" fmla="*/ 5200661 w 7467600"/>
              <a:gd name="connsiteY614" fmla="*/ 1635186 h 6858000"/>
              <a:gd name="connsiteX615" fmla="*/ 5297138 w 7467600"/>
              <a:gd name="connsiteY615" fmla="*/ 1906351 h 6858000"/>
              <a:gd name="connsiteX616" fmla="*/ 5052692 w 7467600"/>
              <a:gd name="connsiteY616" fmla="*/ 1292994 h 6858000"/>
              <a:gd name="connsiteX617" fmla="*/ 5009948 w 7467600"/>
              <a:gd name="connsiteY617" fmla="*/ 1273619 h 6858000"/>
              <a:gd name="connsiteX618" fmla="*/ 5121777 w 7467600"/>
              <a:gd name="connsiteY618" fmla="*/ 1654213 h 6858000"/>
              <a:gd name="connsiteX619" fmla="*/ 5293545 w 7467600"/>
              <a:gd name="connsiteY619" fmla="*/ 2072247 h 6858000"/>
              <a:gd name="connsiteX620" fmla="*/ 5294042 w 7467600"/>
              <a:gd name="connsiteY620" fmla="*/ 2065019 h 6858000"/>
              <a:gd name="connsiteX621" fmla="*/ 5171936 w 7467600"/>
              <a:gd name="connsiteY621" fmla="*/ 1647613 h 6858000"/>
              <a:gd name="connsiteX622" fmla="*/ 5009948 w 7467600"/>
              <a:gd name="connsiteY622" fmla="*/ 1273619 h 6858000"/>
              <a:gd name="connsiteX623" fmla="*/ 655236 w 7467600"/>
              <a:gd name="connsiteY623" fmla="*/ 1268632 h 6858000"/>
              <a:gd name="connsiteX624" fmla="*/ 839521 w 7467600"/>
              <a:gd name="connsiteY624" fmla="*/ 1685315 h 6858000"/>
              <a:gd name="connsiteX625" fmla="*/ 1109416 w 7467600"/>
              <a:gd name="connsiteY625" fmla="*/ 2061663 h 6858000"/>
              <a:gd name="connsiteX626" fmla="*/ 1298300 w 7467600"/>
              <a:gd name="connsiteY626" fmla="*/ 2247742 h 6858000"/>
              <a:gd name="connsiteX627" fmla="*/ 1125871 w 7467600"/>
              <a:gd name="connsiteY627" fmla="*/ 1989513 h 6858000"/>
              <a:gd name="connsiteX628" fmla="*/ 981574 w 7467600"/>
              <a:gd name="connsiteY628" fmla="*/ 1783157 h 6858000"/>
              <a:gd name="connsiteX629" fmla="*/ 922198 w 7467600"/>
              <a:gd name="connsiteY629" fmla="*/ 1677437 h 6858000"/>
              <a:gd name="connsiteX630" fmla="*/ 869293 w 7467600"/>
              <a:gd name="connsiteY630" fmla="*/ 1583214 h 6858000"/>
              <a:gd name="connsiteX631" fmla="*/ 751431 w 7467600"/>
              <a:gd name="connsiteY631" fmla="*/ 1405731 h 6858000"/>
              <a:gd name="connsiteX632" fmla="*/ 655236 w 7467600"/>
              <a:gd name="connsiteY632" fmla="*/ 1268632 h 6858000"/>
              <a:gd name="connsiteX633" fmla="*/ 6516292 w 7467600"/>
              <a:gd name="connsiteY633" fmla="*/ 1263064 h 6858000"/>
              <a:gd name="connsiteX634" fmla="*/ 5736320 w 7467600"/>
              <a:gd name="connsiteY634" fmla="*/ 1501803 h 6858000"/>
              <a:gd name="connsiteX635" fmla="*/ 6516292 w 7467600"/>
              <a:gd name="connsiteY635" fmla="*/ 1263064 h 6858000"/>
              <a:gd name="connsiteX636" fmla="*/ 291466 w 7467600"/>
              <a:gd name="connsiteY636" fmla="*/ 1250369 h 6858000"/>
              <a:gd name="connsiteX637" fmla="*/ 323180 w 7467600"/>
              <a:gd name="connsiteY637" fmla="*/ 1435283 h 6858000"/>
              <a:gd name="connsiteX638" fmla="*/ 349381 w 7467600"/>
              <a:gd name="connsiteY638" fmla="*/ 1875041 h 6858000"/>
              <a:gd name="connsiteX639" fmla="*/ 374363 w 7467600"/>
              <a:gd name="connsiteY639" fmla="*/ 1506494 h 6858000"/>
              <a:gd name="connsiteX640" fmla="*/ 302168 w 7467600"/>
              <a:gd name="connsiteY640" fmla="*/ 1274495 h 6858000"/>
              <a:gd name="connsiteX641" fmla="*/ 291466 w 7467600"/>
              <a:gd name="connsiteY641" fmla="*/ 1250369 h 6858000"/>
              <a:gd name="connsiteX642" fmla="*/ 678222 w 7467600"/>
              <a:gd name="connsiteY642" fmla="*/ 1248670 h 6858000"/>
              <a:gd name="connsiteX643" fmla="*/ 775536 w 7467600"/>
              <a:gd name="connsiteY643" fmla="*/ 1388015 h 6858000"/>
              <a:gd name="connsiteX644" fmla="*/ 894529 w 7467600"/>
              <a:gd name="connsiteY644" fmla="*/ 1567739 h 6858000"/>
              <a:gd name="connsiteX645" fmla="*/ 948000 w 7467600"/>
              <a:gd name="connsiteY645" fmla="*/ 1663088 h 6858000"/>
              <a:gd name="connsiteX646" fmla="*/ 1006812 w 7467600"/>
              <a:gd name="connsiteY646" fmla="*/ 1767683 h 6858000"/>
              <a:gd name="connsiteX647" fmla="*/ 1149133 w 7467600"/>
              <a:gd name="connsiteY647" fmla="*/ 1971513 h 6858000"/>
              <a:gd name="connsiteX648" fmla="*/ 1333952 w 7467600"/>
              <a:gd name="connsiteY648" fmla="*/ 2251620 h 6858000"/>
              <a:gd name="connsiteX649" fmla="*/ 1337329 w 7467600"/>
              <a:gd name="connsiteY649" fmla="*/ 2258350 h 6858000"/>
              <a:gd name="connsiteX650" fmla="*/ 1014726 w 7467600"/>
              <a:gd name="connsiteY650" fmla="*/ 1615556 h 6858000"/>
              <a:gd name="connsiteX651" fmla="*/ 678222 w 7467600"/>
              <a:gd name="connsiteY651" fmla="*/ 1248670 h 6858000"/>
              <a:gd name="connsiteX652" fmla="*/ 6691602 w 7467600"/>
              <a:gd name="connsiteY652" fmla="*/ 1140573 h 6858000"/>
              <a:gd name="connsiteX653" fmla="*/ 6571100 w 7467600"/>
              <a:gd name="connsiteY653" fmla="*/ 1183662 h 6858000"/>
              <a:gd name="connsiteX654" fmla="*/ 6241687 w 7467600"/>
              <a:gd name="connsiteY654" fmla="*/ 1257600 h 6858000"/>
              <a:gd name="connsiteX655" fmla="*/ 5693009 w 7467600"/>
              <a:gd name="connsiteY655" fmla="*/ 1478256 h 6858000"/>
              <a:gd name="connsiteX656" fmla="*/ 6548420 w 7467600"/>
              <a:gd name="connsiteY656" fmla="*/ 1214599 h 6858000"/>
              <a:gd name="connsiteX657" fmla="*/ 6605473 w 7467600"/>
              <a:gd name="connsiteY657" fmla="*/ 1184686 h 6858000"/>
              <a:gd name="connsiteX658" fmla="*/ 6691602 w 7467600"/>
              <a:gd name="connsiteY658" fmla="*/ 1140573 h 6858000"/>
              <a:gd name="connsiteX659" fmla="*/ 4002475 w 7467600"/>
              <a:gd name="connsiteY659" fmla="*/ 1037802 h 6858000"/>
              <a:gd name="connsiteX660" fmla="*/ 4000324 w 7467600"/>
              <a:gd name="connsiteY660" fmla="*/ 1039362 h 6858000"/>
              <a:gd name="connsiteX661" fmla="*/ 4002862 w 7467600"/>
              <a:gd name="connsiteY661" fmla="*/ 1042866 h 6858000"/>
              <a:gd name="connsiteX662" fmla="*/ 4002475 w 7467600"/>
              <a:gd name="connsiteY662" fmla="*/ 1037802 h 6858000"/>
              <a:gd name="connsiteX663" fmla="*/ 506322 w 7467600"/>
              <a:gd name="connsiteY663" fmla="*/ 1020997 h 6858000"/>
              <a:gd name="connsiteX664" fmla="*/ 533068 w 7467600"/>
              <a:gd name="connsiteY664" fmla="*/ 1029409 h 6858000"/>
              <a:gd name="connsiteX665" fmla="*/ 1232525 w 7467600"/>
              <a:gd name="connsiteY665" fmla="*/ 1804675 h 6858000"/>
              <a:gd name="connsiteX666" fmla="*/ 1388858 w 7467600"/>
              <a:gd name="connsiteY666" fmla="*/ 2368011 h 6858000"/>
              <a:gd name="connsiteX667" fmla="*/ 1384098 w 7467600"/>
              <a:gd name="connsiteY667" fmla="*/ 2378125 h 6858000"/>
              <a:gd name="connsiteX668" fmla="*/ 1425393 w 7467600"/>
              <a:gd name="connsiteY668" fmla="*/ 2589124 h 6858000"/>
              <a:gd name="connsiteX669" fmla="*/ 1424001 w 7467600"/>
              <a:gd name="connsiteY669" fmla="*/ 2597541 h 6858000"/>
              <a:gd name="connsiteX670" fmla="*/ 2152729 w 7467600"/>
              <a:gd name="connsiteY670" fmla="*/ 2864487 h 6858000"/>
              <a:gd name="connsiteX671" fmla="*/ 2020609 w 7467600"/>
              <a:gd name="connsiteY671" fmla="*/ 2539671 h 6858000"/>
              <a:gd name="connsiteX672" fmla="*/ 2018920 w 7467600"/>
              <a:gd name="connsiteY672" fmla="*/ 2536309 h 6858000"/>
              <a:gd name="connsiteX673" fmla="*/ 1342441 w 7467600"/>
              <a:gd name="connsiteY673" fmla="*/ 1173017 h 6858000"/>
              <a:gd name="connsiteX674" fmla="*/ 1367925 w 7467600"/>
              <a:gd name="connsiteY674" fmla="*/ 1135648 h 6858000"/>
              <a:gd name="connsiteX675" fmla="*/ 1771401 w 7467600"/>
              <a:gd name="connsiteY675" fmla="*/ 1806673 h 6858000"/>
              <a:gd name="connsiteX676" fmla="*/ 1972385 w 7467600"/>
              <a:gd name="connsiteY676" fmla="*/ 2198735 h 6858000"/>
              <a:gd name="connsiteX677" fmla="*/ 2040892 w 7467600"/>
              <a:gd name="connsiteY677" fmla="*/ 2405205 h 6858000"/>
              <a:gd name="connsiteX678" fmla="*/ 2131689 w 7467600"/>
              <a:gd name="connsiteY678" fmla="*/ 1936926 h 6858000"/>
              <a:gd name="connsiteX679" fmla="*/ 2454820 w 7467600"/>
              <a:gd name="connsiteY679" fmla="*/ 1248808 h 6858000"/>
              <a:gd name="connsiteX680" fmla="*/ 2492512 w 7467600"/>
              <a:gd name="connsiteY680" fmla="*/ 1302920 h 6858000"/>
              <a:gd name="connsiteX681" fmla="*/ 2081216 w 7467600"/>
              <a:gd name="connsiteY681" fmla="*/ 2527513 h 6858000"/>
              <a:gd name="connsiteX682" fmla="*/ 2081211 w 7467600"/>
              <a:gd name="connsiteY682" fmla="*/ 2528916 h 6858000"/>
              <a:gd name="connsiteX683" fmla="*/ 2199067 w 7467600"/>
              <a:gd name="connsiteY683" fmla="*/ 2884061 h 6858000"/>
              <a:gd name="connsiteX684" fmla="*/ 3192586 w 7467600"/>
              <a:gd name="connsiteY684" fmla="*/ 3411496 h 6858000"/>
              <a:gd name="connsiteX685" fmla="*/ 3182620 w 7467600"/>
              <a:gd name="connsiteY685" fmla="*/ 3483279 h 6858000"/>
              <a:gd name="connsiteX686" fmla="*/ 2435119 w 7467600"/>
              <a:gd name="connsiteY686" fmla="*/ 3080173 h 6858000"/>
              <a:gd name="connsiteX687" fmla="*/ 2410152 w 7467600"/>
              <a:gd name="connsiteY687" fmla="*/ 3063751 h 6858000"/>
              <a:gd name="connsiteX688" fmla="*/ 2408099 w 7467600"/>
              <a:gd name="connsiteY688" fmla="*/ 3064403 h 6858000"/>
              <a:gd name="connsiteX689" fmla="*/ 2407218 w 7467600"/>
              <a:gd name="connsiteY689" fmla="*/ 3070324 h 6858000"/>
              <a:gd name="connsiteX690" fmla="*/ 2380138 w 7467600"/>
              <a:gd name="connsiteY690" fmla="*/ 3099341 h 6858000"/>
              <a:gd name="connsiteX691" fmla="*/ 1765923 w 7467600"/>
              <a:gd name="connsiteY691" fmla="*/ 3581043 h 6858000"/>
              <a:gd name="connsiteX692" fmla="*/ 1702258 w 7467600"/>
              <a:gd name="connsiteY692" fmla="*/ 3612286 h 6858000"/>
              <a:gd name="connsiteX693" fmla="*/ 1538370 w 7467600"/>
              <a:gd name="connsiteY693" fmla="*/ 3811804 h 6858000"/>
              <a:gd name="connsiteX694" fmla="*/ 542867 w 7467600"/>
              <a:gd name="connsiteY694" fmla="*/ 4944092 h 6858000"/>
              <a:gd name="connsiteX695" fmla="*/ 515800 w 7467600"/>
              <a:gd name="connsiteY695" fmla="*/ 4862180 h 6858000"/>
              <a:gd name="connsiteX696" fmla="*/ 909145 w 7467600"/>
              <a:gd name="connsiteY696" fmla="*/ 4199225 h 6858000"/>
              <a:gd name="connsiteX697" fmla="*/ 1214067 w 7467600"/>
              <a:gd name="connsiteY697" fmla="*/ 3908561 h 6858000"/>
              <a:gd name="connsiteX698" fmla="*/ 640967 w 7467600"/>
              <a:gd name="connsiteY698" fmla="*/ 4105601 h 6858000"/>
              <a:gd name="connsiteX699" fmla="*/ 112563 w 7467600"/>
              <a:gd name="connsiteY699" fmla="*/ 4396952 h 6858000"/>
              <a:gd name="connsiteX700" fmla="*/ 0 w 7467600"/>
              <a:gd name="connsiteY700" fmla="*/ 4466006 h 6858000"/>
              <a:gd name="connsiteX701" fmla="*/ 0 w 7467600"/>
              <a:gd name="connsiteY701" fmla="*/ 4233763 h 6858000"/>
              <a:gd name="connsiteX702" fmla="*/ 36881 w 7467600"/>
              <a:gd name="connsiteY702" fmla="*/ 4200118 h 6858000"/>
              <a:gd name="connsiteX703" fmla="*/ 910534 w 7467600"/>
              <a:gd name="connsiteY703" fmla="*/ 3629753 h 6858000"/>
              <a:gd name="connsiteX704" fmla="*/ 1578717 w 7467600"/>
              <a:gd name="connsiteY704" fmla="*/ 3575982 h 6858000"/>
              <a:gd name="connsiteX705" fmla="*/ 2338780 w 7467600"/>
              <a:gd name="connsiteY705" fmla="*/ 3033725 h 6858000"/>
              <a:gd name="connsiteX706" fmla="*/ 1807991 w 7467600"/>
              <a:gd name="connsiteY706" fmla="*/ 2807184 h 6858000"/>
              <a:gd name="connsiteX707" fmla="*/ 1416358 w 7467600"/>
              <a:gd name="connsiteY707" fmla="*/ 3112571 h 6858000"/>
              <a:gd name="connsiteX708" fmla="*/ 939066 w 7467600"/>
              <a:gd name="connsiteY708" fmla="*/ 3378798 h 6858000"/>
              <a:gd name="connsiteX709" fmla="*/ 115099 w 7467600"/>
              <a:gd name="connsiteY709" fmla="*/ 3607650 h 6858000"/>
              <a:gd name="connsiteX710" fmla="*/ 97284 w 7467600"/>
              <a:gd name="connsiteY710" fmla="*/ 3520393 h 6858000"/>
              <a:gd name="connsiteX711" fmla="*/ 922050 w 7467600"/>
              <a:gd name="connsiteY711" fmla="*/ 3074867 h 6858000"/>
              <a:gd name="connsiteX712" fmla="*/ 1405265 w 7467600"/>
              <a:gd name="connsiteY712" fmla="*/ 3016319 h 6858000"/>
              <a:gd name="connsiteX713" fmla="*/ 1407512 w 7467600"/>
              <a:gd name="connsiteY713" fmla="*/ 3018001 h 6858000"/>
              <a:gd name="connsiteX714" fmla="*/ 1726266 w 7467600"/>
              <a:gd name="connsiteY714" fmla="*/ 2777274 h 6858000"/>
              <a:gd name="connsiteX715" fmla="*/ 625390 w 7467600"/>
              <a:gd name="connsiteY715" fmla="*/ 2514541 h 6858000"/>
              <a:gd name="connsiteX716" fmla="*/ 619799 w 7467600"/>
              <a:gd name="connsiteY716" fmla="*/ 2527180 h 6858000"/>
              <a:gd name="connsiteX717" fmla="*/ 310030 w 7467600"/>
              <a:gd name="connsiteY717" fmla="*/ 2771818 h 6858000"/>
              <a:gd name="connsiteX718" fmla="*/ 173877 w 7467600"/>
              <a:gd name="connsiteY718" fmla="*/ 2937056 h 6858000"/>
              <a:gd name="connsiteX719" fmla="*/ 77889 w 7467600"/>
              <a:gd name="connsiteY719" fmla="*/ 3138440 h 6858000"/>
              <a:gd name="connsiteX720" fmla="*/ 0 w 7467600"/>
              <a:gd name="connsiteY720" fmla="*/ 3271395 h 6858000"/>
              <a:gd name="connsiteX721" fmla="*/ 0 w 7467600"/>
              <a:gd name="connsiteY721" fmla="*/ 3153002 h 6858000"/>
              <a:gd name="connsiteX722" fmla="*/ 2386 w 7467600"/>
              <a:gd name="connsiteY722" fmla="*/ 3149203 h 6858000"/>
              <a:gd name="connsiteX723" fmla="*/ 89753 w 7467600"/>
              <a:gd name="connsiteY723" fmla="*/ 2987702 h 6858000"/>
              <a:gd name="connsiteX724" fmla="*/ 76869 w 7467600"/>
              <a:gd name="connsiteY724" fmla="*/ 3005404 h 6858000"/>
              <a:gd name="connsiteX725" fmla="*/ 32049 w 7467600"/>
              <a:gd name="connsiteY725" fmla="*/ 3065814 h 6858000"/>
              <a:gd name="connsiteX726" fmla="*/ 0 w 7467600"/>
              <a:gd name="connsiteY726" fmla="*/ 3108744 h 6858000"/>
              <a:gd name="connsiteX727" fmla="*/ 0 w 7467600"/>
              <a:gd name="connsiteY727" fmla="*/ 3058059 h 6858000"/>
              <a:gd name="connsiteX728" fmla="*/ 7610 w 7467600"/>
              <a:gd name="connsiteY728" fmla="*/ 3047889 h 6858000"/>
              <a:gd name="connsiteX729" fmla="*/ 52419 w 7467600"/>
              <a:gd name="connsiteY729" fmla="*/ 2987479 h 6858000"/>
              <a:gd name="connsiteX730" fmla="*/ 59142 w 7467600"/>
              <a:gd name="connsiteY730" fmla="*/ 2978488 h 6858000"/>
              <a:gd name="connsiteX731" fmla="*/ 0 w 7467600"/>
              <a:gd name="connsiteY731" fmla="*/ 3015334 h 6858000"/>
              <a:gd name="connsiteX732" fmla="*/ 0 w 7467600"/>
              <a:gd name="connsiteY732" fmla="*/ 2914286 h 6858000"/>
              <a:gd name="connsiteX733" fmla="*/ 36383 w 7467600"/>
              <a:gd name="connsiteY733" fmla="*/ 2901128 h 6858000"/>
              <a:gd name="connsiteX734" fmla="*/ 156329 w 7467600"/>
              <a:gd name="connsiteY734" fmla="*/ 2840533 h 6858000"/>
              <a:gd name="connsiteX735" fmla="*/ 358355 w 7467600"/>
              <a:gd name="connsiteY735" fmla="*/ 2620471 h 6858000"/>
              <a:gd name="connsiteX736" fmla="*/ 510577 w 7467600"/>
              <a:gd name="connsiteY736" fmla="*/ 2501244 h 6858000"/>
              <a:gd name="connsiteX737" fmla="*/ 211967 w 7467600"/>
              <a:gd name="connsiteY737" fmla="*/ 2479171 h 6858000"/>
              <a:gd name="connsiteX738" fmla="*/ 0 w 7467600"/>
              <a:gd name="connsiteY738" fmla="*/ 2476398 h 6858000"/>
              <a:gd name="connsiteX739" fmla="*/ 0 w 7467600"/>
              <a:gd name="connsiteY739" fmla="*/ 2389189 h 6858000"/>
              <a:gd name="connsiteX740" fmla="*/ 103062 w 7467600"/>
              <a:gd name="connsiteY740" fmla="*/ 2389518 h 6858000"/>
              <a:gd name="connsiteX741" fmla="*/ 510734 w 7467600"/>
              <a:gd name="connsiteY741" fmla="*/ 2416201 h 6858000"/>
              <a:gd name="connsiteX742" fmla="*/ 279257 w 7467600"/>
              <a:gd name="connsiteY742" fmla="*/ 2092102 h 6858000"/>
              <a:gd name="connsiteX743" fmla="*/ 65265 w 7467600"/>
              <a:gd name="connsiteY743" fmla="*/ 2006049 h 6858000"/>
              <a:gd name="connsiteX744" fmla="*/ 0 w 7467600"/>
              <a:gd name="connsiteY744" fmla="*/ 1982532 h 6858000"/>
              <a:gd name="connsiteX745" fmla="*/ 0 w 7467600"/>
              <a:gd name="connsiteY745" fmla="*/ 1912789 h 6858000"/>
              <a:gd name="connsiteX746" fmla="*/ 97460 w 7467600"/>
              <a:gd name="connsiteY746" fmla="*/ 1953725 h 6858000"/>
              <a:gd name="connsiteX747" fmla="*/ 221272 w 7467600"/>
              <a:gd name="connsiteY747" fmla="*/ 1980766 h 6858000"/>
              <a:gd name="connsiteX748" fmla="*/ 116765 w 7467600"/>
              <a:gd name="connsiteY748" fmla="*/ 1911033 h 6858000"/>
              <a:gd name="connsiteX749" fmla="*/ 16405 w 7467600"/>
              <a:gd name="connsiteY749" fmla="*/ 1803412 h 6858000"/>
              <a:gd name="connsiteX750" fmla="*/ 0 w 7467600"/>
              <a:gd name="connsiteY750" fmla="*/ 1784777 h 6858000"/>
              <a:gd name="connsiteX751" fmla="*/ 0 w 7467600"/>
              <a:gd name="connsiteY751" fmla="*/ 1740082 h 6858000"/>
              <a:gd name="connsiteX752" fmla="*/ 39394 w 7467600"/>
              <a:gd name="connsiteY752" fmla="*/ 1784856 h 6858000"/>
              <a:gd name="connsiteX753" fmla="*/ 135813 w 7467600"/>
              <a:gd name="connsiteY753" fmla="*/ 1888838 h 6858000"/>
              <a:gd name="connsiteX754" fmla="*/ 242575 w 7467600"/>
              <a:gd name="connsiteY754" fmla="*/ 1958841 h 6858000"/>
              <a:gd name="connsiteX755" fmla="*/ 82197 w 7467600"/>
              <a:gd name="connsiteY755" fmla="*/ 1754826 h 6858000"/>
              <a:gd name="connsiteX756" fmla="*/ 0 w 7467600"/>
              <a:gd name="connsiteY756" fmla="*/ 1679650 h 6858000"/>
              <a:gd name="connsiteX757" fmla="*/ 0 w 7467600"/>
              <a:gd name="connsiteY757" fmla="*/ 1602463 h 6858000"/>
              <a:gd name="connsiteX758" fmla="*/ 84689 w 7467600"/>
              <a:gd name="connsiteY758" fmla="*/ 1677442 h 6858000"/>
              <a:gd name="connsiteX759" fmla="*/ 298437 w 7467600"/>
              <a:gd name="connsiteY759" fmla="*/ 1968019 h 6858000"/>
              <a:gd name="connsiteX760" fmla="*/ 227269 w 7467600"/>
              <a:gd name="connsiteY760" fmla="*/ 1114064 h 6858000"/>
              <a:gd name="connsiteX761" fmla="*/ 248003 w 7467600"/>
              <a:gd name="connsiteY761" fmla="*/ 1089613 h 6858000"/>
              <a:gd name="connsiteX762" fmla="*/ 427020 w 7467600"/>
              <a:gd name="connsiteY762" fmla="*/ 1619803 h 6858000"/>
              <a:gd name="connsiteX763" fmla="*/ 340345 w 7467600"/>
              <a:gd name="connsiteY763" fmla="*/ 2027739 h 6858000"/>
              <a:gd name="connsiteX764" fmla="*/ 360865 w 7467600"/>
              <a:gd name="connsiteY764" fmla="*/ 2044827 h 6858000"/>
              <a:gd name="connsiteX765" fmla="*/ 560414 w 7467600"/>
              <a:gd name="connsiteY765" fmla="*/ 2421457 h 6858000"/>
              <a:gd name="connsiteX766" fmla="*/ 1359703 w 7467600"/>
              <a:gd name="connsiteY766" fmla="*/ 2578554 h 6858000"/>
              <a:gd name="connsiteX767" fmla="*/ 1359422 w 7467600"/>
              <a:gd name="connsiteY767" fmla="*/ 2577994 h 6858000"/>
              <a:gd name="connsiteX768" fmla="*/ 828701 w 7467600"/>
              <a:gd name="connsiteY768" fmla="*/ 1839520 h 6858000"/>
              <a:gd name="connsiteX769" fmla="*/ 494427 w 7467600"/>
              <a:gd name="connsiteY769" fmla="*/ 1092333 h 6858000"/>
              <a:gd name="connsiteX770" fmla="*/ 506322 w 7467600"/>
              <a:gd name="connsiteY770" fmla="*/ 1020997 h 6858000"/>
              <a:gd name="connsiteX771" fmla="*/ 4570198 w 7467600"/>
              <a:gd name="connsiteY771" fmla="*/ 978081 h 6858000"/>
              <a:gd name="connsiteX772" fmla="*/ 4523691 w 7467600"/>
              <a:gd name="connsiteY772" fmla="*/ 1127776 h 6858000"/>
              <a:gd name="connsiteX773" fmla="*/ 4509875 w 7467600"/>
              <a:gd name="connsiteY773" fmla="*/ 1167552 h 6858000"/>
              <a:gd name="connsiteX774" fmla="*/ 4478168 w 7467600"/>
              <a:gd name="connsiteY774" fmla="*/ 1260735 h 6858000"/>
              <a:gd name="connsiteX775" fmla="*/ 4409309 w 7467600"/>
              <a:gd name="connsiteY775" fmla="*/ 1666996 h 6858000"/>
              <a:gd name="connsiteX776" fmla="*/ 4370031 w 7467600"/>
              <a:gd name="connsiteY776" fmla="*/ 1955666 h 6858000"/>
              <a:gd name="connsiteX777" fmla="*/ 4570198 w 7467600"/>
              <a:gd name="connsiteY777" fmla="*/ 978081 h 6858000"/>
              <a:gd name="connsiteX778" fmla="*/ 4557898 w 7467600"/>
              <a:gd name="connsiteY778" fmla="*/ 900011 h 6858000"/>
              <a:gd name="connsiteX779" fmla="*/ 4344840 w 7467600"/>
              <a:gd name="connsiteY779" fmla="*/ 1922038 h 6858000"/>
              <a:gd name="connsiteX780" fmla="*/ 4378710 w 7467600"/>
              <a:gd name="connsiteY780" fmla="*/ 1665516 h 6858000"/>
              <a:gd name="connsiteX781" fmla="*/ 4448798 w 7467600"/>
              <a:gd name="connsiteY781" fmla="*/ 1253024 h 6858000"/>
              <a:gd name="connsiteX782" fmla="*/ 4480315 w 7467600"/>
              <a:gd name="connsiteY782" fmla="*/ 1158454 h 6858000"/>
              <a:gd name="connsiteX783" fmla="*/ 4494133 w 7467600"/>
              <a:gd name="connsiteY783" fmla="*/ 1118676 h 6858000"/>
              <a:gd name="connsiteX784" fmla="*/ 4557898 w 7467600"/>
              <a:gd name="connsiteY784" fmla="*/ 900011 h 6858000"/>
              <a:gd name="connsiteX785" fmla="*/ 5870151 w 7467600"/>
              <a:gd name="connsiteY785" fmla="*/ 898890 h 6858000"/>
              <a:gd name="connsiteX786" fmla="*/ 5861335 w 7467600"/>
              <a:gd name="connsiteY786" fmla="*/ 899177 h 6858000"/>
              <a:gd name="connsiteX787" fmla="*/ 5843702 w 7467600"/>
              <a:gd name="connsiteY787" fmla="*/ 899748 h 6858000"/>
              <a:gd name="connsiteX788" fmla="*/ 5651107 w 7467600"/>
              <a:gd name="connsiteY788" fmla="*/ 920306 h 6858000"/>
              <a:gd name="connsiteX789" fmla="*/ 5459407 w 7467600"/>
              <a:gd name="connsiteY789" fmla="*/ 940975 h 6858000"/>
              <a:gd name="connsiteX790" fmla="*/ 5374846 w 7467600"/>
              <a:gd name="connsiteY790" fmla="*/ 941988 h 6858000"/>
              <a:gd name="connsiteX791" fmla="*/ 5256105 w 7467600"/>
              <a:gd name="connsiteY791" fmla="*/ 945632 h 6858000"/>
              <a:gd name="connsiteX792" fmla="*/ 5107071 w 7467600"/>
              <a:gd name="connsiteY792" fmla="*/ 969720 h 6858000"/>
              <a:gd name="connsiteX793" fmla="*/ 4998681 w 7467600"/>
              <a:gd name="connsiteY793" fmla="*/ 988771 h 6858000"/>
              <a:gd name="connsiteX794" fmla="*/ 5870151 w 7467600"/>
              <a:gd name="connsiteY794" fmla="*/ 898890 h 6858000"/>
              <a:gd name="connsiteX795" fmla="*/ 5504425 w 7467600"/>
              <a:gd name="connsiteY795" fmla="*/ 848067 h 6858000"/>
              <a:gd name="connsiteX796" fmla="*/ 4968849 w 7467600"/>
              <a:gd name="connsiteY796" fmla="*/ 962318 h 6858000"/>
              <a:gd name="connsiteX797" fmla="*/ 5104039 w 7467600"/>
              <a:gd name="connsiteY797" fmla="*/ 940634 h 6858000"/>
              <a:gd name="connsiteX798" fmla="*/ 5256311 w 7467600"/>
              <a:gd name="connsiteY798" fmla="*/ 916490 h 6858000"/>
              <a:gd name="connsiteX799" fmla="*/ 5377381 w 7467600"/>
              <a:gd name="connsiteY799" fmla="*/ 912671 h 6858000"/>
              <a:gd name="connsiteX800" fmla="*/ 5460148 w 7467600"/>
              <a:gd name="connsiteY800" fmla="*/ 911442 h 6858000"/>
              <a:gd name="connsiteX801" fmla="*/ 5648971 w 7467600"/>
              <a:gd name="connsiteY801" fmla="*/ 891331 h 6858000"/>
              <a:gd name="connsiteX802" fmla="*/ 5844807 w 7467600"/>
              <a:gd name="connsiteY802" fmla="*/ 870718 h 6858000"/>
              <a:gd name="connsiteX803" fmla="*/ 5862975 w 7467600"/>
              <a:gd name="connsiteY803" fmla="*/ 869756 h 6858000"/>
              <a:gd name="connsiteX804" fmla="*/ 5920887 w 7467600"/>
              <a:gd name="connsiteY804" fmla="*/ 865929 h 6858000"/>
              <a:gd name="connsiteX805" fmla="*/ 5504425 w 7467600"/>
              <a:gd name="connsiteY805" fmla="*/ 848067 h 6858000"/>
              <a:gd name="connsiteX806" fmla="*/ 3607114 w 7467600"/>
              <a:gd name="connsiteY806" fmla="*/ 467441 h 6858000"/>
              <a:gd name="connsiteX807" fmla="*/ 3296242 w 7467600"/>
              <a:gd name="connsiteY807" fmla="*/ 807991 h 6858000"/>
              <a:gd name="connsiteX808" fmla="*/ 3174674 w 7467600"/>
              <a:gd name="connsiteY808" fmla="*/ 919759 h 6858000"/>
              <a:gd name="connsiteX809" fmla="*/ 3042978 w 7467600"/>
              <a:gd name="connsiteY809" fmla="*/ 1054894 h 6858000"/>
              <a:gd name="connsiteX810" fmla="*/ 2968914 w 7467600"/>
              <a:gd name="connsiteY810" fmla="*/ 1133756 h 6858000"/>
              <a:gd name="connsiteX811" fmla="*/ 3103823 w 7467600"/>
              <a:gd name="connsiteY811" fmla="*/ 1026814 h 6858000"/>
              <a:gd name="connsiteX812" fmla="*/ 3607114 w 7467600"/>
              <a:gd name="connsiteY812" fmla="*/ 467441 h 6858000"/>
              <a:gd name="connsiteX813" fmla="*/ 3744487 w 7467600"/>
              <a:gd name="connsiteY813" fmla="*/ 383136 h 6858000"/>
              <a:gd name="connsiteX814" fmla="*/ 3970213 w 7467600"/>
              <a:gd name="connsiteY814" fmla="*/ 995559 h 6858000"/>
              <a:gd name="connsiteX815" fmla="*/ 3744487 w 7467600"/>
              <a:gd name="connsiteY815" fmla="*/ 383136 h 6858000"/>
              <a:gd name="connsiteX816" fmla="*/ 3624562 w 7467600"/>
              <a:gd name="connsiteY816" fmla="*/ 367041 h 6858000"/>
              <a:gd name="connsiteX817" fmla="*/ 3489712 w 7467600"/>
              <a:gd name="connsiteY817" fmla="*/ 485386 h 6858000"/>
              <a:gd name="connsiteX818" fmla="*/ 3182994 w 7467600"/>
              <a:gd name="connsiteY818" fmla="*/ 828265 h 6858000"/>
              <a:gd name="connsiteX819" fmla="*/ 2892114 w 7467600"/>
              <a:gd name="connsiteY819" fmla="*/ 1172635 h 6858000"/>
              <a:gd name="connsiteX820" fmla="*/ 3021459 w 7467600"/>
              <a:gd name="connsiteY820" fmla="*/ 1035385 h 6858000"/>
              <a:gd name="connsiteX821" fmla="*/ 3153873 w 7467600"/>
              <a:gd name="connsiteY821" fmla="*/ 898971 h 6858000"/>
              <a:gd name="connsiteX822" fmla="*/ 3276511 w 7467600"/>
              <a:gd name="connsiteY822" fmla="*/ 786423 h 6858000"/>
              <a:gd name="connsiteX823" fmla="*/ 3584154 w 7467600"/>
              <a:gd name="connsiteY823" fmla="*/ 448218 h 6858000"/>
              <a:gd name="connsiteX824" fmla="*/ 3624562 w 7467600"/>
              <a:gd name="connsiteY824" fmla="*/ 367041 h 6858000"/>
              <a:gd name="connsiteX825" fmla="*/ 3766672 w 7467600"/>
              <a:gd name="connsiteY825" fmla="*/ 359429 h 6858000"/>
              <a:gd name="connsiteX826" fmla="*/ 3996338 w 7467600"/>
              <a:gd name="connsiteY826" fmla="*/ 968237 h 6858000"/>
              <a:gd name="connsiteX827" fmla="*/ 3766672 w 7467600"/>
              <a:gd name="connsiteY827" fmla="*/ 359429 h 6858000"/>
              <a:gd name="connsiteX828" fmla="*/ 5805386 w 7467600"/>
              <a:gd name="connsiteY828" fmla="*/ 239240 h 6858000"/>
              <a:gd name="connsiteX829" fmla="*/ 5736947 w 7467600"/>
              <a:gd name="connsiteY829" fmla="*/ 261367 h 6858000"/>
              <a:gd name="connsiteX830" fmla="*/ 5427012 w 7467600"/>
              <a:gd name="connsiteY830" fmla="*/ 311272 h 6858000"/>
              <a:gd name="connsiteX831" fmla="*/ 5147818 w 7467600"/>
              <a:gd name="connsiteY831" fmla="*/ 322112 h 6858000"/>
              <a:gd name="connsiteX832" fmla="*/ 5060854 w 7467600"/>
              <a:gd name="connsiteY832" fmla="*/ 311882 h 6858000"/>
              <a:gd name="connsiteX833" fmla="*/ 4945989 w 7467600"/>
              <a:gd name="connsiteY833" fmla="*/ 300516 h 6858000"/>
              <a:gd name="connsiteX834" fmla="*/ 5410479 w 7467600"/>
              <a:gd name="connsiteY834" fmla="*/ 348434 h 6858000"/>
              <a:gd name="connsiteX835" fmla="*/ 5805386 w 7467600"/>
              <a:gd name="connsiteY835" fmla="*/ 239240 h 6858000"/>
              <a:gd name="connsiteX836" fmla="*/ 5905192 w 7467600"/>
              <a:gd name="connsiteY836" fmla="*/ 163079 h 6858000"/>
              <a:gd name="connsiteX837" fmla="*/ 5865655 w 7467600"/>
              <a:gd name="connsiteY837" fmla="*/ 171901 h 6858000"/>
              <a:gd name="connsiteX838" fmla="*/ 5259740 w 7467600"/>
              <a:gd name="connsiteY838" fmla="*/ 257013 h 6858000"/>
              <a:gd name="connsiteX839" fmla="*/ 5208466 w 7467600"/>
              <a:gd name="connsiteY839" fmla="*/ 257550 h 6858000"/>
              <a:gd name="connsiteX840" fmla="*/ 4980204 w 7467600"/>
              <a:gd name="connsiteY840" fmla="*/ 271903 h 6858000"/>
              <a:gd name="connsiteX841" fmla="*/ 5068068 w 7467600"/>
              <a:gd name="connsiteY841" fmla="*/ 282244 h 6858000"/>
              <a:gd name="connsiteX842" fmla="*/ 5153231 w 7467600"/>
              <a:gd name="connsiteY842" fmla="*/ 292240 h 6858000"/>
              <a:gd name="connsiteX843" fmla="*/ 5426491 w 7467600"/>
              <a:gd name="connsiteY843" fmla="*/ 281128 h 6858000"/>
              <a:gd name="connsiteX844" fmla="*/ 5731212 w 7467600"/>
              <a:gd name="connsiteY844" fmla="*/ 231951 h 6858000"/>
              <a:gd name="connsiteX845" fmla="*/ 5905192 w 7467600"/>
              <a:gd name="connsiteY845" fmla="*/ 163079 h 6858000"/>
              <a:gd name="connsiteX846" fmla="*/ 5944437 w 7467600"/>
              <a:gd name="connsiteY846" fmla="*/ 113829 h 6858000"/>
              <a:gd name="connsiteX847" fmla="*/ 5825032 w 7467600"/>
              <a:gd name="connsiteY847" fmla="*/ 146405 h 6858000"/>
              <a:gd name="connsiteX848" fmla="*/ 4955599 w 7467600"/>
              <a:gd name="connsiteY848" fmla="*/ 247008 h 6858000"/>
              <a:gd name="connsiteX849" fmla="*/ 5210104 w 7467600"/>
              <a:gd name="connsiteY849" fmla="*/ 228123 h 6858000"/>
              <a:gd name="connsiteX850" fmla="*/ 5261015 w 7467600"/>
              <a:gd name="connsiteY850" fmla="*/ 227087 h 6858000"/>
              <a:gd name="connsiteX851" fmla="*/ 5861181 w 7467600"/>
              <a:gd name="connsiteY851" fmla="*/ 143093 h 6858000"/>
              <a:gd name="connsiteX852" fmla="*/ 5961252 w 7467600"/>
              <a:gd name="connsiteY852" fmla="*/ 114820 h 6858000"/>
              <a:gd name="connsiteX853" fmla="*/ 5944437 w 7467600"/>
              <a:gd name="connsiteY853" fmla="*/ 113829 h 6858000"/>
              <a:gd name="connsiteX854" fmla="*/ 3882765 w 7467600"/>
              <a:gd name="connsiteY854" fmla="*/ 0 h 6858000"/>
              <a:gd name="connsiteX855" fmla="*/ 3995099 w 7467600"/>
              <a:gd name="connsiteY855" fmla="*/ 0 h 6858000"/>
              <a:gd name="connsiteX856" fmla="*/ 4163818 w 7467600"/>
              <a:gd name="connsiteY856" fmla="*/ 234104 h 6858000"/>
              <a:gd name="connsiteX857" fmla="*/ 4172099 w 7467600"/>
              <a:gd name="connsiteY857" fmla="*/ 234207 h 6858000"/>
              <a:gd name="connsiteX858" fmla="*/ 4784282 w 7467600"/>
              <a:gd name="connsiteY858" fmla="*/ 276561 h 6858000"/>
              <a:gd name="connsiteX859" fmla="*/ 4801687 w 7467600"/>
              <a:gd name="connsiteY859" fmla="*/ 267764 h 6858000"/>
              <a:gd name="connsiteX860" fmla="*/ 6082788 w 7467600"/>
              <a:gd name="connsiteY860" fmla="*/ 64119 h 6858000"/>
              <a:gd name="connsiteX861" fmla="*/ 6099442 w 7467600"/>
              <a:gd name="connsiteY861" fmla="*/ 82568 h 6858000"/>
              <a:gd name="connsiteX862" fmla="*/ 4804137 w 7467600"/>
              <a:gd name="connsiteY862" fmla="*/ 320931 h 6858000"/>
              <a:gd name="connsiteX863" fmla="*/ 4227047 w 7467600"/>
              <a:gd name="connsiteY863" fmla="*/ 313415 h 6858000"/>
              <a:gd name="connsiteX864" fmla="*/ 4346041 w 7467600"/>
              <a:gd name="connsiteY864" fmla="*/ 456086 h 6858000"/>
              <a:gd name="connsiteX865" fmla="*/ 4870967 w 7467600"/>
              <a:gd name="connsiteY865" fmla="*/ 963061 h 6858000"/>
              <a:gd name="connsiteX866" fmla="*/ 4889647 w 7467600"/>
              <a:gd name="connsiteY866" fmla="*/ 957147 h 6858000"/>
              <a:gd name="connsiteX867" fmla="*/ 5422504 w 7467600"/>
              <a:gd name="connsiteY867" fmla="*/ 805191 h 6858000"/>
              <a:gd name="connsiteX868" fmla="*/ 6087656 w 7467600"/>
              <a:gd name="connsiteY868" fmla="*/ 826703 h 6858000"/>
              <a:gd name="connsiteX869" fmla="*/ 6058717 w 7467600"/>
              <a:gd name="connsiteY869" fmla="*/ 865992 h 6858000"/>
              <a:gd name="connsiteX870" fmla="*/ 4974153 w 7467600"/>
              <a:gd name="connsiteY870" fmla="*/ 1045456 h 6858000"/>
              <a:gd name="connsiteX871" fmla="*/ 5627835 w 7467600"/>
              <a:gd name="connsiteY871" fmla="*/ 1472077 h 6858000"/>
              <a:gd name="connsiteX872" fmla="*/ 5629817 w 7467600"/>
              <a:gd name="connsiteY872" fmla="*/ 1471412 h 6858000"/>
              <a:gd name="connsiteX873" fmla="*/ 5634124 w 7467600"/>
              <a:gd name="connsiteY873" fmla="*/ 1470572 h 6858000"/>
              <a:gd name="connsiteX874" fmla="*/ 5755832 w 7467600"/>
              <a:gd name="connsiteY874" fmla="*/ 1383886 h 6858000"/>
              <a:gd name="connsiteX875" fmla="*/ 6014186 w 7467600"/>
              <a:gd name="connsiteY875" fmla="*/ 1279799 h 6858000"/>
              <a:gd name="connsiteX876" fmla="*/ 6901619 w 7467600"/>
              <a:gd name="connsiteY876" fmla="*/ 1047874 h 6858000"/>
              <a:gd name="connsiteX877" fmla="*/ 6931566 w 7467600"/>
              <a:gd name="connsiteY877" fmla="*/ 1062034 h 6858000"/>
              <a:gd name="connsiteX878" fmla="*/ 5790982 w 7467600"/>
              <a:gd name="connsiteY878" fmla="*/ 1561380 h 6858000"/>
              <a:gd name="connsiteX879" fmla="*/ 6188971 w 7467600"/>
              <a:gd name="connsiteY879" fmla="*/ 1755168 h 6858000"/>
              <a:gd name="connsiteX880" fmla="*/ 6202446 w 7467600"/>
              <a:gd name="connsiteY880" fmla="*/ 1752268 h 6858000"/>
              <a:gd name="connsiteX881" fmla="*/ 7179560 w 7467600"/>
              <a:gd name="connsiteY881" fmla="*/ 1467551 h 6858000"/>
              <a:gd name="connsiteX882" fmla="*/ 7158730 w 7467600"/>
              <a:gd name="connsiteY882" fmla="*/ 1507835 h 6858000"/>
              <a:gd name="connsiteX883" fmla="*/ 6326959 w 7467600"/>
              <a:gd name="connsiteY883" fmla="*/ 1817686 h 6858000"/>
              <a:gd name="connsiteX884" fmla="*/ 6537433 w 7467600"/>
              <a:gd name="connsiteY884" fmla="*/ 1907790 h 6858000"/>
              <a:gd name="connsiteX885" fmla="*/ 6550221 w 7467600"/>
              <a:gd name="connsiteY885" fmla="*/ 1910729 h 6858000"/>
              <a:gd name="connsiteX886" fmla="*/ 6964438 w 7467600"/>
              <a:gd name="connsiteY886" fmla="*/ 2209505 h 6858000"/>
              <a:gd name="connsiteX887" fmla="*/ 7367862 w 7467600"/>
              <a:gd name="connsiteY887" fmla="*/ 2806833 h 6858000"/>
              <a:gd name="connsiteX888" fmla="*/ 7364329 w 7467600"/>
              <a:gd name="connsiteY888" fmla="*/ 2826907 h 6858000"/>
              <a:gd name="connsiteX889" fmla="*/ 7290545 w 7467600"/>
              <a:gd name="connsiteY889" fmla="*/ 2850663 h 6858000"/>
              <a:gd name="connsiteX890" fmla="*/ 6472036 w 7467600"/>
              <a:gd name="connsiteY890" fmla="*/ 1959003 h 6858000"/>
              <a:gd name="connsiteX891" fmla="*/ 5792897 w 7467600"/>
              <a:gd name="connsiteY891" fmla="*/ 1647747 h 6858000"/>
              <a:gd name="connsiteX892" fmla="*/ 5842751 w 7467600"/>
              <a:gd name="connsiteY892" fmla="*/ 1816112 h 6858000"/>
              <a:gd name="connsiteX893" fmla="*/ 5847424 w 7467600"/>
              <a:gd name="connsiteY893" fmla="*/ 1815776 h 6858000"/>
              <a:gd name="connsiteX894" fmla="*/ 6399821 w 7467600"/>
              <a:gd name="connsiteY894" fmla="*/ 2344799 h 6858000"/>
              <a:gd name="connsiteX895" fmla="*/ 6323232 w 7467600"/>
              <a:gd name="connsiteY895" fmla="*/ 2389634 h 6858000"/>
              <a:gd name="connsiteX896" fmla="*/ 5942958 w 7467600"/>
              <a:gd name="connsiteY896" fmla="*/ 2077708 h 6858000"/>
              <a:gd name="connsiteX897" fmla="*/ 5921559 w 7467600"/>
              <a:gd name="connsiteY897" fmla="*/ 2378596 h 6858000"/>
              <a:gd name="connsiteX898" fmla="*/ 5817651 w 7467600"/>
              <a:gd name="connsiteY898" fmla="*/ 3023919 h 6858000"/>
              <a:gd name="connsiteX899" fmla="*/ 5729634 w 7467600"/>
              <a:gd name="connsiteY899" fmla="*/ 3051849 h 6858000"/>
              <a:gd name="connsiteX900" fmla="*/ 5611018 w 7467600"/>
              <a:gd name="connsiteY900" fmla="*/ 2316769 h 6858000"/>
              <a:gd name="connsiteX901" fmla="*/ 5687608 w 7467600"/>
              <a:gd name="connsiteY901" fmla="*/ 2039972 h 6858000"/>
              <a:gd name="connsiteX902" fmla="*/ 5657554 w 7467600"/>
              <a:gd name="connsiteY902" fmla="*/ 1576445 h 6858000"/>
              <a:gd name="connsiteX903" fmla="*/ 5150475 w 7467600"/>
              <a:gd name="connsiteY903" fmla="*/ 1274012 h 6858000"/>
              <a:gd name="connsiteX904" fmla="*/ 5349142 w 7467600"/>
              <a:gd name="connsiteY904" fmla="*/ 2204405 h 6858000"/>
              <a:gd name="connsiteX905" fmla="*/ 5262214 w 7467600"/>
              <a:gd name="connsiteY905" fmla="*/ 2233836 h 6858000"/>
              <a:gd name="connsiteX906" fmla="*/ 4981539 w 7467600"/>
              <a:gd name="connsiteY906" fmla="*/ 1542201 h 6858000"/>
              <a:gd name="connsiteX907" fmla="*/ 4958461 w 7467600"/>
              <a:gd name="connsiteY907" fmla="*/ 1136957 h 6858000"/>
              <a:gd name="connsiteX908" fmla="*/ 4655015 w 7467600"/>
              <a:gd name="connsiteY908" fmla="*/ 891426 h 6858000"/>
              <a:gd name="connsiteX909" fmla="*/ 4348002 w 7467600"/>
              <a:gd name="connsiteY909" fmla="*/ 2205895 h 6858000"/>
              <a:gd name="connsiteX910" fmla="*/ 4262250 w 7467600"/>
              <a:gd name="connsiteY910" fmla="*/ 2219972 h 6858000"/>
              <a:gd name="connsiteX911" fmla="*/ 4550611 w 7467600"/>
              <a:gd name="connsiteY911" fmla="*/ 817540 h 6858000"/>
              <a:gd name="connsiteX912" fmla="*/ 4564418 w 7467600"/>
              <a:gd name="connsiteY912" fmla="*/ 808293 h 6858000"/>
              <a:gd name="connsiteX913" fmla="*/ 4266388 w 7467600"/>
              <a:gd name="connsiteY913" fmla="*/ 500083 h 6858000"/>
              <a:gd name="connsiteX914" fmla="*/ 4032842 w 7467600"/>
              <a:gd name="connsiteY914" fmla="*/ 211809 h 6858000"/>
              <a:gd name="connsiteX915" fmla="*/ 3882765 w 7467600"/>
              <a:gd name="connsiteY915" fmla="*/ 0 h 6858000"/>
              <a:gd name="connsiteX916" fmla="*/ 3721337 w 7467600"/>
              <a:gd name="connsiteY916" fmla="*/ 0 h 6858000"/>
              <a:gd name="connsiteX917" fmla="*/ 3797544 w 7467600"/>
              <a:gd name="connsiteY917" fmla="*/ 0 h 6858000"/>
              <a:gd name="connsiteX918" fmla="*/ 3775734 w 7467600"/>
              <a:gd name="connsiteY918" fmla="*/ 95131 h 6858000"/>
              <a:gd name="connsiteX919" fmla="*/ 3724807 w 7467600"/>
              <a:gd name="connsiteY919" fmla="*/ 272257 h 6858000"/>
              <a:gd name="connsiteX920" fmla="*/ 3726844 w 7467600"/>
              <a:gd name="connsiteY920" fmla="*/ 282988 h 6858000"/>
              <a:gd name="connsiteX921" fmla="*/ 3742664 w 7467600"/>
              <a:gd name="connsiteY921" fmla="*/ 279918 h 6858000"/>
              <a:gd name="connsiteX922" fmla="*/ 4103910 w 7467600"/>
              <a:gd name="connsiteY922" fmla="*/ 1161917 h 6858000"/>
              <a:gd name="connsiteX923" fmla="*/ 4020269 w 7467600"/>
              <a:gd name="connsiteY923" fmla="*/ 1200406 h 6858000"/>
              <a:gd name="connsiteX924" fmla="*/ 3674882 w 7467600"/>
              <a:gd name="connsiteY924" fmla="*/ 488524 h 6858000"/>
              <a:gd name="connsiteX925" fmla="*/ 3132682 w 7467600"/>
              <a:gd name="connsiteY925" fmla="*/ 1072284 h 6858000"/>
              <a:gd name="connsiteX926" fmla="*/ 2716346 w 7467600"/>
              <a:gd name="connsiteY926" fmla="*/ 1276376 h 6858000"/>
              <a:gd name="connsiteX927" fmla="*/ 2716772 w 7467600"/>
              <a:gd name="connsiteY927" fmla="*/ 1255462 h 6858000"/>
              <a:gd name="connsiteX928" fmla="*/ 3471096 w 7467600"/>
              <a:gd name="connsiteY928" fmla="*/ 437072 h 6858000"/>
              <a:gd name="connsiteX929" fmla="*/ 3639057 w 7467600"/>
              <a:gd name="connsiteY929" fmla="*/ 286334 h 6858000"/>
              <a:gd name="connsiteX930" fmla="*/ 3640309 w 7467600"/>
              <a:gd name="connsiteY930" fmla="*/ 284664 h 6858000"/>
              <a:gd name="connsiteX931" fmla="*/ 3646022 w 7467600"/>
              <a:gd name="connsiteY931" fmla="*/ 276711 h 6858000"/>
              <a:gd name="connsiteX932" fmla="*/ 3707943 w 7467600"/>
              <a:gd name="connsiteY932" fmla="*/ 65958 h 6858000"/>
              <a:gd name="connsiteX933" fmla="*/ 3721337 w 7467600"/>
              <a:gd name="connsiteY933" fmla="*/ 0 h 6858000"/>
              <a:gd name="connsiteX934" fmla="*/ 2867960 w 7467600"/>
              <a:gd name="connsiteY934" fmla="*/ 0 h 6858000"/>
              <a:gd name="connsiteX935" fmla="*/ 2926351 w 7467600"/>
              <a:gd name="connsiteY935" fmla="*/ 0 h 6858000"/>
              <a:gd name="connsiteX936" fmla="*/ 2902823 w 7467600"/>
              <a:gd name="connsiteY936" fmla="*/ 262929 h 6858000"/>
              <a:gd name="connsiteX937" fmla="*/ 2940663 w 7467600"/>
              <a:gd name="connsiteY937" fmla="*/ 140884 h 6858000"/>
              <a:gd name="connsiteX938" fmla="*/ 2947039 w 7467600"/>
              <a:gd name="connsiteY938" fmla="*/ 122524 h 6858000"/>
              <a:gd name="connsiteX939" fmla="*/ 2984316 w 7467600"/>
              <a:gd name="connsiteY939" fmla="*/ 0 h 6858000"/>
              <a:gd name="connsiteX940" fmla="*/ 3016114 w 7467600"/>
              <a:gd name="connsiteY940" fmla="*/ 0 h 6858000"/>
              <a:gd name="connsiteX941" fmla="*/ 2979949 w 7467600"/>
              <a:gd name="connsiteY941" fmla="*/ 119274 h 6858000"/>
              <a:gd name="connsiteX942" fmla="*/ 3023879 w 7467600"/>
              <a:gd name="connsiteY942" fmla="*/ 0 h 6858000"/>
              <a:gd name="connsiteX943" fmla="*/ 3105400 w 7467600"/>
              <a:gd name="connsiteY943" fmla="*/ 0 h 6858000"/>
              <a:gd name="connsiteX944" fmla="*/ 3094669 w 7467600"/>
              <a:gd name="connsiteY944" fmla="*/ 30308 h 6858000"/>
              <a:gd name="connsiteX945" fmla="*/ 2901945 w 7467600"/>
              <a:gd name="connsiteY945" fmla="*/ 466538 h 6858000"/>
              <a:gd name="connsiteX946" fmla="*/ 2815209 w 7467600"/>
              <a:gd name="connsiteY946" fmla="*/ 497361 h 6858000"/>
              <a:gd name="connsiteX947" fmla="*/ 2844845 w 7467600"/>
              <a:gd name="connsiteY947" fmla="*/ 127638 h 6858000"/>
              <a:gd name="connsiteX948" fmla="*/ 2867960 w 7467600"/>
              <a:gd name="connsiteY948" fmla="*/ 0 h 6858000"/>
              <a:gd name="connsiteX949" fmla="*/ 1057230 w 7467600"/>
              <a:gd name="connsiteY949" fmla="*/ 0 h 6858000"/>
              <a:gd name="connsiteX950" fmla="*/ 1111003 w 7467600"/>
              <a:gd name="connsiteY950" fmla="*/ 0 h 6858000"/>
              <a:gd name="connsiteX951" fmla="*/ 1125553 w 7467600"/>
              <a:gd name="connsiteY951" fmla="*/ 52588 h 6858000"/>
              <a:gd name="connsiteX952" fmla="*/ 1304276 w 7467600"/>
              <a:gd name="connsiteY952" fmla="*/ 476275 h 6858000"/>
              <a:gd name="connsiteX953" fmla="*/ 1492066 w 7467600"/>
              <a:gd name="connsiteY953" fmla="*/ 886333 h 6858000"/>
              <a:gd name="connsiteX954" fmla="*/ 1423698 w 7467600"/>
              <a:gd name="connsiteY954" fmla="*/ 710817 h 6858000"/>
              <a:gd name="connsiteX955" fmla="*/ 1357609 w 7467600"/>
              <a:gd name="connsiteY955" fmla="*/ 532892 h 6858000"/>
              <a:gd name="connsiteX956" fmla="*/ 1309550 w 7467600"/>
              <a:gd name="connsiteY956" fmla="*/ 374031 h 6858000"/>
              <a:gd name="connsiteX957" fmla="*/ 1193673 w 7467600"/>
              <a:gd name="connsiteY957" fmla="*/ 49533 h 6858000"/>
              <a:gd name="connsiteX958" fmla="*/ 1164391 w 7467600"/>
              <a:gd name="connsiteY958" fmla="*/ 0 h 6858000"/>
              <a:gd name="connsiteX959" fmla="*/ 1200666 w 7467600"/>
              <a:gd name="connsiteY959" fmla="*/ 0 h 6858000"/>
              <a:gd name="connsiteX960" fmla="*/ 1223408 w 7467600"/>
              <a:gd name="connsiteY960" fmla="*/ 38996 h 6858000"/>
              <a:gd name="connsiteX961" fmla="*/ 1339635 w 7467600"/>
              <a:gd name="connsiteY961" fmla="*/ 365517 h 6858000"/>
              <a:gd name="connsiteX962" fmla="*/ 1387469 w 7467600"/>
              <a:gd name="connsiteY962" fmla="*/ 523079 h 6858000"/>
              <a:gd name="connsiteX963" fmla="*/ 1452685 w 7467600"/>
              <a:gd name="connsiteY963" fmla="*/ 699806 h 6858000"/>
              <a:gd name="connsiteX964" fmla="*/ 1492092 w 7467600"/>
              <a:gd name="connsiteY964" fmla="*/ 800424 h 6858000"/>
              <a:gd name="connsiteX965" fmla="*/ 1455302 w 7467600"/>
              <a:gd name="connsiteY965" fmla="*/ 632913 h 6858000"/>
              <a:gd name="connsiteX966" fmla="*/ 1222336 w 7467600"/>
              <a:gd name="connsiteY966" fmla="*/ 9480 h 6858000"/>
              <a:gd name="connsiteX967" fmla="*/ 1214634 w 7467600"/>
              <a:gd name="connsiteY967" fmla="*/ 0 h 6858000"/>
              <a:gd name="connsiteX968" fmla="*/ 1289827 w 7467600"/>
              <a:gd name="connsiteY968" fmla="*/ 0 h 6858000"/>
              <a:gd name="connsiteX969" fmla="*/ 1321076 w 7467600"/>
              <a:gd name="connsiteY969" fmla="*/ 59722 h 6858000"/>
              <a:gd name="connsiteX970" fmla="*/ 1512579 w 7467600"/>
              <a:gd name="connsiteY970" fmla="*/ 626441 h 6858000"/>
              <a:gd name="connsiteX971" fmla="*/ 1506076 w 7467600"/>
              <a:gd name="connsiteY971" fmla="*/ 1089289 h 6858000"/>
              <a:gd name="connsiteX972" fmla="*/ 1486346 w 7467600"/>
              <a:gd name="connsiteY972" fmla="*/ 1079919 h 6858000"/>
              <a:gd name="connsiteX973" fmla="*/ 1070511 w 7467600"/>
              <a:gd name="connsiteY973" fmla="*/ 48609 h 6858000"/>
              <a:gd name="connsiteX974" fmla="*/ 1057230 w 7467600"/>
              <a:gd name="connsiteY974" fmla="*/ 0 h 6858000"/>
              <a:gd name="connsiteX975" fmla="*/ 43151 w 7467600"/>
              <a:gd name="connsiteY975" fmla="*/ 0 h 6858000"/>
              <a:gd name="connsiteX976" fmla="*/ 95283 w 7467600"/>
              <a:gd name="connsiteY976" fmla="*/ 0 h 6858000"/>
              <a:gd name="connsiteX977" fmla="*/ 300708 w 7467600"/>
              <a:gd name="connsiteY977" fmla="*/ 154571 h 6858000"/>
              <a:gd name="connsiteX978" fmla="*/ 530414 w 7467600"/>
              <a:gd name="connsiteY978" fmla="*/ 354673 h 6858000"/>
              <a:gd name="connsiteX979" fmla="*/ 333785 w 7467600"/>
              <a:gd name="connsiteY979" fmla="*/ 161564 h 6858000"/>
              <a:gd name="connsiteX980" fmla="*/ 147005 w 7467600"/>
              <a:gd name="connsiteY980" fmla="*/ 0 h 6858000"/>
              <a:gd name="connsiteX981" fmla="*/ 272509 w 7467600"/>
              <a:gd name="connsiteY981" fmla="*/ 0 h 6858000"/>
              <a:gd name="connsiteX982" fmla="*/ 326276 w 7467600"/>
              <a:gd name="connsiteY982" fmla="*/ 45847 h 6858000"/>
              <a:gd name="connsiteX983" fmla="*/ 823759 w 7467600"/>
              <a:gd name="connsiteY983" fmla="*/ 574145 h 6858000"/>
              <a:gd name="connsiteX984" fmla="*/ 811254 w 7467600"/>
              <a:gd name="connsiteY984" fmla="*/ 665546 h 6858000"/>
              <a:gd name="connsiteX985" fmla="*/ 154042 w 7467600"/>
              <a:gd name="connsiteY985" fmla="*/ 261522 h 6858000"/>
              <a:gd name="connsiteX986" fmla="*/ 13550 w 7467600"/>
              <a:gd name="connsiteY986" fmla="*/ 158423 h 6858000"/>
              <a:gd name="connsiteX987" fmla="*/ 0 w 7467600"/>
              <a:gd name="connsiteY987" fmla="*/ 146618 h 6858000"/>
              <a:gd name="connsiteX988" fmla="*/ 0 w 7467600"/>
              <a:gd name="connsiteY988" fmla="*/ 59161 h 6858000"/>
              <a:gd name="connsiteX989" fmla="*/ 45427 w 7467600"/>
              <a:gd name="connsiteY989" fmla="*/ 101078 h 6858000"/>
              <a:gd name="connsiteX990" fmla="*/ 630103 w 7467600"/>
              <a:gd name="connsiteY990" fmla="*/ 485885 h 6858000"/>
              <a:gd name="connsiteX991" fmla="*/ 532040 w 7467600"/>
              <a:gd name="connsiteY991" fmla="*/ 399359 h 6858000"/>
              <a:gd name="connsiteX992" fmla="*/ 517618 w 7467600"/>
              <a:gd name="connsiteY992" fmla="*/ 385726 h 6858000"/>
              <a:gd name="connsiteX993" fmla="*/ 285074 w 7467600"/>
              <a:gd name="connsiteY993" fmla="*/ 182755 h 6858000"/>
              <a:gd name="connsiteX994" fmla="*/ 43151 w 7467600"/>
              <a:gd name="connsiteY994"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467600 w 7467600"/>
              <a:gd name="connsiteY127" fmla="*/ 527773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7467600 w 7467600"/>
              <a:gd name="connsiteY137" fmla="*/ 5277736 h 6858000"/>
              <a:gd name="connsiteX138" fmla="*/ 1903353 w 7467600"/>
              <a:gd name="connsiteY138" fmla="*/ 5044827 h 6858000"/>
              <a:gd name="connsiteX139" fmla="*/ 1936931 w 7467600"/>
              <a:gd name="connsiteY139" fmla="*/ 5093954 h 6858000"/>
              <a:gd name="connsiteX140" fmla="*/ 2195868 w 7467600"/>
              <a:gd name="connsiteY140" fmla="*/ 5396574 h 6858000"/>
              <a:gd name="connsiteX141" fmla="*/ 2088852 w 7467600"/>
              <a:gd name="connsiteY141" fmla="*/ 5166123 h 6858000"/>
              <a:gd name="connsiteX142" fmla="*/ 1958241 w 7467600"/>
              <a:gd name="connsiteY142" fmla="*/ 5067955 h 6858000"/>
              <a:gd name="connsiteX143" fmla="*/ 1903353 w 7467600"/>
              <a:gd name="connsiteY143" fmla="*/ 5044827 h 6858000"/>
              <a:gd name="connsiteX144" fmla="*/ 1979378 w 7467600"/>
              <a:gd name="connsiteY144" fmla="*/ 4769504 h 6858000"/>
              <a:gd name="connsiteX145" fmla="*/ 2882120 w 7467600"/>
              <a:gd name="connsiteY145" fmla="*/ 5064547 h 6858000"/>
              <a:gd name="connsiteX146" fmla="*/ 2793103 w 7467600"/>
              <a:gd name="connsiteY146" fmla="*/ 5039699 h 6858000"/>
              <a:gd name="connsiteX147" fmla="*/ 2770041 w 7467600"/>
              <a:gd name="connsiteY147" fmla="*/ 5033634 h 6858000"/>
              <a:gd name="connsiteX148" fmla="*/ 1979378 w 7467600"/>
              <a:gd name="connsiteY148" fmla="*/ 4769504 h 6858000"/>
              <a:gd name="connsiteX149" fmla="*/ 1927410 w 7467600"/>
              <a:gd name="connsiteY149" fmla="*/ 4716164 h 6858000"/>
              <a:gd name="connsiteX150" fmla="*/ 1959587 w 7467600"/>
              <a:gd name="connsiteY150" fmla="*/ 4728849 h 6858000"/>
              <a:gd name="connsiteX151" fmla="*/ 2777707 w 7467600"/>
              <a:gd name="connsiteY151" fmla="*/ 5003991 h 6858000"/>
              <a:gd name="connsiteX152" fmla="*/ 2800768 w 7467600"/>
              <a:gd name="connsiteY152" fmla="*/ 5010056 h 6858000"/>
              <a:gd name="connsiteX153" fmla="*/ 2879408 w 7467600"/>
              <a:gd name="connsiteY153" fmla="*/ 5031590 h 6858000"/>
              <a:gd name="connsiteX154" fmla="*/ 2862295 w 7467600"/>
              <a:gd name="connsiteY154" fmla="*/ 5022958 h 6858000"/>
              <a:gd name="connsiteX155" fmla="*/ 2813343 w 7467600"/>
              <a:gd name="connsiteY155" fmla="*/ 4998369 h 6858000"/>
              <a:gd name="connsiteX156" fmla="*/ 2646245 w 7467600"/>
              <a:gd name="connsiteY156" fmla="*/ 4930999 h 6858000"/>
              <a:gd name="connsiteX157" fmla="*/ 1999243 w 7467600"/>
              <a:gd name="connsiteY157" fmla="*/ 4730524 h 6858000"/>
              <a:gd name="connsiteX158" fmla="*/ 1979527 w 7467600"/>
              <a:gd name="connsiteY158" fmla="*/ 4726651 h 6858000"/>
              <a:gd name="connsiteX159" fmla="*/ 1927410 w 7467600"/>
              <a:gd name="connsiteY159" fmla="*/ 4716164 h 6858000"/>
              <a:gd name="connsiteX160" fmla="*/ 1997014 w 7467600"/>
              <a:gd name="connsiteY160" fmla="*/ 4698007 h 6858000"/>
              <a:gd name="connsiteX161" fmla="*/ 2005458 w 7467600"/>
              <a:gd name="connsiteY161" fmla="*/ 4699540 h 6858000"/>
              <a:gd name="connsiteX162" fmla="*/ 2657186 w 7467600"/>
              <a:gd name="connsiteY162" fmla="*/ 4901687 h 6858000"/>
              <a:gd name="connsiteX163" fmla="*/ 2826662 w 7467600"/>
              <a:gd name="connsiteY163" fmla="*/ 4970362 h 6858000"/>
              <a:gd name="connsiteX164" fmla="*/ 2876100 w 7467600"/>
              <a:gd name="connsiteY164" fmla="*/ 4995397 h 6858000"/>
              <a:gd name="connsiteX165" fmla="*/ 3042600 w 7467600"/>
              <a:gd name="connsiteY165" fmla="*/ 5059532 h 6858000"/>
              <a:gd name="connsiteX166" fmla="*/ 1997014 w 7467600"/>
              <a:gd name="connsiteY166" fmla="*/ 4698007 h 6858000"/>
              <a:gd name="connsiteX167" fmla="*/ 2305292 w 7467600"/>
              <a:gd name="connsiteY167" fmla="*/ 4219492 h 6858000"/>
              <a:gd name="connsiteX168" fmla="*/ 3360922 w 7467600"/>
              <a:gd name="connsiteY168" fmla="*/ 4529373 h 6858000"/>
              <a:gd name="connsiteX169" fmla="*/ 3492420 w 7467600"/>
              <a:gd name="connsiteY169" fmla="*/ 4510145 h 6858000"/>
              <a:gd name="connsiteX170" fmla="*/ 3364086 w 7467600"/>
              <a:gd name="connsiteY170" fmla="*/ 4480340 h 6858000"/>
              <a:gd name="connsiteX171" fmla="*/ 3225818 w 7467600"/>
              <a:gd name="connsiteY171" fmla="*/ 4411822 h 6858000"/>
              <a:gd name="connsiteX172" fmla="*/ 3129696 w 7467600"/>
              <a:gd name="connsiteY172" fmla="*/ 4360704 h 6858000"/>
              <a:gd name="connsiteX173" fmla="*/ 2814545 w 7467600"/>
              <a:gd name="connsiteY173" fmla="*/ 4282955 h 6858000"/>
              <a:gd name="connsiteX174" fmla="*/ 2305292 w 7467600"/>
              <a:gd name="connsiteY174" fmla="*/ 4219492 h 6858000"/>
              <a:gd name="connsiteX175" fmla="*/ 2626982 w 7467600"/>
              <a:gd name="connsiteY175" fmla="*/ 4206450 h 6858000"/>
              <a:gd name="connsiteX176" fmla="*/ 2490617 w 7467600"/>
              <a:gd name="connsiteY176" fmla="*/ 4206951 h 6858000"/>
              <a:gd name="connsiteX177" fmla="*/ 2819869 w 7467600"/>
              <a:gd name="connsiteY177" fmla="*/ 4252936 h 6858000"/>
              <a:gd name="connsiteX178" fmla="*/ 3143018 w 7467600"/>
              <a:gd name="connsiteY178" fmla="*/ 4332698 h 6858000"/>
              <a:gd name="connsiteX179" fmla="*/ 3241520 w 7467600"/>
              <a:gd name="connsiteY179" fmla="*/ 4385112 h 6858000"/>
              <a:gd name="connsiteX180" fmla="*/ 3374575 w 7467600"/>
              <a:gd name="connsiteY180" fmla="*/ 4451517 h 6858000"/>
              <a:gd name="connsiteX181" fmla="*/ 3505221 w 7467600"/>
              <a:gd name="connsiteY181" fmla="*/ 4480757 h 6858000"/>
              <a:gd name="connsiteX182" fmla="*/ 2626982 w 7467600"/>
              <a:gd name="connsiteY182" fmla="*/ 4206450 h 6858000"/>
              <a:gd name="connsiteX183" fmla="*/ 1310106 w 7467600"/>
              <a:gd name="connsiteY183" fmla="*/ 3943217 h 6858000"/>
              <a:gd name="connsiteX184" fmla="*/ 854994 w 7467600"/>
              <a:gd name="connsiteY184" fmla="*/ 4399136 h 6858000"/>
              <a:gd name="connsiteX185" fmla="*/ 742462 w 7467600"/>
              <a:gd name="connsiteY185" fmla="*/ 4594648 h 6858000"/>
              <a:gd name="connsiteX186" fmla="*/ 820602 w 7467600"/>
              <a:gd name="connsiteY186" fmla="*/ 4485915 h 6858000"/>
              <a:gd name="connsiteX187" fmla="*/ 878295 w 7467600"/>
              <a:gd name="connsiteY187" fmla="*/ 4403594 h 6858000"/>
              <a:gd name="connsiteX188" fmla="*/ 1240607 w 7467600"/>
              <a:gd name="connsiteY188" fmla="*/ 4010401 h 6858000"/>
              <a:gd name="connsiteX189" fmla="*/ 1310106 w 7467600"/>
              <a:gd name="connsiteY189" fmla="*/ 3943217 h 6858000"/>
              <a:gd name="connsiteX190" fmla="*/ 1423113 w 7467600"/>
              <a:gd name="connsiteY190" fmla="*/ 3874565 h 6858000"/>
              <a:gd name="connsiteX191" fmla="*/ 1260565 w 7467600"/>
              <a:gd name="connsiteY191" fmla="*/ 4031982 h 6858000"/>
              <a:gd name="connsiteX192" fmla="*/ 901900 w 7467600"/>
              <a:gd name="connsiteY192" fmla="*/ 4421236 h 6858000"/>
              <a:gd name="connsiteX193" fmla="*/ 845044 w 7467600"/>
              <a:gd name="connsiteY193" fmla="*/ 4502436 h 6858000"/>
              <a:gd name="connsiteX194" fmla="*/ 685926 w 7467600"/>
              <a:gd name="connsiteY194" fmla="*/ 4703069 h 6858000"/>
              <a:gd name="connsiteX195" fmla="*/ 684248 w 7467600"/>
              <a:gd name="connsiteY195" fmla="*/ 4706721 h 6858000"/>
              <a:gd name="connsiteX196" fmla="*/ 1423113 w 7467600"/>
              <a:gd name="connsiteY196" fmla="*/ 3874565 h 6858000"/>
              <a:gd name="connsiteX197" fmla="*/ 3316479 w 7467600"/>
              <a:gd name="connsiteY197" fmla="*/ 3872136 h 6858000"/>
              <a:gd name="connsiteX198" fmla="*/ 3546806 w 7467600"/>
              <a:gd name="connsiteY198" fmla="*/ 4356139 h 6858000"/>
              <a:gd name="connsiteX199" fmla="*/ 3364433 w 7467600"/>
              <a:gd name="connsiteY199" fmla="*/ 3953121 h 6858000"/>
              <a:gd name="connsiteX200" fmla="*/ 3316479 w 7467600"/>
              <a:gd name="connsiteY200" fmla="*/ 3872136 h 6858000"/>
              <a:gd name="connsiteX201" fmla="*/ 3291335 w 7467600"/>
              <a:gd name="connsiteY201" fmla="*/ 3767420 h 6858000"/>
              <a:gd name="connsiteX202" fmla="*/ 3390805 w 7467600"/>
              <a:gd name="connsiteY202" fmla="*/ 3937163 h 6858000"/>
              <a:gd name="connsiteX203" fmla="*/ 3579062 w 7467600"/>
              <a:gd name="connsiteY203" fmla="*/ 4359040 h 6858000"/>
              <a:gd name="connsiteX204" fmla="*/ 3467355 w 7467600"/>
              <a:gd name="connsiteY204" fmla="*/ 3988130 h 6858000"/>
              <a:gd name="connsiteX205" fmla="*/ 3310753 w 7467600"/>
              <a:gd name="connsiteY205" fmla="*/ 3787140 h 6858000"/>
              <a:gd name="connsiteX206" fmla="*/ 3291335 w 7467600"/>
              <a:gd name="connsiteY206" fmla="*/ 3767420 h 6858000"/>
              <a:gd name="connsiteX207" fmla="*/ 1635889 w 7467600"/>
              <a:gd name="connsiteY207" fmla="*/ 3709494 h 6858000"/>
              <a:gd name="connsiteX208" fmla="*/ 1634800 w 7467600"/>
              <a:gd name="connsiteY208" fmla="*/ 3731111 h 6858000"/>
              <a:gd name="connsiteX209" fmla="*/ 1635889 w 7467600"/>
              <a:gd name="connsiteY209" fmla="*/ 3709494 h 6858000"/>
              <a:gd name="connsiteX210" fmla="*/ 1510397 w 7467600"/>
              <a:gd name="connsiteY210" fmla="*/ 3684705 h 6858000"/>
              <a:gd name="connsiteX211" fmla="*/ 1146550 w 7467600"/>
              <a:gd name="connsiteY211" fmla="*/ 3802012 h 6858000"/>
              <a:gd name="connsiteX212" fmla="*/ 698834 w 7467600"/>
              <a:gd name="connsiteY212" fmla="*/ 3952272 h 6858000"/>
              <a:gd name="connsiteX213" fmla="*/ 34256 w 7467600"/>
              <a:gd name="connsiteY213" fmla="*/ 4347603 h 6858000"/>
              <a:gd name="connsiteX214" fmla="*/ 527241 w 7467600"/>
              <a:gd name="connsiteY214" fmla="*/ 4065078 h 6858000"/>
              <a:gd name="connsiteX215" fmla="*/ 1510397 w 7467600"/>
              <a:gd name="connsiteY215" fmla="*/ 3684705 h 6858000"/>
              <a:gd name="connsiteX216" fmla="*/ 1313114 w 7467600"/>
              <a:gd name="connsiteY216" fmla="*/ 3655216 h 6858000"/>
              <a:gd name="connsiteX217" fmla="*/ 1109304 w 7467600"/>
              <a:gd name="connsiteY217" fmla="*/ 3669030 h 6858000"/>
              <a:gd name="connsiteX218" fmla="*/ 8129 w 7467600"/>
              <a:gd name="connsiteY218" fmla="*/ 4330519 h 6858000"/>
              <a:gd name="connsiteX219" fmla="*/ 687572 w 7467600"/>
              <a:gd name="connsiteY219" fmla="*/ 3925629 h 6858000"/>
              <a:gd name="connsiteX220" fmla="*/ 1138365 w 7467600"/>
              <a:gd name="connsiteY220" fmla="*/ 3774515 h 6858000"/>
              <a:gd name="connsiteX221" fmla="*/ 1505579 w 7467600"/>
              <a:gd name="connsiteY221" fmla="*/ 3655526 h 6858000"/>
              <a:gd name="connsiteX222" fmla="*/ 1313114 w 7467600"/>
              <a:gd name="connsiteY222" fmla="*/ 3655216 h 6858000"/>
              <a:gd name="connsiteX223" fmla="*/ 3655073 w 7467600"/>
              <a:gd name="connsiteY223" fmla="*/ 3650884 h 6858000"/>
              <a:gd name="connsiteX224" fmla="*/ 3989938 w 7467600"/>
              <a:gd name="connsiteY224" fmla="*/ 3991685 h 6858000"/>
              <a:gd name="connsiteX225" fmla="*/ 4393907 w 7467600"/>
              <a:gd name="connsiteY225" fmla="*/ 4261258 h 6858000"/>
              <a:gd name="connsiteX226" fmla="*/ 4648051 w 7467600"/>
              <a:gd name="connsiteY226" fmla="*/ 4374051 h 6858000"/>
              <a:gd name="connsiteX227" fmla="*/ 4383389 w 7467600"/>
              <a:gd name="connsiteY227" fmla="*/ 4184369 h 6858000"/>
              <a:gd name="connsiteX228" fmla="*/ 4165508 w 7467600"/>
              <a:gd name="connsiteY228" fmla="*/ 4035196 h 6858000"/>
              <a:gd name="connsiteX229" fmla="*/ 4068162 w 7467600"/>
              <a:gd name="connsiteY229" fmla="*/ 3953394 h 6858000"/>
              <a:gd name="connsiteX230" fmla="*/ 3981416 w 7467600"/>
              <a:gd name="connsiteY230" fmla="*/ 3880482 h 6858000"/>
              <a:gd name="connsiteX231" fmla="*/ 3800147 w 7467600"/>
              <a:gd name="connsiteY231" fmla="*/ 3749872 h 6858000"/>
              <a:gd name="connsiteX232" fmla="*/ 3655073 w 7467600"/>
              <a:gd name="connsiteY232" fmla="*/ 3650884 h 6858000"/>
              <a:gd name="connsiteX233" fmla="*/ 3670252 w 7467600"/>
              <a:gd name="connsiteY233" fmla="*/ 3622798 h 6858000"/>
              <a:gd name="connsiteX234" fmla="*/ 3817258 w 7467600"/>
              <a:gd name="connsiteY234" fmla="*/ 3723577 h 6858000"/>
              <a:gd name="connsiteX235" fmla="*/ 4000461 w 7467600"/>
              <a:gd name="connsiteY235" fmla="*/ 3855966 h 6858000"/>
              <a:gd name="connsiteX236" fmla="*/ 4088180 w 7467600"/>
              <a:gd name="connsiteY236" fmla="*/ 3929774 h 6858000"/>
              <a:gd name="connsiteX237" fmla="*/ 4184555 w 7467600"/>
              <a:gd name="connsiteY237" fmla="*/ 4010683 h 6858000"/>
              <a:gd name="connsiteX238" fmla="*/ 4399563 w 7467600"/>
              <a:gd name="connsiteY238" fmla="*/ 4158106 h 6858000"/>
              <a:gd name="connsiteX239" fmla="*/ 4684469 w 7467600"/>
              <a:gd name="connsiteY239" fmla="*/ 4364680 h 6858000"/>
              <a:gd name="connsiteX240" fmla="*/ 4690271 w 7467600"/>
              <a:gd name="connsiteY240" fmla="*/ 4370034 h 6858000"/>
              <a:gd name="connsiteX241" fmla="*/ 4136093 w 7467600"/>
              <a:gd name="connsiteY241" fmla="*/ 3858466 h 6858000"/>
              <a:gd name="connsiteX242" fmla="*/ 3670252 w 7467600"/>
              <a:gd name="connsiteY242" fmla="*/ 3622798 h 6858000"/>
              <a:gd name="connsiteX243" fmla="*/ 4440129 w 7467600"/>
              <a:gd name="connsiteY243" fmla="*/ 3448571 h 6858000"/>
              <a:gd name="connsiteX244" fmla="*/ 4856525 w 7467600"/>
              <a:gd name="connsiteY244" fmla="*/ 3915351 h 6858000"/>
              <a:gd name="connsiteX245" fmla="*/ 5059055 w 7467600"/>
              <a:gd name="connsiteY245" fmla="*/ 4108918 h 6858000"/>
              <a:gd name="connsiteX246" fmla="*/ 5290070 w 7467600"/>
              <a:gd name="connsiteY246" fmla="*/ 4263619 h 6858000"/>
              <a:gd name="connsiteX247" fmla="*/ 4834991 w 7467600"/>
              <a:gd name="connsiteY247" fmla="*/ 3830985 h 6858000"/>
              <a:gd name="connsiteX248" fmla="*/ 4440129 w 7467600"/>
              <a:gd name="connsiteY248" fmla="*/ 3448571 h 6858000"/>
              <a:gd name="connsiteX249" fmla="*/ 4441737 w 7467600"/>
              <a:gd name="connsiteY249" fmla="*/ 3399734 h 6858000"/>
              <a:gd name="connsiteX250" fmla="*/ 4431236 w 7467600"/>
              <a:gd name="connsiteY250" fmla="*/ 3400954 h 6858000"/>
              <a:gd name="connsiteX251" fmla="*/ 4557150 w 7467600"/>
              <a:gd name="connsiteY251" fmla="*/ 3510023 h 6858000"/>
              <a:gd name="connsiteX252" fmla="*/ 4856936 w 7467600"/>
              <a:gd name="connsiteY252" fmla="*/ 3809146 h 6858000"/>
              <a:gd name="connsiteX253" fmla="*/ 5111996 w 7467600"/>
              <a:gd name="connsiteY253" fmla="*/ 4065759 h 6858000"/>
              <a:gd name="connsiteX254" fmla="*/ 5388878 w 7467600"/>
              <a:gd name="connsiteY254" fmla="*/ 4300185 h 6858000"/>
              <a:gd name="connsiteX255" fmla="*/ 5425556 w 7467600"/>
              <a:gd name="connsiteY255" fmla="*/ 4308967 h 6858000"/>
              <a:gd name="connsiteX256" fmla="*/ 4943646 w 7467600"/>
              <a:gd name="connsiteY256" fmla="*/ 3822916 h 6858000"/>
              <a:gd name="connsiteX257" fmla="*/ 4594837 w 7467600"/>
              <a:gd name="connsiteY257" fmla="*/ 3532274 h 6858000"/>
              <a:gd name="connsiteX258" fmla="*/ 4441737 w 7467600"/>
              <a:gd name="connsiteY258" fmla="*/ 3399734 h 6858000"/>
              <a:gd name="connsiteX259" fmla="*/ 5425834 w 7467600"/>
              <a:gd name="connsiteY259" fmla="*/ 3162785 h 6858000"/>
              <a:gd name="connsiteX260" fmla="*/ 5401644 w 7467600"/>
              <a:gd name="connsiteY260" fmla="*/ 3617847 h 6858000"/>
              <a:gd name="connsiteX261" fmla="*/ 5467256 w 7467600"/>
              <a:gd name="connsiteY261" fmla="*/ 4175494 h 6858000"/>
              <a:gd name="connsiteX262" fmla="*/ 5448069 w 7467600"/>
              <a:gd name="connsiteY262" fmla="*/ 3567554 h 6858000"/>
              <a:gd name="connsiteX263" fmla="*/ 5425834 w 7467600"/>
              <a:gd name="connsiteY263" fmla="*/ 3162785 h 6858000"/>
              <a:gd name="connsiteX264" fmla="*/ 1318687 w 7467600"/>
              <a:gd name="connsiteY264" fmla="*/ 3113840 h 6858000"/>
              <a:gd name="connsiteX265" fmla="*/ 1066793 w 7467600"/>
              <a:gd name="connsiteY265" fmla="*/ 3212171 h 6858000"/>
              <a:gd name="connsiteX266" fmla="*/ 993319 w 7467600"/>
              <a:gd name="connsiteY266" fmla="*/ 3247648 h 6858000"/>
              <a:gd name="connsiteX267" fmla="*/ 853081 w 7467600"/>
              <a:gd name="connsiteY267" fmla="*/ 3312410 h 6858000"/>
              <a:gd name="connsiteX268" fmla="*/ 805957 w 7467600"/>
              <a:gd name="connsiteY268" fmla="*/ 3330443 h 6858000"/>
              <a:gd name="connsiteX269" fmla="*/ 1318687 w 7467600"/>
              <a:gd name="connsiteY269" fmla="*/ 3113840 h 6858000"/>
              <a:gd name="connsiteX270" fmla="*/ 5453702 w 7467600"/>
              <a:gd name="connsiteY270" fmla="*/ 3090882 h 6858000"/>
              <a:gd name="connsiteX271" fmla="*/ 5480135 w 7467600"/>
              <a:gd name="connsiteY271" fmla="*/ 3565802 h 6858000"/>
              <a:gd name="connsiteX272" fmla="*/ 5499023 w 7467600"/>
              <a:gd name="connsiteY272" fmla="*/ 4166310 h 6858000"/>
              <a:gd name="connsiteX273" fmla="*/ 5547022 w 7467600"/>
              <a:gd name="connsiteY273" fmla="*/ 3607838 h 6858000"/>
              <a:gd name="connsiteX274" fmla="*/ 5515964 w 7467600"/>
              <a:gd name="connsiteY274" fmla="*/ 3378541 h 6858000"/>
              <a:gd name="connsiteX275" fmla="*/ 5453702 w 7467600"/>
              <a:gd name="connsiteY275" fmla="*/ 3090882 h 6858000"/>
              <a:gd name="connsiteX276" fmla="*/ 1238695 w 7467600"/>
              <a:gd name="connsiteY276" fmla="*/ 3076820 h 6858000"/>
              <a:gd name="connsiteX277" fmla="*/ 716371 w 7467600"/>
              <a:gd name="connsiteY277" fmla="*/ 3293249 h 6858000"/>
              <a:gd name="connsiteX278" fmla="*/ 579522 w 7467600"/>
              <a:gd name="connsiteY278" fmla="*/ 3371759 h 6858000"/>
              <a:gd name="connsiteX279" fmla="*/ 600288 w 7467600"/>
              <a:gd name="connsiteY279" fmla="*/ 3365555 h 6858000"/>
              <a:gd name="connsiteX280" fmla="*/ 840692 w 7467600"/>
              <a:gd name="connsiteY280" fmla="*/ 3284921 h 6858000"/>
              <a:gd name="connsiteX281" fmla="*/ 979248 w 7467600"/>
              <a:gd name="connsiteY281" fmla="*/ 3221003 h 6858000"/>
              <a:gd name="connsiteX282" fmla="*/ 1053282 w 7467600"/>
              <a:gd name="connsiteY282" fmla="*/ 3185247 h 6858000"/>
              <a:gd name="connsiteX283" fmla="*/ 1320603 w 7467600"/>
              <a:gd name="connsiteY283" fmla="*/ 3081281 h 6858000"/>
              <a:gd name="connsiteX284" fmla="*/ 1238695 w 7467600"/>
              <a:gd name="connsiteY284" fmla="*/ 3076820 h 6858000"/>
              <a:gd name="connsiteX285" fmla="*/ 5425627 w 7467600"/>
              <a:gd name="connsiteY285" fmla="*/ 2954192 h 6858000"/>
              <a:gd name="connsiteX286" fmla="*/ 5470770 w 7467600"/>
              <a:gd name="connsiteY286" fmla="*/ 3005435 h 6858000"/>
              <a:gd name="connsiteX287" fmla="*/ 5519779 w 7467600"/>
              <a:gd name="connsiteY287" fmla="*/ 4359223 h 6858000"/>
              <a:gd name="connsiteX288" fmla="*/ 5520293 w 7467600"/>
              <a:gd name="connsiteY288" fmla="*/ 4360602 h 6858000"/>
              <a:gd name="connsiteX289" fmla="*/ 5767221 w 7467600"/>
              <a:gd name="connsiteY289" fmla="*/ 4665564 h 6858000"/>
              <a:gd name="connsiteX290" fmla="*/ 6937169 w 7467600"/>
              <a:gd name="connsiteY290" fmla="*/ 4815941 h 6858000"/>
              <a:gd name="connsiteX291" fmla="*/ 6953922 w 7467600"/>
              <a:gd name="connsiteY291" fmla="*/ 4890068 h 6858000"/>
              <a:gd name="connsiteX292" fmla="*/ 6071359 w 7467600"/>
              <a:gd name="connsiteY292" fmla="*/ 4770770 h 6858000"/>
              <a:gd name="connsiteX293" fmla="*/ 6038839 w 7467600"/>
              <a:gd name="connsiteY293" fmla="*/ 4764474 h 6858000"/>
              <a:gd name="connsiteX294" fmla="*/ 6038706 w 7467600"/>
              <a:gd name="connsiteY294" fmla="*/ 4763847 h 6858000"/>
              <a:gd name="connsiteX295" fmla="*/ 6037784 w 7467600"/>
              <a:gd name="connsiteY295" fmla="*/ 4764270 h 6858000"/>
              <a:gd name="connsiteX296" fmla="*/ 6038839 w 7467600"/>
              <a:gd name="connsiteY296" fmla="*/ 4764474 h 6858000"/>
              <a:gd name="connsiteX297" fmla="*/ 6040338 w 7467600"/>
              <a:gd name="connsiteY297" fmla="*/ 4771418 h 6858000"/>
              <a:gd name="connsiteX298" fmla="*/ 6024488 w 7467600"/>
              <a:gd name="connsiteY298" fmla="*/ 4809903 h 6858000"/>
              <a:gd name="connsiteX299" fmla="*/ 5599771 w 7467600"/>
              <a:gd name="connsiteY299" fmla="*/ 5509652 h 6858000"/>
              <a:gd name="connsiteX300" fmla="*/ 5548843 w 7467600"/>
              <a:gd name="connsiteY300" fmla="*/ 5563845 h 6858000"/>
              <a:gd name="connsiteX301" fmla="*/ 5940952 w 7467600"/>
              <a:gd name="connsiteY301" fmla="*/ 6250028 h 6858000"/>
              <a:gd name="connsiteX302" fmla="*/ 6043441 w 7467600"/>
              <a:gd name="connsiteY302" fmla="*/ 6665847 h 6858000"/>
              <a:gd name="connsiteX303" fmla="*/ 6093432 w 7467600"/>
              <a:gd name="connsiteY303" fmla="*/ 6858000 h 6858000"/>
              <a:gd name="connsiteX304" fmla="*/ 6034344 w 7467600"/>
              <a:gd name="connsiteY304" fmla="*/ 6858000 h 6858000"/>
              <a:gd name="connsiteX305" fmla="*/ 6026679 w 7467600"/>
              <a:gd name="connsiteY305" fmla="*/ 6836959 h 6858000"/>
              <a:gd name="connsiteX306" fmla="*/ 5800441 w 7467600"/>
              <a:gd name="connsiteY306" fmla="*/ 6335286 h 6858000"/>
              <a:gd name="connsiteX307" fmla="*/ 5526562 w 7467600"/>
              <a:gd name="connsiteY307" fmla="*/ 5705388 h 6858000"/>
              <a:gd name="connsiteX308" fmla="*/ 5519640 w 7467600"/>
              <a:gd name="connsiteY308" fmla="*/ 5683774 h 6858000"/>
              <a:gd name="connsiteX309" fmla="*/ 5844559 w 7467600"/>
              <a:gd name="connsiteY309" fmla="*/ 6553349 h 6858000"/>
              <a:gd name="connsiteX310" fmla="*/ 5975994 w 7467600"/>
              <a:gd name="connsiteY310" fmla="*/ 6858000 h 6858000"/>
              <a:gd name="connsiteX311" fmla="*/ 5898547 w 7467600"/>
              <a:gd name="connsiteY311" fmla="*/ 6858000 h 6858000"/>
              <a:gd name="connsiteX312" fmla="*/ 5682041 w 7467600"/>
              <a:gd name="connsiteY312" fmla="*/ 6355860 h 6858000"/>
              <a:gd name="connsiteX313" fmla="*/ 5461758 w 7467600"/>
              <a:gd name="connsiteY313" fmla="*/ 5820220 h 6858000"/>
              <a:gd name="connsiteX314" fmla="*/ 5237282 w 7467600"/>
              <a:gd name="connsiteY314" fmla="*/ 6579086 h 6858000"/>
              <a:gd name="connsiteX315" fmla="*/ 5115009 w 7467600"/>
              <a:gd name="connsiteY315" fmla="*/ 6858000 h 6858000"/>
              <a:gd name="connsiteX316" fmla="*/ 5028074 w 7467600"/>
              <a:gd name="connsiteY316" fmla="*/ 6858000 h 6858000"/>
              <a:gd name="connsiteX317" fmla="*/ 5079508 w 7467600"/>
              <a:gd name="connsiteY317" fmla="*/ 6749074 h 6858000"/>
              <a:gd name="connsiteX318" fmla="*/ 5371846 w 7467600"/>
              <a:gd name="connsiteY318" fmla="*/ 5924413 h 6858000"/>
              <a:gd name="connsiteX319" fmla="*/ 5270512 w 7467600"/>
              <a:gd name="connsiteY319" fmla="*/ 6138975 h 6858000"/>
              <a:gd name="connsiteX320" fmla="*/ 5062409 w 7467600"/>
              <a:gd name="connsiteY320" fmla="*/ 6653544 h 6858000"/>
              <a:gd name="connsiteX321" fmla="*/ 5036628 w 7467600"/>
              <a:gd name="connsiteY321" fmla="*/ 6754247 h 6858000"/>
              <a:gd name="connsiteX322" fmla="*/ 5009112 w 7467600"/>
              <a:gd name="connsiteY322" fmla="*/ 6858000 h 6858000"/>
              <a:gd name="connsiteX323" fmla="*/ 4976679 w 7467600"/>
              <a:gd name="connsiteY323" fmla="*/ 6858000 h 6858000"/>
              <a:gd name="connsiteX324" fmla="*/ 5006537 w 7467600"/>
              <a:gd name="connsiteY324" fmla="*/ 6747068 h 6858000"/>
              <a:gd name="connsiteX325" fmla="*/ 5032723 w 7467600"/>
              <a:gd name="connsiteY325" fmla="*/ 6644957 h 6858000"/>
              <a:gd name="connsiteX326" fmla="*/ 5242949 w 7467600"/>
              <a:gd name="connsiteY326" fmla="*/ 6125175 h 6858000"/>
              <a:gd name="connsiteX327" fmla="*/ 5286321 w 7467600"/>
              <a:gd name="connsiteY327" fmla="*/ 6033555 h 6858000"/>
              <a:gd name="connsiteX328" fmla="*/ 5008210 w 7467600"/>
              <a:gd name="connsiteY328" fmla="*/ 6649194 h 6858000"/>
              <a:gd name="connsiteX329" fmla="*/ 4986321 w 7467600"/>
              <a:gd name="connsiteY329" fmla="*/ 6765687 h 6858000"/>
              <a:gd name="connsiteX330" fmla="*/ 4973474 w 7467600"/>
              <a:gd name="connsiteY330" fmla="*/ 6858000 h 6858000"/>
              <a:gd name="connsiteX331" fmla="*/ 4907178 w 7467600"/>
              <a:gd name="connsiteY331" fmla="*/ 6858000 h 6858000"/>
              <a:gd name="connsiteX332" fmla="*/ 4910810 w 7467600"/>
              <a:gd name="connsiteY332" fmla="*/ 6829660 h 6858000"/>
              <a:gd name="connsiteX333" fmla="*/ 4987461 w 7467600"/>
              <a:gd name="connsiteY333" fmla="*/ 6432994 h 6858000"/>
              <a:gd name="connsiteX334" fmla="*/ 5179262 w 7467600"/>
              <a:gd name="connsiteY334" fmla="*/ 6035044 h 6858000"/>
              <a:gd name="connsiteX335" fmla="*/ 4689678 w 7467600"/>
              <a:gd name="connsiteY335" fmla="*/ 6440241 h 6858000"/>
              <a:gd name="connsiteX336" fmla="*/ 4477543 w 7467600"/>
              <a:gd name="connsiteY336" fmla="*/ 6674836 h 6858000"/>
              <a:gd name="connsiteX337" fmla="*/ 4329957 w 7467600"/>
              <a:gd name="connsiteY337" fmla="*/ 6858000 h 6858000"/>
              <a:gd name="connsiteX338" fmla="*/ 4218595 w 7467600"/>
              <a:gd name="connsiteY338" fmla="*/ 6858000 h 6858000"/>
              <a:gd name="connsiteX339" fmla="*/ 4368888 w 7467600"/>
              <a:gd name="connsiteY339" fmla="*/ 6668412 h 6858000"/>
              <a:gd name="connsiteX340" fmla="*/ 4563091 w 7467600"/>
              <a:gd name="connsiteY340" fmla="*/ 6442508 h 6858000"/>
              <a:gd name="connsiteX341" fmla="*/ 5387324 w 7467600"/>
              <a:gd name="connsiteY341" fmla="*/ 5705830 h 6858000"/>
              <a:gd name="connsiteX342" fmla="*/ 5073620 w 7467600"/>
              <a:gd name="connsiteY342" fmla="*/ 5955437 h 6858000"/>
              <a:gd name="connsiteX343" fmla="*/ 4689789 w 7467600"/>
              <a:gd name="connsiteY343" fmla="*/ 6268382 h 6858000"/>
              <a:gd name="connsiteX344" fmla="*/ 4418722 w 7467600"/>
              <a:gd name="connsiteY344" fmla="*/ 6570886 h 6858000"/>
              <a:gd name="connsiteX345" fmla="*/ 4214944 w 7467600"/>
              <a:gd name="connsiteY345" fmla="*/ 6858000 h 6858000"/>
              <a:gd name="connsiteX346" fmla="*/ 4177898 w 7467600"/>
              <a:gd name="connsiteY346" fmla="*/ 6858000 h 6858000"/>
              <a:gd name="connsiteX347" fmla="*/ 4391597 w 7467600"/>
              <a:gd name="connsiteY347" fmla="*/ 6556370 h 6858000"/>
              <a:gd name="connsiteX348" fmla="*/ 4668889 w 7467600"/>
              <a:gd name="connsiteY348" fmla="*/ 6246399 h 6858000"/>
              <a:gd name="connsiteX349" fmla="*/ 5055427 w 7467600"/>
              <a:gd name="connsiteY349" fmla="*/ 5931476 h 6858000"/>
              <a:gd name="connsiteX350" fmla="*/ 5371814 w 7467600"/>
              <a:gd name="connsiteY350" fmla="*/ 5678975 h 6858000"/>
              <a:gd name="connsiteX351" fmla="*/ 4987918 w 7467600"/>
              <a:gd name="connsiteY351" fmla="*/ 5838701 h 6858000"/>
              <a:gd name="connsiteX352" fmla="*/ 4317146 w 7467600"/>
              <a:gd name="connsiteY352" fmla="*/ 6587716 h 6858000"/>
              <a:gd name="connsiteX353" fmla="*/ 4171627 w 7467600"/>
              <a:gd name="connsiteY353" fmla="*/ 6858000 h 6858000"/>
              <a:gd name="connsiteX354" fmla="*/ 4081585 w 7467600"/>
              <a:gd name="connsiteY354" fmla="*/ 6858000 h 6858000"/>
              <a:gd name="connsiteX355" fmla="*/ 4238603 w 7467600"/>
              <a:gd name="connsiteY355" fmla="*/ 6559341 h 6858000"/>
              <a:gd name="connsiteX356" fmla="*/ 4778333 w 7467600"/>
              <a:gd name="connsiteY356" fmla="*/ 5873626 h 6858000"/>
              <a:gd name="connsiteX357" fmla="*/ 5414185 w 7467600"/>
              <a:gd name="connsiteY357" fmla="*/ 5573882 h 6858000"/>
              <a:gd name="connsiteX358" fmla="*/ 5959648 w 7467600"/>
              <a:gd name="connsiteY358" fmla="*/ 4760797 h 6858000"/>
              <a:gd name="connsiteX359" fmla="*/ 5355019 w 7467600"/>
              <a:gd name="connsiteY359" fmla="*/ 4734672 h 6858000"/>
              <a:gd name="connsiteX360" fmla="*/ 5083565 w 7467600"/>
              <a:gd name="connsiteY360" fmla="*/ 5179121 h 6858000"/>
              <a:gd name="connsiteX361" fmla="*/ 4713577 w 7467600"/>
              <a:gd name="connsiteY361" fmla="*/ 5616803 h 6858000"/>
              <a:gd name="connsiteX362" fmla="*/ 3989559 w 7467600"/>
              <a:gd name="connsiteY362" fmla="*/ 6145945 h 6858000"/>
              <a:gd name="connsiteX363" fmla="*/ 3939824 w 7467600"/>
              <a:gd name="connsiteY363" fmla="*/ 6066900 h 6858000"/>
              <a:gd name="connsiteX364" fmla="*/ 4584537 w 7467600"/>
              <a:gd name="connsiteY364" fmla="*/ 5324826 h 6858000"/>
              <a:gd name="connsiteX365" fmla="*/ 5037105 w 7467600"/>
              <a:gd name="connsiteY365" fmla="*/ 5088765 h 6858000"/>
              <a:gd name="connsiteX366" fmla="*/ 5039930 w 7467600"/>
              <a:gd name="connsiteY366" fmla="*/ 5089585 h 6858000"/>
              <a:gd name="connsiteX367" fmla="*/ 5263764 w 7467600"/>
              <a:gd name="connsiteY367" fmla="*/ 4735525 h 6858000"/>
              <a:gd name="connsiteX368" fmla="*/ 4086300 w 7467600"/>
              <a:gd name="connsiteY368" fmla="*/ 4884599 h 6858000"/>
              <a:gd name="connsiteX369" fmla="*/ 4085485 w 7467600"/>
              <a:gd name="connsiteY369" fmla="*/ 4899070 h 6858000"/>
              <a:gd name="connsiteX370" fmla="*/ 3871915 w 7467600"/>
              <a:gd name="connsiteY370" fmla="*/ 5253645 h 6858000"/>
              <a:gd name="connsiteX371" fmla="*/ 3799374 w 7467600"/>
              <a:gd name="connsiteY371" fmla="*/ 5466127 h 6858000"/>
              <a:gd name="connsiteX372" fmla="*/ 3498850 w 7467600"/>
              <a:gd name="connsiteY372" fmla="*/ 6661888 h 6858000"/>
              <a:gd name="connsiteX373" fmla="*/ 3399216 w 7467600"/>
              <a:gd name="connsiteY373" fmla="*/ 6858000 h 6858000"/>
              <a:gd name="connsiteX374" fmla="*/ 3303688 w 7467600"/>
              <a:gd name="connsiteY374" fmla="*/ 6858000 h 6858000"/>
              <a:gd name="connsiteX375" fmla="*/ 3391774 w 7467600"/>
              <a:gd name="connsiteY375" fmla="*/ 6697181 h 6858000"/>
              <a:gd name="connsiteX376" fmla="*/ 3735540 w 7467600"/>
              <a:gd name="connsiteY376" fmla="*/ 5546923 h 6858000"/>
              <a:gd name="connsiteX377" fmla="*/ 3729438 w 7467600"/>
              <a:gd name="connsiteY377" fmla="*/ 5569058 h 6858000"/>
              <a:gd name="connsiteX378" fmla="*/ 3707782 w 7467600"/>
              <a:gd name="connsiteY378" fmla="*/ 5644908 h 6858000"/>
              <a:gd name="connsiteX379" fmla="*/ 3583827 w 7467600"/>
              <a:gd name="connsiteY379" fmla="*/ 6039215 h 6858000"/>
              <a:gd name="connsiteX380" fmla="*/ 3547861 w 7467600"/>
              <a:gd name="connsiteY380" fmla="*/ 6129609 h 6858000"/>
              <a:gd name="connsiteX381" fmla="*/ 3490905 w 7467600"/>
              <a:gd name="connsiteY381" fmla="*/ 6277660 h 6858000"/>
              <a:gd name="connsiteX382" fmla="*/ 3455859 w 7467600"/>
              <a:gd name="connsiteY382" fmla="*/ 6391301 h 6858000"/>
              <a:gd name="connsiteX383" fmla="*/ 3429112 w 7467600"/>
              <a:gd name="connsiteY383" fmla="*/ 6479469 h 6858000"/>
              <a:gd name="connsiteX384" fmla="*/ 3304862 w 7467600"/>
              <a:gd name="connsiteY384" fmla="*/ 6796476 h 6858000"/>
              <a:gd name="connsiteX385" fmla="*/ 3276071 w 7467600"/>
              <a:gd name="connsiteY385" fmla="*/ 6858000 h 6858000"/>
              <a:gd name="connsiteX386" fmla="*/ 3240805 w 7467600"/>
              <a:gd name="connsiteY386" fmla="*/ 6858000 h 6858000"/>
              <a:gd name="connsiteX387" fmla="*/ 3275917 w 7467600"/>
              <a:gd name="connsiteY387" fmla="*/ 6783192 h 6858000"/>
              <a:gd name="connsiteX388" fmla="*/ 3399358 w 7467600"/>
              <a:gd name="connsiteY388" fmla="*/ 6469011 h 6858000"/>
              <a:gd name="connsiteX389" fmla="*/ 3425650 w 7467600"/>
              <a:gd name="connsiteY389" fmla="*/ 6381333 h 6858000"/>
              <a:gd name="connsiteX390" fmla="*/ 3460661 w 7467600"/>
              <a:gd name="connsiteY390" fmla="*/ 6266763 h 6858000"/>
              <a:gd name="connsiteX391" fmla="*/ 3518021 w 7467600"/>
              <a:gd name="connsiteY391" fmla="*/ 6117298 h 6858000"/>
              <a:gd name="connsiteX392" fmla="*/ 3554035 w 7467600"/>
              <a:gd name="connsiteY392" fmla="*/ 6027832 h 6858000"/>
              <a:gd name="connsiteX393" fmla="*/ 3677174 w 7467600"/>
              <a:gd name="connsiteY393" fmla="*/ 5636351 h 6858000"/>
              <a:gd name="connsiteX394" fmla="*/ 3698819 w 7467600"/>
              <a:gd name="connsiteY394" fmla="*/ 5560503 h 6858000"/>
              <a:gd name="connsiteX395" fmla="*/ 3702094 w 7467600"/>
              <a:gd name="connsiteY395" fmla="*/ 5549194 h 6858000"/>
              <a:gd name="connsiteX396" fmla="*/ 3398355 w 7467600"/>
              <a:gd name="connsiteY396" fmla="*/ 6094603 h 6858000"/>
              <a:gd name="connsiteX397" fmla="*/ 3193941 w 7467600"/>
              <a:gd name="connsiteY397" fmla="*/ 6798775 h 6858000"/>
              <a:gd name="connsiteX398" fmla="*/ 3184140 w 7467600"/>
              <a:gd name="connsiteY398" fmla="*/ 6858000 h 6858000"/>
              <a:gd name="connsiteX399" fmla="*/ 3099978 w 7467600"/>
              <a:gd name="connsiteY399" fmla="*/ 6858000 h 6858000"/>
              <a:gd name="connsiteX400" fmla="*/ 3101556 w 7467600"/>
              <a:gd name="connsiteY400" fmla="*/ 6843337 h 6858000"/>
              <a:gd name="connsiteX401" fmla="*/ 3370162 w 7467600"/>
              <a:gd name="connsiteY401" fmla="*/ 5785550 h 6858000"/>
              <a:gd name="connsiteX402" fmla="*/ 3746477 w 7467600"/>
              <a:gd name="connsiteY402" fmla="*/ 5377889 h 6858000"/>
              <a:gd name="connsiteX403" fmla="*/ 3863399 w 7467600"/>
              <a:gd name="connsiteY403" fmla="*/ 5087257 h 6858000"/>
              <a:gd name="connsiteX404" fmla="*/ 3968712 w 7467600"/>
              <a:gd name="connsiteY404" fmla="*/ 4913989 h 6858000"/>
              <a:gd name="connsiteX405" fmla="*/ 2792390 w 7467600"/>
              <a:gd name="connsiteY405" fmla="*/ 5382974 h 6858000"/>
              <a:gd name="connsiteX406" fmla="*/ 2714982 w 7467600"/>
              <a:gd name="connsiteY406" fmla="*/ 5427051 h 6858000"/>
              <a:gd name="connsiteX407" fmla="*/ 2813361 w 7467600"/>
              <a:gd name="connsiteY407" fmla="*/ 6023912 h 6858000"/>
              <a:gd name="connsiteX408" fmla="*/ 2688430 w 7467600"/>
              <a:gd name="connsiteY408" fmla="*/ 6801564 h 6858000"/>
              <a:gd name="connsiteX409" fmla="*/ 2629626 w 7467600"/>
              <a:gd name="connsiteY409" fmla="*/ 6763394 h 6858000"/>
              <a:gd name="connsiteX410" fmla="*/ 2565328 w 7467600"/>
              <a:gd name="connsiteY410" fmla="*/ 5516399 h 6858000"/>
              <a:gd name="connsiteX411" fmla="*/ 1922999 w 7467600"/>
              <a:gd name="connsiteY411" fmla="*/ 5980343 h 6858000"/>
              <a:gd name="connsiteX412" fmla="*/ 1950261 w 7467600"/>
              <a:gd name="connsiteY412" fmla="*/ 6405858 h 6858000"/>
              <a:gd name="connsiteX413" fmla="*/ 2365554 w 7467600"/>
              <a:gd name="connsiteY413" fmla="*/ 6759107 h 6858000"/>
              <a:gd name="connsiteX414" fmla="*/ 2424142 w 7467600"/>
              <a:gd name="connsiteY414" fmla="*/ 6858000 h 6858000"/>
              <a:gd name="connsiteX415" fmla="*/ 2395994 w 7467600"/>
              <a:gd name="connsiteY415" fmla="*/ 6858000 h 6858000"/>
              <a:gd name="connsiteX416" fmla="*/ 2392863 w 7467600"/>
              <a:gd name="connsiteY416" fmla="*/ 6852964 h 6858000"/>
              <a:gd name="connsiteX417" fmla="*/ 2017589 w 7467600"/>
              <a:gd name="connsiteY417" fmla="*/ 6493982 h 6858000"/>
              <a:gd name="connsiteX418" fmla="*/ 2147336 w 7467600"/>
              <a:gd name="connsiteY418" fmla="*/ 6594052 h 6858000"/>
              <a:gd name="connsiteX419" fmla="*/ 2207047 w 7467600"/>
              <a:gd name="connsiteY419" fmla="*/ 6654540 h 6858000"/>
              <a:gd name="connsiteX420" fmla="*/ 2299106 w 7467600"/>
              <a:gd name="connsiteY420" fmla="*/ 6778931 h 6858000"/>
              <a:gd name="connsiteX421" fmla="*/ 2314430 w 7467600"/>
              <a:gd name="connsiteY421" fmla="*/ 6801144 h 6858000"/>
              <a:gd name="connsiteX422" fmla="*/ 2352406 w 7467600"/>
              <a:gd name="connsiteY422" fmla="*/ 6858000 h 6858000"/>
              <a:gd name="connsiteX423" fmla="*/ 2314492 w 7467600"/>
              <a:gd name="connsiteY423" fmla="*/ 6858000 h 6858000"/>
              <a:gd name="connsiteX424" fmla="*/ 2288095 w 7467600"/>
              <a:gd name="connsiteY424" fmla="*/ 6818030 h 6858000"/>
              <a:gd name="connsiteX425" fmla="*/ 2272768 w 7467600"/>
              <a:gd name="connsiteY425" fmla="*/ 6795822 h 6858000"/>
              <a:gd name="connsiteX426" fmla="*/ 2182715 w 7467600"/>
              <a:gd name="connsiteY426" fmla="*/ 6675071 h 6858000"/>
              <a:gd name="connsiteX427" fmla="*/ 2032061 w 7467600"/>
              <a:gd name="connsiteY427" fmla="*/ 6541380 h 6858000"/>
              <a:gd name="connsiteX428" fmla="*/ 2257220 w 7467600"/>
              <a:gd name="connsiteY428" fmla="*/ 6826257 h 6858000"/>
              <a:gd name="connsiteX429" fmla="*/ 2281324 w 7467600"/>
              <a:gd name="connsiteY429" fmla="*/ 6858000 h 6858000"/>
              <a:gd name="connsiteX430" fmla="*/ 2242860 w 7467600"/>
              <a:gd name="connsiteY430" fmla="*/ 6858000 h 6858000"/>
              <a:gd name="connsiteX431" fmla="*/ 2232818 w 7467600"/>
              <a:gd name="connsiteY431" fmla="*/ 6844926 h 6858000"/>
              <a:gd name="connsiteX432" fmla="*/ 1990172 w 7467600"/>
              <a:gd name="connsiteY432" fmla="*/ 6542121 h 6858000"/>
              <a:gd name="connsiteX433" fmla="*/ 2124090 w 7467600"/>
              <a:gd name="connsiteY433" fmla="*/ 6761017 h 6858000"/>
              <a:gd name="connsiteX434" fmla="*/ 2200380 w 7467600"/>
              <a:gd name="connsiteY434" fmla="*/ 6858000 h 6858000"/>
              <a:gd name="connsiteX435" fmla="*/ 2147507 w 7467600"/>
              <a:gd name="connsiteY435" fmla="*/ 6858000 h 6858000"/>
              <a:gd name="connsiteX436" fmla="*/ 2070668 w 7467600"/>
              <a:gd name="connsiteY436" fmla="*/ 6761520 h 6858000"/>
              <a:gd name="connsiteX437" fmla="*/ 1975142 w 7467600"/>
              <a:gd name="connsiteY437" fmla="*/ 6585570 h 6858000"/>
              <a:gd name="connsiteX438" fmla="*/ 2050035 w 7467600"/>
              <a:gd name="connsiteY438" fmla="*/ 6813345 h 6858000"/>
              <a:gd name="connsiteX439" fmla="*/ 2063025 w 7467600"/>
              <a:gd name="connsiteY439" fmla="*/ 6858000 h 6858000"/>
              <a:gd name="connsiteX440" fmla="*/ 2021675 w 7467600"/>
              <a:gd name="connsiteY440" fmla="*/ 6858000 h 6858000"/>
              <a:gd name="connsiteX441" fmla="*/ 2019308 w 7467600"/>
              <a:gd name="connsiteY441" fmla="*/ 6847118 h 6858000"/>
              <a:gd name="connsiteX442" fmla="*/ 1938835 w 7467600"/>
              <a:gd name="connsiteY442" fmla="*/ 6551160 h 6858000"/>
              <a:gd name="connsiteX443" fmla="*/ 1953230 w 7467600"/>
              <a:gd name="connsiteY443" fmla="*/ 6759699 h 6858000"/>
              <a:gd name="connsiteX444" fmla="*/ 1956763 w 7467600"/>
              <a:gd name="connsiteY444" fmla="*/ 6778191 h 6858000"/>
              <a:gd name="connsiteX445" fmla="*/ 1967925 w 7467600"/>
              <a:gd name="connsiteY445" fmla="*/ 6858000 h 6858000"/>
              <a:gd name="connsiteX446" fmla="*/ 1936622 w 7467600"/>
              <a:gd name="connsiteY446" fmla="*/ 6858000 h 6858000"/>
              <a:gd name="connsiteX447" fmla="*/ 1926261 w 7467600"/>
              <a:gd name="connsiteY447" fmla="*/ 6784064 h 6858000"/>
              <a:gd name="connsiteX448" fmla="*/ 1922724 w 7467600"/>
              <a:gd name="connsiteY448" fmla="*/ 6765577 h 6858000"/>
              <a:gd name="connsiteX449" fmla="*/ 1904650 w 7467600"/>
              <a:gd name="connsiteY449" fmla="*/ 6639616 h 6858000"/>
              <a:gd name="connsiteX450" fmla="*/ 1885273 w 7467600"/>
              <a:gd name="connsiteY450" fmla="*/ 6858000 h 6858000"/>
              <a:gd name="connsiteX451" fmla="*/ 1854363 w 7467600"/>
              <a:gd name="connsiteY451" fmla="*/ 6858000 h 6858000"/>
              <a:gd name="connsiteX452" fmla="*/ 1880391 w 7467600"/>
              <a:gd name="connsiteY452" fmla="*/ 6603796 h 6858000"/>
              <a:gd name="connsiteX453" fmla="*/ 1818273 w 7467600"/>
              <a:gd name="connsiteY453" fmla="*/ 6715729 h 6858000"/>
              <a:gd name="connsiteX454" fmla="*/ 1794691 w 7467600"/>
              <a:gd name="connsiteY454" fmla="*/ 6843239 h 6858000"/>
              <a:gd name="connsiteX455" fmla="*/ 1794914 w 7467600"/>
              <a:gd name="connsiteY455" fmla="*/ 6858000 h 6858000"/>
              <a:gd name="connsiteX456" fmla="*/ 1746128 w 7467600"/>
              <a:gd name="connsiteY456" fmla="*/ 6858000 h 6858000"/>
              <a:gd name="connsiteX457" fmla="*/ 1753934 w 7467600"/>
              <a:gd name="connsiteY457" fmla="*/ 6724796 h 6858000"/>
              <a:gd name="connsiteX458" fmla="*/ 1792053 w 7467600"/>
              <a:gd name="connsiteY458" fmla="*/ 6572396 h 6858000"/>
              <a:gd name="connsiteX459" fmla="*/ 1862248 w 7467600"/>
              <a:gd name="connsiteY459" fmla="*/ 6266397 h 6858000"/>
              <a:gd name="connsiteX460" fmla="*/ 1862250 w 7467600"/>
              <a:gd name="connsiteY460" fmla="*/ 6033531 h 6858000"/>
              <a:gd name="connsiteX461" fmla="*/ 1211999 w 7467600"/>
              <a:gd name="connsiteY461" fmla="*/ 6683610 h 6858000"/>
              <a:gd name="connsiteX462" fmla="*/ 1213266 w 7467600"/>
              <a:gd name="connsiteY462" fmla="*/ 6691947 h 6858000"/>
              <a:gd name="connsiteX463" fmla="*/ 1203370 w 7467600"/>
              <a:gd name="connsiteY463" fmla="*/ 6850676 h 6858000"/>
              <a:gd name="connsiteX464" fmla="*/ 1203671 w 7467600"/>
              <a:gd name="connsiteY464" fmla="*/ 6858000 h 6858000"/>
              <a:gd name="connsiteX465" fmla="*/ 1143180 w 7467600"/>
              <a:gd name="connsiteY465" fmla="*/ 6858000 h 6858000"/>
              <a:gd name="connsiteX466" fmla="*/ 1142176 w 7467600"/>
              <a:gd name="connsiteY466" fmla="*/ 6766045 h 6858000"/>
              <a:gd name="connsiteX467" fmla="*/ 1067484 w 7467600"/>
              <a:gd name="connsiteY467" fmla="*/ 6858000 h 6858000"/>
              <a:gd name="connsiteX468" fmla="*/ 953928 w 7467600"/>
              <a:gd name="connsiteY468" fmla="*/ 6858000 h 6858000"/>
              <a:gd name="connsiteX469" fmla="*/ 959715 w 7467600"/>
              <a:gd name="connsiteY469" fmla="*/ 6850185 h 6858000"/>
              <a:gd name="connsiteX470" fmla="*/ 1483788 w 7467600"/>
              <a:gd name="connsiteY470" fmla="*/ 6259174 h 6858000"/>
              <a:gd name="connsiteX471" fmla="*/ 1100671 w 7467600"/>
              <a:gd name="connsiteY471" fmla="*/ 6252137 h 6858000"/>
              <a:gd name="connsiteX472" fmla="*/ 1090144 w 7467600"/>
              <a:gd name="connsiteY472" fmla="*/ 6256748 h 6858000"/>
              <a:gd name="connsiteX473" fmla="*/ 1095872 w 7467600"/>
              <a:gd name="connsiteY473" fmla="*/ 6271892 h 6858000"/>
              <a:gd name="connsiteX474" fmla="*/ 262785 w 7467600"/>
              <a:gd name="connsiteY474" fmla="*/ 6845450 h 6858000"/>
              <a:gd name="connsiteX475" fmla="*/ 209968 w 7467600"/>
              <a:gd name="connsiteY475" fmla="*/ 6770713 h 6858000"/>
              <a:gd name="connsiteX476" fmla="*/ 873460 w 7467600"/>
              <a:gd name="connsiteY476" fmla="*/ 6253768 h 6858000"/>
              <a:gd name="connsiteX477" fmla="*/ 192686 w 7467600"/>
              <a:gd name="connsiteY477" fmla="*/ 5849257 h 6858000"/>
              <a:gd name="connsiteX478" fmla="*/ 4696 w 7467600"/>
              <a:gd name="connsiteY478" fmla="*/ 5697668 h 6858000"/>
              <a:gd name="connsiteX479" fmla="*/ 0 w 7467600"/>
              <a:gd name="connsiteY479" fmla="*/ 5689984 h 6858000"/>
              <a:gd name="connsiteX480" fmla="*/ 0 w 7467600"/>
              <a:gd name="connsiteY480" fmla="*/ 5513472 h 6858000"/>
              <a:gd name="connsiteX481" fmla="*/ 174101 w 7467600"/>
              <a:gd name="connsiteY481" fmla="*/ 5620277 h 6858000"/>
              <a:gd name="connsiteX482" fmla="*/ 891800 w 7467600"/>
              <a:gd name="connsiteY482" fmla="*/ 6036935 h 6858000"/>
              <a:gd name="connsiteX483" fmla="*/ 1072219 w 7467600"/>
              <a:gd name="connsiteY483" fmla="*/ 6169443 h 6858000"/>
              <a:gd name="connsiteX484" fmla="*/ 1074117 w 7467600"/>
              <a:gd name="connsiteY484" fmla="*/ 6170301 h 6858000"/>
              <a:gd name="connsiteX485" fmla="*/ 1083114 w 7467600"/>
              <a:gd name="connsiteY485" fmla="*/ 6174131 h 6858000"/>
              <a:gd name="connsiteX486" fmla="*/ 1543010 w 7467600"/>
              <a:gd name="connsiteY486" fmla="*/ 6191140 h 6858000"/>
              <a:gd name="connsiteX487" fmla="*/ 1551080 w 7467600"/>
              <a:gd name="connsiteY487" fmla="*/ 6195006 h 6858000"/>
              <a:gd name="connsiteX488" fmla="*/ 2345443 w 7467600"/>
              <a:gd name="connsiteY488" fmla="*/ 5549882 h 6858000"/>
              <a:gd name="connsiteX489" fmla="*/ 1721499 w 7467600"/>
              <a:gd name="connsiteY489" fmla="*/ 5599969 h 6858000"/>
              <a:gd name="connsiteX490" fmla="*/ 767716 w 7467600"/>
              <a:gd name="connsiteY490" fmla="*/ 5472768 h 6858000"/>
              <a:gd name="connsiteX491" fmla="*/ 722147 w 7467600"/>
              <a:gd name="connsiteY491" fmla="*/ 5393091 h 6858000"/>
              <a:gd name="connsiteX492" fmla="*/ 1485552 w 7467600"/>
              <a:gd name="connsiteY492" fmla="*/ 5313202 h 6858000"/>
              <a:gd name="connsiteX493" fmla="*/ 2143004 w 7467600"/>
              <a:gd name="connsiteY493" fmla="*/ 5402420 h 6858000"/>
              <a:gd name="connsiteX494" fmla="*/ 1933391 w 7467600"/>
              <a:gd name="connsiteY494" fmla="*/ 5156971 h 6858000"/>
              <a:gd name="connsiteX495" fmla="*/ 1827118 w 7467600"/>
              <a:gd name="connsiteY495" fmla="*/ 4968410 h 6858000"/>
              <a:gd name="connsiteX496" fmla="*/ 1837349 w 7467600"/>
              <a:gd name="connsiteY496" fmla="*/ 4956357 h 6858000"/>
              <a:gd name="connsiteX497" fmla="*/ 2162835 w 7467600"/>
              <a:gd name="connsiteY497" fmla="*/ 5187853 h 6858000"/>
              <a:gd name="connsiteX498" fmla="*/ 2257167 w 7467600"/>
              <a:gd name="connsiteY498" fmla="*/ 5462123 h 6858000"/>
              <a:gd name="connsiteX499" fmla="*/ 2261598 w 7467600"/>
              <a:gd name="connsiteY499" fmla="*/ 5467998 h 6858000"/>
              <a:gd name="connsiteX500" fmla="*/ 2437177 w 7467600"/>
              <a:gd name="connsiteY500" fmla="*/ 5479608 h 6858000"/>
              <a:gd name="connsiteX501" fmla="*/ 2445247 w 7467600"/>
              <a:gd name="connsiteY501" fmla="*/ 5483476 h 6858000"/>
              <a:gd name="connsiteX502" fmla="*/ 2743626 w 7467600"/>
              <a:gd name="connsiteY502" fmla="*/ 5304819 h 6858000"/>
              <a:gd name="connsiteX503" fmla="*/ 3048102 w 7467600"/>
              <a:gd name="connsiteY503" fmla="*/ 5150595 h 6858000"/>
              <a:gd name="connsiteX504" fmla="*/ 1799414 w 7467600"/>
              <a:gd name="connsiteY504" fmla="*/ 4694732 h 6858000"/>
              <a:gd name="connsiteX505" fmla="*/ 1771735 w 7467600"/>
              <a:gd name="connsiteY505" fmla="*/ 4619929 h 6858000"/>
              <a:gd name="connsiteX506" fmla="*/ 3104273 w 7467600"/>
              <a:gd name="connsiteY506" fmla="*/ 5076159 h 6858000"/>
              <a:gd name="connsiteX507" fmla="*/ 3113245 w 7467600"/>
              <a:gd name="connsiteY507" fmla="*/ 5090705 h 6858000"/>
              <a:gd name="connsiteX508" fmla="*/ 3126294 w 7467600"/>
              <a:gd name="connsiteY508" fmla="*/ 5114400 h 6858000"/>
              <a:gd name="connsiteX509" fmla="*/ 3937433 w 7467600"/>
              <a:gd name="connsiteY509" fmla="*/ 4830473 h 6858000"/>
              <a:gd name="connsiteX510" fmla="*/ 3590475 w 7467600"/>
              <a:gd name="connsiteY510" fmla="*/ 4597974 h 6858000"/>
              <a:gd name="connsiteX511" fmla="*/ 3100264 w 7467600"/>
              <a:gd name="connsiteY511" fmla="*/ 4579845 h 6858000"/>
              <a:gd name="connsiteX512" fmla="*/ 2183576 w 7467600"/>
              <a:gd name="connsiteY512" fmla="*/ 4227150 h 6858000"/>
              <a:gd name="connsiteX513" fmla="*/ 2151029 w 7467600"/>
              <a:gd name="connsiteY513" fmla="*/ 4146947 h 6858000"/>
              <a:gd name="connsiteX514" fmla="*/ 3563434 w 7467600"/>
              <a:gd name="connsiteY514" fmla="*/ 4469115 h 6858000"/>
              <a:gd name="connsiteX515" fmla="*/ 3177952 w 7467600"/>
              <a:gd name="connsiteY515" fmla="*/ 3657386 h 6858000"/>
              <a:gd name="connsiteX516" fmla="*/ 3189263 w 7467600"/>
              <a:gd name="connsiteY516" fmla="*/ 3625726 h 6858000"/>
              <a:gd name="connsiteX517" fmla="*/ 3560912 w 7467600"/>
              <a:gd name="connsiteY517" fmla="*/ 4079863 h 6858000"/>
              <a:gd name="connsiteX518" fmla="*/ 3626636 w 7467600"/>
              <a:gd name="connsiteY518" fmla="*/ 4512230 h 6858000"/>
              <a:gd name="connsiteX519" fmla="*/ 3653088 w 7467600"/>
              <a:gd name="connsiteY519" fmla="*/ 4521417 h 6858000"/>
              <a:gd name="connsiteX520" fmla="*/ 3988128 w 7467600"/>
              <a:gd name="connsiteY520" fmla="*/ 4817267 h 6858000"/>
              <a:gd name="connsiteX521" fmla="*/ 4830582 w 7467600"/>
              <a:gd name="connsiteY521" fmla="*/ 4676000 h 6858000"/>
              <a:gd name="connsiteX522" fmla="*/ 4830100 w 7467600"/>
              <a:gd name="connsiteY522" fmla="*/ 4675554 h 6858000"/>
              <a:gd name="connsiteX523" fmla="*/ 4036318 w 7467600"/>
              <a:gd name="connsiteY523" fmla="*/ 4147013 h 6858000"/>
              <a:gd name="connsiteX524" fmla="*/ 3432098 w 7467600"/>
              <a:gd name="connsiteY524" fmla="*/ 3537312 h 6858000"/>
              <a:gd name="connsiteX525" fmla="*/ 3446761 w 7467600"/>
              <a:gd name="connsiteY525" fmla="*/ 3461278 h 6858000"/>
              <a:gd name="connsiteX526" fmla="*/ 4419733 w 7467600"/>
              <a:gd name="connsiteY526" fmla="*/ 3963555 h 6858000"/>
              <a:gd name="connsiteX527" fmla="*/ 4781371 w 7467600"/>
              <a:gd name="connsiteY527" fmla="*/ 4458604 h 6858000"/>
              <a:gd name="connsiteX528" fmla="*/ 4780440 w 7467600"/>
              <a:gd name="connsiteY528" fmla="*/ 4470290 h 6858000"/>
              <a:gd name="connsiteX529" fmla="*/ 4898954 w 7467600"/>
              <a:gd name="connsiteY529" fmla="*/ 4662092 h 6858000"/>
              <a:gd name="connsiteX530" fmla="*/ 4900699 w 7467600"/>
              <a:gd name="connsiteY530" fmla="*/ 4670867 h 6858000"/>
              <a:gd name="connsiteX531" fmla="*/ 5714511 w 7467600"/>
              <a:gd name="connsiteY531" fmla="*/ 4663483 h 6858000"/>
              <a:gd name="connsiteX532" fmla="*/ 5464793 w 7467600"/>
              <a:gd name="connsiteY532" fmla="*/ 4393556 h 6858000"/>
              <a:gd name="connsiteX533" fmla="*/ 5461897 w 7467600"/>
              <a:gd name="connsiteY533" fmla="*/ 4390879 h 6858000"/>
              <a:gd name="connsiteX534" fmla="*/ 4294126 w 7467600"/>
              <a:gd name="connsiteY534" fmla="*/ 3303048 h 6858000"/>
              <a:gd name="connsiteX535" fmla="*/ 4305321 w 7467600"/>
              <a:gd name="connsiteY535" fmla="*/ 3256953 h 6858000"/>
              <a:gd name="connsiteX536" fmla="*/ 4949299 w 7467600"/>
              <a:gd name="connsiteY536" fmla="*/ 3766336 h 6858000"/>
              <a:gd name="connsiteX537" fmla="*/ 5291452 w 7467600"/>
              <a:gd name="connsiteY537" fmla="*/ 4076801 h 6858000"/>
              <a:gd name="connsiteX538" fmla="*/ 5434998 w 7467600"/>
              <a:gd name="connsiteY538" fmla="*/ 4254100 h 6858000"/>
              <a:gd name="connsiteX539" fmla="*/ 5351015 w 7467600"/>
              <a:gd name="connsiteY539" fmla="*/ 3760989 h 6858000"/>
              <a:gd name="connsiteX540" fmla="*/ 5413780 w 7467600"/>
              <a:gd name="connsiteY540" fmla="*/ 2966265 h 6858000"/>
              <a:gd name="connsiteX541" fmla="*/ 5425627 w 7467600"/>
              <a:gd name="connsiteY541" fmla="*/ 2954192 h 6858000"/>
              <a:gd name="connsiteX542" fmla="*/ 6604735 w 7467600"/>
              <a:gd name="connsiteY542" fmla="*/ 2041381 h 6858000"/>
              <a:gd name="connsiteX543" fmla="*/ 7204487 w 7467600"/>
              <a:gd name="connsiteY543" fmla="*/ 2742112 h 6858000"/>
              <a:gd name="connsiteX544" fmla="*/ 7131592 w 7467600"/>
              <a:gd name="connsiteY544" fmla="*/ 2672096 h 6858000"/>
              <a:gd name="connsiteX545" fmla="*/ 6996344 w 7467600"/>
              <a:gd name="connsiteY545" fmla="*/ 2518310 h 6858000"/>
              <a:gd name="connsiteX546" fmla="*/ 6735495 w 7467600"/>
              <a:gd name="connsiteY546" fmla="*/ 2196890 h 6858000"/>
              <a:gd name="connsiteX547" fmla="*/ 6721901 w 7467600"/>
              <a:gd name="connsiteY547" fmla="*/ 2179274 h 6858000"/>
              <a:gd name="connsiteX548" fmla="*/ 6604735 w 7467600"/>
              <a:gd name="connsiteY548" fmla="*/ 2041381 h 6858000"/>
              <a:gd name="connsiteX549" fmla="*/ 6591670 w 7467600"/>
              <a:gd name="connsiteY549" fmla="*/ 1988277 h 6858000"/>
              <a:gd name="connsiteX550" fmla="*/ 6747349 w 7467600"/>
              <a:gd name="connsiteY550" fmla="*/ 2160069 h 6858000"/>
              <a:gd name="connsiteX551" fmla="*/ 6760943 w 7467600"/>
              <a:gd name="connsiteY551" fmla="*/ 2177686 h 6858000"/>
              <a:gd name="connsiteX552" fmla="*/ 7021065 w 7467600"/>
              <a:gd name="connsiteY552" fmla="*/ 2498102 h 6858000"/>
              <a:gd name="connsiteX553" fmla="*/ 7155223 w 7467600"/>
              <a:gd name="connsiteY553" fmla="*/ 2650386 h 6858000"/>
              <a:gd name="connsiteX554" fmla="*/ 7203167 w 7467600"/>
              <a:gd name="connsiteY554" fmla="*/ 2697288 h 6858000"/>
              <a:gd name="connsiteX555" fmla="*/ 6937703 w 7467600"/>
              <a:gd name="connsiteY555" fmla="*/ 2321981 h 6858000"/>
              <a:gd name="connsiteX556" fmla="*/ 6591670 w 7467600"/>
              <a:gd name="connsiteY556" fmla="*/ 1988277 h 6858000"/>
              <a:gd name="connsiteX557" fmla="*/ 5798671 w 7467600"/>
              <a:gd name="connsiteY557" fmla="*/ 1981601 h 6858000"/>
              <a:gd name="connsiteX558" fmla="*/ 5754709 w 7467600"/>
              <a:gd name="connsiteY558" fmla="*/ 2071454 h 6858000"/>
              <a:gd name="connsiteX559" fmla="*/ 5763044 w 7467600"/>
              <a:gd name="connsiteY559" fmla="*/ 2842206 h 6858000"/>
              <a:gd name="connsiteX560" fmla="*/ 5764974 w 7467600"/>
              <a:gd name="connsiteY560" fmla="*/ 2799609 h 6858000"/>
              <a:gd name="connsiteX561" fmla="*/ 5767665 w 7467600"/>
              <a:gd name="connsiteY561" fmla="*/ 2666409 h 6858000"/>
              <a:gd name="connsiteX562" fmla="*/ 5763055 w 7467600"/>
              <a:gd name="connsiteY562" fmla="*/ 2579705 h 6858000"/>
              <a:gd name="connsiteX563" fmla="*/ 5758079 w 7467600"/>
              <a:gd name="connsiteY563" fmla="*/ 2492508 h 6858000"/>
              <a:gd name="connsiteX564" fmla="*/ 5779325 w 7467600"/>
              <a:gd name="connsiteY564" fmla="*/ 2197069 h 6858000"/>
              <a:gd name="connsiteX565" fmla="*/ 5798671 w 7467600"/>
              <a:gd name="connsiteY565" fmla="*/ 1981601 h 6858000"/>
              <a:gd name="connsiteX566" fmla="*/ 5829202 w 7467600"/>
              <a:gd name="connsiteY566" fmla="*/ 1971679 h 6858000"/>
              <a:gd name="connsiteX567" fmla="*/ 5809558 w 7467600"/>
              <a:gd name="connsiteY567" fmla="*/ 2198043 h 6858000"/>
              <a:gd name="connsiteX568" fmla="*/ 5788653 w 7467600"/>
              <a:gd name="connsiteY568" fmla="*/ 2489430 h 6858000"/>
              <a:gd name="connsiteX569" fmla="*/ 5793439 w 7467600"/>
              <a:gd name="connsiteY569" fmla="*/ 2575235 h 6858000"/>
              <a:gd name="connsiteX570" fmla="*/ 5796837 w 7467600"/>
              <a:gd name="connsiteY570" fmla="*/ 2637633 h 6858000"/>
              <a:gd name="connsiteX571" fmla="*/ 5818614 w 7467600"/>
              <a:gd name="connsiteY571" fmla="*/ 2473055 h 6858000"/>
              <a:gd name="connsiteX572" fmla="*/ 5829202 w 7467600"/>
              <a:gd name="connsiteY572" fmla="*/ 1971679 h 6858000"/>
              <a:gd name="connsiteX573" fmla="*/ 5911389 w 7467600"/>
              <a:gd name="connsiteY573" fmla="*/ 1898371 h 6858000"/>
              <a:gd name="connsiteX574" fmla="*/ 6237627 w 7467600"/>
              <a:gd name="connsiteY574" fmla="*/ 2231921 h 6858000"/>
              <a:gd name="connsiteX575" fmla="*/ 5911389 w 7467600"/>
              <a:gd name="connsiteY575" fmla="*/ 1898371 h 6858000"/>
              <a:gd name="connsiteX576" fmla="*/ 6944437 w 7467600"/>
              <a:gd name="connsiteY576" fmla="*/ 1575402 h 6858000"/>
              <a:gd name="connsiteX577" fmla="*/ 6304730 w 7467600"/>
              <a:gd name="connsiteY577" fmla="*/ 1766654 h 6858000"/>
              <a:gd name="connsiteX578" fmla="*/ 6944437 w 7467600"/>
              <a:gd name="connsiteY578" fmla="*/ 1575402 h 6858000"/>
              <a:gd name="connsiteX579" fmla="*/ 7019523 w 7467600"/>
              <a:gd name="connsiteY579" fmla="*/ 1519450 h 6858000"/>
              <a:gd name="connsiteX580" fmla="*/ 6298091 w 7467600"/>
              <a:gd name="connsiteY580" fmla="*/ 1737122 h 6858000"/>
              <a:gd name="connsiteX581" fmla="*/ 7019523 w 7467600"/>
              <a:gd name="connsiteY581" fmla="*/ 1519450 h 6858000"/>
              <a:gd name="connsiteX582" fmla="*/ 2399523 w 7467600"/>
              <a:gd name="connsiteY582" fmla="*/ 1428234 h 6858000"/>
              <a:gd name="connsiteX583" fmla="*/ 2224982 w 7467600"/>
              <a:gd name="connsiteY583" fmla="*/ 1826201 h 6858000"/>
              <a:gd name="connsiteX584" fmla="*/ 2096099 w 7467600"/>
              <a:gd name="connsiteY584" fmla="*/ 2345900 h 6858000"/>
              <a:gd name="connsiteX585" fmla="*/ 2283317 w 7467600"/>
              <a:gd name="connsiteY585" fmla="*/ 1796925 h 6858000"/>
              <a:gd name="connsiteX586" fmla="*/ 2399523 w 7467600"/>
              <a:gd name="connsiteY586" fmla="*/ 1428234 h 6858000"/>
              <a:gd name="connsiteX587" fmla="*/ 2448558 w 7467600"/>
              <a:gd name="connsiteY587" fmla="*/ 1373435 h 6858000"/>
              <a:gd name="connsiteX588" fmla="*/ 2312521 w 7467600"/>
              <a:gd name="connsiteY588" fmla="*/ 1806140 h 6858000"/>
              <a:gd name="connsiteX589" fmla="*/ 2127533 w 7467600"/>
              <a:gd name="connsiteY589" fmla="*/ 2348380 h 6858000"/>
              <a:gd name="connsiteX590" fmla="*/ 2358080 w 7467600"/>
              <a:gd name="connsiteY590" fmla="*/ 1866134 h 6858000"/>
              <a:gd name="connsiteX591" fmla="*/ 2407436 w 7467600"/>
              <a:gd name="connsiteY591" fmla="*/ 1651070 h 6858000"/>
              <a:gd name="connsiteX592" fmla="*/ 2448558 w 7467600"/>
              <a:gd name="connsiteY592" fmla="*/ 1373435 h 6858000"/>
              <a:gd name="connsiteX593" fmla="*/ 278707 w 7467600"/>
              <a:gd name="connsiteY593" fmla="*/ 1352270 h 6858000"/>
              <a:gd name="connsiteX594" fmla="*/ 321570 w 7467600"/>
              <a:gd name="connsiteY594" fmla="*/ 1861610 h 6858000"/>
              <a:gd name="connsiteX595" fmla="*/ 294281 w 7467600"/>
              <a:gd name="connsiteY595" fmla="*/ 1440658 h 6858000"/>
              <a:gd name="connsiteX596" fmla="*/ 278707 w 7467600"/>
              <a:gd name="connsiteY596" fmla="*/ 1352270 h 6858000"/>
              <a:gd name="connsiteX597" fmla="*/ 1423821 w 7467600"/>
              <a:gd name="connsiteY597" fmla="*/ 1351958 h 6858000"/>
              <a:gd name="connsiteX598" fmla="*/ 1638521 w 7467600"/>
              <a:gd name="connsiteY598" fmla="*/ 1908470 h 6858000"/>
              <a:gd name="connsiteX599" fmla="*/ 1754199 w 7467600"/>
              <a:gd name="connsiteY599" fmla="*/ 2149284 h 6858000"/>
              <a:gd name="connsiteX600" fmla="*/ 1908359 w 7467600"/>
              <a:gd name="connsiteY600" fmla="*/ 2364988 h 6858000"/>
              <a:gd name="connsiteX601" fmla="*/ 1647661 w 7467600"/>
              <a:gd name="connsiteY601" fmla="*/ 1825945 h 6858000"/>
              <a:gd name="connsiteX602" fmla="*/ 1423821 w 7467600"/>
              <a:gd name="connsiteY602" fmla="*/ 1351958 h 6858000"/>
              <a:gd name="connsiteX603" fmla="*/ 1431890 w 7467600"/>
              <a:gd name="connsiteY603" fmla="*/ 1306475 h 6858000"/>
              <a:gd name="connsiteX604" fmla="*/ 1507597 w 7467600"/>
              <a:gd name="connsiteY604" fmla="*/ 1446132 h 6858000"/>
              <a:gd name="connsiteX605" fmla="*/ 1674586 w 7467600"/>
              <a:gd name="connsiteY605" fmla="*/ 1813832 h 6858000"/>
              <a:gd name="connsiteX606" fmla="*/ 1815950 w 7467600"/>
              <a:gd name="connsiteY606" fmla="*/ 2128564 h 6858000"/>
              <a:gd name="connsiteX607" fmla="*/ 1984242 w 7467600"/>
              <a:gd name="connsiteY607" fmla="*/ 2430829 h 6858000"/>
              <a:gd name="connsiteX608" fmla="*/ 2014023 w 7467600"/>
              <a:gd name="connsiteY608" fmla="*/ 2450995 h 6858000"/>
              <a:gd name="connsiteX609" fmla="*/ 1747337 w 7467600"/>
              <a:gd name="connsiteY609" fmla="*/ 1855264 h 6858000"/>
              <a:gd name="connsiteX610" fmla="*/ 1533749 w 7467600"/>
              <a:gd name="connsiteY610" fmla="*/ 1478656 h 6858000"/>
              <a:gd name="connsiteX611" fmla="*/ 1431890 w 7467600"/>
              <a:gd name="connsiteY611" fmla="*/ 1306475 h 6858000"/>
              <a:gd name="connsiteX612" fmla="*/ 5052692 w 7467600"/>
              <a:gd name="connsiteY612" fmla="*/ 1292994 h 6858000"/>
              <a:gd name="connsiteX613" fmla="*/ 5200661 w 7467600"/>
              <a:gd name="connsiteY613" fmla="*/ 1635186 h 6858000"/>
              <a:gd name="connsiteX614" fmla="*/ 5297138 w 7467600"/>
              <a:gd name="connsiteY614" fmla="*/ 1906351 h 6858000"/>
              <a:gd name="connsiteX615" fmla="*/ 5052692 w 7467600"/>
              <a:gd name="connsiteY615" fmla="*/ 1292994 h 6858000"/>
              <a:gd name="connsiteX616" fmla="*/ 5009948 w 7467600"/>
              <a:gd name="connsiteY616" fmla="*/ 1273619 h 6858000"/>
              <a:gd name="connsiteX617" fmla="*/ 5121777 w 7467600"/>
              <a:gd name="connsiteY617" fmla="*/ 1654213 h 6858000"/>
              <a:gd name="connsiteX618" fmla="*/ 5293545 w 7467600"/>
              <a:gd name="connsiteY618" fmla="*/ 2072247 h 6858000"/>
              <a:gd name="connsiteX619" fmla="*/ 5294042 w 7467600"/>
              <a:gd name="connsiteY619" fmla="*/ 2065019 h 6858000"/>
              <a:gd name="connsiteX620" fmla="*/ 5171936 w 7467600"/>
              <a:gd name="connsiteY620" fmla="*/ 1647613 h 6858000"/>
              <a:gd name="connsiteX621" fmla="*/ 5009948 w 7467600"/>
              <a:gd name="connsiteY621" fmla="*/ 1273619 h 6858000"/>
              <a:gd name="connsiteX622" fmla="*/ 655236 w 7467600"/>
              <a:gd name="connsiteY622" fmla="*/ 1268632 h 6858000"/>
              <a:gd name="connsiteX623" fmla="*/ 839521 w 7467600"/>
              <a:gd name="connsiteY623" fmla="*/ 1685315 h 6858000"/>
              <a:gd name="connsiteX624" fmla="*/ 1109416 w 7467600"/>
              <a:gd name="connsiteY624" fmla="*/ 2061663 h 6858000"/>
              <a:gd name="connsiteX625" fmla="*/ 1298300 w 7467600"/>
              <a:gd name="connsiteY625" fmla="*/ 2247742 h 6858000"/>
              <a:gd name="connsiteX626" fmla="*/ 1125871 w 7467600"/>
              <a:gd name="connsiteY626" fmla="*/ 1989513 h 6858000"/>
              <a:gd name="connsiteX627" fmla="*/ 981574 w 7467600"/>
              <a:gd name="connsiteY627" fmla="*/ 1783157 h 6858000"/>
              <a:gd name="connsiteX628" fmla="*/ 922198 w 7467600"/>
              <a:gd name="connsiteY628" fmla="*/ 1677437 h 6858000"/>
              <a:gd name="connsiteX629" fmla="*/ 869293 w 7467600"/>
              <a:gd name="connsiteY629" fmla="*/ 1583214 h 6858000"/>
              <a:gd name="connsiteX630" fmla="*/ 751431 w 7467600"/>
              <a:gd name="connsiteY630" fmla="*/ 1405731 h 6858000"/>
              <a:gd name="connsiteX631" fmla="*/ 655236 w 7467600"/>
              <a:gd name="connsiteY631" fmla="*/ 1268632 h 6858000"/>
              <a:gd name="connsiteX632" fmla="*/ 6516292 w 7467600"/>
              <a:gd name="connsiteY632" fmla="*/ 1263064 h 6858000"/>
              <a:gd name="connsiteX633" fmla="*/ 5736320 w 7467600"/>
              <a:gd name="connsiteY633" fmla="*/ 1501803 h 6858000"/>
              <a:gd name="connsiteX634" fmla="*/ 6516292 w 7467600"/>
              <a:gd name="connsiteY634" fmla="*/ 1263064 h 6858000"/>
              <a:gd name="connsiteX635" fmla="*/ 291466 w 7467600"/>
              <a:gd name="connsiteY635" fmla="*/ 1250369 h 6858000"/>
              <a:gd name="connsiteX636" fmla="*/ 323180 w 7467600"/>
              <a:gd name="connsiteY636" fmla="*/ 1435283 h 6858000"/>
              <a:gd name="connsiteX637" fmla="*/ 349381 w 7467600"/>
              <a:gd name="connsiteY637" fmla="*/ 1875041 h 6858000"/>
              <a:gd name="connsiteX638" fmla="*/ 374363 w 7467600"/>
              <a:gd name="connsiteY638" fmla="*/ 1506494 h 6858000"/>
              <a:gd name="connsiteX639" fmla="*/ 302168 w 7467600"/>
              <a:gd name="connsiteY639" fmla="*/ 1274495 h 6858000"/>
              <a:gd name="connsiteX640" fmla="*/ 291466 w 7467600"/>
              <a:gd name="connsiteY640" fmla="*/ 1250369 h 6858000"/>
              <a:gd name="connsiteX641" fmla="*/ 678222 w 7467600"/>
              <a:gd name="connsiteY641" fmla="*/ 1248670 h 6858000"/>
              <a:gd name="connsiteX642" fmla="*/ 775536 w 7467600"/>
              <a:gd name="connsiteY642" fmla="*/ 1388015 h 6858000"/>
              <a:gd name="connsiteX643" fmla="*/ 894529 w 7467600"/>
              <a:gd name="connsiteY643" fmla="*/ 1567739 h 6858000"/>
              <a:gd name="connsiteX644" fmla="*/ 948000 w 7467600"/>
              <a:gd name="connsiteY644" fmla="*/ 1663088 h 6858000"/>
              <a:gd name="connsiteX645" fmla="*/ 1006812 w 7467600"/>
              <a:gd name="connsiteY645" fmla="*/ 1767683 h 6858000"/>
              <a:gd name="connsiteX646" fmla="*/ 1149133 w 7467600"/>
              <a:gd name="connsiteY646" fmla="*/ 1971513 h 6858000"/>
              <a:gd name="connsiteX647" fmla="*/ 1333952 w 7467600"/>
              <a:gd name="connsiteY647" fmla="*/ 2251620 h 6858000"/>
              <a:gd name="connsiteX648" fmla="*/ 1337329 w 7467600"/>
              <a:gd name="connsiteY648" fmla="*/ 2258350 h 6858000"/>
              <a:gd name="connsiteX649" fmla="*/ 1014726 w 7467600"/>
              <a:gd name="connsiteY649" fmla="*/ 1615556 h 6858000"/>
              <a:gd name="connsiteX650" fmla="*/ 678222 w 7467600"/>
              <a:gd name="connsiteY650" fmla="*/ 1248670 h 6858000"/>
              <a:gd name="connsiteX651" fmla="*/ 6691602 w 7467600"/>
              <a:gd name="connsiteY651" fmla="*/ 1140573 h 6858000"/>
              <a:gd name="connsiteX652" fmla="*/ 6571100 w 7467600"/>
              <a:gd name="connsiteY652" fmla="*/ 1183662 h 6858000"/>
              <a:gd name="connsiteX653" fmla="*/ 6241687 w 7467600"/>
              <a:gd name="connsiteY653" fmla="*/ 1257600 h 6858000"/>
              <a:gd name="connsiteX654" fmla="*/ 5693009 w 7467600"/>
              <a:gd name="connsiteY654" fmla="*/ 1478256 h 6858000"/>
              <a:gd name="connsiteX655" fmla="*/ 6548420 w 7467600"/>
              <a:gd name="connsiteY655" fmla="*/ 1214599 h 6858000"/>
              <a:gd name="connsiteX656" fmla="*/ 6605473 w 7467600"/>
              <a:gd name="connsiteY656" fmla="*/ 1184686 h 6858000"/>
              <a:gd name="connsiteX657" fmla="*/ 6691602 w 7467600"/>
              <a:gd name="connsiteY657" fmla="*/ 1140573 h 6858000"/>
              <a:gd name="connsiteX658" fmla="*/ 4002475 w 7467600"/>
              <a:gd name="connsiteY658" fmla="*/ 1037802 h 6858000"/>
              <a:gd name="connsiteX659" fmla="*/ 4000324 w 7467600"/>
              <a:gd name="connsiteY659" fmla="*/ 1039362 h 6858000"/>
              <a:gd name="connsiteX660" fmla="*/ 4002862 w 7467600"/>
              <a:gd name="connsiteY660" fmla="*/ 1042866 h 6858000"/>
              <a:gd name="connsiteX661" fmla="*/ 4002475 w 7467600"/>
              <a:gd name="connsiteY661" fmla="*/ 1037802 h 6858000"/>
              <a:gd name="connsiteX662" fmla="*/ 506322 w 7467600"/>
              <a:gd name="connsiteY662" fmla="*/ 1020997 h 6858000"/>
              <a:gd name="connsiteX663" fmla="*/ 533068 w 7467600"/>
              <a:gd name="connsiteY663" fmla="*/ 1029409 h 6858000"/>
              <a:gd name="connsiteX664" fmla="*/ 1232525 w 7467600"/>
              <a:gd name="connsiteY664" fmla="*/ 1804675 h 6858000"/>
              <a:gd name="connsiteX665" fmla="*/ 1388858 w 7467600"/>
              <a:gd name="connsiteY665" fmla="*/ 2368011 h 6858000"/>
              <a:gd name="connsiteX666" fmla="*/ 1384098 w 7467600"/>
              <a:gd name="connsiteY666" fmla="*/ 2378125 h 6858000"/>
              <a:gd name="connsiteX667" fmla="*/ 1425393 w 7467600"/>
              <a:gd name="connsiteY667" fmla="*/ 2589124 h 6858000"/>
              <a:gd name="connsiteX668" fmla="*/ 1424001 w 7467600"/>
              <a:gd name="connsiteY668" fmla="*/ 2597541 h 6858000"/>
              <a:gd name="connsiteX669" fmla="*/ 2152729 w 7467600"/>
              <a:gd name="connsiteY669" fmla="*/ 2864487 h 6858000"/>
              <a:gd name="connsiteX670" fmla="*/ 2020609 w 7467600"/>
              <a:gd name="connsiteY670" fmla="*/ 2539671 h 6858000"/>
              <a:gd name="connsiteX671" fmla="*/ 2018920 w 7467600"/>
              <a:gd name="connsiteY671" fmla="*/ 2536309 h 6858000"/>
              <a:gd name="connsiteX672" fmla="*/ 1342441 w 7467600"/>
              <a:gd name="connsiteY672" fmla="*/ 1173017 h 6858000"/>
              <a:gd name="connsiteX673" fmla="*/ 1367925 w 7467600"/>
              <a:gd name="connsiteY673" fmla="*/ 1135648 h 6858000"/>
              <a:gd name="connsiteX674" fmla="*/ 1771401 w 7467600"/>
              <a:gd name="connsiteY674" fmla="*/ 1806673 h 6858000"/>
              <a:gd name="connsiteX675" fmla="*/ 1972385 w 7467600"/>
              <a:gd name="connsiteY675" fmla="*/ 2198735 h 6858000"/>
              <a:gd name="connsiteX676" fmla="*/ 2040892 w 7467600"/>
              <a:gd name="connsiteY676" fmla="*/ 2405205 h 6858000"/>
              <a:gd name="connsiteX677" fmla="*/ 2131689 w 7467600"/>
              <a:gd name="connsiteY677" fmla="*/ 1936926 h 6858000"/>
              <a:gd name="connsiteX678" fmla="*/ 2454820 w 7467600"/>
              <a:gd name="connsiteY678" fmla="*/ 1248808 h 6858000"/>
              <a:gd name="connsiteX679" fmla="*/ 2492512 w 7467600"/>
              <a:gd name="connsiteY679" fmla="*/ 1302920 h 6858000"/>
              <a:gd name="connsiteX680" fmla="*/ 2081216 w 7467600"/>
              <a:gd name="connsiteY680" fmla="*/ 2527513 h 6858000"/>
              <a:gd name="connsiteX681" fmla="*/ 2081211 w 7467600"/>
              <a:gd name="connsiteY681" fmla="*/ 2528916 h 6858000"/>
              <a:gd name="connsiteX682" fmla="*/ 2199067 w 7467600"/>
              <a:gd name="connsiteY682" fmla="*/ 2884061 h 6858000"/>
              <a:gd name="connsiteX683" fmla="*/ 3192586 w 7467600"/>
              <a:gd name="connsiteY683" fmla="*/ 3411496 h 6858000"/>
              <a:gd name="connsiteX684" fmla="*/ 3182620 w 7467600"/>
              <a:gd name="connsiteY684" fmla="*/ 3483279 h 6858000"/>
              <a:gd name="connsiteX685" fmla="*/ 2435119 w 7467600"/>
              <a:gd name="connsiteY685" fmla="*/ 3080173 h 6858000"/>
              <a:gd name="connsiteX686" fmla="*/ 2410152 w 7467600"/>
              <a:gd name="connsiteY686" fmla="*/ 3063751 h 6858000"/>
              <a:gd name="connsiteX687" fmla="*/ 2408099 w 7467600"/>
              <a:gd name="connsiteY687" fmla="*/ 3064403 h 6858000"/>
              <a:gd name="connsiteX688" fmla="*/ 2407218 w 7467600"/>
              <a:gd name="connsiteY688" fmla="*/ 3070324 h 6858000"/>
              <a:gd name="connsiteX689" fmla="*/ 2380138 w 7467600"/>
              <a:gd name="connsiteY689" fmla="*/ 3099341 h 6858000"/>
              <a:gd name="connsiteX690" fmla="*/ 1765923 w 7467600"/>
              <a:gd name="connsiteY690" fmla="*/ 3581043 h 6858000"/>
              <a:gd name="connsiteX691" fmla="*/ 1702258 w 7467600"/>
              <a:gd name="connsiteY691" fmla="*/ 3612286 h 6858000"/>
              <a:gd name="connsiteX692" fmla="*/ 1538370 w 7467600"/>
              <a:gd name="connsiteY692" fmla="*/ 3811804 h 6858000"/>
              <a:gd name="connsiteX693" fmla="*/ 542867 w 7467600"/>
              <a:gd name="connsiteY693" fmla="*/ 4944092 h 6858000"/>
              <a:gd name="connsiteX694" fmla="*/ 515800 w 7467600"/>
              <a:gd name="connsiteY694" fmla="*/ 4862180 h 6858000"/>
              <a:gd name="connsiteX695" fmla="*/ 909145 w 7467600"/>
              <a:gd name="connsiteY695" fmla="*/ 4199225 h 6858000"/>
              <a:gd name="connsiteX696" fmla="*/ 1214067 w 7467600"/>
              <a:gd name="connsiteY696" fmla="*/ 3908561 h 6858000"/>
              <a:gd name="connsiteX697" fmla="*/ 640967 w 7467600"/>
              <a:gd name="connsiteY697" fmla="*/ 4105601 h 6858000"/>
              <a:gd name="connsiteX698" fmla="*/ 112563 w 7467600"/>
              <a:gd name="connsiteY698" fmla="*/ 4396952 h 6858000"/>
              <a:gd name="connsiteX699" fmla="*/ 0 w 7467600"/>
              <a:gd name="connsiteY699" fmla="*/ 4466006 h 6858000"/>
              <a:gd name="connsiteX700" fmla="*/ 0 w 7467600"/>
              <a:gd name="connsiteY700" fmla="*/ 4233763 h 6858000"/>
              <a:gd name="connsiteX701" fmla="*/ 36881 w 7467600"/>
              <a:gd name="connsiteY701" fmla="*/ 4200118 h 6858000"/>
              <a:gd name="connsiteX702" fmla="*/ 910534 w 7467600"/>
              <a:gd name="connsiteY702" fmla="*/ 3629753 h 6858000"/>
              <a:gd name="connsiteX703" fmla="*/ 1578717 w 7467600"/>
              <a:gd name="connsiteY703" fmla="*/ 3575982 h 6858000"/>
              <a:gd name="connsiteX704" fmla="*/ 2338780 w 7467600"/>
              <a:gd name="connsiteY704" fmla="*/ 3033725 h 6858000"/>
              <a:gd name="connsiteX705" fmla="*/ 1807991 w 7467600"/>
              <a:gd name="connsiteY705" fmla="*/ 2807184 h 6858000"/>
              <a:gd name="connsiteX706" fmla="*/ 1416358 w 7467600"/>
              <a:gd name="connsiteY706" fmla="*/ 3112571 h 6858000"/>
              <a:gd name="connsiteX707" fmla="*/ 939066 w 7467600"/>
              <a:gd name="connsiteY707" fmla="*/ 3378798 h 6858000"/>
              <a:gd name="connsiteX708" fmla="*/ 115099 w 7467600"/>
              <a:gd name="connsiteY708" fmla="*/ 3607650 h 6858000"/>
              <a:gd name="connsiteX709" fmla="*/ 97284 w 7467600"/>
              <a:gd name="connsiteY709" fmla="*/ 3520393 h 6858000"/>
              <a:gd name="connsiteX710" fmla="*/ 922050 w 7467600"/>
              <a:gd name="connsiteY710" fmla="*/ 3074867 h 6858000"/>
              <a:gd name="connsiteX711" fmla="*/ 1405265 w 7467600"/>
              <a:gd name="connsiteY711" fmla="*/ 3016319 h 6858000"/>
              <a:gd name="connsiteX712" fmla="*/ 1407512 w 7467600"/>
              <a:gd name="connsiteY712" fmla="*/ 3018001 h 6858000"/>
              <a:gd name="connsiteX713" fmla="*/ 1726266 w 7467600"/>
              <a:gd name="connsiteY713" fmla="*/ 2777274 h 6858000"/>
              <a:gd name="connsiteX714" fmla="*/ 625390 w 7467600"/>
              <a:gd name="connsiteY714" fmla="*/ 2514541 h 6858000"/>
              <a:gd name="connsiteX715" fmla="*/ 619799 w 7467600"/>
              <a:gd name="connsiteY715" fmla="*/ 2527180 h 6858000"/>
              <a:gd name="connsiteX716" fmla="*/ 310030 w 7467600"/>
              <a:gd name="connsiteY716" fmla="*/ 2771818 h 6858000"/>
              <a:gd name="connsiteX717" fmla="*/ 173877 w 7467600"/>
              <a:gd name="connsiteY717" fmla="*/ 2937056 h 6858000"/>
              <a:gd name="connsiteX718" fmla="*/ 77889 w 7467600"/>
              <a:gd name="connsiteY718" fmla="*/ 3138440 h 6858000"/>
              <a:gd name="connsiteX719" fmla="*/ 0 w 7467600"/>
              <a:gd name="connsiteY719" fmla="*/ 3271395 h 6858000"/>
              <a:gd name="connsiteX720" fmla="*/ 0 w 7467600"/>
              <a:gd name="connsiteY720" fmla="*/ 3153002 h 6858000"/>
              <a:gd name="connsiteX721" fmla="*/ 2386 w 7467600"/>
              <a:gd name="connsiteY721" fmla="*/ 3149203 h 6858000"/>
              <a:gd name="connsiteX722" fmla="*/ 89753 w 7467600"/>
              <a:gd name="connsiteY722" fmla="*/ 2987702 h 6858000"/>
              <a:gd name="connsiteX723" fmla="*/ 76869 w 7467600"/>
              <a:gd name="connsiteY723" fmla="*/ 3005404 h 6858000"/>
              <a:gd name="connsiteX724" fmla="*/ 32049 w 7467600"/>
              <a:gd name="connsiteY724" fmla="*/ 3065814 h 6858000"/>
              <a:gd name="connsiteX725" fmla="*/ 0 w 7467600"/>
              <a:gd name="connsiteY725" fmla="*/ 3108744 h 6858000"/>
              <a:gd name="connsiteX726" fmla="*/ 0 w 7467600"/>
              <a:gd name="connsiteY726" fmla="*/ 3058059 h 6858000"/>
              <a:gd name="connsiteX727" fmla="*/ 7610 w 7467600"/>
              <a:gd name="connsiteY727" fmla="*/ 3047889 h 6858000"/>
              <a:gd name="connsiteX728" fmla="*/ 52419 w 7467600"/>
              <a:gd name="connsiteY728" fmla="*/ 2987479 h 6858000"/>
              <a:gd name="connsiteX729" fmla="*/ 59142 w 7467600"/>
              <a:gd name="connsiteY729" fmla="*/ 2978488 h 6858000"/>
              <a:gd name="connsiteX730" fmla="*/ 0 w 7467600"/>
              <a:gd name="connsiteY730" fmla="*/ 3015334 h 6858000"/>
              <a:gd name="connsiteX731" fmla="*/ 0 w 7467600"/>
              <a:gd name="connsiteY731" fmla="*/ 2914286 h 6858000"/>
              <a:gd name="connsiteX732" fmla="*/ 36383 w 7467600"/>
              <a:gd name="connsiteY732" fmla="*/ 2901128 h 6858000"/>
              <a:gd name="connsiteX733" fmla="*/ 156329 w 7467600"/>
              <a:gd name="connsiteY733" fmla="*/ 2840533 h 6858000"/>
              <a:gd name="connsiteX734" fmla="*/ 358355 w 7467600"/>
              <a:gd name="connsiteY734" fmla="*/ 2620471 h 6858000"/>
              <a:gd name="connsiteX735" fmla="*/ 510577 w 7467600"/>
              <a:gd name="connsiteY735" fmla="*/ 2501244 h 6858000"/>
              <a:gd name="connsiteX736" fmla="*/ 211967 w 7467600"/>
              <a:gd name="connsiteY736" fmla="*/ 2479171 h 6858000"/>
              <a:gd name="connsiteX737" fmla="*/ 0 w 7467600"/>
              <a:gd name="connsiteY737" fmla="*/ 2476398 h 6858000"/>
              <a:gd name="connsiteX738" fmla="*/ 0 w 7467600"/>
              <a:gd name="connsiteY738" fmla="*/ 2389189 h 6858000"/>
              <a:gd name="connsiteX739" fmla="*/ 103062 w 7467600"/>
              <a:gd name="connsiteY739" fmla="*/ 2389518 h 6858000"/>
              <a:gd name="connsiteX740" fmla="*/ 510734 w 7467600"/>
              <a:gd name="connsiteY740" fmla="*/ 2416201 h 6858000"/>
              <a:gd name="connsiteX741" fmla="*/ 279257 w 7467600"/>
              <a:gd name="connsiteY741" fmla="*/ 2092102 h 6858000"/>
              <a:gd name="connsiteX742" fmla="*/ 65265 w 7467600"/>
              <a:gd name="connsiteY742" fmla="*/ 2006049 h 6858000"/>
              <a:gd name="connsiteX743" fmla="*/ 0 w 7467600"/>
              <a:gd name="connsiteY743" fmla="*/ 1982532 h 6858000"/>
              <a:gd name="connsiteX744" fmla="*/ 0 w 7467600"/>
              <a:gd name="connsiteY744" fmla="*/ 1912789 h 6858000"/>
              <a:gd name="connsiteX745" fmla="*/ 97460 w 7467600"/>
              <a:gd name="connsiteY745" fmla="*/ 1953725 h 6858000"/>
              <a:gd name="connsiteX746" fmla="*/ 221272 w 7467600"/>
              <a:gd name="connsiteY746" fmla="*/ 1980766 h 6858000"/>
              <a:gd name="connsiteX747" fmla="*/ 116765 w 7467600"/>
              <a:gd name="connsiteY747" fmla="*/ 1911033 h 6858000"/>
              <a:gd name="connsiteX748" fmla="*/ 16405 w 7467600"/>
              <a:gd name="connsiteY748" fmla="*/ 1803412 h 6858000"/>
              <a:gd name="connsiteX749" fmla="*/ 0 w 7467600"/>
              <a:gd name="connsiteY749" fmla="*/ 1784777 h 6858000"/>
              <a:gd name="connsiteX750" fmla="*/ 0 w 7467600"/>
              <a:gd name="connsiteY750" fmla="*/ 1740082 h 6858000"/>
              <a:gd name="connsiteX751" fmla="*/ 39394 w 7467600"/>
              <a:gd name="connsiteY751" fmla="*/ 1784856 h 6858000"/>
              <a:gd name="connsiteX752" fmla="*/ 135813 w 7467600"/>
              <a:gd name="connsiteY752" fmla="*/ 1888838 h 6858000"/>
              <a:gd name="connsiteX753" fmla="*/ 242575 w 7467600"/>
              <a:gd name="connsiteY753" fmla="*/ 1958841 h 6858000"/>
              <a:gd name="connsiteX754" fmla="*/ 82197 w 7467600"/>
              <a:gd name="connsiteY754" fmla="*/ 1754826 h 6858000"/>
              <a:gd name="connsiteX755" fmla="*/ 0 w 7467600"/>
              <a:gd name="connsiteY755" fmla="*/ 1679650 h 6858000"/>
              <a:gd name="connsiteX756" fmla="*/ 0 w 7467600"/>
              <a:gd name="connsiteY756" fmla="*/ 1602463 h 6858000"/>
              <a:gd name="connsiteX757" fmla="*/ 84689 w 7467600"/>
              <a:gd name="connsiteY757" fmla="*/ 1677442 h 6858000"/>
              <a:gd name="connsiteX758" fmla="*/ 298437 w 7467600"/>
              <a:gd name="connsiteY758" fmla="*/ 1968019 h 6858000"/>
              <a:gd name="connsiteX759" fmla="*/ 227269 w 7467600"/>
              <a:gd name="connsiteY759" fmla="*/ 1114064 h 6858000"/>
              <a:gd name="connsiteX760" fmla="*/ 248003 w 7467600"/>
              <a:gd name="connsiteY760" fmla="*/ 1089613 h 6858000"/>
              <a:gd name="connsiteX761" fmla="*/ 427020 w 7467600"/>
              <a:gd name="connsiteY761" fmla="*/ 1619803 h 6858000"/>
              <a:gd name="connsiteX762" fmla="*/ 340345 w 7467600"/>
              <a:gd name="connsiteY762" fmla="*/ 2027739 h 6858000"/>
              <a:gd name="connsiteX763" fmla="*/ 360865 w 7467600"/>
              <a:gd name="connsiteY763" fmla="*/ 2044827 h 6858000"/>
              <a:gd name="connsiteX764" fmla="*/ 560414 w 7467600"/>
              <a:gd name="connsiteY764" fmla="*/ 2421457 h 6858000"/>
              <a:gd name="connsiteX765" fmla="*/ 1359703 w 7467600"/>
              <a:gd name="connsiteY765" fmla="*/ 2578554 h 6858000"/>
              <a:gd name="connsiteX766" fmla="*/ 1359422 w 7467600"/>
              <a:gd name="connsiteY766" fmla="*/ 2577994 h 6858000"/>
              <a:gd name="connsiteX767" fmla="*/ 828701 w 7467600"/>
              <a:gd name="connsiteY767" fmla="*/ 1839520 h 6858000"/>
              <a:gd name="connsiteX768" fmla="*/ 494427 w 7467600"/>
              <a:gd name="connsiteY768" fmla="*/ 1092333 h 6858000"/>
              <a:gd name="connsiteX769" fmla="*/ 506322 w 7467600"/>
              <a:gd name="connsiteY769" fmla="*/ 1020997 h 6858000"/>
              <a:gd name="connsiteX770" fmla="*/ 4570198 w 7467600"/>
              <a:gd name="connsiteY770" fmla="*/ 978081 h 6858000"/>
              <a:gd name="connsiteX771" fmla="*/ 4523691 w 7467600"/>
              <a:gd name="connsiteY771" fmla="*/ 1127776 h 6858000"/>
              <a:gd name="connsiteX772" fmla="*/ 4509875 w 7467600"/>
              <a:gd name="connsiteY772" fmla="*/ 1167552 h 6858000"/>
              <a:gd name="connsiteX773" fmla="*/ 4478168 w 7467600"/>
              <a:gd name="connsiteY773" fmla="*/ 1260735 h 6858000"/>
              <a:gd name="connsiteX774" fmla="*/ 4409309 w 7467600"/>
              <a:gd name="connsiteY774" fmla="*/ 1666996 h 6858000"/>
              <a:gd name="connsiteX775" fmla="*/ 4370031 w 7467600"/>
              <a:gd name="connsiteY775" fmla="*/ 1955666 h 6858000"/>
              <a:gd name="connsiteX776" fmla="*/ 4570198 w 7467600"/>
              <a:gd name="connsiteY776" fmla="*/ 978081 h 6858000"/>
              <a:gd name="connsiteX777" fmla="*/ 4557898 w 7467600"/>
              <a:gd name="connsiteY777" fmla="*/ 900011 h 6858000"/>
              <a:gd name="connsiteX778" fmla="*/ 4344840 w 7467600"/>
              <a:gd name="connsiteY778" fmla="*/ 1922038 h 6858000"/>
              <a:gd name="connsiteX779" fmla="*/ 4378710 w 7467600"/>
              <a:gd name="connsiteY779" fmla="*/ 1665516 h 6858000"/>
              <a:gd name="connsiteX780" fmla="*/ 4448798 w 7467600"/>
              <a:gd name="connsiteY780" fmla="*/ 1253024 h 6858000"/>
              <a:gd name="connsiteX781" fmla="*/ 4480315 w 7467600"/>
              <a:gd name="connsiteY781" fmla="*/ 1158454 h 6858000"/>
              <a:gd name="connsiteX782" fmla="*/ 4494133 w 7467600"/>
              <a:gd name="connsiteY782" fmla="*/ 1118676 h 6858000"/>
              <a:gd name="connsiteX783" fmla="*/ 4557898 w 7467600"/>
              <a:gd name="connsiteY783" fmla="*/ 900011 h 6858000"/>
              <a:gd name="connsiteX784" fmla="*/ 5870151 w 7467600"/>
              <a:gd name="connsiteY784" fmla="*/ 898890 h 6858000"/>
              <a:gd name="connsiteX785" fmla="*/ 5861335 w 7467600"/>
              <a:gd name="connsiteY785" fmla="*/ 899177 h 6858000"/>
              <a:gd name="connsiteX786" fmla="*/ 5843702 w 7467600"/>
              <a:gd name="connsiteY786" fmla="*/ 899748 h 6858000"/>
              <a:gd name="connsiteX787" fmla="*/ 5651107 w 7467600"/>
              <a:gd name="connsiteY787" fmla="*/ 920306 h 6858000"/>
              <a:gd name="connsiteX788" fmla="*/ 5459407 w 7467600"/>
              <a:gd name="connsiteY788" fmla="*/ 940975 h 6858000"/>
              <a:gd name="connsiteX789" fmla="*/ 5374846 w 7467600"/>
              <a:gd name="connsiteY789" fmla="*/ 941988 h 6858000"/>
              <a:gd name="connsiteX790" fmla="*/ 5256105 w 7467600"/>
              <a:gd name="connsiteY790" fmla="*/ 945632 h 6858000"/>
              <a:gd name="connsiteX791" fmla="*/ 5107071 w 7467600"/>
              <a:gd name="connsiteY791" fmla="*/ 969720 h 6858000"/>
              <a:gd name="connsiteX792" fmla="*/ 4998681 w 7467600"/>
              <a:gd name="connsiteY792" fmla="*/ 988771 h 6858000"/>
              <a:gd name="connsiteX793" fmla="*/ 5870151 w 7467600"/>
              <a:gd name="connsiteY793" fmla="*/ 898890 h 6858000"/>
              <a:gd name="connsiteX794" fmla="*/ 5504425 w 7467600"/>
              <a:gd name="connsiteY794" fmla="*/ 848067 h 6858000"/>
              <a:gd name="connsiteX795" fmla="*/ 4968849 w 7467600"/>
              <a:gd name="connsiteY795" fmla="*/ 962318 h 6858000"/>
              <a:gd name="connsiteX796" fmla="*/ 5104039 w 7467600"/>
              <a:gd name="connsiteY796" fmla="*/ 940634 h 6858000"/>
              <a:gd name="connsiteX797" fmla="*/ 5256311 w 7467600"/>
              <a:gd name="connsiteY797" fmla="*/ 916490 h 6858000"/>
              <a:gd name="connsiteX798" fmla="*/ 5377381 w 7467600"/>
              <a:gd name="connsiteY798" fmla="*/ 912671 h 6858000"/>
              <a:gd name="connsiteX799" fmla="*/ 5460148 w 7467600"/>
              <a:gd name="connsiteY799" fmla="*/ 911442 h 6858000"/>
              <a:gd name="connsiteX800" fmla="*/ 5648971 w 7467600"/>
              <a:gd name="connsiteY800" fmla="*/ 891331 h 6858000"/>
              <a:gd name="connsiteX801" fmla="*/ 5844807 w 7467600"/>
              <a:gd name="connsiteY801" fmla="*/ 870718 h 6858000"/>
              <a:gd name="connsiteX802" fmla="*/ 5862975 w 7467600"/>
              <a:gd name="connsiteY802" fmla="*/ 869756 h 6858000"/>
              <a:gd name="connsiteX803" fmla="*/ 5920887 w 7467600"/>
              <a:gd name="connsiteY803" fmla="*/ 865929 h 6858000"/>
              <a:gd name="connsiteX804" fmla="*/ 5504425 w 7467600"/>
              <a:gd name="connsiteY804" fmla="*/ 848067 h 6858000"/>
              <a:gd name="connsiteX805" fmla="*/ 3607114 w 7467600"/>
              <a:gd name="connsiteY805" fmla="*/ 467441 h 6858000"/>
              <a:gd name="connsiteX806" fmla="*/ 3296242 w 7467600"/>
              <a:gd name="connsiteY806" fmla="*/ 807991 h 6858000"/>
              <a:gd name="connsiteX807" fmla="*/ 3174674 w 7467600"/>
              <a:gd name="connsiteY807" fmla="*/ 919759 h 6858000"/>
              <a:gd name="connsiteX808" fmla="*/ 3042978 w 7467600"/>
              <a:gd name="connsiteY808" fmla="*/ 1054894 h 6858000"/>
              <a:gd name="connsiteX809" fmla="*/ 2968914 w 7467600"/>
              <a:gd name="connsiteY809" fmla="*/ 1133756 h 6858000"/>
              <a:gd name="connsiteX810" fmla="*/ 3103823 w 7467600"/>
              <a:gd name="connsiteY810" fmla="*/ 1026814 h 6858000"/>
              <a:gd name="connsiteX811" fmla="*/ 3607114 w 7467600"/>
              <a:gd name="connsiteY811" fmla="*/ 467441 h 6858000"/>
              <a:gd name="connsiteX812" fmla="*/ 3744487 w 7467600"/>
              <a:gd name="connsiteY812" fmla="*/ 383136 h 6858000"/>
              <a:gd name="connsiteX813" fmla="*/ 3970213 w 7467600"/>
              <a:gd name="connsiteY813" fmla="*/ 995559 h 6858000"/>
              <a:gd name="connsiteX814" fmla="*/ 3744487 w 7467600"/>
              <a:gd name="connsiteY814" fmla="*/ 383136 h 6858000"/>
              <a:gd name="connsiteX815" fmla="*/ 3624562 w 7467600"/>
              <a:gd name="connsiteY815" fmla="*/ 367041 h 6858000"/>
              <a:gd name="connsiteX816" fmla="*/ 3489712 w 7467600"/>
              <a:gd name="connsiteY816" fmla="*/ 485386 h 6858000"/>
              <a:gd name="connsiteX817" fmla="*/ 3182994 w 7467600"/>
              <a:gd name="connsiteY817" fmla="*/ 828265 h 6858000"/>
              <a:gd name="connsiteX818" fmla="*/ 2892114 w 7467600"/>
              <a:gd name="connsiteY818" fmla="*/ 1172635 h 6858000"/>
              <a:gd name="connsiteX819" fmla="*/ 3021459 w 7467600"/>
              <a:gd name="connsiteY819" fmla="*/ 1035385 h 6858000"/>
              <a:gd name="connsiteX820" fmla="*/ 3153873 w 7467600"/>
              <a:gd name="connsiteY820" fmla="*/ 898971 h 6858000"/>
              <a:gd name="connsiteX821" fmla="*/ 3276511 w 7467600"/>
              <a:gd name="connsiteY821" fmla="*/ 786423 h 6858000"/>
              <a:gd name="connsiteX822" fmla="*/ 3584154 w 7467600"/>
              <a:gd name="connsiteY822" fmla="*/ 448218 h 6858000"/>
              <a:gd name="connsiteX823" fmla="*/ 3624562 w 7467600"/>
              <a:gd name="connsiteY823" fmla="*/ 367041 h 6858000"/>
              <a:gd name="connsiteX824" fmla="*/ 3766672 w 7467600"/>
              <a:gd name="connsiteY824" fmla="*/ 359429 h 6858000"/>
              <a:gd name="connsiteX825" fmla="*/ 3996338 w 7467600"/>
              <a:gd name="connsiteY825" fmla="*/ 968237 h 6858000"/>
              <a:gd name="connsiteX826" fmla="*/ 3766672 w 7467600"/>
              <a:gd name="connsiteY826" fmla="*/ 359429 h 6858000"/>
              <a:gd name="connsiteX827" fmla="*/ 5805386 w 7467600"/>
              <a:gd name="connsiteY827" fmla="*/ 239240 h 6858000"/>
              <a:gd name="connsiteX828" fmla="*/ 5736947 w 7467600"/>
              <a:gd name="connsiteY828" fmla="*/ 261367 h 6858000"/>
              <a:gd name="connsiteX829" fmla="*/ 5427012 w 7467600"/>
              <a:gd name="connsiteY829" fmla="*/ 311272 h 6858000"/>
              <a:gd name="connsiteX830" fmla="*/ 5147818 w 7467600"/>
              <a:gd name="connsiteY830" fmla="*/ 322112 h 6858000"/>
              <a:gd name="connsiteX831" fmla="*/ 5060854 w 7467600"/>
              <a:gd name="connsiteY831" fmla="*/ 311882 h 6858000"/>
              <a:gd name="connsiteX832" fmla="*/ 4945989 w 7467600"/>
              <a:gd name="connsiteY832" fmla="*/ 300516 h 6858000"/>
              <a:gd name="connsiteX833" fmla="*/ 5410479 w 7467600"/>
              <a:gd name="connsiteY833" fmla="*/ 348434 h 6858000"/>
              <a:gd name="connsiteX834" fmla="*/ 5805386 w 7467600"/>
              <a:gd name="connsiteY834" fmla="*/ 239240 h 6858000"/>
              <a:gd name="connsiteX835" fmla="*/ 5905192 w 7467600"/>
              <a:gd name="connsiteY835" fmla="*/ 163079 h 6858000"/>
              <a:gd name="connsiteX836" fmla="*/ 5865655 w 7467600"/>
              <a:gd name="connsiteY836" fmla="*/ 171901 h 6858000"/>
              <a:gd name="connsiteX837" fmla="*/ 5259740 w 7467600"/>
              <a:gd name="connsiteY837" fmla="*/ 257013 h 6858000"/>
              <a:gd name="connsiteX838" fmla="*/ 5208466 w 7467600"/>
              <a:gd name="connsiteY838" fmla="*/ 257550 h 6858000"/>
              <a:gd name="connsiteX839" fmla="*/ 4980204 w 7467600"/>
              <a:gd name="connsiteY839" fmla="*/ 271903 h 6858000"/>
              <a:gd name="connsiteX840" fmla="*/ 5068068 w 7467600"/>
              <a:gd name="connsiteY840" fmla="*/ 282244 h 6858000"/>
              <a:gd name="connsiteX841" fmla="*/ 5153231 w 7467600"/>
              <a:gd name="connsiteY841" fmla="*/ 292240 h 6858000"/>
              <a:gd name="connsiteX842" fmla="*/ 5426491 w 7467600"/>
              <a:gd name="connsiteY842" fmla="*/ 281128 h 6858000"/>
              <a:gd name="connsiteX843" fmla="*/ 5731212 w 7467600"/>
              <a:gd name="connsiteY843" fmla="*/ 231951 h 6858000"/>
              <a:gd name="connsiteX844" fmla="*/ 5905192 w 7467600"/>
              <a:gd name="connsiteY844" fmla="*/ 163079 h 6858000"/>
              <a:gd name="connsiteX845" fmla="*/ 5944437 w 7467600"/>
              <a:gd name="connsiteY845" fmla="*/ 113829 h 6858000"/>
              <a:gd name="connsiteX846" fmla="*/ 5825032 w 7467600"/>
              <a:gd name="connsiteY846" fmla="*/ 146405 h 6858000"/>
              <a:gd name="connsiteX847" fmla="*/ 4955599 w 7467600"/>
              <a:gd name="connsiteY847" fmla="*/ 247008 h 6858000"/>
              <a:gd name="connsiteX848" fmla="*/ 5210104 w 7467600"/>
              <a:gd name="connsiteY848" fmla="*/ 228123 h 6858000"/>
              <a:gd name="connsiteX849" fmla="*/ 5261015 w 7467600"/>
              <a:gd name="connsiteY849" fmla="*/ 227087 h 6858000"/>
              <a:gd name="connsiteX850" fmla="*/ 5861181 w 7467600"/>
              <a:gd name="connsiteY850" fmla="*/ 143093 h 6858000"/>
              <a:gd name="connsiteX851" fmla="*/ 5961252 w 7467600"/>
              <a:gd name="connsiteY851" fmla="*/ 114820 h 6858000"/>
              <a:gd name="connsiteX852" fmla="*/ 5944437 w 7467600"/>
              <a:gd name="connsiteY852" fmla="*/ 113829 h 6858000"/>
              <a:gd name="connsiteX853" fmla="*/ 3882765 w 7467600"/>
              <a:gd name="connsiteY853" fmla="*/ 0 h 6858000"/>
              <a:gd name="connsiteX854" fmla="*/ 3995099 w 7467600"/>
              <a:gd name="connsiteY854" fmla="*/ 0 h 6858000"/>
              <a:gd name="connsiteX855" fmla="*/ 4163818 w 7467600"/>
              <a:gd name="connsiteY855" fmla="*/ 234104 h 6858000"/>
              <a:gd name="connsiteX856" fmla="*/ 4172099 w 7467600"/>
              <a:gd name="connsiteY856" fmla="*/ 234207 h 6858000"/>
              <a:gd name="connsiteX857" fmla="*/ 4784282 w 7467600"/>
              <a:gd name="connsiteY857" fmla="*/ 276561 h 6858000"/>
              <a:gd name="connsiteX858" fmla="*/ 4801687 w 7467600"/>
              <a:gd name="connsiteY858" fmla="*/ 267764 h 6858000"/>
              <a:gd name="connsiteX859" fmla="*/ 6082788 w 7467600"/>
              <a:gd name="connsiteY859" fmla="*/ 64119 h 6858000"/>
              <a:gd name="connsiteX860" fmla="*/ 6099442 w 7467600"/>
              <a:gd name="connsiteY860" fmla="*/ 82568 h 6858000"/>
              <a:gd name="connsiteX861" fmla="*/ 4804137 w 7467600"/>
              <a:gd name="connsiteY861" fmla="*/ 320931 h 6858000"/>
              <a:gd name="connsiteX862" fmla="*/ 4227047 w 7467600"/>
              <a:gd name="connsiteY862" fmla="*/ 313415 h 6858000"/>
              <a:gd name="connsiteX863" fmla="*/ 4346041 w 7467600"/>
              <a:gd name="connsiteY863" fmla="*/ 456086 h 6858000"/>
              <a:gd name="connsiteX864" fmla="*/ 4870967 w 7467600"/>
              <a:gd name="connsiteY864" fmla="*/ 963061 h 6858000"/>
              <a:gd name="connsiteX865" fmla="*/ 4889647 w 7467600"/>
              <a:gd name="connsiteY865" fmla="*/ 957147 h 6858000"/>
              <a:gd name="connsiteX866" fmla="*/ 5422504 w 7467600"/>
              <a:gd name="connsiteY866" fmla="*/ 805191 h 6858000"/>
              <a:gd name="connsiteX867" fmla="*/ 6087656 w 7467600"/>
              <a:gd name="connsiteY867" fmla="*/ 826703 h 6858000"/>
              <a:gd name="connsiteX868" fmla="*/ 6058717 w 7467600"/>
              <a:gd name="connsiteY868" fmla="*/ 865992 h 6858000"/>
              <a:gd name="connsiteX869" fmla="*/ 4974153 w 7467600"/>
              <a:gd name="connsiteY869" fmla="*/ 1045456 h 6858000"/>
              <a:gd name="connsiteX870" fmla="*/ 5627835 w 7467600"/>
              <a:gd name="connsiteY870" fmla="*/ 1472077 h 6858000"/>
              <a:gd name="connsiteX871" fmla="*/ 5629817 w 7467600"/>
              <a:gd name="connsiteY871" fmla="*/ 1471412 h 6858000"/>
              <a:gd name="connsiteX872" fmla="*/ 5634124 w 7467600"/>
              <a:gd name="connsiteY872" fmla="*/ 1470572 h 6858000"/>
              <a:gd name="connsiteX873" fmla="*/ 5755832 w 7467600"/>
              <a:gd name="connsiteY873" fmla="*/ 1383886 h 6858000"/>
              <a:gd name="connsiteX874" fmla="*/ 6014186 w 7467600"/>
              <a:gd name="connsiteY874" fmla="*/ 1279799 h 6858000"/>
              <a:gd name="connsiteX875" fmla="*/ 6901619 w 7467600"/>
              <a:gd name="connsiteY875" fmla="*/ 1047874 h 6858000"/>
              <a:gd name="connsiteX876" fmla="*/ 6931566 w 7467600"/>
              <a:gd name="connsiteY876" fmla="*/ 1062034 h 6858000"/>
              <a:gd name="connsiteX877" fmla="*/ 5790982 w 7467600"/>
              <a:gd name="connsiteY877" fmla="*/ 1561380 h 6858000"/>
              <a:gd name="connsiteX878" fmla="*/ 6188971 w 7467600"/>
              <a:gd name="connsiteY878" fmla="*/ 1755168 h 6858000"/>
              <a:gd name="connsiteX879" fmla="*/ 6202446 w 7467600"/>
              <a:gd name="connsiteY879" fmla="*/ 1752268 h 6858000"/>
              <a:gd name="connsiteX880" fmla="*/ 7179560 w 7467600"/>
              <a:gd name="connsiteY880" fmla="*/ 1467551 h 6858000"/>
              <a:gd name="connsiteX881" fmla="*/ 7158730 w 7467600"/>
              <a:gd name="connsiteY881" fmla="*/ 1507835 h 6858000"/>
              <a:gd name="connsiteX882" fmla="*/ 6326959 w 7467600"/>
              <a:gd name="connsiteY882" fmla="*/ 1817686 h 6858000"/>
              <a:gd name="connsiteX883" fmla="*/ 6537433 w 7467600"/>
              <a:gd name="connsiteY883" fmla="*/ 1907790 h 6858000"/>
              <a:gd name="connsiteX884" fmla="*/ 6550221 w 7467600"/>
              <a:gd name="connsiteY884" fmla="*/ 1910729 h 6858000"/>
              <a:gd name="connsiteX885" fmla="*/ 6964438 w 7467600"/>
              <a:gd name="connsiteY885" fmla="*/ 2209505 h 6858000"/>
              <a:gd name="connsiteX886" fmla="*/ 7367862 w 7467600"/>
              <a:gd name="connsiteY886" fmla="*/ 2806833 h 6858000"/>
              <a:gd name="connsiteX887" fmla="*/ 7364329 w 7467600"/>
              <a:gd name="connsiteY887" fmla="*/ 2826907 h 6858000"/>
              <a:gd name="connsiteX888" fmla="*/ 7290545 w 7467600"/>
              <a:gd name="connsiteY888" fmla="*/ 2850663 h 6858000"/>
              <a:gd name="connsiteX889" fmla="*/ 6472036 w 7467600"/>
              <a:gd name="connsiteY889" fmla="*/ 1959003 h 6858000"/>
              <a:gd name="connsiteX890" fmla="*/ 5792897 w 7467600"/>
              <a:gd name="connsiteY890" fmla="*/ 1647747 h 6858000"/>
              <a:gd name="connsiteX891" fmla="*/ 5842751 w 7467600"/>
              <a:gd name="connsiteY891" fmla="*/ 1816112 h 6858000"/>
              <a:gd name="connsiteX892" fmla="*/ 5847424 w 7467600"/>
              <a:gd name="connsiteY892" fmla="*/ 1815776 h 6858000"/>
              <a:gd name="connsiteX893" fmla="*/ 6399821 w 7467600"/>
              <a:gd name="connsiteY893" fmla="*/ 2344799 h 6858000"/>
              <a:gd name="connsiteX894" fmla="*/ 6323232 w 7467600"/>
              <a:gd name="connsiteY894" fmla="*/ 2389634 h 6858000"/>
              <a:gd name="connsiteX895" fmla="*/ 5942958 w 7467600"/>
              <a:gd name="connsiteY895" fmla="*/ 2077708 h 6858000"/>
              <a:gd name="connsiteX896" fmla="*/ 5921559 w 7467600"/>
              <a:gd name="connsiteY896" fmla="*/ 2378596 h 6858000"/>
              <a:gd name="connsiteX897" fmla="*/ 5817651 w 7467600"/>
              <a:gd name="connsiteY897" fmla="*/ 3023919 h 6858000"/>
              <a:gd name="connsiteX898" fmla="*/ 5729634 w 7467600"/>
              <a:gd name="connsiteY898" fmla="*/ 3051849 h 6858000"/>
              <a:gd name="connsiteX899" fmla="*/ 5611018 w 7467600"/>
              <a:gd name="connsiteY899" fmla="*/ 2316769 h 6858000"/>
              <a:gd name="connsiteX900" fmla="*/ 5687608 w 7467600"/>
              <a:gd name="connsiteY900" fmla="*/ 2039972 h 6858000"/>
              <a:gd name="connsiteX901" fmla="*/ 5657554 w 7467600"/>
              <a:gd name="connsiteY901" fmla="*/ 1576445 h 6858000"/>
              <a:gd name="connsiteX902" fmla="*/ 5150475 w 7467600"/>
              <a:gd name="connsiteY902" fmla="*/ 1274012 h 6858000"/>
              <a:gd name="connsiteX903" fmla="*/ 5349142 w 7467600"/>
              <a:gd name="connsiteY903" fmla="*/ 2204405 h 6858000"/>
              <a:gd name="connsiteX904" fmla="*/ 5262214 w 7467600"/>
              <a:gd name="connsiteY904" fmla="*/ 2233836 h 6858000"/>
              <a:gd name="connsiteX905" fmla="*/ 4981539 w 7467600"/>
              <a:gd name="connsiteY905" fmla="*/ 1542201 h 6858000"/>
              <a:gd name="connsiteX906" fmla="*/ 4958461 w 7467600"/>
              <a:gd name="connsiteY906" fmla="*/ 1136957 h 6858000"/>
              <a:gd name="connsiteX907" fmla="*/ 4655015 w 7467600"/>
              <a:gd name="connsiteY907" fmla="*/ 891426 h 6858000"/>
              <a:gd name="connsiteX908" fmla="*/ 4348002 w 7467600"/>
              <a:gd name="connsiteY908" fmla="*/ 2205895 h 6858000"/>
              <a:gd name="connsiteX909" fmla="*/ 4262250 w 7467600"/>
              <a:gd name="connsiteY909" fmla="*/ 2219972 h 6858000"/>
              <a:gd name="connsiteX910" fmla="*/ 4550611 w 7467600"/>
              <a:gd name="connsiteY910" fmla="*/ 817540 h 6858000"/>
              <a:gd name="connsiteX911" fmla="*/ 4564418 w 7467600"/>
              <a:gd name="connsiteY911" fmla="*/ 808293 h 6858000"/>
              <a:gd name="connsiteX912" fmla="*/ 4266388 w 7467600"/>
              <a:gd name="connsiteY912" fmla="*/ 500083 h 6858000"/>
              <a:gd name="connsiteX913" fmla="*/ 4032842 w 7467600"/>
              <a:gd name="connsiteY913" fmla="*/ 211809 h 6858000"/>
              <a:gd name="connsiteX914" fmla="*/ 3882765 w 7467600"/>
              <a:gd name="connsiteY914" fmla="*/ 0 h 6858000"/>
              <a:gd name="connsiteX915" fmla="*/ 3721337 w 7467600"/>
              <a:gd name="connsiteY915" fmla="*/ 0 h 6858000"/>
              <a:gd name="connsiteX916" fmla="*/ 3797544 w 7467600"/>
              <a:gd name="connsiteY916" fmla="*/ 0 h 6858000"/>
              <a:gd name="connsiteX917" fmla="*/ 3775734 w 7467600"/>
              <a:gd name="connsiteY917" fmla="*/ 95131 h 6858000"/>
              <a:gd name="connsiteX918" fmla="*/ 3724807 w 7467600"/>
              <a:gd name="connsiteY918" fmla="*/ 272257 h 6858000"/>
              <a:gd name="connsiteX919" fmla="*/ 3726844 w 7467600"/>
              <a:gd name="connsiteY919" fmla="*/ 282988 h 6858000"/>
              <a:gd name="connsiteX920" fmla="*/ 3742664 w 7467600"/>
              <a:gd name="connsiteY920" fmla="*/ 279918 h 6858000"/>
              <a:gd name="connsiteX921" fmla="*/ 4103910 w 7467600"/>
              <a:gd name="connsiteY921" fmla="*/ 1161917 h 6858000"/>
              <a:gd name="connsiteX922" fmla="*/ 4020269 w 7467600"/>
              <a:gd name="connsiteY922" fmla="*/ 1200406 h 6858000"/>
              <a:gd name="connsiteX923" fmla="*/ 3674882 w 7467600"/>
              <a:gd name="connsiteY923" fmla="*/ 488524 h 6858000"/>
              <a:gd name="connsiteX924" fmla="*/ 3132682 w 7467600"/>
              <a:gd name="connsiteY924" fmla="*/ 1072284 h 6858000"/>
              <a:gd name="connsiteX925" fmla="*/ 2716346 w 7467600"/>
              <a:gd name="connsiteY925" fmla="*/ 1276376 h 6858000"/>
              <a:gd name="connsiteX926" fmla="*/ 2716772 w 7467600"/>
              <a:gd name="connsiteY926" fmla="*/ 1255462 h 6858000"/>
              <a:gd name="connsiteX927" fmla="*/ 3471096 w 7467600"/>
              <a:gd name="connsiteY927" fmla="*/ 437072 h 6858000"/>
              <a:gd name="connsiteX928" fmla="*/ 3639057 w 7467600"/>
              <a:gd name="connsiteY928" fmla="*/ 286334 h 6858000"/>
              <a:gd name="connsiteX929" fmla="*/ 3640309 w 7467600"/>
              <a:gd name="connsiteY929" fmla="*/ 284664 h 6858000"/>
              <a:gd name="connsiteX930" fmla="*/ 3646022 w 7467600"/>
              <a:gd name="connsiteY930" fmla="*/ 276711 h 6858000"/>
              <a:gd name="connsiteX931" fmla="*/ 3707943 w 7467600"/>
              <a:gd name="connsiteY931" fmla="*/ 65958 h 6858000"/>
              <a:gd name="connsiteX932" fmla="*/ 3721337 w 7467600"/>
              <a:gd name="connsiteY932" fmla="*/ 0 h 6858000"/>
              <a:gd name="connsiteX933" fmla="*/ 2867960 w 7467600"/>
              <a:gd name="connsiteY933" fmla="*/ 0 h 6858000"/>
              <a:gd name="connsiteX934" fmla="*/ 2926351 w 7467600"/>
              <a:gd name="connsiteY934" fmla="*/ 0 h 6858000"/>
              <a:gd name="connsiteX935" fmla="*/ 2902823 w 7467600"/>
              <a:gd name="connsiteY935" fmla="*/ 262929 h 6858000"/>
              <a:gd name="connsiteX936" fmla="*/ 2940663 w 7467600"/>
              <a:gd name="connsiteY936" fmla="*/ 140884 h 6858000"/>
              <a:gd name="connsiteX937" fmla="*/ 2947039 w 7467600"/>
              <a:gd name="connsiteY937" fmla="*/ 122524 h 6858000"/>
              <a:gd name="connsiteX938" fmla="*/ 2984316 w 7467600"/>
              <a:gd name="connsiteY938" fmla="*/ 0 h 6858000"/>
              <a:gd name="connsiteX939" fmla="*/ 3016114 w 7467600"/>
              <a:gd name="connsiteY939" fmla="*/ 0 h 6858000"/>
              <a:gd name="connsiteX940" fmla="*/ 2979949 w 7467600"/>
              <a:gd name="connsiteY940" fmla="*/ 119274 h 6858000"/>
              <a:gd name="connsiteX941" fmla="*/ 3023879 w 7467600"/>
              <a:gd name="connsiteY941" fmla="*/ 0 h 6858000"/>
              <a:gd name="connsiteX942" fmla="*/ 3105400 w 7467600"/>
              <a:gd name="connsiteY942" fmla="*/ 0 h 6858000"/>
              <a:gd name="connsiteX943" fmla="*/ 3094669 w 7467600"/>
              <a:gd name="connsiteY943" fmla="*/ 30308 h 6858000"/>
              <a:gd name="connsiteX944" fmla="*/ 2901945 w 7467600"/>
              <a:gd name="connsiteY944" fmla="*/ 466538 h 6858000"/>
              <a:gd name="connsiteX945" fmla="*/ 2815209 w 7467600"/>
              <a:gd name="connsiteY945" fmla="*/ 497361 h 6858000"/>
              <a:gd name="connsiteX946" fmla="*/ 2844845 w 7467600"/>
              <a:gd name="connsiteY946" fmla="*/ 127638 h 6858000"/>
              <a:gd name="connsiteX947" fmla="*/ 2867960 w 7467600"/>
              <a:gd name="connsiteY947" fmla="*/ 0 h 6858000"/>
              <a:gd name="connsiteX948" fmla="*/ 1057230 w 7467600"/>
              <a:gd name="connsiteY948" fmla="*/ 0 h 6858000"/>
              <a:gd name="connsiteX949" fmla="*/ 1111003 w 7467600"/>
              <a:gd name="connsiteY949" fmla="*/ 0 h 6858000"/>
              <a:gd name="connsiteX950" fmla="*/ 1125553 w 7467600"/>
              <a:gd name="connsiteY950" fmla="*/ 52588 h 6858000"/>
              <a:gd name="connsiteX951" fmla="*/ 1304276 w 7467600"/>
              <a:gd name="connsiteY951" fmla="*/ 476275 h 6858000"/>
              <a:gd name="connsiteX952" fmla="*/ 1492066 w 7467600"/>
              <a:gd name="connsiteY952" fmla="*/ 886333 h 6858000"/>
              <a:gd name="connsiteX953" fmla="*/ 1423698 w 7467600"/>
              <a:gd name="connsiteY953" fmla="*/ 710817 h 6858000"/>
              <a:gd name="connsiteX954" fmla="*/ 1357609 w 7467600"/>
              <a:gd name="connsiteY954" fmla="*/ 532892 h 6858000"/>
              <a:gd name="connsiteX955" fmla="*/ 1309550 w 7467600"/>
              <a:gd name="connsiteY955" fmla="*/ 374031 h 6858000"/>
              <a:gd name="connsiteX956" fmla="*/ 1193673 w 7467600"/>
              <a:gd name="connsiteY956" fmla="*/ 49533 h 6858000"/>
              <a:gd name="connsiteX957" fmla="*/ 1164391 w 7467600"/>
              <a:gd name="connsiteY957" fmla="*/ 0 h 6858000"/>
              <a:gd name="connsiteX958" fmla="*/ 1200666 w 7467600"/>
              <a:gd name="connsiteY958" fmla="*/ 0 h 6858000"/>
              <a:gd name="connsiteX959" fmla="*/ 1223408 w 7467600"/>
              <a:gd name="connsiteY959" fmla="*/ 38996 h 6858000"/>
              <a:gd name="connsiteX960" fmla="*/ 1339635 w 7467600"/>
              <a:gd name="connsiteY960" fmla="*/ 365517 h 6858000"/>
              <a:gd name="connsiteX961" fmla="*/ 1387469 w 7467600"/>
              <a:gd name="connsiteY961" fmla="*/ 523079 h 6858000"/>
              <a:gd name="connsiteX962" fmla="*/ 1452685 w 7467600"/>
              <a:gd name="connsiteY962" fmla="*/ 699806 h 6858000"/>
              <a:gd name="connsiteX963" fmla="*/ 1492092 w 7467600"/>
              <a:gd name="connsiteY963" fmla="*/ 800424 h 6858000"/>
              <a:gd name="connsiteX964" fmla="*/ 1455302 w 7467600"/>
              <a:gd name="connsiteY964" fmla="*/ 632913 h 6858000"/>
              <a:gd name="connsiteX965" fmla="*/ 1222336 w 7467600"/>
              <a:gd name="connsiteY965" fmla="*/ 9480 h 6858000"/>
              <a:gd name="connsiteX966" fmla="*/ 1214634 w 7467600"/>
              <a:gd name="connsiteY966" fmla="*/ 0 h 6858000"/>
              <a:gd name="connsiteX967" fmla="*/ 1289827 w 7467600"/>
              <a:gd name="connsiteY967" fmla="*/ 0 h 6858000"/>
              <a:gd name="connsiteX968" fmla="*/ 1321076 w 7467600"/>
              <a:gd name="connsiteY968" fmla="*/ 59722 h 6858000"/>
              <a:gd name="connsiteX969" fmla="*/ 1512579 w 7467600"/>
              <a:gd name="connsiteY969" fmla="*/ 626441 h 6858000"/>
              <a:gd name="connsiteX970" fmla="*/ 1506076 w 7467600"/>
              <a:gd name="connsiteY970" fmla="*/ 1089289 h 6858000"/>
              <a:gd name="connsiteX971" fmla="*/ 1486346 w 7467600"/>
              <a:gd name="connsiteY971" fmla="*/ 1079919 h 6858000"/>
              <a:gd name="connsiteX972" fmla="*/ 1070511 w 7467600"/>
              <a:gd name="connsiteY972" fmla="*/ 48609 h 6858000"/>
              <a:gd name="connsiteX973" fmla="*/ 1057230 w 7467600"/>
              <a:gd name="connsiteY973" fmla="*/ 0 h 6858000"/>
              <a:gd name="connsiteX974" fmla="*/ 43151 w 7467600"/>
              <a:gd name="connsiteY974" fmla="*/ 0 h 6858000"/>
              <a:gd name="connsiteX975" fmla="*/ 95283 w 7467600"/>
              <a:gd name="connsiteY975" fmla="*/ 0 h 6858000"/>
              <a:gd name="connsiteX976" fmla="*/ 300708 w 7467600"/>
              <a:gd name="connsiteY976" fmla="*/ 154571 h 6858000"/>
              <a:gd name="connsiteX977" fmla="*/ 530414 w 7467600"/>
              <a:gd name="connsiteY977" fmla="*/ 354673 h 6858000"/>
              <a:gd name="connsiteX978" fmla="*/ 333785 w 7467600"/>
              <a:gd name="connsiteY978" fmla="*/ 161564 h 6858000"/>
              <a:gd name="connsiteX979" fmla="*/ 147005 w 7467600"/>
              <a:gd name="connsiteY979" fmla="*/ 0 h 6858000"/>
              <a:gd name="connsiteX980" fmla="*/ 272509 w 7467600"/>
              <a:gd name="connsiteY980" fmla="*/ 0 h 6858000"/>
              <a:gd name="connsiteX981" fmla="*/ 326276 w 7467600"/>
              <a:gd name="connsiteY981" fmla="*/ 45847 h 6858000"/>
              <a:gd name="connsiteX982" fmla="*/ 823759 w 7467600"/>
              <a:gd name="connsiteY982" fmla="*/ 574145 h 6858000"/>
              <a:gd name="connsiteX983" fmla="*/ 811254 w 7467600"/>
              <a:gd name="connsiteY983" fmla="*/ 665546 h 6858000"/>
              <a:gd name="connsiteX984" fmla="*/ 154042 w 7467600"/>
              <a:gd name="connsiteY984" fmla="*/ 261522 h 6858000"/>
              <a:gd name="connsiteX985" fmla="*/ 13550 w 7467600"/>
              <a:gd name="connsiteY985" fmla="*/ 158423 h 6858000"/>
              <a:gd name="connsiteX986" fmla="*/ 0 w 7467600"/>
              <a:gd name="connsiteY986" fmla="*/ 146618 h 6858000"/>
              <a:gd name="connsiteX987" fmla="*/ 0 w 7467600"/>
              <a:gd name="connsiteY987" fmla="*/ 59161 h 6858000"/>
              <a:gd name="connsiteX988" fmla="*/ 45427 w 7467600"/>
              <a:gd name="connsiteY988" fmla="*/ 101078 h 6858000"/>
              <a:gd name="connsiteX989" fmla="*/ 630103 w 7467600"/>
              <a:gd name="connsiteY989" fmla="*/ 485885 h 6858000"/>
              <a:gd name="connsiteX990" fmla="*/ 532040 w 7467600"/>
              <a:gd name="connsiteY990" fmla="*/ 399359 h 6858000"/>
              <a:gd name="connsiteX991" fmla="*/ 517618 w 7467600"/>
              <a:gd name="connsiteY991" fmla="*/ 385726 h 6858000"/>
              <a:gd name="connsiteX992" fmla="*/ 285074 w 7467600"/>
              <a:gd name="connsiteY992" fmla="*/ 182755 h 6858000"/>
              <a:gd name="connsiteX993" fmla="*/ 43151 w 7467600"/>
              <a:gd name="connsiteY993"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43603 w 7467600"/>
              <a:gd name="connsiteY127" fmla="*/ 5149746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7343603 w 7467600"/>
              <a:gd name="connsiteY136" fmla="*/ 5149746 h 6858000"/>
              <a:gd name="connsiteX137" fmla="*/ 1903353 w 7467600"/>
              <a:gd name="connsiteY137" fmla="*/ 5044827 h 6858000"/>
              <a:gd name="connsiteX138" fmla="*/ 1936931 w 7467600"/>
              <a:gd name="connsiteY138" fmla="*/ 5093954 h 6858000"/>
              <a:gd name="connsiteX139" fmla="*/ 2195868 w 7467600"/>
              <a:gd name="connsiteY139" fmla="*/ 5396574 h 6858000"/>
              <a:gd name="connsiteX140" fmla="*/ 2088852 w 7467600"/>
              <a:gd name="connsiteY140" fmla="*/ 5166123 h 6858000"/>
              <a:gd name="connsiteX141" fmla="*/ 1958241 w 7467600"/>
              <a:gd name="connsiteY141" fmla="*/ 5067955 h 6858000"/>
              <a:gd name="connsiteX142" fmla="*/ 1903353 w 7467600"/>
              <a:gd name="connsiteY142" fmla="*/ 5044827 h 6858000"/>
              <a:gd name="connsiteX143" fmla="*/ 1979378 w 7467600"/>
              <a:gd name="connsiteY143" fmla="*/ 4769504 h 6858000"/>
              <a:gd name="connsiteX144" fmla="*/ 2882120 w 7467600"/>
              <a:gd name="connsiteY144" fmla="*/ 5064547 h 6858000"/>
              <a:gd name="connsiteX145" fmla="*/ 2793103 w 7467600"/>
              <a:gd name="connsiteY145" fmla="*/ 5039699 h 6858000"/>
              <a:gd name="connsiteX146" fmla="*/ 2770041 w 7467600"/>
              <a:gd name="connsiteY146" fmla="*/ 5033634 h 6858000"/>
              <a:gd name="connsiteX147" fmla="*/ 1979378 w 7467600"/>
              <a:gd name="connsiteY147" fmla="*/ 4769504 h 6858000"/>
              <a:gd name="connsiteX148" fmla="*/ 1927410 w 7467600"/>
              <a:gd name="connsiteY148" fmla="*/ 4716164 h 6858000"/>
              <a:gd name="connsiteX149" fmla="*/ 1959587 w 7467600"/>
              <a:gd name="connsiteY149" fmla="*/ 4728849 h 6858000"/>
              <a:gd name="connsiteX150" fmla="*/ 2777707 w 7467600"/>
              <a:gd name="connsiteY150" fmla="*/ 5003991 h 6858000"/>
              <a:gd name="connsiteX151" fmla="*/ 2800768 w 7467600"/>
              <a:gd name="connsiteY151" fmla="*/ 5010056 h 6858000"/>
              <a:gd name="connsiteX152" fmla="*/ 2879408 w 7467600"/>
              <a:gd name="connsiteY152" fmla="*/ 5031590 h 6858000"/>
              <a:gd name="connsiteX153" fmla="*/ 2862295 w 7467600"/>
              <a:gd name="connsiteY153" fmla="*/ 5022958 h 6858000"/>
              <a:gd name="connsiteX154" fmla="*/ 2813343 w 7467600"/>
              <a:gd name="connsiteY154" fmla="*/ 4998369 h 6858000"/>
              <a:gd name="connsiteX155" fmla="*/ 2646245 w 7467600"/>
              <a:gd name="connsiteY155" fmla="*/ 4930999 h 6858000"/>
              <a:gd name="connsiteX156" fmla="*/ 1999243 w 7467600"/>
              <a:gd name="connsiteY156" fmla="*/ 4730524 h 6858000"/>
              <a:gd name="connsiteX157" fmla="*/ 1979527 w 7467600"/>
              <a:gd name="connsiteY157" fmla="*/ 4726651 h 6858000"/>
              <a:gd name="connsiteX158" fmla="*/ 1927410 w 7467600"/>
              <a:gd name="connsiteY158" fmla="*/ 4716164 h 6858000"/>
              <a:gd name="connsiteX159" fmla="*/ 1997014 w 7467600"/>
              <a:gd name="connsiteY159" fmla="*/ 4698007 h 6858000"/>
              <a:gd name="connsiteX160" fmla="*/ 2005458 w 7467600"/>
              <a:gd name="connsiteY160" fmla="*/ 4699540 h 6858000"/>
              <a:gd name="connsiteX161" fmla="*/ 2657186 w 7467600"/>
              <a:gd name="connsiteY161" fmla="*/ 4901687 h 6858000"/>
              <a:gd name="connsiteX162" fmla="*/ 2826662 w 7467600"/>
              <a:gd name="connsiteY162" fmla="*/ 4970362 h 6858000"/>
              <a:gd name="connsiteX163" fmla="*/ 2876100 w 7467600"/>
              <a:gd name="connsiteY163" fmla="*/ 4995397 h 6858000"/>
              <a:gd name="connsiteX164" fmla="*/ 3042600 w 7467600"/>
              <a:gd name="connsiteY164" fmla="*/ 5059532 h 6858000"/>
              <a:gd name="connsiteX165" fmla="*/ 1997014 w 7467600"/>
              <a:gd name="connsiteY165" fmla="*/ 4698007 h 6858000"/>
              <a:gd name="connsiteX166" fmla="*/ 2305292 w 7467600"/>
              <a:gd name="connsiteY166" fmla="*/ 4219492 h 6858000"/>
              <a:gd name="connsiteX167" fmla="*/ 3360922 w 7467600"/>
              <a:gd name="connsiteY167" fmla="*/ 4529373 h 6858000"/>
              <a:gd name="connsiteX168" fmla="*/ 3492420 w 7467600"/>
              <a:gd name="connsiteY168" fmla="*/ 4510145 h 6858000"/>
              <a:gd name="connsiteX169" fmla="*/ 3364086 w 7467600"/>
              <a:gd name="connsiteY169" fmla="*/ 4480340 h 6858000"/>
              <a:gd name="connsiteX170" fmla="*/ 3225818 w 7467600"/>
              <a:gd name="connsiteY170" fmla="*/ 4411822 h 6858000"/>
              <a:gd name="connsiteX171" fmla="*/ 3129696 w 7467600"/>
              <a:gd name="connsiteY171" fmla="*/ 4360704 h 6858000"/>
              <a:gd name="connsiteX172" fmla="*/ 2814545 w 7467600"/>
              <a:gd name="connsiteY172" fmla="*/ 4282955 h 6858000"/>
              <a:gd name="connsiteX173" fmla="*/ 2305292 w 7467600"/>
              <a:gd name="connsiteY173" fmla="*/ 4219492 h 6858000"/>
              <a:gd name="connsiteX174" fmla="*/ 2626982 w 7467600"/>
              <a:gd name="connsiteY174" fmla="*/ 4206450 h 6858000"/>
              <a:gd name="connsiteX175" fmla="*/ 2490617 w 7467600"/>
              <a:gd name="connsiteY175" fmla="*/ 4206951 h 6858000"/>
              <a:gd name="connsiteX176" fmla="*/ 2819869 w 7467600"/>
              <a:gd name="connsiteY176" fmla="*/ 4252936 h 6858000"/>
              <a:gd name="connsiteX177" fmla="*/ 3143018 w 7467600"/>
              <a:gd name="connsiteY177" fmla="*/ 4332698 h 6858000"/>
              <a:gd name="connsiteX178" fmla="*/ 3241520 w 7467600"/>
              <a:gd name="connsiteY178" fmla="*/ 4385112 h 6858000"/>
              <a:gd name="connsiteX179" fmla="*/ 3374575 w 7467600"/>
              <a:gd name="connsiteY179" fmla="*/ 4451517 h 6858000"/>
              <a:gd name="connsiteX180" fmla="*/ 3505221 w 7467600"/>
              <a:gd name="connsiteY180" fmla="*/ 4480757 h 6858000"/>
              <a:gd name="connsiteX181" fmla="*/ 2626982 w 7467600"/>
              <a:gd name="connsiteY181" fmla="*/ 4206450 h 6858000"/>
              <a:gd name="connsiteX182" fmla="*/ 1310106 w 7467600"/>
              <a:gd name="connsiteY182" fmla="*/ 3943217 h 6858000"/>
              <a:gd name="connsiteX183" fmla="*/ 854994 w 7467600"/>
              <a:gd name="connsiteY183" fmla="*/ 4399136 h 6858000"/>
              <a:gd name="connsiteX184" fmla="*/ 742462 w 7467600"/>
              <a:gd name="connsiteY184" fmla="*/ 4594648 h 6858000"/>
              <a:gd name="connsiteX185" fmla="*/ 820602 w 7467600"/>
              <a:gd name="connsiteY185" fmla="*/ 4485915 h 6858000"/>
              <a:gd name="connsiteX186" fmla="*/ 878295 w 7467600"/>
              <a:gd name="connsiteY186" fmla="*/ 4403594 h 6858000"/>
              <a:gd name="connsiteX187" fmla="*/ 1240607 w 7467600"/>
              <a:gd name="connsiteY187" fmla="*/ 4010401 h 6858000"/>
              <a:gd name="connsiteX188" fmla="*/ 1310106 w 7467600"/>
              <a:gd name="connsiteY188" fmla="*/ 3943217 h 6858000"/>
              <a:gd name="connsiteX189" fmla="*/ 1423113 w 7467600"/>
              <a:gd name="connsiteY189" fmla="*/ 3874565 h 6858000"/>
              <a:gd name="connsiteX190" fmla="*/ 1260565 w 7467600"/>
              <a:gd name="connsiteY190" fmla="*/ 4031982 h 6858000"/>
              <a:gd name="connsiteX191" fmla="*/ 901900 w 7467600"/>
              <a:gd name="connsiteY191" fmla="*/ 4421236 h 6858000"/>
              <a:gd name="connsiteX192" fmla="*/ 845044 w 7467600"/>
              <a:gd name="connsiteY192" fmla="*/ 4502436 h 6858000"/>
              <a:gd name="connsiteX193" fmla="*/ 685926 w 7467600"/>
              <a:gd name="connsiteY193" fmla="*/ 4703069 h 6858000"/>
              <a:gd name="connsiteX194" fmla="*/ 684248 w 7467600"/>
              <a:gd name="connsiteY194" fmla="*/ 4706721 h 6858000"/>
              <a:gd name="connsiteX195" fmla="*/ 1423113 w 7467600"/>
              <a:gd name="connsiteY195" fmla="*/ 3874565 h 6858000"/>
              <a:gd name="connsiteX196" fmla="*/ 3316479 w 7467600"/>
              <a:gd name="connsiteY196" fmla="*/ 3872136 h 6858000"/>
              <a:gd name="connsiteX197" fmla="*/ 3546806 w 7467600"/>
              <a:gd name="connsiteY197" fmla="*/ 4356139 h 6858000"/>
              <a:gd name="connsiteX198" fmla="*/ 3364433 w 7467600"/>
              <a:gd name="connsiteY198" fmla="*/ 3953121 h 6858000"/>
              <a:gd name="connsiteX199" fmla="*/ 3316479 w 7467600"/>
              <a:gd name="connsiteY199" fmla="*/ 3872136 h 6858000"/>
              <a:gd name="connsiteX200" fmla="*/ 3291335 w 7467600"/>
              <a:gd name="connsiteY200" fmla="*/ 3767420 h 6858000"/>
              <a:gd name="connsiteX201" fmla="*/ 3390805 w 7467600"/>
              <a:gd name="connsiteY201" fmla="*/ 3937163 h 6858000"/>
              <a:gd name="connsiteX202" fmla="*/ 3579062 w 7467600"/>
              <a:gd name="connsiteY202" fmla="*/ 4359040 h 6858000"/>
              <a:gd name="connsiteX203" fmla="*/ 3467355 w 7467600"/>
              <a:gd name="connsiteY203" fmla="*/ 3988130 h 6858000"/>
              <a:gd name="connsiteX204" fmla="*/ 3310753 w 7467600"/>
              <a:gd name="connsiteY204" fmla="*/ 3787140 h 6858000"/>
              <a:gd name="connsiteX205" fmla="*/ 3291335 w 7467600"/>
              <a:gd name="connsiteY205" fmla="*/ 3767420 h 6858000"/>
              <a:gd name="connsiteX206" fmla="*/ 1635889 w 7467600"/>
              <a:gd name="connsiteY206" fmla="*/ 3709494 h 6858000"/>
              <a:gd name="connsiteX207" fmla="*/ 1634800 w 7467600"/>
              <a:gd name="connsiteY207" fmla="*/ 3731111 h 6858000"/>
              <a:gd name="connsiteX208" fmla="*/ 1635889 w 7467600"/>
              <a:gd name="connsiteY208" fmla="*/ 3709494 h 6858000"/>
              <a:gd name="connsiteX209" fmla="*/ 1510397 w 7467600"/>
              <a:gd name="connsiteY209" fmla="*/ 3684705 h 6858000"/>
              <a:gd name="connsiteX210" fmla="*/ 1146550 w 7467600"/>
              <a:gd name="connsiteY210" fmla="*/ 3802012 h 6858000"/>
              <a:gd name="connsiteX211" fmla="*/ 698834 w 7467600"/>
              <a:gd name="connsiteY211" fmla="*/ 3952272 h 6858000"/>
              <a:gd name="connsiteX212" fmla="*/ 34256 w 7467600"/>
              <a:gd name="connsiteY212" fmla="*/ 4347603 h 6858000"/>
              <a:gd name="connsiteX213" fmla="*/ 527241 w 7467600"/>
              <a:gd name="connsiteY213" fmla="*/ 4065078 h 6858000"/>
              <a:gd name="connsiteX214" fmla="*/ 1510397 w 7467600"/>
              <a:gd name="connsiteY214" fmla="*/ 3684705 h 6858000"/>
              <a:gd name="connsiteX215" fmla="*/ 1313114 w 7467600"/>
              <a:gd name="connsiteY215" fmla="*/ 3655216 h 6858000"/>
              <a:gd name="connsiteX216" fmla="*/ 1109304 w 7467600"/>
              <a:gd name="connsiteY216" fmla="*/ 3669030 h 6858000"/>
              <a:gd name="connsiteX217" fmla="*/ 8129 w 7467600"/>
              <a:gd name="connsiteY217" fmla="*/ 4330519 h 6858000"/>
              <a:gd name="connsiteX218" fmla="*/ 687572 w 7467600"/>
              <a:gd name="connsiteY218" fmla="*/ 3925629 h 6858000"/>
              <a:gd name="connsiteX219" fmla="*/ 1138365 w 7467600"/>
              <a:gd name="connsiteY219" fmla="*/ 3774515 h 6858000"/>
              <a:gd name="connsiteX220" fmla="*/ 1505579 w 7467600"/>
              <a:gd name="connsiteY220" fmla="*/ 3655526 h 6858000"/>
              <a:gd name="connsiteX221" fmla="*/ 1313114 w 7467600"/>
              <a:gd name="connsiteY221" fmla="*/ 3655216 h 6858000"/>
              <a:gd name="connsiteX222" fmla="*/ 3655073 w 7467600"/>
              <a:gd name="connsiteY222" fmla="*/ 3650884 h 6858000"/>
              <a:gd name="connsiteX223" fmla="*/ 3989938 w 7467600"/>
              <a:gd name="connsiteY223" fmla="*/ 3991685 h 6858000"/>
              <a:gd name="connsiteX224" fmla="*/ 4393907 w 7467600"/>
              <a:gd name="connsiteY224" fmla="*/ 4261258 h 6858000"/>
              <a:gd name="connsiteX225" fmla="*/ 4648051 w 7467600"/>
              <a:gd name="connsiteY225" fmla="*/ 4374051 h 6858000"/>
              <a:gd name="connsiteX226" fmla="*/ 4383389 w 7467600"/>
              <a:gd name="connsiteY226" fmla="*/ 4184369 h 6858000"/>
              <a:gd name="connsiteX227" fmla="*/ 4165508 w 7467600"/>
              <a:gd name="connsiteY227" fmla="*/ 4035196 h 6858000"/>
              <a:gd name="connsiteX228" fmla="*/ 4068162 w 7467600"/>
              <a:gd name="connsiteY228" fmla="*/ 3953394 h 6858000"/>
              <a:gd name="connsiteX229" fmla="*/ 3981416 w 7467600"/>
              <a:gd name="connsiteY229" fmla="*/ 3880482 h 6858000"/>
              <a:gd name="connsiteX230" fmla="*/ 3800147 w 7467600"/>
              <a:gd name="connsiteY230" fmla="*/ 3749872 h 6858000"/>
              <a:gd name="connsiteX231" fmla="*/ 3655073 w 7467600"/>
              <a:gd name="connsiteY231" fmla="*/ 3650884 h 6858000"/>
              <a:gd name="connsiteX232" fmla="*/ 3670252 w 7467600"/>
              <a:gd name="connsiteY232" fmla="*/ 3622798 h 6858000"/>
              <a:gd name="connsiteX233" fmla="*/ 3817258 w 7467600"/>
              <a:gd name="connsiteY233" fmla="*/ 3723577 h 6858000"/>
              <a:gd name="connsiteX234" fmla="*/ 4000461 w 7467600"/>
              <a:gd name="connsiteY234" fmla="*/ 3855966 h 6858000"/>
              <a:gd name="connsiteX235" fmla="*/ 4088180 w 7467600"/>
              <a:gd name="connsiteY235" fmla="*/ 3929774 h 6858000"/>
              <a:gd name="connsiteX236" fmla="*/ 4184555 w 7467600"/>
              <a:gd name="connsiteY236" fmla="*/ 4010683 h 6858000"/>
              <a:gd name="connsiteX237" fmla="*/ 4399563 w 7467600"/>
              <a:gd name="connsiteY237" fmla="*/ 4158106 h 6858000"/>
              <a:gd name="connsiteX238" fmla="*/ 4684469 w 7467600"/>
              <a:gd name="connsiteY238" fmla="*/ 4364680 h 6858000"/>
              <a:gd name="connsiteX239" fmla="*/ 4690271 w 7467600"/>
              <a:gd name="connsiteY239" fmla="*/ 4370034 h 6858000"/>
              <a:gd name="connsiteX240" fmla="*/ 4136093 w 7467600"/>
              <a:gd name="connsiteY240" fmla="*/ 3858466 h 6858000"/>
              <a:gd name="connsiteX241" fmla="*/ 3670252 w 7467600"/>
              <a:gd name="connsiteY241" fmla="*/ 3622798 h 6858000"/>
              <a:gd name="connsiteX242" fmla="*/ 4440129 w 7467600"/>
              <a:gd name="connsiteY242" fmla="*/ 3448571 h 6858000"/>
              <a:gd name="connsiteX243" fmla="*/ 4856525 w 7467600"/>
              <a:gd name="connsiteY243" fmla="*/ 3915351 h 6858000"/>
              <a:gd name="connsiteX244" fmla="*/ 5059055 w 7467600"/>
              <a:gd name="connsiteY244" fmla="*/ 4108918 h 6858000"/>
              <a:gd name="connsiteX245" fmla="*/ 5290070 w 7467600"/>
              <a:gd name="connsiteY245" fmla="*/ 4263619 h 6858000"/>
              <a:gd name="connsiteX246" fmla="*/ 4834991 w 7467600"/>
              <a:gd name="connsiteY246" fmla="*/ 3830985 h 6858000"/>
              <a:gd name="connsiteX247" fmla="*/ 4440129 w 7467600"/>
              <a:gd name="connsiteY247" fmla="*/ 3448571 h 6858000"/>
              <a:gd name="connsiteX248" fmla="*/ 4441737 w 7467600"/>
              <a:gd name="connsiteY248" fmla="*/ 3399734 h 6858000"/>
              <a:gd name="connsiteX249" fmla="*/ 4431236 w 7467600"/>
              <a:gd name="connsiteY249" fmla="*/ 3400954 h 6858000"/>
              <a:gd name="connsiteX250" fmla="*/ 4557150 w 7467600"/>
              <a:gd name="connsiteY250" fmla="*/ 3510023 h 6858000"/>
              <a:gd name="connsiteX251" fmla="*/ 4856936 w 7467600"/>
              <a:gd name="connsiteY251" fmla="*/ 3809146 h 6858000"/>
              <a:gd name="connsiteX252" fmla="*/ 5111996 w 7467600"/>
              <a:gd name="connsiteY252" fmla="*/ 4065759 h 6858000"/>
              <a:gd name="connsiteX253" fmla="*/ 5388878 w 7467600"/>
              <a:gd name="connsiteY253" fmla="*/ 4300185 h 6858000"/>
              <a:gd name="connsiteX254" fmla="*/ 5425556 w 7467600"/>
              <a:gd name="connsiteY254" fmla="*/ 4308967 h 6858000"/>
              <a:gd name="connsiteX255" fmla="*/ 4943646 w 7467600"/>
              <a:gd name="connsiteY255" fmla="*/ 3822916 h 6858000"/>
              <a:gd name="connsiteX256" fmla="*/ 4594837 w 7467600"/>
              <a:gd name="connsiteY256" fmla="*/ 3532274 h 6858000"/>
              <a:gd name="connsiteX257" fmla="*/ 4441737 w 7467600"/>
              <a:gd name="connsiteY257" fmla="*/ 3399734 h 6858000"/>
              <a:gd name="connsiteX258" fmla="*/ 5425834 w 7467600"/>
              <a:gd name="connsiteY258" fmla="*/ 3162785 h 6858000"/>
              <a:gd name="connsiteX259" fmla="*/ 5401644 w 7467600"/>
              <a:gd name="connsiteY259" fmla="*/ 3617847 h 6858000"/>
              <a:gd name="connsiteX260" fmla="*/ 5467256 w 7467600"/>
              <a:gd name="connsiteY260" fmla="*/ 4175494 h 6858000"/>
              <a:gd name="connsiteX261" fmla="*/ 5448069 w 7467600"/>
              <a:gd name="connsiteY261" fmla="*/ 3567554 h 6858000"/>
              <a:gd name="connsiteX262" fmla="*/ 5425834 w 7467600"/>
              <a:gd name="connsiteY262" fmla="*/ 3162785 h 6858000"/>
              <a:gd name="connsiteX263" fmla="*/ 1318687 w 7467600"/>
              <a:gd name="connsiteY263" fmla="*/ 3113840 h 6858000"/>
              <a:gd name="connsiteX264" fmla="*/ 1066793 w 7467600"/>
              <a:gd name="connsiteY264" fmla="*/ 3212171 h 6858000"/>
              <a:gd name="connsiteX265" fmla="*/ 993319 w 7467600"/>
              <a:gd name="connsiteY265" fmla="*/ 3247648 h 6858000"/>
              <a:gd name="connsiteX266" fmla="*/ 853081 w 7467600"/>
              <a:gd name="connsiteY266" fmla="*/ 3312410 h 6858000"/>
              <a:gd name="connsiteX267" fmla="*/ 805957 w 7467600"/>
              <a:gd name="connsiteY267" fmla="*/ 3330443 h 6858000"/>
              <a:gd name="connsiteX268" fmla="*/ 1318687 w 7467600"/>
              <a:gd name="connsiteY268" fmla="*/ 3113840 h 6858000"/>
              <a:gd name="connsiteX269" fmla="*/ 5453702 w 7467600"/>
              <a:gd name="connsiteY269" fmla="*/ 3090882 h 6858000"/>
              <a:gd name="connsiteX270" fmla="*/ 5480135 w 7467600"/>
              <a:gd name="connsiteY270" fmla="*/ 3565802 h 6858000"/>
              <a:gd name="connsiteX271" fmla="*/ 5499023 w 7467600"/>
              <a:gd name="connsiteY271" fmla="*/ 4166310 h 6858000"/>
              <a:gd name="connsiteX272" fmla="*/ 5547022 w 7467600"/>
              <a:gd name="connsiteY272" fmla="*/ 3607838 h 6858000"/>
              <a:gd name="connsiteX273" fmla="*/ 5515964 w 7467600"/>
              <a:gd name="connsiteY273" fmla="*/ 3378541 h 6858000"/>
              <a:gd name="connsiteX274" fmla="*/ 5453702 w 7467600"/>
              <a:gd name="connsiteY274" fmla="*/ 3090882 h 6858000"/>
              <a:gd name="connsiteX275" fmla="*/ 1238695 w 7467600"/>
              <a:gd name="connsiteY275" fmla="*/ 3076820 h 6858000"/>
              <a:gd name="connsiteX276" fmla="*/ 716371 w 7467600"/>
              <a:gd name="connsiteY276" fmla="*/ 3293249 h 6858000"/>
              <a:gd name="connsiteX277" fmla="*/ 579522 w 7467600"/>
              <a:gd name="connsiteY277" fmla="*/ 3371759 h 6858000"/>
              <a:gd name="connsiteX278" fmla="*/ 600288 w 7467600"/>
              <a:gd name="connsiteY278" fmla="*/ 3365555 h 6858000"/>
              <a:gd name="connsiteX279" fmla="*/ 840692 w 7467600"/>
              <a:gd name="connsiteY279" fmla="*/ 3284921 h 6858000"/>
              <a:gd name="connsiteX280" fmla="*/ 979248 w 7467600"/>
              <a:gd name="connsiteY280" fmla="*/ 3221003 h 6858000"/>
              <a:gd name="connsiteX281" fmla="*/ 1053282 w 7467600"/>
              <a:gd name="connsiteY281" fmla="*/ 3185247 h 6858000"/>
              <a:gd name="connsiteX282" fmla="*/ 1320603 w 7467600"/>
              <a:gd name="connsiteY282" fmla="*/ 3081281 h 6858000"/>
              <a:gd name="connsiteX283" fmla="*/ 1238695 w 7467600"/>
              <a:gd name="connsiteY283" fmla="*/ 3076820 h 6858000"/>
              <a:gd name="connsiteX284" fmla="*/ 5425627 w 7467600"/>
              <a:gd name="connsiteY284" fmla="*/ 2954192 h 6858000"/>
              <a:gd name="connsiteX285" fmla="*/ 5470770 w 7467600"/>
              <a:gd name="connsiteY285" fmla="*/ 3005435 h 6858000"/>
              <a:gd name="connsiteX286" fmla="*/ 5519779 w 7467600"/>
              <a:gd name="connsiteY286" fmla="*/ 4359223 h 6858000"/>
              <a:gd name="connsiteX287" fmla="*/ 5520293 w 7467600"/>
              <a:gd name="connsiteY287" fmla="*/ 4360602 h 6858000"/>
              <a:gd name="connsiteX288" fmla="*/ 5767221 w 7467600"/>
              <a:gd name="connsiteY288" fmla="*/ 4665564 h 6858000"/>
              <a:gd name="connsiteX289" fmla="*/ 6937169 w 7467600"/>
              <a:gd name="connsiteY289" fmla="*/ 4815941 h 6858000"/>
              <a:gd name="connsiteX290" fmla="*/ 6953922 w 7467600"/>
              <a:gd name="connsiteY290" fmla="*/ 4890068 h 6858000"/>
              <a:gd name="connsiteX291" fmla="*/ 6071359 w 7467600"/>
              <a:gd name="connsiteY291" fmla="*/ 4770770 h 6858000"/>
              <a:gd name="connsiteX292" fmla="*/ 6038839 w 7467600"/>
              <a:gd name="connsiteY292" fmla="*/ 4764474 h 6858000"/>
              <a:gd name="connsiteX293" fmla="*/ 6038706 w 7467600"/>
              <a:gd name="connsiteY293" fmla="*/ 4763847 h 6858000"/>
              <a:gd name="connsiteX294" fmla="*/ 6037784 w 7467600"/>
              <a:gd name="connsiteY294" fmla="*/ 4764270 h 6858000"/>
              <a:gd name="connsiteX295" fmla="*/ 6038839 w 7467600"/>
              <a:gd name="connsiteY295" fmla="*/ 4764474 h 6858000"/>
              <a:gd name="connsiteX296" fmla="*/ 6040338 w 7467600"/>
              <a:gd name="connsiteY296" fmla="*/ 4771418 h 6858000"/>
              <a:gd name="connsiteX297" fmla="*/ 6024488 w 7467600"/>
              <a:gd name="connsiteY297" fmla="*/ 4809903 h 6858000"/>
              <a:gd name="connsiteX298" fmla="*/ 5599771 w 7467600"/>
              <a:gd name="connsiteY298" fmla="*/ 5509652 h 6858000"/>
              <a:gd name="connsiteX299" fmla="*/ 5548843 w 7467600"/>
              <a:gd name="connsiteY299" fmla="*/ 5563845 h 6858000"/>
              <a:gd name="connsiteX300" fmla="*/ 5940952 w 7467600"/>
              <a:gd name="connsiteY300" fmla="*/ 6250028 h 6858000"/>
              <a:gd name="connsiteX301" fmla="*/ 6043441 w 7467600"/>
              <a:gd name="connsiteY301" fmla="*/ 6665847 h 6858000"/>
              <a:gd name="connsiteX302" fmla="*/ 6093432 w 7467600"/>
              <a:gd name="connsiteY302" fmla="*/ 6858000 h 6858000"/>
              <a:gd name="connsiteX303" fmla="*/ 6034344 w 7467600"/>
              <a:gd name="connsiteY303" fmla="*/ 6858000 h 6858000"/>
              <a:gd name="connsiteX304" fmla="*/ 6026679 w 7467600"/>
              <a:gd name="connsiteY304" fmla="*/ 6836959 h 6858000"/>
              <a:gd name="connsiteX305" fmla="*/ 5800441 w 7467600"/>
              <a:gd name="connsiteY305" fmla="*/ 6335286 h 6858000"/>
              <a:gd name="connsiteX306" fmla="*/ 5526562 w 7467600"/>
              <a:gd name="connsiteY306" fmla="*/ 5705388 h 6858000"/>
              <a:gd name="connsiteX307" fmla="*/ 5519640 w 7467600"/>
              <a:gd name="connsiteY307" fmla="*/ 5683774 h 6858000"/>
              <a:gd name="connsiteX308" fmla="*/ 5844559 w 7467600"/>
              <a:gd name="connsiteY308" fmla="*/ 6553349 h 6858000"/>
              <a:gd name="connsiteX309" fmla="*/ 5975994 w 7467600"/>
              <a:gd name="connsiteY309" fmla="*/ 6858000 h 6858000"/>
              <a:gd name="connsiteX310" fmla="*/ 5898547 w 7467600"/>
              <a:gd name="connsiteY310" fmla="*/ 6858000 h 6858000"/>
              <a:gd name="connsiteX311" fmla="*/ 5682041 w 7467600"/>
              <a:gd name="connsiteY311" fmla="*/ 6355860 h 6858000"/>
              <a:gd name="connsiteX312" fmla="*/ 5461758 w 7467600"/>
              <a:gd name="connsiteY312" fmla="*/ 5820220 h 6858000"/>
              <a:gd name="connsiteX313" fmla="*/ 5237282 w 7467600"/>
              <a:gd name="connsiteY313" fmla="*/ 6579086 h 6858000"/>
              <a:gd name="connsiteX314" fmla="*/ 5115009 w 7467600"/>
              <a:gd name="connsiteY314" fmla="*/ 6858000 h 6858000"/>
              <a:gd name="connsiteX315" fmla="*/ 5028074 w 7467600"/>
              <a:gd name="connsiteY315" fmla="*/ 6858000 h 6858000"/>
              <a:gd name="connsiteX316" fmla="*/ 5079508 w 7467600"/>
              <a:gd name="connsiteY316" fmla="*/ 6749074 h 6858000"/>
              <a:gd name="connsiteX317" fmla="*/ 5371846 w 7467600"/>
              <a:gd name="connsiteY317" fmla="*/ 5924413 h 6858000"/>
              <a:gd name="connsiteX318" fmla="*/ 5270512 w 7467600"/>
              <a:gd name="connsiteY318" fmla="*/ 6138975 h 6858000"/>
              <a:gd name="connsiteX319" fmla="*/ 5062409 w 7467600"/>
              <a:gd name="connsiteY319" fmla="*/ 6653544 h 6858000"/>
              <a:gd name="connsiteX320" fmla="*/ 5036628 w 7467600"/>
              <a:gd name="connsiteY320" fmla="*/ 6754247 h 6858000"/>
              <a:gd name="connsiteX321" fmla="*/ 5009112 w 7467600"/>
              <a:gd name="connsiteY321" fmla="*/ 6858000 h 6858000"/>
              <a:gd name="connsiteX322" fmla="*/ 4976679 w 7467600"/>
              <a:gd name="connsiteY322" fmla="*/ 6858000 h 6858000"/>
              <a:gd name="connsiteX323" fmla="*/ 5006537 w 7467600"/>
              <a:gd name="connsiteY323" fmla="*/ 6747068 h 6858000"/>
              <a:gd name="connsiteX324" fmla="*/ 5032723 w 7467600"/>
              <a:gd name="connsiteY324" fmla="*/ 6644957 h 6858000"/>
              <a:gd name="connsiteX325" fmla="*/ 5242949 w 7467600"/>
              <a:gd name="connsiteY325" fmla="*/ 6125175 h 6858000"/>
              <a:gd name="connsiteX326" fmla="*/ 5286321 w 7467600"/>
              <a:gd name="connsiteY326" fmla="*/ 6033555 h 6858000"/>
              <a:gd name="connsiteX327" fmla="*/ 5008210 w 7467600"/>
              <a:gd name="connsiteY327" fmla="*/ 6649194 h 6858000"/>
              <a:gd name="connsiteX328" fmla="*/ 4986321 w 7467600"/>
              <a:gd name="connsiteY328" fmla="*/ 6765687 h 6858000"/>
              <a:gd name="connsiteX329" fmla="*/ 4973474 w 7467600"/>
              <a:gd name="connsiteY329" fmla="*/ 6858000 h 6858000"/>
              <a:gd name="connsiteX330" fmla="*/ 4907178 w 7467600"/>
              <a:gd name="connsiteY330" fmla="*/ 6858000 h 6858000"/>
              <a:gd name="connsiteX331" fmla="*/ 4910810 w 7467600"/>
              <a:gd name="connsiteY331" fmla="*/ 6829660 h 6858000"/>
              <a:gd name="connsiteX332" fmla="*/ 4987461 w 7467600"/>
              <a:gd name="connsiteY332" fmla="*/ 6432994 h 6858000"/>
              <a:gd name="connsiteX333" fmla="*/ 5179262 w 7467600"/>
              <a:gd name="connsiteY333" fmla="*/ 6035044 h 6858000"/>
              <a:gd name="connsiteX334" fmla="*/ 4689678 w 7467600"/>
              <a:gd name="connsiteY334" fmla="*/ 6440241 h 6858000"/>
              <a:gd name="connsiteX335" fmla="*/ 4477543 w 7467600"/>
              <a:gd name="connsiteY335" fmla="*/ 6674836 h 6858000"/>
              <a:gd name="connsiteX336" fmla="*/ 4329957 w 7467600"/>
              <a:gd name="connsiteY336" fmla="*/ 6858000 h 6858000"/>
              <a:gd name="connsiteX337" fmla="*/ 4218595 w 7467600"/>
              <a:gd name="connsiteY337" fmla="*/ 6858000 h 6858000"/>
              <a:gd name="connsiteX338" fmla="*/ 4368888 w 7467600"/>
              <a:gd name="connsiteY338" fmla="*/ 6668412 h 6858000"/>
              <a:gd name="connsiteX339" fmla="*/ 4563091 w 7467600"/>
              <a:gd name="connsiteY339" fmla="*/ 6442508 h 6858000"/>
              <a:gd name="connsiteX340" fmla="*/ 5387324 w 7467600"/>
              <a:gd name="connsiteY340" fmla="*/ 5705830 h 6858000"/>
              <a:gd name="connsiteX341" fmla="*/ 5073620 w 7467600"/>
              <a:gd name="connsiteY341" fmla="*/ 5955437 h 6858000"/>
              <a:gd name="connsiteX342" fmla="*/ 4689789 w 7467600"/>
              <a:gd name="connsiteY342" fmla="*/ 6268382 h 6858000"/>
              <a:gd name="connsiteX343" fmla="*/ 4418722 w 7467600"/>
              <a:gd name="connsiteY343" fmla="*/ 6570886 h 6858000"/>
              <a:gd name="connsiteX344" fmla="*/ 4214944 w 7467600"/>
              <a:gd name="connsiteY344" fmla="*/ 6858000 h 6858000"/>
              <a:gd name="connsiteX345" fmla="*/ 4177898 w 7467600"/>
              <a:gd name="connsiteY345" fmla="*/ 6858000 h 6858000"/>
              <a:gd name="connsiteX346" fmla="*/ 4391597 w 7467600"/>
              <a:gd name="connsiteY346" fmla="*/ 6556370 h 6858000"/>
              <a:gd name="connsiteX347" fmla="*/ 4668889 w 7467600"/>
              <a:gd name="connsiteY347" fmla="*/ 6246399 h 6858000"/>
              <a:gd name="connsiteX348" fmla="*/ 5055427 w 7467600"/>
              <a:gd name="connsiteY348" fmla="*/ 5931476 h 6858000"/>
              <a:gd name="connsiteX349" fmla="*/ 5371814 w 7467600"/>
              <a:gd name="connsiteY349" fmla="*/ 5678975 h 6858000"/>
              <a:gd name="connsiteX350" fmla="*/ 4987918 w 7467600"/>
              <a:gd name="connsiteY350" fmla="*/ 5838701 h 6858000"/>
              <a:gd name="connsiteX351" fmla="*/ 4317146 w 7467600"/>
              <a:gd name="connsiteY351" fmla="*/ 6587716 h 6858000"/>
              <a:gd name="connsiteX352" fmla="*/ 4171627 w 7467600"/>
              <a:gd name="connsiteY352" fmla="*/ 6858000 h 6858000"/>
              <a:gd name="connsiteX353" fmla="*/ 4081585 w 7467600"/>
              <a:gd name="connsiteY353" fmla="*/ 6858000 h 6858000"/>
              <a:gd name="connsiteX354" fmla="*/ 4238603 w 7467600"/>
              <a:gd name="connsiteY354" fmla="*/ 6559341 h 6858000"/>
              <a:gd name="connsiteX355" fmla="*/ 4778333 w 7467600"/>
              <a:gd name="connsiteY355" fmla="*/ 5873626 h 6858000"/>
              <a:gd name="connsiteX356" fmla="*/ 5414185 w 7467600"/>
              <a:gd name="connsiteY356" fmla="*/ 5573882 h 6858000"/>
              <a:gd name="connsiteX357" fmla="*/ 5959648 w 7467600"/>
              <a:gd name="connsiteY357" fmla="*/ 4760797 h 6858000"/>
              <a:gd name="connsiteX358" fmla="*/ 5355019 w 7467600"/>
              <a:gd name="connsiteY358" fmla="*/ 4734672 h 6858000"/>
              <a:gd name="connsiteX359" fmla="*/ 5083565 w 7467600"/>
              <a:gd name="connsiteY359" fmla="*/ 5179121 h 6858000"/>
              <a:gd name="connsiteX360" fmla="*/ 4713577 w 7467600"/>
              <a:gd name="connsiteY360" fmla="*/ 5616803 h 6858000"/>
              <a:gd name="connsiteX361" fmla="*/ 3989559 w 7467600"/>
              <a:gd name="connsiteY361" fmla="*/ 6145945 h 6858000"/>
              <a:gd name="connsiteX362" fmla="*/ 3939824 w 7467600"/>
              <a:gd name="connsiteY362" fmla="*/ 6066900 h 6858000"/>
              <a:gd name="connsiteX363" fmla="*/ 4584537 w 7467600"/>
              <a:gd name="connsiteY363" fmla="*/ 5324826 h 6858000"/>
              <a:gd name="connsiteX364" fmla="*/ 5037105 w 7467600"/>
              <a:gd name="connsiteY364" fmla="*/ 5088765 h 6858000"/>
              <a:gd name="connsiteX365" fmla="*/ 5039930 w 7467600"/>
              <a:gd name="connsiteY365" fmla="*/ 5089585 h 6858000"/>
              <a:gd name="connsiteX366" fmla="*/ 5263764 w 7467600"/>
              <a:gd name="connsiteY366" fmla="*/ 4735525 h 6858000"/>
              <a:gd name="connsiteX367" fmla="*/ 4086300 w 7467600"/>
              <a:gd name="connsiteY367" fmla="*/ 4884599 h 6858000"/>
              <a:gd name="connsiteX368" fmla="*/ 4085485 w 7467600"/>
              <a:gd name="connsiteY368" fmla="*/ 4899070 h 6858000"/>
              <a:gd name="connsiteX369" fmla="*/ 3871915 w 7467600"/>
              <a:gd name="connsiteY369" fmla="*/ 5253645 h 6858000"/>
              <a:gd name="connsiteX370" fmla="*/ 3799374 w 7467600"/>
              <a:gd name="connsiteY370" fmla="*/ 5466127 h 6858000"/>
              <a:gd name="connsiteX371" fmla="*/ 3498850 w 7467600"/>
              <a:gd name="connsiteY371" fmla="*/ 6661888 h 6858000"/>
              <a:gd name="connsiteX372" fmla="*/ 3399216 w 7467600"/>
              <a:gd name="connsiteY372" fmla="*/ 6858000 h 6858000"/>
              <a:gd name="connsiteX373" fmla="*/ 3303688 w 7467600"/>
              <a:gd name="connsiteY373" fmla="*/ 6858000 h 6858000"/>
              <a:gd name="connsiteX374" fmla="*/ 3391774 w 7467600"/>
              <a:gd name="connsiteY374" fmla="*/ 6697181 h 6858000"/>
              <a:gd name="connsiteX375" fmla="*/ 3735540 w 7467600"/>
              <a:gd name="connsiteY375" fmla="*/ 5546923 h 6858000"/>
              <a:gd name="connsiteX376" fmla="*/ 3729438 w 7467600"/>
              <a:gd name="connsiteY376" fmla="*/ 5569058 h 6858000"/>
              <a:gd name="connsiteX377" fmla="*/ 3707782 w 7467600"/>
              <a:gd name="connsiteY377" fmla="*/ 5644908 h 6858000"/>
              <a:gd name="connsiteX378" fmla="*/ 3583827 w 7467600"/>
              <a:gd name="connsiteY378" fmla="*/ 6039215 h 6858000"/>
              <a:gd name="connsiteX379" fmla="*/ 3547861 w 7467600"/>
              <a:gd name="connsiteY379" fmla="*/ 6129609 h 6858000"/>
              <a:gd name="connsiteX380" fmla="*/ 3490905 w 7467600"/>
              <a:gd name="connsiteY380" fmla="*/ 6277660 h 6858000"/>
              <a:gd name="connsiteX381" fmla="*/ 3455859 w 7467600"/>
              <a:gd name="connsiteY381" fmla="*/ 6391301 h 6858000"/>
              <a:gd name="connsiteX382" fmla="*/ 3429112 w 7467600"/>
              <a:gd name="connsiteY382" fmla="*/ 6479469 h 6858000"/>
              <a:gd name="connsiteX383" fmla="*/ 3304862 w 7467600"/>
              <a:gd name="connsiteY383" fmla="*/ 6796476 h 6858000"/>
              <a:gd name="connsiteX384" fmla="*/ 3276071 w 7467600"/>
              <a:gd name="connsiteY384" fmla="*/ 6858000 h 6858000"/>
              <a:gd name="connsiteX385" fmla="*/ 3240805 w 7467600"/>
              <a:gd name="connsiteY385" fmla="*/ 6858000 h 6858000"/>
              <a:gd name="connsiteX386" fmla="*/ 3275917 w 7467600"/>
              <a:gd name="connsiteY386" fmla="*/ 6783192 h 6858000"/>
              <a:gd name="connsiteX387" fmla="*/ 3399358 w 7467600"/>
              <a:gd name="connsiteY387" fmla="*/ 6469011 h 6858000"/>
              <a:gd name="connsiteX388" fmla="*/ 3425650 w 7467600"/>
              <a:gd name="connsiteY388" fmla="*/ 6381333 h 6858000"/>
              <a:gd name="connsiteX389" fmla="*/ 3460661 w 7467600"/>
              <a:gd name="connsiteY389" fmla="*/ 6266763 h 6858000"/>
              <a:gd name="connsiteX390" fmla="*/ 3518021 w 7467600"/>
              <a:gd name="connsiteY390" fmla="*/ 6117298 h 6858000"/>
              <a:gd name="connsiteX391" fmla="*/ 3554035 w 7467600"/>
              <a:gd name="connsiteY391" fmla="*/ 6027832 h 6858000"/>
              <a:gd name="connsiteX392" fmla="*/ 3677174 w 7467600"/>
              <a:gd name="connsiteY392" fmla="*/ 5636351 h 6858000"/>
              <a:gd name="connsiteX393" fmla="*/ 3698819 w 7467600"/>
              <a:gd name="connsiteY393" fmla="*/ 5560503 h 6858000"/>
              <a:gd name="connsiteX394" fmla="*/ 3702094 w 7467600"/>
              <a:gd name="connsiteY394" fmla="*/ 5549194 h 6858000"/>
              <a:gd name="connsiteX395" fmla="*/ 3398355 w 7467600"/>
              <a:gd name="connsiteY395" fmla="*/ 6094603 h 6858000"/>
              <a:gd name="connsiteX396" fmla="*/ 3193941 w 7467600"/>
              <a:gd name="connsiteY396" fmla="*/ 6798775 h 6858000"/>
              <a:gd name="connsiteX397" fmla="*/ 3184140 w 7467600"/>
              <a:gd name="connsiteY397" fmla="*/ 6858000 h 6858000"/>
              <a:gd name="connsiteX398" fmla="*/ 3099978 w 7467600"/>
              <a:gd name="connsiteY398" fmla="*/ 6858000 h 6858000"/>
              <a:gd name="connsiteX399" fmla="*/ 3101556 w 7467600"/>
              <a:gd name="connsiteY399" fmla="*/ 6843337 h 6858000"/>
              <a:gd name="connsiteX400" fmla="*/ 3370162 w 7467600"/>
              <a:gd name="connsiteY400" fmla="*/ 5785550 h 6858000"/>
              <a:gd name="connsiteX401" fmla="*/ 3746477 w 7467600"/>
              <a:gd name="connsiteY401" fmla="*/ 5377889 h 6858000"/>
              <a:gd name="connsiteX402" fmla="*/ 3863399 w 7467600"/>
              <a:gd name="connsiteY402" fmla="*/ 5087257 h 6858000"/>
              <a:gd name="connsiteX403" fmla="*/ 3968712 w 7467600"/>
              <a:gd name="connsiteY403" fmla="*/ 4913989 h 6858000"/>
              <a:gd name="connsiteX404" fmla="*/ 2792390 w 7467600"/>
              <a:gd name="connsiteY404" fmla="*/ 5382974 h 6858000"/>
              <a:gd name="connsiteX405" fmla="*/ 2714982 w 7467600"/>
              <a:gd name="connsiteY405" fmla="*/ 5427051 h 6858000"/>
              <a:gd name="connsiteX406" fmla="*/ 2813361 w 7467600"/>
              <a:gd name="connsiteY406" fmla="*/ 6023912 h 6858000"/>
              <a:gd name="connsiteX407" fmla="*/ 2688430 w 7467600"/>
              <a:gd name="connsiteY407" fmla="*/ 6801564 h 6858000"/>
              <a:gd name="connsiteX408" fmla="*/ 2629626 w 7467600"/>
              <a:gd name="connsiteY408" fmla="*/ 6763394 h 6858000"/>
              <a:gd name="connsiteX409" fmla="*/ 2565328 w 7467600"/>
              <a:gd name="connsiteY409" fmla="*/ 5516399 h 6858000"/>
              <a:gd name="connsiteX410" fmla="*/ 1922999 w 7467600"/>
              <a:gd name="connsiteY410" fmla="*/ 5980343 h 6858000"/>
              <a:gd name="connsiteX411" fmla="*/ 1950261 w 7467600"/>
              <a:gd name="connsiteY411" fmla="*/ 6405858 h 6858000"/>
              <a:gd name="connsiteX412" fmla="*/ 2365554 w 7467600"/>
              <a:gd name="connsiteY412" fmla="*/ 6759107 h 6858000"/>
              <a:gd name="connsiteX413" fmla="*/ 2424142 w 7467600"/>
              <a:gd name="connsiteY413" fmla="*/ 6858000 h 6858000"/>
              <a:gd name="connsiteX414" fmla="*/ 2395994 w 7467600"/>
              <a:gd name="connsiteY414" fmla="*/ 6858000 h 6858000"/>
              <a:gd name="connsiteX415" fmla="*/ 2392863 w 7467600"/>
              <a:gd name="connsiteY415" fmla="*/ 6852964 h 6858000"/>
              <a:gd name="connsiteX416" fmla="*/ 2017589 w 7467600"/>
              <a:gd name="connsiteY416" fmla="*/ 6493982 h 6858000"/>
              <a:gd name="connsiteX417" fmla="*/ 2147336 w 7467600"/>
              <a:gd name="connsiteY417" fmla="*/ 6594052 h 6858000"/>
              <a:gd name="connsiteX418" fmla="*/ 2207047 w 7467600"/>
              <a:gd name="connsiteY418" fmla="*/ 6654540 h 6858000"/>
              <a:gd name="connsiteX419" fmla="*/ 2299106 w 7467600"/>
              <a:gd name="connsiteY419" fmla="*/ 6778931 h 6858000"/>
              <a:gd name="connsiteX420" fmla="*/ 2314430 w 7467600"/>
              <a:gd name="connsiteY420" fmla="*/ 6801144 h 6858000"/>
              <a:gd name="connsiteX421" fmla="*/ 2352406 w 7467600"/>
              <a:gd name="connsiteY421" fmla="*/ 6858000 h 6858000"/>
              <a:gd name="connsiteX422" fmla="*/ 2314492 w 7467600"/>
              <a:gd name="connsiteY422" fmla="*/ 6858000 h 6858000"/>
              <a:gd name="connsiteX423" fmla="*/ 2288095 w 7467600"/>
              <a:gd name="connsiteY423" fmla="*/ 6818030 h 6858000"/>
              <a:gd name="connsiteX424" fmla="*/ 2272768 w 7467600"/>
              <a:gd name="connsiteY424" fmla="*/ 6795822 h 6858000"/>
              <a:gd name="connsiteX425" fmla="*/ 2182715 w 7467600"/>
              <a:gd name="connsiteY425" fmla="*/ 6675071 h 6858000"/>
              <a:gd name="connsiteX426" fmla="*/ 2032061 w 7467600"/>
              <a:gd name="connsiteY426" fmla="*/ 6541380 h 6858000"/>
              <a:gd name="connsiteX427" fmla="*/ 2257220 w 7467600"/>
              <a:gd name="connsiteY427" fmla="*/ 6826257 h 6858000"/>
              <a:gd name="connsiteX428" fmla="*/ 2281324 w 7467600"/>
              <a:gd name="connsiteY428" fmla="*/ 6858000 h 6858000"/>
              <a:gd name="connsiteX429" fmla="*/ 2242860 w 7467600"/>
              <a:gd name="connsiteY429" fmla="*/ 6858000 h 6858000"/>
              <a:gd name="connsiteX430" fmla="*/ 2232818 w 7467600"/>
              <a:gd name="connsiteY430" fmla="*/ 6844926 h 6858000"/>
              <a:gd name="connsiteX431" fmla="*/ 1990172 w 7467600"/>
              <a:gd name="connsiteY431" fmla="*/ 6542121 h 6858000"/>
              <a:gd name="connsiteX432" fmla="*/ 2124090 w 7467600"/>
              <a:gd name="connsiteY432" fmla="*/ 6761017 h 6858000"/>
              <a:gd name="connsiteX433" fmla="*/ 2200380 w 7467600"/>
              <a:gd name="connsiteY433" fmla="*/ 6858000 h 6858000"/>
              <a:gd name="connsiteX434" fmla="*/ 2147507 w 7467600"/>
              <a:gd name="connsiteY434" fmla="*/ 6858000 h 6858000"/>
              <a:gd name="connsiteX435" fmla="*/ 2070668 w 7467600"/>
              <a:gd name="connsiteY435" fmla="*/ 6761520 h 6858000"/>
              <a:gd name="connsiteX436" fmla="*/ 1975142 w 7467600"/>
              <a:gd name="connsiteY436" fmla="*/ 6585570 h 6858000"/>
              <a:gd name="connsiteX437" fmla="*/ 2050035 w 7467600"/>
              <a:gd name="connsiteY437" fmla="*/ 6813345 h 6858000"/>
              <a:gd name="connsiteX438" fmla="*/ 2063025 w 7467600"/>
              <a:gd name="connsiteY438" fmla="*/ 6858000 h 6858000"/>
              <a:gd name="connsiteX439" fmla="*/ 2021675 w 7467600"/>
              <a:gd name="connsiteY439" fmla="*/ 6858000 h 6858000"/>
              <a:gd name="connsiteX440" fmla="*/ 2019308 w 7467600"/>
              <a:gd name="connsiteY440" fmla="*/ 6847118 h 6858000"/>
              <a:gd name="connsiteX441" fmla="*/ 1938835 w 7467600"/>
              <a:gd name="connsiteY441" fmla="*/ 6551160 h 6858000"/>
              <a:gd name="connsiteX442" fmla="*/ 1953230 w 7467600"/>
              <a:gd name="connsiteY442" fmla="*/ 6759699 h 6858000"/>
              <a:gd name="connsiteX443" fmla="*/ 1956763 w 7467600"/>
              <a:gd name="connsiteY443" fmla="*/ 6778191 h 6858000"/>
              <a:gd name="connsiteX444" fmla="*/ 1967925 w 7467600"/>
              <a:gd name="connsiteY444" fmla="*/ 6858000 h 6858000"/>
              <a:gd name="connsiteX445" fmla="*/ 1936622 w 7467600"/>
              <a:gd name="connsiteY445" fmla="*/ 6858000 h 6858000"/>
              <a:gd name="connsiteX446" fmla="*/ 1926261 w 7467600"/>
              <a:gd name="connsiteY446" fmla="*/ 6784064 h 6858000"/>
              <a:gd name="connsiteX447" fmla="*/ 1922724 w 7467600"/>
              <a:gd name="connsiteY447" fmla="*/ 6765577 h 6858000"/>
              <a:gd name="connsiteX448" fmla="*/ 1904650 w 7467600"/>
              <a:gd name="connsiteY448" fmla="*/ 6639616 h 6858000"/>
              <a:gd name="connsiteX449" fmla="*/ 1885273 w 7467600"/>
              <a:gd name="connsiteY449" fmla="*/ 6858000 h 6858000"/>
              <a:gd name="connsiteX450" fmla="*/ 1854363 w 7467600"/>
              <a:gd name="connsiteY450" fmla="*/ 6858000 h 6858000"/>
              <a:gd name="connsiteX451" fmla="*/ 1880391 w 7467600"/>
              <a:gd name="connsiteY451" fmla="*/ 6603796 h 6858000"/>
              <a:gd name="connsiteX452" fmla="*/ 1818273 w 7467600"/>
              <a:gd name="connsiteY452" fmla="*/ 6715729 h 6858000"/>
              <a:gd name="connsiteX453" fmla="*/ 1794691 w 7467600"/>
              <a:gd name="connsiteY453" fmla="*/ 6843239 h 6858000"/>
              <a:gd name="connsiteX454" fmla="*/ 1794914 w 7467600"/>
              <a:gd name="connsiteY454" fmla="*/ 6858000 h 6858000"/>
              <a:gd name="connsiteX455" fmla="*/ 1746128 w 7467600"/>
              <a:gd name="connsiteY455" fmla="*/ 6858000 h 6858000"/>
              <a:gd name="connsiteX456" fmla="*/ 1753934 w 7467600"/>
              <a:gd name="connsiteY456" fmla="*/ 6724796 h 6858000"/>
              <a:gd name="connsiteX457" fmla="*/ 1792053 w 7467600"/>
              <a:gd name="connsiteY457" fmla="*/ 6572396 h 6858000"/>
              <a:gd name="connsiteX458" fmla="*/ 1862248 w 7467600"/>
              <a:gd name="connsiteY458" fmla="*/ 6266397 h 6858000"/>
              <a:gd name="connsiteX459" fmla="*/ 1862250 w 7467600"/>
              <a:gd name="connsiteY459" fmla="*/ 6033531 h 6858000"/>
              <a:gd name="connsiteX460" fmla="*/ 1211999 w 7467600"/>
              <a:gd name="connsiteY460" fmla="*/ 6683610 h 6858000"/>
              <a:gd name="connsiteX461" fmla="*/ 1213266 w 7467600"/>
              <a:gd name="connsiteY461" fmla="*/ 6691947 h 6858000"/>
              <a:gd name="connsiteX462" fmla="*/ 1203370 w 7467600"/>
              <a:gd name="connsiteY462" fmla="*/ 6850676 h 6858000"/>
              <a:gd name="connsiteX463" fmla="*/ 1203671 w 7467600"/>
              <a:gd name="connsiteY463" fmla="*/ 6858000 h 6858000"/>
              <a:gd name="connsiteX464" fmla="*/ 1143180 w 7467600"/>
              <a:gd name="connsiteY464" fmla="*/ 6858000 h 6858000"/>
              <a:gd name="connsiteX465" fmla="*/ 1142176 w 7467600"/>
              <a:gd name="connsiteY465" fmla="*/ 6766045 h 6858000"/>
              <a:gd name="connsiteX466" fmla="*/ 1067484 w 7467600"/>
              <a:gd name="connsiteY466" fmla="*/ 6858000 h 6858000"/>
              <a:gd name="connsiteX467" fmla="*/ 953928 w 7467600"/>
              <a:gd name="connsiteY467" fmla="*/ 6858000 h 6858000"/>
              <a:gd name="connsiteX468" fmla="*/ 959715 w 7467600"/>
              <a:gd name="connsiteY468" fmla="*/ 6850185 h 6858000"/>
              <a:gd name="connsiteX469" fmla="*/ 1483788 w 7467600"/>
              <a:gd name="connsiteY469" fmla="*/ 6259174 h 6858000"/>
              <a:gd name="connsiteX470" fmla="*/ 1100671 w 7467600"/>
              <a:gd name="connsiteY470" fmla="*/ 6252137 h 6858000"/>
              <a:gd name="connsiteX471" fmla="*/ 1090144 w 7467600"/>
              <a:gd name="connsiteY471" fmla="*/ 6256748 h 6858000"/>
              <a:gd name="connsiteX472" fmla="*/ 1095872 w 7467600"/>
              <a:gd name="connsiteY472" fmla="*/ 6271892 h 6858000"/>
              <a:gd name="connsiteX473" fmla="*/ 262785 w 7467600"/>
              <a:gd name="connsiteY473" fmla="*/ 6845450 h 6858000"/>
              <a:gd name="connsiteX474" fmla="*/ 209968 w 7467600"/>
              <a:gd name="connsiteY474" fmla="*/ 6770713 h 6858000"/>
              <a:gd name="connsiteX475" fmla="*/ 873460 w 7467600"/>
              <a:gd name="connsiteY475" fmla="*/ 6253768 h 6858000"/>
              <a:gd name="connsiteX476" fmla="*/ 192686 w 7467600"/>
              <a:gd name="connsiteY476" fmla="*/ 5849257 h 6858000"/>
              <a:gd name="connsiteX477" fmla="*/ 4696 w 7467600"/>
              <a:gd name="connsiteY477" fmla="*/ 5697668 h 6858000"/>
              <a:gd name="connsiteX478" fmla="*/ 0 w 7467600"/>
              <a:gd name="connsiteY478" fmla="*/ 5689984 h 6858000"/>
              <a:gd name="connsiteX479" fmla="*/ 0 w 7467600"/>
              <a:gd name="connsiteY479" fmla="*/ 5513472 h 6858000"/>
              <a:gd name="connsiteX480" fmla="*/ 174101 w 7467600"/>
              <a:gd name="connsiteY480" fmla="*/ 5620277 h 6858000"/>
              <a:gd name="connsiteX481" fmla="*/ 891800 w 7467600"/>
              <a:gd name="connsiteY481" fmla="*/ 6036935 h 6858000"/>
              <a:gd name="connsiteX482" fmla="*/ 1072219 w 7467600"/>
              <a:gd name="connsiteY482" fmla="*/ 6169443 h 6858000"/>
              <a:gd name="connsiteX483" fmla="*/ 1074117 w 7467600"/>
              <a:gd name="connsiteY483" fmla="*/ 6170301 h 6858000"/>
              <a:gd name="connsiteX484" fmla="*/ 1083114 w 7467600"/>
              <a:gd name="connsiteY484" fmla="*/ 6174131 h 6858000"/>
              <a:gd name="connsiteX485" fmla="*/ 1543010 w 7467600"/>
              <a:gd name="connsiteY485" fmla="*/ 6191140 h 6858000"/>
              <a:gd name="connsiteX486" fmla="*/ 1551080 w 7467600"/>
              <a:gd name="connsiteY486" fmla="*/ 6195006 h 6858000"/>
              <a:gd name="connsiteX487" fmla="*/ 2345443 w 7467600"/>
              <a:gd name="connsiteY487" fmla="*/ 5549882 h 6858000"/>
              <a:gd name="connsiteX488" fmla="*/ 1721499 w 7467600"/>
              <a:gd name="connsiteY488" fmla="*/ 5599969 h 6858000"/>
              <a:gd name="connsiteX489" fmla="*/ 767716 w 7467600"/>
              <a:gd name="connsiteY489" fmla="*/ 5472768 h 6858000"/>
              <a:gd name="connsiteX490" fmla="*/ 722147 w 7467600"/>
              <a:gd name="connsiteY490" fmla="*/ 5393091 h 6858000"/>
              <a:gd name="connsiteX491" fmla="*/ 1485552 w 7467600"/>
              <a:gd name="connsiteY491" fmla="*/ 5313202 h 6858000"/>
              <a:gd name="connsiteX492" fmla="*/ 2143004 w 7467600"/>
              <a:gd name="connsiteY492" fmla="*/ 5402420 h 6858000"/>
              <a:gd name="connsiteX493" fmla="*/ 1933391 w 7467600"/>
              <a:gd name="connsiteY493" fmla="*/ 5156971 h 6858000"/>
              <a:gd name="connsiteX494" fmla="*/ 1827118 w 7467600"/>
              <a:gd name="connsiteY494" fmla="*/ 4968410 h 6858000"/>
              <a:gd name="connsiteX495" fmla="*/ 1837349 w 7467600"/>
              <a:gd name="connsiteY495" fmla="*/ 4956357 h 6858000"/>
              <a:gd name="connsiteX496" fmla="*/ 2162835 w 7467600"/>
              <a:gd name="connsiteY496" fmla="*/ 5187853 h 6858000"/>
              <a:gd name="connsiteX497" fmla="*/ 2257167 w 7467600"/>
              <a:gd name="connsiteY497" fmla="*/ 5462123 h 6858000"/>
              <a:gd name="connsiteX498" fmla="*/ 2261598 w 7467600"/>
              <a:gd name="connsiteY498" fmla="*/ 5467998 h 6858000"/>
              <a:gd name="connsiteX499" fmla="*/ 2437177 w 7467600"/>
              <a:gd name="connsiteY499" fmla="*/ 5479608 h 6858000"/>
              <a:gd name="connsiteX500" fmla="*/ 2445247 w 7467600"/>
              <a:gd name="connsiteY500" fmla="*/ 5483476 h 6858000"/>
              <a:gd name="connsiteX501" fmla="*/ 2743626 w 7467600"/>
              <a:gd name="connsiteY501" fmla="*/ 5304819 h 6858000"/>
              <a:gd name="connsiteX502" fmla="*/ 3048102 w 7467600"/>
              <a:gd name="connsiteY502" fmla="*/ 5150595 h 6858000"/>
              <a:gd name="connsiteX503" fmla="*/ 1799414 w 7467600"/>
              <a:gd name="connsiteY503" fmla="*/ 4694732 h 6858000"/>
              <a:gd name="connsiteX504" fmla="*/ 1771735 w 7467600"/>
              <a:gd name="connsiteY504" fmla="*/ 4619929 h 6858000"/>
              <a:gd name="connsiteX505" fmla="*/ 3104273 w 7467600"/>
              <a:gd name="connsiteY505" fmla="*/ 5076159 h 6858000"/>
              <a:gd name="connsiteX506" fmla="*/ 3113245 w 7467600"/>
              <a:gd name="connsiteY506" fmla="*/ 5090705 h 6858000"/>
              <a:gd name="connsiteX507" fmla="*/ 3126294 w 7467600"/>
              <a:gd name="connsiteY507" fmla="*/ 5114400 h 6858000"/>
              <a:gd name="connsiteX508" fmla="*/ 3937433 w 7467600"/>
              <a:gd name="connsiteY508" fmla="*/ 4830473 h 6858000"/>
              <a:gd name="connsiteX509" fmla="*/ 3590475 w 7467600"/>
              <a:gd name="connsiteY509" fmla="*/ 4597974 h 6858000"/>
              <a:gd name="connsiteX510" fmla="*/ 3100264 w 7467600"/>
              <a:gd name="connsiteY510" fmla="*/ 4579845 h 6858000"/>
              <a:gd name="connsiteX511" fmla="*/ 2183576 w 7467600"/>
              <a:gd name="connsiteY511" fmla="*/ 4227150 h 6858000"/>
              <a:gd name="connsiteX512" fmla="*/ 2151029 w 7467600"/>
              <a:gd name="connsiteY512" fmla="*/ 4146947 h 6858000"/>
              <a:gd name="connsiteX513" fmla="*/ 3563434 w 7467600"/>
              <a:gd name="connsiteY513" fmla="*/ 4469115 h 6858000"/>
              <a:gd name="connsiteX514" fmla="*/ 3177952 w 7467600"/>
              <a:gd name="connsiteY514" fmla="*/ 3657386 h 6858000"/>
              <a:gd name="connsiteX515" fmla="*/ 3189263 w 7467600"/>
              <a:gd name="connsiteY515" fmla="*/ 3625726 h 6858000"/>
              <a:gd name="connsiteX516" fmla="*/ 3560912 w 7467600"/>
              <a:gd name="connsiteY516" fmla="*/ 4079863 h 6858000"/>
              <a:gd name="connsiteX517" fmla="*/ 3626636 w 7467600"/>
              <a:gd name="connsiteY517" fmla="*/ 4512230 h 6858000"/>
              <a:gd name="connsiteX518" fmla="*/ 3653088 w 7467600"/>
              <a:gd name="connsiteY518" fmla="*/ 4521417 h 6858000"/>
              <a:gd name="connsiteX519" fmla="*/ 3988128 w 7467600"/>
              <a:gd name="connsiteY519" fmla="*/ 4817267 h 6858000"/>
              <a:gd name="connsiteX520" fmla="*/ 4830582 w 7467600"/>
              <a:gd name="connsiteY520" fmla="*/ 4676000 h 6858000"/>
              <a:gd name="connsiteX521" fmla="*/ 4830100 w 7467600"/>
              <a:gd name="connsiteY521" fmla="*/ 4675554 h 6858000"/>
              <a:gd name="connsiteX522" fmla="*/ 4036318 w 7467600"/>
              <a:gd name="connsiteY522" fmla="*/ 4147013 h 6858000"/>
              <a:gd name="connsiteX523" fmla="*/ 3432098 w 7467600"/>
              <a:gd name="connsiteY523" fmla="*/ 3537312 h 6858000"/>
              <a:gd name="connsiteX524" fmla="*/ 3446761 w 7467600"/>
              <a:gd name="connsiteY524" fmla="*/ 3461278 h 6858000"/>
              <a:gd name="connsiteX525" fmla="*/ 4419733 w 7467600"/>
              <a:gd name="connsiteY525" fmla="*/ 3963555 h 6858000"/>
              <a:gd name="connsiteX526" fmla="*/ 4781371 w 7467600"/>
              <a:gd name="connsiteY526" fmla="*/ 4458604 h 6858000"/>
              <a:gd name="connsiteX527" fmla="*/ 4780440 w 7467600"/>
              <a:gd name="connsiteY527" fmla="*/ 4470290 h 6858000"/>
              <a:gd name="connsiteX528" fmla="*/ 4898954 w 7467600"/>
              <a:gd name="connsiteY528" fmla="*/ 4662092 h 6858000"/>
              <a:gd name="connsiteX529" fmla="*/ 4900699 w 7467600"/>
              <a:gd name="connsiteY529" fmla="*/ 4670867 h 6858000"/>
              <a:gd name="connsiteX530" fmla="*/ 5714511 w 7467600"/>
              <a:gd name="connsiteY530" fmla="*/ 4663483 h 6858000"/>
              <a:gd name="connsiteX531" fmla="*/ 5464793 w 7467600"/>
              <a:gd name="connsiteY531" fmla="*/ 4393556 h 6858000"/>
              <a:gd name="connsiteX532" fmla="*/ 5461897 w 7467600"/>
              <a:gd name="connsiteY532" fmla="*/ 4390879 h 6858000"/>
              <a:gd name="connsiteX533" fmla="*/ 4294126 w 7467600"/>
              <a:gd name="connsiteY533" fmla="*/ 3303048 h 6858000"/>
              <a:gd name="connsiteX534" fmla="*/ 4305321 w 7467600"/>
              <a:gd name="connsiteY534" fmla="*/ 3256953 h 6858000"/>
              <a:gd name="connsiteX535" fmla="*/ 4949299 w 7467600"/>
              <a:gd name="connsiteY535" fmla="*/ 3766336 h 6858000"/>
              <a:gd name="connsiteX536" fmla="*/ 5291452 w 7467600"/>
              <a:gd name="connsiteY536" fmla="*/ 4076801 h 6858000"/>
              <a:gd name="connsiteX537" fmla="*/ 5434998 w 7467600"/>
              <a:gd name="connsiteY537" fmla="*/ 4254100 h 6858000"/>
              <a:gd name="connsiteX538" fmla="*/ 5351015 w 7467600"/>
              <a:gd name="connsiteY538" fmla="*/ 3760989 h 6858000"/>
              <a:gd name="connsiteX539" fmla="*/ 5413780 w 7467600"/>
              <a:gd name="connsiteY539" fmla="*/ 2966265 h 6858000"/>
              <a:gd name="connsiteX540" fmla="*/ 5425627 w 7467600"/>
              <a:gd name="connsiteY540" fmla="*/ 2954192 h 6858000"/>
              <a:gd name="connsiteX541" fmla="*/ 6604735 w 7467600"/>
              <a:gd name="connsiteY541" fmla="*/ 2041381 h 6858000"/>
              <a:gd name="connsiteX542" fmla="*/ 7204487 w 7467600"/>
              <a:gd name="connsiteY542" fmla="*/ 2742112 h 6858000"/>
              <a:gd name="connsiteX543" fmla="*/ 7131592 w 7467600"/>
              <a:gd name="connsiteY543" fmla="*/ 2672096 h 6858000"/>
              <a:gd name="connsiteX544" fmla="*/ 6996344 w 7467600"/>
              <a:gd name="connsiteY544" fmla="*/ 2518310 h 6858000"/>
              <a:gd name="connsiteX545" fmla="*/ 6735495 w 7467600"/>
              <a:gd name="connsiteY545" fmla="*/ 2196890 h 6858000"/>
              <a:gd name="connsiteX546" fmla="*/ 6721901 w 7467600"/>
              <a:gd name="connsiteY546" fmla="*/ 2179274 h 6858000"/>
              <a:gd name="connsiteX547" fmla="*/ 6604735 w 7467600"/>
              <a:gd name="connsiteY547" fmla="*/ 2041381 h 6858000"/>
              <a:gd name="connsiteX548" fmla="*/ 6591670 w 7467600"/>
              <a:gd name="connsiteY548" fmla="*/ 1988277 h 6858000"/>
              <a:gd name="connsiteX549" fmla="*/ 6747349 w 7467600"/>
              <a:gd name="connsiteY549" fmla="*/ 2160069 h 6858000"/>
              <a:gd name="connsiteX550" fmla="*/ 6760943 w 7467600"/>
              <a:gd name="connsiteY550" fmla="*/ 2177686 h 6858000"/>
              <a:gd name="connsiteX551" fmla="*/ 7021065 w 7467600"/>
              <a:gd name="connsiteY551" fmla="*/ 2498102 h 6858000"/>
              <a:gd name="connsiteX552" fmla="*/ 7155223 w 7467600"/>
              <a:gd name="connsiteY552" fmla="*/ 2650386 h 6858000"/>
              <a:gd name="connsiteX553" fmla="*/ 7203167 w 7467600"/>
              <a:gd name="connsiteY553" fmla="*/ 2697288 h 6858000"/>
              <a:gd name="connsiteX554" fmla="*/ 6937703 w 7467600"/>
              <a:gd name="connsiteY554" fmla="*/ 2321981 h 6858000"/>
              <a:gd name="connsiteX555" fmla="*/ 6591670 w 7467600"/>
              <a:gd name="connsiteY555" fmla="*/ 1988277 h 6858000"/>
              <a:gd name="connsiteX556" fmla="*/ 5798671 w 7467600"/>
              <a:gd name="connsiteY556" fmla="*/ 1981601 h 6858000"/>
              <a:gd name="connsiteX557" fmla="*/ 5754709 w 7467600"/>
              <a:gd name="connsiteY557" fmla="*/ 2071454 h 6858000"/>
              <a:gd name="connsiteX558" fmla="*/ 5763044 w 7467600"/>
              <a:gd name="connsiteY558" fmla="*/ 2842206 h 6858000"/>
              <a:gd name="connsiteX559" fmla="*/ 5764974 w 7467600"/>
              <a:gd name="connsiteY559" fmla="*/ 2799609 h 6858000"/>
              <a:gd name="connsiteX560" fmla="*/ 5767665 w 7467600"/>
              <a:gd name="connsiteY560" fmla="*/ 2666409 h 6858000"/>
              <a:gd name="connsiteX561" fmla="*/ 5763055 w 7467600"/>
              <a:gd name="connsiteY561" fmla="*/ 2579705 h 6858000"/>
              <a:gd name="connsiteX562" fmla="*/ 5758079 w 7467600"/>
              <a:gd name="connsiteY562" fmla="*/ 2492508 h 6858000"/>
              <a:gd name="connsiteX563" fmla="*/ 5779325 w 7467600"/>
              <a:gd name="connsiteY563" fmla="*/ 2197069 h 6858000"/>
              <a:gd name="connsiteX564" fmla="*/ 5798671 w 7467600"/>
              <a:gd name="connsiteY564" fmla="*/ 1981601 h 6858000"/>
              <a:gd name="connsiteX565" fmla="*/ 5829202 w 7467600"/>
              <a:gd name="connsiteY565" fmla="*/ 1971679 h 6858000"/>
              <a:gd name="connsiteX566" fmla="*/ 5809558 w 7467600"/>
              <a:gd name="connsiteY566" fmla="*/ 2198043 h 6858000"/>
              <a:gd name="connsiteX567" fmla="*/ 5788653 w 7467600"/>
              <a:gd name="connsiteY567" fmla="*/ 2489430 h 6858000"/>
              <a:gd name="connsiteX568" fmla="*/ 5793439 w 7467600"/>
              <a:gd name="connsiteY568" fmla="*/ 2575235 h 6858000"/>
              <a:gd name="connsiteX569" fmla="*/ 5796837 w 7467600"/>
              <a:gd name="connsiteY569" fmla="*/ 2637633 h 6858000"/>
              <a:gd name="connsiteX570" fmla="*/ 5818614 w 7467600"/>
              <a:gd name="connsiteY570" fmla="*/ 2473055 h 6858000"/>
              <a:gd name="connsiteX571" fmla="*/ 5829202 w 7467600"/>
              <a:gd name="connsiteY571" fmla="*/ 1971679 h 6858000"/>
              <a:gd name="connsiteX572" fmla="*/ 5911389 w 7467600"/>
              <a:gd name="connsiteY572" fmla="*/ 1898371 h 6858000"/>
              <a:gd name="connsiteX573" fmla="*/ 6237627 w 7467600"/>
              <a:gd name="connsiteY573" fmla="*/ 2231921 h 6858000"/>
              <a:gd name="connsiteX574" fmla="*/ 5911389 w 7467600"/>
              <a:gd name="connsiteY574" fmla="*/ 1898371 h 6858000"/>
              <a:gd name="connsiteX575" fmla="*/ 6944437 w 7467600"/>
              <a:gd name="connsiteY575" fmla="*/ 1575402 h 6858000"/>
              <a:gd name="connsiteX576" fmla="*/ 6304730 w 7467600"/>
              <a:gd name="connsiteY576" fmla="*/ 1766654 h 6858000"/>
              <a:gd name="connsiteX577" fmla="*/ 6944437 w 7467600"/>
              <a:gd name="connsiteY577" fmla="*/ 1575402 h 6858000"/>
              <a:gd name="connsiteX578" fmla="*/ 7019523 w 7467600"/>
              <a:gd name="connsiteY578" fmla="*/ 1519450 h 6858000"/>
              <a:gd name="connsiteX579" fmla="*/ 6298091 w 7467600"/>
              <a:gd name="connsiteY579" fmla="*/ 1737122 h 6858000"/>
              <a:gd name="connsiteX580" fmla="*/ 7019523 w 7467600"/>
              <a:gd name="connsiteY580" fmla="*/ 1519450 h 6858000"/>
              <a:gd name="connsiteX581" fmla="*/ 2399523 w 7467600"/>
              <a:gd name="connsiteY581" fmla="*/ 1428234 h 6858000"/>
              <a:gd name="connsiteX582" fmla="*/ 2224982 w 7467600"/>
              <a:gd name="connsiteY582" fmla="*/ 1826201 h 6858000"/>
              <a:gd name="connsiteX583" fmla="*/ 2096099 w 7467600"/>
              <a:gd name="connsiteY583" fmla="*/ 2345900 h 6858000"/>
              <a:gd name="connsiteX584" fmla="*/ 2283317 w 7467600"/>
              <a:gd name="connsiteY584" fmla="*/ 1796925 h 6858000"/>
              <a:gd name="connsiteX585" fmla="*/ 2399523 w 7467600"/>
              <a:gd name="connsiteY585" fmla="*/ 1428234 h 6858000"/>
              <a:gd name="connsiteX586" fmla="*/ 2448558 w 7467600"/>
              <a:gd name="connsiteY586" fmla="*/ 1373435 h 6858000"/>
              <a:gd name="connsiteX587" fmla="*/ 2312521 w 7467600"/>
              <a:gd name="connsiteY587" fmla="*/ 1806140 h 6858000"/>
              <a:gd name="connsiteX588" fmla="*/ 2127533 w 7467600"/>
              <a:gd name="connsiteY588" fmla="*/ 2348380 h 6858000"/>
              <a:gd name="connsiteX589" fmla="*/ 2358080 w 7467600"/>
              <a:gd name="connsiteY589" fmla="*/ 1866134 h 6858000"/>
              <a:gd name="connsiteX590" fmla="*/ 2407436 w 7467600"/>
              <a:gd name="connsiteY590" fmla="*/ 1651070 h 6858000"/>
              <a:gd name="connsiteX591" fmla="*/ 2448558 w 7467600"/>
              <a:gd name="connsiteY591" fmla="*/ 1373435 h 6858000"/>
              <a:gd name="connsiteX592" fmla="*/ 278707 w 7467600"/>
              <a:gd name="connsiteY592" fmla="*/ 1352270 h 6858000"/>
              <a:gd name="connsiteX593" fmla="*/ 321570 w 7467600"/>
              <a:gd name="connsiteY593" fmla="*/ 1861610 h 6858000"/>
              <a:gd name="connsiteX594" fmla="*/ 294281 w 7467600"/>
              <a:gd name="connsiteY594" fmla="*/ 1440658 h 6858000"/>
              <a:gd name="connsiteX595" fmla="*/ 278707 w 7467600"/>
              <a:gd name="connsiteY595" fmla="*/ 1352270 h 6858000"/>
              <a:gd name="connsiteX596" fmla="*/ 1423821 w 7467600"/>
              <a:gd name="connsiteY596" fmla="*/ 1351958 h 6858000"/>
              <a:gd name="connsiteX597" fmla="*/ 1638521 w 7467600"/>
              <a:gd name="connsiteY597" fmla="*/ 1908470 h 6858000"/>
              <a:gd name="connsiteX598" fmla="*/ 1754199 w 7467600"/>
              <a:gd name="connsiteY598" fmla="*/ 2149284 h 6858000"/>
              <a:gd name="connsiteX599" fmla="*/ 1908359 w 7467600"/>
              <a:gd name="connsiteY599" fmla="*/ 2364988 h 6858000"/>
              <a:gd name="connsiteX600" fmla="*/ 1647661 w 7467600"/>
              <a:gd name="connsiteY600" fmla="*/ 1825945 h 6858000"/>
              <a:gd name="connsiteX601" fmla="*/ 1423821 w 7467600"/>
              <a:gd name="connsiteY601" fmla="*/ 1351958 h 6858000"/>
              <a:gd name="connsiteX602" fmla="*/ 1431890 w 7467600"/>
              <a:gd name="connsiteY602" fmla="*/ 1306475 h 6858000"/>
              <a:gd name="connsiteX603" fmla="*/ 1507597 w 7467600"/>
              <a:gd name="connsiteY603" fmla="*/ 1446132 h 6858000"/>
              <a:gd name="connsiteX604" fmla="*/ 1674586 w 7467600"/>
              <a:gd name="connsiteY604" fmla="*/ 1813832 h 6858000"/>
              <a:gd name="connsiteX605" fmla="*/ 1815950 w 7467600"/>
              <a:gd name="connsiteY605" fmla="*/ 2128564 h 6858000"/>
              <a:gd name="connsiteX606" fmla="*/ 1984242 w 7467600"/>
              <a:gd name="connsiteY606" fmla="*/ 2430829 h 6858000"/>
              <a:gd name="connsiteX607" fmla="*/ 2014023 w 7467600"/>
              <a:gd name="connsiteY607" fmla="*/ 2450995 h 6858000"/>
              <a:gd name="connsiteX608" fmla="*/ 1747337 w 7467600"/>
              <a:gd name="connsiteY608" fmla="*/ 1855264 h 6858000"/>
              <a:gd name="connsiteX609" fmla="*/ 1533749 w 7467600"/>
              <a:gd name="connsiteY609" fmla="*/ 1478656 h 6858000"/>
              <a:gd name="connsiteX610" fmla="*/ 1431890 w 7467600"/>
              <a:gd name="connsiteY610" fmla="*/ 1306475 h 6858000"/>
              <a:gd name="connsiteX611" fmla="*/ 5052692 w 7467600"/>
              <a:gd name="connsiteY611" fmla="*/ 1292994 h 6858000"/>
              <a:gd name="connsiteX612" fmla="*/ 5200661 w 7467600"/>
              <a:gd name="connsiteY612" fmla="*/ 1635186 h 6858000"/>
              <a:gd name="connsiteX613" fmla="*/ 5297138 w 7467600"/>
              <a:gd name="connsiteY613" fmla="*/ 1906351 h 6858000"/>
              <a:gd name="connsiteX614" fmla="*/ 5052692 w 7467600"/>
              <a:gd name="connsiteY614" fmla="*/ 1292994 h 6858000"/>
              <a:gd name="connsiteX615" fmla="*/ 5009948 w 7467600"/>
              <a:gd name="connsiteY615" fmla="*/ 1273619 h 6858000"/>
              <a:gd name="connsiteX616" fmla="*/ 5121777 w 7467600"/>
              <a:gd name="connsiteY616" fmla="*/ 1654213 h 6858000"/>
              <a:gd name="connsiteX617" fmla="*/ 5293545 w 7467600"/>
              <a:gd name="connsiteY617" fmla="*/ 2072247 h 6858000"/>
              <a:gd name="connsiteX618" fmla="*/ 5294042 w 7467600"/>
              <a:gd name="connsiteY618" fmla="*/ 2065019 h 6858000"/>
              <a:gd name="connsiteX619" fmla="*/ 5171936 w 7467600"/>
              <a:gd name="connsiteY619" fmla="*/ 1647613 h 6858000"/>
              <a:gd name="connsiteX620" fmla="*/ 5009948 w 7467600"/>
              <a:gd name="connsiteY620" fmla="*/ 1273619 h 6858000"/>
              <a:gd name="connsiteX621" fmla="*/ 655236 w 7467600"/>
              <a:gd name="connsiteY621" fmla="*/ 1268632 h 6858000"/>
              <a:gd name="connsiteX622" fmla="*/ 839521 w 7467600"/>
              <a:gd name="connsiteY622" fmla="*/ 1685315 h 6858000"/>
              <a:gd name="connsiteX623" fmla="*/ 1109416 w 7467600"/>
              <a:gd name="connsiteY623" fmla="*/ 2061663 h 6858000"/>
              <a:gd name="connsiteX624" fmla="*/ 1298300 w 7467600"/>
              <a:gd name="connsiteY624" fmla="*/ 2247742 h 6858000"/>
              <a:gd name="connsiteX625" fmla="*/ 1125871 w 7467600"/>
              <a:gd name="connsiteY625" fmla="*/ 1989513 h 6858000"/>
              <a:gd name="connsiteX626" fmla="*/ 981574 w 7467600"/>
              <a:gd name="connsiteY626" fmla="*/ 1783157 h 6858000"/>
              <a:gd name="connsiteX627" fmla="*/ 922198 w 7467600"/>
              <a:gd name="connsiteY627" fmla="*/ 1677437 h 6858000"/>
              <a:gd name="connsiteX628" fmla="*/ 869293 w 7467600"/>
              <a:gd name="connsiteY628" fmla="*/ 1583214 h 6858000"/>
              <a:gd name="connsiteX629" fmla="*/ 751431 w 7467600"/>
              <a:gd name="connsiteY629" fmla="*/ 1405731 h 6858000"/>
              <a:gd name="connsiteX630" fmla="*/ 655236 w 7467600"/>
              <a:gd name="connsiteY630" fmla="*/ 1268632 h 6858000"/>
              <a:gd name="connsiteX631" fmla="*/ 6516292 w 7467600"/>
              <a:gd name="connsiteY631" fmla="*/ 1263064 h 6858000"/>
              <a:gd name="connsiteX632" fmla="*/ 5736320 w 7467600"/>
              <a:gd name="connsiteY632" fmla="*/ 1501803 h 6858000"/>
              <a:gd name="connsiteX633" fmla="*/ 6516292 w 7467600"/>
              <a:gd name="connsiteY633" fmla="*/ 1263064 h 6858000"/>
              <a:gd name="connsiteX634" fmla="*/ 291466 w 7467600"/>
              <a:gd name="connsiteY634" fmla="*/ 1250369 h 6858000"/>
              <a:gd name="connsiteX635" fmla="*/ 323180 w 7467600"/>
              <a:gd name="connsiteY635" fmla="*/ 1435283 h 6858000"/>
              <a:gd name="connsiteX636" fmla="*/ 349381 w 7467600"/>
              <a:gd name="connsiteY636" fmla="*/ 1875041 h 6858000"/>
              <a:gd name="connsiteX637" fmla="*/ 374363 w 7467600"/>
              <a:gd name="connsiteY637" fmla="*/ 1506494 h 6858000"/>
              <a:gd name="connsiteX638" fmla="*/ 302168 w 7467600"/>
              <a:gd name="connsiteY638" fmla="*/ 1274495 h 6858000"/>
              <a:gd name="connsiteX639" fmla="*/ 291466 w 7467600"/>
              <a:gd name="connsiteY639" fmla="*/ 1250369 h 6858000"/>
              <a:gd name="connsiteX640" fmla="*/ 678222 w 7467600"/>
              <a:gd name="connsiteY640" fmla="*/ 1248670 h 6858000"/>
              <a:gd name="connsiteX641" fmla="*/ 775536 w 7467600"/>
              <a:gd name="connsiteY641" fmla="*/ 1388015 h 6858000"/>
              <a:gd name="connsiteX642" fmla="*/ 894529 w 7467600"/>
              <a:gd name="connsiteY642" fmla="*/ 1567739 h 6858000"/>
              <a:gd name="connsiteX643" fmla="*/ 948000 w 7467600"/>
              <a:gd name="connsiteY643" fmla="*/ 1663088 h 6858000"/>
              <a:gd name="connsiteX644" fmla="*/ 1006812 w 7467600"/>
              <a:gd name="connsiteY644" fmla="*/ 1767683 h 6858000"/>
              <a:gd name="connsiteX645" fmla="*/ 1149133 w 7467600"/>
              <a:gd name="connsiteY645" fmla="*/ 1971513 h 6858000"/>
              <a:gd name="connsiteX646" fmla="*/ 1333952 w 7467600"/>
              <a:gd name="connsiteY646" fmla="*/ 2251620 h 6858000"/>
              <a:gd name="connsiteX647" fmla="*/ 1337329 w 7467600"/>
              <a:gd name="connsiteY647" fmla="*/ 2258350 h 6858000"/>
              <a:gd name="connsiteX648" fmla="*/ 1014726 w 7467600"/>
              <a:gd name="connsiteY648" fmla="*/ 1615556 h 6858000"/>
              <a:gd name="connsiteX649" fmla="*/ 678222 w 7467600"/>
              <a:gd name="connsiteY649" fmla="*/ 1248670 h 6858000"/>
              <a:gd name="connsiteX650" fmla="*/ 6691602 w 7467600"/>
              <a:gd name="connsiteY650" fmla="*/ 1140573 h 6858000"/>
              <a:gd name="connsiteX651" fmla="*/ 6571100 w 7467600"/>
              <a:gd name="connsiteY651" fmla="*/ 1183662 h 6858000"/>
              <a:gd name="connsiteX652" fmla="*/ 6241687 w 7467600"/>
              <a:gd name="connsiteY652" fmla="*/ 1257600 h 6858000"/>
              <a:gd name="connsiteX653" fmla="*/ 5693009 w 7467600"/>
              <a:gd name="connsiteY653" fmla="*/ 1478256 h 6858000"/>
              <a:gd name="connsiteX654" fmla="*/ 6548420 w 7467600"/>
              <a:gd name="connsiteY654" fmla="*/ 1214599 h 6858000"/>
              <a:gd name="connsiteX655" fmla="*/ 6605473 w 7467600"/>
              <a:gd name="connsiteY655" fmla="*/ 1184686 h 6858000"/>
              <a:gd name="connsiteX656" fmla="*/ 6691602 w 7467600"/>
              <a:gd name="connsiteY656" fmla="*/ 1140573 h 6858000"/>
              <a:gd name="connsiteX657" fmla="*/ 4002475 w 7467600"/>
              <a:gd name="connsiteY657" fmla="*/ 1037802 h 6858000"/>
              <a:gd name="connsiteX658" fmla="*/ 4000324 w 7467600"/>
              <a:gd name="connsiteY658" fmla="*/ 1039362 h 6858000"/>
              <a:gd name="connsiteX659" fmla="*/ 4002862 w 7467600"/>
              <a:gd name="connsiteY659" fmla="*/ 1042866 h 6858000"/>
              <a:gd name="connsiteX660" fmla="*/ 4002475 w 7467600"/>
              <a:gd name="connsiteY660" fmla="*/ 1037802 h 6858000"/>
              <a:gd name="connsiteX661" fmla="*/ 506322 w 7467600"/>
              <a:gd name="connsiteY661" fmla="*/ 1020997 h 6858000"/>
              <a:gd name="connsiteX662" fmla="*/ 533068 w 7467600"/>
              <a:gd name="connsiteY662" fmla="*/ 1029409 h 6858000"/>
              <a:gd name="connsiteX663" fmla="*/ 1232525 w 7467600"/>
              <a:gd name="connsiteY663" fmla="*/ 1804675 h 6858000"/>
              <a:gd name="connsiteX664" fmla="*/ 1388858 w 7467600"/>
              <a:gd name="connsiteY664" fmla="*/ 2368011 h 6858000"/>
              <a:gd name="connsiteX665" fmla="*/ 1384098 w 7467600"/>
              <a:gd name="connsiteY665" fmla="*/ 2378125 h 6858000"/>
              <a:gd name="connsiteX666" fmla="*/ 1425393 w 7467600"/>
              <a:gd name="connsiteY666" fmla="*/ 2589124 h 6858000"/>
              <a:gd name="connsiteX667" fmla="*/ 1424001 w 7467600"/>
              <a:gd name="connsiteY667" fmla="*/ 2597541 h 6858000"/>
              <a:gd name="connsiteX668" fmla="*/ 2152729 w 7467600"/>
              <a:gd name="connsiteY668" fmla="*/ 2864487 h 6858000"/>
              <a:gd name="connsiteX669" fmla="*/ 2020609 w 7467600"/>
              <a:gd name="connsiteY669" fmla="*/ 2539671 h 6858000"/>
              <a:gd name="connsiteX670" fmla="*/ 2018920 w 7467600"/>
              <a:gd name="connsiteY670" fmla="*/ 2536309 h 6858000"/>
              <a:gd name="connsiteX671" fmla="*/ 1342441 w 7467600"/>
              <a:gd name="connsiteY671" fmla="*/ 1173017 h 6858000"/>
              <a:gd name="connsiteX672" fmla="*/ 1367925 w 7467600"/>
              <a:gd name="connsiteY672" fmla="*/ 1135648 h 6858000"/>
              <a:gd name="connsiteX673" fmla="*/ 1771401 w 7467600"/>
              <a:gd name="connsiteY673" fmla="*/ 1806673 h 6858000"/>
              <a:gd name="connsiteX674" fmla="*/ 1972385 w 7467600"/>
              <a:gd name="connsiteY674" fmla="*/ 2198735 h 6858000"/>
              <a:gd name="connsiteX675" fmla="*/ 2040892 w 7467600"/>
              <a:gd name="connsiteY675" fmla="*/ 2405205 h 6858000"/>
              <a:gd name="connsiteX676" fmla="*/ 2131689 w 7467600"/>
              <a:gd name="connsiteY676" fmla="*/ 1936926 h 6858000"/>
              <a:gd name="connsiteX677" fmla="*/ 2454820 w 7467600"/>
              <a:gd name="connsiteY677" fmla="*/ 1248808 h 6858000"/>
              <a:gd name="connsiteX678" fmla="*/ 2492512 w 7467600"/>
              <a:gd name="connsiteY678" fmla="*/ 1302920 h 6858000"/>
              <a:gd name="connsiteX679" fmla="*/ 2081216 w 7467600"/>
              <a:gd name="connsiteY679" fmla="*/ 2527513 h 6858000"/>
              <a:gd name="connsiteX680" fmla="*/ 2081211 w 7467600"/>
              <a:gd name="connsiteY680" fmla="*/ 2528916 h 6858000"/>
              <a:gd name="connsiteX681" fmla="*/ 2199067 w 7467600"/>
              <a:gd name="connsiteY681" fmla="*/ 2884061 h 6858000"/>
              <a:gd name="connsiteX682" fmla="*/ 3192586 w 7467600"/>
              <a:gd name="connsiteY682" fmla="*/ 3411496 h 6858000"/>
              <a:gd name="connsiteX683" fmla="*/ 3182620 w 7467600"/>
              <a:gd name="connsiteY683" fmla="*/ 3483279 h 6858000"/>
              <a:gd name="connsiteX684" fmla="*/ 2435119 w 7467600"/>
              <a:gd name="connsiteY684" fmla="*/ 3080173 h 6858000"/>
              <a:gd name="connsiteX685" fmla="*/ 2410152 w 7467600"/>
              <a:gd name="connsiteY685" fmla="*/ 3063751 h 6858000"/>
              <a:gd name="connsiteX686" fmla="*/ 2408099 w 7467600"/>
              <a:gd name="connsiteY686" fmla="*/ 3064403 h 6858000"/>
              <a:gd name="connsiteX687" fmla="*/ 2407218 w 7467600"/>
              <a:gd name="connsiteY687" fmla="*/ 3070324 h 6858000"/>
              <a:gd name="connsiteX688" fmla="*/ 2380138 w 7467600"/>
              <a:gd name="connsiteY688" fmla="*/ 3099341 h 6858000"/>
              <a:gd name="connsiteX689" fmla="*/ 1765923 w 7467600"/>
              <a:gd name="connsiteY689" fmla="*/ 3581043 h 6858000"/>
              <a:gd name="connsiteX690" fmla="*/ 1702258 w 7467600"/>
              <a:gd name="connsiteY690" fmla="*/ 3612286 h 6858000"/>
              <a:gd name="connsiteX691" fmla="*/ 1538370 w 7467600"/>
              <a:gd name="connsiteY691" fmla="*/ 3811804 h 6858000"/>
              <a:gd name="connsiteX692" fmla="*/ 542867 w 7467600"/>
              <a:gd name="connsiteY692" fmla="*/ 4944092 h 6858000"/>
              <a:gd name="connsiteX693" fmla="*/ 515800 w 7467600"/>
              <a:gd name="connsiteY693" fmla="*/ 4862180 h 6858000"/>
              <a:gd name="connsiteX694" fmla="*/ 909145 w 7467600"/>
              <a:gd name="connsiteY694" fmla="*/ 4199225 h 6858000"/>
              <a:gd name="connsiteX695" fmla="*/ 1214067 w 7467600"/>
              <a:gd name="connsiteY695" fmla="*/ 3908561 h 6858000"/>
              <a:gd name="connsiteX696" fmla="*/ 640967 w 7467600"/>
              <a:gd name="connsiteY696" fmla="*/ 4105601 h 6858000"/>
              <a:gd name="connsiteX697" fmla="*/ 112563 w 7467600"/>
              <a:gd name="connsiteY697" fmla="*/ 4396952 h 6858000"/>
              <a:gd name="connsiteX698" fmla="*/ 0 w 7467600"/>
              <a:gd name="connsiteY698" fmla="*/ 4466006 h 6858000"/>
              <a:gd name="connsiteX699" fmla="*/ 0 w 7467600"/>
              <a:gd name="connsiteY699" fmla="*/ 4233763 h 6858000"/>
              <a:gd name="connsiteX700" fmla="*/ 36881 w 7467600"/>
              <a:gd name="connsiteY700" fmla="*/ 4200118 h 6858000"/>
              <a:gd name="connsiteX701" fmla="*/ 910534 w 7467600"/>
              <a:gd name="connsiteY701" fmla="*/ 3629753 h 6858000"/>
              <a:gd name="connsiteX702" fmla="*/ 1578717 w 7467600"/>
              <a:gd name="connsiteY702" fmla="*/ 3575982 h 6858000"/>
              <a:gd name="connsiteX703" fmla="*/ 2338780 w 7467600"/>
              <a:gd name="connsiteY703" fmla="*/ 3033725 h 6858000"/>
              <a:gd name="connsiteX704" fmla="*/ 1807991 w 7467600"/>
              <a:gd name="connsiteY704" fmla="*/ 2807184 h 6858000"/>
              <a:gd name="connsiteX705" fmla="*/ 1416358 w 7467600"/>
              <a:gd name="connsiteY705" fmla="*/ 3112571 h 6858000"/>
              <a:gd name="connsiteX706" fmla="*/ 939066 w 7467600"/>
              <a:gd name="connsiteY706" fmla="*/ 3378798 h 6858000"/>
              <a:gd name="connsiteX707" fmla="*/ 115099 w 7467600"/>
              <a:gd name="connsiteY707" fmla="*/ 3607650 h 6858000"/>
              <a:gd name="connsiteX708" fmla="*/ 97284 w 7467600"/>
              <a:gd name="connsiteY708" fmla="*/ 3520393 h 6858000"/>
              <a:gd name="connsiteX709" fmla="*/ 922050 w 7467600"/>
              <a:gd name="connsiteY709" fmla="*/ 3074867 h 6858000"/>
              <a:gd name="connsiteX710" fmla="*/ 1405265 w 7467600"/>
              <a:gd name="connsiteY710" fmla="*/ 3016319 h 6858000"/>
              <a:gd name="connsiteX711" fmla="*/ 1407512 w 7467600"/>
              <a:gd name="connsiteY711" fmla="*/ 3018001 h 6858000"/>
              <a:gd name="connsiteX712" fmla="*/ 1726266 w 7467600"/>
              <a:gd name="connsiteY712" fmla="*/ 2777274 h 6858000"/>
              <a:gd name="connsiteX713" fmla="*/ 625390 w 7467600"/>
              <a:gd name="connsiteY713" fmla="*/ 2514541 h 6858000"/>
              <a:gd name="connsiteX714" fmla="*/ 619799 w 7467600"/>
              <a:gd name="connsiteY714" fmla="*/ 2527180 h 6858000"/>
              <a:gd name="connsiteX715" fmla="*/ 310030 w 7467600"/>
              <a:gd name="connsiteY715" fmla="*/ 2771818 h 6858000"/>
              <a:gd name="connsiteX716" fmla="*/ 173877 w 7467600"/>
              <a:gd name="connsiteY716" fmla="*/ 2937056 h 6858000"/>
              <a:gd name="connsiteX717" fmla="*/ 77889 w 7467600"/>
              <a:gd name="connsiteY717" fmla="*/ 3138440 h 6858000"/>
              <a:gd name="connsiteX718" fmla="*/ 0 w 7467600"/>
              <a:gd name="connsiteY718" fmla="*/ 3271395 h 6858000"/>
              <a:gd name="connsiteX719" fmla="*/ 0 w 7467600"/>
              <a:gd name="connsiteY719" fmla="*/ 3153002 h 6858000"/>
              <a:gd name="connsiteX720" fmla="*/ 2386 w 7467600"/>
              <a:gd name="connsiteY720" fmla="*/ 3149203 h 6858000"/>
              <a:gd name="connsiteX721" fmla="*/ 89753 w 7467600"/>
              <a:gd name="connsiteY721" fmla="*/ 2987702 h 6858000"/>
              <a:gd name="connsiteX722" fmla="*/ 76869 w 7467600"/>
              <a:gd name="connsiteY722" fmla="*/ 3005404 h 6858000"/>
              <a:gd name="connsiteX723" fmla="*/ 32049 w 7467600"/>
              <a:gd name="connsiteY723" fmla="*/ 3065814 h 6858000"/>
              <a:gd name="connsiteX724" fmla="*/ 0 w 7467600"/>
              <a:gd name="connsiteY724" fmla="*/ 3108744 h 6858000"/>
              <a:gd name="connsiteX725" fmla="*/ 0 w 7467600"/>
              <a:gd name="connsiteY725" fmla="*/ 3058059 h 6858000"/>
              <a:gd name="connsiteX726" fmla="*/ 7610 w 7467600"/>
              <a:gd name="connsiteY726" fmla="*/ 3047889 h 6858000"/>
              <a:gd name="connsiteX727" fmla="*/ 52419 w 7467600"/>
              <a:gd name="connsiteY727" fmla="*/ 2987479 h 6858000"/>
              <a:gd name="connsiteX728" fmla="*/ 59142 w 7467600"/>
              <a:gd name="connsiteY728" fmla="*/ 2978488 h 6858000"/>
              <a:gd name="connsiteX729" fmla="*/ 0 w 7467600"/>
              <a:gd name="connsiteY729" fmla="*/ 3015334 h 6858000"/>
              <a:gd name="connsiteX730" fmla="*/ 0 w 7467600"/>
              <a:gd name="connsiteY730" fmla="*/ 2914286 h 6858000"/>
              <a:gd name="connsiteX731" fmla="*/ 36383 w 7467600"/>
              <a:gd name="connsiteY731" fmla="*/ 2901128 h 6858000"/>
              <a:gd name="connsiteX732" fmla="*/ 156329 w 7467600"/>
              <a:gd name="connsiteY732" fmla="*/ 2840533 h 6858000"/>
              <a:gd name="connsiteX733" fmla="*/ 358355 w 7467600"/>
              <a:gd name="connsiteY733" fmla="*/ 2620471 h 6858000"/>
              <a:gd name="connsiteX734" fmla="*/ 510577 w 7467600"/>
              <a:gd name="connsiteY734" fmla="*/ 2501244 h 6858000"/>
              <a:gd name="connsiteX735" fmla="*/ 211967 w 7467600"/>
              <a:gd name="connsiteY735" fmla="*/ 2479171 h 6858000"/>
              <a:gd name="connsiteX736" fmla="*/ 0 w 7467600"/>
              <a:gd name="connsiteY736" fmla="*/ 2476398 h 6858000"/>
              <a:gd name="connsiteX737" fmla="*/ 0 w 7467600"/>
              <a:gd name="connsiteY737" fmla="*/ 2389189 h 6858000"/>
              <a:gd name="connsiteX738" fmla="*/ 103062 w 7467600"/>
              <a:gd name="connsiteY738" fmla="*/ 2389518 h 6858000"/>
              <a:gd name="connsiteX739" fmla="*/ 510734 w 7467600"/>
              <a:gd name="connsiteY739" fmla="*/ 2416201 h 6858000"/>
              <a:gd name="connsiteX740" fmla="*/ 279257 w 7467600"/>
              <a:gd name="connsiteY740" fmla="*/ 2092102 h 6858000"/>
              <a:gd name="connsiteX741" fmla="*/ 65265 w 7467600"/>
              <a:gd name="connsiteY741" fmla="*/ 2006049 h 6858000"/>
              <a:gd name="connsiteX742" fmla="*/ 0 w 7467600"/>
              <a:gd name="connsiteY742" fmla="*/ 1982532 h 6858000"/>
              <a:gd name="connsiteX743" fmla="*/ 0 w 7467600"/>
              <a:gd name="connsiteY743" fmla="*/ 1912789 h 6858000"/>
              <a:gd name="connsiteX744" fmla="*/ 97460 w 7467600"/>
              <a:gd name="connsiteY744" fmla="*/ 1953725 h 6858000"/>
              <a:gd name="connsiteX745" fmla="*/ 221272 w 7467600"/>
              <a:gd name="connsiteY745" fmla="*/ 1980766 h 6858000"/>
              <a:gd name="connsiteX746" fmla="*/ 116765 w 7467600"/>
              <a:gd name="connsiteY746" fmla="*/ 1911033 h 6858000"/>
              <a:gd name="connsiteX747" fmla="*/ 16405 w 7467600"/>
              <a:gd name="connsiteY747" fmla="*/ 1803412 h 6858000"/>
              <a:gd name="connsiteX748" fmla="*/ 0 w 7467600"/>
              <a:gd name="connsiteY748" fmla="*/ 1784777 h 6858000"/>
              <a:gd name="connsiteX749" fmla="*/ 0 w 7467600"/>
              <a:gd name="connsiteY749" fmla="*/ 1740082 h 6858000"/>
              <a:gd name="connsiteX750" fmla="*/ 39394 w 7467600"/>
              <a:gd name="connsiteY750" fmla="*/ 1784856 h 6858000"/>
              <a:gd name="connsiteX751" fmla="*/ 135813 w 7467600"/>
              <a:gd name="connsiteY751" fmla="*/ 1888838 h 6858000"/>
              <a:gd name="connsiteX752" fmla="*/ 242575 w 7467600"/>
              <a:gd name="connsiteY752" fmla="*/ 1958841 h 6858000"/>
              <a:gd name="connsiteX753" fmla="*/ 82197 w 7467600"/>
              <a:gd name="connsiteY753" fmla="*/ 1754826 h 6858000"/>
              <a:gd name="connsiteX754" fmla="*/ 0 w 7467600"/>
              <a:gd name="connsiteY754" fmla="*/ 1679650 h 6858000"/>
              <a:gd name="connsiteX755" fmla="*/ 0 w 7467600"/>
              <a:gd name="connsiteY755" fmla="*/ 1602463 h 6858000"/>
              <a:gd name="connsiteX756" fmla="*/ 84689 w 7467600"/>
              <a:gd name="connsiteY756" fmla="*/ 1677442 h 6858000"/>
              <a:gd name="connsiteX757" fmla="*/ 298437 w 7467600"/>
              <a:gd name="connsiteY757" fmla="*/ 1968019 h 6858000"/>
              <a:gd name="connsiteX758" fmla="*/ 227269 w 7467600"/>
              <a:gd name="connsiteY758" fmla="*/ 1114064 h 6858000"/>
              <a:gd name="connsiteX759" fmla="*/ 248003 w 7467600"/>
              <a:gd name="connsiteY759" fmla="*/ 1089613 h 6858000"/>
              <a:gd name="connsiteX760" fmla="*/ 427020 w 7467600"/>
              <a:gd name="connsiteY760" fmla="*/ 1619803 h 6858000"/>
              <a:gd name="connsiteX761" fmla="*/ 340345 w 7467600"/>
              <a:gd name="connsiteY761" fmla="*/ 2027739 h 6858000"/>
              <a:gd name="connsiteX762" fmla="*/ 360865 w 7467600"/>
              <a:gd name="connsiteY762" fmla="*/ 2044827 h 6858000"/>
              <a:gd name="connsiteX763" fmla="*/ 560414 w 7467600"/>
              <a:gd name="connsiteY763" fmla="*/ 2421457 h 6858000"/>
              <a:gd name="connsiteX764" fmla="*/ 1359703 w 7467600"/>
              <a:gd name="connsiteY764" fmla="*/ 2578554 h 6858000"/>
              <a:gd name="connsiteX765" fmla="*/ 1359422 w 7467600"/>
              <a:gd name="connsiteY765" fmla="*/ 2577994 h 6858000"/>
              <a:gd name="connsiteX766" fmla="*/ 828701 w 7467600"/>
              <a:gd name="connsiteY766" fmla="*/ 1839520 h 6858000"/>
              <a:gd name="connsiteX767" fmla="*/ 494427 w 7467600"/>
              <a:gd name="connsiteY767" fmla="*/ 1092333 h 6858000"/>
              <a:gd name="connsiteX768" fmla="*/ 506322 w 7467600"/>
              <a:gd name="connsiteY768" fmla="*/ 1020997 h 6858000"/>
              <a:gd name="connsiteX769" fmla="*/ 4570198 w 7467600"/>
              <a:gd name="connsiteY769" fmla="*/ 978081 h 6858000"/>
              <a:gd name="connsiteX770" fmla="*/ 4523691 w 7467600"/>
              <a:gd name="connsiteY770" fmla="*/ 1127776 h 6858000"/>
              <a:gd name="connsiteX771" fmla="*/ 4509875 w 7467600"/>
              <a:gd name="connsiteY771" fmla="*/ 1167552 h 6858000"/>
              <a:gd name="connsiteX772" fmla="*/ 4478168 w 7467600"/>
              <a:gd name="connsiteY772" fmla="*/ 1260735 h 6858000"/>
              <a:gd name="connsiteX773" fmla="*/ 4409309 w 7467600"/>
              <a:gd name="connsiteY773" fmla="*/ 1666996 h 6858000"/>
              <a:gd name="connsiteX774" fmla="*/ 4370031 w 7467600"/>
              <a:gd name="connsiteY774" fmla="*/ 1955666 h 6858000"/>
              <a:gd name="connsiteX775" fmla="*/ 4570198 w 7467600"/>
              <a:gd name="connsiteY775" fmla="*/ 978081 h 6858000"/>
              <a:gd name="connsiteX776" fmla="*/ 4557898 w 7467600"/>
              <a:gd name="connsiteY776" fmla="*/ 900011 h 6858000"/>
              <a:gd name="connsiteX777" fmla="*/ 4344840 w 7467600"/>
              <a:gd name="connsiteY777" fmla="*/ 1922038 h 6858000"/>
              <a:gd name="connsiteX778" fmla="*/ 4378710 w 7467600"/>
              <a:gd name="connsiteY778" fmla="*/ 1665516 h 6858000"/>
              <a:gd name="connsiteX779" fmla="*/ 4448798 w 7467600"/>
              <a:gd name="connsiteY779" fmla="*/ 1253024 h 6858000"/>
              <a:gd name="connsiteX780" fmla="*/ 4480315 w 7467600"/>
              <a:gd name="connsiteY780" fmla="*/ 1158454 h 6858000"/>
              <a:gd name="connsiteX781" fmla="*/ 4494133 w 7467600"/>
              <a:gd name="connsiteY781" fmla="*/ 1118676 h 6858000"/>
              <a:gd name="connsiteX782" fmla="*/ 4557898 w 7467600"/>
              <a:gd name="connsiteY782" fmla="*/ 900011 h 6858000"/>
              <a:gd name="connsiteX783" fmla="*/ 5870151 w 7467600"/>
              <a:gd name="connsiteY783" fmla="*/ 898890 h 6858000"/>
              <a:gd name="connsiteX784" fmla="*/ 5861335 w 7467600"/>
              <a:gd name="connsiteY784" fmla="*/ 899177 h 6858000"/>
              <a:gd name="connsiteX785" fmla="*/ 5843702 w 7467600"/>
              <a:gd name="connsiteY785" fmla="*/ 899748 h 6858000"/>
              <a:gd name="connsiteX786" fmla="*/ 5651107 w 7467600"/>
              <a:gd name="connsiteY786" fmla="*/ 920306 h 6858000"/>
              <a:gd name="connsiteX787" fmla="*/ 5459407 w 7467600"/>
              <a:gd name="connsiteY787" fmla="*/ 940975 h 6858000"/>
              <a:gd name="connsiteX788" fmla="*/ 5374846 w 7467600"/>
              <a:gd name="connsiteY788" fmla="*/ 941988 h 6858000"/>
              <a:gd name="connsiteX789" fmla="*/ 5256105 w 7467600"/>
              <a:gd name="connsiteY789" fmla="*/ 945632 h 6858000"/>
              <a:gd name="connsiteX790" fmla="*/ 5107071 w 7467600"/>
              <a:gd name="connsiteY790" fmla="*/ 969720 h 6858000"/>
              <a:gd name="connsiteX791" fmla="*/ 4998681 w 7467600"/>
              <a:gd name="connsiteY791" fmla="*/ 988771 h 6858000"/>
              <a:gd name="connsiteX792" fmla="*/ 5870151 w 7467600"/>
              <a:gd name="connsiteY792" fmla="*/ 898890 h 6858000"/>
              <a:gd name="connsiteX793" fmla="*/ 5504425 w 7467600"/>
              <a:gd name="connsiteY793" fmla="*/ 848067 h 6858000"/>
              <a:gd name="connsiteX794" fmla="*/ 4968849 w 7467600"/>
              <a:gd name="connsiteY794" fmla="*/ 962318 h 6858000"/>
              <a:gd name="connsiteX795" fmla="*/ 5104039 w 7467600"/>
              <a:gd name="connsiteY795" fmla="*/ 940634 h 6858000"/>
              <a:gd name="connsiteX796" fmla="*/ 5256311 w 7467600"/>
              <a:gd name="connsiteY796" fmla="*/ 916490 h 6858000"/>
              <a:gd name="connsiteX797" fmla="*/ 5377381 w 7467600"/>
              <a:gd name="connsiteY797" fmla="*/ 912671 h 6858000"/>
              <a:gd name="connsiteX798" fmla="*/ 5460148 w 7467600"/>
              <a:gd name="connsiteY798" fmla="*/ 911442 h 6858000"/>
              <a:gd name="connsiteX799" fmla="*/ 5648971 w 7467600"/>
              <a:gd name="connsiteY799" fmla="*/ 891331 h 6858000"/>
              <a:gd name="connsiteX800" fmla="*/ 5844807 w 7467600"/>
              <a:gd name="connsiteY800" fmla="*/ 870718 h 6858000"/>
              <a:gd name="connsiteX801" fmla="*/ 5862975 w 7467600"/>
              <a:gd name="connsiteY801" fmla="*/ 869756 h 6858000"/>
              <a:gd name="connsiteX802" fmla="*/ 5920887 w 7467600"/>
              <a:gd name="connsiteY802" fmla="*/ 865929 h 6858000"/>
              <a:gd name="connsiteX803" fmla="*/ 5504425 w 7467600"/>
              <a:gd name="connsiteY803" fmla="*/ 848067 h 6858000"/>
              <a:gd name="connsiteX804" fmla="*/ 3607114 w 7467600"/>
              <a:gd name="connsiteY804" fmla="*/ 467441 h 6858000"/>
              <a:gd name="connsiteX805" fmla="*/ 3296242 w 7467600"/>
              <a:gd name="connsiteY805" fmla="*/ 807991 h 6858000"/>
              <a:gd name="connsiteX806" fmla="*/ 3174674 w 7467600"/>
              <a:gd name="connsiteY806" fmla="*/ 919759 h 6858000"/>
              <a:gd name="connsiteX807" fmla="*/ 3042978 w 7467600"/>
              <a:gd name="connsiteY807" fmla="*/ 1054894 h 6858000"/>
              <a:gd name="connsiteX808" fmla="*/ 2968914 w 7467600"/>
              <a:gd name="connsiteY808" fmla="*/ 1133756 h 6858000"/>
              <a:gd name="connsiteX809" fmla="*/ 3103823 w 7467600"/>
              <a:gd name="connsiteY809" fmla="*/ 1026814 h 6858000"/>
              <a:gd name="connsiteX810" fmla="*/ 3607114 w 7467600"/>
              <a:gd name="connsiteY810" fmla="*/ 467441 h 6858000"/>
              <a:gd name="connsiteX811" fmla="*/ 3744487 w 7467600"/>
              <a:gd name="connsiteY811" fmla="*/ 383136 h 6858000"/>
              <a:gd name="connsiteX812" fmla="*/ 3970213 w 7467600"/>
              <a:gd name="connsiteY812" fmla="*/ 995559 h 6858000"/>
              <a:gd name="connsiteX813" fmla="*/ 3744487 w 7467600"/>
              <a:gd name="connsiteY813" fmla="*/ 383136 h 6858000"/>
              <a:gd name="connsiteX814" fmla="*/ 3624562 w 7467600"/>
              <a:gd name="connsiteY814" fmla="*/ 367041 h 6858000"/>
              <a:gd name="connsiteX815" fmla="*/ 3489712 w 7467600"/>
              <a:gd name="connsiteY815" fmla="*/ 485386 h 6858000"/>
              <a:gd name="connsiteX816" fmla="*/ 3182994 w 7467600"/>
              <a:gd name="connsiteY816" fmla="*/ 828265 h 6858000"/>
              <a:gd name="connsiteX817" fmla="*/ 2892114 w 7467600"/>
              <a:gd name="connsiteY817" fmla="*/ 1172635 h 6858000"/>
              <a:gd name="connsiteX818" fmla="*/ 3021459 w 7467600"/>
              <a:gd name="connsiteY818" fmla="*/ 1035385 h 6858000"/>
              <a:gd name="connsiteX819" fmla="*/ 3153873 w 7467600"/>
              <a:gd name="connsiteY819" fmla="*/ 898971 h 6858000"/>
              <a:gd name="connsiteX820" fmla="*/ 3276511 w 7467600"/>
              <a:gd name="connsiteY820" fmla="*/ 786423 h 6858000"/>
              <a:gd name="connsiteX821" fmla="*/ 3584154 w 7467600"/>
              <a:gd name="connsiteY821" fmla="*/ 448218 h 6858000"/>
              <a:gd name="connsiteX822" fmla="*/ 3624562 w 7467600"/>
              <a:gd name="connsiteY822" fmla="*/ 367041 h 6858000"/>
              <a:gd name="connsiteX823" fmla="*/ 3766672 w 7467600"/>
              <a:gd name="connsiteY823" fmla="*/ 359429 h 6858000"/>
              <a:gd name="connsiteX824" fmla="*/ 3996338 w 7467600"/>
              <a:gd name="connsiteY824" fmla="*/ 968237 h 6858000"/>
              <a:gd name="connsiteX825" fmla="*/ 3766672 w 7467600"/>
              <a:gd name="connsiteY825" fmla="*/ 359429 h 6858000"/>
              <a:gd name="connsiteX826" fmla="*/ 5805386 w 7467600"/>
              <a:gd name="connsiteY826" fmla="*/ 239240 h 6858000"/>
              <a:gd name="connsiteX827" fmla="*/ 5736947 w 7467600"/>
              <a:gd name="connsiteY827" fmla="*/ 261367 h 6858000"/>
              <a:gd name="connsiteX828" fmla="*/ 5427012 w 7467600"/>
              <a:gd name="connsiteY828" fmla="*/ 311272 h 6858000"/>
              <a:gd name="connsiteX829" fmla="*/ 5147818 w 7467600"/>
              <a:gd name="connsiteY829" fmla="*/ 322112 h 6858000"/>
              <a:gd name="connsiteX830" fmla="*/ 5060854 w 7467600"/>
              <a:gd name="connsiteY830" fmla="*/ 311882 h 6858000"/>
              <a:gd name="connsiteX831" fmla="*/ 4945989 w 7467600"/>
              <a:gd name="connsiteY831" fmla="*/ 300516 h 6858000"/>
              <a:gd name="connsiteX832" fmla="*/ 5410479 w 7467600"/>
              <a:gd name="connsiteY832" fmla="*/ 348434 h 6858000"/>
              <a:gd name="connsiteX833" fmla="*/ 5805386 w 7467600"/>
              <a:gd name="connsiteY833" fmla="*/ 239240 h 6858000"/>
              <a:gd name="connsiteX834" fmla="*/ 5905192 w 7467600"/>
              <a:gd name="connsiteY834" fmla="*/ 163079 h 6858000"/>
              <a:gd name="connsiteX835" fmla="*/ 5865655 w 7467600"/>
              <a:gd name="connsiteY835" fmla="*/ 171901 h 6858000"/>
              <a:gd name="connsiteX836" fmla="*/ 5259740 w 7467600"/>
              <a:gd name="connsiteY836" fmla="*/ 257013 h 6858000"/>
              <a:gd name="connsiteX837" fmla="*/ 5208466 w 7467600"/>
              <a:gd name="connsiteY837" fmla="*/ 257550 h 6858000"/>
              <a:gd name="connsiteX838" fmla="*/ 4980204 w 7467600"/>
              <a:gd name="connsiteY838" fmla="*/ 271903 h 6858000"/>
              <a:gd name="connsiteX839" fmla="*/ 5068068 w 7467600"/>
              <a:gd name="connsiteY839" fmla="*/ 282244 h 6858000"/>
              <a:gd name="connsiteX840" fmla="*/ 5153231 w 7467600"/>
              <a:gd name="connsiteY840" fmla="*/ 292240 h 6858000"/>
              <a:gd name="connsiteX841" fmla="*/ 5426491 w 7467600"/>
              <a:gd name="connsiteY841" fmla="*/ 281128 h 6858000"/>
              <a:gd name="connsiteX842" fmla="*/ 5731212 w 7467600"/>
              <a:gd name="connsiteY842" fmla="*/ 231951 h 6858000"/>
              <a:gd name="connsiteX843" fmla="*/ 5905192 w 7467600"/>
              <a:gd name="connsiteY843" fmla="*/ 163079 h 6858000"/>
              <a:gd name="connsiteX844" fmla="*/ 5944437 w 7467600"/>
              <a:gd name="connsiteY844" fmla="*/ 113829 h 6858000"/>
              <a:gd name="connsiteX845" fmla="*/ 5825032 w 7467600"/>
              <a:gd name="connsiteY845" fmla="*/ 146405 h 6858000"/>
              <a:gd name="connsiteX846" fmla="*/ 4955599 w 7467600"/>
              <a:gd name="connsiteY846" fmla="*/ 247008 h 6858000"/>
              <a:gd name="connsiteX847" fmla="*/ 5210104 w 7467600"/>
              <a:gd name="connsiteY847" fmla="*/ 228123 h 6858000"/>
              <a:gd name="connsiteX848" fmla="*/ 5261015 w 7467600"/>
              <a:gd name="connsiteY848" fmla="*/ 227087 h 6858000"/>
              <a:gd name="connsiteX849" fmla="*/ 5861181 w 7467600"/>
              <a:gd name="connsiteY849" fmla="*/ 143093 h 6858000"/>
              <a:gd name="connsiteX850" fmla="*/ 5961252 w 7467600"/>
              <a:gd name="connsiteY850" fmla="*/ 114820 h 6858000"/>
              <a:gd name="connsiteX851" fmla="*/ 5944437 w 7467600"/>
              <a:gd name="connsiteY851" fmla="*/ 113829 h 6858000"/>
              <a:gd name="connsiteX852" fmla="*/ 3882765 w 7467600"/>
              <a:gd name="connsiteY852" fmla="*/ 0 h 6858000"/>
              <a:gd name="connsiteX853" fmla="*/ 3995099 w 7467600"/>
              <a:gd name="connsiteY853" fmla="*/ 0 h 6858000"/>
              <a:gd name="connsiteX854" fmla="*/ 4163818 w 7467600"/>
              <a:gd name="connsiteY854" fmla="*/ 234104 h 6858000"/>
              <a:gd name="connsiteX855" fmla="*/ 4172099 w 7467600"/>
              <a:gd name="connsiteY855" fmla="*/ 234207 h 6858000"/>
              <a:gd name="connsiteX856" fmla="*/ 4784282 w 7467600"/>
              <a:gd name="connsiteY856" fmla="*/ 276561 h 6858000"/>
              <a:gd name="connsiteX857" fmla="*/ 4801687 w 7467600"/>
              <a:gd name="connsiteY857" fmla="*/ 267764 h 6858000"/>
              <a:gd name="connsiteX858" fmla="*/ 6082788 w 7467600"/>
              <a:gd name="connsiteY858" fmla="*/ 64119 h 6858000"/>
              <a:gd name="connsiteX859" fmla="*/ 6099442 w 7467600"/>
              <a:gd name="connsiteY859" fmla="*/ 82568 h 6858000"/>
              <a:gd name="connsiteX860" fmla="*/ 4804137 w 7467600"/>
              <a:gd name="connsiteY860" fmla="*/ 320931 h 6858000"/>
              <a:gd name="connsiteX861" fmla="*/ 4227047 w 7467600"/>
              <a:gd name="connsiteY861" fmla="*/ 313415 h 6858000"/>
              <a:gd name="connsiteX862" fmla="*/ 4346041 w 7467600"/>
              <a:gd name="connsiteY862" fmla="*/ 456086 h 6858000"/>
              <a:gd name="connsiteX863" fmla="*/ 4870967 w 7467600"/>
              <a:gd name="connsiteY863" fmla="*/ 963061 h 6858000"/>
              <a:gd name="connsiteX864" fmla="*/ 4889647 w 7467600"/>
              <a:gd name="connsiteY864" fmla="*/ 957147 h 6858000"/>
              <a:gd name="connsiteX865" fmla="*/ 5422504 w 7467600"/>
              <a:gd name="connsiteY865" fmla="*/ 805191 h 6858000"/>
              <a:gd name="connsiteX866" fmla="*/ 6087656 w 7467600"/>
              <a:gd name="connsiteY866" fmla="*/ 826703 h 6858000"/>
              <a:gd name="connsiteX867" fmla="*/ 6058717 w 7467600"/>
              <a:gd name="connsiteY867" fmla="*/ 865992 h 6858000"/>
              <a:gd name="connsiteX868" fmla="*/ 4974153 w 7467600"/>
              <a:gd name="connsiteY868" fmla="*/ 1045456 h 6858000"/>
              <a:gd name="connsiteX869" fmla="*/ 5627835 w 7467600"/>
              <a:gd name="connsiteY869" fmla="*/ 1472077 h 6858000"/>
              <a:gd name="connsiteX870" fmla="*/ 5629817 w 7467600"/>
              <a:gd name="connsiteY870" fmla="*/ 1471412 h 6858000"/>
              <a:gd name="connsiteX871" fmla="*/ 5634124 w 7467600"/>
              <a:gd name="connsiteY871" fmla="*/ 1470572 h 6858000"/>
              <a:gd name="connsiteX872" fmla="*/ 5755832 w 7467600"/>
              <a:gd name="connsiteY872" fmla="*/ 1383886 h 6858000"/>
              <a:gd name="connsiteX873" fmla="*/ 6014186 w 7467600"/>
              <a:gd name="connsiteY873" fmla="*/ 1279799 h 6858000"/>
              <a:gd name="connsiteX874" fmla="*/ 6901619 w 7467600"/>
              <a:gd name="connsiteY874" fmla="*/ 1047874 h 6858000"/>
              <a:gd name="connsiteX875" fmla="*/ 6931566 w 7467600"/>
              <a:gd name="connsiteY875" fmla="*/ 1062034 h 6858000"/>
              <a:gd name="connsiteX876" fmla="*/ 5790982 w 7467600"/>
              <a:gd name="connsiteY876" fmla="*/ 1561380 h 6858000"/>
              <a:gd name="connsiteX877" fmla="*/ 6188971 w 7467600"/>
              <a:gd name="connsiteY877" fmla="*/ 1755168 h 6858000"/>
              <a:gd name="connsiteX878" fmla="*/ 6202446 w 7467600"/>
              <a:gd name="connsiteY878" fmla="*/ 1752268 h 6858000"/>
              <a:gd name="connsiteX879" fmla="*/ 7179560 w 7467600"/>
              <a:gd name="connsiteY879" fmla="*/ 1467551 h 6858000"/>
              <a:gd name="connsiteX880" fmla="*/ 7158730 w 7467600"/>
              <a:gd name="connsiteY880" fmla="*/ 1507835 h 6858000"/>
              <a:gd name="connsiteX881" fmla="*/ 6326959 w 7467600"/>
              <a:gd name="connsiteY881" fmla="*/ 1817686 h 6858000"/>
              <a:gd name="connsiteX882" fmla="*/ 6537433 w 7467600"/>
              <a:gd name="connsiteY882" fmla="*/ 1907790 h 6858000"/>
              <a:gd name="connsiteX883" fmla="*/ 6550221 w 7467600"/>
              <a:gd name="connsiteY883" fmla="*/ 1910729 h 6858000"/>
              <a:gd name="connsiteX884" fmla="*/ 6964438 w 7467600"/>
              <a:gd name="connsiteY884" fmla="*/ 2209505 h 6858000"/>
              <a:gd name="connsiteX885" fmla="*/ 7367862 w 7467600"/>
              <a:gd name="connsiteY885" fmla="*/ 2806833 h 6858000"/>
              <a:gd name="connsiteX886" fmla="*/ 7364329 w 7467600"/>
              <a:gd name="connsiteY886" fmla="*/ 2826907 h 6858000"/>
              <a:gd name="connsiteX887" fmla="*/ 7290545 w 7467600"/>
              <a:gd name="connsiteY887" fmla="*/ 2850663 h 6858000"/>
              <a:gd name="connsiteX888" fmla="*/ 6472036 w 7467600"/>
              <a:gd name="connsiteY888" fmla="*/ 1959003 h 6858000"/>
              <a:gd name="connsiteX889" fmla="*/ 5792897 w 7467600"/>
              <a:gd name="connsiteY889" fmla="*/ 1647747 h 6858000"/>
              <a:gd name="connsiteX890" fmla="*/ 5842751 w 7467600"/>
              <a:gd name="connsiteY890" fmla="*/ 1816112 h 6858000"/>
              <a:gd name="connsiteX891" fmla="*/ 5847424 w 7467600"/>
              <a:gd name="connsiteY891" fmla="*/ 1815776 h 6858000"/>
              <a:gd name="connsiteX892" fmla="*/ 6399821 w 7467600"/>
              <a:gd name="connsiteY892" fmla="*/ 2344799 h 6858000"/>
              <a:gd name="connsiteX893" fmla="*/ 6323232 w 7467600"/>
              <a:gd name="connsiteY893" fmla="*/ 2389634 h 6858000"/>
              <a:gd name="connsiteX894" fmla="*/ 5942958 w 7467600"/>
              <a:gd name="connsiteY894" fmla="*/ 2077708 h 6858000"/>
              <a:gd name="connsiteX895" fmla="*/ 5921559 w 7467600"/>
              <a:gd name="connsiteY895" fmla="*/ 2378596 h 6858000"/>
              <a:gd name="connsiteX896" fmla="*/ 5817651 w 7467600"/>
              <a:gd name="connsiteY896" fmla="*/ 3023919 h 6858000"/>
              <a:gd name="connsiteX897" fmla="*/ 5729634 w 7467600"/>
              <a:gd name="connsiteY897" fmla="*/ 3051849 h 6858000"/>
              <a:gd name="connsiteX898" fmla="*/ 5611018 w 7467600"/>
              <a:gd name="connsiteY898" fmla="*/ 2316769 h 6858000"/>
              <a:gd name="connsiteX899" fmla="*/ 5687608 w 7467600"/>
              <a:gd name="connsiteY899" fmla="*/ 2039972 h 6858000"/>
              <a:gd name="connsiteX900" fmla="*/ 5657554 w 7467600"/>
              <a:gd name="connsiteY900" fmla="*/ 1576445 h 6858000"/>
              <a:gd name="connsiteX901" fmla="*/ 5150475 w 7467600"/>
              <a:gd name="connsiteY901" fmla="*/ 1274012 h 6858000"/>
              <a:gd name="connsiteX902" fmla="*/ 5349142 w 7467600"/>
              <a:gd name="connsiteY902" fmla="*/ 2204405 h 6858000"/>
              <a:gd name="connsiteX903" fmla="*/ 5262214 w 7467600"/>
              <a:gd name="connsiteY903" fmla="*/ 2233836 h 6858000"/>
              <a:gd name="connsiteX904" fmla="*/ 4981539 w 7467600"/>
              <a:gd name="connsiteY904" fmla="*/ 1542201 h 6858000"/>
              <a:gd name="connsiteX905" fmla="*/ 4958461 w 7467600"/>
              <a:gd name="connsiteY905" fmla="*/ 1136957 h 6858000"/>
              <a:gd name="connsiteX906" fmla="*/ 4655015 w 7467600"/>
              <a:gd name="connsiteY906" fmla="*/ 891426 h 6858000"/>
              <a:gd name="connsiteX907" fmla="*/ 4348002 w 7467600"/>
              <a:gd name="connsiteY907" fmla="*/ 2205895 h 6858000"/>
              <a:gd name="connsiteX908" fmla="*/ 4262250 w 7467600"/>
              <a:gd name="connsiteY908" fmla="*/ 2219972 h 6858000"/>
              <a:gd name="connsiteX909" fmla="*/ 4550611 w 7467600"/>
              <a:gd name="connsiteY909" fmla="*/ 817540 h 6858000"/>
              <a:gd name="connsiteX910" fmla="*/ 4564418 w 7467600"/>
              <a:gd name="connsiteY910" fmla="*/ 808293 h 6858000"/>
              <a:gd name="connsiteX911" fmla="*/ 4266388 w 7467600"/>
              <a:gd name="connsiteY911" fmla="*/ 500083 h 6858000"/>
              <a:gd name="connsiteX912" fmla="*/ 4032842 w 7467600"/>
              <a:gd name="connsiteY912" fmla="*/ 211809 h 6858000"/>
              <a:gd name="connsiteX913" fmla="*/ 3882765 w 7467600"/>
              <a:gd name="connsiteY913" fmla="*/ 0 h 6858000"/>
              <a:gd name="connsiteX914" fmla="*/ 3721337 w 7467600"/>
              <a:gd name="connsiteY914" fmla="*/ 0 h 6858000"/>
              <a:gd name="connsiteX915" fmla="*/ 3797544 w 7467600"/>
              <a:gd name="connsiteY915" fmla="*/ 0 h 6858000"/>
              <a:gd name="connsiteX916" fmla="*/ 3775734 w 7467600"/>
              <a:gd name="connsiteY916" fmla="*/ 95131 h 6858000"/>
              <a:gd name="connsiteX917" fmla="*/ 3724807 w 7467600"/>
              <a:gd name="connsiteY917" fmla="*/ 272257 h 6858000"/>
              <a:gd name="connsiteX918" fmla="*/ 3726844 w 7467600"/>
              <a:gd name="connsiteY918" fmla="*/ 282988 h 6858000"/>
              <a:gd name="connsiteX919" fmla="*/ 3742664 w 7467600"/>
              <a:gd name="connsiteY919" fmla="*/ 279918 h 6858000"/>
              <a:gd name="connsiteX920" fmla="*/ 4103910 w 7467600"/>
              <a:gd name="connsiteY920" fmla="*/ 1161917 h 6858000"/>
              <a:gd name="connsiteX921" fmla="*/ 4020269 w 7467600"/>
              <a:gd name="connsiteY921" fmla="*/ 1200406 h 6858000"/>
              <a:gd name="connsiteX922" fmla="*/ 3674882 w 7467600"/>
              <a:gd name="connsiteY922" fmla="*/ 488524 h 6858000"/>
              <a:gd name="connsiteX923" fmla="*/ 3132682 w 7467600"/>
              <a:gd name="connsiteY923" fmla="*/ 1072284 h 6858000"/>
              <a:gd name="connsiteX924" fmla="*/ 2716346 w 7467600"/>
              <a:gd name="connsiteY924" fmla="*/ 1276376 h 6858000"/>
              <a:gd name="connsiteX925" fmla="*/ 2716772 w 7467600"/>
              <a:gd name="connsiteY925" fmla="*/ 1255462 h 6858000"/>
              <a:gd name="connsiteX926" fmla="*/ 3471096 w 7467600"/>
              <a:gd name="connsiteY926" fmla="*/ 437072 h 6858000"/>
              <a:gd name="connsiteX927" fmla="*/ 3639057 w 7467600"/>
              <a:gd name="connsiteY927" fmla="*/ 286334 h 6858000"/>
              <a:gd name="connsiteX928" fmla="*/ 3640309 w 7467600"/>
              <a:gd name="connsiteY928" fmla="*/ 284664 h 6858000"/>
              <a:gd name="connsiteX929" fmla="*/ 3646022 w 7467600"/>
              <a:gd name="connsiteY929" fmla="*/ 276711 h 6858000"/>
              <a:gd name="connsiteX930" fmla="*/ 3707943 w 7467600"/>
              <a:gd name="connsiteY930" fmla="*/ 65958 h 6858000"/>
              <a:gd name="connsiteX931" fmla="*/ 3721337 w 7467600"/>
              <a:gd name="connsiteY931" fmla="*/ 0 h 6858000"/>
              <a:gd name="connsiteX932" fmla="*/ 2867960 w 7467600"/>
              <a:gd name="connsiteY932" fmla="*/ 0 h 6858000"/>
              <a:gd name="connsiteX933" fmla="*/ 2926351 w 7467600"/>
              <a:gd name="connsiteY933" fmla="*/ 0 h 6858000"/>
              <a:gd name="connsiteX934" fmla="*/ 2902823 w 7467600"/>
              <a:gd name="connsiteY934" fmla="*/ 262929 h 6858000"/>
              <a:gd name="connsiteX935" fmla="*/ 2940663 w 7467600"/>
              <a:gd name="connsiteY935" fmla="*/ 140884 h 6858000"/>
              <a:gd name="connsiteX936" fmla="*/ 2947039 w 7467600"/>
              <a:gd name="connsiteY936" fmla="*/ 122524 h 6858000"/>
              <a:gd name="connsiteX937" fmla="*/ 2984316 w 7467600"/>
              <a:gd name="connsiteY937" fmla="*/ 0 h 6858000"/>
              <a:gd name="connsiteX938" fmla="*/ 3016114 w 7467600"/>
              <a:gd name="connsiteY938" fmla="*/ 0 h 6858000"/>
              <a:gd name="connsiteX939" fmla="*/ 2979949 w 7467600"/>
              <a:gd name="connsiteY939" fmla="*/ 119274 h 6858000"/>
              <a:gd name="connsiteX940" fmla="*/ 3023879 w 7467600"/>
              <a:gd name="connsiteY940" fmla="*/ 0 h 6858000"/>
              <a:gd name="connsiteX941" fmla="*/ 3105400 w 7467600"/>
              <a:gd name="connsiteY941" fmla="*/ 0 h 6858000"/>
              <a:gd name="connsiteX942" fmla="*/ 3094669 w 7467600"/>
              <a:gd name="connsiteY942" fmla="*/ 30308 h 6858000"/>
              <a:gd name="connsiteX943" fmla="*/ 2901945 w 7467600"/>
              <a:gd name="connsiteY943" fmla="*/ 466538 h 6858000"/>
              <a:gd name="connsiteX944" fmla="*/ 2815209 w 7467600"/>
              <a:gd name="connsiteY944" fmla="*/ 497361 h 6858000"/>
              <a:gd name="connsiteX945" fmla="*/ 2844845 w 7467600"/>
              <a:gd name="connsiteY945" fmla="*/ 127638 h 6858000"/>
              <a:gd name="connsiteX946" fmla="*/ 2867960 w 7467600"/>
              <a:gd name="connsiteY946" fmla="*/ 0 h 6858000"/>
              <a:gd name="connsiteX947" fmla="*/ 1057230 w 7467600"/>
              <a:gd name="connsiteY947" fmla="*/ 0 h 6858000"/>
              <a:gd name="connsiteX948" fmla="*/ 1111003 w 7467600"/>
              <a:gd name="connsiteY948" fmla="*/ 0 h 6858000"/>
              <a:gd name="connsiteX949" fmla="*/ 1125553 w 7467600"/>
              <a:gd name="connsiteY949" fmla="*/ 52588 h 6858000"/>
              <a:gd name="connsiteX950" fmla="*/ 1304276 w 7467600"/>
              <a:gd name="connsiteY950" fmla="*/ 476275 h 6858000"/>
              <a:gd name="connsiteX951" fmla="*/ 1492066 w 7467600"/>
              <a:gd name="connsiteY951" fmla="*/ 886333 h 6858000"/>
              <a:gd name="connsiteX952" fmla="*/ 1423698 w 7467600"/>
              <a:gd name="connsiteY952" fmla="*/ 710817 h 6858000"/>
              <a:gd name="connsiteX953" fmla="*/ 1357609 w 7467600"/>
              <a:gd name="connsiteY953" fmla="*/ 532892 h 6858000"/>
              <a:gd name="connsiteX954" fmla="*/ 1309550 w 7467600"/>
              <a:gd name="connsiteY954" fmla="*/ 374031 h 6858000"/>
              <a:gd name="connsiteX955" fmla="*/ 1193673 w 7467600"/>
              <a:gd name="connsiteY955" fmla="*/ 49533 h 6858000"/>
              <a:gd name="connsiteX956" fmla="*/ 1164391 w 7467600"/>
              <a:gd name="connsiteY956" fmla="*/ 0 h 6858000"/>
              <a:gd name="connsiteX957" fmla="*/ 1200666 w 7467600"/>
              <a:gd name="connsiteY957" fmla="*/ 0 h 6858000"/>
              <a:gd name="connsiteX958" fmla="*/ 1223408 w 7467600"/>
              <a:gd name="connsiteY958" fmla="*/ 38996 h 6858000"/>
              <a:gd name="connsiteX959" fmla="*/ 1339635 w 7467600"/>
              <a:gd name="connsiteY959" fmla="*/ 365517 h 6858000"/>
              <a:gd name="connsiteX960" fmla="*/ 1387469 w 7467600"/>
              <a:gd name="connsiteY960" fmla="*/ 523079 h 6858000"/>
              <a:gd name="connsiteX961" fmla="*/ 1452685 w 7467600"/>
              <a:gd name="connsiteY961" fmla="*/ 699806 h 6858000"/>
              <a:gd name="connsiteX962" fmla="*/ 1492092 w 7467600"/>
              <a:gd name="connsiteY962" fmla="*/ 800424 h 6858000"/>
              <a:gd name="connsiteX963" fmla="*/ 1455302 w 7467600"/>
              <a:gd name="connsiteY963" fmla="*/ 632913 h 6858000"/>
              <a:gd name="connsiteX964" fmla="*/ 1222336 w 7467600"/>
              <a:gd name="connsiteY964" fmla="*/ 9480 h 6858000"/>
              <a:gd name="connsiteX965" fmla="*/ 1214634 w 7467600"/>
              <a:gd name="connsiteY965" fmla="*/ 0 h 6858000"/>
              <a:gd name="connsiteX966" fmla="*/ 1289827 w 7467600"/>
              <a:gd name="connsiteY966" fmla="*/ 0 h 6858000"/>
              <a:gd name="connsiteX967" fmla="*/ 1321076 w 7467600"/>
              <a:gd name="connsiteY967" fmla="*/ 59722 h 6858000"/>
              <a:gd name="connsiteX968" fmla="*/ 1512579 w 7467600"/>
              <a:gd name="connsiteY968" fmla="*/ 626441 h 6858000"/>
              <a:gd name="connsiteX969" fmla="*/ 1506076 w 7467600"/>
              <a:gd name="connsiteY969" fmla="*/ 1089289 h 6858000"/>
              <a:gd name="connsiteX970" fmla="*/ 1486346 w 7467600"/>
              <a:gd name="connsiteY970" fmla="*/ 1079919 h 6858000"/>
              <a:gd name="connsiteX971" fmla="*/ 1070511 w 7467600"/>
              <a:gd name="connsiteY971" fmla="*/ 48609 h 6858000"/>
              <a:gd name="connsiteX972" fmla="*/ 1057230 w 7467600"/>
              <a:gd name="connsiteY972" fmla="*/ 0 h 6858000"/>
              <a:gd name="connsiteX973" fmla="*/ 43151 w 7467600"/>
              <a:gd name="connsiteY973" fmla="*/ 0 h 6858000"/>
              <a:gd name="connsiteX974" fmla="*/ 95283 w 7467600"/>
              <a:gd name="connsiteY974" fmla="*/ 0 h 6858000"/>
              <a:gd name="connsiteX975" fmla="*/ 300708 w 7467600"/>
              <a:gd name="connsiteY975" fmla="*/ 154571 h 6858000"/>
              <a:gd name="connsiteX976" fmla="*/ 530414 w 7467600"/>
              <a:gd name="connsiteY976" fmla="*/ 354673 h 6858000"/>
              <a:gd name="connsiteX977" fmla="*/ 333785 w 7467600"/>
              <a:gd name="connsiteY977" fmla="*/ 161564 h 6858000"/>
              <a:gd name="connsiteX978" fmla="*/ 147005 w 7467600"/>
              <a:gd name="connsiteY978" fmla="*/ 0 h 6858000"/>
              <a:gd name="connsiteX979" fmla="*/ 272509 w 7467600"/>
              <a:gd name="connsiteY979" fmla="*/ 0 h 6858000"/>
              <a:gd name="connsiteX980" fmla="*/ 326276 w 7467600"/>
              <a:gd name="connsiteY980" fmla="*/ 45847 h 6858000"/>
              <a:gd name="connsiteX981" fmla="*/ 823759 w 7467600"/>
              <a:gd name="connsiteY981" fmla="*/ 574145 h 6858000"/>
              <a:gd name="connsiteX982" fmla="*/ 811254 w 7467600"/>
              <a:gd name="connsiteY982" fmla="*/ 665546 h 6858000"/>
              <a:gd name="connsiteX983" fmla="*/ 154042 w 7467600"/>
              <a:gd name="connsiteY983" fmla="*/ 261522 h 6858000"/>
              <a:gd name="connsiteX984" fmla="*/ 13550 w 7467600"/>
              <a:gd name="connsiteY984" fmla="*/ 158423 h 6858000"/>
              <a:gd name="connsiteX985" fmla="*/ 0 w 7467600"/>
              <a:gd name="connsiteY985" fmla="*/ 146618 h 6858000"/>
              <a:gd name="connsiteX986" fmla="*/ 0 w 7467600"/>
              <a:gd name="connsiteY986" fmla="*/ 59161 h 6858000"/>
              <a:gd name="connsiteX987" fmla="*/ 45427 w 7467600"/>
              <a:gd name="connsiteY987" fmla="*/ 101078 h 6858000"/>
              <a:gd name="connsiteX988" fmla="*/ 630103 w 7467600"/>
              <a:gd name="connsiteY988" fmla="*/ 485885 h 6858000"/>
              <a:gd name="connsiteX989" fmla="*/ 532040 w 7467600"/>
              <a:gd name="connsiteY989" fmla="*/ 399359 h 6858000"/>
              <a:gd name="connsiteX990" fmla="*/ 517618 w 7467600"/>
              <a:gd name="connsiteY990" fmla="*/ 385726 h 6858000"/>
              <a:gd name="connsiteX991" fmla="*/ 285074 w 7467600"/>
              <a:gd name="connsiteY991" fmla="*/ 182755 h 6858000"/>
              <a:gd name="connsiteX992" fmla="*/ 43151 w 7467600"/>
              <a:gd name="connsiteY992"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91022 w 7467600"/>
              <a:gd name="connsiteY134" fmla="*/ 5158141 h 6858000"/>
              <a:gd name="connsiteX135" fmla="*/ 7312201 w 7467600"/>
              <a:gd name="connsiteY135" fmla="*/ 5128278 h 6858000"/>
              <a:gd name="connsiteX136" fmla="*/ 1903353 w 7467600"/>
              <a:gd name="connsiteY136" fmla="*/ 5044827 h 6858000"/>
              <a:gd name="connsiteX137" fmla="*/ 1936931 w 7467600"/>
              <a:gd name="connsiteY137" fmla="*/ 5093954 h 6858000"/>
              <a:gd name="connsiteX138" fmla="*/ 2195868 w 7467600"/>
              <a:gd name="connsiteY138" fmla="*/ 5396574 h 6858000"/>
              <a:gd name="connsiteX139" fmla="*/ 2088852 w 7467600"/>
              <a:gd name="connsiteY139" fmla="*/ 5166123 h 6858000"/>
              <a:gd name="connsiteX140" fmla="*/ 1958241 w 7467600"/>
              <a:gd name="connsiteY140" fmla="*/ 5067955 h 6858000"/>
              <a:gd name="connsiteX141" fmla="*/ 1903353 w 7467600"/>
              <a:gd name="connsiteY141" fmla="*/ 5044827 h 6858000"/>
              <a:gd name="connsiteX142" fmla="*/ 1979378 w 7467600"/>
              <a:gd name="connsiteY142" fmla="*/ 4769504 h 6858000"/>
              <a:gd name="connsiteX143" fmla="*/ 2882120 w 7467600"/>
              <a:gd name="connsiteY143" fmla="*/ 5064547 h 6858000"/>
              <a:gd name="connsiteX144" fmla="*/ 2793103 w 7467600"/>
              <a:gd name="connsiteY144" fmla="*/ 5039699 h 6858000"/>
              <a:gd name="connsiteX145" fmla="*/ 2770041 w 7467600"/>
              <a:gd name="connsiteY145" fmla="*/ 5033634 h 6858000"/>
              <a:gd name="connsiteX146" fmla="*/ 1979378 w 7467600"/>
              <a:gd name="connsiteY146" fmla="*/ 4769504 h 6858000"/>
              <a:gd name="connsiteX147" fmla="*/ 1927410 w 7467600"/>
              <a:gd name="connsiteY147" fmla="*/ 4716164 h 6858000"/>
              <a:gd name="connsiteX148" fmla="*/ 1959587 w 7467600"/>
              <a:gd name="connsiteY148" fmla="*/ 4728849 h 6858000"/>
              <a:gd name="connsiteX149" fmla="*/ 2777707 w 7467600"/>
              <a:gd name="connsiteY149" fmla="*/ 5003991 h 6858000"/>
              <a:gd name="connsiteX150" fmla="*/ 2800768 w 7467600"/>
              <a:gd name="connsiteY150" fmla="*/ 5010056 h 6858000"/>
              <a:gd name="connsiteX151" fmla="*/ 2879408 w 7467600"/>
              <a:gd name="connsiteY151" fmla="*/ 5031590 h 6858000"/>
              <a:gd name="connsiteX152" fmla="*/ 2862295 w 7467600"/>
              <a:gd name="connsiteY152" fmla="*/ 5022958 h 6858000"/>
              <a:gd name="connsiteX153" fmla="*/ 2813343 w 7467600"/>
              <a:gd name="connsiteY153" fmla="*/ 4998369 h 6858000"/>
              <a:gd name="connsiteX154" fmla="*/ 2646245 w 7467600"/>
              <a:gd name="connsiteY154" fmla="*/ 4930999 h 6858000"/>
              <a:gd name="connsiteX155" fmla="*/ 1999243 w 7467600"/>
              <a:gd name="connsiteY155" fmla="*/ 4730524 h 6858000"/>
              <a:gd name="connsiteX156" fmla="*/ 1979527 w 7467600"/>
              <a:gd name="connsiteY156" fmla="*/ 4726651 h 6858000"/>
              <a:gd name="connsiteX157" fmla="*/ 1927410 w 7467600"/>
              <a:gd name="connsiteY157" fmla="*/ 4716164 h 6858000"/>
              <a:gd name="connsiteX158" fmla="*/ 1997014 w 7467600"/>
              <a:gd name="connsiteY158" fmla="*/ 4698007 h 6858000"/>
              <a:gd name="connsiteX159" fmla="*/ 2005458 w 7467600"/>
              <a:gd name="connsiteY159" fmla="*/ 4699540 h 6858000"/>
              <a:gd name="connsiteX160" fmla="*/ 2657186 w 7467600"/>
              <a:gd name="connsiteY160" fmla="*/ 4901687 h 6858000"/>
              <a:gd name="connsiteX161" fmla="*/ 2826662 w 7467600"/>
              <a:gd name="connsiteY161" fmla="*/ 4970362 h 6858000"/>
              <a:gd name="connsiteX162" fmla="*/ 2876100 w 7467600"/>
              <a:gd name="connsiteY162" fmla="*/ 4995397 h 6858000"/>
              <a:gd name="connsiteX163" fmla="*/ 3042600 w 7467600"/>
              <a:gd name="connsiteY163" fmla="*/ 5059532 h 6858000"/>
              <a:gd name="connsiteX164" fmla="*/ 1997014 w 7467600"/>
              <a:gd name="connsiteY164" fmla="*/ 4698007 h 6858000"/>
              <a:gd name="connsiteX165" fmla="*/ 2305292 w 7467600"/>
              <a:gd name="connsiteY165" fmla="*/ 4219492 h 6858000"/>
              <a:gd name="connsiteX166" fmla="*/ 3360922 w 7467600"/>
              <a:gd name="connsiteY166" fmla="*/ 4529373 h 6858000"/>
              <a:gd name="connsiteX167" fmla="*/ 3492420 w 7467600"/>
              <a:gd name="connsiteY167" fmla="*/ 4510145 h 6858000"/>
              <a:gd name="connsiteX168" fmla="*/ 3364086 w 7467600"/>
              <a:gd name="connsiteY168" fmla="*/ 4480340 h 6858000"/>
              <a:gd name="connsiteX169" fmla="*/ 3225818 w 7467600"/>
              <a:gd name="connsiteY169" fmla="*/ 4411822 h 6858000"/>
              <a:gd name="connsiteX170" fmla="*/ 3129696 w 7467600"/>
              <a:gd name="connsiteY170" fmla="*/ 4360704 h 6858000"/>
              <a:gd name="connsiteX171" fmla="*/ 2814545 w 7467600"/>
              <a:gd name="connsiteY171" fmla="*/ 4282955 h 6858000"/>
              <a:gd name="connsiteX172" fmla="*/ 2305292 w 7467600"/>
              <a:gd name="connsiteY172" fmla="*/ 4219492 h 6858000"/>
              <a:gd name="connsiteX173" fmla="*/ 2626982 w 7467600"/>
              <a:gd name="connsiteY173" fmla="*/ 4206450 h 6858000"/>
              <a:gd name="connsiteX174" fmla="*/ 2490617 w 7467600"/>
              <a:gd name="connsiteY174" fmla="*/ 4206951 h 6858000"/>
              <a:gd name="connsiteX175" fmla="*/ 2819869 w 7467600"/>
              <a:gd name="connsiteY175" fmla="*/ 4252936 h 6858000"/>
              <a:gd name="connsiteX176" fmla="*/ 3143018 w 7467600"/>
              <a:gd name="connsiteY176" fmla="*/ 4332698 h 6858000"/>
              <a:gd name="connsiteX177" fmla="*/ 3241520 w 7467600"/>
              <a:gd name="connsiteY177" fmla="*/ 4385112 h 6858000"/>
              <a:gd name="connsiteX178" fmla="*/ 3374575 w 7467600"/>
              <a:gd name="connsiteY178" fmla="*/ 4451517 h 6858000"/>
              <a:gd name="connsiteX179" fmla="*/ 3505221 w 7467600"/>
              <a:gd name="connsiteY179" fmla="*/ 4480757 h 6858000"/>
              <a:gd name="connsiteX180" fmla="*/ 2626982 w 7467600"/>
              <a:gd name="connsiteY180" fmla="*/ 4206450 h 6858000"/>
              <a:gd name="connsiteX181" fmla="*/ 1310106 w 7467600"/>
              <a:gd name="connsiteY181" fmla="*/ 3943217 h 6858000"/>
              <a:gd name="connsiteX182" fmla="*/ 854994 w 7467600"/>
              <a:gd name="connsiteY182" fmla="*/ 4399136 h 6858000"/>
              <a:gd name="connsiteX183" fmla="*/ 742462 w 7467600"/>
              <a:gd name="connsiteY183" fmla="*/ 4594648 h 6858000"/>
              <a:gd name="connsiteX184" fmla="*/ 820602 w 7467600"/>
              <a:gd name="connsiteY184" fmla="*/ 4485915 h 6858000"/>
              <a:gd name="connsiteX185" fmla="*/ 878295 w 7467600"/>
              <a:gd name="connsiteY185" fmla="*/ 4403594 h 6858000"/>
              <a:gd name="connsiteX186" fmla="*/ 1240607 w 7467600"/>
              <a:gd name="connsiteY186" fmla="*/ 4010401 h 6858000"/>
              <a:gd name="connsiteX187" fmla="*/ 1310106 w 7467600"/>
              <a:gd name="connsiteY187" fmla="*/ 3943217 h 6858000"/>
              <a:gd name="connsiteX188" fmla="*/ 1423113 w 7467600"/>
              <a:gd name="connsiteY188" fmla="*/ 3874565 h 6858000"/>
              <a:gd name="connsiteX189" fmla="*/ 1260565 w 7467600"/>
              <a:gd name="connsiteY189" fmla="*/ 4031982 h 6858000"/>
              <a:gd name="connsiteX190" fmla="*/ 901900 w 7467600"/>
              <a:gd name="connsiteY190" fmla="*/ 4421236 h 6858000"/>
              <a:gd name="connsiteX191" fmla="*/ 845044 w 7467600"/>
              <a:gd name="connsiteY191" fmla="*/ 4502436 h 6858000"/>
              <a:gd name="connsiteX192" fmla="*/ 685926 w 7467600"/>
              <a:gd name="connsiteY192" fmla="*/ 4703069 h 6858000"/>
              <a:gd name="connsiteX193" fmla="*/ 684248 w 7467600"/>
              <a:gd name="connsiteY193" fmla="*/ 4706721 h 6858000"/>
              <a:gd name="connsiteX194" fmla="*/ 1423113 w 7467600"/>
              <a:gd name="connsiteY194" fmla="*/ 3874565 h 6858000"/>
              <a:gd name="connsiteX195" fmla="*/ 3316479 w 7467600"/>
              <a:gd name="connsiteY195" fmla="*/ 3872136 h 6858000"/>
              <a:gd name="connsiteX196" fmla="*/ 3546806 w 7467600"/>
              <a:gd name="connsiteY196" fmla="*/ 4356139 h 6858000"/>
              <a:gd name="connsiteX197" fmla="*/ 3364433 w 7467600"/>
              <a:gd name="connsiteY197" fmla="*/ 3953121 h 6858000"/>
              <a:gd name="connsiteX198" fmla="*/ 3316479 w 7467600"/>
              <a:gd name="connsiteY198" fmla="*/ 3872136 h 6858000"/>
              <a:gd name="connsiteX199" fmla="*/ 3291335 w 7467600"/>
              <a:gd name="connsiteY199" fmla="*/ 3767420 h 6858000"/>
              <a:gd name="connsiteX200" fmla="*/ 3390805 w 7467600"/>
              <a:gd name="connsiteY200" fmla="*/ 3937163 h 6858000"/>
              <a:gd name="connsiteX201" fmla="*/ 3579062 w 7467600"/>
              <a:gd name="connsiteY201" fmla="*/ 4359040 h 6858000"/>
              <a:gd name="connsiteX202" fmla="*/ 3467355 w 7467600"/>
              <a:gd name="connsiteY202" fmla="*/ 3988130 h 6858000"/>
              <a:gd name="connsiteX203" fmla="*/ 3310753 w 7467600"/>
              <a:gd name="connsiteY203" fmla="*/ 3787140 h 6858000"/>
              <a:gd name="connsiteX204" fmla="*/ 3291335 w 7467600"/>
              <a:gd name="connsiteY204" fmla="*/ 3767420 h 6858000"/>
              <a:gd name="connsiteX205" fmla="*/ 1635889 w 7467600"/>
              <a:gd name="connsiteY205" fmla="*/ 3709494 h 6858000"/>
              <a:gd name="connsiteX206" fmla="*/ 1634800 w 7467600"/>
              <a:gd name="connsiteY206" fmla="*/ 3731111 h 6858000"/>
              <a:gd name="connsiteX207" fmla="*/ 1635889 w 7467600"/>
              <a:gd name="connsiteY207" fmla="*/ 3709494 h 6858000"/>
              <a:gd name="connsiteX208" fmla="*/ 1510397 w 7467600"/>
              <a:gd name="connsiteY208" fmla="*/ 3684705 h 6858000"/>
              <a:gd name="connsiteX209" fmla="*/ 1146550 w 7467600"/>
              <a:gd name="connsiteY209" fmla="*/ 3802012 h 6858000"/>
              <a:gd name="connsiteX210" fmla="*/ 698834 w 7467600"/>
              <a:gd name="connsiteY210" fmla="*/ 3952272 h 6858000"/>
              <a:gd name="connsiteX211" fmla="*/ 34256 w 7467600"/>
              <a:gd name="connsiteY211" fmla="*/ 4347603 h 6858000"/>
              <a:gd name="connsiteX212" fmla="*/ 527241 w 7467600"/>
              <a:gd name="connsiteY212" fmla="*/ 4065078 h 6858000"/>
              <a:gd name="connsiteX213" fmla="*/ 1510397 w 7467600"/>
              <a:gd name="connsiteY213" fmla="*/ 3684705 h 6858000"/>
              <a:gd name="connsiteX214" fmla="*/ 1313114 w 7467600"/>
              <a:gd name="connsiteY214" fmla="*/ 3655216 h 6858000"/>
              <a:gd name="connsiteX215" fmla="*/ 1109304 w 7467600"/>
              <a:gd name="connsiteY215" fmla="*/ 3669030 h 6858000"/>
              <a:gd name="connsiteX216" fmla="*/ 8129 w 7467600"/>
              <a:gd name="connsiteY216" fmla="*/ 4330519 h 6858000"/>
              <a:gd name="connsiteX217" fmla="*/ 687572 w 7467600"/>
              <a:gd name="connsiteY217" fmla="*/ 3925629 h 6858000"/>
              <a:gd name="connsiteX218" fmla="*/ 1138365 w 7467600"/>
              <a:gd name="connsiteY218" fmla="*/ 3774515 h 6858000"/>
              <a:gd name="connsiteX219" fmla="*/ 1505579 w 7467600"/>
              <a:gd name="connsiteY219" fmla="*/ 3655526 h 6858000"/>
              <a:gd name="connsiteX220" fmla="*/ 1313114 w 7467600"/>
              <a:gd name="connsiteY220" fmla="*/ 3655216 h 6858000"/>
              <a:gd name="connsiteX221" fmla="*/ 3655073 w 7467600"/>
              <a:gd name="connsiteY221" fmla="*/ 3650884 h 6858000"/>
              <a:gd name="connsiteX222" fmla="*/ 3989938 w 7467600"/>
              <a:gd name="connsiteY222" fmla="*/ 3991685 h 6858000"/>
              <a:gd name="connsiteX223" fmla="*/ 4393907 w 7467600"/>
              <a:gd name="connsiteY223" fmla="*/ 4261258 h 6858000"/>
              <a:gd name="connsiteX224" fmla="*/ 4648051 w 7467600"/>
              <a:gd name="connsiteY224" fmla="*/ 4374051 h 6858000"/>
              <a:gd name="connsiteX225" fmla="*/ 4383389 w 7467600"/>
              <a:gd name="connsiteY225" fmla="*/ 4184369 h 6858000"/>
              <a:gd name="connsiteX226" fmla="*/ 4165508 w 7467600"/>
              <a:gd name="connsiteY226" fmla="*/ 4035196 h 6858000"/>
              <a:gd name="connsiteX227" fmla="*/ 4068162 w 7467600"/>
              <a:gd name="connsiteY227" fmla="*/ 3953394 h 6858000"/>
              <a:gd name="connsiteX228" fmla="*/ 3981416 w 7467600"/>
              <a:gd name="connsiteY228" fmla="*/ 3880482 h 6858000"/>
              <a:gd name="connsiteX229" fmla="*/ 3800147 w 7467600"/>
              <a:gd name="connsiteY229" fmla="*/ 3749872 h 6858000"/>
              <a:gd name="connsiteX230" fmla="*/ 3655073 w 7467600"/>
              <a:gd name="connsiteY230" fmla="*/ 3650884 h 6858000"/>
              <a:gd name="connsiteX231" fmla="*/ 3670252 w 7467600"/>
              <a:gd name="connsiteY231" fmla="*/ 3622798 h 6858000"/>
              <a:gd name="connsiteX232" fmla="*/ 3817258 w 7467600"/>
              <a:gd name="connsiteY232" fmla="*/ 3723577 h 6858000"/>
              <a:gd name="connsiteX233" fmla="*/ 4000461 w 7467600"/>
              <a:gd name="connsiteY233" fmla="*/ 3855966 h 6858000"/>
              <a:gd name="connsiteX234" fmla="*/ 4088180 w 7467600"/>
              <a:gd name="connsiteY234" fmla="*/ 3929774 h 6858000"/>
              <a:gd name="connsiteX235" fmla="*/ 4184555 w 7467600"/>
              <a:gd name="connsiteY235" fmla="*/ 4010683 h 6858000"/>
              <a:gd name="connsiteX236" fmla="*/ 4399563 w 7467600"/>
              <a:gd name="connsiteY236" fmla="*/ 4158106 h 6858000"/>
              <a:gd name="connsiteX237" fmla="*/ 4684469 w 7467600"/>
              <a:gd name="connsiteY237" fmla="*/ 4364680 h 6858000"/>
              <a:gd name="connsiteX238" fmla="*/ 4690271 w 7467600"/>
              <a:gd name="connsiteY238" fmla="*/ 4370034 h 6858000"/>
              <a:gd name="connsiteX239" fmla="*/ 4136093 w 7467600"/>
              <a:gd name="connsiteY239" fmla="*/ 3858466 h 6858000"/>
              <a:gd name="connsiteX240" fmla="*/ 3670252 w 7467600"/>
              <a:gd name="connsiteY240" fmla="*/ 3622798 h 6858000"/>
              <a:gd name="connsiteX241" fmla="*/ 4440129 w 7467600"/>
              <a:gd name="connsiteY241" fmla="*/ 3448571 h 6858000"/>
              <a:gd name="connsiteX242" fmla="*/ 4856525 w 7467600"/>
              <a:gd name="connsiteY242" fmla="*/ 3915351 h 6858000"/>
              <a:gd name="connsiteX243" fmla="*/ 5059055 w 7467600"/>
              <a:gd name="connsiteY243" fmla="*/ 4108918 h 6858000"/>
              <a:gd name="connsiteX244" fmla="*/ 5290070 w 7467600"/>
              <a:gd name="connsiteY244" fmla="*/ 4263619 h 6858000"/>
              <a:gd name="connsiteX245" fmla="*/ 4834991 w 7467600"/>
              <a:gd name="connsiteY245" fmla="*/ 3830985 h 6858000"/>
              <a:gd name="connsiteX246" fmla="*/ 4440129 w 7467600"/>
              <a:gd name="connsiteY246" fmla="*/ 3448571 h 6858000"/>
              <a:gd name="connsiteX247" fmla="*/ 4441737 w 7467600"/>
              <a:gd name="connsiteY247" fmla="*/ 3399734 h 6858000"/>
              <a:gd name="connsiteX248" fmla="*/ 4431236 w 7467600"/>
              <a:gd name="connsiteY248" fmla="*/ 3400954 h 6858000"/>
              <a:gd name="connsiteX249" fmla="*/ 4557150 w 7467600"/>
              <a:gd name="connsiteY249" fmla="*/ 3510023 h 6858000"/>
              <a:gd name="connsiteX250" fmla="*/ 4856936 w 7467600"/>
              <a:gd name="connsiteY250" fmla="*/ 3809146 h 6858000"/>
              <a:gd name="connsiteX251" fmla="*/ 5111996 w 7467600"/>
              <a:gd name="connsiteY251" fmla="*/ 4065759 h 6858000"/>
              <a:gd name="connsiteX252" fmla="*/ 5388878 w 7467600"/>
              <a:gd name="connsiteY252" fmla="*/ 4300185 h 6858000"/>
              <a:gd name="connsiteX253" fmla="*/ 5425556 w 7467600"/>
              <a:gd name="connsiteY253" fmla="*/ 4308967 h 6858000"/>
              <a:gd name="connsiteX254" fmla="*/ 4943646 w 7467600"/>
              <a:gd name="connsiteY254" fmla="*/ 3822916 h 6858000"/>
              <a:gd name="connsiteX255" fmla="*/ 4594837 w 7467600"/>
              <a:gd name="connsiteY255" fmla="*/ 3532274 h 6858000"/>
              <a:gd name="connsiteX256" fmla="*/ 4441737 w 7467600"/>
              <a:gd name="connsiteY256" fmla="*/ 3399734 h 6858000"/>
              <a:gd name="connsiteX257" fmla="*/ 5425834 w 7467600"/>
              <a:gd name="connsiteY257" fmla="*/ 3162785 h 6858000"/>
              <a:gd name="connsiteX258" fmla="*/ 5401644 w 7467600"/>
              <a:gd name="connsiteY258" fmla="*/ 3617847 h 6858000"/>
              <a:gd name="connsiteX259" fmla="*/ 5467256 w 7467600"/>
              <a:gd name="connsiteY259" fmla="*/ 4175494 h 6858000"/>
              <a:gd name="connsiteX260" fmla="*/ 5448069 w 7467600"/>
              <a:gd name="connsiteY260" fmla="*/ 3567554 h 6858000"/>
              <a:gd name="connsiteX261" fmla="*/ 5425834 w 7467600"/>
              <a:gd name="connsiteY261" fmla="*/ 3162785 h 6858000"/>
              <a:gd name="connsiteX262" fmla="*/ 1318687 w 7467600"/>
              <a:gd name="connsiteY262" fmla="*/ 3113840 h 6858000"/>
              <a:gd name="connsiteX263" fmla="*/ 1066793 w 7467600"/>
              <a:gd name="connsiteY263" fmla="*/ 3212171 h 6858000"/>
              <a:gd name="connsiteX264" fmla="*/ 993319 w 7467600"/>
              <a:gd name="connsiteY264" fmla="*/ 3247648 h 6858000"/>
              <a:gd name="connsiteX265" fmla="*/ 853081 w 7467600"/>
              <a:gd name="connsiteY265" fmla="*/ 3312410 h 6858000"/>
              <a:gd name="connsiteX266" fmla="*/ 805957 w 7467600"/>
              <a:gd name="connsiteY266" fmla="*/ 3330443 h 6858000"/>
              <a:gd name="connsiteX267" fmla="*/ 1318687 w 7467600"/>
              <a:gd name="connsiteY267" fmla="*/ 3113840 h 6858000"/>
              <a:gd name="connsiteX268" fmla="*/ 5453702 w 7467600"/>
              <a:gd name="connsiteY268" fmla="*/ 3090882 h 6858000"/>
              <a:gd name="connsiteX269" fmla="*/ 5480135 w 7467600"/>
              <a:gd name="connsiteY269" fmla="*/ 3565802 h 6858000"/>
              <a:gd name="connsiteX270" fmla="*/ 5499023 w 7467600"/>
              <a:gd name="connsiteY270" fmla="*/ 4166310 h 6858000"/>
              <a:gd name="connsiteX271" fmla="*/ 5547022 w 7467600"/>
              <a:gd name="connsiteY271" fmla="*/ 3607838 h 6858000"/>
              <a:gd name="connsiteX272" fmla="*/ 5515964 w 7467600"/>
              <a:gd name="connsiteY272" fmla="*/ 3378541 h 6858000"/>
              <a:gd name="connsiteX273" fmla="*/ 5453702 w 7467600"/>
              <a:gd name="connsiteY273" fmla="*/ 3090882 h 6858000"/>
              <a:gd name="connsiteX274" fmla="*/ 1238695 w 7467600"/>
              <a:gd name="connsiteY274" fmla="*/ 3076820 h 6858000"/>
              <a:gd name="connsiteX275" fmla="*/ 716371 w 7467600"/>
              <a:gd name="connsiteY275" fmla="*/ 3293249 h 6858000"/>
              <a:gd name="connsiteX276" fmla="*/ 579522 w 7467600"/>
              <a:gd name="connsiteY276" fmla="*/ 3371759 h 6858000"/>
              <a:gd name="connsiteX277" fmla="*/ 600288 w 7467600"/>
              <a:gd name="connsiteY277" fmla="*/ 3365555 h 6858000"/>
              <a:gd name="connsiteX278" fmla="*/ 840692 w 7467600"/>
              <a:gd name="connsiteY278" fmla="*/ 3284921 h 6858000"/>
              <a:gd name="connsiteX279" fmla="*/ 979248 w 7467600"/>
              <a:gd name="connsiteY279" fmla="*/ 3221003 h 6858000"/>
              <a:gd name="connsiteX280" fmla="*/ 1053282 w 7467600"/>
              <a:gd name="connsiteY280" fmla="*/ 3185247 h 6858000"/>
              <a:gd name="connsiteX281" fmla="*/ 1320603 w 7467600"/>
              <a:gd name="connsiteY281" fmla="*/ 3081281 h 6858000"/>
              <a:gd name="connsiteX282" fmla="*/ 1238695 w 7467600"/>
              <a:gd name="connsiteY282" fmla="*/ 3076820 h 6858000"/>
              <a:gd name="connsiteX283" fmla="*/ 5425627 w 7467600"/>
              <a:gd name="connsiteY283" fmla="*/ 2954192 h 6858000"/>
              <a:gd name="connsiteX284" fmla="*/ 5470770 w 7467600"/>
              <a:gd name="connsiteY284" fmla="*/ 3005435 h 6858000"/>
              <a:gd name="connsiteX285" fmla="*/ 5519779 w 7467600"/>
              <a:gd name="connsiteY285" fmla="*/ 4359223 h 6858000"/>
              <a:gd name="connsiteX286" fmla="*/ 5520293 w 7467600"/>
              <a:gd name="connsiteY286" fmla="*/ 4360602 h 6858000"/>
              <a:gd name="connsiteX287" fmla="*/ 5767221 w 7467600"/>
              <a:gd name="connsiteY287" fmla="*/ 4665564 h 6858000"/>
              <a:gd name="connsiteX288" fmla="*/ 6937169 w 7467600"/>
              <a:gd name="connsiteY288" fmla="*/ 4815941 h 6858000"/>
              <a:gd name="connsiteX289" fmla="*/ 6953922 w 7467600"/>
              <a:gd name="connsiteY289" fmla="*/ 4890068 h 6858000"/>
              <a:gd name="connsiteX290" fmla="*/ 6071359 w 7467600"/>
              <a:gd name="connsiteY290" fmla="*/ 4770770 h 6858000"/>
              <a:gd name="connsiteX291" fmla="*/ 6038839 w 7467600"/>
              <a:gd name="connsiteY291" fmla="*/ 4764474 h 6858000"/>
              <a:gd name="connsiteX292" fmla="*/ 6038706 w 7467600"/>
              <a:gd name="connsiteY292" fmla="*/ 4763847 h 6858000"/>
              <a:gd name="connsiteX293" fmla="*/ 6037784 w 7467600"/>
              <a:gd name="connsiteY293" fmla="*/ 4764270 h 6858000"/>
              <a:gd name="connsiteX294" fmla="*/ 6038839 w 7467600"/>
              <a:gd name="connsiteY294" fmla="*/ 4764474 h 6858000"/>
              <a:gd name="connsiteX295" fmla="*/ 6040338 w 7467600"/>
              <a:gd name="connsiteY295" fmla="*/ 4771418 h 6858000"/>
              <a:gd name="connsiteX296" fmla="*/ 6024488 w 7467600"/>
              <a:gd name="connsiteY296" fmla="*/ 4809903 h 6858000"/>
              <a:gd name="connsiteX297" fmla="*/ 5599771 w 7467600"/>
              <a:gd name="connsiteY297" fmla="*/ 5509652 h 6858000"/>
              <a:gd name="connsiteX298" fmla="*/ 5548843 w 7467600"/>
              <a:gd name="connsiteY298" fmla="*/ 5563845 h 6858000"/>
              <a:gd name="connsiteX299" fmla="*/ 5940952 w 7467600"/>
              <a:gd name="connsiteY299" fmla="*/ 6250028 h 6858000"/>
              <a:gd name="connsiteX300" fmla="*/ 6043441 w 7467600"/>
              <a:gd name="connsiteY300" fmla="*/ 6665847 h 6858000"/>
              <a:gd name="connsiteX301" fmla="*/ 6093432 w 7467600"/>
              <a:gd name="connsiteY301" fmla="*/ 6858000 h 6858000"/>
              <a:gd name="connsiteX302" fmla="*/ 6034344 w 7467600"/>
              <a:gd name="connsiteY302" fmla="*/ 6858000 h 6858000"/>
              <a:gd name="connsiteX303" fmla="*/ 6026679 w 7467600"/>
              <a:gd name="connsiteY303" fmla="*/ 6836959 h 6858000"/>
              <a:gd name="connsiteX304" fmla="*/ 5800441 w 7467600"/>
              <a:gd name="connsiteY304" fmla="*/ 6335286 h 6858000"/>
              <a:gd name="connsiteX305" fmla="*/ 5526562 w 7467600"/>
              <a:gd name="connsiteY305" fmla="*/ 5705388 h 6858000"/>
              <a:gd name="connsiteX306" fmla="*/ 5519640 w 7467600"/>
              <a:gd name="connsiteY306" fmla="*/ 5683774 h 6858000"/>
              <a:gd name="connsiteX307" fmla="*/ 5844559 w 7467600"/>
              <a:gd name="connsiteY307" fmla="*/ 6553349 h 6858000"/>
              <a:gd name="connsiteX308" fmla="*/ 5975994 w 7467600"/>
              <a:gd name="connsiteY308" fmla="*/ 6858000 h 6858000"/>
              <a:gd name="connsiteX309" fmla="*/ 5898547 w 7467600"/>
              <a:gd name="connsiteY309" fmla="*/ 6858000 h 6858000"/>
              <a:gd name="connsiteX310" fmla="*/ 5682041 w 7467600"/>
              <a:gd name="connsiteY310" fmla="*/ 6355860 h 6858000"/>
              <a:gd name="connsiteX311" fmla="*/ 5461758 w 7467600"/>
              <a:gd name="connsiteY311" fmla="*/ 5820220 h 6858000"/>
              <a:gd name="connsiteX312" fmla="*/ 5237282 w 7467600"/>
              <a:gd name="connsiteY312" fmla="*/ 6579086 h 6858000"/>
              <a:gd name="connsiteX313" fmla="*/ 5115009 w 7467600"/>
              <a:gd name="connsiteY313" fmla="*/ 6858000 h 6858000"/>
              <a:gd name="connsiteX314" fmla="*/ 5028074 w 7467600"/>
              <a:gd name="connsiteY314" fmla="*/ 6858000 h 6858000"/>
              <a:gd name="connsiteX315" fmla="*/ 5079508 w 7467600"/>
              <a:gd name="connsiteY315" fmla="*/ 6749074 h 6858000"/>
              <a:gd name="connsiteX316" fmla="*/ 5371846 w 7467600"/>
              <a:gd name="connsiteY316" fmla="*/ 5924413 h 6858000"/>
              <a:gd name="connsiteX317" fmla="*/ 5270512 w 7467600"/>
              <a:gd name="connsiteY317" fmla="*/ 6138975 h 6858000"/>
              <a:gd name="connsiteX318" fmla="*/ 5062409 w 7467600"/>
              <a:gd name="connsiteY318" fmla="*/ 6653544 h 6858000"/>
              <a:gd name="connsiteX319" fmla="*/ 5036628 w 7467600"/>
              <a:gd name="connsiteY319" fmla="*/ 6754247 h 6858000"/>
              <a:gd name="connsiteX320" fmla="*/ 5009112 w 7467600"/>
              <a:gd name="connsiteY320" fmla="*/ 6858000 h 6858000"/>
              <a:gd name="connsiteX321" fmla="*/ 4976679 w 7467600"/>
              <a:gd name="connsiteY321" fmla="*/ 6858000 h 6858000"/>
              <a:gd name="connsiteX322" fmla="*/ 5006537 w 7467600"/>
              <a:gd name="connsiteY322" fmla="*/ 6747068 h 6858000"/>
              <a:gd name="connsiteX323" fmla="*/ 5032723 w 7467600"/>
              <a:gd name="connsiteY323" fmla="*/ 6644957 h 6858000"/>
              <a:gd name="connsiteX324" fmla="*/ 5242949 w 7467600"/>
              <a:gd name="connsiteY324" fmla="*/ 6125175 h 6858000"/>
              <a:gd name="connsiteX325" fmla="*/ 5286321 w 7467600"/>
              <a:gd name="connsiteY325" fmla="*/ 6033555 h 6858000"/>
              <a:gd name="connsiteX326" fmla="*/ 5008210 w 7467600"/>
              <a:gd name="connsiteY326" fmla="*/ 6649194 h 6858000"/>
              <a:gd name="connsiteX327" fmla="*/ 4986321 w 7467600"/>
              <a:gd name="connsiteY327" fmla="*/ 6765687 h 6858000"/>
              <a:gd name="connsiteX328" fmla="*/ 4973474 w 7467600"/>
              <a:gd name="connsiteY328" fmla="*/ 6858000 h 6858000"/>
              <a:gd name="connsiteX329" fmla="*/ 4907178 w 7467600"/>
              <a:gd name="connsiteY329" fmla="*/ 6858000 h 6858000"/>
              <a:gd name="connsiteX330" fmla="*/ 4910810 w 7467600"/>
              <a:gd name="connsiteY330" fmla="*/ 6829660 h 6858000"/>
              <a:gd name="connsiteX331" fmla="*/ 4987461 w 7467600"/>
              <a:gd name="connsiteY331" fmla="*/ 6432994 h 6858000"/>
              <a:gd name="connsiteX332" fmla="*/ 5179262 w 7467600"/>
              <a:gd name="connsiteY332" fmla="*/ 6035044 h 6858000"/>
              <a:gd name="connsiteX333" fmla="*/ 4689678 w 7467600"/>
              <a:gd name="connsiteY333" fmla="*/ 6440241 h 6858000"/>
              <a:gd name="connsiteX334" fmla="*/ 4477543 w 7467600"/>
              <a:gd name="connsiteY334" fmla="*/ 6674836 h 6858000"/>
              <a:gd name="connsiteX335" fmla="*/ 4329957 w 7467600"/>
              <a:gd name="connsiteY335" fmla="*/ 6858000 h 6858000"/>
              <a:gd name="connsiteX336" fmla="*/ 4218595 w 7467600"/>
              <a:gd name="connsiteY336" fmla="*/ 6858000 h 6858000"/>
              <a:gd name="connsiteX337" fmla="*/ 4368888 w 7467600"/>
              <a:gd name="connsiteY337" fmla="*/ 6668412 h 6858000"/>
              <a:gd name="connsiteX338" fmla="*/ 4563091 w 7467600"/>
              <a:gd name="connsiteY338" fmla="*/ 6442508 h 6858000"/>
              <a:gd name="connsiteX339" fmla="*/ 5387324 w 7467600"/>
              <a:gd name="connsiteY339" fmla="*/ 5705830 h 6858000"/>
              <a:gd name="connsiteX340" fmla="*/ 5073620 w 7467600"/>
              <a:gd name="connsiteY340" fmla="*/ 5955437 h 6858000"/>
              <a:gd name="connsiteX341" fmla="*/ 4689789 w 7467600"/>
              <a:gd name="connsiteY341" fmla="*/ 6268382 h 6858000"/>
              <a:gd name="connsiteX342" fmla="*/ 4418722 w 7467600"/>
              <a:gd name="connsiteY342" fmla="*/ 6570886 h 6858000"/>
              <a:gd name="connsiteX343" fmla="*/ 4214944 w 7467600"/>
              <a:gd name="connsiteY343" fmla="*/ 6858000 h 6858000"/>
              <a:gd name="connsiteX344" fmla="*/ 4177898 w 7467600"/>
              <a:gd name="connsiteY344" fmla="*/ 6858000 h 6858000"/>
              <a:gd name="connsiteX345" fmla="*/ 4391597 w 7467600"/>
              <a:gd name="connsiteY345" fmla="*/ 6556370 h 6858000"/>
              <a:gd name="connsiteX346" fmla="*/ 4668889 w 7467600"/>
              <a:gd name="connsiteY346" fmla="*/ 6246399 h 6858000"/>
              <a:gd name="connsiteX347" fmla="*/ 5055427 w 7467600"/>
              <a:gd name="connsiteY347" fmla="*/ 5931476 h 6858000"/>
              <a:gd name="connsiteX348" fmla="*/ 5371814 w 7467600"/>
              <a:gd name="connsiteY348" fmla="*/ 5678975 h 6858000"/>
              <a:gd name="connsiteX349" fmla="*/ 4987918 w 7467600"/>
              <a:gd name="connsiteY349" fmla="*/ 5838701 h 6858000"/>
              <a:gd name="connsiteX350" fmla="*/ 4317146 w 7467600"/>
              <a:gd name="connsiteY350" fmla="*/ 6587716 h 6858000"/>
              <a:gd name="connsiteX351" fmla="*/ 4171627 w 7467600"/>
              <a:gd name="connsiteY351" fmla="*/ 6858000 h 6858000"/>
              <a:gd name="connsiteX352" fmla="*/ 4081585 w 7467600"/>
              <a:gd name="connsiteY352" fmla="*/ 6858000 h 6858000"/>
              <a:gd name="connsiteX353" fmla="*/ 4238603 w 7467600"/>
              <a:gd name="connsiteY353" fmla="*/ 6559341 h 6858000"/>
              <a:gd name="connsiteX354" fmla="*/ 4778333 w 7467600"/>
              <a:gd name="connsiteY354" fmla="*/ 5873626 h 6858000"/>
              <a:gd name="connsiteX355" fmla="*/ 5414185 w 7467600"/>
              <a:gd name="connsiteY355" fmla="*/ 5573882 h 6858000"/>
              <a:gd name="connsiteX356" fmla="*/ 5959648 w 7467600"/>
              <a:gd name="connsiteY356" fmla="*/ 4760797 h 6858000"/>
              <a:gd name="connsiteX357" fmla="*/ 5355019 w 7467600"/>
              <a:gd name="connsiteY357" fmla="*/ 4734672 h 6858000"/>
              <a:gd name="connsiteX358" fmla="*/ 5083565 w 7467600"/>
              <a:gd name="connsiteY358" fmla="*/ 5179121 h 6858000"/>
              <a:gd name="connsiteX359" fmla="*/ 4713577 w 7467600"/>
              <a:gd name="connsiteY359" fmla="*/ 5616803 h 6858000"/>
              <a:gd name="connsiteX360" fmla="*/ 3989559 w 7467600"/>
              <a:gd name="connsiteY360" fmla="*/ 6145945 h 6858000"/>
              <a:gd name="connsiteX361" fmla="*/ 3939824 w 7467600"/>
              <a:gd name="connsiteY361" fmla="*/ 6066900 h 6858000"/>
              <a:gd name="connsiteX362" fmla="*/ 4584537 w 7467600"/>
              <a:gd name="connsiteY362" fmla="*/ 5324826 h 6858000"/>
              <a:gd name="connsiteX363" fmla="*/ 5037105 w 7467600"/>
              <a:gd name="connsiteY363" fmla="*/ 5088765 h 6858000"/>
              <a:gd name="connsiteX364" fmla="*/ 5039930 w 7467600"/>
              <a:gd name="connsiteY364" fmla="*/ 5089585 h 6858000"/>
              <a:gd name="connsiteX365" fmla="*/ 5263764 w 7467600"/>
              <a:gd name="connsiteY365" fmla="*/ 4735525 h 6858000"/>
              <a:gd name="connsiteX366" fmla="*/ 4086300 w 7467600"/>
              <a:gd name="connsiteY366" fmla="*/ 4884599 h 6858000"/>
              <a:gd name="connsiteX367" fmla="*/ 4085485 w 7467600"/>
              <a:gd name="connsiteY367" fmla="*/ 4899070 h 6858000"/>
              <a:gd name="connsiteX368" fmla="*/ 3871915 w 7467600"/>
              <a:gd name="connsiteY368" fmla="*/ 5253645 h 6858000"/>
              <a:gd name="connsiteX369" fmla="*/ 3799374 w 7467600"/>
              <a:gd name="connsiteY369" fmla="*/ 5466127 h 6858000"/>
              <a:gd name="connsiteX370" fmla="*/ 3498850 w 7467600"/>
              <a:gd name="connsiteY370" fmla="*/ 6661888 h 6858000"/>
              <a:gd name="connsiteX371" fmla="*/ 3399216 w 7467600"/>
              <a:gd name="connsiteY371" fmla="*/ 6858000 h 6858000"/>
              <a:gd name="connsiteX372" fmla="*/ 3303688 w 7467600"/>
              <a:gd name="connsiteY372" fmla="*/ 6858000 h 6858000"/>
              <a:gd name="connsiteX373" fmla="*/ 3391774 w 7467600"/>
              <a:gd name="connsiteY373" fmla="*/ 6697181 h 6858000"/>
              <a:gd name="connsiteX374" fmla="*/ 3735540 w 7467600"/>
              <a:gd name="connsiteY374" fmla="*/ 5546923 h 6858000"/>
              <a:gd name="connsiteX375" fmla="*/ 3729438 w 7467600"/>
              <a:gd name="connsiteY375" fmla="*/ 5569058 h 6858000"/>
              <a:gd name="connsiteX376" fmla="*/ 3707782 w 7467600"/>
              <a:gd name="connsiteY376" fmla="*/ 5644908 h 6858000"/>
              <a:gd name="connsiteX377" fmla="*/ 3583827 w 7467600"/>
              <a:gd name="connsiteY377" fmla="*/ 6039215 h 6858000"/>
              <a:gd name="connsiteX378" fmla="*/ 3547861 w 7467600"/>
              <a:gd name="connsiteY378" fmla="*/ 6129609 h 6858000"/>
              <a:gd name="connsiteX379" fmla="*/ 3490905 w 7467600"/>
              <a:gd name="connsiteY379" fmla="*/ 6277660 h 6858000"/>
              <a:gd name="connsiteX380" fmla="*/ 3455859 w 7467600"/>
              <a:gd name="connsiteY380" fmla="*/ 6391301 h 6858000"/>
              <a:gd name="connsiteX381" fmla="*/ 3429112 w 7467600"/>
              <a:gd name="connsiteY381" fmla="*/ 6479469 h 6858000"/>
              <a:gd name="connsiteX382" fmla="*/ 3304862 w 7467600"/>
              <a:gd name="connsiteY382" fmla="*/ 6796476 h 6858000"/>
              <a:gd name="connsiteX383" fmla="*/ 3276071 w 7467600"/>
              <a:gd name="connsiteY383" fmla="*/ 6858000 h 6858000"/>
              <a:gd name="connsiteX384" fmla="*/ 3240805 w 7467600"/>
              <a:gd name="connsiteY384" fmla="*/ 6858000 h 6858000"/>
              <a:gd name="connsiteX385" fmla="*/ 3275917 w 7467600"/>
              <a:gd name="connsiteY385" fmla="*/ 6783192 h 6858000"/>
              <a:gd name="connsiteX386" fmla="*/ 3399358 w 7467600"/>
              <a:gd name="connsiteY386" fmla="*/ 6469011 h 6858000"/>
              <a:gd name="connsiteX387" fmla="*/ 3425650 w 7467600"/>
              <a:gd name="connsiteY387" fmla="*/ 6381333 h 6858000"/>
              <a:gd name="connsiteX388" fmla="*/ 3460661 w 7467600"/>
              <a:gd name="connsiteY388" fmla="*/ 6266763 h 6858000"/>
              <a:gd name="connsiteX389" fmla="*/ 3518021 w 7467600"/>
              <a:gd name="connsiteY389" fmla="*/ 6117298 h 6858000"/>
              <a:gd name="connsiteX390" fmla="*/ 3554035 w 7467600"/>
              <a:gd name="connsiteY390" fmla="*/ 6027832 h 6858000"/>
              <a:gd name="connsiteX391" fmla="*/ 3677174 w 7467600"/>
              <a:gd name="connsiteY391" fmla="*/ 5636351 h 6858000"/>
              <a:gd name="connsiteX392" fmla="*/ 3698819 w 7467600"/>
              <a:gd name="connsiteY392" fmla="*/ 5560503 h 6858000"/>
              <a:gd name="connsiteX393" fmla="*/ 3702094 w 7467600"/>
              <a:gd name="connsiteY393" fmla="*/ 5549194 h 6858000"/>
              <a:gd name="connsiteX394" fmla="*/ 3398355 w 7467600"/>
              <a:gd name="connsiteY394" fmla="*/ 6094603 h 6858000"/>
              <a:gd name="connsiteX395" fmla="*/ 3193941 w 7467600"/>
              <a:gd name="connsiteY395" fmla="*/ 6798775 h 6858000"/>
              <a:gd name="connsiteX396" fmla="*/ 3184140 w 7467600"/>
              <a:gd name="connsiteY396" fmla="*/ 6858000 h 6858000"/>
              <a:gd name="connsiteX397" fmla="*/ 3099978 w 7467600"/>
              <a:gd name="connsiteY397" fmla="*/ 6858000 h 6858000"/>
              <a:gd name="connsiteX398" fmla="*/ 3101556 w 7467600"/>
              <a:gd name="connsiteY398" fmla="*/ 6843337 h 6858000"/>
              <a:gd name="connsiteX399" fmla="*/ 3370162 w 7467600"/>
              <a:gd name="connsiteY399" fmla="*/ 5785550 h 6858000"/>
              <a:gd name="connsiteX400" fmla="*/ 3746477 w 7467600"/>
              <a:gd name="connsiteY400" fmla="*/ 5377889 h 6858000"/>
              <a:gd name="connsiteX401" fmla="*/ 3863399 w 7467600"/>
              <a:gd name="connsiteY401" fmla="*/ 5087257 h 6858000"/>
              <a:gd name="connsiteX402" fmla="*/ 3968712 w 7467600"/>
              <a:gd name="connsiteY402" fmla="*/ 4913989 h 6858000"/>
              <a:gd name="connsiteX403" fmla="*/ 2792390 w 7467600"/>
              <a:gd name="connsiteY403" fmla="*/ 5382974 h 6858000"/>
              <a:gd name="connsiteX404" fmla="*/ 2714982 w 7467600"/>
              <a:gd name="connsiteY404" fmla="*/ 5427051 h 6858000"/>
              <a:gd name="connsiteX405" fmla="*/ 2813361 w 7467600"/>
              <a:gd name="connsiteY405" fmla="*/ 6023912 h 6858000"/>
              <a:gd name="connsiteX406" fmla="*/ 2688430 w 7467600"/>
              <a:gd name="connsiteY406" fmla="*/ 6801564 h 6858000"/>
              <a:gd name="connsiteX407" fmla="*/ 2629626 w 7467600"/>
              <a:gd name="connsiteY407" fmla="*/ 6763394 h 6858000"/>
              <a:gd name="connsiteX408" fmla="*/ 2565328 w 7467600"/>
              <a:gd name="connsiteY408" fmla="*/ 5516399 h 6858000"/>
              <a:gd name="connsiteX409" fmla="*/ 1922999 w 7467600"/>
              <a:gd name="connsiteY409" fmla="*/ 5980343 h 6858000"/>
              <a:gd name="connsiteX410" fmla="*/ 1950261 w 7467600"/>
              <a:gd name="connsiteY410" fmla="*/ 6405858 h 6858000"/>
              <a:gd name="connsiteX411" fmla="*/ 2365554 w 7467600"/>
              <a:gd name="connsiteY411" fmla="*/ 6759107 h 6858000"/>
              <a:gd name="connsiteX412" fmla="*/ 2424142 w 7467600"/>
              <a:gd name="connsiteY412" fmla="*/ 6858000 h 6858000"/>
              <a:gd name="connsiteX413" fmla="*/ 2395994 w 7467600"/>
              <a:gd name="connsiteY413" fmla="*/ 6858000 h 6858000"/>
              <a:gd name="connsiteX414" fmla="*/ 2392863 w 7467600"/>
              <a:gd name="connsiteY414" fmla="*/ 6852964 h 6858000"/>
              <a:gd name="connsiteX415" fmla="*/ 2017589 w 7467600"/>
              <a:gd name="connsiteY415" fmla="*/ 6493982 h 6858000"/>
              <a:gd name="connsiteX416" fmla="*/ 2147336 w 7467600"/>
              <a:gd name="connsiteY416" fmla="*/ 6594052 h 6858000"/>
              <a:gd name="connsiteX417" fmla="*/ 2207047 w 7467600"/>
              <a:gd name="connsiteY417" fmla="*/ 6654540 h 6858000"/>
              <a:gd name="connsiteX418" fmla="*/ 2299106 w 7467600"/>
              <a:gd name="connsiteY418" fmla="*/ 6778931 h 6858000"/>
              <a:gd name="connsiteX419" fmla="*/ 2314430 w 7467600"/>
              <a:gd name="connsiteY419" fmla="*/ 6801144 h 6858000"/>
              <a:gd name="connsiteX420" fmla="*/ 2352406 w 7467600"/>
              <a:gd name="connsiteY420" fmla="*/ 6858000 h 6858000"/>
              <a:gd name="connsiteX421" fmla="*/ 2314492 w 7467600"/>
              <a:gd name="connsiteY421" fmla="*/ 6858000 h 6858000"/>
              <a:gd name="connsiteX422" fmla="*/ 2288095 w 7467600"/>
              <a:gd name="connsiteY422" fmla="*/ 6818030 h 6858000"/>
              <a:gd name="connsiteX423" fmla="*/ 2272768 w 7467600"/>
              <a:gd name="connsiteY423" fmla="*/ 6795822 h 6858000"/>
              <a:gd name="connsiteX424" fmla="*/ 2182715 w 7467600"/>
              <a:gd name="connsiteY424" fmla="*/ 6675071 h 6858000"/>
              <a:gd name="connsiteX425" fmla="*/ 2032061 w 7467600"/>
              <a:gd name="connsiteY425" fmla="*/ 6541380 h 6858000"/>
              <a:gd name="connsiteX426" fmla="*/ 2257220 w 7467600"/>
              <a:gd name="connsiteY426" fmla="*/ 6826257 h 6858000"/>
              <a:gd name="connsiteX427" fmla="*/ 2281324 w 7467600"/>
              <a:gd name="connsiteY427" fmla="*/ 6858000 h 6858000"/>
              <a:gd name="connsiteX428" fmla="*/ 2242860 w 7467600"/>
              <a:gd name="connsiteY428" fmla="*/ 6858000 h 6858000"/>
              <a:gd name="connsiteX429" fmla="*/ 2232818 w 7467600"/>
              <a:gd name="connsiteY429" fmla="*/ 6844926 h 6858000"/>
              <a:gd name="connsiteX430" fmla="*/ 1990172 w 7467600"/>
              <a:gd name="connsiteY430" fmla="*/ 6542121 h 6858000"/>
              <a:gd name="connsiteX431" fmla="*/ 2124090 w 7467600"/>
              <a:gd name="connsiteY431" fmla="*/ 6761017 h 6858000"/>
              <a:gd name="connsiteX432" fmla="*/ 2200380 w 7467600"/>
              <a:gd name="connsiteY432" fmla="*/ 6858000 h 6858000"/>
              <a:gd name="connsiteX433" fmla="*/ 2147507 w 7467600"/>
              <a:gd name="connsiteY433" fmla="*/ 6858000 h 6858000"/>
              <a:gd name="connsiteX434" fmla="*/ 2070668 w 7467600"/>
              <a:gd name="connsiteY434" fmla="*/ 6761520 h 6858000"/>
              <a:gd name="connsiteX435" fmla="*/ 1975142 w 7467600"/>
              <a:gd name="connsiteY435" fmla="*/ 6585570 h 6858000"/>
              <a:gd name="connsiteX436" fmla="*/ 2050035 w 7467600"/>
              <a:gd name="connsiteY436" fmla="*/ 6813345 h 6858000"/>
              <a:gd name="connsiteX437" fmla="*/ 2063025 w 7467600"/>
              <a:gd name="connsiteY437" fmla="*/ 6858000 h 6858000"/>
              <a:gd name="connsiteX438" fmla="*/ 2021675 w 7467600"/>
              <a:gd name="connsiteY438" fmla="*/ 6858000 h 6858000"/>
              <a:gd name="connsiteX439" fmla="*/ 2019308 w 7467600"/>
              <a:gd name="connsiteY439" fmla="*/ 6847118 h 6858000"/>
              <a:gd name="connsiteX440" fmla="*/ 1938835 w 7467600"/>
              <a:gd name="connsiteY440" fmla="*/ 6551160 h 6858000"/>
              <a:gd name="connsiteX441" fmla="*/ 1953230 w 7467600"/>
              <a:gd name="connsiteY441" fmla="*/ 6759699 h 6858000"/>
              <a:gd name="connsiteX442" fmla="*/ 1956763 w 7467600"/>
              <a:gd name="connsiteY442" fmla="*/ 6778191 h 6858000"/>
              <a:gd name="connsiteX443" fmla="*/ 1967925 w 7467600"/>
              <a:gd name="connsiteY443" fmla="*/ 6858000 h 6858000"/>
              <a:gd name="connsiteX444" fmla="*/ 1936622 w 7467600"/>
              <a:gd name="connsiteY444" fmla="*/ 6858000 h 6858000"/>
              <a:gd name="connsiteX445" fmla="*/ 1926261 w 7467600"/>
              <a:gd name="connsiteY445" fmla="*/ 6784064 h 6858000"/>
              <a:gd name="connsiteX446" fmla="*/ 1922724 w 7467600"/>
              <a:gd name="connsiteY446" fmla="*/ 6765577 h 6858000"/>
              <a:gd name="connsiteX447" fmla="*/ 1904650 w 7467600"/>
              <a:gd name="connsiteY447" fmla="*/ 6639616 h 6858000"/>
              <a:gd name="connsiteX448" fmla="*/ 1885273 w 7467600"/>
              <a:gd name="connsiteY448" fmla="*/ 6858000 h 6858000"/>
              <a:gd name="connsiteX449" fmla="*/ 1854363 w 7467600"/>
              <a:gd name="connsiteY449" fmla="*/ 6858000 h 6858000"/>
              <a:gd name="connsiteX450" fmla="*/ 1880391 w 7467600"/>
              <a:gd name="connsiteY450" fmla="*/ 6603796 h 6858000"/>
              <a:gd name="connsiteX451" fmla="*/ 1818273 w 7467600"/>
              <a:gd name="connsiteY451" fmla="*/ 6715729 h 6858000"/>
              <a:gd name="connsiteX452" fmla="*/ 1794691 w 7467600"/>
              <a:gd name="connsiteY452" fmla="*/ 6843239 h 6858000"/>
              <a:gd name="connsiteX453" fmla="*/ 1794914 w 7467600"/>
              <a:gd name="connsiteY453" fmla="*/ 6858000 h 6858000"/>
              <a:gd name="connsiteX454" fmla="*/ 1746128 w 7467600"/>
              <a:gd name="connsiteY454" fmla="*/ 6858000 h 6858000"/>
              <a:gd name="connsiteX455" fmla="*/ 1753934 w 7467600"/>
              <a:gd name="connsiteY455" fmla="*/ 6724796 h 6858000"/>
              <a:gd name="connsiteX456" fmla="*/ 1792053 w 7467600"/>
              <a:gd name="connsiteY456" fmla="*/ 6572396 h 6858000"/>
              <a:gd name="connsiteX457" fmla="*/ 1862248 w 7467600"/>
              <a:gd name="connsiteY457" fmla="*/ 6266397 h 6858000"/>
              <a:gd name="connsiteX458" fmla="*/ 1862250 w 7467600"/>
              <a:gd name="connsiteY458" fmla="*/ 6033531 h 6858000"/>
              <a:gd name="connsiteX459" fmla="*/ 1211999 w 7467600"/>
              <a:gd name="connsiteY459" fmla="*/ 6683610 h 6858000"/>
              <a:gd name="connsiteX460" fmla="*/ 1213266 w 7467600"/>
              <a:gd name="connsiteY460" fmla="*/ 6691947 h 6858000"/>
              <a:gd name="connsiteX461" fmla="*/ 1203370 w 7467600"/>
              <a:gd name="connsiteY461" fmla="*/ 6850676 h 6858000"/>
              <a:gd name="connsiteX462" fmla="*/ 1203671 w 7467600"/>
              <a:gd name="connsiteY462" fmla="*/ 6858000 h 6858000"/>
              <a:gd name="connsiteX463" fmla="*/ 1143180 w 7467600"/>
              <a:gd name="connsiteY463" fmla="*/ 6858000 h 6858000"/>
              <a:gd name="connsiteX464" fmla="*/ 1142176 w 7467600"/>
              <a:gd name="connsiteY464" fmla="*/ 6766045 h 6858000"/>
              <a:gd name="connsiteX465" fmla="*/ 1067484 w 7467600"/>
              <a:gd name="connsiteY465" fmla="*/ 6858000 h 6858000"/>
              <a:gd name="connsiteX466" fmla="*/ 953928 w 7467600"/>
              <a:gd name="connsiteY466" fmla="*/ 6858000 h 6858000"/>
              <a:gd name="connsiteX467" fmla="*/ 959715 w 7467600"/>
              <a:gd name="connsiteY467" fmla="*/ 6850185 h 6858000"/>
              <a:gd name="connsiteX468" fmla="*/ 1483788 w 7467600"/>
              <a:gd name="connsiteY468" fmla="*/ 6259174 h 6858000"/>
              <a:gd name="connsiteX469" fmla="*/ 1100671 w 7467600"/>
              <a:gd name="connsiteY469" fmla="*/ 6252137 h 6858000"/>
              <a:gd name="connsiteX470" fmla="*/ 1090144 w 7467600"/>
              <a:gd name="connsiteY470" fmla="*/ 6256748 h 6858000"/>
              <a:gd name="connsiteX471" fmla="*/ 1095872 w 7467600"/>
              <a:gd name="connsiteY471" fmla="*/ 6271892 h 6858000"/>
              <a:gd name="connsiteX472" fmla="*/ 262785 w 7467600"/>
              <a:gd name="connsiteY472" fmla="*/ 6845450 h 6858000"/>
              <a:gd name="connsiteX473" fmla="*/ 209968 w 7467600"/>
              <a:gd name="connsiteY473" fmla="*/ 6770713 h 6858000"/>
              <a:gd name="connsiteX474" fmla="*/ 873460 w 7467600"/>
              <a:gd name="connsiteY474" fmla="*/ 6253768 h 6858000"/>
              <a:gd name="connsiteX475" fmla="*/ 192686 w 7467600"/>
              <a:gd name="connsiteY475" fmla="*/ 5849257 h 6858000"/>
              <a:gd name="connsiteX476" fmla="*/ 4696 w 7467600"/>
              <a:gd name="connsiteY476" fmla="*/ 5697668 h 6858000"/>
              <a:gd name="connsiteX477" fmla="*/ 0 w 7467600"/>
              <a:gd name="connsiteY477" fmla="*/ 5689984 h 6858000"/>
              <a:gd name="connsiteX478" fmla="*/ 0 w 7467600"/>
              <a:gd name="connsiteY478" fmla="*/ 5513472 h 6858000"/>
              <a:gd name="connsiteX479" fmla="*/ 174101 w 7467600"/>
              <a:gd name="connsiteY479" fmla="*/ 5620277 h 6858000"/>
              <a:gd name="connsiteX480" fmla="*/ 891800 w 7467600"/>
              <a:gd name="connsiteY480" fmla="*/ 6036935 h 6858000"/>
              <a:gd name="connsiteX481" fmla="*/ 1072219 w 7467600"/>
              <a:gd name="connsiteY481" fmla="*/ 6169443 h 6858000"/>
              <a:gd name="connsiteX482" fmla="*/ 1074117 w 7467600"/>
              <a:gd name="connsiteY482" fmla="*/ 6170301 h 6858000"/>
              <a:gd name="connsiteX483" fmla="*/ 1083114 w 7467600"/>
              <a:gd name="connsiteY483" fmla="*/ 6174131 h 6858000"/>
              <a:gd name="connsiteX484" fmla="*/ 1543010 w 7467600"/>
              <a:gd name="connsiteY484" fmla="*/ 6191140 h 6858000"/>
              <a:gd name="connsiteX485" fmla="*/ 1551080 w 7467600"/>
              <a:gd name="connsiteY485" fmla="*/ 6195006 h 6858000"/>
              <a:gd name="connsiteX486" fmla="*/ 2345443 w 7467600"/>
              <a:gd name="connsiteY486" fmla="*/ 5549882 h 6858000"/>
              <a:gd name="connsiteX487" fmla="*/ 1721499 w 7467600"/>
              <a:gd name="connsiteY487" fmla="*/ 5599969 h 6858000"/>
              <a:gd name="connsiteX488" fmla="*/ 767716 w 7467600"/>
              <a:gd name="connsiteY488" fmla="*/ 5472768 h 6858000"/>
              <a:gd name="connsiteX489" fmla="*/ 722147 w 7467600"/>
              <a:gd name="connsiteY489" fmla="*/ 5393091 h 6858000"/>
              <a:gd name="connsiteX490" fmla="*/ 1485552 w 7467600"/>
              <a:gd name="connsiteY490" fmla="*/ 5313202 h 6858000"/>
              <a:gd name="connsiteX491" fmla="*/ 2143004 w 7467600"/>
              <a:gd name="connsiteY491" fmla="*/ 5402420 h 6858000"/>
              <a:gd name="connsiteX492" fmla="*/ 1933391 w 7467600"/>
              <a:gd name="connsiteY492" fmla="*/ 5156971 h 6858000"/>
              <a:gd name="connsiteX493" fmla="*/ 1827118 w 7467600"/>
              <a:gd name="connsiteY493" fmla="*/ 4968410 h 6858000"/>
              <a:gd name="connsiteX494" fmla="*/ 1837349 w 7467600"/>
              <a:gd name="connsiteY494" fmla="*/ 4956357 h 6858000"/>
              <a:gd name="connsiteX495" fmla="*/ 2162835 w 7467600"/>
              <a:gd name="connsiteY495" fmla="*/ 5187853 h 6858000"/>
              <a:gd name="connsiteX496" fmla="*/ 2257167 w 7467600"/>
              <a:gd name="connsiteY496" fmla="*/ 5462123 h 6858000"/>
              <a:gd name="connsiteX497" fmla="*/ 2261598 w 7467600"/>
              <a:gd name="connsiteY497" fmla="*/ 5467998 h 6858000"/>
              <a:gd name="connsiteX498" fmla="*/ 2437177 w 7467600"/>
              <a:gd name="connsiteY498" fmla="*/ 5479608 h 6858000"/>
              <a:gd name="connsiteX499" fmla="*/ 2445247 w 7467600"/>
              <a:gd name="connsiteY499" fmla="*/ 5483476 h 6858000"/>
              <a:gd name="connsiteX500" fmla="*/ 2743626 w 7467600"/>
              <a:gd name="connsiteY500" fmla="*/ 5304819 h 6858000"/>
              <a:gd name="connsiteX501" fmla="*/ 3048102 w 7467600"/>
              <a:gd name="connsiteY501" fmla="*/ 5150595 h 6858000"/>
              <a:gd name="connsiteX502" fmla="*/ 1799414 w 7467600"/>
              <a:gd name="connsiteY502" fmla="*/ 4694732 h 6858000"/>
              <a:gd name="connsiteX503" fmla="*/ 1771735 w 7467600"/>
              <a:gd name="connsiteY503" fmla="*/ 4619929 h 6858000"/>
              <a:gd name="connsiteX504" fmla="*/ 3104273 w 7467600"/>
              <a:gd name="connsiteY504" fmla="*/ 5076159 h 6858000"/>
              <a:gd name="connsiteX505" fmla="*/ 3113245 w 7467600"/>
              <a:gd name="connsiteY505" fmla="*/ 5090705 h 6858000"/>
              <a:gd name="connsiteX506" fmla="*/ 3126294 w 7467600"/>
              <a:gd name="connsiteY506" fmla="*/ 5114400 h 6858000"/>
              <a:gd name="connsiteX507" fmla="*/ 3937433 w 7467600"/>
              <a:gd name="connsiteY507" fmla="*/ 4830473 h 6858000"/>
              <a:gd name="connsiteX508" fmla="*/ 3590475 w 7467600"/>
              <a:gd name="connsiteY508" fmla="*/ 4597974 h 6858000"/>
              <a:gd name="connsiteX509" fmla="*/ 3100264 w 7467600"/>
              <a:gd name="connsiteY509" fmla="*/ 4579845 h 6858000"/>
              <a:gd name="connsiteX510" fmla="*/ 2183576 w 7467600"/>
              <a:gd name="connsiteY510" fmla="*/ 4227150 h 6858000"/>
              <a:gd name="connsiteX511" fmla="*/ 2151029 w 7467600"/>
              <a:gd name="connsiteY511" fmla="*/ 4146947 h 6858000"/>
              <a:gd name="connsiteX512" fmla="*/ 3563434 w 7467600"/>
              <a:gd name="connsiteY512" fmla="*/ 4469115 h 6858000"/>
              <a:gd name="connsiteX513" fmla="*/ 3177952 w 7467600"/>
              <a:gd name="connsiteY513" fmla="*/ 3657386 h 6858000"/>
              <a:gd name="connsiteX514" fmla="*/ 3189263 w 7467600"/>
              <a:gd name="connsiteY514" fmla="*/ 3625726 h 6858000"/>
              <a:gd name="connsiteX515" fmla="*/ 3560912 w 7467600"/>
              <a:gd name="connsiteY515" fmla="*/ 4079863 h 6858000"/>
              <a:gd name="connsiteX516" fmla="*/ 3626636 w 7467600"/>
              <a:gd name="connsiteY516" fmla="*/ 4512230 h 6858000"/>
              <a:gd name="connsiteX517" fmla="*/ 3653088 w 7467600"/>
              <a:gd name="connsiteY517" fmla="*/ 4521417 h 6858000"/>
              <a:gd name="connsiteX518" fmla="*/ 3988128 w 7467600"/>
              <a:gd name="connsiteY518" fmla="*/ 4817267 h 6858000"/>
              <a:gd name="connsiteX519" fmla="*/ 4830582 w 7467600"/>
              <a:gd name="connsiteY519" fmla="*/ 4676000 h 6858000"/>
              <a:gd name="connsiteX520" fmla="*/ 4830100 w 7467600"/>
              <a:gd name="connsiteY520" fmla="*/ 4675554 h 6858000"/>
              <a:gd name="connsiteX521" fmla="*/ 4036318 w 7467600"/>
              <a:gd name="connsiteY521" fmla="*/ 4147013 h 6858000"/>
              <a:gd name="connsiteX522" fmla="*/ 3432098 w 7467600"/>
              <a:gd name="connsiteY522" fmla="*/ 3537312 h 6858000"/>
              <a:gd name="connsiteX523" fmla="*/ 3446761 w 7467600"/>
              <a:gd name="connsiteY523" fmla="*/ 3461278 h 6858000"/>
              <a:gd name="connsiteX524" fmla="*/ 4419733 w 7467600"/>
              <a:gd name="connsiteY524" fmla="*/ 3963555 h 6858000"/>
              <a:gd name="connsiteX525" fmla="*/ 4781371 w 7467600"/>
              <a:gd name="connsiteY525" fmla="*/ 4458604 h 6858000"/>
              <a:gd name="connsiteX526" fmla="*/ 4780440 w 7467600"/>
              <a:gd name="connsiteY526" fmla="*/ 4470290 h 6858000"/>
              <a:gd name="connsiteX527" fmla="*/ 4898954 w 7467600"/>
              <a:gd name="connsiteY527" fmla="*/ 4662092 h 6858000"/>
              <a:gd name="connsiteX528" fmla="*/ 4900699 w 7467600"/>
              <a:gd name="connsiteY528" fmla="*/ 4670867 h 6858000"/>
              <a:gd name="connsiteX529" fmla="*/ 5714511 w 7467600"/>
              <a:gd name="connsiteY529" fmla="*/ 4663483 h 6858000"/>
              <a:gd name="connsiteX530" fmla="*/ 5464793 w 7467600"/>
              <a:gd name="connsiteY530" fmla="*/ 4393556 h 6858000"/>
              <a:gd name="connsiteX531" fmla="*/ 5461897 w 7467600"/>
              <a:gd name="connsiteY531" fmla="*/ 4390879 h 6858000"/>
              <a:gd name="connsiteX532" fmla="*/ 4294126 w 7467600"/>
              <a:gd name="connsiteY532" fmla="*/ 3303048 h 6858000"/>
              <a:gd name="connsiteX533" fmla="*/ 4305321 w 7467600"/>
              <a:gd name="connsiteY533" fmla="*/ 3256953 h 6858000"/>
              <a:gd name="connsiteX534" fmla="*/ 4949299 w 7467600"/>
              <a:gd name="connsiteY534" fmla="*/ 3766336 h 6858000"/>
              <a:gd name="connsiteX535" fmla="*/ 5291452 w 7467600"/>
              <a:gd name="connsiteY535" fmla="*/ 4076801 h 6858000"/>
              <a:gd name="connsiteX536" fmla="*/ 5434998 w 7467600"/>
              <a:gd name="connsiteY536" fmla="*/ 4254100 h 6858000"/>
              <a:gd name="connsiteX537" fmla="*/ 5351015 w 7467600"/>
              <a:gd name="connsiteY537" fmla="*/ 3760989 h 6858000"/>
              <a:gd name="connsiteX538" fmla="*/ 5413780 w 7467600"/>
              <a:gd name="connsiteY538" fmla="*/ 2966265 h 6858000"/>
              <a:gd name="connsiteX539" fmla="*/ 5425627 w 7467600"/>
              <a:gd name="connsiteY539" fmla="*/ 2954192 h 6858000"/>
              <a:gd name="connsiteX540" fmla="*/ 6604735 w 7467600"/>
              <a:gd name="connsiteY540" fmla="*/ 2041381 h 6858000"/>
              <a:gd name="connsiteX541" fmla="*/ 7204487 w 7467600"/>
              <a:gd name="connsiteY541" fmla="*/ 2742112 h 6858000"/>
              <a:gd name="connsiteX542" fmla="*/ 7131592 w 7467600"/>
              <a:gd name="connsiteY542" fmla="*/ 2672096 h 6858000"/>
              <a:gd name="connsiteX543" fmla="*/ 6996344 w 7467600"/>
              <a:gd name="connsiteY543" fmla="*/ 2518310 h 6858000"/>
              <a:gd name="connsiteX544" fmla="*/ 6735495 w 7467600"/>
              <a:gd name="connsiteY544" fmla="*/ 2196890 h 6858000"/>
              <a:gd name="connsiteX545" fmla="*/ 6721901 w 7467600"/>
              <a:gd name="connsiteY545" fmla="*/ 2179274 h 6858000"/>
              <a:gd name="connsiteX546" fmla="*/ 6604735 w 7467600"/>
              <a:gd name="connsiteY546" fmla="*/ 2041381 h 6858000"/>
              <a:gd name="connsiteX547" fmla="*/ 6591670 w 7467600"/>
              <a:gd name="connsiteY547" fmla="*/ 1988277 h 6858000"/>
              <a:gd name="connsiteX548" fmla="*/ 6747349 w 7467600"/>
              <a:gd name="connsiteY548" fmla="*/ 2160069 h 6858000"/>
              <a:gd name="connsiteX549" fmla="*/ 6760943 w 7467600"/>
              <a:gd name="connsiteY549" fmla="*/ 2177686 h 6858000"/>
              <a:gd name="connsiteX550" fmla="*/ 7021065 w 7467600"/>
              <a:gd name="connsiteY550" fmla="*/ 2498102 h 6858000"/>
              <a:gd name="connsiteX551" fmla="*/ 7155223 w 7467600"/>
              <a:gd name="connsiteY551" fmla="*/ 2650386 h 6858000"/>
              <a:gd name="connsiteX552" fmla="*/ 7203167 w 7467600"/>
              <a:gd name="connsiteY552" fmla="*/ 2697288 h 6858000"/>
              <a:gd name="connsiteX553" fmla="*/ 6937703 w 7467600"/>
              <a:gd name="connsiteY553" fmla="*/ 2321981 h 6858000"/>
              <a:gd name="connsiteX554" fmla="*/ 6591670 w 7467600"/>
              <a:gd name="connsiteY554" fmla="*/ 1988277 h 6858000"/>
              <a:gd name="connsiteX555" fmla="*/ 5798671 w 7467600"/>
              <a:gd name="connsiteY555" fmla="*/ 1981601 h 6858000"/>
              <a:gd name="connsiteX556" fmla="*/ 5754709 w 7467600"/>
              <a:gd name="connsiteY556" fmla="*/ 2071454 h 6858000"/>
              <a:gd name="connsiteX557" fmla="*/ 5763044 w 7467600"/>
              <a:gd name="connsiteY557" fmla="*/ 2842206 h 6858000"/>
              <a:gd name="connsiteX558" fmla="*/ 5764974 w 7467600"/>
              <a:gd name="connsiteY558" fmla="*/ 2799609 h 6858000"/>
              <a:gd name="connsiteX559" fmla="*/ 5767665 w 7467600"/>
              <a:gd name="connsiteY559" fmla="*/ 2666409 h 6858000"/>
              <a:gd name="connsiteX560" fmla="*/ 5763055 w 7467600"/>
              <a:gd name="connsiteY560" fmla="*/ 2579705 h 6858000"/>
              <a:gd name="connsiteX561" fmla="*/ 5758079 w 7467600"/>
              <a:gd name="connsiteY561" fmla="*/ 2492508 h 6858000"/>
              <a:gd name="connsiteX562" fmla="*/ 5779325 w 7467600"/>
              <a:gd name="connsiteY562" fmla="*/ 2197069 h 6858000"/>
              <a:gd name="connsiteX563" fmla="*/ 5798671 w 7467600"/>
              <a:gd name="connsiteY563" fmla="*/ 1981601 h 6858000"/>
              <a:gd name="connsiteX564" fmla="*/ 5829202 w 7467600"/>
              <a:gd name="connsiteY564" fmla="*/ 1971679 h 6858000"/>
              <a:gd name="connsiteX565" fmla="*/ 5809558 w 7467600"/>
              <a:gd name="connsiteY565" fmla="*/ 2198043 h 6858000"/>
              <a:gd name="connsiteX566" fmla="*/ 5788653 w 7467600"/>
              <a:gd name="connsiteY566" fmla="*/ 2489430 h 6858000"/>
              <a:gd name="connsiteX567" fmla="*/ 5793439 w 7467600"/>
              <a:gd name="connsiteY567" fmla="*/ 2575235 h 6858000"/>
              <a:gd name="connsiteX568" fmla="*/ 5796837 w 7467600"/>
              <a:gd name="connsiteY568" fmla="*/ 2637633 h 6858000"/>
              <a:gd name="connsiteX569" fmla="*/ 5818614 w 7467600"/>
              <a:gd name="connsiteY569" fmla="*/ 2473055 h 6858000"/>
              <a:gd name="connsiteX570" fmla="*/ 5829202 w 7467600"/>
              <a:gd name="connsiteY570" fmla="*/ 1971679 h 6858000"/>
              <a:gd name="connsiteX571" fmla="*/ 5911389 w 7467600"/>
              <a:gd name="connsiteY571" fmla="*/ 1898371 h 6858000"/>
              <a:gd name="connsiteX572" fmla="*/ 6237627 w 7467600"/>
              <a:gd name="connsiteY572" fmla="*/ 2231921 h 6858000"/>
              <a:gd name="connsiteX573" fmla="*/ 5911389 w 7467600"/>
              <a:gd name="connsiteY573" fmla="*/ 1898371 h 6858000"/>
              <a:gd name="connsiteX574" fmla="*/ 6944437 w 7467600"/>
              <a:gd name="connsiteY574" fmla="*/ 1575402 h 6858000"/>
              <a:gd name="connsiteX575" fmla="*/ 6304730 w 7467600"/>
              <a:gd name="connsiteY575" fmla="*/ 1766654 h 6858000"/>
              <a:gd name="connsiteX576" fmla="*/ 6944437 w 7467600"/>
              <a:gd name="connsiteY576" fmla="*/ 1575402 h 6858000"/>
              <a:gd name="connsiteX577" fmla="*/ 7019523 w 7467600"/>
              <a:gd name="connsiteY577" fmla="*/ 1519450 h 6858000"/>
              <a:gd name="connsiteX578" fmla="*/ 6298091 w 7467600"/>
              <a:gd name="connsiteY578" fmla="*/ 1737122 h 6858000"/>
              <a:gd name="connsiteX579" fmla="*/ 7019523 w 7467600"/>
              <a:gd name="connsiteY579" fmla="*/ 1519450 h 6858000"/>
              <a:gd name="connsiteX580" fmla="*/ 2399523 w 7467600"/>
              <a:gd name="connsiteY580" fmla="*/ 1428234 h 6858000"/>
              <a:gd name="connsiteX581" fmla="*/ 2224982 w 7467600"/>
              <a:gd name="connsiteY581" fmla="*/ 1826201 h 6858000"/>
              <a:gd name="connsiteX582" fmla="*/ 2096099 w 7467600"/>
              <a:gd name="connsiteY582" fmla="*/ 2345900 h 6858000"/>
              <a:gd name="connsiteX583" fmla="*/ 2283317 w 7467600"/>
              <a:gd name="connsiteY583" fmla="*/ 1796925 h 6858000"/>
              <a:gd name="connsiteX584" fmla="*/ 2399523 w 7467600"/>
              <a:gd name="connsiteY584" fmla="*/ 1428234 h 6858000"/>
              <a:gd name="connsiteX585" fmla="*/ 2448558 w 7467600"/>
              <a:gd name="connsiteY585" fmla="*/ 1373435 h 6858000"/>
              <a:gd name="connsiteX586" fmla="*/ 2312521 w 7467600"/>
              <a:gd name="connsiteY586" fmla="*/ 1806140 h 6858000"/>
              <a:gd name="connsiteX587" fmla="*/ 2127533 w 7467600"/>
              <a:gd name="connsiteY587" fmla="*/ 2348380 h 6858000"/>
              <a:gd name="connsiteX588" fmla="*/ 2358080 w 7467600"/>
              <a:gd name="connsiteY588" fmla="*/ 1866134 h 6858000"/>
              <a:gd name="connsiteX589" fmla="*/ 2407436 w 7467600"/>
              <a:gd name="connsiteY589" fmla="*/ 1651070 h 6858000"/>
              <a:gd name="connsiteX590" fmla="*/ 2448558 w 7467600"/>
              <a:gd name="connsiteY590" fmla="*/ 1373435 h 6858000"/>
              <a:gd name="connsiteX591" fmla="*/ 278707 w 7467600"/>
              <a:gd name="connsiteY591" fmla="*/ 1352270 h 6858000"/>
              <a:gd name="connsiteX592" fmla="*/ 321570 w 7467600"/>
              <a:gd name="connsiteY592" fmla="*/ 1861610 h 6858000"/>
              <a:gd name="connsiteX593" fmla="*/ 294281 w 7467600"/>
              <a:gd name="connsiteY593" fmla="*/ 1440658 h 6858000"/>
              <a:gd name="connsiteX594" fmla="*/ 278707 w 7467600"/>
              <a:gd name="connsiteY594" fmla="*/ 1352270 h 6858000"/>
              <a:gd name="connsiteX595" fmla="*/ 1423821 w 7467600"/>
              <a:gd name="connsiteY595" fmla="*/ 1351958 h 6858000"/>
              <a:gd name="connsiteX596" fmla="*/ 1638521 w 7467600"/>
              <a:gd name="connsiteY596" fmla="*/ 1908470 h 6858000"/>
              <a:gd name="connsiteX597" fmla="*/ 1754199 w 7467600"/>
              <a:gd name="connsiteY597" fmla="*/ 2149284 h 6858000"/>
              <a:gd name="connsiteX598" fmla="*/ 1908359 w 7467600"/>
              <a:gd name="connsiteY598" fmla="*/ 2364988 h 6858000"/>
              <a:gd name="connsiteX599" fmla="*/ 1647661 w 7467600"/>
              <a:gd name="connsiteY599" fmla="*/ 1825945 h 6858000"/>
              <a:gd name="connsiteX600" fmla="*/ 1423821 w 7467600"/>
              <a:gd name="connsiteY600" fmla="*/ 1351958 h 6858000"/>
              <a:gd name="connsiteX601" fmla="*/ 1431890 w 7467600"/>
              <a:gd name="connsiteY601" fmla="*/ 1306475 h 6858000"/>
              <a:gd name="connsiteX602" fmla="*/ 1507597 w 7467600"/>
              <a:gd name="connsiteY602" fmla="*/ 1446132 h 6858000"/>
              <a:gd name="connsiteX603" fmla="*/ 1674586 w 7467600"/>
              <a:gd name="connsiteY603" fmla="*/ 1813832 h 6858000"/>
              <a:gd name="connsiteX604" fmla="*/ 1815950 w 7467600"/>
              <a:gd name="connsiteY604" fmla="*/ 2128564 h 6858000"/>
              <a:gd name="connsiteX605" fmla="*/ 1984242 w 7467600"/>
              <a:gd name="connsiteY605" fmla="*/ 2430829 h 6858000"/>
              <a:gd name="connsiteX606" fmla="*/ 2014023 w 7467600"/>
              <a:gd name="connsiteY606" fmla="*/ 2450995 h 6858000"/>
              <a:gd name="connsiteX607" fmla="*/ 1747337 w 7467600"/>
              <a:gd name="connsiteY607" fmla="*/ 1855264 h 6858000"/>
              <a:gd name="connsiteX608" fmla="*/ 1533749 w 7467600"/>
              <a:gd name="connsiteY608" fmla="*/ 1478656 h 6858000"/>
              <a:gd name="connsiteX609" fmla="*/ 1431890 w 7467600"/>
              <a:gd name="connsiteY609" fmla="*/ 1306475 h 6858000"/>
              <a:gd name="connsiteX610" fmla="*/ 5052692 w 7467600"/>
              <a:gd name="connsiteY610" fmla="*/ 1292994 h 6858000"/>
              <a:gd name="connsiteX611" fmla="*/ 5200661 w 7467600"/>
              <a:gd name="connsiteY611" fmla="*/ 1635186 h 6858000"/>
              <a:gd name="connsiteX612" fmla="*/ 5297138 w 7467600"/>
              <a:gd name="connsiteY612" fmla="*/ 1906351 h 6858000"/>
              <a:gd name="connsiteX613" fmla="*/ 5052692 w 7467600"/>
              <a:gd name="connsiteY613" fmla="*/ 1292994 h 6858000"/>
              <a:gd name="connsiteX614" fmla="*/ 5009948 w 7467600"/>
              <a:gd name="connsiteY614" fmla="*/ 1273619 h 6858000"/>
              <a:gd name="connsiteX615" fmla="*/ 5121777 w 7467600"/>
              <a:gd name="connsiteY615" fmla="*/ 1654213 h 6858000"/>
              <a:gd name="connsiteX616" fmla="*/ 5293545 w 7467600"/>
              <a:gd name="connsiteY616" fmla="*/ 2072247 h 6858000"/>
              <a:gd name="connsiteX617" fmla="*/ 5294042 w 7467600"/>
              <a:gd name="connsiteY617" fmla="*/ 2065019 h 6858000"/>
              <a:gd name="connsiteX618" fmla="*/ 5171936 w 7467600"/>
              <a:gd name="connsiteY618" fmla="*/ 1647613 h 6858000"/>
              <a:gd name="connsiteX619" fmla="*/ 5009948 w 7467600"/>
              <a:gd name="connsiteY619" fmla="*/ 1273619 h 6858000"/>
              <a:gd name="connsiteX620" fmla="*/ 655236 w 7467600"/>
              <a:gd name="connsiteY620" fmla="*/ 1268632 h 6858000"/>
              <a:gd name="connsiteX621" fmla="*/ 839521 w 7467600"/>
              <a:gd name="connsiteY621" fmla="*/ 1685315 h 6858000"/>
              <a:gd name="connsiteX622" fmla="*/ 1109416 w 7467600"/>
              <a:gd name="connsiteY622" fmla="*/ 2061663 h 6858000"/>
              <a:gd name="connsiteX623" fmla="*/ 1298300 w 7467600"/>
              <a:gd name="connsiteY623" fmla="*/ 2247742 h 6858000"/>
              <a:gd name="connsiteX624" fmla="*/ 1125871 w 7467600"/>
              <a:gd name="connsiteY624" fmla="*/ 1989513 h 6858000"/>
              <a:gd name="connsiteX625" fmla="*/ 981574 w 7467600"/>
              <a:gd name="connsiteY625" fmla="*/ 1783157 h 6858000"/>
              <a:gd name="connsiteX626" fmla="*/ 922198 w 7467600"/>
              <a:gd name="connsiteY626" fmla="*/ 1677437 h 6858000"/>
              <a:gd name="connsiteX627" fmla="*/ 869293 w 7467600"/>
              <a:gd name="connsiteY627" fmla="*/ 1583214 h 6858000"/>
              <a:gd name="connsiteX628" fmla="*/ 751431 w 7467600"/>
              <a:gd name="connsiteY628" fmla="*/ 1405731 h 6858000"/>
              <a:gd name="connsiteX629" fmla="*/ 655236 w 7467600"/>
              <a:gd name="connsiteY629" fmla="*/ 1268632 h 6858000"/>
              <a:gd name="connsiteX630" fmla="*/ 6516292 w 7467600"/>
              <a:gd name="connsiteY630" fmla="*/ 1263064 h 6858000"/>
              <a:gd name="connsiteX631" fmla="*/ 5736320 w 7467600"/>
              <a:gd name="connsiteY631" fmla="*/ 1501803 h 6858000"/>
              <a:gd name="connsiteX632" fmla="*/ 6516292 w 7467600"/>
              <a:gd name="connsiteY632" fmla="*/ 1263064 h 6858000"/>
              <a:gd name="connsiteX633" fmla="*/ 291466 w 7467600"/>
              <a:gd name="connsiteY633" fmla="*/ 1250369 h 6858000"/>
              <a:gd name="connsiteX634" fmla="*/ 323180 w 7467600"/>
              <a:gd name="connsiteY634" fmla="*/ 1435283 h 6858000"/>
              <a:gd name="connsiteX635" fmla="*/ 349381 w 7467600"/>
              <a:gd name="connsiteY635" fmla="*/ 1875041 h 6858000"/>
              <a:gd name="connsiteX636" fmla="*/ 374363 w 7467600"/>
              <a:gd name="connsiteY636" fmla="*/ 1506494 h 6858000"/>
              <a:gd name="connsiteX637" fmla="*/ 302168 w 7467600"/>
              <a:gd name="connsiteY637" fmla="*/ 1274495 h 6858000"/>
              <a:gd name="connsiteX638" fmla="*/ 291466 w 7467600"/>
              <a:gd name="connsiteY638" fmla="*/ 1250369 h 6858000"/>
              <a:gd name="connsiteX639" fmla="*/ 678222 w 7467600"/>
              <a:gd name="connsiteY639" fmla="*/ 1248670 h 6858000"/>
              <a:gd name="connsiteX640" fmla="*/ 775536 w 7467600"/>
              <a:gd name="connsiteY640" fmla="*/ 1388015 h 6858000"/>
              <a:gd name="connsiteX641" fmla="*/ 894529 w 7467600"/>
              <a:gd name="connsiteY641" fmla="*/ 1567739 h 6858000"/>
              <a:gd name="connsiteX642" fmla="*/ 948000 w 7467600"/>
              <a:gd name="connsiteY642" fmla="*/ 1663088 h 6858000"/>
              <a:gd name="connsiteX643" fmla="*/ 1006812 w 7467600"/>
              <a:gd name="connsiteY643" fmla="*/ 1767683 h 6858000"/>
              <a:gd name="connsiteX644" fmla="*/ 1149133 w 7467600"/>
              <a:gd name="connsiteY644" fmla="*/ 1971513 h 6858000"/>
              <a:gd name="connsiteX645" fmla="*/ 1333952 w 7467600"/>
              <a:gd name="connsiteY645" fmla="*/ 2251620 h 6858000"/>
              <a:gd name="connsiteX646" fmla="*/ 1337329 w 7467600"/>
              <a:gd name="connsiteY646" fmla="*/ 2258350 h 6858000"/>
              <a:gd name="connsiteX647" fmla="*/ 1014726 w 7467600"/>
              <a:gd name="connsiteY647" fmla="*/ 1615556 h 6858000"/>
              <a:gd name="connsiteX648" fmla="*/ 678222 w 7467600"/>
              <a:gd name="connsiteY648" fmla="*/ 1248670 h 6858000"/>
              <a:gd name="connsiteX649" fmla="*/ 6691602 w 7467600"/>
              <a:gd name="connsiteY649" fmla="*/ 1140573 h 6858000"/>
              <a:gd name="connsiteX650" fmla="*/ 6571100 w 7467600"/>
              <a:gd name="connsiteY650" fmla="*/ 1183662 h 6858000"/>
              <a:gd name="connsiteX651" fmla="*/ 6241687 w 7467600"/>
              <a:gd name="connsiteY651" fmla="*/ 1257600 h 6858000"/>
              <a:gd name="connsiteX652" fmla="*/ 5693009 w 7467600"/>
              <a:gd name="connsiteY652" fmla="*/ 1478256 h 6858000"/>
              <a:gd name="connsiteX653" fmla="*/ 6548420 w 7467600"/>
              <a:gd name="connsiteY653" fmla="*/ 1214599 h 6858000"/>
              <a:gd name="connsiteX654" fmla="*/ 6605473 w 7467600"/>
              <a:gd name="connsiteY654" fmla="*/ 1184686 h 6858000"/>
              <a:gd name="connsiteX655" fmla="*/ 6691602 w 7467600"/>
              <a:gd name="connsiteY655" fmla="*/ 1140573 h 6858000"/>
              <a:gd name="connsiteX656" fmla="*/ 4002475 w 7467600"/>
              <a:gd name="connsiteY656" fmla="*/ 1037802 h 6858000"/>
              <a:gd name="connsiteX657" fmla="*/ 4000324 w 7467600"/>
              <a:gd name="connsiteY657" fmla="*/ 1039362 h 6858000"/>
              <a:gd name="connsiteX658" fmla="*/ 4002862 w 7467600"/>
              <a:gd name="connsiteY658" fmla="*/ 1042866 h 6858000"/>
              <a:gd name="connsiteX659" fmla="*/ 4002475 w 7467600"/>
              <a:gd name="connsiteY659" fmla="*/ 1037802 h 6858000"/>
              <a:gd name="connsiteX660" fmla="*/ 506322 w 7467600"/>
              <a:gd name="connsiteY660" fmla="*/ 1020997 h 6858000"/>
              <a:gd name="connsiteX661" fmla="*/ 533068 w 7467600"/>
              <a:gd name="connsiteY661" fmla="*/ 1029409 h 6858000"/>
              <a:gd name="connsiteX662" fmla="*/ 1232525 w 7467600"/>
              <a:gd name="connsiteY662" fmla="*/ 1804675 h 6858000"/>
              <a:gd name="connsiteX663" fmla="*/ 1388858 w 7467600"/>
              <a:gd name="connsiteY663" fmla="*/ 2368011 h 6858000"/>
              <a:gd name="connsiteX664" fmla="*/ 1384098 w 7467600"/>
              <a:gd name="connsiteY664" fmla="*/ 2378125 h 6858000"/>
              <a:gd name="connsiteX665" fmla="*/ 1425393 w 7467600"/>
              <a:gd name="connsiteY665" fmla="*/ 2589124 h 6858000"/>
              <a:gd name="connsiteX666" fmla="*/ 1424001 w 7467600"/>
              <a:gd name="connsiteY666" fmla="*/ 2597541 h 6858000"/>
              <a:gd name="connsiteX667" fmla="*/ 2152729 w 7467600"/>
              <a:gd name="connsiteY667" fmla="*/ 2864487 h 6858000"/>
              <a:gd name="connsiteX668" fmla="*/ 2020609 w 7467600"/>
              <a:gd name="connsiteY668" fmla="*/ 2539671 h 6858000"/>
              <a:gd name="connsiteX669" fmla="*/ 2018920 w 7467600"/>
              <a:gd name="connsiteY669" fmla="*/ 2536309 h 6858000"/>
              <a:gd name="connsiteX670" fmla="*/ 1342441 w 7467600"/>
              <a:gd name="connsiteY670" fmla="*/ 1173017 h 6858000"/>
              <a:gd name="connsiteX671" fmla="*/ 1367925 w 7467600"/>
              <a:gd name="connsiteY671" fmla="*/ 1135648 h 6858000"/>
              <a:gd name="connsiteX672" fmla="*/ 1771401 w 7467600"/>
              <a:gd name="connsiteY672" fmla="*/ 1806673 h 6858000"/>
              <a:gd name="connsiteX673" fmla="*/ 1972385 w 7467600"/>
              <a:gd name="connsiteY673" fmla="*/ 2198735 h 6858000"/>
              <a:gd name="connsiteX674" fmla="*/ 2040892 w 7467600"/>
              <a:gd name="connsiteY674" fmla="*/ 2405205 h 6858000"/>
              <a:gd name="connsiteX675" fmla="*/ 2131689 w 7467600"/>
              <a:gd name="connsiteY675" fmla="*/ 1936926 h 6858000"/>
              <a:gd name="connsiteX676" fmla="*/ 2454820 w 7467600"/>
              <a:gd name="connsiteY676" fmla="*/ 1248808 h 6858000"/>
              <a:gd name="connsiteX677" fmla="*/ 2492512 w 7467600"/>
              <a:gd name="connsiteY677" fmla="*/ 1302920 h 6858000"/>
              <a:gd name="connsiteX678" fmla="*/ 2081216 w 7467600"/>
              <a:gd name="connsiteY678" fmla="*/ 2527513 h 6858000"/>
              <a:gd name="connsiteX679" fmla="*/ 2081211 w 7467600"/>
              <a:gd name="connsiteY679" fmla="*/ 2528916 h 6858000"/>
              <a:gd name="connsiteX680" fmla="*/ 2199067 w 7467600"/>
              <a:gd name="connsiteY680" fmla="*/ 2884061 h 6858000"/>
              <a:gd name="connsiteX681" fmla="*/ 3192586 w 7467600"/>
              <a:gd name="connsiteY681" fmla="*/ 3411496 h 6858000"/>
              <a:gd name="connsiteX682" fmla="*/ 3182620 w 7467600"/>
              <a:gd name="connsiteY682" fmla="*/ 3483279 h 6858000"/>
              <a:gd name="connsiteX683" fmla="*/ 2435119 w 7467600"/>
              <a:gd name="connsiteY683" fmla="*/ 3080173 h 6858000"/>
              <a:gd name="connsiteX684" fmla="*/ 2410152 w 7467600"/>
              <a:gd name="connsiteY684" fmla="*/ 3063751 h 6858000"/>
              <a:gd name="connsiteX685" fmla="*/ 2408099 w 7467600"/>
              <a:gd name="connsiteY685" fmla="*/ 3064403 h 6858000"/>
              <a:gd name="connsiteX686" fmla="*/ 2407218 w 7467600"/>
              <a:gd name="connsiteY686" fmla="*/ 3070324 h 6858000"/>
              <a:gd name="connsiteX687" fmla="*/ 2380138 w 7467600"/>
              <a:gd name="connsiteY687" fmla="*/ 3099341 h 6858000"/>
              <a:gd name="connsiteX688" fmla="*/ 1765923 w 7467600"/>
              <a:gd name="connsiteY688" fmla="*/ 3581043 h 6858000"/>
              <a:gd name="connsiteX689" fmla="*/ 1702258 w 7467600"/>
              <a:gd name="connsiteY689" fmla="*/ 3612286 h 6858000"/>
              <a:gd name="connsiteX690" fmla="*/ 1538370 w 7467600"/>
              <a:gd name="connsiteY690" fmla="*/ 3811804 h 6858000"/>
              <a:gd name="connsiteX691" fmla="*/ 542867 w 7467600"/>
              <a:gd name="connsiteY691" fmla="*/ 4944092 h 6858000"/>
              <a:gd name="connsiteX692" fmla="*/ 515800 w 7467600"/>
              <a:gd name="connsiteY692" fmla="*/ 4862180 h 6858000"/>
              <a:gd name="connsiteX693" fmla="*/ 909145 w 7467600"/>
              <a:gd name="connsiteY693" fmla="*/ 4199225 h 6858000"/>
              <a:gd name="connsiteX694" fmla="*/ 1214067 w 7467600"/>
              <a:gd name="connsiteY694" fmla="*/ 3908561 h 6858000"/>
              <a:gd name="connsiteX695" fmla="*/ 640967 w 7467600"/>
              <a:gd name="connsiteY695" fmla="*/ 4105601 h 6858000"/>
              <a:gd name="connsiteX696" fmla="*/ 112563 w 7467600"/>
              <a:gd name="connsiteY696" fmla="*/ 4396952 h 6858000"/>
              <a:gd name="connsiteX697" fmla="*/ 0 w 7467600"/>
              <a:gd name="connsiteY697" fmla="*/ 4466006 h 6858000"/>
              <a:gd name="connsiteX698" fmla="*/ 0 w 7467600"/>
              <a:gd name="connsiteY698" fmla="*/ 4233763 h 6858000"/>
              <a:gd name="connsiteX699" fmla="*/ 36881 w 7467600"/>
              <a:gd name="connsiteY699" fmla="*/ 4200118 h 6858000"/>
              <a:gd name="connsiteX700" fmla="*/ 910534 w 7467600"/>
              <a:gd name="connsiteY700" fmla="*/ 3629753 h 6858000"/>
              <a:gd name="connsiteX701" fmla="*/ 1578717 w 7467600"/>
              <a:gd name="connsiteY701" fmla="*/ 3575982 h 6858000"/>
              <a:gd name="connsiteX702" fmla="*/ 2338780 w 7467600"/>
              <a:gd name="connsiteY702" fmla="*/ 3033725 h 6858000"/>
              <a:gd name="connsiteX703" fmla="*/ 1807991 w 7467600"/>
              <a:gd name="connsiteY703" fmla="*/ 2807184 h 6858000"/>
              <a:gd name="connsiteX704" fmla="*/ 1416358 w 7467600"/>
              <a:gd name="connsiteY704" fmla="*/ 3112571 h 6858000"/>
              <a:gd name="connsiteX705" fmla="*/ 939066 w 7467600"/>
              <a:gd name="connsiteY705" fmla="*/ 3378798 h 6858000"/>
              <a:gd name="connsiteX706" fmla="*/ 115099 w 7467600"/>
              <a:gd name="connsiteY706" fmla="*/ 3607650 h 6858000"/>
              <a:gd name="connsiteX707" fmla="*/ 97284 w 7467600"/>
              <a:gd name="connsiteY707" fmla="*/ 3520393 h 6858000"/>
              <a:gd name="connsiteX708" fmla="*/ 922050 w 7467600"/>
              <a:gd name="connsiteY708" fmla="*/ 3074867 h 6858000"/>
              <a:gd name="connsiteX709" fmla="*/ 1405265 w 7467600"/>
              <a:gd name="connsiteY709" fmla="*/ 3016319 h 6858000"/>
              <a:gd name="connsiteX710" fmla="*/ 1407512 w 7467600"/>
              <a:gd name="connsiteY710" fmla="*/ 3018001 h 6858000"/>
              <a:gd name="connsiteX711" fmla="*/ 1726266 w 7467600"/>
              <a:gd name="connsiteY711" fmla="*/ 2777274 h 6858000"/>
              <a:gd name="connsiteX712" fmla="*/ 625390 w 7467600"/>
              <a:gd name="connsiteY712" fmla="*/ 2514541 h 6858000"/>
              <a:gd name="connsiteX713" fmla="*/ 619799 w 7467600"/>
              <a:gd name="connsiteY713" fmla="*/ 2527180 h 6858000"/>
              <a:gd name="connsiteX714" fmla="*/ 310030 w 7467600"/>
              <a:gd name="connsiteY714" fmla="*/ 2771818 h 6858000"/>
              <a:gd name="connsiteX715" fmla="*/ 173877 w 7467600"/>
              <a:gd name="connsiteY715" fmla="*/ 2937056 h 6858000"/>
              <a:gd name="connsiteX716" fmla="*/ 77889 w 7467600"/>
              <a:gd name="connsiteY716" fmla="*/ 3138440 h 6858000"/>
              <a:gd name="connsiteX717" fmla="*/ 0 w 7467600"/>
              <a:gd name="connsiteY717" fmla="*/ 3271395 h 6858000"/>
              <a:gd name="connsiteX718" fmla="*/ 0 w 7467600"/>
              <a:gd name="connsiteY718" fmla="*/ 3153002 h 6858000"/>
              <a:gd name="connsiteX719" fmla="*/ 2386 w 7467600"/>
              <a:gd name="connsiteY719" fmla="*/ 3149203 h 6858000"/>
              <a:gd name="connsiteX720" fmla="*/ 89753 w 7467600"/>
              <a:gd name="connsiteY720" fmla="*/ 2987702 h 6858000"/>
              <a:gd name="connsiteX721" fmla="*/ 76869 w 7467600"/>
              <a:gd name="connsiteY721" fmla="*/ 3005404 h 6858000"/>
              <a:gd name="connsiteX722" fmla="*/ 32049 w 7467600"/>
              <a:gd name="connsiteY722" fmla="*/ 3065814 h 6858000"/>
              <a:gd name="connsiteX723" fmla="*/ 0 w 7467600"/>
              <a:gd name="connsiteY723" fmla="*/ 3108744 h 6858000"/>
              <a:gd name="connsiteX724" fmla="*/ 0 w 7467600"/>
              <a:gd name="connsiteY724" fmla="*/ 3058059 h 6858000"/>
              <a:gd name="connsiteX725" fmla="*/ 7610 w 7467600"/>
              <a:gd name="connsiteY725" fmla="*/ 3047889 h 6858000"/>
              <a:gd name="connsiteX726" fmla="*/ 52419 w 7467600"/>
              <a:gd name="connsiteY726" fmla="*/ 2987479 h 6858000"/>
              <a:gd name="connsiteX727" fmla="*/ 59142 w 7467600"/>
              <a:gd name="connsiteY727" fmla="*/ 2978488 h 6858000"/>
              <a:gd name="connsiteX728" fmla="*/ 0 w 7467600"/>
              <a:gd name="connsiteY728" fmla="*/ 3015334 h 6858000"/>
              <a:gd name="connsiteX729" fmla="*/ 0 w 7467600"/>
              <a:gd name="connsiteY729" fmla="*/ 2914286 h 6858000"/>
              <a:gd name="connsiteX730" fmla="*/ 36383 w 7467600"/>
              <a:gd name="connsiteY730" fmla="*/ 2901128 h 6858000"/>
              <a:gd name="connsiteX731" fmla="*/ 156329 w 7467600"/>
              <a:gd name="connsiteY731" fmla="*/ 2840533 h 6858000"/>
              <a:gd name="connsiteX732" fmla="*/ 358355 w 7467600"/>
              <a:gd name="connsiteY732" fmla="*/ 2620471 h 6858000"/>
              <a:gd name="connsiteX733" fmla="*/ 510577 w 7467600"/>
              <a:gd name="connsiteY733" fmla="*/ 2501244 h 6858000"/>
              <a:gd name="connsiteX734" fmla="*/ 211967 w 7467600"/>
              <a:gd name="connsiteY734" fmla="*/ 2479171 h 6858000"/>
              <a:gd name="connsiteX735" fmla="*/ 0 w 7467600"/>
              <a:gd name="connsiteY735" fmla="*/ 2476398 h 6858000"/>
              <a:gd name="connsiteX736" fmla="*/ 0 w 7467600"/>
              <a:gd name="connsiteY736" fmla="*/ 2389189 h 6858000"/>
              <a:gd name="connsiteX737" fmla="*/ 103062 w 7467600"/>
              <a:gd name="connsiteY737" fmla="*/ 2389518 h 6858000"/>
              <a:gd name="connsiteX738" fmla="*/ 510734 w 7467600"/>
              <a:gd name="connsiteY738" fmla="*/ 2416201 h 6858000"/>
              <a:gd name="connsiteX739" fmla="*/ 279257 w 7467600"/>
              <a:gd name="connsiteY739" fmla="*/ 2092102 h 6858000"/>
              <a:gd name="connsiteX740" fmla="*/ 65265 w 7467600"/>
              <a:gd name="connsiteY740" fmla="*/ 2006049 h 6858000"/>
              <a:gd name="connsiteX741" fmla="*/ 0 w 7467600"/>
              <a:gd name="connsiteY741" fmla="*/ 1982532 h 6858000"/>
              <a:gd name="connsiteX742" fmla="*/ 0 w 7467600"/>
              <a:gd name="connsiteY742" fmla="*/ 1912789 h 6858000"/>
              <a:gd name="connsiteX743" fmla="*/ 97460 w 7467600"/>
              <a:gd name="connsiteY743" fmla="*/ 1953725 h 6858000"/>
              <a:gd name="connsiteX744" fmla="*/ 221272 w 7467600"/>
              <a:gd name="connsiteY744" fmla="*/ 1980766 h 6858000"/>
              <a:gd name="connsiteX745" fmla="*/ 116765 w 7467600"/>
              <a:gd name="connsiteY745" fmla="*/ 1911033 h 6858000"/>
              <a:gd name="connsiteX746" fmla="*/ 16405 w 7467600"/>
              <a:gd name="connsiteY746" fmla="*/ 1803412 h 6858000"/>
              <a:gd name="connsiteX747" fmla="*/ 0 w 7467600"/>
              <a:gd name="connsiteY747" fmla="*/ 1784777 h 6858000"/>
              <a:gd name="connsiteX748" fmla="*/ 0 w 7467600"/>
              <a:gd name="connsiteY748" fmla="*/ 1740082 h 6858000"/>
              <a:gd name="connsiteX749" fmla="*/ 39394 w 7467600"/>
              <a:gd name="connsiteY749" fmla="*/ 1784856 h 6858000"/>
              <a:gd name="connsiteX750" fmla="*/ 135813 w 7467600"/>
              <a:gd name="connsiteY750" fmla="*/ 1888838 h 6858000"/>
              <a:gd name="connsiteX751" fmla="*/ 242575 w 7467600"/>
              <a:gd name="connsiteY751" fmla="*/ 1958841 h 6858000"/>
              <a:gd name="connsiteX752" fmla="*/ 82197 w 7467600"/>
              <a:gd name="connsiteY752" fmla="*/ 1754826 h 6858000"/>
              <a:gd name="connsiteX753" fmla="*/ 0 w 7467600"/>
              <a:gd name="connsiteY753" fmla="*/ 1679650 h 6858000"/>
              <a:gd name="connsiteX754" fmla="*/ 0 w 7467600"/>
              <a:gd name="connsiteY754" fmla="*/ 1602463 h 6858000"/>
              <a:gd name="connsiteX755" fmla="*/ 84689 w 7467600"/>
              <a:gd name="connsiteY755" fmla="*/ 1677442 h 6858000"/>
              <a:gd name="connsiteX756" fmla="*/ 298437 w 7467600"/>
              <a:gd name="connsiteY756" fmla="*/ 1968019 h 6858000"/>
              <a:gd name="connsiteX757" fmla="*/ 227269 w 7467600"/>
              <a:gd name="connsiteY757" fmla="*/ 1114064 h 6858000"/>
              <a:gd name="connsiteX758" fmla="*/ 248003 w 7467600"/>
              <a:gd name="connsiteY758" fmla="*/ 1089613 h 6858000"/>
              <a:gd name="connsiteX759" fmla="*/ 427020 w 7467600"/>
              <a:gd name="connsiteY759" fmla="*/ 1619803 h 6858000"/>
              <a:gd name="connsiteX760" fmla="*/ 340345 w 7467600"/>
              <a:gd name="connsiteY760" fmla="*/ 2027739 h 6858000"/>
              <a:gd name="connsiteX761" fmla="*/ 360865 w 7467600"/>
              <a:gd name="connsiteY761" fmla="*/ 2044827 h 6858000"/>
              <a:gd name="connsiteX762" fmla="*/ 560414 w 7467600"/>
              <a:gd name="connsiteY762" fmla="*/ 2421457 h 6858000"/>
              <a:gd name="connsiteX763" fmla="*/ 1359703 w 7467600"/>
              <a:gd name="connsiteY763" fmla="*/ 2578554 h 6858000"/>
              <a:gd name="connsiteX764" fmla="*/ 1359422 w 7467600"/>
              <a:gd name="connsiteY764" fmla="*/ 2577994 h 6858000"/>
              <a:gd name="connsiteX765" fmla="*/ 828701 w 7467600"/>
              <a:gd name="connsiteY765" fmla="*/ 1839520 h 6858000"/>
              <a:gd name="connsiteX766" fmla="*/ 494427 w 7467600"/>
              <a:gd name="connsiteY766" fmla="*/ 1092333 h 6858000"/>
              <a:gd name="connsiteX767" fmla="*/ 506322 w 7467600"/>
              <a:gd name="connsiteY767" fmla="*/ 1020997 h 6858000"/>
              <a:gd name="connsiteX768" fmla="*/ 4570198 w 7467600"/>
              <a:gd name="connsiteY768" fmla="*/ 978081 h 6858000"/>
              <a:gd name="connsiteX769" fmla="*/ 4523691 w 7467600"/>
              <a:gd name="connsiteY769" fmla="*/ 1127776 h 6858000"/>
              <a:gd name="connsiteX770" fmla="*/ 4509875 w 7467600"/>
              <a:gd name="connsiteY770" fmla="*/ 1167552 h 6858000"/>
              <a:gd name="connsiteX771" fmla="*/ 4478168 w 7467600"/>
              <a:gd name="connsiteY771" fmla="*/ 1260735 h 6858000"/>
              <a:gd name="connsiteX772" fmla="*/ 4409309 w 7467600"/>
              <a:gd name="connsiteY772" fmla="*/ 1666996 h 6858000"/>
              <a:gd name="connsiteX773" fmla="*/ 4370031 w 7467600"/>
              <a:gd name="connsiteY773" fmla="*/ 1955666 h 6858000"/>
              <a:gd name="connsiteX774" fmla="*/ 4570198 w 7467600"/>
              <a:gd name="connsiteY774" fmla="*/ 978081 h 6858000"/>
              <a:gd name="connsiteX775" fmla="*/ 4557898 w 7467600"/>
              <a:gd name="connsiteY775" fmla="*/ 900011 h 6858000"/>
              <a:gd name="connsiteX776" fmla="*/ 4344840 w 7467600"/>
              <a:gd name="connsiteY776" fmla="*/ 1922038 h 6858000"/>
              <a:gd name="connsiteX777" fmla="*/ 4378710 w 7467600"/>
              <a:gd name="connsiteY777" fmla="*/ 1665516 h 6858000"/>
              <a:gd name="connsiteX778" fmla="*/ 4448798 w 7467600"/>
              <a:gd name="connsiteY778" fmla="*/ 1253024 h 6858000"/>
              <a:gd name="connsiteX779" fmla="*/ 4480315 w 7467600"/>
              <a:gd name="connsiteY779" fmla="*/ 1158454 h 6858000"/>
              <a:gd name="connsiteX780" fmla="*/ 4494133 w 7467600"/>
              <a:gd name="connsiteY780" fmla="*/ 1118676 h 6858000"/>
              <a:gd name="connsiteX781" fmla="*/ 4557898 w 7467600"/>
              <a:gd name="connsiteY781" fmla="*/ 900011 h 6858000"/>
              <a:gd name="connsiteX782" fmla="*/ 5870151 w 7467600"/>
              <a:gd name="connsiteY782" fmla="*/ 898890 h 6858000"/>
              <a:gd name="connsiteX783" fmla="*/ 5861335 w 7467600"/>
              <a:gd name="connsiteY783" fmla="*/ 899177 h 6858000"/>
              <a:gd name="connsiteX784" fmla="*/ 5843702 w 7467600"/>
              <a:gd name="connsiteY784" fmla="*/ 899748 h 6858000"/>
              <a:gd name="connsiteX785" fmla="*/ 5651107 w 7467600"/>
              <a:gd name="connsiteY785" fmla="*/ 920306 h 6858000"/>
              <a:gd name="connsiteX786" fmla="*/ 5459407 w 7467600"/>
              <a:gd name="connsiteY786" fmla="*/ 940975 h 6858000"/>
              <a:gd name="connsiteX787" fmla="*/ 5374846 w 7467600"/>
              <a:gd name="connsiteY787" fmla="*/ 941988 h 6858000"/>
              <a:gd name="connsiteX788" fmla="*/ 5256105 w 7467600"/>
              <a:gd name="connsiteY788" fmla="*/ 945632 h 6858000"/>
              <a:gd name="connsiteX789" fmla="*/ 5107071 w 7467600"/>
              <a:gd name="connsiteY789" fmla="*/ 969720 h 6858000"/>
              <a:gd name="connsiteX790" fmla="*/ 4998681 w 7467600"/>
              <a:gd name="connsiteY790" fmla="*/ 988771 h 6858000"/>
              <a:gd name="connsiteX791" fmla="*/ 5870151 w 7467600"/>
              <a:gd name="connsiteY791" fmla="*/ 898890 h 6858000"/>
              <a:gd name="connsiteX792" fmla="*/ 5504425 w 7467600"/>
              <a:gd name="connsiteY792" fmla="*/ 848067 h 6858000"/>
              <a:gd name="connsiteX793" fmla="*/ 4968849 w 7467600"/>
              <a:gd name="connsiteY793" fmla="*/ 962318 h 6858000"/>
              <a:gd name="connsiteX794" fmla="*/ 5104039 w 7467600"/>
              <a:gd name="connsiteY794" fmla="*/ 940634 h 6858000"/>
              <a:gd name="connsiteX795" fmla="*/ 5256311 w 7467600"/>
              <a:gd name="connsiteY795" fmla="*/ 916490 h 6858000"/>
              <a:gd name="connsiteX796" fmla="*/ 5377381 w 7467600"/>
              <a:gd name="connsiteY796" fmla="*/ 912671 h 6858000"/>
              <a:gd name="connsiteX797" fmla="*/ 5460148 w 7467600"/>
              <a:gd name="connsiteY797" fmla="*/ 911442 h 6858000"/>
              <a:gd name="connsiteX798" fmla="*/ 5648971 w 7467600"/>
              <a:gd name="connsiteY798" fmla="*/ 891331 h 6858000"/>
              <a:gd name="connsiteX799" fmla="*/ 5844807 w 7467600"/>
              <a:gd name="connsiteY799" fmla="*/ 870718 h 6858000"/>
              <a:gd name="connsiteX800" fmla="*/ 5862975 w 7467600"/>
              <a:gd name="connsiteY800" fmla="*/ 869756 h 6858000"/>
              <a:gd name="connsiteX801" fmla="*/ 5920887 w 7467600"/>
              <a:gd name="connsiteY801" fmla="*/ 865929 h 6858000"/>
              <a:gd name="connsiteX802" fmla="*/ 5504425 w 7467600"/>
              <a:gd name="connsiteY802" fmla="*/ 848067 h 6858000"/>
              <a:gd name="connsiteX803" fmla="*/ 3607114 w 7467600"/>
              <a:gd name="connsiteY803" fmla="*/ 467441 h 6858000"/>
              <a:gd name="connsiteX804" fmla="*/ 3296242 w 7467600"/>
              <a:gd name="connsiteY804" fmla="*/ 807991 h 6858000"/>
              <a:gd name="connsiteX805" fmla="*/ 3174674 w 7467600"/>
              <a:gd name="connsiteY805" fmla="*/ 919759 h 6858000"/>
              <a:gd name="connsiteX806" fmla="*/ 3042978 w 7467600"/>
              <a:gd name="connsiteY806" fmla="*/ 1054894 h 6858000"/>
              <a:gd name="connsiteX807" fmla="*/ 2968914 w 7467600"/>
              <a:gd name="connsiteY807" fmla="*/ 1133756 h 6858000"/>
              <a:gd name="connsiteX808" fmla="*/ 3103823 w 7467600"/>
              <a:gd name="connsiteY808" fmla="*/ 1026814 h 6858000"/>
              <a:gd name="connsiteX809" fmla="*/ 3607114 w 7467600"/>
              <a:gd name="connsiteY809" fmla="*/ 467441 h 6858000"/>
              <a:gd name="connsiteX810" fmla="*/ 3744487 w 7467600"/>
              <a:gd name="connsiteY810" fmla="*/ 383136 h 6858000"/>
              <a:gd name="connsiteX811" fmla="*/ 3970213 w 7467600"/>
              <a:gd name="connsiteY811" fmla="*/ 995559 h 6858000"/>
              <a:gd name="connsiteX812" fmla="*/ 3744487 w 7467600"/>
              <a:gd name="connsiteY812" fmla="*/ 383136 h 6858000"/>
              <a:gd name="connsiteX813" fmla="*/ 3624562 w 7467600"/>
              <a:gd name="connsiteY813" fmla="*/ 367041 h 6858000"/>
              <a:gd name="connsiteX814" fmla="*/ 3489712 w 7467600"/>
              <a:gd name="connsiteY814" fmla="*/ 485386 h 6858000"/>
              <a:gd name="connsiteX815" fmla="*/ 3182994 w 7467600"/>
              <a:gd name="connsiteY815" fmla="*/ 828265 h 6858000"/>
              <a:gd name="connsiteX816" fmla="*/ 2892114 w 7467600"/>
              <a:gd name="connsiteY816" fmla="*/ 1172635 h 6858000"/>
              <a:gd name="connsiteX817" fmla="*/ 3021459 w 7467600"/>
              <a:gd name="connsiteY817" fmla="*/ 1035385 h 6858000"/>
              <a:gd name="connsiteX818" fmla="*/ 3153873 w 7467600"/>
              <a:gd name="connsiteY818" fmla="*/ 898971 h 6858000"/>
              <a:gd name="connsiteX819" fmla="*/ 3276511 w 7467600"/>
              <a:gd name="connsiteY819" fmla="*/ 786423 h 6858000"/>
              <a:gd name="connsiteX820" fmla="*/ 3584154 w 7467600"/>
              <a:gd name="connsiteY820" fmla="*/ 448218 h 6858000"/>
              <a:gd name="connsiteX821" fmla="*/ 3624562 w 7467600"/>
              <a:gd name="connsiteY821" fmla="*/ 367041 h 6858000"/>
              <a:gd name="connsiteX822" fmla="*/ 3766672 w 7467600"/>
              <a:gd name="connsiteY822" fmla="*/ 359429 h 6858000"/>
              <a:gd name="connsiteX823" fmla="*/ 3996338 w 7467600"/>
              <a:gd name="connsiteY823" fmla="*/ 968237 h 6858000"/>
              <a:gd name="connsiteX824" fmla="*/ 3766672 w 7467600"/>
              <a:gd name="connsiteY824" fmla="*/ 359429 h 6858000"/>
              <a:gd name="connsiteX825" fmla="*/ 5805386 w 7467600"/>
              <a:gd name="connsiteY825" fmla="*/ 239240 h 6858000"/>
              <a:gd name="connsiteX826" fmla="*/ 5736947 w 7467600"/>
              <a:gd name="connsiteY826" fmla="*/ 261367 h 6858000"/>
              <a:gd name="connsiteX827" fmla="*/ 5427012 w 7467600"/>
              <a:gd name="connsiteY827" fmla="*/ 311272 h 6858000"/>
              <a:gd name="connsiteX828" fmla="*/ 5147818 w 7467600"/>
              <a:gd name="connsiteY828" fmla="*/ 322112 h 6858000"/>
              <a:gd name="connsiteX829" fmla="*/ 5060854 w 7467600"/>
              <a:gd name="connsiteY829" fmla="*/ 311882 h 6858000"/>
              <a:gd name="connsiteX830" fmla="*/ 4945989 w 7467600"/>
              <a:gd name="connsiteY830" fmla="*/ 300516 h 6858000"/>
              <a:gd name="connsiteX831" fmla="*/ 5410479 w 7467600"/>
              <a:gd name="connsiteY831" fmla="*/ 348434 h 6858000"/>
              <a:gd name="connsiteX832" fmla="*/ 5805386 w 7467600"/>
              <a:gd name="connsiteY832" fmla="*/ 239240 h 6858000"/>
              <a:gd name="connsiteX833" fmla="*/ 5905192 w 7467600"/>
              <a:gd name="connsiteY833" fmla="*/ 163079 h 6858000"/>
              <a:gd name="connsiteX834" fmla="*/ 5865655 w 7467600"/>
              <a:gd name="connsiteY834" fmla="*/ 171901 h 6858000"/>
              <a:gd name="connsiteX835" fmla="*/ 5259740 w 7467600"/>
              <a:gd name="connsiteY835" fmla="*/ 257013 h 6858000"/>
              <a:gd name="connsiteX836" fmla="*/ 5208466 w 7467600"/>
              <a:gd name="connsiteY836" fmla="*/ 257550 h 6858000"/>
              <a:gd name="connsiteX837" fmla="*/ 4980204 w 7467600"/>
              <a:gd name="connsiteY837" fmla="*/ 271903 h 6858000"/>
              <a:gd name="connsiteX838" fmla="*/ 5068068 w 7467600"/>
              <a:gd name="connsiteY838" fmla="*/ 282244 h 6858000"/>
              <a:gd name="connsiteX839" fmla="*/ 5153231 w 7467600"/>
              <a:gd name="connsiteY839" fmla="*/ 292240 h 6858000"/>
              <a:gd name="connsiteX840" fmla="*/ 5426491 w 7467600"/>
              <a:gd name="connsiteY840" fmla="*/ 281128 h 6858000"/>
              <a:gd name="connsiteX841" fmla="*/ 5731212 w 7467600"/>
              <a:gd name="connsiteY841" fmla="*/ 231951 h 6858000"/>
              <a:gd name="connsiteX842" fmla="*/ 5905192 w 7467600"/>
              <a:gd name="connsiteY842" fmla="*/ 163079 h 6858000"/>
              <a:gd name="connsiteX843" fmla="*/ 5944437 w 7467600"/>
              <a:gd name="connsiteY843" fmla="*/ 113829 h 6858000"/>
              <a:gd name="connsiteX844" fmla="*/ 5825032 w 7467600"/>
              <a:gd name="connsiteY844" fmla="*/ 146405 h 6858000"/>
              <a:gd name="connsiteX845" fmla="*/ 4955599 w 7467600"/>
              <a:gd name="connsiteY845" fmla="*/ 247008 h 6858000"/>
              <a:gd name="connsiteX846" fmla="*/ 5210104 w 7467600"/>
              <a:gd name="connsiteY846" fmla="*/ 228123 h 6858000"/>
              <a:gd name="connsiteX847" fmla="*/ 5261015 w 7467600"/>
              <a:gd name="connsiteY847" fmla="*/ 227087 h 6858000"/>
              <a:gd name="connsiteX848" fmla="*/ 5861181 w 7467600"/>
              <a:gd name="connsiteY848" fmla="*/ 143093 h 6858000"/>
              <a:gd name="connsiteX849" fmla="*/ 5961252 w 7467600"/>
              <a:gd name="connsiteY849" fmla="*/ 114820 h 6858000"/>
              <a:gd name="connsiteX850" fmla="*/ 5944437 w 7467600"/>
              <a:gd name="connsiteY850" fmla="*/ 113829 h 6858000"/>
              <a:gd name="connsiteX851" fmla="*/ 3882765 w 7467600"/>
              <a:gd name="connsiteY851" fmla="*/ 0 h 6858000"/>
              <a:gd name="connsiteX852" fmla="*/ 3995099 w 7467600"/>
              <a:gd name="connsiteY852" fmla="*/ 0 h 6858000"/>
              <a:gd name="connsiteX853" fmla="*/ 4163818 w 7467600"/>
              <a:gd name="connsiteY853" fmla="*/ 234104 h 6858000"/>
              <a:gd name="connsiteX854" fmla="*/ 4172099 w 7467600"/>
              <a:gd name="connsiteY854" fmla="*/ 234207 h 6858000"/>
              <a:gd name="connsiteX855" fmla="*/ 4784282 w 7467600"/>
              <a:gd name="connsiteY855" fmla="*/ 276561 h 6858000"/>
              <a:gd name="connsiteX856" fmla="*/ 4801687 w 7467600"/>
              <a:gd name="connsiteY856" fmla="*/ 267764 h 6858000"/>
              <a:gd name="connsiteX857" fmla="*/ 6082788 w 7467600"/>
              <a:gd name="connsiteY857" fmla="*/ 64119 h 6858000"/>
              <a:gd name="connsiteX858" fmla="*/ 6099442 w 7467600"/>
              <a:gd name="connsiteY858" fmla="*/ 82568 h 6858000"/>
              <a:gd name="connsiteX859" fmla="*/ 4804137 w 7467600"/>
              <a:gd name="connsiteY859" fmla="*/ 320931 h 6858000"/>
              <a:gd name="connsiteX860" fmla="*/ 4227047 w 7467600"/>
              <a:gd name="connsiteY860" fmla="*/ 313415 h 6858000"/>
              <a:gd name="connsiteX861" fmla="*/ 4346041 w 7467600"/>
              <a:gd name="connsiteY861" fmla="*/ 456086 h 6858000"/>
              <a:gd name="connsiteX862" fmla="*/ 4870967 w 7467600"/>
              <a:gd name="connsiteY862" fmla="*/ 963061 h 6858000"/>
              <a:gd name="connsiteX863" fmla="*/ 4889647 w 7467600"/>
              <a:gd name="connsiteY863" fmla="*/ 957147 h 6858000"/>
              <a:gd name="connsiteX864" fmla="*/ 5422504 w 7467600"/>
              <a:gd name="connsiteY864" fmla="*/ 805191 h 6858000"/>
              <a:gd name="connsiteX865" fmla="*/ 6087656 w 7467600"/>
              <a:gd name="connsiteY865" fmla="*/ 826703 h 6858000"/>
              <a:gd name="connsiteX866" fmla="*/ 6058717 w 7467600"/>
              <a:gd name="connsiteY866" fmla="*/ 865992 h 6858000"/>
              <a:gd name="connsiteX867" fmla="*/ 4974153 w 7467600"/>
              <a:gd name="connsiteY867" fmla="*/ 1045456 h 6858000"/>
              <a:gd name="connsiteX868" fmla="*/ 5627835 w 7467600"/>
              <a:gd name="connsiteY868" fmla="*/ 1472077 h 6858000"/>
              <a:gd name="connsiteX869" fmla="*/ 5629817 w 7467600"/>
              <a:gd name="connsiteY869" fmla="*/ 1471412 h 6858000"/>
              <a:gd name="connsiteX870" fmla="*/ 5634124 w 7467600"/>
              <a:gd name="connsiteY870" fmla="*/ 1470572 h 6858000"/>
              <a:gd name="connsiteX871" fmla="*/ 5755832 w 7467600"/>
              <a:gd name="connsiteY871" fmla="*/ 1383886 h 6858000"/>
              <a:gd name="connsiteX872" fmla="*/ 6014186 w 7467600"/>
              <a:gd name="connsiteY872" fmla="*/ 1279799 h 6858000"/>
              <a:gd name="connsiteX873" fmla="*/ 6901619 w 7467600"/>
              <a:gd name="connsiteY873" fmla="*/ 1047874 h 6858000"/>
              <a:gd name="connsiteX874" fmla="*/ 6931566 w 7467600"/>
              <a:gd name="connsiteY874" fmla="*/ 1062034 h 6858000"/>
              <a:gd name="connsiteX875" fmla="*/ 5790982 w 7467600"/>
              <a:gd name="connsiteY875" fmla="*/ 1561380 h 6858000"/>
              <a:gd name="connsiteX876" fmla="*/ 6188971 w 7467600"/>
              <a:gd name="connsiteY876" fmla="*/ 1755168 h 6858000"/>
              <a:gd name="connsiteX877" fmla="*/ 6202446 w 7467600"/>
              <a:gd name="connsiteY877" fmla="*/ 1752268 h 6858000"/>
              <a:gd name="connsiteX878" fmla="*/ 7179560 w 7467600"/>
              <a:gd name="connsiteY878" fmla="*/ 1467551 h 6858000"/>
              <a:gd name="connsiteX879" fmla="*/ 7158730 w 7467600"/>
              <a:gd name="connsiteY879" fmla="*/ 1507835 h 6858000"/>
              <a:gd name="connsiteX880" fmla="*/ 6326959 w 7467600"/>
              <a:gd name="connsiteY880" fmla="*/ 1817686 h 6858000"/>
              <a:gd name="connsiteX881" fmla="*/ 6537433 w 7467600"/>
              <a:gd name="connsiteY881" fmla="*/ 1907790 h 6858000"/>
              <a:gd name="connsiteX882" fmla="*/ 6550221 w 7467600"/>
              <a:gd name="connsiteY882" fmla="*/ 1910729 h 6858000"/>
              <a:gd name="connsiteX883" fmla="*/ 6964438 w 7467600"/>
              <a:gd name="connsiteY883" fmla="*/ 2209505 h 6858000"/>
              <a:gd name="connsiteX884" fmla="*/ 7367862 w 7467600"/>
              <a:gd name="connsiteY884" fmla="*/ 2806833 h 6858000"/>
              <a:gd name="connsiteX885" fmla="*/ 7364329 w 7467600"/>
              <a:gd name="connsiteY885" fmla="*/ 2826907 h 6858000"/>
              <a:gd name="connsiteX886" fmla="*/ 7290545 w 7467600"/>
              <a:gd name="connsiteY886" fmla="*/ 2850663 h 6858000"/>
              <a:gd name="connsiteX887" fmla="*/ 6472036 w 7467600"/>
              <a:gd name="connsiteY887" fmla="*/ 1959003 h 6858000"/>
              <a:gd name="connsiteX888" fmla="*/ 5792897 w 7467600"/>
              <a:gd name="connsiteY888" fmla="*/ 1647747 h 6858000"/>
              <a:gd name="connsiteX889" fmla="*/ 5842751 w 7467600"/>
              <a:gd name="connsiteY889" fmla="*/ 1816112 h 6858000"/>
              <a:gd name="connsiteX890" fmla="*/ 5847424 w 7467600"/>
              <a:gd name="connsiteY890" fmla="*/ 1815776 h 6858000"/>
              <a:gd name="connsiteX891" fmla="*/ 6399821 w 7467600"/>
              <a:gd name="connsiteY891" fmla="*/ 2344799 h 6858000"/>
              <a:gd name="connsiteX892" fmla="*/ 6323232 w 7467600"/>
              <a:gd name="connsiteY892" fmla="*/ 2389634 h 6858000"/>
              <a:gd name="connsiteX893" fmla="*/ 5942958 w 7467600"/>
              <a:gd name="connsiteY893" fmla="*/ 2077708 h 6858000"/>
              <a:gd name="connsiteX894" fmla="*/ 5921559 w 7467600"/>
              <a:gd name="connsiteY894" fmla="*/ 2378596 h 6858000"/>
              <a:gd name="connsiteX895" fmla="*/ 5817651 w 7467600"/>
              <a:gd name="connsiteY895" fmla="*/ 3023919 h 6858000"/>
              <a:gd name="connsiteX896" fmla="*/ 5729634 w 7467600"/>
              <a:gd name="connsiteY896" fmla="*/ 3051849 h 6858000"/>
              <a:gd name="connsiteX897" fmla="*/ 5611018 w 7467600"/>
              <a:gd name="connsiteY897" fmla="*/ 2316769 h 6858000"/>
              <a:gd name="connsiteX898" fmla="*/ 5687608 w 7467600"/>
              <a:gd name="connsiteY898" fmla="*/ 2039972 h 6858000"/>
              <a:gd name="connsiteX899" fmla="*/ 5657554 w 7467600"/>
              <a:gd name="connsiteY899" fmla="*/ 1576445 h 6858000"/>
              <a:gd name="connsiteX900" fmla="*/ 5150475 w 7467600"/>
              <a:gd name="connsiteY900" fmla="*/ 1274012 h 6858000"/>
              <a:gd name="connsiteX901" fmla="*/ 5349142 w 7467600"/>
              <a:gd name="connsiteY901" fmla="*/ 2204405 h 6858000"/>
              <a:gd name="connsiteX902" fmla="*/ 5262214 w 7467600"/>
              <a:gd name="connsiteY902" fmla="*/ 2233836 h 6858000"/>
              <a:gd name="connsiteX903" fmla="*/ 4981539 w 7467600"/>
              <a:gd name="connsiteY903" fmla="*/ 1542201 h 6858000"/>
              <a:gd name="connsiteX904" fmla="*/ 4958461 w 7467600"/>
              <a:gd name="connsiteY904" fmla="*/ 1136957 h 6858000"/>
              <a:gd name="connsiteX905" fmla="*/ 4655015 w 7467600"/>
              <a:gd name="connsiteY905" fmla="*/ 891426 h 6858000"/>
              <a:gd name="connsiteX906" fmla="*/ 4348002 w 7467600"/>
              <a:gd name="connsiteY906" fmla="*/ 2205895 h 6858000"/>
              <a:gd name="connsiteX907" fmla="*/ 4262250 w 7467600"/>
              <a:gd name="connsiteY907" fmla="*/ 2219972 h 6858000"/>
              <a:gd name="connsiteX908" fmla="*/ 4550611 w 7467600"/>
              <a:gd name="connsiteY908" fmla="*/ 817540 h 6858000"/>
              <a:gd name="connsiteX909" fmla="*/ 4564418 w 7467600"/>
              <a:gd name="connsiteY909" fmla="*/ 808293 h 6858000"/>
              <a:gd name="connsiteX910" fmla="*/ 4266388 w 7467600"/>
              <a:gd name="connsiteY910" fmla="*/ 500083 h 6858000"/>
              <a:gd name="connsiteX911" fmla="*/ 4032842 w 7467600"/>
              <a:gd name="connsiteY911" fmla="*/ 211809 h 6858000"/>
              <a:gd name="connsiteX912" fmla="*/ 3882765 w 7467600"/>
              <a:gd name="connsiteY912" fmla="*/ 0 h 6858000"/>
              <a:gd name="connsiteX913" fmla="*/ 3721337 w 7467600"/>
              <a:gd name="connsiteY913" fmla="*/ 0 h 6858000"/>
              <a:gd name="connsiteX914" fmla="*/ 3797544 w 7467600"/>
              <a:gd name="connsiteY914" fmla="*/ 0 h 6858000"/>
              <a:gd name="connsiteX915" fmla="*/ 3775734 w 7467600"/>
              <a:gd name="connsiteY915" fmla="*/ 95131 h 6858000"/>
              <a:gd name="connsiteX916" fmla="*/ 3724807 w 7467600"/>
              <a:gd name="connsiteY916" fmla="*/ 272257 h 6858000"/>
              <a:gd name="connsiteX917" fmla="*/ 3726844 w 7467600"/>
              <a:gd name="connsiteY917" fmla="*/ 282988 h 6858000"/>
              <a:gd name="connsiteX918" fmla="*/ 3742664 w 7467600"/>
              <a:gd name="connsiteY918" fmla="*/ 279918 h 6858000"/>
              <a:gd name="connsiteX919" fmla="*/ 4103910 w 7467600"/>
              <a:gd name="connsiteY919" fmla="*/ 1161917 h 6858000"/>
              <a:gd name="connsiteX920" fmla="*/ 4020269 w 7467600"/>
              <a:gd name="connsiteY920" fmla="*/ 1200406 h 6858000"/>
              <a:gd name="connsiteX921" fmla="*/ 3674882 w 7467600"/>
              <a:gd name="connsiteY921" fmla="*/ 488524 h 6858000"/>
              <a:gd name="connsiteX922" fmla="*/ 3132682 w 7467600"/>
              <a:gd name="connsiteY922" fmla="*/ 1072284 h 6858000"/>
              <a:gd name="connsiteX923" fmla="*/ 2716346 w 7467600"/>
              <a:gd name="connsiteY923" fmla="*/ 1276376 h 6858000"/>
              <a:gd name="connsiteX924" fmla="*/ 2716772 w 7467600"/>
              <a:gd name="connsiteY924" fmla="*/ 1255462 h 6858000"/>
              <a:gd name="connsiteX925" fmla="*/ 3471096 w 7467600"/>
              <a:gd name="connsiteY925" fmla="*/ 437072 h 6858000"/>
              <a:gd name="connsiteX926" fmla="*/ 3639057 w 7467600"/>
              <a:gd name="connsiteY926" fmla="*/ 286334 h 6858000"/>
              <a:gd name="connsiteX927" fmla="*/ 3640309 w 7467600"/>
              <a:gd name="connsiteY927" fmla="*/ 284664 h 6858000"/>
              <a:gd name="connsiteX928" fmla="*/ 3646022 w 7467600"/>
              <a:gd name="connsiteY928" fmla="*/ 276711 h 6858000"/>
              <a:gd name="connsiteX929" fmla="*/ 3707943 w 7467600"/>
              <a:gd name="connsiteY929" fmla="*/ 65958 h 6858000"/>
              <a:gd name="connsiteX930" fmla="*/ 3721337 w 7467600"/>
              <a:gd name="connsiteY930" fmla="*/ 0 h 6858000"/>
              <a:gd name="connsiteX931" fmla="*/ 2867960 w 7467600"/>
              <a:gd name="connsiteY931" fmla="*/ 0 h 6858000"/>
              <a:gd name="connsiteX932" fmla="*/ 2926351 w 7467600"/>
              <a:gd name="connsiteY932" fmla="*/ 0 h 6858000"/>
              <a:gd name="connsiteX933" fmla="*/ 2902823 w 7467600"/>
              <a:gd name="connsiteY933" fmla="*/ 262929 h 6858000"/>
              <a:gd name="connsiteX934" fmla="*/ 2940663 w 7467600"/>
              <a:gd name="connsiteY934" fmla="*/ 140884 h 6858000"/>
              <a:gd name="connsiteX935" fmla="*/ 2947039 w 7467600"/>
              <a:gd name="connsiteY935" fmla="*/ 122524 h 6858000"/>
              <a:gd name="connsiteX936" fmla="*/ 2984316 w 7467600"/>
              <a:gd name="connsiteY936" fmla="*/ 0 h 6858000"/>
              <a:gd name="connsiteX937" fmla="*/ 3016114 w 7467600"/>
              <a:gd name="connsiteY937" fmla="*/ 0 h 6858000"/>
              <a:gd name="connsiteX938" fmla="*/ 2979949 w 7467600"/>
              <a:gd name="connsiteY938" fmla="*/ 119274 h 6858000"/>
              <a:gd name="connsiteX939" fmla="*/ 3023879 w 7467600"/>
              <a:gd name="connsiteY939" fmla="*/ 0 h 6858000"/>
              <a:gd name="connsiteX940" fmla="*/ 3105400 w 7467600"/>
              <a:gd name="connsiteY940" fmla="*/ 0 h 6858000"/>
              <a:gd name="connsiteX941" fmla="*/ 3094669 w 7467600"/>
              <a:gd name="connsiteY941" fmla="*/ 30308 h 6858000"/>
              <a:gd name="connsiteX942" fmla="*/ 2901945 w 7467600"/>
              <a:gd name="connsiteY942" fmla="*/ 466538 h 6858000"/>
              <a:gd name="connsiteX943" fmla="*/ 2815209 w 7467600"/>
              <a:gd name="connsiteY943" fmla="*/ 497361 h 6858000"/>
              <a:gd name="connsiteX944" fmla="*/ 2844845 w 7467600"/>
              <a:gd name="connsiteY944" fmla="*/ 127638 h 6858000"/>
              <a:gd name="connsiteX945" fmla="*/ 2867960 w 7467600"/>
              <a:gd name="connsiteY945" fmla="*/ 0 h 6858000"/>
              <a:gd name="connsiteX946" fmla="*/ 1057230 w 7467600"/>
              <a:gd name="connsiteY946" fmla="*/ 0 h 6858000"/>
              <a:gd name="connsiteX947" fmla="*/ 1111003 w 7467600"/>
              <a:gd name="connsiteY947" fmla="*/ 0 h 6858000"/>
              <a:gd name="connsiteX948" fmla="*/ 1125553 w 7467600"/>
              <a:gd name="connsiteY948" fmla="*/ 52588 h 6858000"/>
              <a:gd name="connsiteX949" fmla="*/ 1304276 w 7467600"/>
              <a:gd name="connsiteY949" fmla="*/ 476275 h 6858000"/>
              <a:gd name="connsiteX950" fmla="*/ 1492066 w 7467600"/>
              <a:gd name="connsiteY950" fmla="*/ 886333 h 6858000"/>
              <a:gd name="connsiteX951" fmla="*/ 1423698 w 7467600"/>
              <a:gd name="connsiteY951" fmla="*/ 710817 h 6858000"/>
              <a:gd name="connsiteX952" fmla="*/ 1357609 w 7467600"/>
              <a:gd name="connsiteY952" fmla="*/ 532892 h 6858000"/>
              <a:gd name="connsiteX953" fmla="*/ 1309550 w 7467600"/>
              <a:gd name="connsiteY953" fmla="*/ 374031 h 6858000"/>
              <a:gd name="connsiteX954" fmla="*/ 1193673 w 7467600"/>
              <a:gd name="connsiteY954" fmla="*/ 49533 h 6858000"/>
              <a:gd name="connsiteX955" fmla="*/ 1164391 w 7467600"/>
              <a:gd name="connsiteY955" fmla="*/ 0 h 6858000"/>
              <a:gd name="connsiteX956" fmla="*/ 1200666 w 7467600"/>
              <a:gd name="connsiteY956" fmla="*/ 0 h 6858000"/>
              <a:gd name="connsiteX957" fmla="*/ 1223408 w 7467600"/>
              <a:gd name="connsiteY957" fmla="*/ 38996 h 6858000"/>
              <a:gd name="connsiteX958" fmla="*/ 1339635 w 7467600"/>
              <a:gd name="connsiteY958" fmla="*/ 365517 h 6858000"/>
              <a:gd name="connsiteX959" fmla="*/ 1387469 w 7467600"/>
              <a:gd name="connsiteY959" fmla="*/ 523079 h 6858000"/>
              <a:gd name="connsiteX960" fmla="*/ 1452685 w 7467600"/>
              <a:gd name="connsiteY960" fmla="*/ 699806 h 6858000"/>
              <a:gd name="connsiteX961" fmla="*/ 1492092 w 7467600"/>
              <a:gd name="connsiteY961" fmla="*/ 800424 h 6858000"/>
              <a:gd name="connsiteX962" fmla="*/ 1455302 w 7467600"/>
              <a:gd name="connsiteY962" fmla="*/ 632913 h 6858000"/>
              <a:gd name="connsiteX963" fmla="*/ 1222336 w 7467600"/>
              <a:gd name="connsiteY963" fmla="*/ 9480 h 6858000"/>
              <a:gd name="connsiteX964" fmla="*/ 1214634 w 7467600"/>
              <a:gd name="connsiteY964" fmla="*/ 0 h 6858000"/>
              <a:gd name="connsiteX965" fmla="*/ 1289827 w 7467600"/>
              <a:gd name="connsiteY965" fmla="*/ 0 h 6858000"/>
              <a:gd name="connsiteX966" fmla="*/ 1321076 w 7467600"/>
              <a:gd name="connsiteY966" fmla="*/ 59722 h 6858000"/>
              <a:gd name="connsiteX967" fmla="*/ 1512579 w 7467600"/>
              <a:gd name="connsiteY967" fmla="*/ 626441 h 6858000"/>
              <a:gd name="connsiteX968" fmla="*/ 1506076 w 7467600"/>
              <a:gd name="connsiteY968" fmla="*/ 1089289 h 6858000"/>
              <a:gd name="connsiteX969" fmla="*/ 1486346 w 7467600"/>
              <a:gd name="connsiteY969" fmla="*/ 1079919 h 6858000"/>
              <a:gd name="connsiteX970" fmla="*/ 1070511 w 7467600"/>
              <a:gd name="connsiteY970" fmla="*/ 48609 h 6858000"/>
              <a:gd name="connsiteX971" fmla="*/ 1057230 w 7467600"/>
              <a:gd name="connsiteY971" fmla="*/ 0 h 6858000"/>
              <a:gd name="connsiteX972" fmla="*/ 43151 w 7467600"/>
              <a:gd name="connsiteY972" fmla="*/ 0 h 6858000"/>
              <a:gd name="connsiteX973" fmla="*/ 95283 w 7467600"/>
              <a:gd name="connsiteY973" fmla="*/ 0 h 6858000"/>
              <a:gd name="connsiteX974" fmla="*/ 300708 w 7467600"/>
              <a:gd name="connsiteY974" fmla="*/ 154571 h 6858000"/>
              <a:gd name="connsiteX975" fmla="*/ 530414 w 7467600"/>
              <a:gd name="connsiteY975" fmla="*/ 354673 h 6858000"/>
              <a:gd name="connsiteX976" fmla="*/ 333785 w 7467600"/>
              <a:gd name="connsiteY976" fmla="*/ 161564 h 6858000"/>
              <a:gd name="connsiteX977" fmla="*/ 147005 w 7467600"/>
              <a:gd name="connsiteY977" fmla="*/ 0 h 6858000"/>
              <a:gd name="connsiteX978" fmla="*/ 272509 w 7467600"/>
              <a:gd name="connsiteY978" fmla="*/ 0 h 6858000"/>
              <a:gd name="connsiteX979" fmla="*/ 326276 w 7467600"/>
              <a:gd name="connsiteY979" fmla="*/ 45847 h 6858000"/>
              <a:gd name="connsiteX980" fmla="*/ 823759 w 7467600"/>
              <a:gd name="connsiteY980" fmla="*/ 574145 h 6858000"/>
              <a:gd name="connsiteX981" fmla="*/ 811254 w 7467600"/>
              <a:gd name="connsiteY981" fmla="*/ 665546 h 6858000"/>
              <a:gd name="connsiteX982" fmla="*/ 154042 w 7467600"/>
              <a:gd name="connsiteY982" fmla="*/ 261522 h 6858000"/>
              <a:gd name="connsiteX983" fmla="*/ 13550 w 7467600"/>
              <a:gd name="connsiteY983" fmla="*/ 158423 h 6858000"/>
              <a:gd name="connsiteX984" fmla="*/ 0 w 7467600"/>
              <a:gd name="connsiteY984" fmla="*/ 146618 h 6858000"/>
              <a:gd name="connsiteX985" fmla="*/ 0 w 7467600"/>
              <a:gd name="connsiteY985" fmla="*/ 59161 h 6858000"/>
              <a:gd name="connsiteX986" fmla="*/ 45427 w 7467600"/>
              <a:gd name="connsiteY986" fmla="*/ 101078 h 6858000"/>
              <a:gd name="connsiteX987" fmla="*/ 630103 w 7467600"/>
              <a:gd name="connsiteY987" fmla="*/ 485885 h 6858000"/>
              <a:gd name="connsiteX988" fmla="*/ 532040 w 7467600"/>
              <a:gd name="connsiteY988" fmla="*/ 399359 h 6858000"/>
              <a:gd name="connsiteX989" fmla="*/ 517618 w 7467600"/>
              <a:gd name="connsiteY989" fmla="*/ 385726 h 6858000"/>
              <a:gd name="connsiteX990" fmla="*/ 285074 w 7467600"/>
              <a:gd name="connsiteY990" fmla="*/ 182755 h 6858000"/>
              <a:gd name="connsiteX991" fmla="*/ 43151 w 7467600"/>
              <a:gd name="connsiteY991"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467600 w 7467600"/>
              <a:gd name="connsiteY133" fmla="*/ 5199146 h 6858000"/>
              <a:gd name="connsiteX134" fmla="*/ 7312201 w 7467600"/>
              <a:gd name="connsiteY134" fmla="*/ 5128278 h 6858000"/>
              <a:gd name="connsiteX135" fmla="*/ 1903353 w 7467600"/>
              <a:gd name="connsiteY135" fmla="*/ 5044827 h 6858000"/>
              <a:gd name="connsiteX136" fmla="*/ 1936931 w 7467600"/>
              <a:gd name="connsiteY136" fmla="*/ 5093954 h 6858000"/>
              <a:gd name="connsiteX137" fmla="*/ 2195868 w 7467600"/>
              <a:gd name="connsiteY137" fmla="*/ 5396574 h 6858000"/>
              <a:gd name="connsiteX138" fmla="*/ 2088852 w 7467600"/>
              <a:gd name="connsiteY138" fmla="*/ 5166123 h 6858000"/>
              <a:gd name="connsiteX139" fmla="*/ 1958241 w 7467600"/>
              <a:gd name="connsiteY139" fmla="*/ 5067955 h 6858000"/>
              <a:gd name="connsiteX140" fmla="*/ 1903353 w 7467600"/>
              <a:gd name="connsiteY140" fmla="*/ 5044827 h 6858000"/>
              <a:gd name="connsiteX141" fmla="*/ 1979378 w 7467600"/>
              <a:gd name="connsiteY141" fmla="*/ 4769504 h 6858000"/>
              <a:gd name="connsiteX142" fmla="*/ 2882120 w 7467600"/>
              <a:gd name="connsiteY142" fmla="*/ 5064547 h 6858000"/>
              <a:gd name="connsiteX143" fmla="*/ 2793103 w 7467600"/>
              <a:gd name="connsiteY143" fmla="*/ 5039699 h 6858000"/>
              <a:gd name="connsiteX144" fmla="*/ 2770041 w 7467600"/>
              <a:gd name="connsiteY144" fmla="*/ 5033634 h 6858000"/>
              <a:gd name="connsiteX145" fmla="*/ 1979378 w 7467600"/>
              <a:gd name="connsiteY145" fmla="*/ 4769504 h 6858000"/>
              <a:gd name="connsiteX146" fmla="*/ 1927410 w 7467600"/>
              <a:gd name="connsiteY146" fmla="*/ 4716164 h 6858000"/>
              <a:gd name="connsiteX147" fmla="*/ 1959587 w 7467600"/>
              <a:gd name="connsiteY147" fmla="*/ 4728849 h 6858000"/>
              <a:gd name="connsiteX148" fmla="*/ 2777707 w 7467600"/>
              <a:gd name="connsiteY148" fmla="*/ 5003991 h 6858000"/>
              <a:gd name="connsiteX149" fmla="*/ 2800768 w 7467600"/>
              <a:gd name="connsiteY149" fmla="*/ 5010056 h 6858000"/>
              <a:gd name="connsiteX150" fmla="*/ 2879408 w 7467600"/>
              <a:gd name="connsiteY150" fmla="*/ 5031590 h 6858000"/>
              <a:gd name="connsiteX151" fmla="*/ 2862295 w 7467600"/>
              <a:gd name="connsiteY151" fmla="*/ 5022958 h 6858000"/>
              <a:gd name="connsiteX152" fmla="*/ 2813343 w 7467600"/>
              <a:gd name="connsiteY152" fmla="*/ 4998369 h 6858000"/>
              <a:gd name="connsiteX153" fmla="*/ 2646245 w 7467600"/>
              <a:gd name="connsiteY153" fmla="*/ 4930999 h 6858000"/>
              <a:gd name="connsiteX154" fmla="*/ 1999243 w 7467600"/>
              <a:gd name="connsiteY154" fmla="*/ 4730524 h 6858000"/>
              <a:gd name="connsiteX155" fmla="*/ 1979527 w 7467600"/>
              <a:gd name="connsiteY155" fmla="*/ 4726651 h 6858000"/>
              <a:gd name="connsiteX156" fmla="*/ 1927410 w 7467600"/>
              <a:gd name="connsiteY156" fmla="*/ 4716164 h 6858000"/>
              <a:gd name="connsiteX157" fmla="*/ 1997014 w 7467600"/>
              <a:gd name="connsiteY157" fmla="*/ 4698007 h 6858000"/>
              <a:gd name="connsiteX158" fmla="*/ 2005458 w 7467600"/>
              <a:gd name="connsiteY158" fmla="*/ 4699540 h 6858000"/>
              <a:gd name="connsiteX159" fmla="*/ 2657186 w 7467600"/>
              <a:gd name="connsiteY159" fmla="*/ 4901687 h 6858000"/>
              <a:gd name="connsiteX160" fmla="*/ 2826662 w 7467600"/>
              <a:gd name="connsiteY160" fmla="*/ 4970362 h 6858000"/>
              <a:gd name="connsiteX161" fmla="*/ 2876100 w 7467600"/>
              <a:gd name="connsiteY161" fmla="*/ 4995397 h 6858000"/>
              <a:gd name="connsiteX162" fmla="*/ 3042600 w 7467600"/>
              <a:gd name="connsiteY162" fmla="*/ 5059532 h 6858000"/>
              <a:gd name="connsiteX163" fmla="*/ 1997014 w 7467600"/>
              <a:gd name="connsiteY163" fmla="*/ 4698007 h 6858000"/>
              <a:gd name="connsiteX164" fmla="*/ 2305292 w 7467600"/>
              <a:gd name="connsiteY164" fmla="*/ 4219492 h 6858000"/>
              <a:gd name="connsiteX165" fmla="*/ 3360922 w 7467600"/>
              <a:gd name="connsiteY165" fmla="*/ 4529373 h 6858000"/>
              <a:gd name="connsiteX166" fmla="*/ 3492420 w 7467600"/>
              <a:gd name="connsiteY166" fmla="*/ 4510145 h 6858000"/>
              <a:gd name="connsiteX167" fmla="*/ 3364086 w 7467600"/>
              <a:gd name="connsiteY167" fmla="*/ 4480340 h 6858000"/>
              <a:gd name="connsiteX168" fmla="*/ 3225818 w 7467600"/>
              <a:gd name="connsiteY168" fmla="*/ 4411822 h 6858000"/>
              <a:gd name="connsiteX169" fmla="*/ 3129696 w 7467600"/>
              <a:gd name="connsiteY169" fmla="*/ 4360704 h 6858000"/>
              <a:gd name="connsiteX170" fmla="*/ 2814545 w 7467600"/>
              <a:gd name="connsiteY170" fmla="*/ 4282955 h 6858000"/>
              <a:gd name="connsiteX171" fmla="*/ 2305292 w 7467600"/>
              <a:gd name="connsiteY171" fmla="*/ 4219492 h 6858000"/>
              <a:gd name="connsiteX172" fmla="*/ 2626982 w 7467600"/>
              <a:gd name="connsiteY172" fmla="*/ 4206450 h 6858000"/>
              <a:gd name="connsiteX173" fmla="*/ 2490617 w 7467600"/>
              <a:gd name="connsiteY173" fmla="*/ 4206951 h 6858000"/>
              <a:gd name="connsiteX174" fmla="*/ 2819869 w 7467600"/>
              <a:gd name="connsiteY174" fmla="*/ 4252936 h 6858000"/>
              <a:gd name="connsiteX175" fmla="*/ 3143018 w 7467600"/>
              <a:gd name="connsiteY175" fmla="*/ 4332698 h 6858000"/>
              <a:gd name="connsiteX176" fmla="*/ 3241520 w 7467600"/>
              <a:gd name="connsiteY176" fmla="*/ 4385112 h 6858000"/>
              <a:gd name="connsiteX177" fmla="*/ 3374575 w 7467600"/>
              <a:gd name="connsiteY177" fmla="*/ 4451517 h 6858000"/>
              <a:gd name="connsiteX178" fmla="*/ 3505221 w 7467600"/>
              <a:gd name="connsiteY178" fmla="*/ 4480757 h 6858000"/>
              <a:gd name="connsiteX179" fmla="*/ 2626982 w 7467600"/>
              <a:gd name="connsiteY179" fmla="*/ 4206450 h 6858000"/>
              <a:gd name="connsiteX180" fmla="*/ 1310106 w 7467600"/>
              <a:gd name="connsiteY180" fmla="*/ 3943217 h 6858000"/>
              <a:gd name="connsiteX181" fmla="*/ 854994 w 7467600"/>
              <a:gd name="connsiteY181" fmla="*/ 4399136 h 6858000"/>
              <a:gd name="connsiteX182" fmla="*/ 742462 w 7467600"/>
              <a:gd name="connsiteY182" fmla="*/ 4594648 h 6858000"/>
              <a:gd name="connsiteX183" fmla="*/ 820602 w 7467600"/>
              <a:gd name="connsiteY183" fmla="*/ 4485915 h 6858000"/>
              <a:gd name="connsiteX184" fmla="*/ 878295 w 7467600"/>
              <a:gd name="connsiteY184" fmla="*/ 4403594 h 6858000"/>
              <a:gd name="connsiteX185" fmla="*/ 1240607 w 7467600"/>
              <a:gd name="connsiteY185" fmla="*/ 4010401 h 6858000"/>
              <a:gd name="connsiteX186" fmla="*/ 1310106 w 7467600"/>
              <a:gd name="connsiteY186" fmla="*/ 3943217 h 6858000"/>
              <a:gd name="connsiteX187" fmla="*/ 1423113 w 7467600"/>
              <a:gd name="connsiteY187" fmla="*/ 3874565 h 6858000"/>
              <a:gd name="connsiteX188" fmla="*/ 1260565 w 7467600"/>
              <a:gd name="connsiteY188" fmla="*/ 4031982 h 6858000"/>
              <a:gd name="connsiteX189" fmla="*/ 901900 w 7467600"/>
              <a:gd name="connsiteY189" fmla="*/ 4421236 h 6858000"/>
              <a:gd name="connsiteX190" fmla="*/ 845044 w 7467600"/>
              <a:gd name="connsiteY190" fmla="*/ 4502436 h 6858000"/>
              <a:gd name="connsiteX191" fmla="*/ 685926 w 7467600"/>
              <a:gd name="connsiteY191" fmla="*/ 4703069 h 6858000"/>
              <a:gd name="connsiteX192" fmla="*/ 684248 w 7467600"/>
              <a:gd name="connsiteY192" fmla="*/ 4706721 h 6858000"/>
              <a:gd name="connsiteX193" fmla="*/ 1423113 w 7467600"/>
              <a:gd name="connsiteY193" fmla="*/ 3874565 h 6858000"/>
              <a:gd name="connsiteX194" fmla="*/ 3316479 w 7467600"/>
              <a:gd name="connsiteY194" fmla="*/ 3872136 h 6858000"/>
              <a:gd name="connsiteX195" fmla="*/ 3546806 w 7467600"/>
              <a:gd name="connsiteY195" fmla="*/ 4356139 h 6858000"/>
              <a:gd name="connsiteX196" fmla="*/ 3364433 w 7467600"/>
              <a:gd name="connsiteY196" fmla="*/ 3953121 h 6858000"/>
              <a:gd name="connsiteX197" fmla="*/ 3316479 w 7467600"/>
              <a:gd name="connsiteY197" fmla="*/ 3872136 h 6858000"/>
              <a:gd name="connsiteX198" fmla="*/ 3291335 w 7467600"/>
              <a:gd name="connsiteY198" fmla="*/ 3767420 h 6858000"/>
              <a:gd name="connsiteX199" fmla="*/ 3390805 w 7467600"/>
              <a:gd name="connsiteY199" fmla="*/ 3937163 h 6858000"/>
              <a:gd name="connsiteX200" fmla="*/ 3579062 w 7467600"/>
              <a:gd name="connsiteY200" fmla="*/ 4359040 h 6858000"/>
              <a:gd name="connsiteX201" fmla="*/ 3467355 w 7467600"/>
              <a:gd name="connsiteY201" fmla="*/ 3988130 h 6858000"/>
              <a:gd name="connsiteX202" fmla="*/ 3310753 w 7467600"/>
              <a:gd name="connsiteY202" fmla="*/ 3787140 h 6858000"/>
              <a:gd name="connsiteX203" fmla="*/ 3291335 w 7467600"/>
              <a:gd name="connsiteY203" fmla="*/ 3767420 h 6858000"/>
              <a:gd name="connsiteX204" fmla="*/ 1635889 w 7467600"/>
              <a:gd name="connsiteY204" fmla="*/ 3709494 h 6858000"/>
              <a:gd name="connsiteX205" fmla="*/ 1634800 w 7467600"/>
              <a:gd name="connsiteY205" fmla="*/ 3731111 h 6858000"/>
              <a:gd name="connsiteX206" fmla="*/ 1635889 w 7467600"/>
              <a:gd name="connsiteY206" fmla="*/ 3709494 h 6858000"/>
              <a:gd name="connsiteX207" fmla="*/ 1510397 w 7467600"/>
              <a:gd name="connsiteY207" fmla="*/ 3684705 h 6858000"/>
              <a:gd name="connsiteX208" fmla="*/ 1146550 w 7467600"/>
              <a:gd name="connsiteY208" fmla="*/ 3802012 h 6858000"/>
              <a:gd name="connsiteX209" fmla="*/ 698834 w 7467600"/>
              <a:gd name="connsiteY209" fmla="*/ 3952272 h 6858000"/>
              <a:gd name="connsiteX210" fmla="*/ 34256 w 7467600"/>
              <a:gd name="connsiteY210" fmla="*/ 4347603 h 6858000"/>
              <a:gd name="connsiteX211" fmla="*/ 527241 w 7467600"/>
              <a:gd name="connsiteY211" fmla="*/ 4065078 h 6858000"/>
              <a:gd name="connsiteX212" fmla="*/ 1510397 w 7467600"/>
              <a:gd name="connsiteY212" fmla="*/ 3684705 h 6858000"/>
              <a:gd name="connsiteX213" fmla="*/ 1313114 w 7467600"/>
              <a:gd name="connsiteY213" fmla="*/ 3655216 h 6858000"/>
              <a:gd name="connsiteX214" fmla="*/ 1109304 w 7467600"/>
              <a:gd name="connsiteY214" fmla="*/ 3669030 h 6858000"/>
              <a:gd name="connsiteX215" fmla="*/ 8129 w 7467600"/>
              <a:gd name="connsiteY215" fmla="*/ 4330519 h 6858000"/>
              <a:gd name="connsiteX216" fmla="*/ 687572 w 7467600"/>
              <a:gd name="connsiteY216" fmla="*/ 3925629 h 6858000"/>
              <a:gd name="connsiteX217" fmla="*/ 1138365 w 7467600"/>
              <a:gd name="connsiteY217" fmla="*/ 3774515 h 6858000"/>
              <a:gd name="connsiteX218" fmla="*/ 1505579 w 7467600"/>
              <a:gd name="connsiteY218" fmla="*/ 3655526 h 6858000"/>
              <a:gd name="connsiteX219" fmla="*/ 1313114 w 7467600"/>
              <a:gd name="connsiteY219" fmla="*/ 3655216 h 6858000"/>
              <a:gd name="connsiteX220" fmla="*/ 3655073 w 7467600"/>
              <a:gd name="connsiteY220" fmla="*/ 3650884 h 6858000"/>
              <a:gd name="connsiteX221" fmla="*/ 3989938 w 7467600"/>
              <a:gd name="connsiteY221" fmla="*/ 3991685 h 6858000"/>
              <a:gd name="connsiteX222" fmla="*/ 4393907 w 7467600"/>
              <a:gd name="connsiteY222" fmla="*/ 4261258 h 6858000"/>
              <a:gd name="connsiteX223" fmla="*/ 4648051 w 7467600"/>
              <a:gd name="connsiteY223" fmla="*/ 4374051 h 6858000"/>
              <a:gd name="connsiteX224" fmla="*/ 4383389 w 7467600"/>
              <a:gd name="connsiteY224" fmla="*/ 4184369 h 6858000"/>
              <a:gd name="connsiteX225" fmla="*/ 4165508 w 7467600"/>
              <a:gd name="connsiteY225" fmla="*/ 4035196 h 6858000"/>
              <a:gd name="connsiteX226" fmla="*/ 4068162 w 7467600"/>
              <a:gd name="connsiteY226" fmla="*/ 3953394 h 6858000"/>
              <a:gd name="connsiteX227" fmla="*/ 3981416 w 7467600"/>
              <a:gd name="connsiteY227" fmla="*/ 3880482 h 6858000"/>
              <a:gd name="connsiteX228" fmla="*/ 3800147 w 7467600"/>
              <a:gd name="connsiteY228" fmla="*/ 3749872 h 6858000"/>
              <a:gd name="connsiteX229" fmla="*/ 3655073 w 7467600"/>
              <a:gd name="connsiteY229" fmla="*/ 3650884 h 6858000"/>
              <a:gd name="connsiteX230" fmla="*/ 3670252 w 7467600"/>
              <a:gd name="connsiteY230" fmla="*/ 3622798 h 6858000"/>
              <a:gd name="connsiteX231" fmla="*/ 3817258 w 7467600"/>
              <a:gd name="connsiteY231" fmla="*/ 3723577 h 6858000"/>
              <a:gd name="connsiteX232" fmla="*/ 4000461 w 7467600"/>
              <a:gd name="connsiteY232" fmla="*/ 3855966 h 6858000"/>
              <a:gd name="connsiteX233" fmla="*/ 4088180 w 7467600"/>
              <a:gd name="connsiteY233" fmla="*/ 3929774 h 6858000"/>
              <a:gd name="connsiteX234" fmla="*/ 4184555 w 7467600"/>
              <a:gd name="connsiteY234" fmla="*/ 4010683 h 6858000"/>
              <a:gd name="connsiteX235" fmla="*/ 4399563 w 7467600"/>
              <a:gd name="connsiteY235" fmla="*/ 4158106 h 6858000"/>
              <a:gd name="connsiteX236" fmla="*/ 4684469 w 7467600"/>
              <a:gd name="connsiteY236" fmla="*/ 4364680 h 6858000"/>
              <a:gd name="connsiteX237" fmla="*/ 4690271 w 7467600"/>
              <a:gd name="connsiteY237" fmla="*/ 4370034 h 6858000"/>
              <a:gd name="connsiteX238" fmla="*/ 4136093 w 7467600"/>
              <a:gd name="connsiteY238" fmla="*/ 3858466 h 6858000"/>
              <a:gd name="connsiteX239" fmla="*/ 3670252 w 7467600"/>
              <a:gd name="connsiteY239" fmla="*/ 3622798 h 6858000"/>
              <a:gd name="connsiteX240" fmla="*/ 4440129 w 7467600"/>
              <a:gd name="connsiteY240" fmla="*/ 3448571 h 6858000"/>
              <a:gd name="connsiteX241" fmla="*/ 4856525 w 7467600"/>
              <a:gd name="connsiteY241" fmla="*/ 3915351 h 6858000"/>
              <a:gd name="connsiteX242" fmla="*/ 5059055 w 7467600"/>
              <a:gd name="connsiteY242" fmla="*/ 4108918 h 6858000"/>
              <a:gd name="connsiteX243" fmla="*/ 5290070 w 7467600"/>
              <a:gd name="connsiteY243" fmla="*/ 4263619 h 6858000"/>
              <a:gd name="connsiteX244" fmla="*/ 4834991 w 7467600"/>
              <a:gd name="connsiteY244" fmla="*/ 3830985 h 6858000"/>
              <a:gd name="connsiteX245" fmla="*/ 4440129 w 7467600"/>
              <a:gd name="connsiteY245" fmla="*/ 3448571 h 6858000"/>
              <a:gd name="connsiteX246" fmla="*/ 4441737 w 7467600"/>
              <a:gd name="connsiteY246" fmla="*/ 3399734 h 6858000"/>
              <a:gd name="connsiteX247" fmla="*/ 4431236 w 7467600"/>
              <a:gd name="connsiteY247" fmla="*/ 3400954 h 6858000"/>
              <a:gd name="connsiteX248" fmla="*/ 4557150 w 7467600"/>
              <a:gd name="connsiteY248" fmla="*/ 3510023 h 6858000"/>
              <a:gd name="connsiteX249" fmla="*/ 4856936 w 7467600"/>
              <a:gd name="connsiteY249" fmla="*/ 3809146 h 6858000"/>
              <a:gd name="connsiteX250" fmla="*/ 5111996 w 7467600"/>
              <a:gd name="connsiteY250" fmla="*/ 4065759 h 6858000"/>
              <a:gd name="connsiteX251" fmla="*/ 5388878 w 7467600"/>
              <a:gd name="connsiteY251" fmla="*/ 4300185 h 6858000"/>
              <a:gd name="connsiteX252" fmla="*/ 5425556 w 7467600"/>
              <a:gd name="connsiteY252" fmla="*/ 4308967 h 6858000"/>
              <a:gd name="connsiteX253" fmla="*/ 4943646 w 7467600"/>
              <a:gd name="connsiteY253" fmla="*/ 3822916 h 6858000"/>
              <a:gd name="connsiteX254" fmla="*/ 4594837 w 7467600"/>
              <a:gd name="connsiteY254" fmla="*/ 3532274 h 6858000"/>
              <a:gd name="connsiteX255" fmla="*/ 4441737 w 7467600"/>
              <a:gd name="connsiteY255" fmla="*/ 3399734 h 6858000"/>
              <a:gd name="connsiteX256" fmla="*/ 5425834 w 7467600"/>
              <a:gd name="connsiteY256" fmla="*/ 3162785 h 6858000"/>
              <a:gd name="connsiteX257" fmla="*/ 5401644 w 7467600"/>
              <a:gd name="connsiteY257" fmla="*/ 3617847 h 6858000"/>
              <a:gd name="connsiteX258" fmla="*/ 5467256 w 7467600"/>
              <a:gd name="connsiteY258" fmla="*/ 4175494 h 6858000"/>
              <a:gd name="connsiteX259" fmla="*/ 5448069 w 7467600"/>
              <a:gd name="connsiteY259" fmla="*/ 3567554 h 6858000"/>
              <a:gd name="connsiteX260" fmla="*/ 5425834 w 7467600"/>
              <a:gd name="connsiteY260" fmla="*/ 3162785 h 6858000"/>
              <a:gd name="connsiteX261" fmla="*/ 1318687 w 7467600"/>
              <a:gd name="connsiteY261" fmla="*/ 3113840 h 6858000"/>
              <a:gd name="connsiteX262" fmla="*/ 1066793 w 7467600"/>
              <a:gd name="connsiteY262" fmla="*/ 3212171 h 6858000"/>
              <a:gd name="connsiteX263" fmla="*/ 993319 w 7467600"/>
              <a:gd name="connsiteY263" fmla="*/ 3247648 h 6858000"/>
              <a:gd name="connsiteX264" fmla="*/ 853081 w 7467600"/>
              <a:gd name="connsiteY264" fmla="*/ 3312410 h 6858000"/>
              <a:gd name="connsiteX265" fmla="*/ 805957 w 7467600"/>
              <a:gd name="connsiteY265" fmla="*/ 3330443 h 6858000"/>
              <a:gd name="connsiteX266" fmla="*/ 1318687 w 7467600"/>
              <a:gd name="connsiteY266" fmla="*/ 3113840 h 6858000"/>
              <a:gd name="connsiteX267" fmla="*/ 5453702 w 7467600"/>
              <a:gd name="connsiteY267" fmla="*/ 3090882 h 6858000"/>
              <a:gd name="connsiteX268" fmla="*/ 5480135 w 7467600"/>
              <a:gd name="connsiteY268" fmla="*/ 3565802 h 6858000"/>
              <a:gd name="connsiteX269" fmla="*/ 5499023 w 7467600"/>
              <a:gd name="connsiteY269" fmla="*/ 4166310 h 6858000"/>
              <a:gd name="connsiteX270" fmla="*/ 5547022 w 7467600"/>
              <a:gd name="connsiteY270" fmla="*/ 3607838 h 6858000"/>
              <a:gd name="connsiteX271" fmla="*/ 5515964 w 7467600"/>
              <a:gd name="connsiteY271" fmla="*/ 3378541 h 6858000"/>
              <a:gd name="connsiteX272" fmla="*/ 5453702 w 7467600"/>
              <a:gd name="connsiteY272" fmla="*/ 3090882 h 6858000"/>
              <a:gd name="connsiteX273" fmla="*/ 1238695 w 7467600"/>
              <a:gd name="connsiteY273" fmla="*/ 3076820 h 6858000"/>
              <a:gd name="connsiteX274" fmla="*/ 716371 w 7467600"/>
              <a:gd name="connsiteY274" fmla="*/ 3293249 h 6858000"/>
              <a:gd name="connsiteX275" fmla="*/ 579522 w 7467600"/>
              <a:gd name="connsiteY275" fmla="*/ 3371759 h 6858000"/>
              <a:gd name="connsiteX276" fmla="*/ 600288 w 7467600"/>
              <a:gd name="connsiteY276" fmla="*/ 3365555 h 6858000"/>
              <a:gd name="connsiteX277" fmla="*/ 840692 w 7467600"/>
              <a:gd name="connsiteY277" fmla="*/ 3284921 h 6858000"/>
              <a:gd name="connsiteX278" fmla="*/ 979248 w 7467600"/>
              <a:gd name="connsiteY278" fmla="*/ 3221003 h 6858000"/>
              <a:gd name="connsiteX279" fmla="*/ 1053282 w 7467600"/>
              <a:gd name="connsiteY279" fmla="*/ 3185247 h 6858000"/>
              <a:gd name="connsiteX280" fmla="*/ 1320603 w 7467600"/>
              <a:gd name="connsiteY280" fmla="*/ 3081281 h 6858000"/>
              <a:gd name="connsiteX281" fmla="*/ 1238695 w 7467600"/>
              <a:gd name="connsiteY281" fmla="*/ 3076820 h 6858000"/>
              <a:gd name="connsiteX282" fmla="*/ 5425627 w 7467600"/>
              <a:gd name="connsiteY282" fmla="*/ 2954192 h 6858000"/>
              <a:gd name="connsiteX283" fmla="*/ 5470770 w 7467600"/>
              <a:gd name="connsiteY283" fmla="*/ 3005435 h 6858000"/>
              <a:gd name="connsiteX284" fmla="*/ 5519779 w 7467600"/>
              <a:gd name="connsiteY284" fmla="*/ 4359223 h 6858000"/>
              <a:gd name="connsiteX285" fmla="*/ 5520293 w 7467600"/>
              <a:gd name="connsiteY285" fmla="*/ 4360602 h 6858000"/>
              <a:gd name="connsiteX286" fmla="*/ 5767221 w 7467600"/>
              <a:gd name="connsiteY286" fmla="*/ 4665564 h 6858000"/>
              <a:gd name="connsiteX287" fmla="*/ 6937169 w 7467600"/>
              <a:gd name="connsiteY287" fmla="*/ 4815941 h 6858000"/>
              <a:gd name="connsiteX288" fmla="*/ 6953922 w 7467600"/>
              <a:gd name="connsiteY288" fmla="*/ 4890068 h 6858000"/>
              <a:gd name="connsiteX289" fmla="*/ 6071359 w 7467600"/>
              <a:gd name="connsiteY289" fmla="*/ 4770770 h 6858000"/>
              <a:gd name="connsiteX290" fmla="*/ 6038839 w 7467600"/>
              <a:gd name="connsiteY290" fmla="*/ 4764474 h 6858000"/>
              <a:gd name="connsiteX291" fmla="*/ 6038706 w 7467600"/>
              <a:gd name="connsiteY291" fmla="*/ 4763847 h 6858000"/>
              <a:gd name="connsiteX292" fmla="*/ 6037784 w 7467600"/>
              <a:gd name="connsiteY292" fmla="*/ 4764270 h 6858000"/>
              <a:gd name="connsiteX293" fmla="*/ 6038839 w 7467600"/>
              <a:gd name="connsiteY293" fmla="*/ 4764474 h 6858000"/>
              <a:gd name="connsiteX294" fmla="*/ 6040338 w 7467600"/>
              <a:gd name="connsiteY294" fmla="*/ 4771418 h 6858000"/>
              <a:gd name="connsiteX295" fmla="*/ 6024488 w 7467600"/>
              <a:gd name="connsiteY295" fmla="*/ 4809903 h 6858000"/>
              <a:gd name="connsiteX296" fmla="*/ 5599771 w 7467600"/>
              <a:gd name="connsiteY296" fmla="*/ 5509652 h 6858000"/>
              <a:gd name="connsiteX297" fmla="*/ 5548843 w 7467600"/>
              <a:gd name="connsiteY297" fmla="*/ 5563845 h 6858000"/>
              <a:gd name="connsiteX298" fmla="*/ 5940952 w 7467600"/>
              <a:gd name="connsiteY298" fmla="*/ 6250028 h 6858000"/>
              <a:gd name="connsiteX299" fmla="*/ 6043441 w 7467600"/>
              <a:gd name="connsiteY299" fmla="*/ 6665847 h 6858000"/>
              <a:gd name="connsiteX300" fmla="*/ 6093432 w 7467600"/>
              <a:gd name="connsiteY300" fmla="*/ 6858000 h 6858000"/>
              <a:gd name="connsiteX301" fmla="*/ 6034344 w 7467600"/>
              <a:gd name="connsiteY301" fmla="*/ 6858000 h 6858000"/>
              <a:gd name="connsiteX302" fmla="*/ 6026679 w 7467600"/>
              <a:gd name="connsiteY302" fmla="*/ 6836959 h 6858000"/>
              <a:gd name="connsiteX303" fmla="*/ 5800441 w 7467600"/>
              <a:gd name="connsiteY303" fmla="*/ 6335286 h 6858000"/>
              <a:gd name="connsiteX304" fmla="*/ 5526562 w 7467600"/>
              <a:gd name="connsiteY304" fmla="*/ 5705388 h 6858000"/>
              <a:gd name="connsiteX305" fmla="*/ 5519640 w 7467600"/>
              <a:gd name="connsiteY305" fmla="*/ 5683774 h 6858000"/>
              <a:gd name="connsiteX306" fmla="*/ 5844559 w 7467600"/>
              <a:gd name="connsiteY306" fmla="*/ 6553349 h 6858000"/>
              <a:gd name="connsiteX307" fmla="*/ 5975994 w 7467600"/>
              <a:gd name="connsiteY307" fmla="*/ 6858000 h 6858000"/>
              <a:gd name="connsiteX308" fmla="*/ 5898547 w 7467600"/>
              <a:gd name="connsiteY308" fmla="*/ 6858000 h 6858000"/>
              <a:gd name="connsiteX309" fmla="*/ 5682041 w 7467600"/>
              <a:gd name="connsiteY309" fmla="*/ 6355860 h 6858000"/>
              <a:gd name="connsiteX310" fmla="*/ 5461758 w 7467600"/>
              <a:gd name="connsiteY310" fmla="*/ 5820220 h 6858000"/>
              <a:gd name="connsiteX311" fmla="*/ 5237282 w 7467600"/>
              <a:gd name="connsiteY311" fmla="*/ 6579086 h 6858000"/>
              <a:gd name="connsiteX312" fmla="*/ 5115009 w 7467600"/>
              <a:gd name="connsiteY312" fmla="*/ 6858000 h 6858000"/>
              <a:gd name="connsiteX313" fmla="*/ 5028074 w 7467600"/>
              <a:gd name="connsiteY313" fmla="*/ 6858000 h 6858000"/>
              <a:gd name="connsiteX314" fmla="*/ 5079508 w 7467600"/>
              <a:gd name="connsiteY314" fmla="*/ 6749074 h 6858000"/>
              <a:gd name="connsiteX315" fmla="*/ 5371846 w 7467600"/>
              <a:gd name="connsiteY315" fmla="*/ 5924413 h 6858000"/>
              <a:gd name="connsiteX316" fmla="*/ 5270512 w 7467600"/>
              <a:gd name="connsiteY316" fmla="*/ 6138975 h 6858000"/>
              <a:gd name="connsiteX317" fmla="*/ 5062409 w 7467600"/>
              <a:gd name="connsiteY317" fmla="*/ 6653544 h 6858000"/>
              <a:gd name="connsiteX318" fmla="*/ 5036628 w 7467600"/>
              <a:gd name="connsiteY318" fmla="*/ 6754247 h 6858000"/>
              <a:gd name="connsiteX319" fmla="*/ 5009112 w 7467600"/>
              <a:gd name="connsiteY319" fmla="*/ 6858000 h 6858000"/>
              <a:gd name="connsiteX320" fmla="*/ 4976679 w 7467600"/>
              <a:gd name="connsiteY320" fmla="*/ 6858000 h 6858000"/>
              <a:gd name="connsiteX321" fmla="*/ 5006537 w 7467600"/>
              <a:gd name="connsiteY321" fmla="*/ 6747068 h 6858000"/>
              <a:gd name="connsiteX322" fmla="*/ 5032723 w 7467600"/>
              <a:gd name="connsiteY322" fmla="*/ 6644957 h 6858000"/>
              <a:gd name="connsiteX323" fmla="*/ 5242949 w 7467600"/>
              <a:gd name="connsiteY323" fmla="*/ 6125175 h 6858000"/>
              <a:gd name="connsiteX324" fmla="*/ 5286321 w 7467600"/>
              <a:gd name="connsiteY324" fmla="*/ 6033555 h 6858000"/>
              <a:gd name="connsiteX325" fmla="*/ 5008210 w 7467600"/>
              <a:gd name="connsiteY325" fmla="*/ 6649194 h 6858000"/>
              <a:gd name="connsiteX326" fmla="*/ 4986321 w 7467600"/>
              <a:gd name="connsiteY326" fmla="*/ 6765687 h 6858000"/>
              <a:gd name="connsiteX327" fmla="*/ 4973474 w 7467600"/>
              <a:gd name="connsiteY327" fmla="*/ 6858000 h 6858000"/>
              <a:gd name="connsiteX328" fmla="*/ 4907178 w 7467600"/>
              <a:gd name="connsiteY328" fmla="*/ 6858000 h 6858000"/>
              <a:gd name="connsiteX329" fmla="*/ 4910810 w 7467600"/>
              <a:gd name="connsiteY329" fmla="*/ 6829660 h 6858000"/>
              <a:gd name="connsiteX330" fmla="*/ 4987461 w 7467600"/>
              <a:gd name="connsiteY330" fmla="*/ 6432994 h 6858000"/>
              <a:gd name="connsiteX331" fmla="*/ 5179262 w 7467600"/>
              <a:gd name="connsiteY331" fmla="*/ 6035044 h 6858000"/>
              <a:gd name="connsiteX332" fmla="*/ 4689678 w 7467600"/>
              <a:gd name="connsiteY332" fmla="*/ 6440241 h 6858000"/>
              <a:gd name="connsiteX333" fmla="*/ 4477543 w 7467600"/>
              <a:gd name="connsiteY333" fmla="*/ 6674836 h 6858000"/>
              <a:gd name="connsiteX334" fmla="*/ 4329957 w 7467600"/>
              <a:gd name="connsiteY334" fmla="*/ 6858000 h 6858000"/>
              <a:gd name="connsiteX335" fmla="*/ 4218595 w 7467600"/>
              <a:gd name="connsiteY335" fmla="*/ 6858000 h 6858000"/>
              <a:gd name="connsiteX336" fmla="*/ 4368888 w 7467600"/>
              <a:gd name="connsiteY336" fmla="*/ 6668412 h 6858000"/>
              <a:gd name="connsiteX337" fmla="*/ 4563091 w 7467600"/>
              <a:gd name="connsiteY337" fmla="*/ 6442508 h 6858000"/>
              <a:gd name="connsiteX338" fmla="*/ 5387324 w 7467600"/>
              <a:gd name="connsiteY338" fmla="*/ 5705830 h 6858000"/>
              <a:gd name="connsiteX339" fmla="*/ 5073620 w 7467600"/>
              <a:gd name="connsiteY339" fmla="*/ 5955437 h 6858000"/>
              <a:gd name="connsiteX340" fmla="*/ 4689789 w 7467600"/>
              <a:gd name="connsiteY340" fmla="*/ 6268382 h 6858000"/>
              <a:gd name="connsiteX341" fmla="*/ 4418722 w 7467600"/>
              <a:gd name="connsiteY341" fmla="*/ 6570886 h 6858000"/>
              <a:gd name="connsiteX342" fmla="*/ 4214944 w 7467600"/>
              <a:gd name="connsiteY342" fmla="*/ 6858000 h 6858000"/>
              <a:gd name="connsiteX343" fmla="*/ 4177898 w 7467600"/>
              <a:gd name="connsiteY343" fmla="*/ 6858000 h 6858000"/>
              <a:gd name="connsiteX344" fmla="*/ 4391597 w 7467600"/>
              <a:gd name="connsiteY344" fmla="*/ 6556370 h 6858000"/>
              <a:gd name="connsiteX345" fmla="*/ 4668889 w 7467600"/>
              <a:gd name="connsiteY345" fmla="*/ 6246399 h 6858000"/>
              <a:gd name="connsiteX346" fmla="*/ 5055427 w 7467600"/>
              <a:gd name="connsiteY346" fmla="*/ 5931476 h 6858000"/>
              <a:gd name="connsiteX347" fmla="*/ 5371814 w 7467600"/>
              <a:gd name="connsiteY347" fmla="*/ 5678975 h 6858000"/>
              <a:gd name="connsiteX348" fmla="*/ 4987918 w 7467600"/>
              <a:gd name="connsiteY348" fmla="*/ 5838701 h 6858000"/>
              <a:gd name="connsiteX349" fmla="*/ 4317146 w 7467600"/>
              <a:gd name="connsiteY349" fmla="*/ 6587716 h 6858000"/>
              <a:gd name="connsiteX350" fmla="*/ 4171627 w 7467600"/>
              <a:gd name="connsiteY350" fmla="*/ 6858000 h 6858000"/>
              <a:gd name="connsiteX351" fmla="*/ 4081585 w 7467600"/>
              <a:gd name="connsiteY351" fmla="*/ 6858000 h 6858000"/>
              <a:gd name="connsiteX352" fmla="*/ 4238603 w 7467600"/>
              <a:gd name="connsiteY352" fmla="*/ 6559341 h 6858000"/>
              <a:gd name="connsiteX353" fmla="*/ 4778333 w 7467600"/>
              <a:gd name="connsiteY353" fmla="*/ 5873626 h 6858000"/>
              <a:gd name="connsiteX354" fmla="*/ 5414185 w 7467600"/>
              <a:gd name="connsiteY354" fmla="*/ 5573882 h 6858000"/>
              <a:gd name="connsiteX355" fmla="*/ 5959648 w 7467600"/>
              <a:gd name="connsiteY355" fmla="*/ 4760797 h 6858000"/>
              <a:gd name="connsiteX356" fmla="*/ 5355019 w 7467600"/>
              <a:gd name="connsiteY356" fmla="*/ 4734672 h 6858000"/>
              <a:gd name="connsiteX357" fmla="*/ 5083565 w 7467600"/>
              <a:gd name="connsiteY357" fmla="*/ 5179121 h 6858000"/>
              <a:gd name="connsiteX358" fmla="*/ 4713577 w 7467600"/>
              <a:gd name="connsiteY358" fmla="*/ 5616803 h 6858000"/>
              <a:gd name="connsiteX359" fmla="*/ 3989559 w 7467600"/>
              <a:gd name="connsiteY359" fmla="*/ 6145945 h 6858000"/>
              <a:gd name="connsiteX360" fmla="*/ 3939824 w 7467600"/>
              <a:gd name="connsiteY360" fmla="*/ 6066900 h 6858000"/>
              <a:gd name="connsiteX361" fmla="*/ 4584537 w 7467600"/>
              <a:gd name="connsiteY361" fmla="*/ 5324826 h 6858000"/>
              <a:gd name="connsiteX362" fmla="*/ 5037105 w 7467600"/>
              <a:gd name="connsiteY362" fmla="*/ 5088765 h 6858000"/>
              <a:gd name="connsiteX363" fmla="*/ 5039930 w 7467600"/>
              <a:gd name="connsiteY363" fmla="*/ 5089585 h 6858000"/>
              <a:gd name="connsiteX364" fmla="*/ 5263764 w 7467600"/>
              <a:gd name="connsiteY364" fmla="*/ 4735525 h 6858000"/>
              <a:gd name="connsiteX365" fmla="*/ 4086300 w 7467600"/>
              <a:gd name="connsiteY365" fmla="*/ 4884599 h 6858000"/>
              <a:gd name="connsiteX366" fmla="*/ 4085485 w 7467600"/>
              <a:gd name="connsiteY366" fmla="*/ 4899070 h 6858000"/>
              <a:gd name="connsiteX367" fmla="*/ 3871915 w 7467600"/>
              <a:gd name="connsiteY367" fmla="*/ 5253645 h 6858000"/>
              <a:gd name="connsiteX368" fmla="*/ 3799374 w 7467600"/>
              <a:gd name="connsiteY368" fmla="*/ 5466127 h 6858000"/>
              <a:gd name="connsiteX369" fmla="*/ 3498850 w 7467600"/>
              <a:gd name="connsiteY369" fmla="*/ 6661888 h 6858000"/>
              <a:gd name="connsiteX370" fmla="*/ 3399216 w 7467600"/>
              <a:gd name="connsiteY370" fmla="*/ 6858000 h 6858000"/>
              <a:gd name="connsiteX371" fmla="*/ 3303688 w 7467600"/>
              <a:gd name="connsiteY371" fmla="*/ 6858000 h 6858000"/>
              <a:gd name="connsiteX372" fmla="*/ 3391774 w 7467600"/>
              <a:gd name="connsiteY372" fmla="*/ 6697181 h 6858000"/>
              <a:gd name="connsiteX373" fmla="*/ 3735540 w 7467600"/>
              <a:gd name="connsiteY373" fmla="*/ 5546923 h 6858000"/>
              <a:gd name="connsiteX374" fmla="*/ 3729438 w 7467600"/>
              <a:gd name="connsiteY374" fmla="*/ 5569058 h 6858000"/>
              <a:gd name="connsiteX375" fmla="*/ 3707782 w 7467600"/>
              <a:gd name="connsiteY375" fmla="*/ 5644908 h 6858000"/>
              <a:gd name="connsiteX376" fmla="*/ 3583827 w 7467600"/>
              <a:gd name="connsiteY376" fmla="*/ 6039215 h 6858000"/>
              <a:gd name="connsiteX377" fmla="*/ 3547861 w 7467600"/>
              <a:gd name="connsiteY377" fmla="*/ 6129609 h 6858000"/>
              <a:gd name="connsiteX378" fmla="*/ 3490905 w 7467600"/>
              <a:gd name="connsiteY378" fmla="*/ 6277660 h 6858000"/>
              <a:gd name="connsiteX379" fmla="*/ 3455859 w 7467600"/>
              <a:gd name="connsiteY379" fmla="*/ 6391301 h 6858000"/>
              <a:gd name="connsiteX380" fmla="*/ 3429112 w 7467600"/>
              <a:gd name="connsiteY380" fmla="*/ 6479469 h 6858000"/>
              <a:gd name="connsiteX381" fmla="*/ 3304862 w 7467600"/>
              <a:gd name="connsiteY381" fmla="*/ 6796476 h 6858000"/>
              <a:gd name="connsiteX382" fmla="*/ 3276071 w 7467600"/>
              <a:gd name="connsiteY382" fmla="*/ 6858000 h 6858000"/>
              <a:gd name="connsiteX383" fmla="*/ 3240805 w 7467600"/>
              <a:gd name="connsiteY383" fmla="*/ 6858000 h 6858000"/>
              <a:gd name="connsiteX384" fmla="*/ 3275917 w 7467600"/>
              <a:gd name="connsiteY384" fmla="*/ 6783192 h 6858000"/>
              <a:gd name="connsiteX385" fmla="*/ 3399358 w 7467600"/>
              <a:gd name="connsiteY385" fmla="*/ 6469011 h 6858000"/>
              <a:gd name="connsiteX386" fmla="*/ 3425650 w 7467600"/>
              <a:gd name="connsiteY386" fmla="*/ 6381333 h 6858000"/>
              <a:gd name="connsiteX387" fmla="*/ 3460661 w 7467600"/>
              <a:gd name="connsiteY387" fmla="*/ 6266763 h 6858000"/>
              <a:gd name="connsiteX388" fmla="*/ 3518021 w 7467600"/>
              <a:gd name="connsiteY388" fmla="*/ 6117298 h 6858000"/>
              <a:gd name="connsiteX389" fmla="*/ 3554035 w 7467600"/>
              <a:gd name="connsiteY389" fmla="*/ 6027832 h 6858000"/>
              <a:gd name="connsiteX390" fmla="*/ 3677174 w 7467600"/>
              <a:gd name="connsiteY390" fmla="*/ 5636351 h 6858000"/>
              <a:gd name="connsiteX391" fmla="*/ 3698819 w 7467600"/>
              <a:gd name="connsiteY391" fmla="*/ 5560503 h 6858000"/>
              <a:gd name="connsiteX392" fmla="*/ 3702094 w 7467600"/>
              <a:gd name="connsiteY392" fmla="*/ 5549194 h 6858000"/>
              <a:gd name="connsiteX393" fmla="*/ 3398355 w 7467600"/>
              <a:gd name="connsiteY393" fmla="*/ 6094603 h 6858000"/>
              <a:gd name="connsiteX394" fmla="*/ 3193941 w 7467600"/>
              <a:gd name="connsiteY394" fmla="*/ 6798775 h 6858000"/>
              <a:gd name="connsiteX395" fmla="*/ 3184140 w 7467600"/>
              <a:gd name="connsiteY395" fmla="*/ 6858000 h 6858000"/>
              <a:gd name="connsiteX396" fmla="*/ 3099978 w 7467600"/>
              <a:gd name="connsiteY396" fmla="*/ 6858000 h 6858000"/>
              <a:gd name="connsiteX397" fmla="*/ 3101556 w 7467600"/>
              <a:gd name="connsiteY397" fmla="*/ 6843337 h 6858000"/>
              <a:gd name="connsiteX398" fmla="*/ 3370162 w 7467600"/>
              <a:gd name="connsiteY398" fmla="*/ 5785550 h 6858000"/>
              <a:gd name="connsiteX399" fmla="*/ 3746477 w 7467600"/>
              <a:gd name="connsiteY399" fmla="*/ 5377889 h 6858000"/>
              <a:gd name="connsiteX400" fmla="*/ 3863399 w 7467600"/>
              <a:gd name="connsiteY400" fmla="*/ 5087257 h 6858000"/>
              <a:gd name="connsiteX401" fmla="*/ 3968712 w 7467600"/>
              <a:gd name="connsiteY401" fmla="*/ 4913989 h 6858000"/>
              <a:gd name="connsiteX402" fmla="*/ 2792390 w 7467600"/>
              <a:gd name="connsiteY402" fmla="*/ 5382974 h 6858000"/>
              <a:gd name="connsiteX403" fmla="*/ 2714982 w 7467600"/>
              <a:gd name="connsiteY403" fmla="*/ 5427051 h 6858000"/>
              <a:gd name="connsiteX404" fmla="*/ 2813361 w 7467600"/>
              <a:gd name="connsiteY404" fmla="*/ 6023912 h 6858000"/>
              <a:gd name="connsiteX405" fmla="*/ 2688430 w 7467600"/>
              <a:gd name="connsiteY405" fmla="*/ 6801564 h 6858000"/>
              <a:gd name="connsiteX406" fmla="*/ 2629626 w 7467600"/>
              <a:gd name="connsiteY406" fmla="*/ 6763394 h 6858000"/>
              <a:gd name="connsiteX407" fmla="*/ 2565328 w 7467600"/>
              <a:gd name="connsiteY407" fmla="*/ 5516399 h 6858000"/>
              <a:gd name="connsiteX408" fmla="*/ 1922999 w 7467600"/>
              <a:gd name="connsiteY408" fmla="*/ 5980343 h 6858000"/>
              <a:gd name="connsiteX409" fmla="*/ 1950261 w 7467600"/>
              <a:gd name="connsiteY409" fmla="*/ 6405858 h 6858000"/>
              <a:gd name="connsiteX410" fmla="*/ 2365554 w 7467600"/>
              <a:gd name="connsiteY410" fmla="*/ 6759107 h 6858000"/>
              <a:gd name="connsiteX411" fmla="*/ 2424142 w 7467600"/>
              <a:gd name="connsiteY411" fmla="*/ 6858000 h 6858000"/>
              <a:gd name="connsiteX412" fmla="*/ 2395994 w 7467600"/>
              <a:gd name="connsiteY412" fmla="*/ 6858000 h 6858000"/>
              <a:gd name="connsiteX413" fmla="*/ 2392863 w 7467600"/>
              <a:gd name="connsiteY413" fmla="*/ 6852964 h 6858000"/>
              <a:gd name="connsiteX414" fmla="*/ 2017589 w 7467600"/>
              <a:gd name="connsiteY414" fmla="*/ 6493982 h 6858000"/>
              <a:gd name="connsiteX415" fmla="*/ 2147336 w 7467600"/>
              <a:gd name="connsiteY415" fmla="*/ 6594052 h 6858000"/>
              <a:gd name="connsiteX416" fmla="*/ 2207047 w 7467600"/>
              <a:gd name="connsiteY416" fmla="*/ 6654540 h 6858000"/>
              <a:gd name="connsiteX417" fmla="*/ 2299106 w 7467600"/>
              <a:gd name="connsiteY417" fmla="*/ 6778931 h 6858000"/>
              <a:gd name="connsiteX418" fmla="*/ 2314430 w 7467600"/>
              <a:gd name="connsiteY418" fmla="*/ 6801144 h 6858000"/>
              <a:gd name="connsiteX419" fmla="*/ 2352406 w 7467600"/>
              <a:gd name="connsiteY419" fmla="*/ 6858000 h 6858000"/>
              <a:gd name="connsiteX420" fmla="*/ 2314492 w 7467600"/>
              <a:gd name="connsiteY420" fmla="*/ 6858000 h 6858000"/>
              <a:gd name="connsiteX421" fmla="*/ 2288095 w 7467600"/>
              <a:gd name="connsiteY421" fmla="*/ 6818030 h 6858000"/>
              <a:gd name="connsiteX422" fmla="*/ 2272768 w 7467600"/>
              <a:gd name="connsiteY422" fmla="*/ 6795822 h 6858000"/>
              <a:gd name="connsiteX423" fmla="*/ 2182715 w 7467600"/>
              <a:gd name="connsiteY423" fmla="*/ 6675071 h 6858000"/>
              <a:gd name="connsiteX424" fmla="*/ 2032061 w 7467600"/>
              <a:gd name="connsiteY424" fmla="*/ 6541380 h 6858000"/>
              <a:gd name="connsiteX425" fmla="*/ 2257220 w 7467600"/>
              <a:gd name="connsiteY425" fmla="*/ 6826257 h 6858000"/>
              <a:gd name="connsiteX426" fmla="*/ 2281324 w 7467600"/>
              <a:gd name="connsiteY426" fmla="*/ 6858000 h 6858000"/>
              <a:gd name="connsiteX427" fmla="*/ 2242860 w 7467600"/>
              <a:gd name="connsiteY427" fmla="*/ 6858000 h 6858000"/>
              <a:gd name="connsiteX428" fmla="*/ 2232818 w 7467600"/>
              <a:gd name="connsiteY428" fmla="*/ 6844926 h 6858000"/>
              <a:gd name="connsiteX429" fmla="*/ 1990172 w 7467600"/>
              <a:gd name="connsiteY429" fmla="*/ 6542121 h 6858000"/>
              <a:gd name="connsiteX430" fmla="*/ 2124090 w 7467600"/>
              <a:gd name="connsiteY430" fmla="*/ 6761017 h 6858000"/>
              <a:gd name="connsiteX431" fmla="*/ 2200380 w 7467600"/>
              <a:gd name="connsiteY431" fmla="*/ 6858000 h 6858000"/>
              <a:gd name="connsiteX432" fmla="*/ 2147507 w 7467600"/>
              <a:gd name="connsiteY432" fmla="*/ 6858000 h 6858000"/>
              <a:gd name="connsiteX433" fmla="*/ 2070668 w 7467600"/>
              <a:gd name="connsiteY433" fmla="*/ 6761520 h 6858000"/>
              <a:gd name="connsiteX434" fmla="*/ 1975142 w 7467600"/>
              <a:gd name="connsiteY434" fmla="*/ 6585570 h 6858000"/>
              <a:gd name="connsiteX435" fmla="*/ 2050035 w 7467600"/>
              <a:gd name="connsiteY435" fmla="*/ 6813345 h 6858000"/>
              <a:gd name="connsiteX436" fmla="*/ 2063025 w 7467600"/>
              <a:gd name="connsiteY436" fmla="*/ 6858000 h 6858000"/>
              <a:gd name="connsiteX437" fmla="*/ 2021675 w 7467600"/>
              <a:gd name="connsiteY437" fmla="*/ 6858000 h 6858000"/>
              <a:gd name="connsiteX438" fmla="*/ 2019308 w 7467600"/>
              <a:gd name="connsiteY438" fmla="*/ 6847118 h 6858000"/>
              <a:gd name="connsiteX439" fmla="*/ 1938835 w 7467600"/>
              <a:gd name="connsiteY439" fmla="*/ 6551160 h 6858000"/>
              <a:gd name="connsiteX440" fmla="*/ 1953230 w 7467600"/>
              <a:gd name="connsiteY440" fmla="*/ 6759699 h 6858000"/>
              <a:gd name="connsiteX441" fmla="*/ 1956763 w 7467600"/>
              <a:gd name="connsiteY441" fmla="*/ 6778191 h 6858000"/>
              <a:gd name="connsiteX442" fmla="*/ 1967925 w 7467600"/>
              <a:gd name="connsiteY442" fmla="*/ 6858000 h 6858000"/>
              <a:gd name="connsiteX443" fmla="*/ 1936622 w 7467600"/>
              <a:gd name="connsiteY443" fmla="*/ 6858000 h 6858000"/>
              <a:gd name="connsiteX444" fmla="*/ 1926261 w 7467600"/>
              <a:gd name="connsiteY444" fmla="*/ 6784064 h 6858000"/>
              <a:gd name="connsiteX445" fmla="*/ 1922724 w 7467600"/>
              <a:gd name="connsiteY445" fmla="*/ 6765577 h 6858000"/>
              <a:gd name="connsiteX446" fmla="*/ 1904650 w 7467600"/>
              <a:gd name="connsiteY446" fmla="*/ 6639616 h 6858000"/>
              <a:gd name="connsiteX447" fmla="*/ 1885273 w 7467600"/>
              <a:gd name="connsiteY447" fmla="*/ 6858000 h 6858000"/>
              <a:gd name="connsiteX448" fmla="*/ 1854363 w 7467600"/>
              <a:gd name="connsiteY448" fmla="*/ 6858000 h 6858000"/>
              <a:gd name="connsiteX449" fmla="*/ 1880391 w 7467600"/>
              <a:gd name="connsiteY449" fmla="*/ 6603796 h 6858000"/>
              <a:gd name="connsiteX450" fmla="*/ 1818273 w 7467600"/>
              <a:gd name="connsiteY450" fmla="*/ 6715729 h 6858000"/>
              <a:gd name="connsiteX451" fmla="*/ 1794691 w 7467600"/>
              <a:gd name="connsiteY451" fmla="*/ 6843239 h 6858000"/>
              <a:gd name="connsiteX452" fmla="*/ 1794914 w 7467600"/>
              <a:gd name="connsiteY452" fmla="*/ 6858000 h 6858000"/>
              <a:gd name="connsiteX453" fmla="*/ 1746128 w 7467600"/>
              <a:gd name="connsiteY453" fmla="*/ 6858000 h 6858000"/>
              <a:gd name="connsiteX454" fmla="*/ 1753934 w 7467600"/>
              <a:gd name="connsiteY454" fmla="*/ 6724796 h 6858000"/>
              <a:gd name="connsiteX455" fmla="*/ 1792053 w 7467600"/>
              <a:gd name="connsiteY455" fmla="*/ 6572396 h 6858000"/>
              <a:gd name="connsiteX456" fmla="*/ 1862248 w 7467600"/>
              <a:gd name="connsiteY456" fmla="*/ 6266397 h 6858000"/>
              <a:gd name="connsiteX457" fmla="*/ 1862250 w 7467600"/>
              <a:gd name="connsiteY457" fmla="*/ 6033531 h 6858000"/>
              <a:gd name="connsiteX458" fmla="*/ 1211999 w 7467600"/>
              <a:gd name="connsiteY458" fmla="*/ 6683610 h 6858000"/>
              <a:gd name="connsiteX459" fmla="*/ 1213266 w 7467600"/>
              <a:gd name="connsiteY459" fmla="*/ 6691947 h 6858000"/>
              <a:gd name="connsiteX460" fmla="*/ 1203370 w 7467600"/>
              <a:gd name="connsiteY460" fmla="*/ 6850676 h 6858000"/>
              <a:gd name="connsiteX461" fmla="*/ 1203671 w 7467600"/>
              <a:gd name="connsiteY461" fmla="*/ 6858000 h 6858000"/>
              <a:gd name="connsiteX462" fmla="*/ 1143180 w 7467600"/>
              <a:gd name="connsiteY462" fmla="*/ 6858000 h 6858000"/>
              <a:gd name="connsiteX463" fmla="*/ 1142176 w 7467600"/>
              <a:gd name="connsiteY463" fmla="*/ 6766045 h 6858000"/>
              <a:gd name="connsiteX464" fmla="*/ 1067484 w 7467600"/>
              <a:gd name="connsiteY464" fmla="*/ 6858000 h 6858000"/>
              <a:gd name="connsiteX465" fmla="*/ 953928 w 7467600"/>
              <a:gd name="connsiteY465" fmla="*/ 6858000 h 6858000"/>
              <a:gd name="connsiteX466" fmla="*/ 959715 w 7467600"/>
              <a:gd name="connsiteY466" fmla="*/ 6850185 h 6858000"/>
              <a:gd name="connsiteX467" fmla="*/ 1483788 w 7467600"/>
              <a:gd name="connsiteY467" fmla="*/ 6259174 h 6858000"/>
              <a:gd name="connsiteX468" fmla="*/ 1100671 w 7467600"/>
              <a:gd name="connsiteY468" fmla="*/ 6252137 h 6858000"/>
              <a:gd name="connsiteX469" fmla="*/ 1090144 w 7467600"/>
              <a:gd name="connsiteY469" fmla="*/ 6256748 h 6858000"/>
              <a:gd name="connsiteX470" fmla="*/ 1095872 w 7467600"/>
              <a:gd name="connsiteY470" fmla="*/ 6271892 h 6858000"/>
              <a:gd name="connsiteX471" fmla="*/ 262785 w 7467600"/>
              <a:gd name="connsiteY471" fmla="*/ 6845450 h 6858000"/>
              <a:gd name="connsiteX472" fmla="*/ 209968 w 7467600"/>
              <a:gd name="connsiteY472" fmla="*/ 6770713 h 6858000"/>
              <a:gd name="connsiteX473" fmla="*/ 873460 w 7467600"/>
              <a:gd name="connsiteY473" fmla="*/ 6253768 h 6858000"/>
              <a:gd name="connsiteX474" fmla="*/ 192686 w 7467600"/>
              <a:gd name="connsiteY474" fmla="*/ 5849257 h 6858000"/>
              <a:gd name="connsiteX475" fmla="*/ 4696 w 7467600"/>
              <a:gd name="connsiteY475" fmla="*/ 5697668 h 6858000"/>
              <a:gd name="connsiteX476" fmla="*/ 0 w 7467600"/>
              <a:gd name="connsiteY476" fmla="*/ 5689984 h 6858000"/>
              <a:gd name="connsiteX477" fmla="*/ 0 w 7467600"/>
              <a:gd name="connsiteY477" fmla="*/ 5513472 h 6858000"/>
              <a:gd name="connsiteX478" fmla="*/ 174101 w 7467600"/>
              <a:gd name="connsiteY478" fmla="*/ 5620277 h 6858000"/>
              <a:gd name="connsiteX479" fmla="*/ 891800 w 7467600"/>
              <a:gd name="connsiteY479" fmla="*/ 6036935 h 6858000"/>
              <a:gd name="connsiteX480" fmla="*/ 1072219 w 7467600"/>
              <a:gd name="connsiteY480" fmla="*/ 6169443 h 6858000"/>
              <a:gd name="connsiteX481" fmla="*/ 1074117 w 7467600"/>
              <a:gd name="connsiteY481" fmla="*/ 6170301 h 6858000"/>
              <a:gd name="connsiteX482" fmla="*/ 1083114 w 7467600"/>
              <a:gd name="connsiteY482" fmla="*/ 6174131 h 6858000"/>
              <a:gd name="connsiteX483" fmla="*/ 1543010 w 7467600"/>
              <a:gd name="connsiteY483" fmla="*/ 6191140 h 6858000"/>
              <a:gd name="connsiteX484" fmla="*/ 1551080 w 7467600"/>
              <a:gd name="connsiteY484" fmla="*/ 6195006 h 6858000"/>
              <a:gd name="connsiteX485" fmla="*/ 2345443 w 7467600"/>
              <a:gd name="connsiteY485" fmla="*/ 5549882 h 6858000"/>
              <a:gd name="connsiteX486" fmla="*/ 1721499 w 7467600"/>
              <a:gd name="connsiteY486" fmla="*/ 5599969 h 6858000"/>
              <a:gd name="connsiteX487" fmla="*/ 767716 w 7467600"/>
              <a:gd name="connsiteY487" fmla="*/ 5472768 h 6858000"/>
              <a:gd name="connsiteX488" fmla="*/ 722147 w 7467600"/>
              <a:gd name="connsiteY488" fmla="*/ 5393091 h 6858000"/>
              <a:gd name="connsiteX489" fmla="*/ 1485552 w 7467600"/>
              <a:gd name="connsiteY489" fmla="*/ 5313202 h 6858000"/>
              <a:gd name="connsiteX490" fmla="*/ 2143004 w 7467600"/>
              <a:gd name="connsiteY490" fmla="*/ 5402420 h 6858000"/>
              <a:gd name="connsiteX491" fmla="*/ 1933391 w 7467600"/>
              <a:gd name="connsiteY491" fmla="*/ 5156971 h 6858000"/>
              <a:gd name="connsiteX492" fmla="*/ 1827118 w 7467600"/>
              <a:gd name="connsiteY492" fmla="*/ 4968410 h 6858000"/>
              <a:gd name="connsiteX493" fmla="*/ 1837349 w 7467600"/>
              <a:gd name="connsiteY493" fmla="*/ 4956357 h 6858000"/>
              <a:gd name="connsiteX494" fmla="*/ 2162835 w 7467600"/>
              <a:gd name="connsiteY494" fmla="*/ 5187853 h 6858000"/>
              <a:gd name="connsiteX495" fmla="*/ 2257167 w 7467600"/>
              <a:gd name="connsiteY495" fmla="*/ 5462123 h 6858000"/>
              <a:gd name="connsiteX496" fmla="*/ 2261598 w 7467600"/>
              <a:gd name="connsiteY496" fmla="*/ 5467998 h 6858000"/>
              <a:gd name="connsiteX497" fmla="*/ 2437177 w 7467600"/>
              <a:gd name="connsiteY497" fmla="*/ 5479608 h 6858000"/>
              <a:gd name="connsiteX498" fmla="*/ 2445247 w 7467600"/>
              <a:gd name="connsiteY498" fmla="*/ 5483476 h 6858000"/>
              <a:gd name="connsiteX499" fmla="*/ 2743626 w 7467600"/>
              <a:gd name="connsiteY499" fmla="*/ 5304819 h 6858000"/>
              <a:gd name="connsiteX500" fmla="*/ 3048102 w 7467600"/>
              <a:gd name="connsiteY500" fmla="*/ 5150595 h 6858000"/>
              <a:gd name="connsiteX501" fmla="*/ 1799414 w 7467600"/>
              <a:gd name="connsiteY501" fmla="*/ 4694732 h 6858000"/>
              <a:gd name="connsiteX502" fmla="*/ 1771735 w 7467600"/>
              <a:gd name="connsiteY502" fmla="*/ 4619929 h 6858000"/>
              <a:gd name="connsiteX503" fmla="*/ 3104273 w 7467600"/>
              <a:gd name="connsiteY503" fmla="*/ 5076159 h 6858000"/>
              <a:gd name="connsiteX504" fmla="*/ 3113245 w 7467600"/>
              <a:gd name="connsiteY504" fmla="*/ 5090705 h 6858000"/>
              <a:gd name="connsiteX505" fmla="*/ 3126294 w 7467600"/>
              <a:gd name="connsiteY505" fmla="*/ 5114400 h 6858000"/>
              <a:gd name="connsiteX506" fmla="*/ 3937433 w 7467600"/>
              <a:gd name="connsiteY506" fmla="*/ 4830473 h 6858000"/>
              <a:gd name="connsiteX507" fmla="*/ 3590475 w 7467600"/>
              <a:gd name="connsiteY507" fmla="*/ 4597974 h 6858000"/>
              <a:gd name="connsiteX508" fmla="*/ 3100264 w 7467600"/>
              <a:gd name="connsiteY508" fmla="*/ 4579845 h 6858000"/>
              <a:gd name="connsiteX509" fmla="*/ 2183576 w 7467600"/>
              <a:gd name="connsiteY509" fmla="*/ 4227150 h 6858000"/>
              <a:gd name="connsiteX510" fmla="*/ 2151029 w 7467600"/>
              <a:gd name="connsiteY510" fmla="*/ 4146947 h 6858000"/>
              <a:gd name="connsiteX511" fmla="*/ 3563434 w 7467600"/>
              <a:gd name="connsiteY511" fmla="*/ 4469115 h 6858000"/>
              <a:gd name="connsiteX512" fmla="*/ 3177952 w 7467600"/>
              <a:gd name="connsiteY512" fmla="*/ 3657386 h 6858000"/>
              <a:gd name="connsiteX513" fmla="*/ 3189263 w 7467600"/>
              <a:gd name="connsiteY513" fmla="*/ 3625726 h 6858000"/>
              <a:gd name="connsiteX514" fmla="*/ 3560912 w 7467600"/>
              <a:gd name="connsiteY514" fmla="*/ 4079863 h 6858000"/>
              <a:gd name="connsiteX515" fmla="*/ 3626636 w 7467600"/>
              <a:gd name="connsiteY515" fmla="*/ 4512230 h 6858000"/>
              <a:gd name="connsiteX516" fmla="*/ 3653088 w 7467600"/>
              <a:gd name="connsiteY516" fmla="*/ 4521417 h 6858000"/>
              <a:gd name="connsiteX517" fmla="*/ 3988128 w 7467600"/>
              <a:gd name="connsiteY517" fmla="*/ 4817267 h 6858000"/>
              <a:gd name="connsiteX518" fmla="*/ 4830582 w 7467600"/>
              <a:gd name="connsiteY518" fmla="*/ 4676000 h 6858000"/>
              <a:gd name="connsiteX519" fmla="*/ 4830100 w 7467600"/>
              <a:gd name="connsiteY519" fmla="*/ 4675554 h 6858000"/>
              <a:gd name="connsiteX520" fmla="*/ 4036318 w 7467600"/>
              <a:gd name="connsiteY520" fmla="*/ 4147013 h 6858000"/>
              <a:gd name="connsiteX521" fmla="*/ 3432098 w 7467600"/>
              <a:gd name="connsiteY521" fmla="*/ 3537312 h 6858000"/>
              <a:gd name="connsiteX522" fmla="*/ 3446761 w 7467600"/>
              <a:gd name="connsiteY522" fmla="*/ 3461278 h 6858000"/>
              <a:gd name="connsiteX523" fmla="*/ 4419733 w 7467600"/>
              <a:gd name="connsiteY523" fmla="*/ 3963555 h 6858000"/>
              <a:gd name="connsiteX524" fmla="*/ 4781371 w 7467600"/>
              <a:gd name="connsiteY524" fmla="*/ 4458604 h 6858000"/>
              <a:gd name="connsiteX525" fmla="*/ 4780440 w 7467600"/>
              <a:gd name="connsiteY525" fmla="*/ 4470290 h 6858000"/>
              <a:gd name="connsiteX526" fmla="*/ 4898954 w 7467600"/>
              <a:gd name="connsiteY526" fmla="*/ 4662092 h 6858000"/>
              <a:gd name="connsiteX527" fmla="*/ 4900699 w 7467600"/>
              <a:gd name="connsiteY527" fmla="*/ 4670867 h 6858000"/>
              <a:gd name="connsiteX528" fmla="*/ 5714511 w 7467600"/>
              <a:gd name="connsiteY528" fmla="*/ 4663483 h 6858000"/>
              <a:gd name="connsiteX529" fmla="*/ 5464793 w 7467600"/>
              <a:gd name="connsiteY529" fmla="*/ 4393556 h 6858000"/>
              <a:gd name="connsiteX530" fmla="*/ 5461897 w 7467600"/>
              <a:gd name="connsiteY530" fmla="*/ 4390879 h 6858000"/>
              <a:gd name="connsiteX531" fmla="*/ 4294126 w 7467600"/>
              <a:gd name="connsiteY531" fmla="*/ 3303048 h 6858000"/>
              <a:gd name="connsiteX532" fmla="*/ 4305321 w 7467600"/>
              <a:gd name="connsiteY532" fmla="*/ 3256953 h 6858000"/>
              <a:gd name="connsiteX533" fmla="*/ 4949299 w 7467600"/>
              <a:gd name="connsiteY533" fmla="*/ 3766336 h 6858000"/>
              <a:gd name="connsiteX534" fmla="*/ 5291452 w 7467600"/>
              <a:gd name="connsiteY534" fmla="*/ 4076801 h 6858000"/>
              <a:gd name="connsiteX535" fmla="*/ 5434998 w 7467600"/>
              <a:gd name="connsiteY535" fmla="*/ 4254100 h 6858000"/>
              <a:gd name="connsiteX536" fmla="*/ 5351015 w 7467600"/>
              <a:gd name="connsiteY536" fmla="*/ 3760989 h 6858000"/>
              <a:gd name="connsiteX537" fmla="*/ 5413780 w 7467600"/>
              <a:gd name="connsiteY537" fmla="*/ 2966265 h 6858000"/>
              <a:gd name="connsiteX538" fmla="*/ 5425627 w 7467600"/>
              <a:gd name="connsiteY538" fmla="*/ 2954192 h 6858000"/>
              <a:gd name="connsiteX539" fmla="*/ 6604735 w 7467600"/>
              <a:gd name="connsiteY539" fmla="*/ 2041381 h 6858000"/>
              <a:gd name="connsiteX540" fmla="*/ 7204487 w 7467600"/>
              <a:gd name="connsiteY540" fmla="*/ 2742112 h 6858000"/>
              <a:gd name="connsiteX541" fmla="*/ 7131592 w 7467600"/>
              <a:gd name="connsiteY541" fmla="*/ 2672096 h 6858000"/>
              <a:gd name="connsiteX542" fmla="*/ 6996344 w 7467600"/>
              <a:gd name="connsiteY542" fmla="*/ 2518310 h 6858000"/>
              <a:gd name="connsiteX543" fmla="*/ 6735495 w 7467600"/>
              <a:gd name="connsiteY543" fmla="*/ 2196890 h 6858000"/>
              <a:gd name="connsiteX544" fmla="*/ 6721901 w 7467600"/>
              <a:gd name="connsiteY544" fmla="*/ 2179274 h 6858000"/>
              <a:gd name="connsiteX545" fmla="*/ 6604735 w 7467600"/>
              <a:gd name="connsiteY545" fmla="*/ 2041381 h 6858000"/>
              <a:gd name="connsiteX546" fmla="*/ 6591670 w 7467600"/>
              <a:gd name="connsiteY546" fmla="*/ 1988277 h 6858000"/>
              <a:gd name="connsiteX547" fmla="*/ 6747349 w 7467600"/>
              <a:gd name="connsiteY547" fmla="*/ 2160069 h 6858000"/>
              <a:gd name="connsiteX548" fmla="*/ 6760943 w 7467600"/>
              <a:gd name="connsiteY548" fmla="*/ 2177686 h 6858000"/>
              <a:gd name="connsiteX549" fmla="*/ 7021065 w 7467600"/>
              <a:gd name="connsiteY549" fmla="*/ 2498102 h 6858000"/>
              <a:gd name="connsiteX550" fmla="*/ 7155223 w 7467600"/>
              <a:gd name="connsiteY550" fmla="*/ 2650386 h 6858000"/>
              <a:gd name="connsiteX551" fmla="*/ 7203167 w 7467600"/>
              <a:gd name="connsiteY551" fmla="*/ 2697288 h 6858000"/>
              <a:gd name="connsiteX552" fmla="*/ 6937703 w 7467600"/>
              <a:gd name="connsiteY552" fmla="*/ 2321981 h 6858000"/>
              <a:gd name="connsiteX553" fmla="*/ 6591670 w 7467600"/>
              <a:gd name="connsiteY553" fmla="*/ 1988277 h 6858000"/>
              <a:gd name="connsiteX554" fmla="*/ 5798671 w 7467600"/>
              <a:gd name="connsiteY554" fmla="*/ 1981601 h 6858000"/>
              <a:gd name="connsiteX555" fmla="*/ 5754709 w 7467600"/>
              <a:gd name="connsiteY555" fmla="*/ 2071454 h 6858000"/>
              <a:gd name="connsiteX556" fmla="*/ 5763044 w 7467600"/>
              <a:gd name="connsiteY556" fmla="*/ 2842206 h 6858000"/>
              <a:gd name="connsiteX557" fmla="*/ 5764974 w 7467600"/>
              <a:gd name="connsiteY557" fmla="*/ 2799609 h 6858000"/>
              <a:gd name="connsiteX558" fmla="*/ 5767665 w 7467600"/>
              <a:gd name="connsiteY558" fmla="*/ 2666409 h 6858000"/>
              <a:gd name="connsiteX559" fmla="*/ 5763055 w 7467600"/>
              <a:gd name="connsiteY559" fmla="*/ 2579705 h 6858000"/>
              <a:gd name="connsiteX560" fmla="*/ 5758079 w 7467600"/>
              <a:gd name="connsiteY560" fmla="*/ 2492508 h 6858000"/>
              <a:gd name="connsiteX561" fmla="*/ 5779325 w 7467600"/>
              <a:gd name="connsiteY561" fmla="*/ 2197069 h 6858000"/>
              <a:gd name="connsiteX562" fmla="*/ 5798671 w 7467600"/>
              <a:gd name="connsiteY562" fmla="*/ 1981601 h 6858000"/>
              <a:gd name="connsiteX563" fmla="*/ 5829202 w 7467600"/>
              <a:gd name="connsiteY563" fmla="*/ 1971679 h 6858000"/>
              <a:gd name="connsiteX564" fmla="*/ 5809558 w 7467600"/>
              <a:gd name="connsiteY564" fmla="*/ 2198043 h 6858000"/>
              <a:gd name="connsiteX565" fmla="*/ 5788653 w 7467600"/>
              <a:gd name="connsiteY565" fmla="*/ 2489430 h 6858000"/>
              <a:gd name="connsiteX566" fmla="*/ 5793439 w 7467600"/>
              <a:gd name="connsiteY566" fmla="*/ 2575235 h 6858000"/>
              <a:gd name="connsiteX567" fmla="*/ 5796837 w 7467600"/>
              <a:gd name="connsiteY567" fmla="*/ 2637633 h 6858000"/>
              <a:gd name="connsiteX568" fmla="*/ 5818614 w 7467600"/>
              <a:gd name="connsiteY568" fmla="*/ 2473055 h 6858000"/>
              <a:gd name="connsiteX569" fmla="*/ 5829202 w 7467600"/>
              <a:gd name="connsiteY569" fmla="*/ 1971679 h 6858000"/>
              <a:gd name="connsiteX570" fmla="*/ 5911389 w 7467600"/>
              <a:gd name="connsiteY570" fmla="*/ 1898371 h 6858000"/>
              <a:gd name="connsiteX571" fmla="*/ 6237627 w 7467600"/>
              <a:gd name="connsiteY571" fmla="*/ 2231921 h 6858000"/>
              <a:gd name="connsiteX572" fmla="*/ 5911389 w 7467600"/>
              <a:gd name="connsiteY572" fmla="*/ 1898371 h 6858000"/>
              <a:gd name="connsiteX573" fmla="*/ 6944437 w 7467600"/>
              <a:gd name="connsiteY573" fmla="*/ 1575402 h 6858000"/>
              <a:gd name="connsiteX574" fmla="*/ 6304730 w 7467600"/>
              <a:gd name="connsiteY574" fmla="*/ 1766654 h 6858000"/>
              <a:gd name="connsiteX575" fmla="*/ 6944437 w 7467600"/>
              <a:gd name="connsiteY575" fmla="*/ 1575402 h 6858000"/>
              <a:gd name="connsiteX576" fmla="*/ 7019523 w 7467600"/>
              <a:gd name="connsiteY576" fmla="*/ 1519450 h 6858000"/>
              <a:gd name="connsiteX577" fmla="*/ 6298091 w 7467600"/>
              <a:gd name="connsiteY577" fmla="*/ 1737122 h 6858000"/>
              <a:gd name="connsiteX578" fmla="*/ 7019523 w 7467600"/>
              <a:gd name="connsiteY578" fmla="*/ 1519450 h 6858000"/>
              <a:gd name="connsiteX579" fmla="*/ 2399523 w 7467600"/>
              <a:gd name="connsiteY579" fmla="*/ 1428234 h 6858000"/>
              <a:gd name="connsiteX580" fmla="*/ 2224982 w 7467600"/>
              <a:gd name="connsiteY580" fmla="*/ 1826201 h 6858000"/>
              <a:gd name="connsiteX581" fmla="*/ 2096099 w 7467600"/>
              <a:gd name="connsiteY581" fmla="*/ 2345900 h 6858000"/>
              <a:gd name="connsiteX582" fmla="*/ 2283317 w 7467600"/>
              <a:gd name="connsiteY582" fmla="*/ 1796925 h 6858000"/>
              <a:gd name="connsiteX583" fmla="*/ 2399523 w 7467600"/>
              <a:gd name="connsiteY583" fmla="*/ 1428234 h 6858000"/>
              <a:gd name="connsiteX584" fmla="*/ 2448558 w 7467600"/>
              <a:gd name="connsiteY584" fmla="*/ 1373435 h 6858000"/>
              <a:gd name="connsiteX585" fmla="*/ 2312521 w 7467600"/>
              <a:gd name="connsiteY585" fmla="*/ 1806140 h 6858000"/>
              <a:gd name="connsiteX586" fmla="*/ 2127533 w 7467600"/>
              <a:gd name="connsiteY586" fmla="*/ 2348380 h 6858000"/>
              <a:gd name="connsiteX587" fmla="*/ 2358080 w 7467600"/>
              <a:gd name="connsiteY587" fmla="*/ 1866134 h 6858000"/>
              <a:gd name="connsiteX588" fmla="*/ 2407436 w 7467600"/>
              <a:gd name="connsiteY588" fmla="*/ 1651070 h 6858000"/>
              <a:gd name="connsiteX589" fmla="*/ 2448558 w 7467600"/>
              <a:gd name="connsiteY589" fmla="*/ 1373435 h 6858000"/>
              <a:gd name="connsiteX590" fmla="*/ 278707 w 7467600"/>
              <a:gd name="connsiteY590" fmla="*/ 1352270 h 6858000"/>
              <a:gd name="connsiteX591" fmla="*/ 321570 w 7467600"/>
              <a:gd name="connsiteY591" fmla="*/ 1861610 h 6858000"/>
              <a:gd name="connsiteX592" fmla="*/ 294281 w 7467600"/>
              <a:gd name="connsiteY592" fmla="*/ 1440658 h 6858000"/>
              <a:gd name="connsiteX593" fmla="*/ 278707 w 7467600"/>
              <a:gd name="connsiteY593" fmla="*/ 1352270 h 6858000"/>
              <a:gd name="connsiteX594" fmla="*/ 1423821 w 7467600"/>
              <a:gd name="connsiteY594" fmla="*/ 1351958 h 6858000"/>
              <a:gd name="connsiteX595" fmla="*/ 1638521 w 7467600"/>
              <a:gd name="connsiteY595" fmla="*/ 1908470 h 6858000"/>
              <a:gd name="connsiteX596" fmla="*/ 1754199 w 7467600"/>
              <a:gd name="connsiteY596" fmla="*/ 2149284 h 6858000"/>
              <a:gd name="connsiteX597" fmla="*/ 1908359 w 7467600"/>
              <a:gd name="connsiteY597" fmla="*/ 2364988 h 6858000"/>
              <a:gd name="connsiteX598" fmla="*/ 1647661 w 7467600"/>
              <a:gd name="connsiteY598" fmla="*/ 1825945 h 6858000"/>
              <a:gd name="connsiteX599" fmla="*/ 1423821 w 7467600"/>
              <a:gd name="connsiteY599" fmla="*/ 1351958 h 6858000"/>
              <a:gd name="connsiteX600" fmla="*/ 1431890 w 7467600"/>
              <a:gd name="connsiteY600" fmla="*/ 1306475 h 6858000"/>
              <a:gd name="connsiteX601" fmla="*/ 1507597 w 7467600"/>
              <a:gd name="connsiteY601" fmla="*/ 1446132 h 6858000"/>
              <a:gd name="connsiteX602" fmla="*/ 1674586 w 7467600"/>
              <a:gd name="connsiteY602" fmla="*/ 1813832 h 6858000"/>
              <a:gd name="connsiteX603" fmla="*/ 1815950 w 7467600"/>
              <a:gd name="connsiteY603" fmla="*/ 2128564 h 6858000"/>
              <a:gd name="connsiteX604" fmla="*/ 1984242 w 7467600"/>
              <a:gd name="connsiteY604" fmla="*/ 2430829 h 6858000"/>
              <a:gd name="connsiteX605" fmla="*/ 2014023 w 7467600"/>
              <a:gd name="connsiteY605" fmla="*/ 2450995 h 6858000"/>
              <a:gd name="connsiteX606" fmla="*/ 1747337 w 7467600"/>
              <a:gd name="connsiteY606" fmla="*/ 1855264 h 6858000"/>
              <a:gd name="connsiteX607" fmla="*/ 1533749 w 7467600"/>
              <a:gd name="connsiteY607" fmla="*/ 1478656 h 6858000"/>
              <a:gd name="connsiteX608" fmla="*/ 1431890 w 7467600"/>
              <a:gd name="connsiteY608" fmla="*/ 1306475 h 6858000"/>
              <a:gd name="connsiteX609" fmla="*/ 5052692 w 7467600"/>
              <a:gd name="connsiteY609" fmla="*/ 1292994 h 6858000"/>
              <a:gd name="connsiteX610" fmla="*/ 5200661 w 7467600"/>
              <a:gd name="connsiteY610" fmla="*/ 1635186 h 6858000"/>
              <a:gd name="connsiteX611" fmla="*/ 5297138 w 7467600"/>
              <a:gd name="connsiteY611" fmla="*/ 1906351 h 6858000"/>
              <a:gd name="connsiteX612" fmla="*/ 5052692 w 7467600"/>
              <a:gd name="connsiteY612" fmla="*/ 1292994 h 6858000"/>
              <a:gd name="connsiteX613" fmla="*/ 5009948 w 7467600"/>
              <a:gd name="connsiteY613" fmla="*/ 1273619 h 6858000"/>
              <a:gd name="connsiteX614" fmla="*/ 5121777 w 7467600"/>
              <a:gd name="connsiteY614" fmla="*/ 1654213 h 6858000"/>
              <a:gd name="connsiteX615" fmla="*/ 5293545 w 7467600"/>
              <a:gd name="connsiteY615" fmla="*/ 2072247 h 6858000"/>
              <a:gd name="connsiteX616" fmla="*/ 5294042 w 7467600"/>
              <a:gd name="connsiteY616" fmla="*/ 2065019 h 6858000"/>
              <a:gd name="connsiteX617" fmla="*/ 5171936 w 7467600"/>
              <a:gd name="connsiteY617" fmla="*/ 1647613 h 6858000"/>
              <a:gd name="connsiteX618" fmla="*/ 5009948 w 7467600"/>
              <a:gd name="connsiteY618" fmla="*/ 1273619 h 6858000"/>
              <a:gd name="connsiteX619" fmla="*/ 655236 w 7467600"/>
              <a:gd name="connsiteY619" fmla="*/ 1268632 h 6858000"/>
              <a:gd name="connsiteX620" fmla="*/ 839521 w 7467600"/>
              <a:gd name="connsiteY620" fmla="*/ 1685315 h 6858000"/>
              <a:gd name="connsiteX621" fmla="*/ 1109416 w 7467600"/>
              <a:gd name="connsiteY621" fmla="*/ 2061663 h 6858000"/>
              <a:gd name="connsiteX622" fmla="*/ 1298300 w 7467600"/>
              <a:gd name="connsiteY622" fmla="*/ 2247742 h 6858000"/>
              <a:gd name="connsiteX623" fmla="*/ 1125871 w 7467600"/>
              <a:gd name="connsiteY623" fmla="*/ 1989513 h 6858000"/>
              <a:gd name="connsiteX624" fmla="*/ 981574 w 7467600"/>
              <a:gd name="connsiteY624" fmla="*/ 1783157 h 6858000"/>
              <a:gd name="connsiteX625" fmla="*/ 922198 w 7467600"/>
              <a:gd name="connsiteY625" fmla="*/ 1677437 h 6858000"/>
              <a:gd name="connsiteX626" fmla="*/ 869293 w 7467600"/>
              <a:gd name="connsiteY626" fmla="*/ 1583214 h 6858000"/>
              <a:gd name="connsiteX627" fmla="*/ 751431 w 7467600"/>
              <a:gd name="connsiteY627" fmla="*/ 1405731 h 6858000"/>
              <a:gd name="connsiteX628" fmla="*/ 655236 w 7467600"/>
              <a:gd name="connsiteY628" fmla="*/ 1268632 h 6858000"/>
              <a:gd name="connsiteX629" fmla="*/ 6516292 w 7467600"/>
              <a:gd name="connsiteY629" fmla="*/ 1263064 h 6858000"/>
              <a:gd name="connsiteX630" fmla="*/ 5736320 w 7467600"/>
              <a:gd name="connsiteY630" fmla="*/ 1501803 h 6858000"/>
              <a:gd name="connsiteX631" fmla="*/ 6516292 w 7467600"/>
              <a:gd name="connsiteY631" fmla="*/ 1263064 h 6858000"/>
              <a:gd name="connsiteX632" fmla="*/ 291466 w 7467600"/>
              <a:gd name="connsiteY632" fmla="*/ 1250369 h 6858000"/>
              <a:gd name="connsiteX633" fmla="*/ 323180 w 7467600"/>
              <a:gd name="connsiteY633" fmla="*/ 1435283 h 6858000"/>
              <a:gd name="connsiteX634" fmla="*/ 349381 w 7467600"/>
              <a:gd name="connsiteY634" fmla="*/ 1875041 h 6858000"/>
              <a:gd name="connsiteX635" fmla="*/ 374363 w 7467600"/>
              <a:gd name="connsiteY635" fmla="*/ 1506494 h 6858000"/>
              <a:gd name="connsiteX636" fmla="*/ 302168 w 7467600"/>
              <a:gd name="connsiteY636" fmla="*/ 1274495 h 6858000"/>
              <a:gd name="connsiteX637" fmla="*/ 291466 w 7467600"/>
              <a:gd name="connsiteY637" fmla="*/ 1250369 h 6858000"/>
              <a:gd name="connsiteX638" fmla="*/ 678222 w 7467600"/>
              <a:gd name="connsiteY638" fmla="*/ 1248670 h 6858000"/>
              <a:gd name="connsiteX639" fmla="*/ 775536 w 7467600"/>
              <a:gd name="connsiteY639" fmla="*/ 1388015 h 6858000"/>
              <a:gd name="connsiteX640" fmla="*/ 894529 w 7467600"/>
              <a:gd name="connsiteY640" fmla="*/ 1567739 h 6858000"/>
              <a:gd name="connsiteX641" fmla="*/ 948000 w 7467600"/>
              <a:gd name="connsiteY641" fmla="*/ 1663088 h 6858000"/>
              <a:gd name="connsiteX642" fmla="*/ 1006812 w 7467600"/>
              <a:gd name="connsiteY642" fmla="*/ 1767683 h 6858000"/>
              <a:gd name="connsiteX643" fmla="*/ 1149133 w 7467600"/>
              <a:gd name="connsiteY643" fmla="*/ 1971513 h 6858000"/>
              <a:gd name="connsiteX644" fmla="*/ 1333952 w 7467600"/>
              <a:gd name="connsiteY644" fmla="*/ 2251620 h 6858000"/>
              <a:gd name="connsiteX645" fmla="*/ 1337329 w 7467600"/>
              <a:gd name="connsiteY645" fmla="*/ 2258350 h 6858000"/>
              <a:gd name="connsiteX646" fmla="*/ 1014726 w 7467600"/>
              <a:gd name="connsiteY646" fmla="*/ 1615556 h 6858000"/>
              <a:gd name="connsiteX647" fmla="*/ 678222 w 7467600"/>
              <a:gd name="connsiteY647" fmla="*/ 1248670 h 6858000"/>
              <a:gd name="connsiteX648" fmla="*/ 6691602 w 7467600"/>
              <a:gd name="connsiteY648" fmla="*/ 1140573 h 6858000"/>
              <a:gd name="connsiteX649" fmla="*/ 6571100 w 7467600"/>
              <a:gd name="connsiteY649" fmla="*/ 1183662 h 6858000"/>
              <a:gd name="connsiteX650" fmla="*/ 6241687 w 7467600"/>
              <a:gd name="connsiteY650" fmla="*/ 1257600 h 6858000"/>
              <a:gd name="connsiteX651" fmla="*/ 5693009 w 7467600"/>
              <a:gd name="connsiteY651" fmla="*/ 1478256 h 6858000"/>
              <a:gd name="connsiteX652" fmla="*/ 6548420 w 7467600"/>
              <a:gd name="connsiteY652" fmla="*/ 1214599 h 6858000"/>
              <a:gd name="connsiteX653" fmla="*/ 6605473 w 7467600"/>
              <a:gd name="connsiteY653" fmla="*/ 1184686 h 6858000"/>
              <a:gd name="connsiteX654" fmla="*/ 6691602 w 7467600"/>
              <a:gd name="connsiteY654" fmla="*/ 1140573 h 6858000"/>
              <a:gd name="connsiteX655" fmla="*/ 4002475 w 7467600"/>
              <a:gd name="connsiteY655" fmla="*/ 1037802 h 6858000"/>
              <a:gd name="connsiteX656" fmla="*/ 4000324 w 7467600"/>
              <a:gd name="connsiteY656" fmla="*/ 1039362 h 6858000"/>
              <a:gd name="connsiteX657" fmla="*/ 4002862 w 7467600"/>
              <a:gd name="connsiteY657" fmla="*/ 1042866 h 6858000"/>
              <a:gd name="connsiteX658" fmla="*/ 4002475 w 7467600"/>
              <a:gd name="connsiteY658" fmla="*/ 1037802 h 6858000"/>
              <a:gd name="connsiteX659" fmla="*/ 506322 w 7467600"/>
              <a:gd name="connsiteY659" fmla="*/ 1020997 h 6858000"/>
              <a:gd name="connsiteX660" fmla="*/ 533068 w 7467600"/>
              <a:gd name="connsiteY660" fmla="*/ 1029409 h 6858000"/>
              <a:gd name="connsiteX661" fmla="*/ 1232525 w 7467600"/>
              <a:gd name="connsiteY661" fmla="*/ 1804675 h 6858000"/>
              <a:gd name="connsiteX662" fmla="*/ 1388858 w 7467600"/>
              <a:gd name="connsiteY662" fmla="*/ 2368011 h 6858000"/>
              <a:gd name="connsiteX663" fmla="*/ 1384098 w 7467600"/>
              <a:gd name="connsiteY663" fmla="*/ 2378125 h 6858000"/>
              <a:gd name="connsiteX664" fmla="*/ 1425393 w 7467600"/>
              <a:gd name="connsiteY664" fmla="*/ 2589124 h 6858000"/>
              <a:gd name="connsiteX665" fmla="*/ 1424001 w 7467600"/>
              <a:gd name="connsiteY665" fmla="*/ 2597541 h 6858000"/>
              <a:gd name="connsiteX666" fmla="*/ 2152729 w 7467600"/>
              <a:gd name="connsiteY666" fmla="*/ 2864487 h 6858000"/>
              <a:gd name="connsiteX667" fmla="*/ 2020609 w 7467600"/>
              <a:gd name="connsiteY667" fmla="*/ 2539671 h 6858000"/>
              <a:gd name="connsiteX668" fmla="*/ 2018920 w 7467600"/>
              <a:gd name="connsiteY668" fmla="*/ 2536309 h 6858000"/>
              <a:gd name="connsiteX669" fmla="*/ 1342441 w 7467600"/>
              <a:gd name="connsiteY669" fmla="*/ 1173017 h 6858000"/>
              <a:gd name="connsiteX670" fmla="*/ 1367925 w 7467600"/>
              <a:gd name="connsiteY670" fmla="*/ 1135648 h 6858000"/>
              <a:gd name="connsiteX671" fmla="*/ 1771401 w 7467600"/>
              <a:gd name="connsiteY671" fmla="*/ 1806673 h 6858000"/>
              <a:gd name="connsiteX672" fmla="*/ 1972385 w 7467600"/>
              <a:gd name="connsiteY672" fmla="*/ 2198735 h 6858000"/>
              <a:gd name="connsiteX673" fmla="*/ 2040892 w 7467600"/>
              <a:gd name="connsiteY673" fmla="*/ 2405205 h 6858000"/>
              <a:gd name="connsiteX674" fmla="*/ 2131689 w 7467600"/>
              <a:gd name="connsiteY674" fmla="*/ 1936926 h 6858000"/>
              <a:gd name="connsiteX675" fmla="*/ 2454820 w 7467600"/>
              <a:gd name="connsiteY675" fmla="*/ 1248808 h 6858000"/>
              <a:gd name="connsiteX676" fmla="*/ 2492512 w 7467600"/>
              <a:gd name="connsiteY676" fmla="*/ 1302920 h 6858000"/>
              <a:gd name="connsiteX677" fmla="*/ 2081216 w 7467600"/>
              <a:gd name="connsiteY677" fmla="*/ 2527513 h 6858000"/>
              <a:gd name="connsiteX678" fmla="*/ 2081211 w 7467600"/>
              <a:gd name="connsiteY678" fmla="*/ 2528916 h 6858000"/>
              <a:gd name="connsiteX679" fmla="*/ 2199067 w 7467600"/>
              <a:gd name="connsiteY679" fmla="*/ 2884061 h 6858000"/>
              <a:gd name="connsiteX680" fmla="*/ 3192586 w 7467600"/>
              <a:gd name="connsiteY680" fmla="*/ 3411496 h 6858000"/>
              <a:gd name="connsiteX681" fmla="*/ 3182620 w 7467600"/>
              <a:gd name="connsiteY681" fmla="*/ 3483279 h 6858000"/>
              <a:gd name="connsiteX682" fmla="*/ 2435119 w 7467600"/>
              <a:gd name="connsiteY682" fmla="*/ 3080173 h 6858000"/>
              <a:gd name="connsiteX683" fmla="*/ 2410152 w 7467600"/>
              <a:gd name="connsiteY683" fmla="*/ 3063751 h 6858000"/>
              <a:gd name="connsiteX684" fmla="*/ 2408099 w 7467600"/>
              <a:gd name="connsiteY684" fmla="*/ 3064403 h 6858000"/>
              <a:gd name="connsiteX685" fmla="*/ 2407218 w 7467600"/>
              <a:gd name="connsiteY685" fmla="*/ 3070324 h 6858000"/>
              <a:gd name="connsiteX686" fmla="*/ 2380138 w 7467600"/>
              <a:gd name="connsiteY686" fmla="*/ 3099341 h 6858000"/>
              <a:gd name="connsiteX687" fmla="*/ 1765923 w 7467600"/>
              <a:gd name="connsiteY687" fmla="*/ 3581043 h 6858000"/>
              <a:gd name="connsiteX688" fmla="*/ 1702258 w 7467600"/>
              <a:gd name="connsiteY688" fmla="*/ 3612286 h 6858000"/>
              <a:gd name="connsiteX689" fmla="*/ 1538370 w 7467600"/>
              <a:gd name="connsiteY689" fmla="*/ 3811804 h 6858000"/>
              <a:gd name="connsiteX690" fmla="*/ 542867 w 7467600"/>
              <a:gd name="connsiteY690" fmla="*/ 4944092 h 6858000"/>
              <a:gd name="connsiteX691" fmla="*/ 515800 w 7467600"/>
              <a:gd name="connsiteY691" fmla="*/ 4862180 h 6858000"/>
              <a:gd name="connsiteX692" fmla="*/ 909145 w 7467600"/>
              <a:gd name="connsiteY692" fmla="*/ 4199225 h 6858000"/>
              <a:gd name="connsiteX693" fmla="*/ 1214067 w 7467600"/>
              <a:gd name="connsiteY693" fmla="*/ 3908561 h 6858000"/>
              <a:gd name="connsiteX694" fmla="*/ 640967 w 7467600"/>
              <a:gd name="connsiteY694" fmla="*/ 4105601 h 6858000"/>
              <a:gd name="connsiteX695" fmla="*/ 112563 w 7467600"/>
              <a:gd name="connsiteY695" fmla="*/ 4396952 h 6858000"/>
              <a:gd name="connsiteX696" fmla="*/ 0 w 7467600"/>
              <a:gd name="connsiteY696" fmla="*/ 4466006 h 6858000"/>
              <a:gd name="connsiteX697" fmla="*/ 0 w 7467600"/>
              <a:gd name="connsiteY697" fmla="*/ 4233763 h 6858000"/>
              <a:gd name="connsiteX698" fmla="*/ 36881 w 7467600"/>
              <a:gd name="connsiteY698" fmla="*/ 4200118 h 6858000"/>
              <a:gd name="connsiteX699" fmla="*/ 910534 w 7467600"/>
              <a:gd name="connsiteY699" fmla="*/ 3629753 h 6858000"/>
              <a:gd name="connsiteX700" fmla="*/ 1578717 w 7467600"/>
              <a:gd name="connsiteY700" fmla="*/ 3575982 h 6858000"/>
              <a:gd name="connsiteX701" fmla="*/ 2338780 w 7467600"/>
              <a:gd name="connsiteY701" fmla="*/ 3033725 h 6858000"/>
              <a:gd name="connsiteX702" fmla="*/ 1807991 w 7467600"/>
              <a:gd name="connsiteY702" fmla="*/ 2807184 h 6858000"/>
              <a:gd name="connsiteX703" fmla="*/ 1416358 w 7467600"/>
              <a:gd name="connsiteY703" fmla="*/ 3112571 h 6858000"/>
              <a:gd name="connsiteX704" fmla="*/ 939066 w 7467600"/>
              <a:gd name="connsiteY704" fmla="*/ 3378798 h 6858000"/>
              <a:gd name="connsiteX705" fmla="*/ 115099 w 7467600"/>
              <a:gd name="connsiteY705" fmla="*/ 3607650 h 6858000"/>
              <a:gd name="connsiteX706" fmla="*/ 97284 w 7467600"/>
              <a:gd name="connsiteY706" fmla="*/ 3520393 h 6858000"/>
              <a:gd name="connsiteX707" fmla="*/ 922050 w 7467600"/>
              <a:gd name="connsiteY707" fmla="*/ 3074867 h 6858000"/>
              <a:gd name="connsiteX708" fmla="*/ 1405265 w 7467600"/>
              <a:gd name="connsiteY708" fmla="*/ 3016319 h 6858000"/>
              <a:gd name="connsiteX709" fmla="*/ 1407512 w 7467600"/>
              <a:gd name="connsiteY709" fmla="*/ 3018001 h 6858000"/>
              <a:gd name="connsiteX710" fmla="*/ 1726266 w 7467600"/>
              <a:gd name="connsiteY710" fmla="*/ 2777274 h 6858000"/>
              <a:gd name="connsiteX711" fmla="*/ 625390 w 7467600"/>
              <a:gd name="connsiteY711" fmla="*/ 2514541 h 6858000"/>
              <a:gd name="connsiteX712" fmla="*/ 619799 w 7467600"/>
              <a:gd name="connsiteY712" fmla="*/ 2527180 h 6858000"/>
              <a:gd name="connsiteX713" fmla="*/ 310030 w 7467600"/>
              <a:gd name="connsiteY713" fmla="*/ 2771818 h 6858000"/>
              <a:gd name="connsiteX714" fmla="*/ 173877 w 7467600"/>
              <a:gd name="connsiteY714" fmla="*/ 2937056 h 6858000"/>
              <a:gd name="connsiteX715" fmla="*/ 77889 w 7467600"/>
              <a:gd name="connsiteY715" fmla="*/ 3138440 h 6858000"/>
              <a:gd name="connsiteX716" fmla="*/ 0 w 7467600"/>
              <a:gd name="connsiteY716" fmla="*/ 3271395 h 6858000"/>
              <a:gd name="connsiteX717" fmla="*/ 0 w 7467600"/>
              <a:gd name="connsiteY717" fmla="*/ 3153002 h 6858000"/>
              <a:gd name="connsiteX718" fmla="*/ 2386 w 7467600"/>
              <a:gd name="connsiteY718" fmla="*/ 3149203 h 6858000"/>
              <a:gd name="connsiteX719" fmla="*/ 89753 w 7467600"/>
              <a:gd name="connsiteY719" fmla="*/ 2987702 h 6858000"/>
              <a:gd name="connsiteX720" fmla="*/ 76869 w 7467600"/>
              <a:gd name="connsiteY720" fmla="*/ 3005404 h 6858000"/>
              <a:gd name="connsiteX721" fmla="*/ 32049 w 7467600"/>
              <a:gd name="connsiteY721" fmla="*/ 3065814 h 6858000"/>
              <a:gd name="connsiteX722" fmla="*/ 0 w 7467600"/>
              <a:gd name="connsiteY722" fmla="*/ 3108744 h 6858000"/>
              <a:gd name="connsiteX723" fmla="*/ 0 w 7467600"/>
              <a:gd name="connsiteY723" fmla="*/ 3058059 h 6858000"/>
              <a:gd name="connsiteX724" fmla="*/ 7610 w 7467600"/>
              <a:gd name="connsiteY724" fmla="*/ 3047889 h 6858000"/>
              <a:gd name="connsiteX725" fmla="*/ 52419 w 7467600"/>
              <a:gd name="connsiteY725" fmla="*/ 2987479 h 6858000"/>
              <a:gd name="connsiteX726" fmla="*/ 59142 w 7467600"/>
              <a:gd name="connsiteY726" fmla="*/ 2978488 h 6858000"/>
              <a:gd name="connsiteX727" fmla="*/ 0 w 7467600"/>
              <a:gd name="connsiteY727" fmla="*/ 3015334 h 6858000"/>
              <a:gd name="connsiteX728" fmla="*/ 0 w 7467600"/>
              <a:gd name="connsiteY728" fmla="*/ 2914286 h 6858000"/>
              <a:gd name="connsiteX729" fmla="*/ 36383 w 7467600"/>
              <a:gd name="connsiteY729" fmla="*/ 2901128 h 6858000"/>
              <a:gd name="connsiteX730" fmla="*/ 156329 w 7467600"/>
              <a:gd name="connsiteY730" fmla="*/ 2840533 h 6858000"/>
              <a:gd name="connsiteX731" fmla="*/ 358355 w 7467600"/>
              <a:gd name="connsiteY731" fmla="*/ 2620471 h 6858000"/>
              <a:gd name="connsiteX732" fmla="*/ 510577 w 7467600"/>
              <a:gd name="connsiteY732" fmla="*/ 2501244 h 6858000"/>
              <a:gd name="connsiteX733" fmla="*/ 211967 w 7467600"/>
              <a:gd name="connsiteY733" fmla="*/ 2479171 h 6858000"/>
              <a:gd name="connsiteX734" fmla="*/ 0 w 7467600"/>
              <a:gd name="connsiteY734" fmla="*/ 2476398 h 6858000"/>
              <a:gd name="connsiteX735" fmla="*/ 0 w 7467600"/>
              <a:gd name="connsiteY735" fmla="*/ 2389189 h 6858000"/>
              <a:gd name="connsiteX736" fmla="*/ 103062 w 7467600"/>
              <a:gd name="connsiteY736" fmla="*/ 2389518 h 6858000"/>
              <a:gd name="connsiteX737" fmla="*/ 510734 w 7467600"/>
              <a:gd name="connsiteY737" fmla="*/ 2416201 h 6858000"/>
              <a:gd name="connsiteX738" fmla="*/ 279257 w 7467600"/>
              <a:gd name="connsiteY738" fmla="*/ 2092102 h 6858000"/>
              <a:gd name="connsiteX739" fmla="*/ 65265 w 7467600"/>
              <a:gd name="connsiteY739" fmla="*/ 2006049 h 6858000"/>
              <a:gd name="connsiteX740" fmla="*/ 0 w 7467600"/>
              <a:gd name="connsiteY740" fmla="*/ 1982532 h 6858000"/>
              <a:gd name="connsiteX741" fmla="*/ 0 w 7467600"/>
              <a:gd name="connsiteY741" fmla="*/ 1912789 h 6858000"/>
              <a:gd name="connsiteX742" fmla="*/ 97460 w 7467600"/>
              <a:gd name="connsiteY742" fmla="*/ 1953725 h 6858000"/>
              <a:gd name="connsiteX743" fmla="*/ 221272 w 7467600"/>
              <a:gd name="connsiteY743" fmla="*/ 1980766 h 6858000"/>
              <a:gd name="connsiteX744" fmla="*/ 116765 w 7467600"/>
              <a:gd name="connsiteY744" fmla="*/ 1911033 h 6858000"/>
              <a:gd name="connsiteX745" fmla="*/ 16405 w 7467600"/>
              <a:gd name="connsiteY745" fmla="*/ 1803412 h 6858000"/>
              <a:gd name="connsiteX746" fmla="*/ 0 w 7467600"/>
              <a:gd name="connsiteY746" fmla="*/ 1784777 h 6858000"/>
              <a:gd name="connsiteX747" fmla="*/ 0 w 7467600"/>
              <a:gd name="connsiteY747" fmla="*/ 1740082 h 6858000"/>
              <a:gd name="connsiteX748" fmla="*/ 39394 w 7467600"/>
              <a:gd name="connsiteY748" fmla="*/ 1784856 h 6858000"/>
              <a:gd name="connsiteX749" fmla="*/ 135813 w 7467600"/>
              <a:gd name="connsiteY749" fmla="*/ 1888838 h 6858000"/>
              <a:gd name="connsiteX750" fmla="*/ 242575 w 7467600"/>
              <a:gd name="connsiteY750" fmla="*/ 1958841 h 6858000"/>
              <a:gd name="connsiteX751" fmla="*/ 82197 w 7467600"/>
              <a:gd name="connsiteY751" fmla="*/ 1754826 h 6858000"/>
              <a:gd name="connsiteX752" fmla="*/ 0 w 7467600"/>
              <a:gd name="connsiteY752" fmla="*/ 1679650 h 6858000"/>
              <a:gd name="connsiteX753" fmla="*/ 0 w 7467600"/>
              <a:gd name="connsiteY753" fmla="*/ 1602463 h 6858000"/>
              <a:gd name="connsiteX754" fmla="*/ 84689 w 7467600"/>
              <a:gd name="connsiteY754" fmla="*/ 1677442 h 6858000"/>
              <a:gd name="connsiteX755" fmla="*/ 298437 w 7467600"/>
              <a:gd name="connsiteY755" fmla="*/ 1968019 h 6858000"/>
              <a:gd name="connsiteX756" fmla="*/ 227269 w 7467600"/>
              <a:gd name="connsiteY756" fmla="*/ 1114064 h 6858000"/>
              <a:gd name="connsiteX757" fmla="*/ 248003 w 7467600"/>
              <a:gd name="connsiteY757" fmla="*/ 1089613 h 6858000"/>
              <a:gd name="connsiteX758" fmla="*/ 427020 w 7467600"/>
              <a:gd name="connsiteY758" fmla="*/ 1619803 h 6858000"/>
              <a:gd name="connsiteX759" fmla="*/ 340345 w 7467600"/>
              <a:gd name="connsiteY759" fmla="*/ 2027739 h 6858000"/>
              <a:gd name="connsiteX760" fmla="*/ 360865 w 7467600"/>
              <a:gd name="connsiteY760" fmla="*/ 2044827 h 6858000"/>
              <a:gd name="connsiteX761" fmla="*/ 560414 w 7467600"/>
              <a:gd name="connsiteY761" fmla="*/ 2421457 h 6858000"/>
              <a:gd name="connsiteX762" fmla="*/ 1359703 w 7467600"/>
              <a:gd name="connsiteY762" fmla="*/ 2578554 h 6858000"/>
              <a:gd name="connsiteX763" fmla="*/ 1359422 w 7467600"/>
              <a:gd name="connsiteY763" fmla="*/ 2577994 h 6858000"/>
              <a:gd name="connsiteX764" fmla="*/ 828701 w 7467600"/>
              <a:gd name="connsiteY764" fmla="*/ 1839520 h 6858000"/>
              <a:gd name="connsiteX765" fmla="*/ 494427 w 7467600"/>
              <a:gd name="connsiteY765" fmla="*/ 1092333 h 6858000"/>
              <a:gd name="connsiteX766" fmla="*/ 506322 w 7467600"/>
              <a:gd name="connsiteY766" fmla="*/ 1020997 h 6858000"/>
              <a:gd name="connsiteX767" fmla="*/ 4570198 w 7467600"/>
              <a:gd name="connsiteY767" fmla="*/ 978081 h 6858000"/>
              <a:gd name="connsiteX768" fmla="*/ 4523691 w 7467600"/>
              <a:gd name="connsiteY768" fmla="*/ 1127776 h 6858000"/>
              <a:gd name="connsiteX769" fmla="*/ 4509875 w 7467600"/>
              <a:gd name="connsiteY769" fmla="*/ 1167552 h 6858000"/>
              <a:gd name="connsiteX770" fmla="*/ 4478168 w 7467600"/>
              <a:gd name="connsiteY770" fmla="*/ 1260735 h 6858000"/>
              <a:gd name="connsiteX771" fmla="*/ 4409309 w 7467600"/>
              <a:gd name="connsiteY771" fmla="*/ 1666996 h 6858000"/>
              <a:gd name="connsiteX772" fmla="*/ 4370031 w 7467600"/>
              <a:gd name="connsiteY772" fmla="*/ 1955666 h 6858000"/>
              <a:gd name="connsiteX773" fmla="*/ 4570198 w 7467600"/>
              <a:gd name="connsiteY773" fmla="*/ 978081 h 6858000"/>
              <a:gd name="connsiteX774" fmla="*/ 4557898 w 7467600"/>
              <a:gd name="connsiteY774" fmla="*/ 900011 h 6858000"/>
              <a:gd name="connsiteX775" fmla="*/ 4344840 w 7467600"/>
              <a:gd name="connsiteY775" fmla="*/ 1922038 h 6858000"/>
              <a:gd name="connsiteX776" fmla="*/ 4378710 w 7467600"/>
              <a:gd name="connsiteY776" fmla="*/ 1665516 h 6858000"/>
              <a:gd name="connsiteX777" fmla="*/ 4448798 w 7467600"/>
              <a:gd name="connsiteY777" fmla="*/ 1253024 h 6858000"/>
              <a:gd name="connsiteX778" fmla="*/ 4480315 w 7467600"/>
              <a:gd name="connsiteY778" fmla="*/ 1158454 h 6858000"/>
              <a:gd name="connsiteX779" fmla="*/ 4494133 w 7467600"/>
              <a:gd name="connsiteY779" fmla="*/ 1118676 h 6858000"/>
              <a:gd name="connsiteX780" fmla="*/ 4557898 w 7467600"/>
              <a:gd name="connsiteY780" fmla="*/ 900011 h 6858000"/>
              <a:gd name="connsiteX781" fmla="*/ 5870151 w 7467600"/>
              <a:gd name="connsiteY781" fmla="*/ 898890 h 6858000"/>
              <a:gd name="connsiteX782" fmla="*/ 5861335 w 7467600"/>
              <a:gd name="connsiteY782" fmla="*/ 899177 h 6858000"/>
              <a:gd name="connsiteX783" fmla="*/ 5843702 w 7467600"/>
              <a:gd name="connsiteY783" fmla="*/ 899748 h 6858000"/>
              <a:gd name="connsiteX784" fmla="*/ 5651107 w 7467600"/>
              <a:gd name="connsiteY784" fmla="*/ 920306 h 6858000"/>
              <a:gd name="connsiteX785" fmla="*/ 5459407 w 7467600"/>
              <a:gd name="connsiteY785" fmla="*/ 940975 h 6858000"/>
              <a:gd name="connsiteX786" fmla="*/ 5374846 w 7467600"/>
              <a:gd name="connsiteY786" fmla="*/ 941988 h 6858000"/>
              <a:gd name="connsiteX787" fmla="*/ 5256105 w 7467600"/>
              <a:gd name="connsiteY787" fmla="*/ 945632 h 6858000"/>
              <a:gd name="connsiteX788" fmla="*/ 5107071 w 7467600"/>
              <a:gd name="connsiteY788" fmla="*/ 969720 h 6858000"/>
              <a:gd name="connsiteX789" fmla="*/ 4998681 w 7467600"/>
              <a:gd name="connsiteY789" fmla="*/ 988771 h 6858000"/>
              <a:gd name="connsiteX790" fmla="*/ 5870151 w 7467600"/>
              <a:gd name="connsiteY790" fmla="*/ 898890 h 6858000"/>
              <a:gd name="connsiteX791" fmla="*/ 5504425 w 7467600"/>
              <a:gd name="connsiteY791" fmla="*/ 848067 h 6858000"/>
              <a:gd name="connsiteX792" fmla="*/ 4968849 w 7467600"/>
              <a:gd name="connsiteY792" fmla="*/ 962318 h 6858000"/>
              <a:gd name="connsiteX793" fmla="*/ 5104039 w 7467600"/>
              <a:gd name="connsiteY793" fmla="*/ 940634 h 6858000"/>
              <a:gd name="connsiteX794" fmla="*/ 5256311 w 7467600"/>
              <a:gd name="connsiteY794" fmla="*/ 916490 h 6858000"/>
              <a:gd name="connsiteX795" fmla="*/ 5377381 w 7467600"/>
              <a:gd name="connsiteY795" fmla="*/ 912671 h 6858000"/>
              <a:gd name="connsiteX796" fmla="*/ 5460148 w 7467600"/>
              <a:gd name="connsiteY796" fmla="*/ 911442 h 6858000"/>
              <a:gd name="connsiteX797" fmla="*/ 5648971 w 7467600"/>
              <a:gd name="connsiteY797" fmla="*/ 891331 h 6858000"/>
              <a:gd name="connsiteX798" fmla="*/ 5844807 w 7467600"/>
              <a:gd name="connsiteY798" fmla="*/ 870718 h 6858000"/>
              <a:gd name="connsiteX799" fmla="*/ 5862975 w 7467600"/>
              <a:gd name="connsiteY799" fmla="*/ 869756 h 6858000"/>
              <a:gd name="connsiteX800" fmla="*/ 5920887 w 7467600"/>
              <a:gd name="connsiteY800" fmla="*/ 865929 h 6858000"/>
              <a:gd name="connsiteX801" fmla="*/ 5504425 w 7467600"/>
              <a:gd name="connsiteY801" fmla="*/ 848067 h 6858000"/>
              <a:gd name="connsiteX802" fmla="*/ 3607114 w 7467600"/>
              <a:gd name="connsiteY802" fmla="*/ 467441 h 6858000"/>
              <a:gd name="connsiteX803" fmla="*/ 3296242 w 7467600"/>
              <a:gd name="connsiteY803" fmla="*/ 807991 h 6858000"/>
              <a:gd name="connsiteX804" fmla="*/ 3174674 w 7467600"/>
              <a:gd name="connsiteY804" fmla="*/ 919759 h 6858000"/>
              <a:gd name="connsiteX805" fmla="*/ 3042978 w 7467600"/>
              <a:gd name="connsiteY805" fmla="*/ 1054894 h 6858000"/>
              <a:gd name="connsiteX806" fmla="*/ 2968914 w 7467600"/>
              <a:gd name="connsiteY806" fmla="*/ 1133756 h 6858000"/>
              <a:gd name="connsiteX807" fmla="*/ 3103823 w 7467600"/>
              <a:gd name="connsiteY807" fmla="*/ 1026814 h 6858000"/>
              <a:gd name="connsiteX808" fmla="*/ 3607114 w 7467600"/>
              <a:gd name="connsiteY808" fmla="*/ 467441 h 6858000"/>
              <a:gd name="connsiteX809" fmla="*/ 3744487 w 7467600"/>
              <a:gd name="connsiteY809" fmla="*/ 383136 h 6858000"/>
              <a:gd name="connsiteX810" fmla="*/ 3970213 w 7467600"/>
              <a:gd name="connsiteY810" fmla="*/ 995559 h 6858000"/>
              <a:gd name="connsiteX811" fmla="*/ 3744487 w 7467600"/>
              <a:gd name="connsiteY811" fmla="*/ 383136 h 6858000"/>
              <a:gd name="connsiteX812" fmla="*/ 3624562 w 7467600"/>
              <a:gd name="connsiteY812" fmla="*/ 367041 h 6858000"/>
              <a:gd name="connsiteX813" fmla="*/ 3489712 w 7467600"/>
              <a:gd name="connsiteY813" fmla="*/ 485386 h 6858000"/>
              <a:gd name="connsiteX814" fmla="*/ 3182994 w 7467600"/>
              <a:gd name="connsiteY814" fmla="*/ 828265 h 6858000"/>
              <a:gd name="connsiteX815" fmla="*/ 2892114 w 7467600"/>
              <a:gd name="connsiteY815" fmla="*/ 1172635 h 6858000"/>
              <a:gd name="connsiteX816" fmla="*/ 3021459 w 7467600"/>
              <a:gd name="connsiteY816" fmla="*/ 1035385 h 6858000"/>
              <a:gd name="connsiteX817" fmla="*/ 3153873 w 7467600"/>
              <a:gd name="connsiteY817" fmla="*/ 898971 h 6858000"/>
              <a:gd name="connsiteX818" fmla="*/ 3276511 w 7467600"/>
              <a:gd name="connsiteY818" fmla="*/ 786423 h 6858000"/>
              <a:gd name="connsiteX819" fmla="*/ 3584154 w 7467600"/>
              <a:gd name="connsiteY819" fmla="*/ 448218 h 6858000"/>
              <a:gd name="connsiteX820" fmla="*/ 3624562 w 7467600"/>
              <a:gd name="connsiteY820" fmla="*/ 367041 h 6858000"/>
              <a:gd name="connsiteX821" fmla="*/ 3766672 w 7467600"/>
              <a:gd name="connsiteY821" fmla="*/ 359429 h 6858000"/>
              <a:gd name="connsiteX822" fmla="*/ 3996338 w 7467600"/>
              <a:gd name="connsiteY822" fmla="*/ 968237 h 6858000"/>
              <a:gd name="connsiteX823" fmla="*/ 3766672 w 7467600"/>
              <a:gd name="connsiteY823" fmla="*/ 359429 h 6858000"/>
              <a:gd name="connsiteX824" fmla="*/ 5805386 w 7467600"/>
              <a:gd name="connsiteY824" fmla="*/ 239240 h 6858000"/>
              <a:gd name="connsiteX825" fmla="*/ 5736947 w 7467600"/>
              <a:gd name="connsiteY825" fmla="*/ 261367 h 6858000"/>
              <a:gd name="connsiteX826" fmla="*/ 5427012 w 7467600"/>
              <a:gd name="connsiteY826" fmla="*/ 311272 h 6858000"/>
              <a:gd name="connsiteX827" fmla="*/ 5147818 w 7467600"/>
              <a:gd name="connsiteY827" fmla="*/ 322112 h 6858000"/>
              <a:gd name="connsiteX828" fmla="*/ 5060854 w 7467600"/>
              <a:gd name="connsiteY828" fmla="*/ 311882 h 6858000"/>
              <a:gd name="connsiteX829" fmla="*/ 4945989 w 7467600"/>
              <a:gd name="connsiteY829" fmla="*/ 300516 h 6858000"/>
              <a:gd name="connsiteX830" fmla="*/ 5410479 w 7467600"/>
              <a:gd name="connsiteY830" fmla="*/ 348434 h 6858000"/>
              <a:gd name="connsiteX831" fmla="*/ 5805386 w 7467600"/>
              <a:gd name="connsiteY831" fmla="*/ 239240 h 6858000"/>
              <a:gd name="connsiteX832" fmla="*/ 5905192 w 7467600"/>
              <a:gd name="connsiteY832" fmla="*/ 163079 h 6858000"/>
              <a:gd name="connsiteX833" fmla="*/ 5865655 w 7467600"/>
              <a:gd name="connsiteY833" fmla="*/ 171901 h 6858000"/>
              <a:gd name="connsiteX834" fmla="*/ 5259740 w 7467600"/>
              <a:gd name="connsiteY834" fmla="*/ 257013 h 6858000"/>
              <a:gd name="connsiteX835" fmla="*/ 5208466 w 7467600"/>
              <a:gd name="connsiteY835" fmla="*/ 257550 h 6858000"/>
              <a:gd name="connsiteX836" fmla="*/ 4980204 w 7467600"/>
              <a:gd name="connsiteY836" fmla="*/ 271903 h 6858000"/>
              <a:gd name="connsiteX837" fmla="*/ 5068068 w 7467600"/>
              <a:gd name="connsiteY837" fmla="*/ 282244 h 6858000"/>
              <a:gd name="connsiteX838" fmla="*/ 5153231 w 7467600"/>
              <a:gd name="connsiteY838" fmla="*/ 292240 h 6858000"/>
              <a:gd name="connsiteX839" fmla="*/ 5426491 w 7467600"/>
              <a:gd name="connsiteY839" fmla="*/ 281128 h 6858000"/>
              <a:gd name="connsiteX840" fmla="*/ 5731212 w 7467600"/>
              <a:gd name="connsiteY840" fmla="*/ 231951 h 6858000"/>
              <a:gd name="connsiteX841" fmla="*/ 5905192 w 7467600"/>
              <a:gd name="connsiteY841" fmla="*/ 163079 h 6858000"/>
              <a:gd name="connsiteX842" fmla="*/ 5944437 w 7467600"/>
              <a:gd name="connsiteY842" fmla="*/ 113829 h 6858000"/>
              <a:gd name="connsiteX843" fmla="*/ 5825032 w 7467600"/>
              <a:gd name="connsiteY843" fmla="*/ 146405 h 6858000"/>
              <a:gd name="connsiteX844" fmla="*/ 4955599 w 7467600"/>
              <a:gd name="connsiteY844" fmla="*/ 247008 h 6858000"/>
              <a:gd name="connsiteX845" fmla="*/ 5210104 w 7467600"/>
              <a:gd name="connsiteY845" fmla="*/ 228123 h 6858000"/>
              <a:gd name="connsiteX846" fmla="*/ 5261015 w 7467600"/>
              <a:gd name="connsiteY846" fmla="*/ 227087 h 6858000"/>
              <a:gd name="connsiteX847" fmla="*/ 5861181 w 7467600"/>
              <a:gd name="connsiteY847" fmla="*/ 143093 h 6858000"/>
              <a:gd name="connsiteX848" fmla="*/ 5961252 w 7467600"/>
              <a:gd name="connsiteY848" fmla="*/ 114820 h 6858000"/>
              <a:gd name="connsiteX849" fmla="*/ 5944437 w 7467600"/>
              <a:gd name="connsiteY849" fmla="*/ 113829 h 6858000"/>
              <a:gd name="connsiteX850" fmla="*/ 3882765 w 7467600"/>
              <a:gd name="connsiteY850" fmla="*/ 0 h 6858000"/>
              <a:gd name="connsiteX851" fmla="*/ 3995099 w 7467600"/>
              <a:gd name="connsiteY851" fmla="*/ 0 h 6858000"/>
              <a:gd name="connsiteX852" fmla="*/ 4163818 w 7467600"/>
              <a:gd name="connsiteY852" fmla="*/ 234104 h 6858000"/>
              <a:gd name="connsiteX853" fmla="*/ 4172099 w 7467600"/>
              <a:gd name="connsiteY853" fmla="*/ 234207 h 6858000"/>
              <a:gd name="connsiteX854" fmla="*/ 4784282 w 7467600"/>
              <a:gd name="connsiteY854" fmla="*/ 276561 h 6858000"/>
              <a:gd name="connsiteX855" fmla="*/ 4801687 w 7467600"/>
              <a:gd name="connsiteY855" fmla="*/ 267764 h 6858000"/>
              <a:gd name="connsiteX856" fmla="*/ 6082788 w 7467600"/>
              <a:gd name="connsiteY856" fmla="*/ 64119 h 6858000"/>
              <a:gd name="connsiteX857" fmla="*/ 6099442 w 7467600"/>
              <a:gd name="connsiteY857" fmla="*/ 82568 h 6858000"/>
              <a:gd name="connsiteX858" fmla="*/ 4804137 w 7467600"/>
              <a:gd name="connsiteY858" fmla="*/ 320931 h 6858000"/>
              <a:gd name="connsiteX859" fmla="*/ 4227047 w 7467600"/>
              <a:gd name="connsiteY859" fmla="*/ 313415 h 6858000"/>
              <a:gd name="connsiteX860" fmla="*/ 4346041 w 7467600"/>
              <a:gd name="connsiteY860" fmla="*/ 456086 h 6858000"/>
              <a:gd name="connsiteX861" fmla="*/ 4870967 w 7467600"/>
              <a:gd name="connsiteY861" fmla="*/ 963061 h 6858000"/>
              <a:gd name="connsiteX862" fmla="*/ 4889647 w 7467600"/>
              <a:gd name="connsiteY862" fmla="*/ 957147 h 6858000"/>
              <a:gd name="connsiteX863" fmla="*/ 5422504 w 7467600"/>
              <a:gd name="connsiteY863" fmla="*/ 805191 h 6858000"/>
              <a:gd name="connsiteX864" fmla="*/ 6087656 w 7467600"/>
              <a:gd name="connsiteY864" fmla="*/ 826703 h 6858000"/>
              <a:gd name="connsiteX865" fmla="*/ 6058717 w 7467600"/>
              <a:gd name="connsiteY865" fmla="*/ 865992 h 6858000"/>
              <a:gd name="connsiteX866" fmla="*/ 4974153 w 7467600"/>
              <a:gd name="connsiteY866" fmla="*/ 1045456 h 6858000"/>
              <a:gd name="connsiteX867" fmla="*/ 5627835 w 7467600"/>
              <a:gd name="connsiteY867" fmla="*/ 1472077 h 6858000"/>
              <a:gd name="connsiteX868" fmla="*/ 5629817 w 7467600"/>
              <a:gd name="connsiteY868" fmla="*/ 1471412 h 6858000"/>
              <a:gd name="connsiteX869" fmla="*/ 5634124 w 7467600"/>
              <a:gd name="connsiteY869" fmla="*/ 1470572 h 6858000"/>
              <a:gd name="connsiteX870" fmla="*/ 5755832 w 7467600"/>
              <a:gd name="connsiteY870" fmla="*/ 1383886 h 6858000"/>
              <a:gd name="connsiteX871" fmla="*/ 6014186 w 7467600"/>
              <a:gd name="connsiteY871" fmla="*/ 1279799 h 6858000"/>
              <a:gd name="connsiteX872" fmla="*/ 6901619 w 7467600"/>
              <a:gd name="connsiteY872" fmla="*/ 1047874 h 6858000"/>
              <a:gd name="connsiteX873" fmla="*/ 6931566 w 7467600"/>
              <a:gd name="connsiteY873" fmla="*/ 1062034 h 6858000"/>
              <a:gd name="connsiteX874" fmla="*/ 5790982 w 7467600"/>
              <a:gd name="connsiteY874" fmla="*/ 1561380 h 6858000"/>
              <a:gd name="connsiteX875" fmla="*/ 6188971 w 7467600"/>
              <a:gd name="connsiteY875" fmla="*/ 1755168 h 6858000"/>
              <a:gd name="connsiteX876" fmla="*/ 6202446 w 7467600"/>
              <a:gd name="connsiteY876" fmla="*/ 1752268 h 6858000"/>
              <a:gd name="connsiteX877" fmla="*/ 7179560 w 7467600"/>
              <a:gd name="connsiteY877" fmla="*/ 1467551 h 6858000"/>
              <a:gd name="connsiteX878" fmla="*/ 7158730 w 7467600"/>
              <a:gd name="connsiteY878" fmla="*/ 1507835 h 6858000"/>
              <a:gd name="connsiteX879" fmla="*/ 6326959 w 7467600"/>
              <a:gd name="connsiteY879" fmla="*/ 1817686 h 6858000"/>
              <a:gd name="connsiteX880" fmla="*/ 6537433 w 7467600"/>
              <a:gd name="connsiteY880" fmla="*/ 1907790 h 6858000"/>
              <a:gd name="connsiteX881" fmla="*/ 6550221 w 7467600"/>
              <a:gd name="connsiteY881" fmla="*/ 1910729 h 6858000"/>
              <a:gd name="connsiteX882" fmla="*/ 6964438 w 7467600"/>
              <a:gd name="connsiteY882" fmla="*/ 2209505 h 6858000"/>
              <a:gd name="connsiteX883" fmla="*/ 7367862 w 7467600"/>
              <a:gd name="connsiteY883" fmla="*/ 2806833 h 6858000"/>
              <a:gd name="connsiteX884" fmla="*/ 7364329 w 7467600"/>
              <a:gd name="connsiteY884" fmla="*/ 2826907 h 6858000"/>
              <a:gd name="connsiteX885" fmla="*/ 7290545 w 7467600"/>
              <a:gd name="connsiteY885" fmla="*/ 2850663 h 6858000"/>
              <a:gd name="connsiteX886" fmla="*/ 6472036 w 7467600"/>
              <a:gd name="connsiteY886" fmla="*/ 1959003 h 6858000"/>
              <a:gd name="connsiteX887" fmla="*/ 5792897 w 7467600"/>
              <a:gd name="connsiteY887" fmla="*/ 1647747 h 6858000"/>
              <a:gd name="connsiteX888" fmla="*/ 5842751 w 7467600"/>
              <a:gd name="connsiteY888" fmla="*/ 1816112 h 6858000"/>
              <a:gd name="connsiteX889" fmla="*/ 5847424 w 7467600"/>
              <a:gd name="connsiteY889" fmla="*/ 1815776 h 6858000"/>
              <a:gd name="connsiteX890" fmla="*/ 6399821 w 7467600"/>
              <a:gd name="connsiteY890" fmla="*/ 2344799 h 6858000"/>
              <a:gd name="connsiteX891" fmla="*/ 6323232 w 7467600"/>
              <a:gd name="connsiteY891" fmla="*/ 2389634 h 6858000"/>
              <a:gd name="connsiteX892" fmla="*/ 5942958 w 7467600"/>
              <a:gd name="connsiteY892" fmla="*/ 2077708 h 6858000"/>
              <a:gd name="connsiteX893" fmla="*/ 5921559 w 7467600"/>
              <a:gd name="connsiteY893" fmla="*/ 2378596 h 6858000"/>
              <a:gd name="connsiteX894" fmla="*/ 5817651 w 7467600"/>
              <a:gd name="connsiteY894" fmla="*/ 3023919 h 6858000"/>
              <a:gd name="connsiteX895" fmla="*/ 5729634 w 7467600"/>
              <a:gd name="connsiteY895" fmla="*/ 3051849 h 6858000"/>
              <a:gd name="connsiteX896" fmla="*/ 5611018 w 7467600"/>
              <a:gd name="connsiteY896" fmla="*/ 2316769 h 6858000"/>
              <a:gd name="connsiteX897" fmla="*/ 5687608 w 7467600"/>
              <a:gd name="connsiteY897" fmla="*/ 2039972 h 6858000"/>
              <a:gd name="connsiteX898" fmla="*/ 5657554 w 7467600"/>
              <a:gd name="connsiteY898" fmla="*/ 1576445 h 6858000"/>
              <a:gd name="connsiteX899" fmla="*/ 5150475 w 7467600"/>
              <a:gd name="connsiteY899" fmla="*/ 1274012 h 6858000"/>
              <a:gd name="connsiteX900" fmla="*/ 5349142 w 7467600"/>
              <a:gd name="connsiteY900" fmla="*/ 2204405 h 6858000"/>
              <a:gd name="connsiteX901" fmla="*/ 5262214 w 7467600"/>
              <a:gd name="connsiteY901" fmla="*/ 2233836 h 6858000"/>
              <a:gd name="connsiteX902" fmla="*/ 4981539 w 7467600"/>
              <a:gd name="connsiteY902" fmla="*/ 1542201 h 6858000"/>
              <a:gd name="connsiteX903" fmla="*/ 4958461 w 7467600"/>
              <a:gd name="connsiteY903" fmla="*/ 1136957 h 6858000"/>
              <a:gd name="connsiteX904" fmla="*/ 4655015 w 7467600"/>
              <a:gd name="connsiteY904" fmla="*/ 891426 h 6858000"/>
              <a:gd name="connsiteX905" fmla="*/ 4348002 w 7467600"/>
              <a:gd name="connsiteY905" fmla="*/ 2205895 h 6858000"/>
              <a:gd name="connsiteX906" fmla="*/ 4262250 w 7467600"/>
              <a:gd name="connsiteY906" fmla="*/ 2219972 h 6858000"/>
              <a:gd name="connsiteX907" fmla="*/ 4550611 w 7467600"/>
              <a:gd name="connsiteY907" fmla="*/ 817540 h 6858000"/>
              <a:gd name="connsiteX908" fmla="*/ 4564418 w 7467600"/>
              <a:gd name="connsiteY908" fmla="*/ 808293 h 6858000"/>
              <a:gd name="connsiteX909" fmla="*/ 4266388 w 7467600"/>
              <a:gd name="connsiteY909" fmla="*/ 500083 h 6858000"/>
              <a:gd name="connsiteX910" fmla="*/ 4032842 w 7467600"/>
              <a:gd name="connsiteY910" fmla="*/ 211809 h 6858000"/>
              <a:gd name="connsiteX911" fmla="*/ 3882765 w 7467600"/>
              <a:gd name="connsiteY911" fmla="*/ 0 h 6858000"/>
              <a:gd name="connsiteX912" fmla="*/ 3721337 w 7467600"/>
              <a:gd name="connsiteY912" fmla="*/ 0 h 6858000"/>
              <a:gd name="connsiteX913" fmla="*/ 3797544 w 7467600"/>
              <a:gd name="connsiteY913" fmla="*/ 0 h 6858000"/>
              <a:gd name="connsiteX914" fmla="*/ 3775734 w 7467600"/>
              <a:gd name="connsiteY914" fmla="*/ 95131 h 6858000"/>
              <a:gd name="connsiteX915" fmla="*/ 3724807 w 7467600"/>
              <a:gd name="connsiteY915" fmla="*/ 272257 h 6858000"/>
              <a:gd name="connsiteX916" fmla="*/ 3726844 w 7467600"/>
              <a:gd name="connsiteY916" fmla="*/ 282988 h 6858000"/>
              <a:gd name="connsiteX917" fmla="*/ 3742664 w 7467600"/>
              <a:gd name="connsiteY917" fmla="*/ 279918 h 6858000"/>
              <a:gd name="connsiteX918" fmla="*/ 4103910 w 7467600"/>
              <a:gd name="connsiteY918" fmla="*/ 1161917 h 6858000"/>
              <a:gd name="connsiteX919" fmla="*/ 4020269 w 7467600"/>
              <a:gd name="connsiteY919" fmla="*/ 1200406 h 6858000"/>
              <a:gd name="connsiteX920" fmla="*/ 3674882 w 7467600"/>
              <a:gd name="connsiteY920" fmla="*/ 488524 h 6858000"/>
              <a:gd name="connsiteX921" fmla="*/ 3132682 w 7467600"/>
              <a:gd name="connsiteY921" fmla="*/ 1072284 h 6858000"/>
              <a:gd name="connsiteX922" fmla="*/ 2716346 w 7467600"/>
              <a:gd name="connsiteY922" fmla="*/ 1276376 h 6858000"/>
              <a:gd name="connsiteX923" fmla="*/ 2716772 w 7467600"/>
              <a:gd name="connsiteY923" fmla="*/ 1255462 h 6858000"/>
              <a:gd name="connsiteX924" fmla="*/ 3471096 w 7467600"/>
              <a:gd name="connsiteY924" fmla="*/ 437072 h 6858000"/>
              <a:gd name="connsiteX925" fmla="*/ 3639057 w 7467600"/>
              <a:gd name="connsiteY925" fmla="*/ 286334 h 6858000"/>
              <a:gd name="connsiteX926" fmla="*/ 3640309 w 7467600"/>
              <a:gd name="connsiteY926" fmla="*/ 284664 h 6858000"/>
              <a:gd name="connsiteX927" fmla="*/ 3646022 w 7467600"/>
              <a:gd name="connsiteY927" fmla="*/ 276711 h 6858000"/>
              <a:gd name="connsiteX928" fmla="*/ 3707943 w 7467600"/>
              <a:gd name="connsiteY928" fmla="*/ 65958 h 6858000"/>
              <a:gd name="connsiteX929" fmla="*/ 3721337 w 7467600"/>
              <a:gd name="connsiteY929" fmla="*/ 0 h 6858000"/>
              <a:gd name="connsiteX930" fmla="*/ 2867960 w 7467600"/>
              <a:gd name="connsiteY930" fmla="*/ 0 h 6858000"/>
              <a:gd name="connsiteX931" fmla="*/ 2926351 w 7467600"/>
              <a:gd name="connsiteY931" fmla="*/ 0 h 6858000"/>
              <a:gd name="connsiteX932" fmla="*/ 2902823 w 7467600"/>
              <a:gd name="connsiteY932" fmla="*/ 262929 h 6858000"/>
              <a:gd name="connsiteX933" fmla="*/ 2940663 w 7467600"/>
              <a:gd name="connsiteY933" fmla="*/ 140884 h 6858000"/>
              <a:gd name="connsiteX934" fmla="*/ 2947039 w 7467600"/>
              <a:gd name="connsiteY934" fmla="*/ 122524 h 6858000"/>
              <a:gd name="connsiteX935" fmla="*/ 2984316 w 7467600"/>
              <a:gd name="connsiteY935" fmla="*/ 0 h 6858000"/>
              <a:gd name="connsiteX936" fmla="*/ 3016114 w 7467600"/>
              <a:gd name="connsiteY936" fmla="*/ 0 h 6858000"/>
              <a:gd name="connsiteX937" fmla="*/ 2979949 w 7467600"/>
              <a:gd name="connsiteY937" fmla="*/ 119274 h 6858000"/>
              <a:gd name="connsiteX938" fmla="*/ 3023879 w 7467600"/>
              <a:gd name="connsiteY938" fmla="*/ 0 h 6858000"/>
              <a:gd name="connsiteX939" fmla="*/ 3105400 w 7467600"/>
              <a:gd name="connsiteY939" fmla="*/ 0 h 6858000"/>
              <a:gd name="connsiteX940" fmla="*/ 3094669 w 7467600"/>
              <a:gd name="connsiteY940" fmla="*/ 30308 h 6858000"/>
              <a:gd name="connsiteX941" fmla="*/ 2901945 w 7467600"/>
              <a:gd name="connsiteY941" fmla="*/ 466538 h 6858000"/>
              <a:gd name="connsiteX942" fmla="*/ 2815209 w 7467600"/>
              <a:gd name="connsiteY942" fmla="*/ 497361 h 6858000"/>
              <a:gd name="connsiteX943" fmla="*/ 2844845 w 7467600"/>
              <a:gd name="connsiteY943" fmla="*/ 127638 h 6858000"/>
              <a:gd name="connsiteX944" fmla="*/ 2867960 w 7467600"/>
              <a:gd name="connsiteY944" fmla="*/ 0 h 6858000"/>
              <a:gd name="connsiteX945" fmla="*/ 1057230 w 7467600"/>
              <a:gd name="connsiteY945" fmla="*/ 0 h 6858000"/>
              <a:gd name="connsiteX946" fmla="*/ 1111003 w 7467600"/>
              <a:gd name="connsiteY946" fmla="*/ 0 h 6858000"/>
              <a:gd name="connsiteX947" fmla="*/ 1125553 w 7467600"/>
              <a:gd name="connsiteY947" fmla="*/ 52588 h 6858000"/>
              <a:gd name="connsiteX948" fmla="*/ 1304276 w 7467600"/>
              <a:gd name="connsiteY948" fmla="*/ 476275 h 6858000"/>
              <a:gd name="connsiteX949" fmla="*/ 1492066 w 7467600"/>
              <a:gd name="connsiteY949" fmla="*/ 886333 h 6858000"/>
              <a:gd name="connsiteX950" fmla="*/ 1423698 w 7467600"/>
              <a:gd name="connsiteY950" fmla="*/ 710817 h 6858000"/>
              <a:gd name="connsiteX951" fmla="*/ 1357609 w 7467600"/>
              <a:gd name="connsiteY951" fmla="*/ 532892 h 6858000"/>
              <a:gd name="connsiteX952" fmla="*/ 1309550 w 7467600"/>
              <a:gd name="connsiteY952" fmla="*/ 374031 h 6858000"/>
              <a:gd name="connsiteX953" fmla="*/ 1193673 w 7467600"/>
              <a:gd name="connsiteY953" fmla="*/ 49533 h 6858000"/>
              <a:gd name="connsiteX954" fmla="*/ 1164391 w 7467600"/>
              <a:gd name="connsiteY954" fmla="*/ 0 h 6858000"/>
              <a:gd name="connsiteX955" fmla="*/ 1200666 w 7467600"/>
              <a:gd name="connsiteY955" fmla="*/ 0 h 6858000"/>
              <a:gd name="connsiteX956" fmla="*/ 1223408 w 7467600"/>
              <a:gd name="connsiteY956" fmla="*/ 38996 h 6858000"/>
              <a:gd name="connsiteX957" fmla="*/ 1339635 w 7467600"/>
              <a:gd name="connsiteY957" fmla="*/ 365517 h 6858000"/>
              <a:gd name="connsiteX958" fmla="*/ 1387469 w 7467600"/>
              <a:gd name="connsiteY958" fmla="*/ 523079 h 6858000"/>
              <a:gd name="connsiteX959" fmla="*/ 1452685 w 7467600"/>
              <a:gd name="connsiteY959" fmla="*/ 699806 h 6858000"/>
              <a:gd name="connsiteX960" fmla="*/ 1492092 w 7467600"/>
              <a:gd name="connsiteY960" fmla="*/ 800424 h 6858000"/>
              <a:gd name="connsiteX961" fmla="*/ 1455302 w 7467600"/>
              <a:gd name="connsiteY961" fmla="*/ 632913 h 6858000"/>
              <a:gd name="connsiteX962" fmla="*/ 1222336 w 7467600"/>
              <a:gd name="connsiteY962" fmla="*/ 9480 h 6858000"/>
              <a:gd name="connsiteX963" fmla="*/ 1214634 w 7467600"/>
              <a:gd name="connsiteY963" fmla="*/ 0 h 6858000"/>
              <a:gd name="connsiteX964" fmla="*/ 1289827 w 7467600"/>
              <a:gd name="connsiteY964" fmla="*/ 0 h 6858000"/>
              <a:gd name="connsiteX965" fmla="*/ 1321076 w 7467600"/>
              <a:gd name="connsiteY965" fmla="*/ 59722 h 6858000"/>
              <a:gd name="connsiteX966" fmla="*/ 1512579 w 7467600"/>
              <a:gd name="connsiteY966" fmla="*/ 626441 h 6858000"/>
              <a:gd name="connsiteX967" fmla="*/ 1506076 w 7467600"/>
              <a:gd name="connsiteY967" fmla="*/ 1089289 h 6858000"/>
              <a:gd name="connsiteX968" fmla="*/ 1486346 w 7467600"/>
              <a:gd name="connsiteY968" fmla="*/ 1079919 h 6858000"/>
              <a:gd name="connsiteX969" fmla="*/ 1070511 w 7467600"/>
              <a:gd name="connsiteY969" fmla="*/ 48609 h 6858000"/>
              <a:gd name="connsiteX970" fmla="*/ 1057230 w 7467600"/>
              <a:gd name="connsiteY970" fmla="*/ 0 h 6858000"/>
              <a:gd name="connsiteX971" fmla="*/ 43151 w 7467600"/>
              <a:gd name="connsiteY971" fmla="*/ 0 h 6858000"/>
              <a:gd name="connsiteX972" fmla="*/ 95283 w 7467600"/>
              <a:gd name="connsiteY972" fmla="*/ 0 h 6858000"/>
              <a:gd name="connsiteX973" fmla="*/ 300708 w 7467600"/>
              <a:gd name="connsiteY973" fmla="*/ 154571 h 6858000"/>
              <a:gd name="connsiteX974" fmla="*/ 530414 w 7467600"/>
              <a:gd name="connsiteY974" fmla="*/ 354673 h 6858000"/>
              <a:gd name="connsiteX975" fmla="*/ 333785 w 7467600"/>
              <a:gd name="connsiteY975" fmla="*/ 161564 h 6858000"/>
              <a:gd name="connsiteX976" fmla="*/ 147005 w 7467600"/>
              <a:gd name="connsiteY976" fmla="*/ 0 h 6858000"/>
              <a:gd name="connsiteX977" fmla="*/ 272509 w 7467600"/>
              <a:gd name="connsiteY977" fmla="*/ 0 h 6858000"/>
              <a:gd name="connsiteX978" fmla="*/ 326276 w 7467600"/>
              <a:gd name="connsiteY978" fmla="*/ 45847 h 6858000"/>
              <a:gd name="connsiteX979" fmla="*/ 823759 w 7467600"/>
              <a:gd name="connsiteY979" fmla="*/ 574145 h 6858000"/>
              <a:gd name="connsiteX980" fmla="*/ 811254 w 7467600"/>
              <a:gd name="connsiteY980" fmla="*/ 665546 h 6858000"/>
              <a:gd name="connsiteX981" fmla="*/ 154042 w 7467600"/>
              <a:gd name="connsiteY981" fmla="*/ 261522 h 6858000"/>
              <a:gd name="connsiteX982" fmla="*/ 13550 w 7467600"/>
              <a:gd name="connsiteY982" fmla="*/ 158423 h 6858000"/>
              <a:gd name="connsiteX983" fmla="*/ 0 w 7467600"/>
              <a:gd name="connsiteY983" fmla="*/ 146618 h 6858000"/>
              <a:gd name="connsiteX984" fmla="*/ 0 w 7467600"/>
              <a:gd name="connsiteY984" fmla="*/ 59161 h 6858000"/>
              <a:gd name="connsiteX985" fmla="*/ 45427 w 7467600"/>
              <a:gd name="connsiteY985" fmla="*/ 101078 h 6858000"/>
              <a:gd name="connsiteX986" fmla="*/ 630103 w 7467600"/>
              <a:gd name="connsiteY986" fmla="*/ 485885 h 6858000"/>
              <a:gd name="connsiteX987" fmla="*/ 532040 w 7467600"/>
              <a:gd name="connsiteY987" fmla="*/ 399359 h 6858000"/>
              <a:gd name="connsiteX988" fmla="*/ 517618 w 7467600"/>
              <a:gd name="connsiteY988" fmla="*/ 385726 h 6858000"/>
              <a:gd name="connsiteX989" fmla="*/ 285074 w 7467600"/>
              <a:gd name="connsiteY989" fmla="*/ 182755 h 6858000"/>
              <a:gd name="connsiteX990" fmla="*/ 43151 w 7467600"/>
              <a:gd name="connsiteY990"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467600 w 7467600"/>
              <a:gd name="connsiteY132" fmla="*/ 5164774 h 6858000"/>
              <a:gd name="connsiteX133" fmla="*/ 7312201 w 7467600"/>
              <a:gd name="connsiteY133" fmla="*/ 5128278 h 6858000"/>
              <a:gd name="connsiteX134" fmla="*/ 1903353 w 7467600"/>
              <a:gd name="connsiteY134" fmla="*/ 5044827 h 6858000"/>
              <a:gd name="connsiteX135" fmla="*/ 1936931 w 7467600"/>
              <a:gd name="connsiteY135" fmla="*/ 5093954 h 6858000"/>
              <a:gd name="connsiteX136" fmla="*/ 2195868 w 7467600"/>
              <a:gd name="connsiteY136" fmla="*/ 5396574 h 6858000"/>
              <a:gd name="connsiteX137" fmla="*/ 2088852 w 7467600"/>
              <a:gd name="connsiteY137" fmla="*/ 5166123 h 6858000"/>
              <a:gd name="connsiteX138" fmla="*/ 1958241 w 7467600"/>
              <a:gd name="connsiteY138" fmla="*/ 5067955 h 6858000"/>
              <a:gd name="connsiteX139" fmla="*/ 1903353 w 7467600"/>
              <a:gd name="connsiteY139" fmla="*/ 5044827 h 6858000"/>
              <a:gd name="connsiteX140" fmla="*/ 1979378 w 7467600"/>
              <a:gd name="connsiteY140" fmla="*/ 4769504 h 6858000"/>
              <a:gd name="connsiteX141" fmla="*/ 2882120 w 7467600"/>
              <a:gd name="connsiteY141" fmla="*/ 5064547 h 6858000"/>
              <a:gd name="connsiteX142" fmla="*/ 2793103 w 7467600"/>
              <a:gd name="connsiteY142" fmla="*/ 5039699 h 6858000"/>
              <a:gd name="connsiteX143" fmla="*/ 2770041 w 7467600"/>
              <a:gd name="connsiteY143" fmla="*/ 5033634 h 6858000"/>
              <a:gd name="connsiteX144" fmla="*/ 1979378 w 7467600"/>
              <a:gd name="connsiteY144" fmla="*/ 4769504 h 6858000"/>
              <a:gd name="connsiteX145" fmla="*/ 1927410 w 7467600"/>
              <a:gd name="connsiteY145" fmla="*/ 4716164 h 6858000"/>
              <a:gd name="connsiteX146" fmla="*/ 1959587 w 7467600"/>
              <a:gd name="connsiteY146" fmla="*/ 4728849 h 6858000"/>
              <a:gd name="connsiteX147" fmla="*/ 2777707 w 7467600"/>
              <a:gd name="connsiteY147" fmla="*/ 5003991 h 6858000"/>
              <a:gd name="connsiteX148" fmla="*/ 2800768 w 7467600"/>
              <a:gd name="connsiteY148" fmla="*/ 5010056 h 6858000"/>
              <a:gd name="connsiteX149" fmla="*/ 2879408 w 7467600"/>
              <a:gd name="connsiteY149" fmla="*/ 5031590 h 6858000"/>
              <a:gd name="connsiteX150" fmla="*/ 2862295 w 7467600"/>
              <a:gd name="connsiteY150" fmla="*/ 5022958 h 6858000"/>
              <a:gd name="connsiteX151" fmla="*/ 2813343 w 7467600"/>
              <a:gd name="connsiteY151" fmla="*/ 4998369 h 6858000"/>
              <a:gd name="connsiteX152" fmla="*/ 2646245 w 7467600"/>
              <a:gd name="connsiteY152" fmla="*/ 4930999 h 6858000"/>
              <a:gd name="connsiteX153" fmla="*/ 1999243 w 7467600"/>
              <a:gd name="connsiteY153" fmla="*/ 4730524 h 6858000"/>
              <a:gd name="connsiteX154" fmla="*/ 1979527 w 7467600"/>
              <a:gd name="connsiteY154" fmla="*/ 4726651 h 6858000"/>
              <a:gd name="connsiteX155" fmla="*/ 1927410 w 7467600"/>
              <a:gd name="connsiteY155" fmla="*/ 4716164 h 6858000"/>
              <a:gd name="connsiteX156" fmla="*/ 1997014 w 7467600"/>
              <a:gd name="connsiteY156" fmla="*/ 4698007 h 6858000"/>
              <a:gd name="connsiteX157" fmla="*/ 2005458 w 7467600"/>
              <a:gd name="connsiteY157" fmla="*/ 4699540 h 6858000"/>
              <a:gd name="connsiteX158" fmla="*/ 2657186 w 7467600"/>
              <a:gd name="connsiteY158" fmla="*/ 4901687 h 6858000"/>
              <a:gd name="connsiteX159" fmla="*/ 2826662 w 7467600"/>
              <a:gd name="connsiteY159" fmla="*/ 4970362 h 6858000"/>
              <a:gd name="connsiteX160" fmla="*/ 2876100 w 7467600"/>
              <a:gd name="connsiteY160" fmla="*/ 4995397 h 6858000"/>
              <a:gd name="connsiteX161" fmla="*/ 3042600 w 7467600"/>
              <a:gd name="connsiteY161" fmla="*/ 5059532 h 6858000"/>
              <a:gd name="connsiteX162" fmla="*/ 1997014 w 7467600"/>
              <a:gd name="connsiteY162" fmla="*/ 4698007 h 6858000"/>
              <a:gd name="connsiteX163" fmla="*/ 2305292 w 7467600"/>
              <a:gd name="connsiteY163" fmla="*/ 4219492 h 6858000"/>
              <a:gd name="connsiteX164" fmla="*/ 3360922 w 7467600"/>
              <a:gd name="connsiteY164" fmla="*/ 4529373 h 6858000"/>
              <a:gd name="connsiteX165" fmla="*/ 3492420 w 7467600"/>
              <a:gd name="connsiteY165" fmla="*/ 4510145 h 6858000"/>
              <a:gd name="connsiteX166" fmla="*/ 3364086 w 7467600"/>
              <a:gd name="connsiteY166" fmla="*/ 4480340 h 6858000"/>
              <a:gd name="connsiteX167" fmla="*/ 3225818 w 7467600"/>
              <a:gd name="connsiteY167" fmla="*/ 4411822 h 6858000"/>
              <a:gd name="connsiteX168" fmla="*/ 3129696 w 7467600"/>
              <a:gd name="connsiteY168" fmla="*/ 4360704 h 6858000"/>
              <a:gd name="connsiteX169" fmla="*/ 2814545 w 7467600"/>
              <a:gd name="connsiteY169" fmla="*/ 4282955 h 6858000"/>
              <a:gd name="connsiteX170" fmla="*/ 2305292 w 7467600"/>
              <a:gd name="connsiteY170" fmla="*/ 4219492 h 6858000"/>
              <a:gd name="connsiteX171" fmla="*/ 2626982 w 7467600"/>
              <a:gd name="connsiteY171" fmla="*/ 4206450 h 6858000"/>
              <a:gd name="connsiteX172" fmla="*/ 2490617 w 7467600"/>
              <a:gd name="connsiteY172" fmla="*/ 4206951 h 6858000"/>
              <a:gd name="connsiteX173" fmla="*/ 2819869 w 7467600"/>
              <a:gd name="connsiteY173" fmla="*/ 4252936 h 6858000"/>
              <a:gd name="connsiteX174" fmla="*/ 3143018 w 7467600"/>
              <a:gd name="connsiteY174" fmla="*/ 4332698 h 6858000"/>
              <a:gd name="connsiteX175" fmla="*/ 3241520 w 7467600"/>
              <a:gd name="connsiteY175" fmla="*/ 4385112 h 6858000"/>
              <a:gd name="connsiteX176" fmla="*/ 3374575 w 7467600"/>
              <a:gd name="connsiteY176" fmla="*/ 4451517 h 6858000"/>
              <a:gd name="connsiteX177" fmla="*/ 3505221 w 7467600"/>
              <a:gd name="connsiteY177" fmla="*/ 4480757 h 6858000"/>
              <a:gd name="connsiteX178" fmla="*/ 2626982 w 7467600"/>
              <a:gd name="connsiteY178" fmla="*/ 4206450 h 6858000"/>
              <a:gd name="connsiteX179" fmla="*/ 1310106 w 7467600"/>
              <a:gd name="connsiteY179" fmla="*/ 3943217 h 6858000"/>
              <a:gd name="connsiteX180" fmla="*/ 854994 w 7467600"/>
              <a:gd name="connsiteY180" fmla="*/ 4399136 h 6858000"/>
              <a:gd name="connsiteX181" fmla="*/ 742462 w 7467600"/>
              <a:gd name="connsiteY181" fmla="*/ 4594648 h 6858000"/>
              <a:gd name="connsiteX182" fmla="*/ 820602 w 7467600"/>
              <a:gd name="connsiteY182" fmla="*/ 4485915 h 6858000"/>
              <a:gd name="connsiteX183" fmla="*/ 878295 w 7467600"/>
              <a:gd name="connsiteY183" fmla="*/ 4403594 h 6858000"/>
              <a:gd name="connsiteX184" fmla="*/ 1240607 w 7467600"/>
              <a:gd name="connsiteY184" fmla="*/ 4010401 h 6858000"/>
              <a:gd name="connsiteX185" fmla="*/ 1310106 w 7467600"/>
              <a:gd name="connsiteY185" fmla="*/ 3943217 h 6858000"/>
              <a:gd name="connsiteX186" fmla="*/ 1423113 w 7467600"/>
              <a:gd name="connsiteY186" fmla="*/ 3874565 h 6858000"/>
              <a:gd name="connsiteX187" fmla="*/ 1260565 w 7467600"/>
              <a:gd name="connsiteY187" fmla="*/ 4031982 h 6858000"/>
              <a:gd name="connsiteX188" fmla="*/ 901900 w 7467600"/>
              <a:gd name="connsiteY188" fmla="*/ 4421236 h 6858000"/>
              <a:gd name="connsiteX189" fmla="*/ 845044 w 7467600"/>
              <a:gd name="connsiteY189" fmla="*/ 4502436 h 6858000"/>
              <a:gd name="connsiteX190" fmla="*/ 685926 w 7467600"/>
              <a:gd name="connsiteY190" fmla="*/ 4703069 h 6858000"/>
              <a:gd name="connsiteX191" fmla="*/ 684248 w 7467600"/>
              <a:gd name="connsiteY191" fmla="*/ 4706721 h 6858000"/>
              <a:gd name="connsiteX192" fmla="*/ 1423113 w 7467600"/>
              <a:gd name="connsiteY192" fmla="*/ 3874565 h 6858000"/>
              <a:gd name="connsiteX193" fmla="*/ 3316479 w 7467600"/>
              <a:gd name="connsiteY193" fmla="*/ 3872136 h 6858000"/>
              <a:gd name="connsiteX194" fmla="*/ 3546806 w 7467600"/>
              <a:gd name="connsiteY194" fmla="*/ 4356139 h 6858000"/>
              <a:gd name="connsiteX195" fmla="*/ 3364433 w 7467600"/>
              <a:gd name="connsiteY195" fmla="*/ 3953121 h 6858000"/>
              <a:gd name="connsiteX196" fmla="*/ 3316479 w 7467600"/>
              <a:gd name="connsiteY196" fmla="*/ 3872136 h 6858000"/>
              <a:gd name="connsiteX197" fmla="*/ 3291335 w 7467600"/>
              <a:gd name="connsiteY197" fmla="*/ 3767420 h 6858000"/>
              <a:gd name="connsiteX198" fmla="*/ 3390805 w 7467600"/>
              <a:gd name="connsiteY198" fmla="*/ 3937163 h 6858000"/>
              <a:gd name="connsiteX199" fmla="*/ 3579062 w 7467600"/>
              <a:gd name="connsiteY199" fmla="*/ 4359040 h 6858000"/>
              <a:gd name="connsiteX200" fmla="*/ 3467355 w 7467600"/>
              <a:gd name="connsiteY200" fmla="*/ 3988130 h 6858000"/>
              <a:gd name="connsiteX201" fmla="*/ 3310753 w 7467600"/>
              <a:gd name="connsiteY201" fmla="*/ 3787140 h 6858000"/>
              <a:gd name="connsiteX202" fmla="*/ 3291335 w 7467600"/>
              <a:gd name="connsiteY202" fmla="*/ 3767420 h 6858000"/>
              <a:gd name="connsiteX203" fmla="*/ 1635889 w 7467600"/>
              <a:gd name="connsiteY203" fmla="*/ 3709494 h 6858000"/>
              <a:gd name="connsiteX204" fmla="*/ 1634800 w 7467600"/>
              <a:gd name="connsiteY204" fmla="*/ 3731111 h 6858000"/>
              <a:gd name="connsiteX205" fmla="*/ 1635889 w 7467600"/>
              <a:gd name="connsiteY205" fmla="*/ 3709494 h 6858000"/>
              <a:gd name="connsiteX206" fmla="*/ 1510397 w 7467600"/>
              <a:gd name="connsiteY206" fmla="*/ 3684705 h 6858000"/>
              <a:gd name="connsiteX207" fmla="*/ 1146550 w 7467600"/>
              <a:gd name="connsiteY207" fmla="*/ 3802012 h 6858000"/>
              <a:gd name="connsiteX208" fmla="*/ 698834 w 7467600"/>
              <a:gd name="connsiteY208" fmla="*/ 3952272 h 6858000"/>
              <a:gd name="connsiteX209" fmla="*/ 34256 w 7467600"/>
              <a:gd name="connsiteY209" fmla="*/ 4347603 h 6858000"/>
              <a:gd name="connsiteX210" fmla="*/ 527241 w 7467600"/>
              <a:gd name="connsiteY210" fmla="*/ 4065078 h 6858000"/>
              <a:gd name="connsiteX211" fmla="*/ 1510397 w 7467600"/>
              <a:gd name="connsiteY211" fmla="*/ 3684705 h 6858000"/>
              <a:gd name="connsiteX212" fmla="*/ 1313114 w 7467600"/>
              <a:gd name="connsiteY212" fmla="*/ 3655216 h 6858000"/>
              <a:gd name="connsiteX213" fmla="*/ 1109304 w 7467600"/>
              <a:gd name="connsiteY213" fmla="*/ 3669030 h 6858000"/>
              <a:gd name="connsiteX214" fmla="*/ 8129 w 7467600"/>
              <a:gd name="connsiteY214" fmla="*/ 4330519 h 6858000"/>
              <a:gd name="connsiteX215" fmla="*/ 687572 w 7467600"/>
              <a:gd name="connsiteY215" fmla="*/ 3925629 h 6858000"/>
              <a:gd name="connsiteX216" fmla="*/ 1138365 w 7467600"/>
              <a:gd name="connsiteY216" fmla="*/ 3774515 h 6858000"/>
              <a:gd name="connsiteX217" fmla="*/ 1505579 w 7467600"/>
              <a:gd name="connsiteY217" fmla="*/ 3655526 h 6858000"/>
              <a:gd name="connsiteX218" fmla="*/ 1313114 w 7467600"/>
              <a:gd name="connsiteY218" fmla="*/ 3655216 h 6858000"/>
              <a:gd name="connsiteX219" fmla="*/ 3655073 w 7467600"/>
              <a:gd name="connsiteY219" fmla="*/ 3650884 h 6858000"/>
              <a:gd name="connsiteX220" fmla="*/ 3989938 w 7467600"/>
              <a:gd name="connsiteY220" fmla="*/ 3991685 h 6858000"/>
              <a:gd name="connsiteX221" fmla="*/ 4393907 w 7467600"/>
              <a:gd name="connsiteY221" fmla="*/ 4261258 h 6858000"/>
              <a:gd name="connsiteX222" fmla="*/ 4648051 w 7467600"/>
              <a:gd name="connsiteY222" fmla="*/ 4374051 h 6858000"/>
              <a:gd name="connsiteX223" fmla="*/ 4383389 w 7467600"/>
              <a:gd name="connsiteY223" fmla="*/ 4184369 h 6858000"/>
              <a:gd name="connsiteX224" fmla="*/ 4165508 w 7467600"/>
              <a:gd name="connsiteY224" fmla="*/ 4035196 h 6858000"/>
              <a:gd name="connsiteX225" fmla="*/ 4068162 w 7467600"/>
              <a:gd name="connsiteY225" fmla="*/ 3953394 h 6858000"/>
              <a:gd name="connsiteX226" fmla="*/ 3981416 w 7467600"/>
              <a:gd name="connsiteY226" fmla="*/ 3880482 h 6858000"/>
              <a:gd name="connsiteX227" fmla="*/ 3800147 w 7467600"/>
              <a:gd name="connsiteY227" fmla="*/ 3749872 h 6858000"/>
              <a:gd name="connsiteX228" fmla="*/ 3655073 w 7467600"/>
              <a:gd name="connsiteY228" fmla="*/ 3650884 h 6858000"/>
              <a:gd name="connsiteX229" fmla="*/ 3670252 w 7467600"/>
              <a:gd name="connsiteY229" fmla="*/ 3622798 h 6858000"/>
              <a:gd name="connsiteX230" fmla="*/ 3817258 w 7467600"/>
              <a:gd name="connsiteY230" fmla="*/ 3723577 h 6858000"/>
              <a:gd name="connsiteX231" fmla="*/ 4000461 w 7467600"/>
              <a:gd name="connsiteY231" fmla="*/ 3855966 h 6858000"/>
              <a:gd name="connsiteX232" fmla="*/ 4088180 w 7467600"/>
              <a:gd name="connsiteY232" fmla="*/ 3929774 h 6858000"/>
              <a:gd name="connsiteX233" fmla="*/ 4184555 w 7467600"/>
              <a:gd name="connsiteY233" fmla="*/ 4010683 h 6858000"/>
              <a:gd name="connsiteX234" fmla="*/ 4399563 w 7467600"/>
              <a:gd name="connsiteY234" fmla="*/ 4158106 h 6858000"/>
              <a:gd name="connsiteX235" fmla="*/ 4684469 w 7467600"/>
              <a:gd name="connsiteY235" fmla="*/ 4364680 h 6858000"/>
              <a:gd name="connsiteX236" fmla="*/ 4690271 w 7467600"/>
              <a:gd name="connsiteY236" fmla="*/ 4370034 h 6858000"/>
              <a:gd name="connsiteX237" fmla="*/ 4136093 w 7467600"/>
              <a:gd name="connsiteY237" fmla="*/ 3858466 h 6858000"/>
              <a:gd name="connsiteX238" fmla="*/ 3670252 w 7467600"/>
              <a:gd name="connsiteY238" fmla="*/ 3622798 h 6858000"/>
              <a:gd name="connsiteX239" fmla="*/ 4440129 w 7467600"/>
              <a:gd name="connsiteY239" fmla="*/ 3448571 h 6858000"/>
              <a:gd name="connsiteX240" fmla="*/ 4856525 w 7467600"/>
              <a:gd name="connsiteY240" fmla="*/ 3915351 h 6858000"/>
              <a:gd name="connsiteX241" fmla="*/ 5059055 w 7467600"/>
              <a:gd name="connsiteY241" fmla="*/ 4108918 h 6858000"/>
              <a:gd name="connsiteX242" fmla="*/ 5290070 w 7467600"/>
              <a:gd name="connsiteY242" fmla="*/ 4263619 h 6858000"/>
              <a:gd name="connsiteX243" fmla="*/ 4834991 w 7467600"/>
              <a:gd name="connsiteY243" fmla="*/ 3830985 h 6858000"/>
              <a:gd name="connsiteX244" fmla="*/ 4440129 w 7467600"/>
              <a:gd name="connsiteY244" fmla="*/ 3448571 h 6858000"/>
              <a:gd name="connsiteX245" fmla="*/ 4441737 w 7467600"/>
              <a:gd name="connsiteY245" fmla="*/ 3399734 h 6858000"/>
              <a:gd name="connsiteX246" fmla="*/ 4431236 w 7467600"/>
              <a:gd name="connsiteY246" fmla="*/ 3400954 h 6858000"/>
              <a:gd name="connsiteX247" fmla="*/ 4557150 w 7467600"/>
              <a:gd name="connsiteY247" fmla="*/ 3510023 h 6858000"/>
              <a:gd name="connsiteX248" fmla="*/ 4856936 w 7467600"/>
              <a:gd name="connsiteY248" fmla="*/ 3809146 h 6858000"/>
              <a:gd name="connsiteX249" fmla="*/ 5111996 w 7467600"/>
              <a:gd name="connsiteY249" fmla="*/ 4065759 h 6858000"/>
              <a:gd name="connsiteX250" fmla="*/ 5388878 w 7467600"/>
              <a:gd name="connsiteY250" fmla="*/ 4300185 h 6858000"/>
              <a:gd name="connsiteX251" fmla="*/ 5425556 w 7467600"/>
              <a:gd name="connsiteY251" fmla="*/ 4308967 h 6858000"/>
              <a:gd name="connsiteX252" fmla="*/ 4943646 w 7467600"/>
              <a:gd name="connsiteY252" fmla="*/ 3822916 h 6858000"/>
              <a:gd name="connsiteX253" fmla="*/ 4594837 w 7467600"/>
              <a:gd name="connsiteY253" fmla="*/ 3532274 h 6858000"/>
              <a:gd name="connsiteX254" fmla="*/ 4441737 w 7467600"/>
              <a:gd name="connsiteY254" fmla="*/ 3399734 h 6858000"/>
              <a:gd name="connsiteX255" fmla="*/ 5425834 w 7467600"/>
              <a:gd name="connsiteY255" fmla="*/ 3162785 h 6858000"/>
              <a:gd name="connsiteX256" fmla="*/ 5401644 w 7467600"/>
              <a:gd name="connsiteY256" fmla="*/ 3617847 h 6858000"/>
              <a:gd name="connsiteX257" fmla="*/ 5467256 w 7467600"/>
              <a:gd name="connsiteY257" fmla="*/ 4175494 h 6858000"/>
              <a:gd name="connsiteX258" fmla="*/ 5448069 w 7467600"/>
              <a:gd name="connsiteY258" fmla="*/ 3567554 h 6858000"/>
              <a:gd name="connsiteX259" fmla="*/ 5425834 w 7467600"/>
              <a:gd name="connsiteY259" fmla="*/ 3162785 h 6858000"/>
              <a:gd name="connsiteX260" fmla="*/ 1318687 w 7467600"/>
              <a:gd name="connsiteY260" fmla="*/ 3113840 h 6858000"/>
              <a:gd name="connsiteX261" fmla="*/ 1066793 w 7467600"/>
              <a:gd name="connsiteY261" fmla="*/ 3212171 h 6858000"/>
              <a:gd name="connsiteX262" fmla="*/ 993319 w 7467600"/>
              <a:gd name="connsiteY262" fmla="*/ 3247648 h 6858000"/>
              <a:gd name="connsiteX263" fmla="*/ 853081 w 7467600"/>
              <a:gd name="connsiteY263" fmla="*/ 3312410 h 6858000"/>
              <a:gd name="connsiteX264" fmla="*/ 805957 w 7467600"/>
              <a:gd name="connsiteY264" fmla="*/ 3330443 h 6858000"/>
              <a:gd name="connsiteX265" fmla="*/ 1318687 w 7467600"/>
              <a:gd name="connsiteY265" fmla="*/ 3113840 h 6858000"/>
              <a:gd name="connsiteX266" fmla="*/ 5453702 w 7467600"/>
              <a:gd name="connsiteY266" fmla="*/ 3090882 h 6858000"/>
              <a:gd name="connsiteX267" fmla="*/ 5480135 w 7467600"/>
              <a:gd name="connsiteY267" fmla="*/ 3565802 h 6858000"/>
              <a:gd name="connsiteX268" fmla="*/ 5499023 w 7467600"/>
              <a:gd name="connsiteY268" fmla="*/ 4166310 h 6858000"/>
              <a:gd name="connsiteX269" fmla="*/ 5547022 w 7467600"/>
              <a:gd name="connsiteY269" fmla="*/ 3607838 h 6858000"/>
              <a:gd name="connsiteX270" fmla="*/ 5515964 w 7467600"/>
              <a:gd name="connsiteY270" fmla="*/ 3378541 h 6858000"/>
              <a:gd name="connsiteX271" fmla="*/ 5453702 w 7467600"/>
              <a:gd name="connsiteY271" fmla="*/ 3090882 h 6858000"/>
              <a:gd name="connsiteX272" fmla="*/ 1238695 w 7467600"/>
              <a:gd name="connsiteY272" fmla="*/ 3076820 h 6858000"/>
              <a:gd name="connsiteX273" fmla="*/ 716371 w 7467600"/>
              <a:gd name="connsiteY273" fmla="*/ 3293249 h 6858000"/>
              <a:gd name="connsiteX274" fmla="*/ 579522 w 7467600"/>
              <a:gd name="connsiteY274" fmla="*/ 3371759 h 6858000"/>
              <a:gd name="connsiteX275" fmla="*/ 600288 w 7467600"/>
              <a:gd name="connsiteY275" fmla="*/ 3365555 h 6858000"/>
              <a:gd name="connsiteX276" fmla="*/ 840692 w 7467600"/>
              <a:gd name="connsiteY276" fmla="*/ 3284921 h 6858000"/>
              <a:gd name="connsiteX277" fmla="*/ 979248 w 7467600"/>
              <a:gd name="connsiteY277" fmla="*/ 3221003 h 6858000"/>
              <a:gd name="connsiteX278" fmla="*/ 1053282 w 7467600"/>
              <a:gd name="connsiteY278" fmla="*/ 3185247 h 6858000"/>
              <a:gd name="connsiteX279" fmla="*/ 1320603 w 7467600"/>
              <a:gd name="connsiteY279" fmla="*/ 3081281 h 6858000"/>
              <a:gd name="connsiteX280" fmla="*/ 1238695 w 7467600"/>
              <a:gd name="connsiteY280" fmla="*/ 3076820 h 6858000"/>
              <a:gd name="connsiteX281" fmla="*/ 5425627 w 7467600"/>
              <a:gd name="connsiteY281" fmla="*/ 2954192 h 6858000"/>
              <a:gd name="connsiteX282" fmla="*/ 5470770 w 7467600"/>
              <a:gd name="connsiteY282" fmla="*/ 3005435 h 6858000"/>
              <a:gd name="connsiteX283" fmla="*/ 5519779 w 7467600"/>
              <a:gd name="connsiteY283" fmla="*/ 4359223 h 6858000"/>
              <a:gd name="connsiteX284" fmla="*/ 5520293 w 7467600"/>
              <a:gd name="connsiteY284" fmla="*/ 4360602 h 6858000"/>
              <a:gd name="connsiteX285" fmla="*/ 5767221 w 7467600"/>
              <a:gd name="connsiteY285" fmla="*/ 4665564 h 6858000"/>
              <a:gd name="connsiteX286" fmla="*/ 6937169 w 7467600"/>
              <a:gd name="connsiteY286" fmla="*/ 4815941 h 6858000"/>
              <a:gd name="connsiteX287" fmla="*/ 6953922 w 7467600"/>
              <a:gd name="connsiteY287" fmla="*/ 4890068 h 6858000"/>
              <a:gd name="connsiteX288" fmla="*/ 6071359 w 7467600"/>
              <a:gd name="connsiteY288" fmla="*/ 4770770 h 6858000"/>
              <a:gd name="connsiteX289" fmla="*/ 6038839 w 7467600"/>
              <a:gd name="connsiteY289" fmla="*/ 4764474 h 6858000"/>
              <a:gd name="connsiteX290" fmla="*/ 6038706 w 7467600"/>
              <a:gd name="connsiteY290" fmla="*/ 4763847 h 6858000"/>
              <a:gd name="connsiteX291" fmla="*/ 6037784 w 7467600"/>
              <a:gd name="connsiteY291" fmla="*/ 4764270 h 6858000"/>
              <a:gd name="connsiteX292" fmla="*/ 6038839 w 7467600"/>
              <a:gd name="connsiteY292" fmla="*/ 4764474 h 6858000"/>
              <a:gd name="connsiteX293" fmla="*/ 6040338 w 7467600"/>
              <a:gd name="connsiteY293" fmla="*/ 4771418 h 6858000"/>
              <a:gd name="connsiteX294" fmla="*/ 6024488 w 7467600"/>
              <a:gd name="connsiteY294" fmla="*/ 4809903 h 6858000"/>
              <a:gd name="connsiteX295" fmla="*/ 5599771 w 7467600"/>
              <a:gd name="connsiteY295" fmla="*/ 5509652 h 6858000"/>
              <a:gd name="connsiteX296" fmla="*/ 5548843 w 7467600"/>
              <a:gd name="connsiteY296" fmla="*/ 5563845 h 6858000"/>
              <a:gd name="connsiteX297" fmla="*/ 5940952 w 7467600"/>
              <a:gd name="connsiteY297" fmla="*/ 6250028 h 6858000"/>
              <a:gd name="connsiteX298" fmla="*/ 6043441 w 7467600"/>
              <a:gd name="connsiteY298" fmla="*/ 6665847 h 6858000"/>
              <a:gd name="connsiteX299" fmla="*/ 6093432 w 7467600"/>
              <a:gd name="connsiteY299" fmla="*/ 6858000 h 6858000"/>
              <a:gd name="connsiteX300" fmla="*/ 6034344 w 7467600"/>
              <a:gd name="connsiteY300" fmla="*/ 6858000 h 6858000"/>
              <a:gd name="connsiteX301" fmla="*/ 6026679 w 7467600"/>
              <a:gd name="connsiteY301" fmla="*/ 6836959 h 6858000"/>
              <a:gd name="connsiteX302" fmla="*/ 5800441 w 7467600"/>
              <a:gd name="connsiteY302" fmla="*/ 6335286 h 6858000"/>
              <a:gd name="connsiteX303" fmla="*/ 5526562 w 7467600"/>
              <a:gd name="connsiteY303" fmla="*/ 5705388 h 6858000"/>
              <a:gd name="connsiteX304" fmla="*/ 5519640 w 7467600"/>
              <a:gd name="connsiteY304" fmla="*/ 5683774 h 6858000"/>
              <a:gd name="connsiteX305" fmla="*/ 5844559 w 7467600"/>
              <a:gd name="connsiteY305" fmla="*/ 6553349 h 6858000"/>
              <a:gd name="connsiteX306" fmla="*/ 5975994 w 7467600"/>
              <a:gd name="connsiteY306" fmla="*/ 6858000 h 6858000"/>
              <a:gd name="connsiteX307" fmla="*/ 5898547 w 7467600"/>
              <a:gd name="connsiteY307" fmla="*/ 6858000 h 6858000"/>
              <a:gd name="connsiteX308" fmla="*/ 5682041 w 7467600"/>
              <a:gd name="connsiteY308" fmla="*/ 6355860 h 6858000"/>
              <a:gd name="connsiteX309" fmla="*/ 5461758 w 7467600"/>
              <a:gd name="connsiteY309" fmla="*/ 5820220 h 6858000"/>
              <a:gd name="connsiteX310" fmla="*/ 5237282 w 7467600"/>
              <a:gd name="connsiteY310" fmla="*/ 6579086 h 6858000"/>
              <a:gd name="connsiteX311" fmla="*/ 5115009 w 7467600"/>
              <a:gd name="connsiteY311" fmla="*/ 6858000 h 6858000"/>
              <a:gd name="connsiteX312" fmla="*/ 5028074 w 7467600"/>
              <a:gd name="connsiteY312" fmla="*/ 6858000 h 6858000"/>
              <a:gd name="connsiteX313" fmla="*/ 5079508 w 7467600"/>
              <a:gd name="connsiteY313" fmla="*/ 6749074 h 6858000"/>
              <a:gd name="connsiteX314" fmla="*/ 5371846 w 7467600"/>
              <a:gd name="connsiteY314" fmla="*/ 5924413 h 6858000"/>
              <a:gd name="connsiteX315" fmla="*/ 5270512 w 7467600"/>
              <a:gd name="connsiteY315" fmla="*/ 6138975 h 6858000"/>
              <a:gd name="connsiteX316" fmla="*/ 5062409 w 7467600"/>
              <a:gd name="connsiteY316" fmla="*/ 6653544 h 6858000"/>
              <a:gd name="connsiteX317" fmla="*/ 5036628 w 7467600"/>
              <a:gd name="connsiteY317" fmla="*/ 6754247 h 6858000"/>
              <a:gd name="connsiteX318" fmla="*/ 5009112 w 7467600"/>
              <a:gd name="connsiteY318" fmla="*/ 6858000 h 6858000"/>
              <a:gd name="connsiteX319" fmla="*/ 4976679 w 7467600"/>
              <a:gd name="connsiteY319" fmla="*/ 6858000 h 6858000"/>
              <a:gd name="connsiteX320" fmla="*/ 5006537 w 7467600"/>
              <a:gd name="connsiteY320" fmla="*/ 6747068 h 6858000"/>
              <a:gd name="connsiteX321" fmla="*/ 5032723 w 7467600"/>
              <a:gd name="connsiteY321" fmla="*/ 6644957 h 6858000"/>
              <a:gd name="connsiteX322" fmla="*/ 5242949 w 7467600"/>
              <a:gd name="connsiteY322" fmla="*/ 6125175 h 6858000"/>
              <a:gd name="connsiteX323" fmla="*/ 5286321 w 7467600"/>
              <a:gd name="connsiteY323" fmla="*/ 6033555 h 6858000"/>
              <a:gd name="connsiteX324" fmla="*/ 5008210 w 7467600"/>
              <a:gd name="connsiteY324" fmla="*/ 6649194 h 6858000"/>
              <a:gd name="connsiteX325" fmla="*/ 4986321 w 7467600"/>
              <a:gd name="connsiteY325" fmla="*/ 6765687 h 6858000"/>
              <a:gd name="connsiteX326" fmla="*/ 4973474 w 7467600"/>
              <a:gd name="connsiteY326" fmla="*/ 6858000 h 6858000"/>
              <a:gd name="connsiteX327" fmla="*/ 4907178 w 7467600"/>
              <a:gd name="connsiteY327" fmla="*/ 6858000 h 6858000"/>
              <a:gd name="connsiteX328" fmla="*/ 4910810 w 7467600"/>
              <a:gd name="connsiteY328" fmla="*/ 6829660 h 6858000"/>
              <a:gd name="connsiteX329" fmla="*/ 4987461 w 7467600"/>
              <a:gd name="connsiteY329" fmla="*/ 6432994 h 6858000"/>
              <a:gd name="connsiteX330" fmla="*/ 5179262 w 7467600"/>
              <a:gd name="connsiteY330" fmla="*/ 6035044 h 6858000"/>
              <a:gd name="connsiteX331" fmla="*/ 4689678 w 7467600"/>
              <a:gd name="connsiteY331" fmla="*/ 6440241 h 6858000"/>
              <a:gd name="connsiteX332" fmla="*/ 4477543 w 7467600"/>
              <a:gd name="connsiteY332" fmla="*/ 6674836 h 6858000"/>
              <a:gd name="connsiteX333" fmla="*/ 4329957 w 7467600"/>
              <a:gd name="connsiteY333" fmla="*/ 6858000 h 6858000"/>
              <a:gd name="connsiteX334" fmla="*/ 4218595 w 7467600"/>
              <a:gd name="connsiteY334" fmla="*/ 6858000 h 6858000"/>
              <a:gd name="connsiteX335" fmla="*/ 4368888 w 7467600"/>
              <a:gd name="connsiteY335" fmla="*/ 6668412 h 6858000"/>
              <a:gd name="connsiteX336" fmla="*/ 4563091 w 7467600"/>
              <a:gd name="connsiteY336" fmla="*/ 6442508 h 6858000"/>
              <a:gd name="connsiteX337" fmla="*/ 5387324 w 7467600"/>
              <a:gd name="connsiteY337" fmla="*/ 5705830 h 6858000"/>
              <a:gd name="connsiteX338" fmla="*/ 5073620 w 7467600"/>
              <a:gd name="connsiteY338" fmla="*/ 5955437 h 6858000"/>
              <a:gd name="connsiteX339" fmla="*/ 4689789 w 7467600"/>
              <a:gd name="connsiteY339" fmla="*/ 6268382 h 6858000"/>
              <a:gd name="connsiteX340" fmla="*/ 4418722 w 7467600"/>
              <a:gd name="connsiteY340" fmla="*/ 6570886 h 6858000"/>
              <a:gd name="connsiteX341" fmla="*/ 4214944 w 7467600"/>
              <a:gd name="connsiteY341" fmla="*/ 6858000 h 6858000"/>
              <a:gd name="connsiteX342" fmla="*/ 4177898 w 7467600"/>
              <a:gd name="connsiteY342" fmla="*/ 6858000 h 6858000"/>
              <a:gd name="connsiteX343" fmla="*/ 4391597 w 7467600"/>
              <a:gd name="connsiteY343" fmla="*/ 6556370 h 6858000"/>
              <a:gd name="connsiteX344" fmla="*/ 4668889 w 7467600"/>
              <a:gd name="connsiteY344" fmla="*/ 6246399 h 6858000"/>
              <a:gd name="connsiteX345" fmla="*/ 5055427 w 7467600"/>
              <a:gd name="connsiteY345" fmla="*/ 5931476 h 6858000"/>
              <a:gd name="connsiteX346" fmla="*/ 5371814 w 7467600"/>
              <a:gd name="connsiteY346" fmla="*/ 5678975 h 6858000"/>
              <a:gd name="connsiteX347" fmla="*/ 4987918 w 7467600"/>
              <a:gd name="connsiteY347" fmla="*/ 5838701 h 6858000"/>
              <a:gd name="connsiteX348" fmla="*/ 4317146 w 7467600"/>
              <a:gd name="connsiteY348" fmla="*/ 6587716 h 6858000"/>
              <a:gd name="connsiteX349" fmla="*/ 4171627 w 7467600"/>
              <a:gd name="connsiteY349" fmla="*/ 6858000 h 6858000"/>
              <a:gd name="connsiteX350" fmla="*/ 4081585 w 7467600"/>
              <a:gd name="connsiteY350" fmla="*/ 6858000 h 6858000"/>
              <a:gd name="connsiteX351" fmla="*/ 4238603 w 7467600"/>
              <a:gd name="connsiteY351" fmla="*/ 6559341 h 6858000"/>
              <a:gd name="connsiteX352" fmla="*/ 4778333 w 7467600"/>
              <a:gd name="connsiteY352" fmla="*/ 5873626 h 6858000"/>
              <a:gd name="connsiteX353" fmla="*/ 5414185 w 7467600"/>
              <a:gd name="connsiteY353" fmla="*/ 5573882 h 6858000"/>
              <a:gd name="connsiteX354" fmla="*/ 5959648 w 7467600"/>
              <a:gd name="connsiteY354" fmla="*/ 4760797 h 6858000"/>
              <a:gd name="connsiteX355" fmla="*/ 5355019 w 7467600"/>
              <a:gd name="connsiteY355" fmla="*/ 4734672 h 6858000"/>
              <a:gd name="connsiteX356" fmla="*/ 5083565 w 7467600"/>
              <a:gd name="connsiteY356" fmla="*/ 5179121 h 6858000"/>
              <a:gd name="connsiteX357" fmla="*/ 4713577 w 7467600"/>
              <a:gd name="connsiteY357" fmla="*/ 5616803 h 6858000"/>
              <a:gd name="connsiteX358" fmla="*/ 3989559 w 7467600"/>
              <a:gd name="connsiteY358" fmla="*/ 6145945 h 6858000"/>
              <a:gd name="connsiteX359" fmla="*/ 3939824 w 7467600"/>
              <a:gd name="connsiteY359" fmla="*/ 6066900 h 6858000"/>
              <a:gd name="connsiteX360" fmla="*/ 4584537 w 7467600"/>
              <a:gd name="connsiteY360" fmla="*/ 5324826 h 6858000"/>
              <a:gd name="connsiteX361" fmla="*/ 5037105 w 7467600"/>
              <a:gd name="connsiteY361" fmla="*/ 5088765 h 6858000"/>
              <a:gd name="connsiteX362" fmla="*/ 5039930 w 7467600"/>
              <a:gd name="connsiteY362" fmla="*/ 5089585 h 6858000"/>
              <a:gd name="connsiteX363" fmla="*/ 5263764 w 7467600"/>
              <a:gd name="connsiteY363" fmla="*/ 4735525 h 6858000"/>
              <a:gd name="connsiteX364" fmla="*/ 4086300 w 7467600"/>
              <a:gd name="connsiteY364" fmla="*/ 4884599 h 6858000"/>
              <a:gd name="connsiteX365" fmla="*/ 4085485 w 7467600"/>
              <a:gd name="connsiteY365" fmla="*/ 4899070 h 6858000"/>
              <a:gd name="connsiteX366" fmla="*/ 3871915 w 7467600"/>
              <a:gd name="connsiteY366" fmla="*/ 5253645 h 6858000"/>
              <a:gd name="connsiteX367" fmla="*/ 3799374 w 7467600"/>
              <a:gd name="connsiteY367" fmla="*/ 5466127 h 6858000"/>
              <a:gd name="connsiteX368" fmla="*/ 3498850 w 7467600"/>
              <a:gd name="connsiteY368" fmla="*/ 6661888 h 6858000"/>
              <a:gd name="connsiteX369" fmla="*/ 3399216 w 7467600"/>
              <a:gd name="connsiteY369" fmla="*/ 6858000 h 6858000"/>
              <a:gd name="connsiteX370" fmla="*/ 3303688 w 7467600"/>
              <a:gd name="connsiteY370" fmla="*/ 6858000 h 6858000"/>
              <a:gd name="connsiteX371" fmla="*/ 3391774 w 7467600"/>
              <a:gd name="connsiteY371" fmla="*/ 6697181 h 6858000"/>
              <a:gd name="connsiteX372" fmla="*/ 3735540 w 7467600"/>
              <a:gd name="connsiteY372" fmla="*/ 5546923 h 6858000"/>
              <a:gd name="connsiteX373" fmla="*/ 3729438 w 7467600"/>
              <a:gd name="connsiteY373" fmla="*/ 5569058 h 6858000"/>
              <a:gd name="connsiteX374" fmla="*/ 3707782 w 7467600"/>
              <a:gd name="connsiteY374" fmla="*/ 5644908 h 6858000"/>
              <a:gd name="connsiteX375" fmla="*/ 3583827 w 7467600"/>
              <a:gd name="connsiteY375" fmla="*/ 6039215 h 6858000"/>
              <a:gd name="connsiteX376" fmla="*/ 3547861 w 7467600"/>
              <a:gd name="connsiteY376" fmla="*/ 6129609 h 6858000"/>
              <a:gd name="connsiteX377" fmla="*/ 3490905 w 7467600"/>
              <a:gd name="connsiteY377" fmla="*/ 6277660 h 6858000"/>
              <a:gd name="connsiteX378" fmla="*/ 3455859 w 7467600"/>
              <a:gd name="connsiteY378" fmla="*/ 6391301 h 6858000"/>
              <a:gd name="connsiteX379" fmla="*/ 3429112 w 7467600"/>
              <a:gd name="connsiteY379" fmla="*/ 6479469 h 6858000"/>
              <a:gd name="connsiteX380" fmla="*/ 3304862 w 7467600"/>
              <a:gd name="connsiteY380" fmla="*/ 6796476 h 6858000"/>
              <a:gd name="connsiteX381" fmla="*/ 3276071 w 7467600"/>
              <a:gd name="connsiteY381" fmla="*/ 6858000 h 6858000"/>
              <a:gd name="connsiteX382" fmla="*/ 3240805 w 7467600"/>
              <a:gd name="connsiteY382" fmla="*/ 6858000 h 6858000"/>
              <a:gd name="connsiteX383" fmla="*/ 3275917 w 7467600"/>
              <a:gd name="connsiteY383" fmla="*/ 6783192 h 6858000"/>
              <a:gd name="connsiteX384" fmla="*/ 3399358 w 7467600"/>
              <a:gd name="connsiteY384" fmla="*/ 6469011 h 6858000"/>
              <a:gd name="connsiteX385" fmla="*/ 3425650 w 7467600"/>
              <a:gd name="connsiteY385" fmla="*/ 6381333 h 6858000"/>
              <a:gd name="connsiteX386" fmla="*/ 3460661 w 7467600"/>
              <a:gd name="connsiteY386" fmla="*/ 6266763 h 6858000"/>
              <a:gd name="connsiteX387" fmla="*/ 3518021 w 7467600"/>
              <a:gd name="connsiteY387" fmla="*/ 6117298 h 6858000"/>
              <a:gd name="connsiteX388" fmla="*/ 3554035 w 7467600"/>
              <a:gd name="connsiteY388" fmla="*/ 6027832 h 6858000"/>
              <a:gd name="connsiteX389" fmla="*/ 3677174 w 7467600"/>
              <a:gd name="connsiteY389" fmla="*/ 5636351 h 6858000"/>
              <a:gd name="connsiteX390" fmla="*/ 3698819 w 7467600"/>
              <a:gd name="connsiteY390" fmla="*/ 5560503 h 6858000"/>
              <a:gd name="connsiteX391" fmla="*/ 3702094 w 7467600"/>
              <a:gd name="connsiteY391" fmla="*/ 5549194 h 6858000"/>
              <a:gd name="connsiteX392" fmla="*/ 3398355 w 7467600"/>
              <a:gd name="connsiteY392" fmla="*/ 6094603 h 6858000"/>
              <a:gd name="connsiteX393" fmla="*/ 3193941 w 7467600"/>
              <a:gd name="connsiteY393" fmla="*/ 6798775 h 6858000"/>
              <a:gd name="connsiteX394" fmla="*/ 3184140 w 7467600"/>
              <a:gd name="connsiteY394" fmla="*/ 6858000 h 6858000"/>
              <a:gd name="connsiteX395" fmla="*/ 3099978 w 7467600"/>
              <a:gd name="connsiteY395" fmla="*/ 6858000 h 6858000"/>
              <a:gd name="connsiteX396" fmla="*/ 3101556 w 7467600"/>
              <a:gd name="connsiteY396" fmla="*/ 6843337 h 6858000"/>
              <a:gd name="connsiteX397" fmla="*/ 3370162 w 7467600"/>
              <a:gd name="connsiteY397" fmla="*/ 5785550 h 6858000"/>
              <a:gd name="connsiteX398" fmla="*/ 3746477 w 7467600"/>
              <a:gd name="connsiteY398" fmla="*/ 5377889 h 6858000"/>
              <a:gd name="connsiteX399" fmla="*/ 3863399 w 7467600"/>
              <a:gd name="connsiteY399" fmla="*/ 5087257 h 6858000"/>
              <a:gd name="connsiteX400" fmla="*/ 3968712 w 7467600"/>
              <a:gd name="connsiteY400" fmla="*/ 4913989 h 6858000"/>
              <a:gd name="connsiteX401" fmla="*/ 2792390 w 7467600"/>
              <a:gd name="connsiteY401" fmla="*/ 5382974 h 6858000"/>
              <a:gd name="connsiteX402" fmla="*/ 2714982 w 7467600"/>
              <a:gd name="connsiteY402" fmla="*/ 5427051 h 6858000"/>
              <a:gd name="connsiteX403" fmla="*/ 2813361 w 7467600"/>
              <a:gd name="connsiteY403" fmla="*/ 6023912 h 6858000"/>
              <a:gd name="connsiteX404" fmla="*/ 2688430 w 7467600"/>
              <a:gd name="connsiteY404" fmla="*/ 6801564 h 6858000"/>
              <a:gd name="connsiteX405" fmla="*/ 2629626 w 7467600"/>
              <a:gd name="connsiteY405" fmla="*/ 6763394 h 6858000"/>
              <a:gd name="connsiteX406" fmla="*/ 2565328 w 7467600"/>
              <a:gd name="connsiteY406" fmla="*/ 5516399 h 6858000"/>
              <a:gd name="connsiteX407" fmla="*/ 1922999 w 7467600"/>
              <a:gd name="connsiteY407" fmla="*/ 5980343 h 6858000"/>
              <a:gd name="connsiteX408" fmla="*/ 1950261 w 7467600"/>
              <a:gd name="connsiteY408" fmla="*/ 6405858 h 6858000"/>
              <a:gd name="connsiteX409" fmla="*/ 2365554 w 7467600"/>
              <a:gd name="connsiteY409" fmla="*/ 6759107 h 6858000"/>
              <a:gd name="connsiteX410" fmla="*/ 2424142 w 7467600"/>
              <a:gd name="connsiteY410" fmla="*/ 6858000 h 6858000"/>
              <a:gd name="connsiteX411" fmla="*/ 2395994 w 7467600"/>
              <a:gd name="connsiteY411" fmla="*/ 6858000 h 6858000"/>
              <a:gd name="connsiteX412" fmla="*/ 2392863 w 7467600"/>
              <a:gd name="connsiteY412" fmla="*/ 6852964 h 6858000"/>
              <a:gd name="connsiteX413" fmla="*/ 2017589 w 7467600"/>
              <a:gd name="connsiteY413" fmla="*/ 6493982 h 6858000"/>
              <a:gd name="connsiteX414" fmla="*/ 2147336 w 7467600"/>
              <a:gd name="connsiteY414" fmla="*/ 6594052 h 6858000"/>
              <a:gd name="connsiteX415" fmla="*/ 2207047 w 7467600"/>
              <a:gd name="connsiteY415" fmla="*/ 6654540 h 6858000"/>
              <a:gd name="connsiteX416" fmla="*/ 2299106 w 7467600"/>
              <a:gd name="connsiteY416" fmla="*/ 6778931 h 6858000"/>
              <a:gd name="connsiteX417" fmla="*/ 2314430 w 7467600"/>
              <a:gd name="connsiteY417" fmla="*/ 6801144 h 6858000"/>
              <a:gd name="connsiteX418" fmla="*/ 2352406 w 7467600"/>
              <a:gd name="connsiteY418" fmla="*/ 6858000 h 6858000"/>
              <a:gd name="connsiteX419" fmla="*/ 2314492 w 7467600"/>
              <a:gd name="connsiteY419" fmla="*/ 6858000 h 6858000"/>
              <a:gd name="connsiteX420" fmla="*/ 2288095 w 7467600"/>
              <a:gd name="connsiteY420" fmla="*/ 6818030 h 6858000"/>
              <a:gd name="connsiteX421" fmla="*/ 2272768 w 7467600"/>
              <a:gd name="connsiteY421" fmla="*/ 6795822 h 6858000"/>
              <a:gd name="connsiteX422" fmla="*/ 2182715 w 7467600"/>
              <a:gd name="connsiteY422" fmla="*/ 6675071 h 6858000"/>
              <a:gd name="connsiteX423" fmla="*/ 2032061 w 7467600"/>
              <a:gd name="connsiteY423" fmla="*/ 6541380 h 6858000"/>
              <a:gd name="connsiteX424" fmla="*/ 2257220 w 7467600"/>
              <a:gd name="connsiteY424" fmla="*/ 6826257 h 6858000"/>
              <a:gd name="connsiteX425" fmla="*/ 2281324 w 7467600"/>
              <a:gd name="connsiteY425" fmla="*/ 6858000 h 6858000"/>
              <a:gd name="connsiteX426" fmla="*/ 2242860 w 7467600"/>
              <a:gd name="connsiteY426" fmla="*/ 6858000 h 6858000"/>
              <a:gd name="connsiteX427" fmla="*/ 2232818 w 7467600"/>
              <a:gd name="connsiteY427" fmla="*/ 6844926 h 6858000"/>
              <a:gd name="connsiteX428" fmla="*/ 1990172 w 7467600"/>
              <a:gd name="connsiteY428" fmla="*/ 6542121 h 6858000"/>
              <a:gd name="connsiteX429" fmla="*/ 2124090 w 7467600"/>
              <a:gd name="connsiteY429" fmla="*/ 6761017 h 6858000"/>
              <a:gd name="connsiteX430" fmla="*/ 2200380 w 7467600"/>
              <a:gd name="connsiteY430" fmla="*/ 6858000 h 6858000"/>
              <a:gd name="connsiteX431" fmla="*/ 2147507 w 7467600"/>
              <a:gd name="connsiteY431" fmla="*/ 6858000 h 6858000"/>
              <a:gd name="connsiteX432" fmla="*/ 2070668 w 7467600"/>
              <a:gd name="connsiteY432" fmla="*/ 6761520 h 6858000"/>
              <a:gd name="connsiteX433" fmla="*/ 1975142 w 7467600"/>
              <a:gd name="connsiteY433" fmla="*/ 6585570 h 6858000"/>
              <a:gd name="connsiteX434" fmla="*/ 2050035 w 7467600"/>
              <a:gd name="connsiteY434" fmla="*/ 6813345 h 6858000"/>
              <a:gd name="connsiteX435" fmla="*/ 2063025 w 7467600"/>
              <a:gd name="connsiteY435" fmla="*/ 6858000 h 6858000"/>
              <a:gd name="connsiteX436" fmla="*/ 2021675 w 7467600"/>
              <a:gd name="connsiteY436" fmla="*/ 6858000 h 6858000"/>
              <a:gd name="connsiteX437" fmla="*/ 2019308 w 7467600"/>
              <a:gd name="connsiteY437" fmla="*/ 6847118 h 6858000"/>
              <a:gd name="connsiteX438" fmla="*/ 1938835 w 7467600"/>
              <a:gd name="connsiteY438" fmla="*/ 6551160 h 6858000"/>
              <a:gd name="connsiteX439" fmla="*/ 1953230 w 7467600"/>
              <a:gd name="connsiteY439" fmla="*/ 6759699 h 6858000"/>
              <a:gd name="connsiteX440" fmla="*/ 1956763 w 7467600"/>
              <a:gd name="connsiteY440" fmla="*/ 6778191 h 6858000"/>
              <a:gd name="connsiteX441" fmla="*/ 1967925 w 7467600"/>
              <a:gd name="connsiteY441" fmla="*/ 6858000 h 6858000"/>
              <a:gd name="connsiteX442" fmla="*/ 1936622 w 7467600"/>
              <a:gd name="connsiteY442" fmla="*/ 6858000 h 6858000"/>
              <a:gd name="connsiteX443" fmla="*/ 1926261 w 7467600"/>
              <a:gd name="connsiteY443" fmla="*/ 6784064 h 6858000"/>
              <a:gd name="connsiteX444" fmla="*/ 1922724 w 7467600"/>
              <a:gd name="connsiteY444" fmla="*/ 6765577 h 6858000"/>
              <a:gd name="connsiteX445" fmla="*/ 1904650 w 7467600"/>
              <a:gd name="connsiteY445" fmla="*/ 6639616 h 6858000"/>
              <a:gd name="connsiteX446" fmla="*/ 1885273 w 7467600"/>
              <a:gd name="connsiteY446" fmla="*/ 6858000 h 6858000"/>
              <a:gd name="connsiteX447" fmla="*/ 1854363 w 7467600"/>
              <a:gd name="connsiteY447" fmla="*/ 6858000 h 6858000"/>
              <a:gd name="connsiteX448" fmla="*/ 1880391 w 7467600"/>
              <a:gd name="connsiteY448" fmla="*/ 6603796 h 6858000"/>
              <a:gd name="connsiteX449" fmla="*/ 1818273 w 7467600"/>
              <a:gd name="connsiteY449" fmla="*/ 6715729 h 6858000"/>
              <a:gd name="connsiteX450" fmla="*/ 1794691 w 7467600"/>
              <a:gd name="connsiteY450" fmla="*/ 6843239 h 6858000"/>
              <a:gd name="connsiteX451" fmla="*/ 1794914 w 7467600"/>
              <a:gd name="connsiteY451" fmla="*/ 6858000 h 6858000"/>
              <a:gd name="connsiteX452" fmla="*/ 1746128 w 7467600"/>
              <a:gd name="connsiteY452" fmla="*/ 6858000 h 6858000"/>
              <a:gd name="connsiteX453" fmla="*/ 1753934 w 7467600"/>
              <a:gd name="connsiteY453" fmla="*/ 6724796 h 6858000"/>
              <a:gd name="connsiteX454" fmla="*/ 1792053 w 7467600"/>
              <a:gd name="connsiteY454" fmla="*/ 6572396 h 6858000"/>
              <a:gd name="connsiteX455" fmla="*/ 1862248 w 7467600"/>
              <a:gd name="connsiteY455" fmla="*/ 6266397 h 6858000"/>
              <a:gd name="connsiteX456" fmla="*/ 1862250 w 7467600"/>
              <a:gd name="connsiteY456" fmla="*/ 6033531 h 6858000"/>
              <a:gd name="connsiteX457" fmla="*/ 1211999 w 7467600"/>
              <a:gd name="connsiteY457" fmla="*/ 6683610 h 6858000"/>
              <a:gd name="connsiteX458" fmla="*/ 1213266 w 7467600"/>
              <a:gd name="connsiteY458" fmla="*/ 6691947 h 6858000"/>
              <a:gd name="connsiteX459" fmla="*/ 1203370 w 7467600"/>
              <a:gd name="connsiteY459" fmla="*/ 6850676 h 6858000"/>
              <a:gd name="connsiteX460" fmla="*/ 1203671 w 7467600"/>
              <a:gd name="connsiteY460" fmla="*/ 6858000 h 6858000"/>
              <a:gd name="connsiteX461" fmla="*/ 1143180 w 7467600"/>
              <a:gd name="connsiteY461" fmla="*/ 6858000 h 6858000"/>
              <a:gd name="connsiteX462" fmla="*/ 1142176 w 7467600"/>
              <a:gd name="connsiteY462" fmla="*/ 6766045 h 6858000"/>
              <a:gd name="connsiteX463" fmla="*/ 1067484 w 7467600"/>
              <a:gd name="connsiteY463" fmla="*/ 6858000 h 6858000"/>
              <a:gd name="connsiteX464" fmla="*/ 953928 w 7467600"/>
              <a:gd name="connsiteY464" fmla="*/ 6858000 h 6858000"/>
              <a:gd name="connsiteX465" fmla="*/ 959715 w 7467600"/>
              <a:gd name="connsiteY465" fmla="*/ 6850185 h 6858000"/>
              <a:gd name="connsiteX466" fmla="*/ 1483788 w 7467600"/>
              <a:gd name="connsiteY466" fmla="*/ 6259174 h 6858000"/>
              <a:gd name="connsiteX467" fmla="*/ 1100671 w 7467600"/>
              <a:gd name="connsiteY467" fmla="*/ 6252137 h 6858000"/>
              <a:gd name="connsiteX468" fmla="*/ 1090144 w 7467600"/>
              <a:gd name="connsiteY468" fmla="*/ 6256748 h 6858000"/>
              <a:gd name="connsiteX469" fmla="*/ 1095872 w 7467600"/>
              <a:gd name="connsiteY469" fmla="*/ 6271892 h 6858000"/>
              <a:gd name="connsiteX470" fmla="*/ 262785 w 7467600"/>
              <a:gd name="connsiteY470" fmla="*/ 6845450 h 6858000"/>
              <a:gd name="connsiteX471" fmla="*/ 209968 w 7467600"/>
              <a:gd name="connsiteY471" fmla="*/ 6770713 h 6858000"/>
              <a:gd name="connsiteX472" fmla="*/ 873460 w 7467600"/>
              <a:gd name="connsiteY472" fmla="*/ 6253768 h 6858000"/>
              <a:gd name="connsiteX473" fmla="*/ 192686 w 7467600"/>
              <a:gd name="connsiteY473" fmla="*/ 5849257 h 6858000"/>
              <a:gd name="connsiteX474" fmla="*/ 4696 w 7467600"/>
              <a:gd name="connsiteY474" fmla="*/ 5697668 h 6858000"/>
              <a:gd name="connsiteX475" fmla="*/ 0 w 7467600"/>
              <a:gd name="connsiteY475" fmla="*/ 5689984 h 6858000"/>
              <a:gd name="connsiteX476" fmla="*/ 0 w 7467600"/>
              <a:gd name="connsiteY476" fmla="*/ 5513472 h 6858000"/>
              <a:gd name="connsiteX477" fmla="*/ 174101 w 7467600"/>
              <a:gd name="connsiteY477" fmla="*/ 5620277 h 6858000"/>
              <a:gd name="connsiteX478" fmla="*/ 891800 w 7467600"/>
              <a:gd name="connsiteY478" fmla="*/ 6036935 h 6858000"/>
              <a:gd name="connsiteX479" fmla="*/ 1072219 w 7467600"/>
              <a:gd name="connsiteY479" fmla="*/ 6169443 h 6858000"/>
              <a:gd name="connsiteX480" fmla="*/ 1074117 w 7467600"/>
              <a:gd name="connsiteY480" fmla="*/ 6170301 h 6858000"/>
              <a:gd name="connsiteX481" fmla="*/ 1083114 w 7467600"/>
              <a:gd name="connsiteY481" fmla="*/ 6174131 h 6858000"/>
              <a:gd name="connsiteX482" fmla="*/ 1543010 w 7467600"/>
              <a:gd name="connsiteY482" fmla="*/ 6191140 h 6858000"/>
              <a:gd name="connsiteX483" fmla="*/ 1551080 w 7467600"/>
              <a:gd name="connsiteY483" fmla="*/ 6195006 h 6858000"/>
              <a:gd name="connsiteX484" fmla="*/ 2345443 w 7467600"/>
              <a:gd name="connsiteY484" fmla="*/ 5549882 h 6858000"/>
              <a:gd name="connsiteX485" fmla="*/ 1721499 w 7467600"/>
              <a:gd name="connsiteY485" fmla="*/ 5599969 h 6858000"/>
              <a:gd name="connsiteX486" fmla="*/ 767716 w 7467600"/>
              <a:gd name="connsiteY486" fmla="*/ 5472768 h 6858000"/>
              <a:gd name="connsiteX487" fmla="*/ 722147 w 7467600"/>
              <a:gd name="connsiteY487" fmla="*/ 5393091 h 6858000"/>
              <a:gd name="connsiteX488" fmla="*/ 1485552 w 7467600"/>
              <a:gd name="connsiteY488" fmla="*/ 5313202 h 6858000"/>
              <a:gd name="connsiteX489" fmla="*/ 2143004 w 7467600"/>
              <a:gd name="connsiteY489" fmla="*/ 5402420 h 6858000"/>
              <a:gd name="connsiteX490" fmla="*/ 1933391 w 7467600"/>
              <a:gd name="connsiteY490" fmla="*/ 5156971 h 6858000"/>
              <a:gd name="connsiteX491" fmla="*/ 1827118 w 7467600"/>
              <a:gd name="connsiteY491" fmla="*/ 4968410 h 6858000"/>
              <a:gd name="connsiteX492" fmla="*/ 1837349 w 7467600"/>
              <a:gd name="connsiteY492" fmla="*/ 4956357 h 6858000"/>
              <a:gd name="connsiteX493" fmla="*/ 2162835 w 7467600"/>
              <a:gd name="connsiteY493" fmla="*/ 5187853 h 6858000"/>
              <a:gd name="connsiteX494" fmla="*/ 2257167 w 7467600"/>
              <a:gd name="connsiteY494" fmla="*/ 5462123 h 6858000"/>
              <a:gd name="connsiteX495" fmla="*/ 2261598 w 7467600"/>
              <a:gd name="connsiteY495" fmla="*/ 5467998 h 6858000"/>
              <a:gd name="connsiteX496" fmla="*/ 2437177 w 7467600"/>
              <a:gd name="connsiteY496" fmla="*/ 5479608 h 6858000"/>
              <a:gd name="connsiteX497" fmla="*/ 2445247 w 7467600"/>
              <a:gd name="connsiteY497" fmla="*/ 5483476 h 6858000"/>
              <a:gd name="connsiteX498" fmla="*/ 2743626 w 7467600"/>
              <a:gd name="connsiteY498" fmla="*/ 5304819 h 6858000"/>
              <a:gd name="connsiteX499" fmla="*/ 3048102 w 7467600"/>
              <a:gd name="connsiteY499" fmla="*/ 5150595 h 6858000"/>
              <a:gd name="connsiteX500" fmla="*/ 1799414 w 7467600"/>
              <a:gd name="connsiteY500" fmla="*/ 4694732 h 6858000"/>
              <a:gd name="connsiteX501" fmla="*/ 1771735 w 7467600"/>
              <a:gd name="connsiteY501" fmla="*/ 4619929 h 6858000"/>
              <a:gd name="connsiteX502" fmla="*/ 3104273 w 7467600"/>
              <a:gd name="connsiteY502" fmla="*/ 5076159 h 6858000"/>
              <a:gd name="connsiteX503" fmla="*/ 3113245 w 7467600"/>
              <a:gd name="connsiteY503" fmla="*/ 5090705 h 6858000"/>
              <a:gd name="connsiteX504" fmla="*/ 3126294 w 7467600"/>
              <a:gd name="connsiteY504" fmla="*/ 5114400 h 6858000"/>
              <a:gd name="connsiteX505" fmla="*/ 3937433 w 7467600"/>
              <a:gd name="connsiteY505" fmla="*/ 4830473 h 6858000"/>
              <a:gd name="connsiteX506" fmla="*/ 3590475 w 7467600"/>
              <a:gd name="connsiteY506" fmla="*/ 4597974 h 6858000"/>
              <a:gd name="connsiteX507" fmla="*/ 3100264 w 7467600"/>
              <a:gd name="connsiteY507" fmla="*/ 4579845 h 6858000"/>
              <a:gd name="connsiteX508" fmla="*/ 2183576 w 7467600"/>
              <a:gd name="connsiteY508" fmla="*/ 4227150 h 6858000"/>
              <a:gd name="connsiteX509" fmla="*/ 2151029 w 7467600"/>
              <a:gd name="connsiteY509" fmla="*/ 4146947 h 6858000"/>
              <a:gd name="connsiteX510" fmla="*/ 3563434 w 7467600"/>
              <a:gd name="connsiteY510" fmla="*/ 4469115 h 6858000"/>
              <a:gd name="connsiteX511" fmla="*/ 3177952 w 7467600"/>
              <a:gd name="connsiteY511" fmla="*/ 3657386 h 6858000"/>
              <a:gd name="connsiteX512" fmla="*/ 3189263 w 7467600"/>
              <a:gd name="connsiteY512" fmla="*/ 3625726 h 6858000"/>
              <a:gd name="connsiteX513" fmla="*/ 3560912 w 7467600"/>
              <a:gd name="connsiteY513" fmla="*/ 4079863 h 6858000"/>
              <a:gd name="connsiteX514" fmla="*/ 3626636 w 7467600"/>
              <a:gd name="connsiteY514" fmla="*/ 4512230 h 6858000"/>
              <a:gd name="connsiteX515" fmla="*/ 3653088 w 7467600"/>
              <a:gd name="connsiteY515" fmla="*/ 4521417 h 6858000"/>
              <a:gd name="connsiteX516" fmla="*/ 3988128 w 7467600"/>
              <a:gd name="connsiteY516" fmla="*/ 4817267 h 6858000"/>
              <a:gd name="connsiteX517" fmla="*/ 4830582 w 7467600"/>
              <a:gd name="connsiteY517" fmla="*/ 4676000 h 6858000"/>
              <a:gd name="connsiteX518" fmla="*/ 4830100 w 7467600"/>
              <a:gd name="connsiteY518" fmla="*/ 4675554 h 6858000"/>
              <a:gd name="connsiteX519" fmla="*/ 4036318 w 7467600"/>
              <a:gd name="connsiteY519" fmla="*/ 4147013 h 6858000"/>
              <a:gd name="connsiteX520" fmla="*/ 3432098 w 7467600"/>
              <a:gd name="connsiteY520" fmla="*/ 3537312 h 6858000"/>
              <a:gd name="connsiteX521" fmla="*/ 3446761 w 7467600"/>
              <a:gd name="connsiteY521" fmla="*/ 3461278 h 6858000"/>
              <a:gd name="connsiteX522" fmla="*/ 4419733 w 7467600"/>
              <a:gd name="connsiteY522" fmla="*/ 3963555 h 6858000"/>
              <a:gd name="connsiteX523" fmla="*/ 4781371 w 7467600"/>
              <a:gd name="connsiteY523" fmla="*/ 4458604 h 6858000"/>
              <a:gd name="connsiteX524" fmla="*/ 4780440 w 7467600"/>
              <a:gd name="connsiteY524" fmla="*/ 4470290 h 6858000"/>
              <a:gd name="connsiteX525" fmla="*/ 4898954 w 7467600"/>
              <a:gd name="connsiteY525" fmla="*/ 4662092 h 6858000"/>
              <a:gd name="connsiteX526" fmla="*/ 4900699 w 7467600"/>
              <a:gd name="connsiteY526" fmla="*/ 4670867 h 6858000"/>
              <a:gd name="connsiteX527" fmla="*/ 5714511 w 7467600"/>
              <a:gd name="connsiteY527" fmla="*/ 4663483 h 6858000"/>
              <a:gd name="connsiteX528" fmla="*/ 5464793 w 7467600"/>
              <a:gd name="connsiteY528" fmla="*/ 4393556 h 6858000"/>
              <a:gd name="connsiteX529" fmla="*/ 5461897 w 7467600"/>
              <a:gd name="connsiteY529" fmla="*/ 4390879 h 6858000"/>
              <a:gd name="connsiteX530" fmla="*/ 4294126 w 7467600"/>
              <a:gd name="connsiteY530" fmla="*/ 3303048 h 6858000"/>
              <a:gd name="connsiteX531" fmla="*/ 4305321 w 7467600"/>
              <a:gd name="connsiteY531" fmla="*/ 3256953 h 6858000"/>
              <a:gd name="connsiteX532" fmla="*/ 4949299 w 7467600"/>
              <a:gd name="connsiteY532" fmla="*/ 3766336 h 6858000"/>
              <a:gd name="connsiteX533" fmla="*/ 5291452 w 7467600"/>
              <a:gd name="connsiteY533" fmla="*/ 4076801 h 6858000"/>
              <a:gd name="connsiteX534" fmla="*/ 5434998 w 7467600"/>
              <a:gd name="connsiteY534" fmla="*/ 4254100 h 6858000"/>
              <a:gd name="connsiteX535" fmla="*/ 5351015 w 7467600"/>
              <a:gd name="connsiteY535" fmla="*/ 3760989 h 6858000"/>
              <a:gd name="connsiteX536" fmla="*/ 5413780 w 7467600"/>
              <a:gd name="connsiteY536" fmla="*/ 2966265 h 6858000"/>
              <a:gd name="connsiteX537" fmla="*/ 5425627 w 7467600"/>
              <a:gd name="connsiteY537" fmla="*/ 2954192 h 6858000"/>
              <a:gd name="connsiteX538" fmla="*/ 6604735 w 7467600"/>
              <a:gd name="connsiteY538" fmla="*/ 2041381 h 6858000"/>
              <a:gd name="connsiteX539" fmla="*/ 7204487 w 7467600"/>
              <a:gd name="connsiteY539" fmla="*/ 2742112 h 6858000"/>
              <a:gd name="connsiteX540" fmla="*/ 7131592 w 7467600"/>
              <a:gd name="connsiteY540" fmla="*/ 2672096 h 6858000"/>
              <a:gd name="connsiteX541" fmla="*/ 6996344 w 7467600"/>
              <a:gd name="connsiteY541" fmla="*/ 2518310 h 6858000"/>
              <a:gd name="connsiteX542" fmla="*/ 6735495 w 7467600"/>
              <a:gd name="connsiteY542" fmla="*/ 2196890 h 6858000"/>
              <a:gd name="connsiteX543" fmla="*/ 6721901 w 7467600"/>
              <a:gd name="connsiteY543" fmla="*/ 2179274 h 6858000"/>
              <a:gd name="connsiteX544" fmla="*/ 6604735 w 7467600"/>
              <a:gd name="connsiteY544" fmla="*/ 2041381 h 6858000"/>
              <a:gd name="connsiteX545" fmla="*/ 6591670 w 7467600"/>
              <a:gd name="connsiteY545" fmla="*/ 1988277 h 6858000"/>
              <a:gd name="connsiteX546" fmla="*/ 6747349 w 7467600"/>
              <a:gd name="connsiteY546" fmla="*/ 2160069 h 6858000"/>
              <a:gd name="connsiteX547" fmla="*/ 6760943 w 7467600"/>
              <a:gd name="connsiteY547" fmla="*/ 2177686 h 6858000"/>
              <a:gd name="connsiteX548" fmla="*/ 7021065 w 7467600"/>
              <a:gd name="connsiteY548" fmla="*/ 2498102 h 6858000"/>
              <a:gd name="connsiteX549" fmla="*/ 7155223 w 7467600"/>
              <a:gd name="connsiteY549" fmla="*/ 2650386 h 6858000"/>
              <a:gd name="connsiteX550" fmla="*/ 7203167 w 7467600"/>
              <a:gd name="connsiteY550" fmla="*/ 2697288 h 6858000"/>
              <a:gd name="connsiteX551" fmla="*/ 6937703 w 7467600"/>
              <a:gd name="connsiteY551" fmla="*/ 2321981 h 6858000"/>
              <a:gd name="connsiteX552" fmla="*/ 6591670 w 7467600"/>
              <a:gd name="connsiteY552" fmla="*/ 1988277 h 6858000"/>
              <a:gd name="connsiteX553" fmla="*/ 5798671 w 7467600"/>
              <a:gd name="connsiteY553" fmla="*/ 1981601 h 6858000"/>
              <a:gd name="connsiteX554" fmla="*/ 5754709 w 7467600"/>
              <a:gd name="connsiteY554" fmla="*/ 2071454 h 6858000"/>
              <a:gd name="connsiteX555" fmla="*/ 5763044 w 7467600"/>
              <a:gd name="connsiteY555" fmla="*/ 2842206 h 6858000"/>
              <a:gd name="connsiteX556" fmla="*/ 5764974 w 7467600"/>
              <a:gd name="connsiteY556" fmla="*/ 2799609 h 6858000"/>
              <a:gd name="connsiteX557" fmla="*/ 5767665 w 7467600"/>
              <a:gd name="connsiteY557" fmla="*/ 2666409 h 6858000"/>
              <a:gd name="connsiteX558" fmla="*/ 5763055 w 7467600"/>
              <a:gd name="connsiteY558" fmla="*/ 2579705 h 6858000"/>
              <a:gd name="connsiteX559" fmla="*/ 5758079 w 7467600"/>
              <a:gd name="connsiteY559" fmla="*/ 2492508 h 6858000"/>
              <a:gd name="connsiteX560" fmla="*/ 5779325 w 7467600"/>
              <a:gd name="connsiteY560" fmla="*/ 2197069 h 6858000"/>
              <a:gd name="connsiteX561" fmla="*/ 5798671 w 7467600"/>
              <a:gd name="connsiteY561" fmla="*/ 1981601 h 6858000"/>
              <a:gd name="connsiteX562" fmla="*/ 5829202 w 7467600"/>
              <a:gd name="connsiteY562" fmla="*/ 1971679 h 6858000"/>
              <a:gd name="connsiteX563" fmla="*/ 5809558 w 7467600"/>
              <a:gd name="connsiteY563" fmla="*/ 2198043 h 6858000"/>
              <a:gd name="connsiteX564" fmla="*/ 5788653 w 7467600"/>
              <a:gd name="connsiteY564" fmla="*/ 2489430 h 6858000"/>
              <a:gd name="connsiteX565" fmla="*/ 5793439 w 7467600"/>
              <a:gd name="connsiteY565" fmla="*/ 2575235 h 6858000"/>
              <a:gd name="connsiteX566" fmla="*/ 5796837 w 7467600"/>
              <a:gd name="connsiteY566" fmla="*/ 2637633 h 6858000"/>
              <a:gd name="connsiteX567" fmla="*/ 5818614 w 7467600"/>
              <a:gd name="connsiteY567" fmla="*/ 2473055 h 6858000"/>
              <a:gd name="connsiteX568" fmla="*/ 5829202 w 7467600"/>
              <a:gd name="connsiteY568" fmla="*/ 1971679 h 6858000"/>
              <a:gd name="connsiteX569" fmla="*/ 5911389 w 7467600"/>
              <a:gd name="connsiteY569" fmla="*/ 1898371 h 6858000"/>
              <a:gd name="connsiteX570" fmla="*/ 6237627 w 7467600"/>
              <a:gd name="connsiteY570" fmla="*/ 2231921 h 6858000"/>
              <a:gd name="connsiteX571" fmla="*/ 5911389 w 7467600"/>
              <a:gd name="connsiteY571" fmla="*/ 1898371 h 6858000"/>
              <a:gd name="connsiteX572" fmla="*/ 6944437 w 7467600"/>
              <a:gd name="connsiteY572" fmla="*/ 1575402 h 6858000"/>
              <a:gd name="connsiteX573" fmla="*/ 6304730 w 7467600"/>
              <a:gd name="connsiteY573" fmla="*/ 1766654 h 6858000"/>
              <a:gd name="connsiteX574" fmla="*/ 6944437 w 7467600"/>
              <a:gd name="connsiteY574" fmla="*/ 1575402 h 6858000"/>
              <a:gd name="connsiteX575" fmla="*/ 7019523 w 7467600"/>
              <a:gd name="connsiteY575" fmla="*/ 1519450 h 6858000"/>
              <a:gd name="connsiteX576" fmla="*/ 6298091 w 7467600"/>
              <a:gd name="connsiteY576" fmla="*/ 1737122 h 6858000"/>
              <a:gd name="connsiteX577" fmla="*/ 7019523 w 7467600"/>
              <a:gd name="connsiteY577" fmla="*/ 1519450 h 6858000"/>
              <a:gd name="connsiteX578" fmla="*/ 2399523 w 7467600"/>
              <a:gd name="connsiteY578" fmla="*/ 1428234 h 6858000"/>
              <a:gd name="connsiteX579" fmla="*/ 2224982 w 7467600"/>
              <a:gd name="connsiteY579" fmla="*/ 1826201 h 6858000"/>
              <a:gd name="connsiteX580" fmla="*/ 2096099 w 7467600"/>
              <a:gd name="connsiteY580" fmla="*/ 2345900 h 6858000"/>
              <a:gd name="connsiteX581" fmla="*/ 2283317 w 7467600"/>
              <a:gd name="connsiteY581" fmla="*/ 1796925 h 6858000"/>
              <a:gd name="connsiteX582" fmla="*/ 2399523 w 7467600"/>
              <a:gd name="connsiteY582" fmla="*/ 1428234 h 6858000"/>
              <a:gd name="connsiteX583" fmla="*/ 2448558 w 7467600"/>
              <a:gd name="connsiteY583" fmla="*/ 1373435 h 6858000"/>
              <a:gd name="connsiteX584" fmla="*/ 2312521 w 7467600"/>
              <a:gd name="connsiteY584" fmla="*/ 1806140 h 6858000"/>
              <a:gd name="connsiteX585" fmla="*/ 2127533 w 7467600"/>
              <a:gd name="connsiteY585" fmla="*/ 2348380 h 6858000"/>
              <a:gd name="connsiteX586" fmla="*/ 2358080 w 7467600"/>
              <a:gd name="connsiteY586" fmla="*/ 1866134 h 6858000"/>
              <a:gd name="connsiteX587" fmla="*/ 2407436 w 7467600"/>
              <a:gd name="connsiteY587" fmla="*/ 1651070 h 6858000"/>
              <a:gd name="connsiteX588" fmla="*/ 2448558 w 7467600"/>
              <a:gd name="connsiteY588" fmla="*/ 1373435 h 6858000"/>
              <a:gd name="connsiteX589" fmla="*/ 278707 w 7467600"/>
              <a:gd name="connsiteY589" fmla="*/ 1352270 h 6858000"/>
              <a:gd name="connsiteX590" fmla="*/ 321570 w 7467600"/>
              <a:gd name="connsiteY590" fmla="*/ 1861610 h 6858000"/>
              <a:gd name="connsiteX591" fmla="*/ 294281 w 7467600"/>
              <a:gd name="connsiteY591" fmla="*/ 1440658 h 6858000"/>
              <a:gd name="connsiteX592" fmla="*/ 278707 w 7467600"/>
              <a:gd name="connsiteY592" fmla="*/ 1352270 h 6858000"/>
              <a:gd name="connsiteX593" fmla="*/ 1423821 w 7467600"/>
              <a:gd name="connsiteY593" fmla="*/ 1351958 h 6858000"/>
              <a:gd name="connsiteX594" fmla="*/ 1638521 w 7467600"/>
              <a:gd name="connsiteY594" fmla="*/ 1908470 h 6858000"/>
              <a:gd name="connsiteX595" fmla="*/ 1754199 w 7467600"/>
              <a:gd name="connsiteY595" fmla="*/ 2149284 h 6858000"/>
              <a:gd name="connsiteX596" fmla="*/ 1908359 w 7467600"/>
              <a:gd name="connsiteY596" fmla="*/ 2364988 h 6858000"/>
              <a:gd name="connsiteX597" fmla="*/ 1647661 w 7467600"/>
              <a:gd name="connsiteY597" fmla="*/ 1825945 h 6858000"/>
              <a:gd name="connsiteX598" fmla="*/ 1423821 w 7467600"/>
              <a:gd name="connsiteY598" fmla="*/ 1351958 h 6858000"/>
              <a:gd name="connsiteX599" fmla="*/ 1431890 w 7467600"/>
              <a:gd name="connsiteY599" fmla="*/ 1306475 h 6858000"/>
              <a:gd name="connsiteX600" fmla="*/ 1507597 w 7467600"/>
              <a:gd name="connsiteY600" fmla="*/ 1446132 h 6858000"/>
              <a:gd name="connsiteX601" fmla="*/ 1674586 w 7467600"/>
              <a:gd name="connsiteY601" fmla="*/ 1813832 h 6858000"/>
              <a:gd name="connsiteX602" fmla="*/ 1815950 w 7467600"/>
              <a:gd name="connsiteY602" fmla="*/ 2128564 h 6858000"/>
              <a:gd name="connsiteX603" fmla="*/ 1984242 w 7467600"/>
              <a:gd name="connsiteY603" fmla="*/ 2430829 h 6858000"/>
              <a:gd name="connsiteX604" fmla="*/ 2014023 w 7467600"/>
              <a:gd name="connsiteY604" fmla="*/ 2450995 h 6858000"/>
              <a:gd name="connsiteX605" fmla="*/ 1747337 w 7467600"/>
              <a:gd name="connsiteY605" fmla="*/ 1855264 h 6858000"/>
              <a:gd name="connsiteX606" fmla="*/ 1533749 w 7467600"/>
              <a:gd name="connsiteY606" fmla="*/ 1478656 h 6858000"/>
              <a:gd name="connsiteX607" fmla="*/ 1431890 w 7467600"/>
              <a:gd name="connsiteY607" fmla="*/ 1306475 h 6858000"/>
              <a:gd name="connsiteX608" fmla="*/ 5052692 w 7467600"/>
              <a:gd name="connsiteY608" fmla="*/ 1292994 h 6858000"/>
              <a:gd name="connsiteX609" fmla="*/ 5200661 w 7467600"/>
              <a:gd name="connsiteY609" fmla="*/ 1635186 h 6858000"/>
              <a:gd name="connsiteX610" fmla="*/ 5297138 w 7467600"/>
              <a:gd name="connsiteY610" fmla="*/ 1906351 h 6858000"/>
              <a:gd name="connsiteX611" fmla="*/ 5052692 w 7467600"/>
              <a:gd name="connsiteY611" fmla="*/ 1292994 h 6858000"/>
              <a:gd name="connsiteX612" fmla="*/ 5009948 w 7467600"/>
              <a:gd name="connsiteY612" fmla="*/ 1273619 h 6858000"/>
              <a:gd name="connsiteX613" fmla="*/ 5121777 w 7467600"/>
              <a:gd name="connsiteY613" fmla="*/ 1654213 h 6858000"/>
              <a:gd name="connsiteX614" fmla="*/ 5293545 w 7467600"/>
              <a:gd name="connsiteY614" fmla="*/ 2072247 h 6858000"/>
              <a:gd name="connsiteX615" fmla="*/ 5294042 w 7467600"/>
              <a:gd name="connsiteY615" fmla="*/ 2065019 h 6858000"/>
              <a:gd name="connsiteX616" fmla="*/ 5171936 w 7467600"/>
              <a:gd name="connsiteY616" fmla="*/ 1647613 h 6858000"/>
              <a:gd name="connsiteX617" fmla="*/ 5009948 w 7467600"/>
              <a:gd name="connsiteY617" fmla="*/ 1273619 h 6858000"/>
              <a:gd name="connsiteX618" fmla="*/ 655236 w 7467600"/>
              <a:gd name="connsiteY618" fmla="*/ 1268632 h 6858000"/>
              <a:gd name="connsiteX619" fmla="*/ 839521 w 7467600"/>
              <a:gd name="connsiteY619" fmla="*/ 1685315 h 6858000"/>
              <a:gd name="connsiteX620" fmla="*/ 1109416 w 7467600"/>
              <a:gd name="connsiteY620" fmla="*/ 2061663 h 6858000"/>
              <a:gd name="connsiteX621" fmla="*/ 1298300 w 7467600"/>
              <a:gd name="connsiteY621" fmla="*/ 2247742 h 6858000"/>
              <a:gd name="connsiteX622" fmla="*/ 1125871 w 7467600"/>
              <a:gd name="connsiteY622" fmla="*/ 1989513 h 6858000"/>
              <a:gd name="connsiteX623" fmla="*/ 981574 w 7467600"/>
              <a:gd name="connsiteY623" fmla="*/ 1783157 h 6858000"/>
              <a:gd name="connsiteX624" fmla="*/ 922198 w 7467600"/>
              <a:gd name="connsiteY624" fmla="*/ 1677437 h 6858000"/>
              <a:gd name="connsiteX625" fmla="*/ 869293 w 7467600"/>
              <a:gd name="connsiteY625" fmla="*/ 1583214 h 6858000"/>
              <a:gd name="connsiteX626" fmla="*/ 751431 w 7467600"/>
              <a:gd name="connsiteY626" fmla="*/ 1405731 h 6858000"/>
              <a:gd name="connsiteX627" fmla="*/ 655236 w 7467600"/>
              <a:gd name="connsiteY627" fmla="*/ 1268632 h 6858000"/>
              <a:gd name="connsiteX628" fmla="*/ 6516292 w 7467600"/>
              <a:gd name="connsiteY628" fmla="*/ 1263064 h 6858000"/>
              <a:gd name="connsiteX629" fmla="*/ 5736320 w 7467600"/>
              <a:gd name="connsiteY629" fmla="*/ 1501803 h 6858000"/>
              <a:gd name="connsiteX630" fmla="*/ 6516292 w 7467600"/>
              <a:gd name="connsiteY630" fmla="*/ 1263064 h 6858000"/>
              <a:gd name="connsiteX631" fmla="*/ 291466 w 7467600"/>
              <a:gd name="connsiteY631" fmla="*/ 1250369 h 6858000"/>
              <a:gd name="connsiteX632" fmla="*/ 323180 w 7467600"/>
              <a:gd name="connsiteY632" fmla="*/ 1435283 h 6858000"/>
              <a:gd name="connsiteX633" fmla="*/ 349381 w 7467600"/>
              <a:gd name="connsiteY633" fmla="*/ 1875041 h 6858000"/>
              <a:gd name="connsiteX634" fmla="*/ 374363 w 7467600"/>
              <a:gd name="connsiteY634" fmla="*/ 1506494 h 6858000"/>
              <a:gd name="connsiteX635" fmla="*/ 302168 w 7467600"/>
              <a:gd name="connsiteY635" fmla="*/ 1274495 h 6858000"/>
              <a:gd name="connsiteX636" fmla="*/ 291466 w 7467600"/>
              <a:gd name="connsiteY636" fmla="*/ 1250369 h 6858000"/>
              <a:gd name="connsiteX637" fmla="*/ 678222 w 7467600"/>
              <a:gd name="connsiteY637" fmla="*/ 1248670 h 6858000"/>
              <a:gd name="connsiteX638" fmla="*/ 775536 w 7467600"/>
              <a:gd name="connsiteY638" fmla="*/ 1388015 h 6858000"/>
              <a:gd name="connsiteX639" fmla="*/ 894529 w 7467600"/>
              <a:gd name="connsiteY639" fmla="*/ 1567739 h 6858000"/>
              <a:gd name="connsiteX640" fmla="*/ 948000 w 7467600"/>
              <a:gd name="connsiteY640" fmla="*/ 1663088 h 6858000"/>
              <a:gd name="connsiteX641" fmla="*/ 1006812 w 7467600"/>
              <a:gd name="connsiteY641" fmla="*/ 1767683 h 6858000"/>
              <a:gd name="connsiteX642" fmla="*/ 1149133 w 7467600"/>
              <a:gd name="connsiteY642" fmla="*/ 1971513 h 6858000"/>
              <a:gd name="connsiteX643" fmla="*/ 1333952 w 7467600"/>
              <a:gd name="connsiteY643" fmla="*/ 2251620 h 6858000"/>
              <a:gd name="connsiteX644" fmla="*/ 1337329 w 7467600"/>
              <a:gd name="connsiteY644" fmla="*/ 2258350 h 6858000"/>
              <a:gd name="connsiteX645" fmla="*/ 1014726 w 7467600"/>
              <a:gd name="connsiteY645" fmla="*/ 1615556 h 6858000"/>
              <a:gd name="connsiteX646" fmla="*/ 678222 w 7467600"/>
              <a:gd name="connsiteY646" fmla="*/ 1248670 h 6858000"/>
              <a:gd name="connsiteX647" fmla="*/ 6691602 w 7467600"/>
              <a:gd name="connsiteY647" fmla="*/ 1140573 h 6858000"/>
              <a:gd name="connsiteX648" fmla="*/ 6571100 w 7467600"/>
              <a:gd name="connsiteY648" fmla="*/ 1183662 h 6858000"/>
              <a:gd name="connsiteX649" fmla="*/ 6241687 w 7467600"/>
              <a:gd name="connsiteY649" fmla="*/ 1257600 h 6858000"/>
              <a:gd name="connsiteX650" fmla="*/ 5693009 w 7467600"/>
              <a:gd name="connsiteY650" fmla="*/ 1478256 h 6858000"/>
              <a:gd name="connsiteX651" fmla="*/ 6548420 w 7467600"/>
              <a:gd name="connsiteY651" fmla="*/ 1214599 h 6858000"/>
              <a:gd name="connsiteX652" fmla="*/ 6605473 w 7467600"/>
              <a:gd name="connsiteY652" fmla="*/ 1184686 h 6858000"/>
              <a:gd name="connsiteX653" fmla="*/ 6691602 w 7467600"/>
              <a:gd name="connsiteY653" fmla="*/ 1140573 h 6858000"/>
              <a:gd name="connsiteX654" fmla="*/ 4002475 w 7467600"/>
              <a:gd name="connsiteY654" fmla="*/ 1037802 h 6858000"/>
              <a:gd name="connsiteX655" fmla="*/ 4000324 w 7467600"/>
              <a:gd name="connsiteY655" fmla="*/ 1039362 h 6858000"/>
              <a:gd name="connsiteX656" fmla="*/ 4002862 w 7467600"/>
              <a:gd name="connsiteY656" fmla="*/ 1042866 h 6858000"/>
              <a:gd name="connsiteX657" fmla="*/ 4002475 w 7467600"/>
              <a:gd name="connsiteY657" fmla="*/ 1037802 h 6858000"/>
              <a:gd name="connsiteX658" fmla="*/ 506322 w 7467600"/>
              <a:gd name="connsiteY658" fmla="*/ 1020997 h 6858000"/>
              <a:gd name="connsiteX659" fmla="*/ 533068 w 7467600"/>
              <a:gd name="connsiteY659" fmla="*/ 1029409 h 6858000"/>
              <a:gd name="connsiteX660" fmla="*/ 1232525 w 7467600"/>
              <a:gd name="connsiteY660" fmla="*/ 1804675 h 6858000"/>
              <a:gd name="connsiteX661" fmla="*/ 1388858 w 7467600"/>
              <a:gd name="connsiteY661" fmla="*/ 2368011 h 6858000"/>
              <a:gd name="connsiteX662" fmla="*/ 1384098 w 7467600"/>
              <a:gd name="connsiteY662" fmla="*/ 2378125 h 6858000"/>
              <a:gd name="connsiteX663" fmla="*/ 1425393 w 7467600"/>
              <a:gd name="connsiteY663" fmla="*/ 2589124 h 6858000"/>
              <a:gd name="connsiteX664" fmla="*/ 1424001 w 7467600"/>
              <a:gd name="connsiteY664" fmla="*/ 2597541 h 6858000"/>
              <a:gd name="connsiteX665" fmla="*/ 2152729 w 7467600"/>
              <a:gd name="connsiteY665" fmla="*/ 2864487 h 6858000"/>
              <a:gd name="connsiteX666" fmla="*/ 2020609 w 7467600"/>
              <a:gd name="connsiteY666" fmla="*/ 2539671 h 6858000"/>
              <a:gd name="connsiteX667" fmla="*/ 2018920 w 7467600"/>
              <a:gd name="connsiteY667" fmla="*/ 2536309 h 6858000"/>
              <a:gd name="connsiteX668" fmla="*/ 1342441 w 7467600"/>
              <a:gd name="connsiteY668" fmla="*/ 1173017 h 6858000"/>
              <a:gd name="connsiteX669" fmla="*/ 1367925 w 7467600"/>
              <a:gd name="connsiteY669" fmla="*/ 1135648 h 6858000"/>
              <a:gd name="connsiteX670" fmla="*/ 1771401 w 7467600"/>
              <a:gd name="connsiteY670" fmla="*/ 1806673 h 6858000"/>
              <a:gd name="connsiteX671" fmla="*/ 1972385 w 7467600"/>
              <a:gd name="connsiteY671" fmla="*/ 2198735 h 6858000"/>
              <a:gd name="connsiteX672" fmla="*/ 2040892 w 7467600"/>
              <a:gd name="connsiteY672" fmla="*/ 2405205 h 6858000"/>
              <a:gd name="connsiteX673" fmla="*/ 2131689 w 7467600"/>
              <a:gd name="connsiteY673" fmla="*/ 1936926 h 6858000"/>
              <a:gd name="connsiteX674" fmla="*/ 2454820 w 7467600"/>
              <a:gd name="connsiteY674" fmla="*/ 1248808 h 6858000"/>
              <a:gd name="connsiteX675" fmla="*/ 2492512 w 7467600"/>
              <a:gd name="connsiteY675" fmla="*/ 1302920 h 6858000"/>
              <a:gd name="connsiteX676" fmla="*/ 2081216 w 7467600"/>
              <a:gd name="connsiteY676" fmla="*/ 2527513 h 6858000"/>
              <a:gd name="connsiteX677" fmla="*/ 2081211 w 7467600"/>
              <a:gd name="connsiteY677" fmla="*/ 2528916 h 6858000"/>
              <a:gd name="connsiteX678" fmla="*/ 2199067 w 7467600"/>
              <a:gd name="connsiteY678" fmla="*/ 2884061 h 6858000"/>
              <a:gd name="connsiteX679" fmla="*/ 3192586 w 7467600"/>
              <a:gd name="connsiteY679" fmla="*/ 3411496 h 6858000"/>
              <a:gd name="connsiteX680" fmla="*/ 3182620 w 7467600"/>
              <a:gd name="connsiteY680" fmla="*/ 3483279 h 6858000"/>
              <a:gd name="connsiteX681" fmla="*/ 2435119 w 7467600"/>
              <a:gd name="connsiteY681" fmla="*/ 3080173 h 6858000"/>
              <a:gd name="connsiteX682" fmla="*/ 2410152 w 7467600"/>
              <a:gd name="connsiteY682" fmla="*/ 3063751 h 6858000"/>
              <a:gd name="connsiteX683" fmla="*/ 2408099 w 7467600"/>
              <a:gd name="connsiteY683" fmla="*/ 3064403 h 6858000"/>
              <a:gd name="connsiteX684" fmla="*/ 2407218 w 7467600"/>
              <a:gd name="connsiteY684" fmla="*/ 3070324 h 6858000"/>
              <a:gd name="connsiteX685" fmla="*/ 2380138 w 7467600"/>
              <a:gd name="connsiteY685" fmla="*/ 3099341 h 6858000"/>
              <a:gd name="connsiteX686" fmla="*/ 1765923 w 7467600"/>
              <a:gd name="connsiteY686" fmla="*/ 3581043 h 6858000"/>
              <a:gd name="connsiteX687" fmla="*/ 1702258 w 7467600"/>
              <a:gd name="connsiteY687" fmla="*/ 3612286 h 6858000"/>
              <a:gd name="connsiteX688" fmla="*/ 1538370 w 7467600"/>
              <a:gd name="connsiteY688" fmla="*/ 3811804 h 6858000"/>
              <a:gd name="connsiteX689" fmla="*/ 542867 w 7467600"/>
              <a:gd name="connsiteY689" fmla="*/ 4944092 h 6858000"/>
              <a:gd name="connsiteX690" fmla="*/ 515800 w 7467600"/>
              <a:gd name="connsiteY690" fmla="*/ 4862180 h 6858000"/>
              <a:gd name="connsiteX691" fmla="*/ 909145 w 7467600"/>
              <a:gd name="connsiteY691" fmla="*/ 4199225 h 6858000"/>
              <a:gd name="connsiteX692" fmla="*/ 1214067 w 7467600"/>
              <a:gd name="connsiteY692" fmla="*/ 3908561 h 6858000"/>
              <a:gd name="connsiteX693" fmla="*/ 640967 w 7467600"/>
              <a:gd name="connsiteY693" fmla="*/ 4105601 h 6858000"/>
              <a:gd name="connsiteX694" fmla="*/ 112563 w 7467600"/>
              <a:gd name="connsiteY694" fmla="*/ 4396952 h 6858000"/>
              <a:gd name="connsiteX695" fmla="*/ 0 w 7467600"/>
              <a:gd name="connsiteY695" fmla="*/ 4466006 h 6858000"/>
              <a:gd name="connsiteX696" fmla="*/ 0 w 7467600"/>
              <a:gd name="connsiteY696" fmla="*/ 4233763 h 6858000"/>
              <a:gd name="connsiteX697" fmla="*/ 36881 w 7467600"/>
              <a:gd name="connsiteY697" fmla="*/ 4200118 h 6858000"/>
              <a:gd name="connsiteX698" fmla="*/ 910534 w 7467600"/>
              <a:gd name="connsiteY698" fmla="*/ 3629753 h 6858000"/>
              <a:gd name="connsiteX699" fmla="*/ 1578717 w 7467600"/>
              <a:gd name="connsiteY699" fmla="*/ 3575982 h 6858000"/>
              <a:gd name="connsiteX700" fmla="*/ 2338780 w 7467600"/>
              <a:gd name="connsiteY700" fmla="*/ 3033725 h 6858000"/>
              <a:gd name="connsiteX701" fmla="*/ 1807991 w 7467600"/>
              <a:gd name="connsiteY701" fmla="*/ 2807184 h 6858000"/>
              <a:gd name="connsiteX702" fmla="*/ 1416358 w 7467600"/>
              <a:gd name="connsiteY702" fmla="*/ 3112571 h 6858000"/>
              <a:gd name="connsiteX703" fmla="*/ 939066 w 7467600"/>
              <a:gd name="connsiteY703" fmla="*/ 3378798 h 6858000"/>
              <a:gd name="connsiteX704" fmla="*/ 115099 w 7467600"/>
              <a:gd name="connsiteY704" fmla="*/ 3607650 h 6858000"/>
              <a:gd name="connsiteX705" fmla="*/ 97284 w 7467600"/>
              <a:gd name="connsiteY705" fmla="*/ 3520393 h 6858000"/>
              <a:gd name="connsiteX706" fmla="*/ 922050 w 7467600"/>
              <a:gd name="connsiteY706" fmla="*/ 3074867 h 6858000"/>
              <a:gd name="connsiteX707" fmla="*/ 1405265 w 7467600"/>
              <a:gd name="connsiteY707" fmla="*/ 3016319 h 6858000"/>
              <a:gd name="connsiteX708" fmla="*/ 1407512 w 7467600"/>
              <a:gd name="connsiteY708" fmla="*/ 3018001 h 6858000"/>
              <a:gd name="connsiteX709" fmla="*/ 1726266 w 7467600"/>
              <a:gd name="connsiteY709" fmla="*/ 2777274 h 6858000"/>
              <a:gd name="connsiteX710" fmla="*/ 625390 w 7467600"/>
              <a:gd name="connsiteY710" fmla="*/ 2514541 h 6858000"/>
              <a:gd name="connsiteX711" fmla="*/ 619799 w 7467600"/>
              <a:gd name="connsiteY711" fmla="*/ 2527180 h 6858000"/>
              <a:gd name="connsiteX712" fmla="*/ 310030 w 7467600"/>
              <a:gd name="connsiteY712" fmla="*/ 2771818 h 6858000"/>
              <a:gd name="connsiteX713" fmla="*/ 173877 w 7467600"/>
              <a:gd name="connsiteY713" fmla="*/ 2937056 h 6858000"/>
              <a:gd name="connsiteX714" fmla="*/ 77889 w 7467600"/>
              <a:gd name="connsiteY714" fmla="*/ 3138440 h 6858000"/>
              <a:gd name="connsiteX715" fmla="*/ 0 w 7467600"/>
              <a:gd name="connsiteY715" fmla="*/ 3271395 h 6858000"/>
              <a:gd name="connsiteX716" fmla="*/ 0 w 7467600"/>
              <a:gd name="connsiteY716" fmla="*/ 3153002 h 6858000"/>
              <a:gd name="connsiteX717" fmla="*/ 2386 w 7467600"/>
              <a:gd name="connsiteY717" fmla="*/ 3149203 h 6858000"/>
              <a:gd name="connsiteX718" fmla="*/ 89753 w 7467600"/>
              <a:gd name="connsiteY718" fmla="*/ 2987702 h 6858000"/>
              <a:gd name="connsiteX719" fmla="*/ 76869 w 7467600"/>
              <a:gd name="connsiteY719" fmla="*/ 3005404 h 6858000"/>
              <a:gd name="connsiteX720" fmla="*/ 32049 w 7467600"/>
              <a:gd name="connsiteY720" fmla="*/ 3065814 h 6858000"/>
              <a:gd name="connsiteX721" fmla="*/ 0 w 7467600"/>
              <a:gd name="connsiteY721" fmla="*/ 3108744 h 6858000"/>
              <a:gd name="connsiteX722" fmla="*/ 0 w 7467600"/>
              <a:gd name="connsiteY722" fmla="*/ 3058059 h 6858000"/>
              <a:gd name="connsiteX723" fmla="*/ 7610 w 7467600"/>
              <a:gd name="connsiteY723" fmla="*/ 3047889 h 6858000"/>
              <a:gd name="connsiteX724" fmla="*/ 52419 w 7467600"/>
              <a:gd name="connsiteY724" fmla="*/ 2987479 h 6858000"/>
              <a:gd name="connsiteX725" fmla="*/ 59142 w 7467600"/>
              <a:gd name="connsiteY725" fmla="*/ 2978488 h 6858000"/>
              <a:gd name="connsiteX726" fmla="*/ 0 w 7467600"/>
              <a:gd name="connsiteY726" fmla="*/ 3015334 h 6858000"/>
              <a:gd name="connsiteX727" fmla="*/ 0 w 7467600"/>
              <a:gd name="connsiteY727" fmla="*/ 2914286 h 6858000"/>
              <a:gd name="connsiteX728" fmla="*/ 36383 w 7467600"/>
              <a:gd name="connsiteY728" fmla="*/ 2901128 h 6858000"/>
              <a:gd name="connsiteX729" fmla="*/ 156329 w 7467600"/>
              <a:gd name="connsiteY729" fmla="*/ 2840533 h 6858000"/>
              <a:gd name="connsiteX730" fmla="*/ 358355 w 7467600"/>
              <a:gd name="connsiteY730" fmla="*/ 2620471 h 6858000"/>
              <a:gd name="connsiteX731" fmla="*/ 510577 w 7467600"/>
              <a:gd name="connsiteY731" fmla="*/ 2501244 h 6858000"/>
              <a:gd name="connsiteX732" fmla="*/ 211967 w 7467600"/>
              <a:gd name="connsiteY732" fmla="*/ 2479171 h 6858000"/>
              <a:gd name="connsiteX733" fmla="*/ 0 w 7467600"/>
              <a:gd name="connsiteY733" fmla="*/ 2476398 h 6858000"/>
              <a:gd name="connsiteX734" fmla="*/ 0 w 7467600"/>
              <a:gd name="connsiteY734" fmla="*/ 2389189 h 6858000"/>
              <a:gd name="connsiteX735" fmla="*/ 103062 w 7467600"/>
              <a:gd name="connsiteY735" fmla="*/ 2389518 h 6858000"/>
              <a:gd name="connsiteX736" fmla="*/ 510734 w 7467600"/>
              <a:gd name="connsiteY736" fmla="*/ 2416201 h 6858000"/>
              <a:gd name="connsiteX737" fmla="*/ 279257 w 7467600"/>
              <a:gd name="connsiteY737" fmla="*/ 2092102 h 6858000"/>
              <a:gd name="connsiteX738" fmla="*/ 65265 w 7467600"/>
              <a:gd name="connsiteY738" fmla="*/ 2006049 h 6858000"/>
              <a:gd name="connsiteX739" fmla="*/ 0 w 7467600"/>
              <a:gd name="connsiteY739" fmla="*/ 1982532 h 6858000"/>
              <a:gd name="connsiteX740" fmla="*/ 0 w 7467600"/>
              <a:gd name="connsiteY740" fmla="*/ 1912789 h 6858000"/>
              <a:gd name="connsiteX741" fmla="*/ 97460 w 7467600"/>
              <a:gd name="connsiteY741" fmla="*/ 1953725 h 6858000"/>
              <a:gd name="connsiteX742" fmla="*/ 221272 w 7467600"/>
              <a:gd name="connsiteY742" fmla="*/ 1980766 h 6858000"/>
              <a:gd name="connsiteX743" fmla="*/ 116765 w 7467600"/>
              <a:gd name="connsiteY743" fmla="*/ 1911033 h 6858000"/>
              <a:gd name="connsiteX744" fmla="*/ 16405 w 7467600"/>
              <a:gd name="connsiteY744" fmla="*/ 1803412 h 6858000"/>
              <a:gd name="connsiteX745" fmla="*/ 0 w 7467600"/>
              <a:gd name="connsiteY745" fmla="*/ 1784777 h 6858000"/>
              <a:gd name="connsiteX746" fmla="*/ 0 w 7467600"/>
              <a:gd name="connsiteY746" fmla="*/ 1740082 h 6858000"/>
              <a:gd name="connsiteX747" fmla="*/ 39394 w 7467600"/>
              <a:gd name="connsiteY747" fmla="*/ 1784856 h 6858000"/>
              <a:gd name="connsiteX748" fmla="*/ 135813 w 7467600"/>
              <a:gd name="connsiteY748" fmla="*/ 1888838 h 6858000"/>
              <a:gd name="connsiteX749" fmla="*/ 242575 w 7467600"/>
              <a:gd name="connsiteY749" fmla="*/ 1958841 h 6858000"/>
              <a:gd name="connsiteX750" fmla="*/ 82197 w 7467600"/>
              <a:gd name="connsiteY750" fmla="*/ 1754826 h 6858000"/>
              <a:gd name="connsiteX751" fmla="*/ 0 w 7467600"/>
              <a:gd name="connsiteY751" fmla="*/ 1679650 h 6858000"/>
              <a:gd name="connsiteX752" fmla="*/ 0 w 7467600"/>
              <a:gd name="connsiteY752" fmla="*/ 1602463 h 6858000"/>
              <a:gd name="connsiteX753" fmla="*/ 84689 w 7467600"/>
              <a:gd name="connsiteY753" fmla="*/ 1677442 h 6858000"/>
              <a:gd name="connsiteX754" fmla="*/ 298437 w 7467600"/>
              <a:gd name="connsiteY754" fmla="*/ 1968019 h 6858000"/>
              <a:gd name="connsiteX755" fmla="*/ 227269 w 7467600"/>
              <a:gd name="connsiteY755" fmla="*/ 1114064 h 6858000"/>
              <a:gd name="connsiteX756" fmla="*/ 248003 w 7467600"/>
              <a:gd name="connsiteY756" fmla="*/ 1089613 h 6858000"/>
              <a:gd name="connsiteX757" fmla="*/ 427020 w 7467600"/>
              <a:gd name="connsiteY757" fmla="*/ 1619803 h 6858000"/>
              <a:gd name="connsiteX758" fmla="*/ 340345 w 7467600"/>
              <a:gd name="connsiteY758" fmla="*/ 2027739 h 6858000"/>
              <a:gd name="connsiteX759" fmla="*/ 360865 w 7467600"/>
              <a:gd name="connsiteY759" fmla="*/ 2044827 h 6858000"/>
              <a:gd name="connsiteX760" fmla="*/ 560414 w 7467600"/>
              <a:gd name="connsiteY760" fmla="*/ 2421457 h 6858000"/>
              <a:gd name="connsiteX761" fmla="*/ 1359703 w 7467600"/>
              <a:gd name="connsiteY761" fmla="*/ 2578554 h 6858000"/>
              <a:gd name="connsiteX762" fmla="*/ 1359422 w 7467600"/>
              <a:gd name="connsiteY762" fmla="*/ 2577994 h 6858000"/>
              <a:gd name="connsiteX763" fmla="*/ 828701 w 7467600"/>
              <a:gd name="connsiteY763" fmla="*/ 1839520 h 6858000"/>
              <a:gd name="connsiteX764" fmla="*/ 494427 w 7467600"/>
              <a:gd name="connsiteY764" fmla="*/ 1092333 h 6858000"/>
              <a:gd name="connsiteX765" fmla="*/ 506322 w 7467600"/>
              <a:gd name="connsiteY765" fmla="*/ 1020997 h 6858000"/>
              <a:gd name="connsiteX766" fmla="*/ 4570198 w 7467600"/>
              <a:gd name="connsiteY766" fmla="*/ 978081 h 6858000"/>
              <a:gd name="connsiteX767" fmla="*/ 4523691 w 7467600"/>
              <a:gd name="connsiteY767" fmla="*/ 1127776 h 6858000"/>
              <a:gd name="connsiteX768" fmla="*/ 4509875 w 7467600"/>
              <a:gd name="connsiteY768" fmla="*/ 1167552 h 6858000"/>
              <a:gd name="connsiteX769" fmla="*/ 4478168 w 7467600"/>
              <a:gd name="connsiteY769" fmla="*/ 1260735 h 6858000"/>
              <a:gd name="connsiteX770" fmla="*/ 4409309 w 7467600"/>
              <a:gd name="connsiteY770" fmla="*/ 1666996 h 6858000"/>
              <a:gd name="connsiteX771" fmla="*/ 4370031 w 7467600"/>
              <a:gd name="connsiteY771" fmla="*/ 1955666 h 6858000"/>
              <a:gd name="connsiteX772" fmla="*/ 4570198 w 7467600"/>
              <a:gd name="connsiteY772" fmla="*/ 978081 h 6858000"/>
              <a:gd name="connsiteX773" fmla="*/ 4557898 w 7467600"/>
              <a:gd name="connsiteY773" fmla="*/ 900011 h 6858000"/>
              <a:gd name="connsiteX774" fmla="*/ 4344840 w 7467600"/>
              <a:gd name="connsiteY774" fmla="*/ 1922038 h 6858000"/>
              <a:gd name="connsiteX775" fmla="*/ 4378710 w 7467600"/>
              <a:gd name="connsiteY775" fmla="*/ 1665516 h 6858000"/>
              <a:gd name="connsiteX776" fmla="*/ 4448798 w 7467600"/>
              <a:gd name="connsiteY776" fmla="*/ 1253024 h 6858000"/>
              <a:gd name="connsiteX777" fmla="*/ 4480315 w 7467600"/>
              <a:gd name="connsiteY777" fmla="*/ 1158454 h 6858000"/>
              <a:gd name="connsiteX778" fmla="*/ 4494133 w 7467600"/>
              <a:gd name="connsiteY778" fmla="*/ 1118676 h 6858000"/>
              <a:gd name="connsiteX779" fmla="*/ 4557898 w 7467600"/>
              <a:gd name="connsiteY779" fmla="*/ 900011 h 6858000"/>
              <a:gd name="connsiteX780" fmla="*/ 5870151 w 7467600"/>
              <a:gd name="connsiteY780" fmla="*/ 898890 h 6858000"/>
              <a:gd name="connsiteX781" fmla="*/ 5861335 w 7467600"/>
              <a:gd name="connsiteY781" fmla="*/ 899177 h 6858000"/>
              <a:gd name="connsiteX782" fmla="*/ 5843702 w 7467600"/>
              <a:gd name="connsiteY782" fmla="*/ 899748 h 6858000"/>
              <a:gd name="connsiteX783" fmla="*/ 5651107 w 7467600"/>
              <a:gd name="connsiteY783" fmla="*/ 920306 h 6858000"/>
              <a:gd name="connsiteX784" fmla="*/ 5459407 w 7467600"/>
              <a:gd name="connsiteY784" fmla="*/ 940975 h 6858000"/>
              <a:gd name="connsiteX785" fmla="*/ 5374846 w 7467600"/>
              <a:gd name="connsiteY785" fmla="*/ 941988 h 6858000"/>
              <a:gd name="connsiteX786" fmla="*/ 5256105 w 7467600"/>
              <a:gd name="connsiteY786" fmla="*/ 945632 h 6858000"/>
              <a:gd name="connsiteX787" fmla="*/ 5107071 w 7467600"/>
              <a:gd name="connsiteY787" fmla="*/ 969720 h 6858000"/>
              <a:gd name="connsiteX788" fmla="*/ 4998681 w 7467600"/>
              <a:gd name="connsiteY788" fmla="*/ 988771 h 6858000"/>
              <a:gd name="connsiteX789" fmla="*/ 5870151 w 7467600"/>
              <a:gd name="connsiteY789" fmla="*/ 898890 h 6858000"/>
              <a:gd name="connsiteX790" fmla="*/ 5504425 w 7467600"/>
              <a:gd name="connsiteY790" fmla="*/ 848067 h 6858000"/>
              <a:gd name="connsiteX791" fmla="*/ 4968849 w 7467600"/>
              <a:gd name="connsiteY791" fmla="*/ 962318 h 6858000"/>
              <a:gd name="connsiteX792" fmla="*/ 5104039 w 7467600"/>
              <a:gd name="connsiteY792" fmla="*/ 940634 h 6858000"/>
              <a:gd name="connsiteX793" fmla="*/ 5256311 w 7467600"/>
              <a:gd name="connsiteY793" fmla="*/ 916490 h 6858000"/>
              <a:gd name="connsiteX794" fmla="*/ 5377381 w 7467600"/>
              <a:gd name="connsiteY794" fmla="*/ 912671 h 6858000"/>
              <a:gd name="connsiteX795" fmla="*/ 5460148 w 7467600"/>
              <a:gd name="connsiteY795" fmla="*/ 911442 h 6858000"/>
              <a:gd name="connsiteX796" fmla="*/ 5648971 w 7467600"/>
              <a:gd name="connsiteY796" fmla="*/ 891331 h 6858000"/>
              <a:gd name="connsiteX797" fmla="*/ 5844807 w 7467600"/>
              <a:gd name="connsiteY797" fmla="*/ 870718 h 6858000"/>
              <a:gd name="connsiteX798" fmla="*/ 5862975 w 7467600"/>
              <a:gd name="connsiteY798" fmla="*/ 869756 h 6858000"/>
              <a:gd name="connsiteX799" fmla="*/ 5920887 w 7467600"/>
              <a:gd name="connsiteY799" fmla="*/ 865929 h 6858000"/>
              <a:gd name="connsiteX800" fmla="*/ 5504425 w 7467600"/>
              <a:gd name="connsiteY800" fmla="*/ 848067 h 6858000"/>
              <a:gd name="connsiteX801" fmla="*/ 3607114 w 7467600"/>
              <a:gd name="connsiteY801" fmla="*/ 467441 h 6858000"/>
              <a:gd name="connsiteX802" fmla="*/ 3296242 w 7467600"/>
              <a:gd name="connsiteY802" fmla="*/ 807991 h 6858000"/>
              <a:gd name="connsiteX803" fmla="*/ 3174674 w 7467600"/>
              <a:gd name="connsiteY803" fmla="*/ 919759 h 6858000"/>
              <a:gd name="connsiteX804" fmla="*/ 3042978 w 7467600"/>
              <a:gd name="connsiteY804" fmla="*/ 1054894 h 6858000"/>
              <a:gd name="connsiteX805" fmla="*/ 2968914 w 7467600"/>
              <a:gd name="connsiteY805" fmla="*/ 1133756 h 6858000"/>
              <a:gd name="connsiteX806" fmla="*/ 3103823 w 7467600"/>
              <a:gd name="connsiteY806" fmla="*/ 1026814 h 6858000"/>
              <a:gd name="connsiteX807" fmla="*/ 3607114 w 7467600"/>
              <a:gd name="connsiteY807" fmla="*/ 467441 h 6858000"/>
              <a:gd name="connsiteX808" fmla="*/ 3744487 w 7467600"/>
              <a:gd name="connsiteY808" fmla="*/ 383136 h 6858000"/>
              <a:gd name="connsiteX809" fmla="*/ 3970213 w 7467600"/>
              <a:gd name="connsiteY809" fmla="*/ 995559 h 6858000"/>
              <a:gd name="connsiteX810" fmla="*/ 3744487 w 7467600"/>
              <a:gd name="connsiteY810" fmla="*/ 383136 h 6858000"/>
              <a:gd name="connsiteX811" fmla="*/ 3624562 w 7467600"/>
              <a:gd name="connsiteY811" fmla="*/ 367041 h 6858000"/>
              <a:gd name="connsiteX812" fmla="*/ 3489712 w 7467600"/>
              <a:gd name="connsiteY812" fmla="*/ 485386 h 6858000"/>
              <a:gd name="connsiteX813" fmla="*/ 3182994 w 7467600"/>
              <a:gd name="connsiteY813" fmla="*/ 828265 h 6858000"/>
              <a:gd name="connsiteX814" fmla="*/ 2892114 w 7467600"/>
              <a:gd name="connsiteY814" fmla="*/ 1172635 h 6858000"/>
              <a:gd name="connsiteX815" fmla="*/ 3021459 w 7467600"/>
              <a:gd name="connsiteY815" fmla="*/ 1035385 h 6858000"/>
              <a:gd name="connsiteX816" fmla="*/ 3153873 w 7467600"/>
              <a:gd name="connsiteY816" fmla="*/ 898971 h 6858000"/>
              <a:gd name="connsiteX817" fmla="*/ 3276511 w 7467600"/>
              <a:gd name="connsiteY817" fmla="*/ 786423 h 6858000"/>
              <a:gd name="connsiteX818" fmla="*/ 3584154 w 7467600"/>
              <a:gd name="connsiteY818" fmla="*/ 448218 h 6858000"/>
              <a:gd name="connsiteX819" fmla="*/ 3624562 w 7467600"/>
              <a:gd name="connsiteY819" fmla="*/ 367041 h 6858000"/>
              <a:gd name="connsiteX820" fmla="*/ 3766672 w 7467600"/>
              <a:gd name="connsiteY820" fmla="*/ 359429 h 6858000"/>
              <a:gd name="connsiteX821" fmla="*/ 3996338 w 7467600"/>
              <a:gd name="connsiteY821" fmla="*/ 968237 h 6858000"/>
              <a:gd name="connsiteX822" fmla="*/ 3766672 w 7467600"/>
              <a:gd name="connsiteY822" fmla="*/ 359429 h 6858000"/>
              <a:gd name="connsiteX823" fmla="*/ 5805386 w 7467600"/>
              <a:gd name="connsiteY823" fmla="*/ 239240 h 6858000"/>
              <a:gd name="connsiteX824" fmla="*/ 5736947 w 7467600"/>
              <a:gd name="connsiteY824" fmla="*/ 261367 h 6858000"/>
              <a:gd name="connsiteX825" fmla="*/ 5427012 w 7467600"/>
              <a:gd name="connsiteY825" fmla="*/ 311272 h 6858000"/>
              <a:gd name="connsiteX826" fmla="*/ 5147818 w 7467600"/>
              <a:gd name="connsiteY826" fmla="*/ 322112 h 6858000"/>
              <a:gd name="connsiteX827" fmla="*/ 5060854 w 7467600"/>
              <a:gd name="connsiteY827" fmla="*/ 311882 h 6858000"/>
              <a:gd name="connsiteX828" fmla="*/ 4945989 w 7467600"/>
              <a:gd name="connsiteY828" fmla="*/ 300516 h 6858000"/>
              <a:gd name="connsiteX829" fmla="*/ 5410479 w 7467600"/>
              <a:gd name="connsiteY829" fmla="*/ 348434 h 6858000"/>
              <a:gd name="connsiteX830" fmla="*/ 5805386 w 7467600"/>
              <a:gd name="connsiteY830" fmla="*/ 239240 h 6858000"/>
              <a:gd name="connsiteX831" fmla="*/ 5905192 w 7467600"/>
              <a:gd name="connsiteY831" fmla="*/ 163079 h 6858000"/>
              <a:gd name="connsiteX832" fmla="*/ 5865655 w 7467600"/>
              <a:gd name="connsiteY832" fmla="*/ 171901 h 6858000"/>
              <a:gd name="connsiteX833" fmla="*/ 5259740 w 7467600"/>
              <a:gd name="connsiteY833" fmla="*/ 257013 h 6858000"/>
              <a:gd name="connsiteX834" fmla="*/ 5208466 w 7467600"/>
              <a:gd name="connsiteY834" fmla="*/ 257550 h 6858000"/>
              <a:gd name="connsiteX835" fmla="*/ 4980204 w 7467600"/>
              <a:gd name="connsiteY835" fmla="*/ 271903 h 6858000"/>
              <a:gd name="connsiteX836" fmla="*/ 5068068 w 7467600"/>
              <a:gd name="connsiteY836" fmla="*/ 282244 h 6858000"/>
              <a:gd name="connsiteX837" fmla="*/ 5153231 w 7467600"/>
              <a:gd name="connsiteY837" fmla="*/ 292240 h 6858000"/>
              <a:gd name="connsiteX838" fmla="*/ 5426491 w 7467600"/>
              <a:gd name="connsiteY838" fmla="*/ 281128 h 6858000"/>
              <a:gd name="connsiteX839" fmla="*/ 5731212 w 7467600"/>
              <a:gd name="connsiteY839" fmla="*/ 231951 h 6858000"/>
              <a:gd name="connsiteX840" fmla="*/ 5905192 w 7467600"/>
              <a:gd name="connsiteY840" fmla="*/ 163079 h 6858000"/>
              <a:gd name="connsiteX841" fmla="*/ 5944437 w 7467600"/>
              <a:gd name="connsiteY841" fmla="*/ 113829 h 6858000"/>
              <a:gd name="connsiteX842" fmla="*/ 5825032 w 7467600"/>
              <a:gd name="connsiteY842" fmla="*/ 146405 h 6858000"/>
              <a:gd name="connsiteX843" fmla="*/ 4955599 w 7467600"/>
              <a:gd name="connsiteY843" fmla="*/ 247008 h 6858000"/>
              <a:gd name="connsiteX844" fmla="*/ 5210104 w 7467600"/>
              <a:gd name="connsiteY844" fmla="*/ 228123 h 6858000"/>
              <a:gd name="connsiteX845" fmla="*/ 5261015 w 7467600"/>
              <a:gd name="connsiteY845" fmla="*/ 227087 h 6858000"/>
              <a:gd name="connsiteX846" fmla="*/ 5861181 w 7467600"/>
              <a:gd name="connsiteY846" fmla="*/ 143093 h 6858000"/>
              <a:gd name="connsiteX847" fmla="*/ 5961252 w 7467600"/>
              <a:gd name="connsiteY847" fmla="*/ 114820 h 6858000"/>
              <a:gd name="connsiteX848" fmla="*/ 5944437 w 7467600"/>
              <a:gd name="connsiteY848" fmla="*/ 113829 h 6858000"/>
              <a:gd name="connsiteX849" fmla="*/ 3882765 w 7467600"/>
              <a:gd name="connsiteY849" fmla="*/ 0 h 6858000"/>
              <a:gd name="connsiteX850" fmla="*/ 3995099 w 7467600"/>
              <a:gd name="connsiteY850" fmla="*/ 0 h 6858000"/>
              <a:gd name="connsiteX851" fmla="*/ 4163818 w 7467600"/>
              <a:gd name="connsiteY851" fmla="*/ 234104 h 6858000"/>
              <a:gd name="connsiteX852" fmla="*/ 4172099 w 7467600"/>
              <a:gd name="connsiteY852" fmla="*/ 234207 h 6858000"/>
              <a:gd name="connsiteX853" fmla="*/ 4784282 w 7467600"/>
              <a:gd name="connsiteY853" fmla="*/ 276561 h 6858000"/>
              <a:gd name="connsiteX854" fmla="*/ 4801687 w 7467600"/>
              <a:gd name="connsiteY854" fmla="*/ 267764 h 6858000"/>
              <a:gd name="connsiteX855" fmla="*/ 6082788 w 7467600"/>
              <a:gd name="connsiteY855" fmla="*/ 64119 h 6858000"/>
              <a:gd name="connsiteX856" fmla="*/ 6099442 w 7467600"/>
              <a:gd name="connsiteY856" fmla="*/ 82568 h 6858000"/>
              <a:gd name="connsiteX857" fmla="*/ 4804137 w 7467600"/>
              <a:gd name="connsiteY857" fmla="*/ 320931 h 6858000"/>
              <a:gd name="connsiteX858" fmla="*/ 4227047 w 7467600"/>
              <a:gd name="connsiteY858" fmla="*/ 313415 h 6858000"/>
              <a:gd name="connsiteX859" fmla="*/ 4346041 w 7467600"/>
              <a:gd name="connsiteY859" fmla="*/ 456086 h 6858000"/>
              <a:gd name="connsiteX860" fmla="*/ 4870967 w 7467600"/>
              <a:gd name="connsiteY860" fmla="*/ 963061 h 6858000"/>
              <a:gd name="connsiteX861" fmla="*/ 4889647 w 7467600"/>
              <a:gd name="connsiteY861" fmla="*/ 957147 h 6858000"/>
              <a:gd name="connsiteX862" fmla="*/ 5422504 w 7467600"/>
              <a:gd name="connsiteY862" fmla="*/ 805191 h 6858000"/>
              <a:gd name="connsiteX863" fmla="*/ 6087656 w 7467600"/>
              <a:gd name="connsiteY863" fmla="*/ 826703 h 6858000"/>
              <a:gd name="connsiteX864" fmla="*/ 6058717 w 7467600"/>
              <a:gd name="connsiteY864" fmla="*/ 865992 h 6858000"/>
              <a:gd name="connsiteX865" fmla="*/ 4974153 w 7467600"/>
              <a:gd name="connsiteY865" fmla="*/ 1045456 h 6858000"/>
              <a:gd name="connsiteX866" fmla="*/ 5627835 w 7467600"/>
              <a:gd name="connsiteY866" fmla="*/ 1472077 h 6858000"/>
              <a:gd name="connsiteX867" fmla="*/ 5629817 w 7467600"/>
              <a:gd name="connsiteY867" fmla="*/ 1471412 h 6858000"/>
              <a:gd name="connsiteX868" fmla="*/ 5634124 w 7467600"/>
              <a:gd name="connsiteY868" fmla="*/ 1470572 h 6858000"/>
              <a:gd name="connsiteX869" fmla="*/ 5755832 w 7467600"/>
              <a:gd name="connsiteY869" fmla="*/ 1383886 h 6858000"/>
              <a:gd name="connsiteX870" fmla="*/ 6014186 w 7467600"/>
              <a:gd name="connsiteY870" fmla="*/ 1279799 h 6858000"/>
              <a:gd name="connsiteX871" fmla="*/ 6901619 w 7467600"/>
              <a:gd name="connsiteY871" fmla="*/ 1047874 h 6858000"/>
              <a:gd name="connsiteX872" fmla="*/ 6931566 w 7467600"/>
              <a:gd name="connsiteY872" fmla="*/ 1062034 h 6858000"/>
              <a:gd name="connsiteX873" fmla="*/ 5790982 w 7467600"/>
              <a:gd name="connsiteY873" fmla="*/ 1561380 h 6858000"/>
              <a:gd name="connsiteX874" fmla="*/ 6188971 w 7467600"/>
              <a:gd name="connsiteY874" fmla="*/ 1755168 h 6858000"/>
              <a:gd name="connsiteX875" fmla="*/ 6202446 w 7467600"/>
              <a:gd name="connsiteY875" fmla="*/ 1752268 h 6858000"/>
              <a:gd name="connsiteX876" fmla="*/ 7179560 w 7467600"/>
              <a:gd name="connsiteY876" fmla="*/ 1467551 h 6858000"/>
              <a:gd name="connsiteX877" fmla="*/ 7158730 w 7467600"/>
              <a:gd name="connsiteY877" fmla="*/ 1507835 h 6858000"/>
              <a:gd name="connsiteX878" fmla="*/ 6326959 w 7467600"/>
              <a:gd name="connsiteY878" fmla="*/ 1817686 h 6858000"/>
              <a:gd name="connsiteX879" fmla="*/ 6537433 w 7467600"/>
              <a:gd name="connsiteY879" fmla="*/ 1907790 h 6858000"/>
              <a:gd name="connsiteX880" fmla="*/ 6550221 w 7467600"/>
              <a:gd name="connsiteY880" fmla="*/ 1910729 h 6858000"/>
              <a:gd name="connsiteX881" fmla="*/ 6964438 w 7467600"/>
              <a:gd name="connsiteY881" fmla="*/ 2209505 h 6858000"/>
              <a:gd name="connsiteX882" fmla="*/ 7367862 w 7467600"/>
              <a:gd name="connsiteY882" fmla="*/ 2806833 h 6858000"/>
              <a:gd name="connsiteX883" fmla="*/ 7364329 w 7467600"/>
              <a:gd name="connsiteY883" fmla="*/ 2826907 h 6858000"/>
              <a:gd name="connsiteX884" fmla="*/ 7290545 w 7467600"/>
              <a:gd name="connsiteY884" fmla="*/ 2850663 h 6858000"/>
              <a:gd name="connsiteX885" fmla="*/ 6472036 w 7467600"/>
              <a:gd name="connsiteY885" fmla="*/ 1959003 h 6858000"/>
              <a:gd name="connsiteX886" fmla="*/ 5792897 w 7467600"/>
              <a:gd name="connsiteY886" fmla="*/ 1647747 h 6858000"/>
              <a:gd name="connsiteX887" fmla="*/ 5842751 w 7467600"/>
              <a:gd name="connsiteY887" fmla="*/ 1816112 h 6858000"/>
              <a:gd name="connsiteX888" fmla="*/ 5847424 w 7467600"/>
              <a:gd name="connsiteY888" fmla="*/ 1815776 h 6858000"/>
              <a:gd name="connsiteX889" fmla="*/ 6399821 w 7467600"/>
              <a:gd name="connsiteY889" fmla="*/ 2344799 h 6858000"/>
              <a:gd name="connsiteX890" fmla="*/ 6323232 w 7467600"/>
              <a:gd name="connsiteY890" fmla="*/ 2389634 h 6858000"/>
              <a:gd name="connsiteX891" fmla="*/ 5942958 w 7467600"/>
              <a:gd name="connsiteY891" fmla="*/ 2077708 h 6858000"/>
              <a:gd name="connsiteX892" fmla="*/ 5921559 w 7467600"/>
              <a:gd name="connsiteY892" fmla="*/ 2378596 h 6858000"/>
              <a:gd name="connsiteX893" fmla="*/ 5817651 w 7467600"/>
              <a:gd name="connsiteY893" fmla="*/ 3023919 h 6858000"/>
              <a:gd name="connsiteX894" fmla="*/ 5729634 w 7467600"/>
              <a:gd name="connsiteY894" fmla="*/ 3051849 h 6858000"/>
              <a:gd name="connsiteX895" fmla="*/ 5611018 w 7467600"/>
              <a:gd name="connsiteY895" fmla="*/ 2316769 h 6858000"/>
              <a:gd name="connsiteX896" fmla="*/ 5687608 w 7467600"/>
              <a:gd name="connsiteY896" fmla="*/ 2039972 h 6858000"/>
              <a:gd name="connsiteX897" fmla="*/ 5657554 w 7467600"/>
              <a:gd name="connsiteY897" fmla="*/ 1576445 h 6858000"/>
              <a:gd name="connsiteX898" fmla="*/ 5150475 w 7467600"/>
              <a:gd name="connsiteY898" fmla="*/ 1274012 h 6858000"/>
              <a:gd name="connsiteX899" fmla="*/ 5349142 w 7467600"/>
              <a:gd name="connsiteY899" fmla="*/ 2204405 h 6858000"/>
              <a:gd name="connsiteX900" fmla="*/ 5262214 w 7467600"/>
              <a:gd name="connsiteY900" fmla="*/ 2233836 h 6858000"/>
              <a:gd name="connsiteX901" fmla="*/ 4981539 w 7467600"/>
              <a:gd name="connsiteY901" fmla="*/ 1542201 h 6858000"/>
              <a:gd name="connsiteX902" fmla="*/ 4958461 w 7467600"/>
              <a:gd name="connsiteY902" fmla="*/ 1136957 h 6858000"/>
              <a:gd name="connsiteX903" fmla="*/ 4655015 w 7467600"/>
              <a:gd name="connsiteY903" fmla="*/ 891426 h 6858000"/>
              <a:gd name="connsiteX904" fmla="*/ 4348002 w 7467600"/>
              <a:gd name="connsiteY904" fmla="*/ 2205895 h 6858000"/>
              <a:gd name="connsiteX905" fmla="*/ 4262250 w 7467600"/>
              <a:gd name="connsiteY905" fmla="*/ 2219972 h 6858000"/>
              <a:gd name="connsiteX906" fmla="*/ 4550611 w 7467600"/>
              <a:gd name="connsiteY906" fmla="*/ 817540 h 6858000"/>
              <a:gd name="connsiteX907" fmla="*/ 4564418 w 7467600"/>
              <a:gd name="connsiteY907" fmla="*/ 808293 h 6858000"/>
              <a:gd name="connsiteX908" fmla="*/ 4266388 w 7467600"/>
              <a:gd name="connsiteY908" fmla="*/ 500083 h 6858000"/>
              <a:gd name="connsiteX909" fmla="*/ 4032842 w 7467600"/>
              <a:gd name="connsiteY909" fmla="*/ 211809 h 6858000"/>
              <a:gd name="connsiteX910" fmla="*/ 3882765 w 7467600"/>
              <a:gd name="connsiteY910" fmla="*/ 0 h 6858000"/>
              <a:gd name="connsiteX911" fmla="*/ 3721337 w 7467600"/>
              <a:gd name="connsiteY911" fmla="*/ 0 h 6858000"/>
              <a:gd name="connsiteX912" fmla="*/ 3797544 w 7467600"/>
              <a:gd name="connsiteY912" fmla="*/ 0 h 6858000"/>
              <a:gd name="connsiteX913" fmla="*/ 3775734 w 7467600"/>
              <a:gd name="connsiteY913" fmla="*/ 95131 h 6858000"/>
              <a:gd name="connsiteX914" fmla="*/ 3724807 w 7467600"/>
              <a:gd name="connsiteY914" fmla="*/ 272257 h 6858000"/>
              <a:gd name="connsiteX915" fmla="*/ 3726844 w 7467600"/>
              <a:gd name="connsiteY915" fmla="*/ 282988 h 6858000"/>
              <a:gd name="connsiteX916" fmla="*/ 3742664 w 7467600"/>
              <a:gd name="connsiteY916" fmla="*/ 279918 h 6858000"/>
              <a:gd name="connsiteX917" fmla="*/ 4103910 w 7467600"/>
              <a:gd name="connsiteY917" fmla="*/ 1161917 h 6858000"/>
              <a:gd name="connsiteX918" fmla="*/ 4020269 w 7467600"/>
              <a:gd name="connsiteY918" fmla="*/ 1200406 h 6858000"/>
              <a:gd name="connsiteX919" fmla="*/ 3674882 w 7467600"/>
              <a:gd name="connsiteY919" fmla="*/ 488524 h 6858000"/>
              <a:gd name="connsiteX920" fmla="*/ 3132682 w 7467600"/>
              <a:gd name="connsiteY920" fmla="*/ 1072284 h 6858000"/>
              <a:gd name="connsiteX921" fmla="*/ 2716346 w 7467600"/>
              <a:gd name="connsiteY921" fmla="*/ 1276376 h 6858000"/>
              <a:gd name="connsiteX922" fmla="*/ 2716772 w 7467600"/>
              <a:gd name="connsiteY922" fmla="*/ 1255462 h 6858000"/>
              <a:gd name="connsiteX923" fmla="*/ 3471096 w 7467600"/>
              <a:gd name="connsiteY923" fmla="*/ 437072 h 6858000"/>
              <a:gd name="connsiteX924" fmla="*/ 3639057 w 7467600"/>
              <a:gd name="connsiteY924" fmla="*/ 286334 h 6858000"/>
              <a:gd name="connsiteX925" fmla="*/ 3640309 w 7467600"/>
              <a:gd name="connsiteY925" fmla="*/ 284664 h 6858000"/>
              <a:gd name="connsiteX926" fmla="*/ 3646022 w 7467600"/>
              <a:gd name="connsiteY926" fmla="*/ 276711 h 6858000"/>
              <a:gd name="connsiteX927" fmla="*/ 3707943 w 7467600"/>
              <a:gd name="connsiteY927" fmla="*/ 65958 h 6858000"/>
              <a:gd name="connsiteX928" fmla="*/ 3721337 w 7467600"/>
              <a:gd name="connsiteY928" fmla="*/ 0 h 6858000"/>
              <a:gd name="connsiteX929" fmla="*/ 2867960 w 7467600"/>
              <a:gd name="connsiteY929" fmla="*/ 0 h 6858000"/>
              <a:gd name="connsiteX930" fmla="*/ 2926351 w 7467600"/>
              <a:gd name="connsiteY930" fmla="*/ 0 h 6858000"/>
              <a:gd name="connsiteX931" fmla="*/ 2902823 w 7467600"/>
              <a:gd name="connsiteY931" fmla="*/ 262929 h 6858000"/>
              <a:gd name="connsiteX932" fmla="*/ 2940663 w 7467600"/>
              <a:gd name="connsiteY932" fmla="*/ 140884 h 6858000"/>
              <a:gd name="connsiteX933" fmla="*/ 2947039 w 7467600"/>
              <a:gd name="connsiteY933" fmla="*/ 122524 h 6858000"/>
              <a:gd name="connsiteX934" fmla="*/ 2984316 w 7467600"/>
              <a:gd name="connsiteY934" fmla="*/ 0 h 6858000"/>
              <a:gd name="connsiteX935" fmla="*/ 3016114 w 7467600"/>
              <a:gd name="connsiteY935" fmla="*/ 0 h 6858000"/>
              <a:gd name="connsiteX936" fmla="*/ 2979949 w 7467600"/>
              <a:gd name="connsiteY936" fmla="*/ 119274 h 6858000"/>
              <a:gd name="connsiteX937" fmla="*/ 3023879 w 7467600"/>
              <a:gd name="connsiteY937" fmla="*/ 0 h 6858000"/>
              <a:gd name="connsiteX938" fmla="*/ 3105400 w 7467600"/>
              <a:gd name="connsiteY938" fmla="*/ 0 h 6858000"/>
              <a:gd name="connsiteX939" fmla="*/ 3094669 w 7467600"/>
              <a:gd name="connsiteY939" fmla="*/ 30308 h 6858000"/>
              <a:gd name="connsiteX940" fmla="*/ 2901945 w 7467600"/>
              <a:gd name="connsiteY940" fmla="*/ 466538 h 6858000"/>
              <a:gd name="connsiteX941" fmla="*/ 2815209 w 7467600"/>
              <a:gd name="connsiteY941" fmla="*/ 497361 h 6858000"/>
              <a:gd name="connsiteX942" fmla="*/ 2844845 w 7467600"/>
              <a:gd name="connsiteY942" fmla="*/ 127638 h 6858000"/>
              <a:gd name="connsiteX943" fmla="*/ 2867960 w 7467600"/>
              <a:gd name="connsiteY943" fmla="*/ 0 h 6858000"/>
              <a:gd name="connsiteX944" fmla="*/ 1057230 w 7467600"/>
              <a:gd name="connsiteY944" fmla="*/ 0 h 6858000"/>
              <a:gd name="connsiteX945" fmla="*/ 1111003 w 7467600"/>
              <a:gd name="connsiteY945" fmla="*/ 0 h 6858000"/>
              <a:gd name="connsiteX946" fmla="*/ 1125553 w 7467600"/>
              <a:gd name="connsiteY946" fmla="*/ 52588 h 6858000"/>
              <a:gd name="connsiteX947" fmla="*/ 1304276 w 7467600"/>
              <a:gd name="connsiteY947" fmla="*/ 476275 h 6858000"/>
              <a:gd name="connsiteX948" fmla="*/ 1492066 w 7467600"/>
              <a:gd name="connsiteY948" fmla="*/ 886333 h 6858000"/>
              <a:gd name="connsiteX949" fmla="*/ 1423698 w 7467600"/>
              <a:gd name="connsiteY949" fmla="*/ 710817 h 6858000"/>
              <a:gd name="connsiteX950" fmla="*/ 1357609 w 7467600"/>
              <a:gd name="connsiteY950" fmla="*/ 532892 h 6858000"/>
              <a:gd name="connsiteX951" fmla="*/ 1309550 w 7467600"/>
              <a:gd name="connsiteY951" fmla="*/ 374031 h 6858000"/>
              <a:gd name="connsiteX952" fmla="*/ 1193673 w 7467600"/>
              <a:gd name="connsiteY952" fmla="*/ 49533 h 6858000"/>
              <a:gd name="connsiteX953" fmla="*/ 1164391 w 7467600"/>
              <a:gd name="connsiteY953" fmla="*/ 0 h 6858000"/>
              <a:gd name="connsiteX954" fmla="*/ 1200666 w 7467600"/>
              <a:gd name="connsiteY954" fmla="*/ 0 h 6858000"/>
              <a:gd name="connsiteX955" fmla="*/ 1223408 w 7467600"/>
              <a:gd name="connsiteY955" fmla="*/ 38996 h 6858000"/>
              <a:gd name="connsiteX956" fmla="*/ 1339635 w 7467600"/>
              <a:gd name="connsiteY956" fmla="*/ 365517 h 6858000"/>
              <a:gd name="connsiteX957" fmla="*/ 1387469 w 7467600"/>
              <a:gd name="connsiteY957" fmla="*/ 523079 h 6858000"/>
              <a:gd name="connsiteX958" fmla="*/ 1452685 w 7467600"/>
              <a:gd name="connsiteY958" fmla="*/ 699806 h 6858000"/>
              <a:gd name="connsiteX959" fmla="*/ 1492092 w 7467600"/>
              <a:gd name="connsiteY959" fmla="*/ 800424 h 6858000"/>
              <a:gd name="connsiteX960" fmla="*/ 1455302 w 7467600"/>
              <a:gd name="connsiteY960" fmla="*/ 632913 h 6858000"/>
              <a:gd name="connsiteX961" fmla="*/ 1222336 w 7467600"/>
              <a:gd name="connsiteY961" fmla="*/ 9480 h 6858000"/>
              <a:gd name="connsiteX962" fmla="*/ 1214634 w 7467600"/>
              <a:gd name="connsiteY962" fmla="*/ 0 h 6858000"/>
              <a:gd name="connsiteX963" fmla="*/ 1289827 w 7467600"/>
              <a:gd name="connsiteY963" fmla="*/ 0 h 6858000"/>
              <a:gd name="connsiteX964" fmla="*/ 1321076 w 7467600"/>
              <a:gd name="connsiteY964" fmla="*/ 59722 h 6858000"/>
              <a:gd name="connsiteX965" fmla="*/ 1512579 w 7467600"/>
              <a:gd name="connsiteY965" fmla="*/ 626441 h 6858000"/>
              <a:gd name="connsiteX966" fmla="*/ 1506076 w 7467600"/>
              <a:gd name="connsiteY966" fmla="*/ 1089289 h 6858000"/>
              <a:gd name="connsiteX967" fmla="*/ 1486346 w 7467600"/>
              <a:gd name="connsiteY967" fmla="*/ 1079919 h 6858000"/>
              <a:gd name="connsiteX968" fmla="*/ 1070511 w 7467600"/>
              <a:gd name="connsiteY968" fmla="*/ 48609 h 6858000"/>
              <a:gd name="connsiteX969" fmla="*/ 1057230 w 7467600"/>
              <a:gd name="connsiteY969" fmla="*/ 0 h 6858000"/>
              <a:gd name="connsiteX970" fmla="*/ 43151 w 7467600"/>
              <a:gd name="connsiteY970" fmla="*/ 0 h 6858000"/>
              <a:gd name="connsiteX971" fmla="*/ 95283 w 7467600"/>
              <a:gd name="connsiteY971" fmla="*/ 0 h 6858000"/>
              <a:gd name="connsiteX972" fmla="*/ 300708 w 7467600"/>
              <a:gd name="connsiteY972" fmla="*/ 154571 h 6858000"/>
              <a:gd name="connsiteX973" fmla="*/ 530414 w 7467600"/>
              <a:gd name="connsiteY973" fmla="*/ 354673 h 6858000"/>
              <a:gd name="connsiteX974" fmla="*/ 333785 w 7467600"/>
              <a:gd name="connsiteY974" fmla="*/ 161564 h 6858000"/>
              <a:gd name="connsiteX975" fmla="*/ 147005 w 7467600"/>
              <a:gd name="connsiteY975" fmla="*/ 0 h 6858000"/>
              <a:gd name="connsiteX976" fmla="*/ 272509 w 7467600"/>
              <a:gd name="connsiteY976" fmla="*/ 0 h 6858000"/>
              <a:gd name="connsiteX977" fmla="*/ 326276 w 7467600"/>
              <a:gd name="connsiteY977" fmla="*/ 45847 h 6858000"/>
              <a:gd name="connsiteX978" fmla="*/ 823759 w 7467600"/>
              <a:gd name="connsiteY978" fmla="*/ 574145 h 6858000"/>
              <a:gd name="connsiteX979" fmla="*/ 811254 w 7467600"/>
              <a:gd name="connsiteY979" fmla="*/ 665546 h 6858000"/>
              <a:gd name="connsiteX980" fmla="*/ 154042 w 7467600"/>
              <a:gd name="connsiteY980" fmla="*/ 261522 h 6858000"/>
              <a:gd name="connsiteX981" fmla="*/ 13550 w 7467600"/>
              <a:gd name="connsiteY981" fmla="*/ 158423 h 6858000"/>
              <a:gd name="connsiteX982" fmla="*/ 0 w 7467600"/>
              <a:gd name="connsiteY982" fmla="*/ 146618 h 6858000"/>
              <a:gd name="connsiteX983" fmla="*/ 0 w 7467600"/>
              <a:gd name="connsiteY983" fmla="*/ 59161 h 6858000"/>
              <a:gd name="connsiteX984" fmla="*/ 45427 w 7467600"/>
              <a:gd name="connsiteY984" fmla="*/ 101078 h 6858000"/>
              <a:gd name="connsiteX985" fmla="*/ 630103 w 7467600"/>
              <a:gd name="connsiteY985" fmla="*/ 485885 h 6858000"/>
              <a:gd name="connsiteX986" fmla="*/ 532040 w 7467600"/>
              <a:gd name="connsiteY986" fmla="*/ 399359 h 6858000"/>
              <a:gd name="connsiteX987" fmla="*/ 517618 w 7467600"/>
              <a:gd name="connsiteY987" fmla="*/ 385726 h 6858000"/>
              <a:gd name="connsiteX988" fmla="*/ 285074 w 7467600"/>
              <a:gd name="connsiteY988" fmla="*/ 182755 h 6858000"/>
              <a:gd name="connsiteX989" fmla="*/ 43151 w 7467600"/>
              <a:gd name="connsiteY989"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427076 w 7467600"/>
              <a:gd name="connsiteY131" fmla="*/ 5142684 h 6858000"/>
              <a:gd name="connsiteX132" fmla="*/ 7312201 w 7467600"/>
              <a:gd name="connsiteY132" fmla="*/ 5128278 h 6858000"/>
              <a:gd name="connsiteX133" fmla="*/ 1903353 w 7467600"/>
              <a:gd name="connsiteY133" fmla="*/ 5044827 h 6858000"/>
              <a:gd name="connsiteX134" fmla="*/ 1936931 w 7467600"/>
              <a:gd name="connsiteY134" fmla="*/ 5093954 h 6858000"/>
              <a:gd name="connsiteX135" fmla="*/ 2195868 w 7467600"/>
              <a:gd name="connsiteY135" fmla="*/ 5396574 h 6858000"/>
              <a:gd name="connsiteX136" fmla="*/ 2088852 w 7467600"/>
              <a:gd name="connsiteY136" fmla="*/ 5166123 h 6858000"/>
              <a:gd name="connsiteX137" fmla="*/ 1958241 w 7467600"/>
              <a:gd name="connsiteY137" fmla="*/ 5067955 h 6858000"/>
              <a:gd name="connsiteX138" fmla="*/ 1903353 w 7467600"/>
              <a:gd name="connsiteY138" fmla="*/ 5044827 h 6858000"/>
              <a:gd name="connsiteX139" fmla="*/ 1979378 w 7467600"/>
              <a:gd name="connsiteY139" fmla="*/ 4769504 h 6858000"/>
              <a:gd name="connsiteX140" fmla="*/ 2882120 w 7467600"/>
              <a:gd name="connsiteY140" fmla="*/ 5064547 h 6858000"/>
              <a:gd name="connsiteX141" fmla="*/ 2793103 w 7467600"/>
              <a:gd name="connsiteY141" fmla="*/ 5039699 h 6858000"/>
              <a:gd name="connsiteX142" fmla="*/ 2770041 w 7467600"/>
              <a:gd name="connsiteY142" fmla="*/ 5033634 h 6858000"/>
              <a:gd name="connsiteX143" fmla="*/ 1979378 w 7467600"/>
              <a:gd name="connsiteY143" fmla="*/ 4769504 h 6858000"/>
              <a:gd name="connsiteX144" fmla="*/ 1927410 w 7467600"/>
              <a:gd name="connsiteY144" fmla="*/ 4716164 h 6858000"/>
              <a:gd name="connsiteX145" fmla="*/ 1959587 w 7467600"/>
              <a:gd name="connsiteY145" fmla="*/ 4728849 h 6858000"/>
              <a:gd name="connsiteX146" fmla="*/ 2777707 w 7467600"/>
              <a:gd name="connsiteY146" fmla="*/ 5003991 h 6858000"/>
              <a:gd name="connsiteX147" fmla="*/ 2800768 w 7467600"/>
              <a:gd name="connsiteY147" fmla="*/ 5010056 h 6858000"/>
              <a:gd name="connsiteX148" fmla="*/ 2879408 w 7467600"/>
              <a:gd name="connsiteY148" fmla="*/ 5031590 h 6858000"/>
              <a:gd name="connsiteX149" fmla="*/ 2862295 w 7467600"/>
              <a:gd name="connsiteY149" fmla="*/ 5022958 h 6858000"/>
              <a:gd name="connsiteX150" fmla="*/ 2813343 w 7467600"/>
              <a:gd name="connsiteY150" fmla="*/ 4998369 h 6858000"/>
              <a:gd name="connsiteX151" fmla="*/ 2646245 w 7467600"/>
              <a:gd name="connsiteY151" fmla="*/ 4930999 h 6858000"/>
              <a:gd name="connsiteX152" fmla="*/ 1999243 w 7467600"/>
              <a:gd name="connsiteY152" fmla="*/ 4730524 h 6858000"/>
              <a:gd name="connsiteX153" fmla="*/ 1979527 w 7467600"/>
              <a:gd name="connsiteY153" fmla="*/ 4726651 h 6858000"/>
              <a:gd name="connsiteX154" fmla="*/ 1927410 w 7467600"/>
              <a:gd name="connsiteY154" fmla="*/ 4716164 h 6858000"/>
              <a:gd name="connsiteX155" fmla="*/ 1997014 w 7467600"/>
              <a:gd name="connsiteY155" fmla="*/ 4698007 h 6858000"/>
              <a:gd name="connsiteX156" fmla="*/ 2005458 w 7467600"/>
              <a:gd name="connsiteY156" fmla="*/ 4699540 h 6858000"/>
              <a:gd name="connsiteX157" fmla="*/ 2657186 w 7467600"/>
              <a:gd name="connsiteY157" fmla="*/ 4901687 h 6858000"/>
              <a:gd name="connsiteX158" fmla="*/ 2826662 w 7467600"/>
              <a:gd name="connsiteY158" fmla="*/ 4970362 h 6858000"/>
              <a:gd name="connsiteX159" fmla="*/ 2876100 w 7467600"/>
              <a:gd name="connsiteY159" fmla="*/ 4995397 h 6858000"/>
              <a:gd name="connsiteX160" fmla="*/ 3042600 w 7467600"/>
              <a:gd name="connsiteY160" fmla="*/ 5059532 h 6858000"/>
              <a:gd name="connsiteX161" fmla="*/ 1997014 w 7467600"/>
              <a:gd name="connsiteY161" fmla="*/ 4698007 h 6858000"/>
              <a:gd name="connsiteX162" fmla="*/ 2305292 w 7467600"/>
              <a:gd name="connsiteY162" fmla="*/ 4219492 h 6858000"/>
              <a:gd name="connsiteX163" fmla="*/ 3360922 w 7467600"/>
              <a:gd name="connsiteY163" fmla="*/ 4529373 h 6858000"/>
              <a:gd name="connsiteX164" fmla="*/ 3492420 w 7467600"/>
              <a:gd name="connsiteY164" fmla="*/ 4510145 h 6858000"/>
              <a:gd name="connsiteX165" fmla="*/ 3364086 w 7467600"/>
              <a:gd name="connsiteY165" fmla="*/ 4480340 h 6858000"/>
              <a:gd name="connsiteX166" fmla="*/ 3225818 w 7467600"/>
              <a:gd name="connsiteY166" fmla="*/ 4411822 h 6858000"/>
              <a:gd name="connsiteX167" fmla="*/ 3129696 w 7467600"/>
              <a:gd name="connsiteY167" fmla="*/ 4360704 h 6858000"/>
              <a:gd name="connsiteX168" fmla="*/ 2814545 w 7467600"/>
              <a:gd name="connsiteY168" fmla="*/ 4282955 h 6858000"/>
              <a:gd name="connsiteX169" fmla="*/ 2305292 w 7467600"/>
              <a:gd name="connsiteY169" fmla="*/ 4219492 h 6858000"/>
              <a:gd name="connsiteX170" fmla="*/ 2626982 w 7467600"/>
              <a:gd name="connsiteY170" fmla="*/ 4206450 h 6858000"/>
              <a:gd name="connsiteX171" fmla="*/ 2490617 w 7467600"/>
              <a:gd name="connsiteY171" fmla="*/ 4206951 h 6858000"/>
              <a:gd name="connsiteX172" fmla="*/ 2819869 w 7467600"/>
              <a:gd name="connsiteY172" fmla="*/ 4252936 h 6858000"/>
              <a:gd name="connsiteX173" fmla="*/ 3143018 w 7467600"/>
              <a:gd name="connsiteY173" fmla="*/ 4332698 h 6858000"/>
              <a:gd name="connsiteX174" fmla="*/ 3241520 w 7467600"/>
              <a:gd name="connsiteY174" fmla="*/ 4385112 h 6858000"/>
              <a:gd name="connsiteX175" fmla="*/ 3374575 w 7467600"/>
              <a:gd name="connsiteY175" fmla="*/ 4451517 h 6858000"/>
              <a:gd name="connsiteX176" fmla="*/ 3505221 w 7467600"/>
              <a:gd name="connsiteY176" fmla="*/ 4480757 h 6858000"/>
              <a:gd name="connsiteX177" fmla="*/ 2626982 w 7467600"/>
              <a:gd name="connsiteY177" fmla="*/ 4206450 h 6858000"/>
              <a:gd name="connsiteX178" fmla="*/ 1310106 w 7467600"/>
              <a:gd name="connsiteY178" fmla="*/ 3943217 h 6858000"/>
              <a:gd name="connsiteX179" fmla="*/ 854994 w 7467600"/>
              <a:gd name="connsiteY179" fmla="*/ 4399136 h 6858000"/>
              <a:gd name="connsiteX180" fmla="*/ 742462 w 7467600"/>
              <a:gd name="connsiteY180" fmla="*/ 4594648 h 6858000"/>
              <a:gd name="connsiteX181" fmla="*/ 820602 w 7467600"/>
              <a:gd name="connsiteY181" fmla="*/ 4485915 h 6858000"/>
              <a:gd name="connsiteX182" fmla="*/ 878295 w 7467600"/>
              <a:gd name="connsiteY182" fmla="*/ 4403594 h 6858000"/>
              <a:gd name="connsiteX183" fmla="*/ 1240607 w 7467600"/>
              <a:gd name="connsiteY183" fmla="*/ 4010401 h 6858000"/>
              <a:gd name="connsiteX184" fmla="*/ 1310106 w 7467600"/>
              <a:gd name="connsiteY184" fmla="*/ 3943217 h 6858000"/>
              <a:gd name="connsiteX185" fmla="*/ 1423113 w 7467600"/>
              <a:gd name="connsiteY185" fmla="*/ 3874565 h 6858000"/>
              <a:gd name="connsiteX186" fmla="*/ 1260565 w 7467600"/>
              <a:gd name="connsiteY186" fmla="*/ 4031982 h 6858000"/>
              <a:gd name="connsiteX187" fmla="*/ 901900 w 7467600"/>
              <a:gd name="connsiteY187" fmla="*/ 4421236 h 6858000"/>
              <a:gd name="connsiteX188" fmla="*/ 845044 w 7467600"/>
              <a:gd name="connsiteY188" fmla="*/ 4502436 h 6858000"/>
              <a:gd name="connsiteX189" fmla="*/ 685926 w 7467600"/>
              <a:gd name="connsiteY189" fmla="*/ 4703069 h 6858000"/>
              <a:gd name="connsiteX190" fmla="*/ 684248 w 7467600"/>
              <a:gd name="connsiteY190" fmla="*/ 4706721 h 6858000"/>
              <a:gd name="connsiteX191" fmla="*/ 1423113 w 7467600"/>
              <a:gd name="connsiteY191" fmla="*/ 3874565 h 6858000"/>
              <a:gd name="connsiteX192" fmla="*/ 3316479 w 7467600"/>
              <a:gd name="connsiteY192" fmla="*/ 3872136 h 6858000"/>
              <a:gd name="connsiteX193" fmla="*/ 3546806 w 7467600"/>
              <a:gd name="connsiteY193" fmla="*/ 4356139 h 6858000"/>
              <a:gd name="connsiteX194" fmla="*/ 3364433 w 7467600"/>
              <a:gd name="connsiteY194" fmla="*/ 3953121 h 6858000"/>
              <a:gd name="connsiteX195" fmla="*/ 3316479 w 7467600"/>
              <a:gd name="connsiteY195" fmla="*/ 3872136 h 6858000"/>
              <a:gd name="connsiteX196" fmla="*/ 3291335 w 7467600"/>
              <a:gd name="connsiteY196" fmla="*/ 3767420 h 6858000"/>
              <a:gd name="connsiteX197" fmla="*/ 3390805 w 7467600"/>
              <a:gd name="connsiteY197" fmla="*/ 3937163 h 6858000"/>
              <a:gd name="connsiteX198" fmla="*/ 3579062 w 7467600"/>
              <a:gd name="connsiteY198" fmla="*/ 4359040 h 6858000"/>
              <a:gd name="connsiteX199" fmla="*/ 3467355 w 7467600"/>
              <a:gd name="connsiteY199" fmla="*/ 3988130 h 6858000"/>
              <a:gd name="connsiteX200" fmla="*/ 3310753 w 7467600"/>
              <a:gd name="connsiteY200" fmla="*/ 3787140 h 6858000"/>
              <a:gd name="connsiteX201" fmla="*/ 3291335 w 7467600"/>
              <a:gd name="connsiteY201" fmla="*/ 3767420 h 6858000"/>
              <a:gd name="connsiteX202" fmla="*/ 1635889 w 7467600"/>
              <a:gd name="connsiteY202" fmla="*/ 3709494 h 6858000"/>
              <a:gd name="connsiteX203" fmla="*/ 1634800 w 7467600"/>
              <a:gd name="connsiteY203" fmla="*/ 3731111 h 6858000"/>
              <a:gd name="connsiteX204" fmla="*/ 1635889 w 7467600"/>
              <a:gd name="connsiteY204" fmla="*/ 3709494 h 6858000"/>
              <a:gd name="connsiteX205" fmla="*/ 1510397 w 7467600"/>
              <a:gd name="connsiteY205" fmla="*/ 3684705 h 6858000"/>
              <a:gd name="connsiteX206" fmla="*/ 1146550 w 7467600"/>
              <a:gd name="connsiteY206" fmla="*/ 3802012 h 6858000"/>
              <a:gd name="connsiteX207" fmla="*/ 698834 w 7467600"/>
              <a:gd name="connsiteY207" fmla="*/ 3952272 h 6858000"/>
              <a:gd name="connsiteX208" fmla="*/ 34256 w 7467600"/>
              <a:gd name="connsiteY208" fmla="*/ 4347603 h 6858000"/>
              <a:gd name="connsiteX209" fmla="*/ 527241 w 7467600"/>
              <a:gd name="connsiteY209" fmla="*/ 4065078 h 6858000"/>
              <a:gd name="connsiteX210" fmla="*/ 1510397 w 7467600"/>
              <a:gd name="connsiteY210" fmla="*/ 3684705 h 6858000"/>
              <a:gd name="connsiteX211" fmla="*/ 1313114 w 7467600"/>
              <a:gd name="connsiteY211" fmla="*/ 3655216 h 6858000"/>
              <a:gd name="connsiteX212" fmla="*/ 1109304 w 7467600"/>
              <a:gd name="connsiteY212" fmla="*/ 3669030 h 6858000"/>
              <a:gd name="connsiteX213" fmla="*/ 8129 w 7467600"/>
              <a:gd name="connsiteY213" fmla="*/ 4330519 h 6858000"/>
              <a:gd name="connsiteX214" fmla="*/ 687572 w 7467600"/>
              <a:gd name="connsiteY214" fmla="*/ 3925629 h 6858000"/>
              <a:gd name="connsiteX215" fmla="*/ 1138365 w 7467600"/>
              <a:gd name="connsiteY215" fmla="*/ 3774515 h 6858000"/>
              <a:gd name="connsiteX216" fmla="*/ 1505579 w 7467600"/>
              <a:gd name="connsiteY216" fmla="*/ 3655526 h 6858000"/>
              <a:gd name="connsiteX217" fmla="*/ 1313114 w 7467600"/>
              <a:gd name="connsiteY217" fmla="*/ 3655216 h 6858000"/>
              <a:gd name="connsiteX218" fmla="*/ 3655073 w 7467600"/>
              <a:gd name="connsiteY218" fmla="*/ 3650884 h 6858000"/>
              <a:gd name="connsiteX219" fmla="*/ 3989938 w 7467600"/>
              <a:gd name="connsiteY219" fmla="*/ 3991685 h 6858000"/>
              <a:gd name="connsiteX220" fmla="*/ 4393907 w 7467600"/>
              <a:gd name="connsiteY220" fmla="*/ 4261258 h 6858000"/>
              <a:gd name="connsiteX221" fmla="*/ 4648051 w 7467600"/>
              <a:gd name="connsiteY221" fmla="*/ 4374051 h 6858000"/>
              <a:gd name="connsiteX222" fmla="*/ 4383389 w 7467600"/>
              <a:gd name="connsiteY222" fmla="*/ 4184369 h 6858000"/>
              <a:gd name="connsiteX223" fmla="*/ 4165508 w 7467600"/>
              <a:gd name="connsiteY223" fmla="*/ 4035196 h 6858000"/>
              <a:gd name="connsiteX224" fmla="*/ 4068162 w 7467600"/>
              <a:gd name="connsiteY224" fmla="*/ 3953394 h 6858000"/>
              <a:gd name="connsiteX225" fmla="*/ 3981416 w 7467600"/>
              <a:gd name="connsiteY225" fmla="*/ 3880482 h 6858000"/>
              <a:gd name="connsiteX226" fmla="*/ 3800147 w 7467600"/>
              <a:gd name="connsiteY226" fmla="*/ 3749872 h 6858000"/>
              <a:gd name="connsiteX227" fmla="*/ 3655073 w 7467600"/>
              <a:gd name="connsiteY227" fmla="*/ 3650884 h 6858000"/>
              <a:gd name="connsiteX228" fmla="*/ 3670252 w 7467600"/>
              <a:gd name="connsiteY228" fmla="*/ 3622798 h 6858000"/>
              <a:gd name="connsiteX229" fmla="*/ 3817258 w 7467600"/>
              <a:gd name="connsiteY229" fmla="*/ 3723577 h 6858000"/>
              <a:gd name="connsiteX230" fmla="*/ 4000461 w 7467600"/>
              <a:gd name="connsiteY230" fmla="*/ 3855966 h 6858000"/>
              <a:gd name="connsiteX231" fmla="*/ 4088180 w 7467600"/>
              <a:gd name="connsiteY231" fmla="*/ 3929774 h 6858000"/>
              <a:gd name="connsiteX232" fmla="*/ 4184555 w 7467600"/>
              <a:gd name="connsiteY232" fmla="*/ 4010683 h 6858000"/>
              <a:gd name="connsiteX233" fmla="*/ 4399563 w 7467600"/>
              <a:gd name="connsiteY233" fmla="*/ 4158106 h 6858000"/>
              <a:gd name="connsiteX234" fmla="*/ 4684469 w 7467600"/>
              <a:gd name="connsiteY234" fmla="*/ 4364680 h 6858000"/>
              <a:gd name="connsiteX235" fmla="*/ 4690271 w 7467600"/>
              <a:gd name="connsiteY235" fmla="*/ 4370034 h 6858000"/>
              <a:gd name="connsiteX236" fmla="*/ 4136093 w 7467600"/>
              <a:gd name="connsiteY236" fmla="*/ 3858466 h 6858000"/>
              <a:gd name="connsiteX237" fmla="*/ 3670252 w 7467600"/>
              <a:gd name="connsiteY237" fmla="*/ 3622798 h 6858000"/>
              <a:gd name="connsiteX238" fmla="*/ 4440129 w 7467600"/>
              <a:gd name="connsiteY238" fmla="*/ 3448571 h 6858000"/>
              <a:gd name="connsiteX239" fmla="*/ 4856525 w 7467600"/>
              <a:gd name="connsiteY239" fmla="*/ 3915351 h 6858000"/>
              <a:gd name="connsiteX240" fmla="*/ 5059055 w 7467600"/>
              <a:gd name="connsiteY240" fmla="*/ 4108918 h 6858000"/>
              <a:gd name="connsiteX241" fmla="*/ 5290070 w 7467600"/>
              <a:gd name="connsiteY241" fmla="*/ 4263619 h 6858000"/>
              <a:gd name="connsiteX242" fmla="*/ 4834991 w 7467600"/>
              <a:gd name="connsiteY242" fmla="*/ 3830985 h 6858000"/>
              <a:gd name="connsiteX243" fmla="*/ 4440129 w 7467600"/>
              <a:gd name="connsiteY243" fmla="*/ 3448571 h 6858000"/>
              <a:gd name="connsiteX244" fmla="*/ 4441737 w 7467600"/>
              <a:gd name="connsiteY244" fmla="*/ 3399734 h 6858000"/>
              <a:gd name="connsiteX245" fmla="*/ 4431236 w 7467600"/>
              <a:gd name="connsiteY245" fmla="*/ 3400954 h 6858000"/>
              <a:gd name="connsiteX246" fmla="*/ 4557150 w 7467600"/>
              <a:gd name="connsiteY246" fmla="*/ 3510023 h 6858000"/>
              <a:gd name="connsiteX247" fmla="*/ 4856936 w 7467600"/>
              <a:gd name="connsiteY247" fmla="*/ 3809146 h 6858000"/>
              <a:gd name="connsiteX248" fmla="*/ 5111996 w 7467600"/>
              <a:gd name="connsiteY248" fmla="*/ 4065759 h 6858000"/>
              <a:gd name="connsiteX249" fmla="*/ 5388878 w 7467600"/>
              <a:gd name="connsiteY249" fmla="*/ 4300185 h 6858000"/>
              <a:gd name="connsiteX250" fmla="*/ 5425556 w 7467600"/>
              <a:gd name="connsiteY250" fmla="*/ 4308967 h 6858000"/>
              <a:gd name="connsiteX251" fmla="*/ 4943646 w 7467600"/>
              <a:gd name="connsiteY251" fmla="*/ 3822916 h 6858000"/>
              <a:gd name="connsiteX252" fmla="*/ 4594837 w 7467600"/>
              <a:gd name="connsiteY252" fmla="*/ 3532274 h 6858000"/>
              <a:gd name="connsiteX253" fmla="*/ 4441737 w 7467600"/>
              <a:gd name="connsiteY253" fmla="*/ 3399734 h 6858000"/>
              <a:gd name="connsiteX254" fmla="*/ 5425834 w 7467600"/>
              <a:gd name="connsiteY254" fmla="*/ 3162785 h 6858000"/>
              <a:gd name="connsiteX255" fmla="*/ 5401644 w 7467600"/>
              <a:gd name="connsiteY255" fmla="*/ 3617847 h 6858000"/>
              <a:gd name="connsiteX256" fmla="*/ 5467256 w 7467600"/>
              <a:gd name="connsiteY256" fmla="*/ 4175494 h 6858000"/>
              <a:gd name="connsiteX257" fmla="*/ 5448069 w 7467600"/>
              <a:gd name="connsiteY257" fmla="*/ 3567554 h 6858000"/>
              <a:gd name="connsiteX258" fmla="*/ 5425834 w 7467600"/>
              <a:gd name="connsiteY258" fmla="*/ 3162785 h 6858000"/>
              <a:gd name="connsiteX259" fmla="*/ 1318687 w 7467600"/>
              <a:gd name="connsiteY259" fmla="*/ 3113840 h 6858000"/>
              <a:gd name="connsiteX260" fmla="*/ 1066793 w 7467600"/>
              <a:gd name="connsiteY260" fmla="*/ 3212171 h 6858000"/>
              <a:gd name="connsiteX261" fmla="*/ 993319 w 7467600"/>
              <a:gd name="connsiteY261" fmla="*/ 3247648 h 6858000"/>
              <a:gd name="connsiteX262" fmla="*/ 853081 w 7467600"/>
              <a:gd name="connsiteY262" fmla="*/ 3312410 h 6858000"/>
              <a:gd name="connsiteX263" fmla="*/ 805957 w 7467600"/>
              <a:gd name="connsiteY263" fmla="*/ 3330443 h 6858000"/>
              <a:gd name="connsiteX264" fmla="*/ 1318687 w 7467600"/>
              <a:gd name="connsiteY264" fmla="*/ 3113840 h 6858000"/>
              <a:gd name="connsiteX265" fmla="*/ 5453702 w 7467600"/>
              <a:gd name="connsiteY265" fmla="*/ 3090882 h 6858000"/>
              <a:gd name="connsiteX266" fmla="*/ 5480135 w 7467600"/>
              <a:gd name="connsiteY266" fmla="*/ 3565802 h 6858000"/>
              <a:gd name="connsiteX267" fmla="*/ 5499023 w 7467600"/>
              <a:gd name="connsiteY267" fmla="*/ 4166310 h 6858000"/>
              <a:gd name="connsiteX268" fmla="*/ 5547022 w 7467600"/>
              <a:gd name="connsiteY268" fmla="*/ 3607838 h 6858000"/>
              <a:gd name="connsiteX269" fmla="*/ 5515964 w 7467600"/>
              <a:gd name="connsiteY269" fmla="*/ 3378541 h 6858000"/>
              <a:gd name="connsiteX270" fmla="*/ 5453702 w 7467600"/>
              <a:gd name="connsiteY270" fmla="*/ 3090882 h 6858000"/>
              <a:gd name="connsiteX271" fmla="*/ 1238695 w 7467600"/>
              <a:gd name="connsiteY271" fmla="*/ 3076820 h 6858000"/>
              <a:gd name="connsiteX272" fmla="*/ 716371 w 7467600"/>
              <a:gd name="connsiteY272" fmla="*/ 3293249 h 6858000"/>
              <a:gd name="connsiteX273" fmla="*/ 579522 w 7467600"/>
              <a:gd name="connsiteY273" fmla="*/ 3371759 h 6858000"/>
              <a:gd name="connsiteX274" fmla="*/ 600288 w 7467600"/>
              <a:gd name="connsiteY274" fmla="*/ 3365555 h 6858000"/>
              <a:gd name="connsiteX275" fmla="*/ 840692 w 7467600"/>
              <a:gd name="connsiteY275" fmla="*/ 3284921 h 6858000"/>
              <a:gd name="connsiteX276" fmla="*/ 979248 w 7467600"/>
              <a:gd name="connsiteY276" fmla="*/ 3221003 h 6858000"/>
              <a:gd name="connsiteX277" fmla="*/ 1053282 w 7467600"/>
              <a:gd name="connsiteY277" fmla="*/ 3185247 h 6858000"/>
              <a:gd name="connsiteX278" fmla="*/ 1320603 w 7467600"/>
              <a:gd name="connsiteY278" fmla="*/ 3081281 h 6858000"/>
              <a:gd name="connsiteX279" fmla="*/ 1238695 w 7467600"/>
              <a:gd name="connsiteY279" fmla="*/ 3076820 h 6858000"/>
              <a:gd name="connsiteX280" fmla="*/ 5425627 w 7467600"/>
              <a:gd name="connsiteY280" fmla="*/ 2954192 h 6858000"/>
              <a:gd name="connsiteX281" fmla="*/ 5470770 w 7467600"/>
              <a:gd name="connsiteY281" fmla="*/ 3005435 h 6858000"/>
              <a:gd name="connsiteX282" fmla="*/ 5519779 w 7467600"/>
              <a:gd name="connsiteY282" fmla="*/ 4359223 h 6858000"/>
              <a:gd name="connsiteX283" fmla="*/ 5520293 w 7467600"/>
              <a:gd name="connsiteY283" fmla="*/ 4360602 h 6858000"/>
              <a:gd name="connsiteX284" fmla="*/ 5767221 w 7467600"/>
              <a:gd name="connsiteY284" fmla="*/ 4665564 h 6858000"/>
              <a:gd name="connsiteX285" fmla="*/ 6937169 w 7467600"/>
              <a:gd name="connsiteY285" fmla="*/ 4815941 h 6858000"/>
              <a:gd name="connsiteX286" fmla="*/ 6953922 w 7467600"/>
              <a:gd name="connsiteY286" fmla="*/ 4890068 h 6858000"/>
              <a:gd name="connsiteX287" fmla="*/ 6071359 w 7467600"/>
              <a:gd name="connsiteY287" fmla="*/ 4770770 h 6858000"/>
              <a:gd name="connsiteX288" fmla="*/ 6038839 w 7467600"/>
              <a:gd name="connsiteY288" fmla="*/ 4764474 h 6858000"/>
              <a:gd name="connsiteX289" fmla="*/ 6038706 w 7467600"/>
              <a:gd name="connsiteY289" fmla="*/ 4763847 h 6858000"/>
              <a:gd name="connsiteX290" fmla="*/ 6037784 w 7467600"/>
              <a:gd name="connsiteY290" fmla="*/ 4764270 h 6858000"/>
              <a:gd name="connsiteX291" fmla="*/ 6038839 w 7467600"/>
              <a:gd name="connsiteY291" fmla="*/ 4764474 h 6858000"/>
              <a:gd name="connsiteX292" fmla="*/ 6040338 w 7467600"/>
              <a:gd name="connsiteY292" fmla="*/ 4771418 h 6858000"/>
              <a:gd name="connsiteX293" fmla="*/ 6024488 w 7467600"/>
              <a:gd name="connsiteY293" fmla="*/ 4809903 h 6858000"/>
              <a:gd name="connsiteX294" fmla="*/ 5599771 w 7467600"/>
              <a:gd name="connsiteY294" fmla="*/ 5509652 h 6858000"/>
              <a:gd name="connsiteX295" fmla="*/ 5548843 w 7467600"/>
              <a:gd name="connsiteY295" fmla="*/ 5563845 h 6858000"/>
              <a:gd name="connsiteX296" fmla="*/ 5940952 w 7467600"/>
              <a:gd name="connsiteY296" fmla="*/ 6250028 h 6858000"/>
              <a:gd name="connsiteX297" fmla="*/ 6043441 w 7467600"/>
              <a:gd name="connsiteY297" fmla="*/ 6665847 h 6858000"/>
              <a:gd name="connsiteX298" fmla="*/ 6093432 w 7467600"/>
              <a:gd name="connsiteY298" fmla="*/ 6858000 h 6858000"/>
              <a:gd name="connsiteX299" fmla="*/ 6034344 w 7467600"/>
              <a:gd name="connsiteY299" fmla="*/ 6858000 h 6858000"/>
              <a:gd name="connsiteX300" fmla="*/ 6026679 w 7467600"/>
              <a:gd name="connsiteY300" fmla="*/ 6836959 h 6858000"/>
              <a:gd name="connsiteX301" fmla="*/ 5800441 w 7467600"/>
              <a:gd name="connsiteY301" fmla="*/ 6335286 h 6858000"/>
              <a:gd name="connsiteX302" fmla="*/ 5526562 w 7467600"/>
              <a:gd name="connsiteY302" fmla="*/ 5705388 h 6858000"/>
              <a:gd name="connsiteX303" fmla="*/ 5519640 w 7467600"/>
              <a:gd name="connsiteY303" fmla="*/ 5683774 h 6858000"/>
              <a:gd name="connsiteX304" fmla="*/ 5844559 w 7467600"/>
              <a:gd name="connsiteY304" fmla="*/ 6553349 h 6858000"/>
              <a:gd name="connsiteX305" fmla="*/ 5975994 w 7467600"/>
              <a:gd name="connsiteY305" fmla="*/ 6858000 h 6858000"/>
              <a:gd name="connsiteX306" fmla="*/ 5898547 w 7467600"/>
              <a:gd name="connsiteY306" fmla="*/ 6858000 h 6858000"/>
              <a:gd name="connsiteX307" fmla="*/ 5682041 w 7467600"/>
              <a:gd name="connsiteY307" fmla="*/ 6355860 h 6858000"/>
              <a:gd name="connsiteX308" fmla="*/ 5461758 w 7467600"/>
              <a:gd name="connsiteY308" fmla="*/ 5820220 h 6858000"/>
              <a:gd name="connsiteX309" fmla="*/ 5237282 w 7467600"/>
              <a:gd name="connsiteY309" fmla="*/ 6579086 h 6858000"/>
              <a:gd name="connsiteX310" fmla="*/ 5115009 w 7467600"/>
              <a:gd name="connsiteY310" fmla="*/ 6858000 h 6858000"/>
              <a:gd name="connsiteX311" fmla="*/ 5028074 w 7467600"/>
              <a:gd name="connsiteY311" fmla="*/ 6858000 h 6858000"/>
              <a:gd name="connsiteX312" fmla="*/ 5079508 w 7467600"/>
              <a:gd name="connsiteY312" fmla="*/ 6749074 h 6858000"/>
              <a:gd name="connsiteX313" fmla="*/ 5371846 w 7467600"/>
              <a:gd name="connsiteY313" fmla="*/ 5924413 h 6858000"/>
              <a:gd name="connsiteX314" fmla="*/ 5270512 w 7467600"/>
              <a:gd name="connsiteY314" fmla="*/ 6138975 h 6858000"/>
              <a:gd name="connsiteX315" fmla="*/ 5062409 w 7467600"/>
              <a:gd name="connsiteY315" fmla="*/ 6653544 h 6858000"/>
              <a:gd name="connsiteX316" fmla="*/ 5036628 w 7467600"/>
              <a:gd name="connsiteY316" fmla="*/ 6754247 h 6858000"/>
              <a:gd name="connsiteX317" fmla="*/ 5009112 w 7467600"/>
              <a:gd name="connsiteY317" fmla="*/ 6858000 h 6858000"/>
              <a:gd name="connsiteX318" fmla="*/ 4976679 w 7467600"/>
              <a:gd name="connsiteY318" fmla="*/ 6858000 h 6858000"/>
              <a:gd name="connsiteX319" fmla="*/ 5006537 w 7467600"/>
              <a:gd name="connsiteY319" fmla="*/ 6747068 h 6858000"/>
              <a:gd name="connsiteX320" fmla="*/ 5032723 w 7467600"/>
              <a:gd name="connsiteY320" fmla="*/ 6644957 h 6858000"/>
              <a:gd name="connsiteX321" fmla="*/ 5242949 w 7467600"/>
              <a:gd name="connsiteY321" fmla="*/ 6125175 h 6858000"/>
              <a:gd name="connsiteX322" fmla="*/ 5286321 w 7467600"/>
              <a:gd name="connsiteY322" fmla="*/ 6033555 h 6858000"/>
              <a:gd name="connsiteX323" fmla="*/ 5008210 w 7467600"/>
              <a:gd name="connsiteY323" fmla="*/ 6649194 h 6858000"/>
              <a:gd name="connsiteX324" fmla="*/ 4986321 w 7467600"/>
              <a:gd name="connsiteY324" fmla="*/ 6765687 h 6858000"/>
              <a:gd name="connsiteX325" fmla="*/ 4973474 w 7467600"/>
              <a:gd name="connsiteY325" fmla="*/ 6858000 h 6858000"/>
              <a:gd name="connsiteX326" fmla="*/ 4907178 w 7467600"/>
              <a:gd name="connsiteY326" fmla="*/ 6858000 h 6858000"/>
              <a:gd name="connsiteX327" fmla="*/ 4910810 w 7467600"/>
              <a:gd name="connsiteY327" fmla="*/ 6829660 h 6858000"/>
              <a:gd name="connsiteX328" fmla="*/ 4987461 w 7467600"/>
              <a:gd name="connsiteY328" fmla="*/ 6432994 h 6858000"/>
              <a:gd name="connsiteX329" fmla="*/ 5179262 w 7467600"/>
              <a:gd name="connsiteY329" fmla="*/ 6035044 h 6858000"/>
              <a:gd name="connsiteX330" fmla="*/ 4689678 w 7467600"/>
              <a:gd name="connsiteY330" fmla="*/ 6440241 h 6858000"/>
              <a:gd name="connsiteX331" fmla="*/ 4477543 w 7467600"/>
              <a:gd name="connsiteY331" fmla="*/ 6674836 h 6858000"/>
              <a:gd name="connsiteX332" fmla="*/ 4329957 w 7467600"/>
              <a:gd name="connsiteY332" fmla="*/ 6858000 h 6858000"/>
              <a:gd name="connsiteX333" fmla="*/ 4218595 w 7467600"/>
              <a:gd name="connsiteY333" fmla="*/ 6858000 h 6858000"/>
              <a:gd name="connsiteX334" fmla="*/ 4368888 w 7467600"/>
              <a:gd name="connsiteY334" fmla="*/ 6668412 h 6858000"/>
              <a:gd name="connsiteX335" fmla="*/ 4563091 w 7467600"/>
              <a:gd name="connsiteY335" fmla="*/ 6442508 h 6858000"/>
              <a:gd name="connsiteX336" fmla="*/ 5387324 w 7467600"/>
              <a:gd name="connsiteY336" fmla="*/ 5705830 h 6858000"/>
              <a:gd name="connsiteX337" fmla="*/ 5073620 w 7467600"/>
              <a:gd name="connsiteY337" fmla="*/ 5955437 h 6858000"/>
              <a:gd name="connsiteX338" fmla="*/ 4689789 w 7467600"/>
              <a:gd name="connsiteY338" fmla="*/ 6268382 h 6858000"/>
              <a:gd name="connsiteX339" fmla="*/ 4418722 w 7467600"/>
              <a:gd name="connsiteY339" fmla="*/ 6570886 h 6858000"/>
              <a:gd name="connsiteX340" fmla="*/ 4214944 w 7467600"/>
              <a:gd name="connsiteY340" fmla="*/ 6858000 h 6858000"/>
              <a:gd name="connsiteX341" fmla="*/ 4177898 w 7467600"/>
              <a:gd name="connsiteY341" fmla="*/ 6858000 h 6858000"/>
              <a:gd name="connsiteX342" fmla="*/ 4391597 w 7467600"/>
              <a:gd name="connsiteY342" fmla="*/ 6556370 h 6858000"/>
              <a:gd name="connsiteX343" fmla="*/ 4668889 w 7467600"/>
              <a:gd name="connsiteY343" fmla="*/ 6246399 h 6858000"/>
              <a:gd name="connsiteX344" fmla="*/ 5055427 w 7467600"/>
              <a:gd name="connsiteY344" fmla="*/ 5931476 h 6858000"/>
              <a:gd name="connsiteX345" fmla="*/ 5371814 w 7467600"/>
              <a:gd name="connsiteY345" fmla="*/ 5678975 h 6858000"/>
              <a:gd name="connsiteX346" fmla="*/ 4987918 w 7467600"/>
              <a:gd name="connsiteY346" fmla="*/ 5838701 h 6858000"/>
              <a:gd name="connsiteX347" fmla="*/ 4317146 w 7467600"/>
              <a:gd name="connsiteY347" fmla="*/ 6587716 h 6858000"/>
              <a:gd name="connsiteX348" fmla="*/ 4171627 w 7467600"/>
              <a:gd name="connsiteY348" fmla="*/ 6858000 h 6858000"/>
              <a:gd name="connsiteX349" fmla="*/ 4081585 w 7467600"/>
              <a:gd name="connsiteY349" fmla="*/ 6858000 h 6858000"/>
              <a:gd name="connsiteX350" fmla="*/ 4238603 w 7467600"/>
              <a:gd name="connsiteY350" fmla="*/ 6559341 h 6858000"/>
              <a:gd name="connsiteX351" fmla="*/ 4778333 w 7467600"/>
              <a:gd name="connsiteY351" fmla="*/ 5873626 h 6858000"/>
              <a:gd name="connsiteX352" fmla="*/ 5414185 w 7467600"/>
              <a:gd name="connsiteY352" fmla="*/ 5573882 h 6858000"/>
              <a:gd name="connsiteX353" fmla="*/ 5959648 w 7467600"/>
              <a:gd name="connsiteY353" fmla="*/ 4760797 h 6858000"/>
              <a:gd name="connsiteX354" fmla="*/ 5355019 w 7467600"/>
              <a:gd name="connsiteY354" fmla="*/ 4734672 h 6858000"/>
              <a:gd name="connsiteX355" fmla="*/ 5083565 w 7467600"/>
              <a:gd name="connsiteY355" fmla="*/ 5179121 h 6858000"/>
              <a:gd name="connsiteX356" fmla="*/ 4713577 w 7467600"/>
              <a:gd name="connsiteY356" fmla="*/ 5616803 h 6858000"/>
              <a:gd name="connsiteX357" fmla="*/ 3989559 w 7467600"/>
              <a:gd name="connsiteY357" fmla="*/ 6145945 h 6858000"/>
              <a:gd name="connsiteX358" fmla="*/ 3939824 w 7467600"/>
              <a:gd name="connsiteY358" fmla="*/ 6066900 h 6858000"/>
              <a:gd name="connsiteX359" fmla="*/ 4584537 w 7467600"/>
              <a:gd name="connsiteY359" fmla="*/ 5324826 h 6858000"/>
              <a:gd name="connsiteX360" fmla="*/ 5037105 w 7467600"/>
              <a:gd name="connsiteY360" fmla="*/ 5088765 h 6858000"/>
              <a:gd name="connsiteX361" fmla="*/ 5039930 w 7467600"/>
              <a:gd name="connsiteY361" fmla="*/ 5089585 h 6858000"/>
              <a:gd name="connsiteX362" fmla="*/ 5263764 w 7467600"/>
              <a:gd name="connsiteY362" fmla="*/ 4735525 h 6858000"/>
              <a:gd name="connsiteX363" fmla="*/ 4086300 w 7467600"/>
              <a:gd name="connsiteY363" fmla="*/ 4884599 h 6858000"/>
              <a:gd name="connsiteX364" fmla="*/ 4085485 w 7467600"/>
              <a:gd name="connsiteY364" fmla="*/ 4899070 h 6858000"/>
              <a:gd name="connsiteX365" fmla="*/ 3871915 w 7467600"/>
              <a:gd name="connsiteY365" fmla="*/ 5253645 h 6858000"/>
              <a:gd name="connsiteX366" fmla="*/ 3799374 w 7467600"/>
              <a:gd name="connsiteY366" fmla="*/ 5466127 h 6858000"/>
              <a:gd name="connsiteX367" fmla="*/ 3498850 w 7467600"/>
              <a:gd name="connsiteY367" fmla="*/ 6661888 h 6858000"/>
              <a:gd name="connsiteX368" fmla="*/ 3399216 w 7467600"/>
              <a:gd name="connsiteY368" fmla="*/ 6858000 h 6858000"/>
              <a:gd name="connsiteX369" fmla="*/ 3303688 w 7467600"/>
              <a:gd name="connsiteY369" fmla="*/ 6858000 h 6858000"/>
              <a:gd name="connsiteX370" fmla="*/ 3391774 w 7467600"/>
              <a:gd name="connsiteY370" fmla="*/ 6697181 h 6858000"/>
              <a:gd name="connsiteX371" fmla="*/ 3735540 w 7467600"/>
              <a:gd name="connsiteY371" fmla="*/ 5546923 h 6858000"/>
              <a:gd name="connsiteX372" fmla="*/ 3729438 w 7467600"/>
              <a:gd name="connsiteY372" fmla="*/ 5569058 h 6858000"/>
              <a:gd name="connsiteX373" fmla="*/ 3707782 w 7467600"/>
              <a:gd name="connsiteY373" fmla="*/ 5644908 h 6858000"/>
              <a:gd name="connsiteX374" fmla="*/ 3583827 w 7467600"/>
              <a:gd name="connsiteY374" fmla="*/ 6039215 h 6858000"/>
              <a:gd name="connsiteX375" fmla="*/ 3547861 w 7467600"/>
              <a:gd name="connsiteY375" fmla="*/ 6129609 h 6858000"/>
              <a:gd name="connsiteX376" fmla="*/ 3490905 w 7467600"/>
              <a:gd name="connsiteY376" fmla="*/ 6277660 h 6858000"/>
              <a:gd name="connsiteX377" fmla="*/ 3455859 w 7467600"/>
              <a:gd name="connsiteY377" fmla="*/ 6391301 h 6858000"/>
              <a:gd name="connsiteX378" fmla="*/ 3429112 w 7467600"/>
              <a:gd name="connsiteY378" fmla="*/ 6479469 h 6858000"/>
              <a:gd name="connsiteX379" fmla="*/ 3304862 w 7467600"/>
              <a:gd name="connsiteY379" fmla="*/ 6796476 h 6858000"/>
              <a:gd name="connsiteX380" fmla="*/ 3276071 w 7467600"/>
              <a:gd name="connsiteY380" fmla="*/ 6858000 h 6858000"/>
              <a:gd name="connsiteX381" fmla="*/ 3240805 w 7467600"/>
              <a:gd name="connsiteY381" fmla="*/ 6858000 h 6858000"/>
              <a:gd name="connsiteX382" fmla="*/ 3275917 w 7467600"/>
              <a:gd name="connsiteY382" fmla="*/ 6783192 h 6858000"/>
              <a:gd name="connsiteX383" fmla="*/ 3399358 w 7467600"/>
              <a:gd name="connsiteY383" fmla="*/ 6469011 h 6858000"/>
              <a:gd name="connsiteX384" fmla="*/ 3425650 w 7467600"/>
              <a:gd name="connsiteY384" fmla="*/ 6381333 h 6858000"/>
              <a:gd name="connsiteX385" fmla="*/ 3460661 w 7467600"/>
              <a:gd name="connsiteY385" fmla="*/ 6266763 h 6858000"/>
              <a:gd name="connsiteX386" fmla="*/ 3518021 w 7467600"/>
              <a:gd name="connsiteY386" fmla="*/ 6117298 h 6858000"/>
              <a:gd name="connsiteX387" fmla="*/ 3554035 w 7467600"/>
              <a:gd name="connsiteY387" fmla="*/ 6027832 h 6858000"/>
              <a:gd name="connsiteX388" fmla="*/ 3677174 w 7467600"/>
              <a:gd name="connsiteY388" fmla="*/ 5636351 h 6858000"/>
              <a:gd name="connsiteX389" fmla="*/ 3698819 w 7467600"/>
              <a:gd name="connsiteY389" fmla="*/ 5560503 h 6858000"/>
              <a:gd name="connsiteX390" fmla="*/ 3702094 w 7467600"/>
              <a:gd name="connsiteY390" fmla="*/ 5549194 h 6858000"/>
              <a:gd name="connsiteX391" fmla="*/ 3398355 w 7467600"/>
              <a:gd name="connsiteY391" fmla="*/ 6094603 h 6858000"/>
              <a:gd name="connsiteX392" fmla="*/ 3193941 w 7467600"/>
              <a:gd name="connsiteY392" fmla="*/ 6798775 h 6858000"/>
              <a:gd name="connsiteX393" fmla="*/ 3184140 w 7467600"/>
              <a:gd name="connsiteY393" fmla="*/ 6858000 h 6858000"/>
              <a:gd name="connsiteX394" fmla="*/ 3099978 w 7467600"/>
              <a:gd name="connsiteY394" fmla="*/ 6858000 h 6858000"/>
              <a:gd name="connsiteX395" fmla="*/ 3101556 w 7467600"/>
              <a:gd name="connsiteY395" fmla="*/ 6843337 h 6858000"/>
              <a:gd name="connsiteX396" fmla="*/ 3370162 w 7467600"/>
              <a:gd name="connsiteY396" fmla="*/ 5785550 h 6858000"/>
              <a:gd name="connsiteX397" fmla="*/ 3746477 w 7467600"/>
              <a:gd name="connsiteY397" fmla="*/ 5377889 h 6858000"/>
              <a:gd name="connsiteX398" fmla="*/ 3863399 w 7467600"/>
              <a:gd name="connsiteY398" fmla="*/ 5087257 h 6858000"/>
              <a:gd name="connsiteX399" fmla="*/ 3968712 w 7467600"/>
              <a:gd name="connsiteY399" fmla="*/ 4913989 h 6858000"/>
              <a:gd name="connsiteX400" fmla="*/ 2792390 w 7467600"/>
              <a:gd name="connsiteY400" fmla="*/ 5382974 h 6858000"/>
              <a:gd name="connsiteX401" fmla="*/ 2714982 w 7467600"/>
              <a:gd name="connsiteY401" fmla="*/ 5427051 h 6858000"/>
              <a:gd name="connsiteX402" fmla="*/ 2813361 w 7467600"/>
              <a:gd name="connsiteY402" fmla="*/ 6023912 h 6858000"/>
              <a:gd name="connsiteX403" fmla="*/ 2688430 w 7467600"/>
              <a:gd name="connsiteY403" fmla="*/ 6801564 h 6858000"/>
              <a:gd name="connsiteX404" fmla="*/ 2629626 w 7467600"/>
              <a:gd name="connsiteY404" fmla="*/ 6763394 h 6858000"/>
              <a:gd name="connsiteX405" fmla="*/ 2565328 w 7467600"/>
              <a:gd name="connsiteY405" fmla="*/ 5516399 h 6858000"/>
              <a:gd name="connsiteX406" fmla="*/ 1922999 w 7467600"/>
              <a:gd name="connsiteY406" fmla="*/ 5980343 h 6858000"/>
              <a:gd name="connsiteX407" fmla="*/ 1950261 w 7467600"/>
              <a:gd name="connsiteY407" fmla="*/ 6405858 h 6858000"/>
              <a:gd name="connsiteX408" fmla="*/ 2365554 w 7467600"/>
              <a:gd name="connsiteY408" fmla="*/ 6759107 h 6858000"/>
              <a:gd name="connsiteX409" fmla="*/ 2424142 w 7467600"/>
              <a:gd name="connsiteY409" fmla="*/ 6858000 h 6858000"/>
              <a:gd name="connsiteX410" fmla="*/ 2395994 w 7467600"/>
              <a:gd name="connsiteY410" fmla="*/ 6858000 h 6858000"/>
              <a:gd name="connsiteX411" fmla="*/ 2392863 w 7467600"/>
              <a:gd name="connsiteY411" fmla="*/ 6852964 h 6858000"/>
              <a:gd name="connsiteX412" fmla="*/ 2017589 w 7467600"/>
              <a:gd name="connsiteY412" fmla="*/ 6493982 h 6858000"/>
              <a:gd name="connsiteX413" fmla="*/ 2147336 w 7467600"/>
              <a:gd name="connsiteY413" fmla="*/ 6594052 h 6858000"/>
              <a:gd name="connsiteX414" fmla="*/ 2207047 w 7467600"/>
              <a:gd name="connsiteY414" fmla="*/ 6654540 h 6858000"/>
              <a:gd name="connsiteX415" fmla="*/ 2299106 w 7467600"/>
              <a:gd name="connsiteY415" fmla="*/ 6778931 h 6858000"/>
              <a:gd name="connsiteX416" fmla="*/ 2314430 w 7467600"/>
              <a:gd name="connsiteY416" fmla="*/ 6801144 h 6858000"/>
              <a:gd name="connsiteX417" fmla="*/ 2352406 w 7467600"/>
              <a:gd name="connsiteY417" fmla="*/ 6858000 h 6858000"/>
              <a:gd name="connsiteX418" fmla="*/ 2314492 w 7467600"/>
              <a:gd name="connsiteY418" fmla="*/ 6858000 h 6858000"/>
              <a:gd name="connsiteX419" fmla="*/ 2288095 w 7467600"/>
              <a:gd name="connsiteY419" fmla="*/ 6818030 h 6858000"/>
              <a:gd name="connsiteX420" fmla="*/ 2272768 w 7467600"/>
              <a:gd name="connsiteY420" fmla="*/ 6795822 h 6858000"/>
              <a:gd name="connsiteX421" fmla="*/ 2182715 w 7467600"/>
              <a:gd name="connsiteY421" fmla="*/ 6675071 h 6858000"/>
              <a:gd name="connsiteX422" fmla="*/ 2032061 w 7467600"/>
              <a:gd name="connsiteY422" fmla="*/ 6541380 h 6858000"/>
              <a:gd name="connsiteX423" fmla="*/ 2257220 w 7467600"/>
              <a:gd name="connsiteY423" fmla="*/ 6826257 h 6858000"/>
              <a:gd name="connsiteX424" fmla="*/ 2281324 w 7467600"/>
              <a:gd name="connsiteY424" fmla="*/ 6858000 h 6858000"/>
              <a:gd name="connsiteX425" fmla="*/ 2242860 w 7467600"/>
              <a:gd name="connsiteY425" fmla="*/ 6858000 h 6858000"/>
              <a:gd name="connsiteX426" fmla="*/ 2232818 w 7467600"/>
              <a:gd name="connsiteY426" fmla="*/ 6844926 h 6858000"/>
              <a:gd name="connsiteX427" fmla="*/ 1990172 w 7467600"/>
              <a:gd name="connsiteY427" fmla="*/ 6542121 h 6858000"/>
              <a:gd name="connsiteX428" fmla="*/ 2124090 w 7467600"/>
              <a:gd name="connsiteY428" fmla="*/ 6761017 h 6858000"/>
              <a:gd name="connsiteX429" fmla="*/ 2200380 w 7467600"/>
              <a:gd name="connsiteY429" fmla="*/ 6858000 h 6858000"/>
              <a:gd name="connsiteX430" fmla="*/ 2147507 w 7467600"/>
              <a:gd name="connsiteY430" fmla="*/ 6858000 h 6858000"/>
              <a:gd name="connsiteX431" fmla="*/ 2070668 w 7467600"/>
              <a:gd name="connsiteY431" fmla="*/ 6761520 h 6858000"/>
              <a:gd name="connsiteX432" fmla="*/ 1975142 w 7467600"/>
              <a:gd name="connsiteY432" fmla="*/ 6585570 h 6858000"/>
              <a:gd name="connsiteX433" fmla="*/ 2050035 w 7467600"/>
              <a:gd name="connsiteY433" fmla="*/ 6813345 h 6858000"/>
              <a:gd name="connsiteX434" fmla="*/ 2063025 w 7467600"/>
              <a:gd name="connsiteY434" fmla="*/ 6858000 h 6858000"/>
              <a:gd name="connsiteX435" fmla="*/ 2021675 w 7467600"/>
              <a:gd name="connsiteY435" fmla="*/ 6858000 h 6858000"/>
              <a:gd name="connsiteX436" fmla="*/ 2019308 w 7467600"/>
              <a:gd name="connsiteY436" fmla="*/ 6847118 h 6858000"/>
              <a:gd name="connsiteX437" fmla="*/ 1938835 w 7467600"/>
              <a:gd name="connsiteY437" fmla="*/ 6551160 h 6858000"/>
              <a:gd name="connsiteX438" fmla="*/ 1953230 w 7467600"/>
              <a:gd name="connsiteY438" fmla="*/ 6759699 h 6858000"/>
              <a:gd name="connsiteX439" fmla="*/ 1956763 w 7467600"/>
              <a:gd name="connsiteY439" fmla="*/ 6778191 h 6858000"/>
              <a:gd name="connsiteX440" fmla="*/ 1967925 w 7467600"/>
              <a:gd name="connsiteY440" fmla="*/ 6858000 h 6858000"/>
              <a:gd name="connsiteX441" fmla="*/ 1936622 w 7467600"/>
              <a:gd name="connsiteY441" fmla="*/ 6858000 h 6858000"/>
              <a:gd name="connsiteX442" fmla="*/ 1926261 w 7467600"/>
              <a:gd name="connsiteY442" fmla="*/ 6784064 h 6858000"/>
              <a:gd name="connsiteX443" fmla="*/ 1922724 w 7467600"/>
              <a:gd name="connsiteY443" fmla="*/ 6765577 h 6858000"/>
              <a:gd name="connsiteX444" fmla="*/ 1904650 w 7467600"/>
              <a:gd name="connsiteY444" fmla="*/ 6639616 h 6858000"/>
              <a:gd name="connsiteX445" fmla="*/ 1885273 w 7467600"/>
              <a:gd name="connsiteY445" fmla="*/ 6858000 h 6858000"/>
              <a:gd name="connsiteX446" fmla="*/ 1854363 w 7467600"/>
              <a:gd name="connsiteY446" fmla="*/ 6858000 h 6858000"/>
              <a:gd name="connsiteX447" fmla="*/ 1880391 w 7467600"/>
              <a:gd name="connsiteY447" fmla="*/ 6603796 h 6858000"/>
              <a:gd name="connsiteX448" fmla="*/ 1818273 w 7467600"/>
              <a:gd name="connsiteY448" fmla="*/ 6715729 h 6858000"/>
              <a:gd name="connsiteX449" fmla="*/ 1794691 w 7467600"/>
              <a:gd name="connsiteY449" fmla="*/ 6843239 h 6858000"/>
              <a:gd name="connsiteX450" fmla="*/ 1794914 w 7467600"/>
              <a:gd name="connsiteY450" fmla="*/ 6858000 h 6858000"/>
              <a:gd name="connsiteX451" fmla="*/ 1746128 w 7467600"/>
              <a:gd name="connsiteY451" fmla="*/ 6858000 h 6858000"/>
              <a:gd name="connsiteX452" fmla="*/ 1753934 w 7467600"/>
              <a:gd name="connsiteY452" fmla="*/ 6724796 h 6858000"/>
              <a:gd name="connsiteX453" fmla="*/ 1792053 w 7467600"/>
              <a:gd name="connsiteY453" fmla="*/ 6572396 h 6858000"/>
              <a:gd name="connsiteX454" fmla="*/ 1862248 w 7467600"/>
              <a:gd name="connsiteY454" fmla="*/ 6266397 h 6858000"/>
              <a:gd name="connsiteX455" fmla="*/ 1862250 w 7467600"/>
              <a:gd name="connsiteY455" fmla="*/ 6033531 h 6858000"/>
              <a:gd name="connsiteX456" fmla="*/ 1211999 w 7467600"/>
              <a:gd name="connsiteY456" fmla="*/ 6683610 h 6858000"/>
              <a:gd name="connsiteX457" fmla="*/ 1213266 w 7467600"/>
              <a:gd name="connsiteY457" fmla="*/ 6691947 h 6858000"/>
              <a:gd name="connsiteX458" fmla="*/ 1203370 w 7467600"/>
              <a:gd name="connsiteY458" fmla="*/ 6850676 h 6858000"/>
              <a:gd name="connsiteX459" fmla="*/ 1203671 w 7467600"/>
              <a:gd name="connsiteY459" fmla="*/ 6858000 h 6858000"/>
              <a:gd name="connsiteX460" fmla="*/ 1143180 w 7467600"/>
              <a:gd name="connsiteY460" fmla="*/ 6858000 h 6858000"/>
              <a:gd name="connsiteX461" fmla="*/ 1142176 w 7467600"/>
              <a:gd name="connsiteY461" fmla="*/ 6766045 h 6858000"/>
              <a:gd name="connsiteX462" fmla="*/ 1067484 w 7467600"/>
              <a:gd name="connsiteY462" fmla="*/ 6858000 h 6858000"/>
              <a:gd name="connsiteX463" fmla="*/ 953928 w 7467600"/>
              <a:gd name="connsiteY463" fmla="*/ 6858000 h 6858000"/>
              <a:gd name="connsiteX464" fmla="*/ 959715 w 7467600"/>
              <a:gd name="connsiteY464" fmla="*/ 6850185 h 6858000"/>
              <a:gd name="connsiteX465" fmla="*/ 1483788 w 7467600"/>
              <a:gd name="connsiteY465" fmla="*/ 6259174 h 6858000"/>
              <a:gd name="connsiteX466" fmla="*/ 1100671 w 7467600"/>
              <a:gd name="connsiteY466" fmla="*/ 6252137 h 6858000"/>
              <a:gd name="connsiteX467" fmla="*/ 1090144 w 7467600"/>
              <a:gd name="connsiteY467" fmla="*/ 6256748 h 6858000"/>
              <a:gd name="connsiteX468" fmla="*/ 1095872 w 7467600"/>
              <a:gd name="connsiteY468" fmla="*/ 6271892 h 6858000"/>
              <a:gd name="connsiteX469" fmla="*/ 262785 w 7467600"/>
              <a:gd name="connsiteY469" fmla="*/ 6845450 h 6858000"/>
              <a:gd name="connsiteX470" fmla="*/ 209968 w 7467600"/>
              <a:gd name="connsiteY470" fmla="*/ 6770713 h 6858000"/>
              <a:gd name="connsiteX471" fmla="*/ 873460 w 7467600"/>
              <a:gd name="connsiteY471" fmla="*/ 6253768 h 6858000"/>
              <a:gd name="connsiteX472" fmla="*/ 192686 w 7467600"/>
              <a:gd name="connsiteY472" fmla="*/ 5849257 h 6858000"/>
              <a:gd name="connsiteX473" fmla="*/ 4696 w 7467600"/>
              <a:gd name="connsiteY473" fmla="*/ 5697668 h 6858000"/>
              <a:gd name="connsiteX474" fmla="*/ 0 w 7467600"/>
              <a:gd name="connsiteY474" fmla="*/ 5689984 h 6858000"/>
              <a:gd name="connsiteX475" fmla="*/ 0 w 7467600"/>
              <a:gd name="connsiteY475" fmla="*/ 5513472 h 6858000"/>
              <a:gd name="connsiteX476" fmla="*/ 174101 w 7467600"/>
              <a:gd name="connsiteY476" fmla="*/ 5620277 h 6858000"/>
              <a:gd name="connsiteX477" fmla="*/ 891800 w 7467600"/>
              <a:gd name="connsiteY477" fmla="*/ 6036935 h 6858000"/>
              <a:gd name="connsiteX478" fmla="*/ 1072219 w 7467600"/>
              <a:gd name="connsiteY478" fmla="*/ 6169443 h 6858000"/>
              <a:gd name="connsiteX479" fmla="*/ 1074117 w 7467600"/>
              <a:gd name="connsiteY479" fmla="*/ 6170301 h 6858000"/>
              <a:gd name="connsiteX480" fmla="*/ 1083114 w 7467600"/>
              <a:gd name="connsiteY480" fmla="*/ 6174131 h 6858000"/>
              <a:gd name="connsiteX481" fmla="*/ 1543010 w 7467600"/>
              <a:gd name="connsiteY481" fmla="*/ 6191140 h 6858000"/>
              <a:gd name="connsiteX482" fmla="*/ 1551080 w 7467600"/>
              <a:gd name="connsiteY482" fmla="*/ 6195006 h 6858000"/>
              <a:gd name="connsiteX483" fmla="*/ 2345443 w 7467600"/>
              <a:gd name="connsiteY483" fmla="*/ 5549882 h 6858000"/>
              <a:gd name="connsiteX484" fmla="*/ 1721499 w 7467600"/>
              <a:gd name="connsiteY484" fmla="*/ 5599969 h 6858000"/>
              <a:gd name="connsiteX485" fmla="*/ 767716 w 7467600"/>
              <a:gd name="connsiteY485" fmla="*/ 5472768 h 6858000"/>
              <a:gd name="connsiteX486" fmla="*/ 722147 w 7467600"/>
              <a:gd name="connsiteY486" fmla="*/ 5393091 h 6858000"/>
              <a:gd name="connsiteX487" fmla="*/ 1485552 w 7467600"/>
              <a:gd name="connsiteY487" fmla="*/ 5313202 h 6858000"/>
              <a:gd name="connsiteX488" fmla="*/ 2143004 w 7467600"/>
              <a:gd name="connsiteY488" fmla="*/ 5402420 h 6858000"/>
              <a:gd name="connsiteX489" fmla="*/ 1933391 w 7467600"/>
              <a:gd name="connsiteY489" fmla="*/ 5156971 h 6858000"/>
              <a:gd name="connsiteX490" fmla="*/ 1827118 w 7467600"/>
              <a:gd name="connsiteY490" fmla="*/ 4968410 h 6858000"/>
              <a:gd name="connsiteX491" fmla="*/ 1837349 w 7467600"/>
              <a:gd name="connsiteY491" fmla="*/ 4956357 h 6858000"/>
              <a:gd name="connsiteX492" fmla="*/ 2162835 w 7467600"/>
              <a:gd name="connsiteY492" fmla="*/ 5187853 h 6858000"/>
              <a:gd name="connsiteX493" fmla="*/ 2257167 w 7467600"/>
              <a:gd name="connsiteY493" fmla="*/ 5462123 h 6858000"/>
              <a:gd name="connsiteX494" fmla="*/ 2261598 w 7467600"/>
              <a:gd name="connsiteY494" fmla="*/ 5467998 h 6858000"/>
              <a:gd name="connsiteX495" fmla="*/ 2437177 w 7467600"/>
              <a:gd name="connsiteY495" fmla="*/ 5479608 h 6858000"/>
              <a:gd name="connsiteX496" fmla="*/ 2445247 w 7467600"/>
              <a:gd name="connsiteY496" fmla="*/ 5483476 h 6858000"/>
              <a:gd name="connsiteX497" fmla="*/ 2743626 w 7467600"/>
              <a:gd name="connsiteY497" fmla="*/ 5304819 h 6858000"/>
              <a:gd name="connsiteX498" fmla="*/ 3048102 w 7467600"/>
              <a:gd name="connsiteY498" fmla="*/ 5150595 h 6858000"/>
              <a:gd name="connsiteX499" fmla="*/ 1799414 w 7467600"/>
              <a:gd name="connsiteY499" fmla="*/ 4694732 h 6858000"/>
              <a:gd name="connsiteX500" fmla="*/ 1771735 w 7467600"/>
              <a:gd name="connsiteY500" fmla="*/ 4619929 h 6858000"/>
              <a:gd name="connsiteX501" fmla="*/ 3104273 w 7467600"/>
              <a:gd name="connsiteY501" fmla="*/ 5076159 h 6858000"/>
              <a:gd name="connsiteX502" fmla="*/ 3113245 w 7467600"/>
              <a:gd name="connsiteY502" fmla="*/ 5090705 h 6858000"/>
              <a:gd name="connsiteX503" fmla="*/ 3126294 w 7467600"/>
              <a:gd name="connsiteY503" fmla="*/ 5114400 h 6858000"/>
              <a:gd name="connsiteX504" fmla="*/ 3937433 w 7467600"/>
              <a:gd name="connsiteY504" fmla="*/ 4830473 h 6858000"/>
              <a:gd name="connsiteX505" fmla="*/ 3590475 w 7467600"/>
              <a:gd name="connsiteY505" fmla="*/ 4597974 h 6858000"/>
              <a:gd name="connsiteX506" fmla="*/ 3100264 w 7467600"/>
              <a:gd name="connsiteY506" fmla="*/ 4579845 h 6858000"/>
              <a:gd name="connsiteX507" fmla="*/ 2183576 w 7467600"/>
              <a:gd name="connsiteY507" fmla="*/ 4227150 h 6858000"/>
              <a:gd name="connsiteX508" fmla="*/ 2151029 w 7467600"/>
              <a:gd name="connsiteY508" fmla="*/ 4146947 h 6858000"/>
              <a:gd name="connsiteX509" fmla="*/ 3563434 w 7467600"/>
              <a:gd name="connsiteY509" fmla="*/ 4469115 h 6858000"/>
              <a:gd name="connsiteX510" fmla="*/ 3177952 w 7467600"/>
              <a:gd name="connsiteY510" fmla="*/ 3657386 h 6858000"/>
              <a:gd name="connsiteX511" fmla="*/ 3189263 w 7467600"/>
              <a:gd name="connsiteY511" fmla="*/ 3625726 h 6858000"/>
              <a:gd name="connsiteX512" fmla="*/ 3560912 w 7467600"/>
              <a:gd name="connsiteY512" fmla="*/ 4079863 h 6858000"/>
              <a:gd name="connsiteX513" fmla="*/ 3626636 w 7467600"/>
              <a:gd name="connsiteY513" fmla="*/ 4512230 h 6858000"/>
              <a:gd name="connsiteX514" fmla="*/ 3653088 w 7467600"/>
              <a:gd name="connsiteY514" fmla="*/ 4521417 h 6858000"/>
              <a:gd name="connsiteX515" fmla="*/ 3988128 w 7467600"/>
              <a:gd name="connsiteY515" fmla="*/ 4817267 h 6858000"/>
              <a:gd name="connsiteX516" fmla="*/ 4830582 w 7467600"/>
              <a:gd name="connsiteY516" fmla="*/ 4676000 h 6858000"/>
              <a:gd name="connsiteX517" fmla="*/ 4830100 w 7467600"/>
              <a:gd name="connsiteY517" fmla="*/ 4675554 h 6858000"/>
              <a:gd name="connsiteX518" fmla="*/ 4036318 w 7467600"/>
              <a:gd name="connsiteY518" fmla="*/ 4147013 h 6858000"/>
              <a:gd name="connsiteX519" fmla="*/ 3432098 w 7467600"/>
              <a:gd name="connsiteY519" fmla="*/ 3537312 h 6858000"/>
              <a:gd name="connsiteX520" fmla="*/ 3446761 w 7467600"/>
              <a:gd name="connsiteY520" fmla="*/ 3461278 h 6858000"/>
              <a:gd name="connsiteX521" fmla="*/ 4419733 w 7467600"/>
              <a:gd name="connsiteY521" fmla="*/ 3963555 h 6858000"/>
              <a:gd name="connsiteX522" fmla="*/ 4781371 w 7467600"/>
              <a:gd name="connsiteY522" fmla="*/ 4458604 h 6858000"/>
              <a:gd name="connsiteX523" fmla="*/ 4780440 w 7467600"/>
              <a:gd name="connsiteY523" fmla="*/ 4470290 h 6858000"/>
              <a:gd name="connsiteX524" fmla="*/ 4898954 w 7467600"/>
              <a:gd name="connsiteY524" fmla="*/ 4662092 h 6858000"/>
              <a:gd name="connsiteX525" fmla="*/ 4900699 w 7467600"/>
              <a:gd name="connsiteY525" fmla="*/ 4670867 h 6858000"/>
              <a:gd name="connsiteX526" fmla="*/ 5714511 w 7467600"/>
              <a:gd name="connsiteY526" fmla="*/ 4663483 h 6858000"/>
              <a:gd name="connsiteX527" fmla="*/ 5464793 w 7467600"/>
              <a:gd name="connsiteY527" fmla="*/ 4393556 h 6858000"/>
              <a:gd name="connsiteX528" fmla="*/ 5461897 w 7467600"/>
              <a:gd name="connsiteY528" fmla="*/ 4390879 h 6858000"/>
              <a:gd name="connsiteX529" fmla="*/ 4294126 w 7467600"/>
              <a:gd name="connsiteY529" fmla="*/ 3303048 h 6858000"/>
              <a:gd name="connsiteX530" fmla="*/ 4305321 w 7467600"/>
              <a:gd name="connsiteY530" fmla="*/ 3256953 h 6858000"/>
              <a:gd name="connsiteX531" fmla="*/ 4949299 w 7467600"/>
              <a:gd name="connsiteY531" fmla="*/ 3766336 h 6858000"/>
              <a:gd name="connsiteX532" fmla="*/ 5291452 w 7467600"/>
              <a:gd name="connsiteY532" fmla="*/ 4076801 h 6858000"/>
              <a:gd name="connsiteX533" fmla="*/ 5434998 w 7467600"/>
              <a:gd name="connsiteY533" fmla="*/ 4254100 h 6858000"/>
              <a:gd name="connsiteX534" fmla="*/ 5351015 w 7467600"/>
              <a:gd name="connsiteY534" fmla="*/ 3760989 h 6858000"/>
              <a:gd name="connsiteX535" fmla="*/ 5413780 w 7467600"/>
              <a:gd name="connsiteY535" fmla="*/ 2966265 h 6858000"/>
              <a:gd name="connsiteX536" fmla="*/ 5425627 w 7467600"/>
              <a:gd name="connsiteY536" fmla="*/ 2954192 h 6858000"/>
              <a:gd name="connsiteX537" fmla="*/ 6604735 w 7467600"/>
              <a:gd name="connsiteY537" fmla="*/ 2041381 h 6858000"/>
              <a:gd name="connsiteX538" fmla="*/ 7204487 w 7467600"/>
              <a:gd name="connsiteY538" fmla="*/ 2742112 h 6858000"/>
              <a:gd name="connsiteX539" fmla="*/ 7131592 w 7467600"/>
              <a:gd name="connsiteY539" fmla="*/ 2672096 h 6858000"/>
              <a:gd name="connsiteX540" fmla="*/ 6996344 w 7467600"/>
              <a:gd name="connsiteY540" fmla="*/ 2518310 h 6858000"/>
              <a:gd name="connsiteX541" fmla="*/ 6735495 w 7467600"/>
              <a:gd name="connsiteY541" fmla="*/ 2196890 h 6858000"/>
              <a:gd name="connsiteX542" fmla="*/ 6721901 w 7467600"/>
              <a:gd name="connsiteY542" fmla="*/ 2179274 h 6858000"/>
              <a:gd name="connsiteX543" fmla="*/ 6604735 w 7467600"/>
              <a:gd name="connsiteY543" fmla="*/ 2041381 h 6858000"/>
              <a:gd name="connsiteX544" fmla="*/ 6591670 w 7467600"/>
              <a:gd name="connsiteY544" fmla="*/ 1988277 h 6858000"/>
              <a:gd name="connsiteX545" fmla="*/ 6747349 w 7467600"/>
              <a:gd name="connsiteY545" fmla="*/ 2160069 h 6858000"/>
              <a:gd name="connsiteX546" fmla="*/ 6760943 w 7467600"/>
              <a:gd name="connsiteY546" fmla="*/ 2177686 h 6858000"/>
              <a:gd name="connsiteX547" fmla="*/ 7021065 w 7467600"/>
              <a:gd name="connsiteY547" fmla="*/ 2498102 h 6858000"/>
              <a:gd name="connsiteX548" fmla="*/ 7155223 w 7467600"/>
              <a:gd name="connsiteY548" fmla="*/ 2650386 h 6858000"/>
              <a:gd name="connsiteX549" fmla="*/ 7203167 w 7467600"/>
              <a:gd name="connsiteY549" fmla="*/ 2697288 h 6858000"/>
              <a:gd name="connsiteX550" fmla="*/ 6937703 w 7467600"/>
              <a:gd name="connsiteY550" fmla="*/ 2321981 h 6858000"/>
              <a:gd name="connsiteX551" fmla="*/ 6591670 w 7467600"/>
              <a:gd name="connsiteY551" fmla="*/ 1988277 h 6858000"/>
              <a:gd name="connsiteX552" fmla="*/ 5798671 w 7467600"/>
              <a:gd name="connsiteY552" fmla="*/ 1981601 h 6858000"/>
              <a:gd name="connsiteX553" fmla="*/ 5754709 w 7467600"/>
              <a:gd name="connsiteY553" fmla="*/ 2071454 h 6858000"/>
              <a:gd name="connsiteX554" fmla="*/ 5763044 w 7467600"/>
              <a:gd name="connsiteY554" fmla="*/ 2842206 h 6858000"/>
              <a:gd name="connsiteX555" fmla="*/ 5764974 w 7467600"/>
              <a:gd name="connsiteY555" fmla="*/ 2799609 h 6858000"/>
              <a:gd name="connsiteX556" fmla="*/ 5767665 w 7467600"/>
              <a:gd name="connsiteY556" fmla="*/ 2666409 h 6858000"/>
              <a:gd name="connsiteX557" fmla="*/ 5763055 w 7467600"/>
              <a:gd name="connsiteY557" fmla="*/ 2579705 h 6858000"/>
              <a:gd name="connsiteX558" fmla="*/ 5758079 w 7467600"/>
              <a:gd name="connsiteY558" fmla="*/ 2492508 h 6858000"/>
              <a:gd name="connsiteX559" fmla="*/ 5779325 w 7467600"/>
              <a:gd name="connsiteY559" fmla="*/ 2197069 h 6858000"/>
              <a:gd name="connsiteX560" fmla="*/ 5798671 w 7467600"/>
              <a:gd name="connsiteY560" fmla="*/ 1981601 h 6858000"/>
              <a:gd name="connsiteX561" fmla="*/ 5829202 w 7467600"/>
              <a:gd name="connsiteY561" fmla="*/ 1971679 h 6858000"/>
              <a:gd name="connsiteX562" fmla="*/ 5809558 w 7467600"/>
              <a:gd name="connsiteY562" fmla="*/ 2198043 h 6858000"/>
              <a:gd name="connsiteX563" fmla="*/ 5788653 w 7467600"/>
              <a:gd name="connsiteY563" fmla="*/ 2489430 h 6858000"/>
              <a:gd name="connsiteX564" fmla="*/ 5793439 w 7467600"/>
              <a:gd name="connsiteY564" fmla="*/ 2575235 h 6858000"/>
              <a:gd name="connsiteX565" fmla="*/ 5796837 w 7467600"/>
              <a:gd name="connsiteY565" fmla="*/ 2637633 h 6858000"/>
              <a:gd name="connsiteX566" fmla="*/ 5818614 w 7467600"/>
              <a:gd name="connsiteY566" fmla="*/ 2473055 h 6858000"/>
              <a:gd name="connsiteX567" fmla="*/ 5829202 w 7467600"/>
              <a:gd name="connsiteY567" fmla="*/ 1971679 h 6858000"/>
              <a:gd name="connsiteX568" fmla="*/ 5911389 w 7467600"/>
              <a:gd name="connsiteY568" fmla="*/ 1898371 h 6858000"/>
              <a:gd name="connsiteX569" fmla="*/ 6237627 w 7467600"/>
              <a:gd name="connsiteY569" fmla="*/ 2231921 h 6858000"/>
              <a:gd name="connsiteX570" fmla="*/ 5911389 w 7467600"/>
              <a:gd name="connsiteY570" fmla="*/ 1898371 h 6858000"/>
              <a:gd name="connsiteX571" fmla="*/ 6944437 w 7467600"/>
              <a:gd name="connsiteY571" fmla="*/ 1575402 h 6858000"/>
              <a:gd name="connsiteX572" fmla="*/ 6304730 w 7467600"/>
              <a:gd name="connsiteY572" fmla="*/ 1766654 h 6858000"/>
              <a:gd name="connsiteX573" fmla="*/ 6944437 w 7467600"/>
              <a:gd name="connsiteY573" fmla="*/ 1575402 h 6858000"/>
              <a:gd name="connsiteX574" fmla="*/ 7019523 w 7467600"/>
              <a:gd name="connsiteY574" fmla="*/ 1519450 h 6858000"/>
              <a:gd name="connsiteX575" fmla="*/ 6298091 w 7467600"/>
              <a:gd name="connsiteY575" fmla="*/ 1737122 h 6858000"/>
              <a:gd name="connsiteX576" fmla="*/ 7019523 w 7467600"/>
              <a:gd name="connsiteY576" fmla="*/ 1519450 h 6858000"/>
              <a:gd name="connsiteX577" fmla="*/ 2399523 w 7467600"/>
              <a:gd name="connsiteY577" fmla="*/ 1428234 h 6858000"/>
              <a:gd name="connsiteX578" fmla="*/ 2224982 w 7467600"/>
              <a:gd name="connsiteY578" fmla="*/ 1826201 h 6858000"/>
              <a:gd name="connsiteX579" fmla="*/ 2096099 w 7467600"/>
              <a:gd name="connsiteY579" fmla="*/ 2345900 h 6858000"/>
              <a:gd name="connsiteX580" fmla="*/ 2283317 w 7467600"/>
              <a:gd name="connsiteY580" fmla="*/ 1796925 h 6858000"/>
              <a:gd name="connsiteX581" fmla="*/ 2399523 w 7467600"/>
              <a:gd name="connsiteY581" fmla="*/ 1428234 h 6858000"/>
              <a:gd name="connsiteX582" fmla="*/ 2448558 w 7467600"/>
              <a:gd name="connsiteY582" fmla="*/ 1373435 h 6858000"/>
              <a:gd name="connsiteX583" fmla="*/ 2312521 w 7467600"/>
              <a:gd name="connsiteY583" fmla="*/ 1806140 h 6858000"/>
              <a:gd name="connsiteX584" fmla="*/ 2127533 w 7467600"/>
              <a:gd name="connsiteY584" fmla="*/ 2348380 h 6858000"/>
              <a:gd name="connsiteX585" fmla="*/ 2358080 w 7467600"/>
              <a:gd name="connsiteY585" fmla="*/ 1866134 h 6858000"/>
              <a:gd name="connsiteX586" fmla="*/ 2407436 w 7467600"/>
              <a:gd name="connsiteY586" fmla="*/ 1651070 h 6858000"/>
              <a:gd name="connsiteX587" fmla="*/ 2448558 w 7467600"/>
              <a:gd name="connsiteY587" fmla="*/ 1373435 h 6858000"/>
              <a:gd name="connsiteX588" fmla="*/ 278707 w 7467600"/>
              <a:gd name="connsiteY588" fmla="*/ 1352270 h 6858000"/>
              <a:gd name="connsiteX589" fmla="*/ 321570 w 7467600"/>
              <a:gd name="connsiteY589" fmla="*/ 1861610 h 6858000"/>
              <a:gd name="connsiteX590" fmla="*/ 294281 w 7467600"/>
              <a:gd name="connsiteY590" fmla="*/ 1440658 h 6858000"/>
              <a:gd name="connsiteX591" fmla="*/ 278707 w 7467600"/>
              <a:gd name="connsiteY591" fmla="*/ 1352270 h 6858000"/>
              <a:gd name="connsiteX592" fmla="*/ 1423821 w 7467600"/>
              <a:gd name="connsiteY592" fmla="*/ 1351958 h 6858000"/>
              <a:gd name="connsiteX593" fmla="*/ 1638521 w 7467600"/>
              <a:gd name="connsiteY593" fmla="*/ 1908470 h 6858000"/>
              <a:gd name="connsiteX594" fmla="*/ 1754199 w 7467600"/>
              <a:gd name="connsiteY594" fmla="*/ 2149284 h 6858000"/>
              <a:gd name="connsiteX595" fmla="*/ 1908359 w 7467600"/>
              <a:gd name="connsiteY595" fmla="*/ 2364988 h 6858000"/>
              <a:gd name="connsiteX596" fmla="*/ 1647661 w 7467600"/>
              <a:gd name="connsiteY596" fmla="*/ 1825945 h 6858000"/>
              <a:gd name="connsiteX597" fmla="*/ 1423821 w 7467600"/>
              <a:gd name="connsiteY597" fmla="*/ 1351958 h 6858000"/>
              <a:gd name="connsiteX598" fmla="*/ 1431890 w 7467600"/>
              <a:gd name="connsiteY598" fmla="*/ 1306475 h 6858000"/>
              <a:gd name="connsiteX599" fmla="*/ 1507597 w 7467600"/>
              <a:gd name="connsiteY599" fmla="*/ 1446132 h 6858000"/>
              <a:gd name="connsiteX600" fmla="*/ 1674586 w 7467600"/>
              <a:gd name="connsiteY600" fmla="*/ 1813832 h 6858000"/>
              <a:gd name="connsiteX601" fmla="*/ 1815950 w 7467600"/>
              <a:gd name="connsiteY601" fmla="*/ 2128564 h 6858000"/>
              <a:gd name="connsiteX602" fmla="*/ 1984242 w 7467600"/>
              <a:gd name="connsiteY602" fmla="*/ 2430829 h 6858000"/>
              <a:gd name="connsiteX603" fmla="*/ 2014023 w 7467600"/>
              <a:gd name="connsiteY603" fmla="*/ 2450995 h 6858000"/>
              <a:gd name="connsiteX604" fmla="*/ 1747337 w 7467600"/>
              <a:gd name="connsiteY604" fmla="*/ 1855264 h 6858000"/>
              <a:gd name="connsiteX605" fmla="*/ 1533749 w 7467600"/>
              <a:gd name="connsiteY605" fmla="*/ 1478656 h 6858000"/>
              <a:gd name="connsiteX606" fmla="*/ 1431890 w 7467600"/>
              <a:gd name="connsiteY606" fmla="*/ 1306475 h 6858000"/>
              <a:gd name="connsiteX607" fmla="*/ 5052692 w 7467600"/>
              <a:gd name="connsiteY607" fmla="*/ 1292994 h 6858000"/>
              <a:gd name="connsiteX608" fmla="*/ 5200661 w 7467600"/>
              <a:gd name="connsiteY608" fmla="*/ 1635186 h 6858000"/>
              <a:gd name="connsiteX609" fmla="*/ 5297138 w 7467600"/>
              <a:gd name="connsiteY609" fmla="*/ 1906351 h 6858000"/>
              <a:gd name="connsiteX610" fmla="*/ 5052692 w 7467600"/>
              <a:gd name="connsiteY610" fmla="*/ 1292994 h 6858000"/>
              <a:gd name="connsiteX611" fmla="*/ 5009948 w 7467600"/>
              <a:gd name="connsiteY611" fmla="*/ 1273619 h 6858000"/>
              <a:gd name="connsiteX612" fmla="*/ 5121777 w 7467600"/>
              <a:gd name="connsiteY612" fmla="*/ 1654213 h 6858000"/>
              <a:gd name="connsiteX613" fmla="*/ 5293545 w 7467600"/>
              <a:gd name="connsiteY613" fmla="*/ 2072247 h 6858000"/>
              <a:gd name="connsiteX614" fmla="*/ 5294042 w 7467600"/>
              <a:gd name="connsiteY614" fmla="*/ 2065019 h 6858000"/>
              <a:gd name="connsiteX615" fmla="*/ 5171936 w 7467600"/>
              <a:gd name="connsiteY615" fmla="*/ 1647613 h 6858000"/>
              <a:gd name="connsiteX616" fmla="*/ 5009948 w 7467600"/>
              <a:gd name="connsiteY616" fmla="*/ 1273619 h 6858000"/>
              <a:gd name="connsiteX617" fmla="*/ 655236 w 7467600"/>
              <a:gd name="connsiteY617" fmla="*/ 1268632 h 6858000"/>
              <a:gd name="connsiteX618" fmla="*/ 839521 w 7467600"/>
              <a:gd name="connsiteY618" fmla="*/ 1685315 h 6858000"/>
              <a:gd name="connsiteX619" fmla="*/ 1109416 w 7467600"/>
              <a:gd name="connsiteY619" fmla="*/ 2061663 h 6858000"/>
              <a:gd name="connsiteX620" fmla="*/ 1298300 w 7467600"/>
              <a:gd name="connsiteY620" fmla="*/ 2247742 h 6858000"/>
              <a:gd name="connsiteX621" fmla="*/ 1125871 w 7467600"/>
              <a:gd name="connsiteY621" fmla="*/ 1989513 h 6858000"/>
              <a:gd name="connsiteX622" fmla="*/ 981574 w 7467600"/>
              <a:gd name="connsiteY622" fmla="*/ 1783157 h 6858000"/>
              <a:gd name="connsiteX623" fmla="*/ 922198 w 7467600"/>
              <a:gd name="connsiteY623" fmla="*/ 1677437 h 6858000"/>
              <a:gd name="connsiteX624" fmla="*/ 869293 w 7467600"/>
              <a:gd name="connsiteY624" fmla="*/ 1583214 h 6858000"/>
              <a:gd name="connsiteX625" fmla="*/ 751431 w 7467600"/>
              <a:gd name="connsiteY625" fmla="*/ 1405731 h 6858000"/>
              <a:gd name="connsiteX626" fmla="*/ 655236 w 7467600"/>
              <a:gd name="connsiteY626" fmla="*/ 1268632 h 6858000"/>
              <a:gd name="connsiteX627" fmla="*/ 6516292 w 7467600"/>
              <a:gd name="connsiteY627" fmla="*/ 1263064 h 6858000"/>
              <a:gd name="connsiteX628" fmla="*/ 5736320 w 7467600"/>
              <a:gd name="connsiteY628" fmla="*/ 1501803 h 6858000"/>
              <a:gd name="connsiteX629" fmla="*/ 6516292 w 7467600"/>
              <a:gd name="connsiteY629" fmla="*/ 1263064 h 6858000"/>
              <a:gd name="connsiteX630" fmla="*/ 291466 w 7467600"/>
              <a:gd name="connsiteY630" fmla="*/ 1250369 h 6858000"/>
              <a:gd name="connsiteX631" fmla="*/ 323180 w 7467600"/>
              <a:gd name="connsiteY631" fmla="*/ 1435283 h 6858000"/>
              <a:gd name="connsiteX632" fmla="*/ 349381 w 7467600"/>
              <a:gd name="connsiteY632" fmla="*/ 1875041 h 6858000"/>
              <a:gd name="connsiteX633" fmla="*/ 374363 w 7467600"/>
              <a:gd name="connsiteY633" fmla="*/ 1506494 h 6858000"/>
              <a:gd name="connsiteX634" fmla="*/ 302168 w 7467600"/>
              <a:gd name="connsiteY634" fmla="*/ 1274495 h 6858000"/>
              <a:gd name="connsiteX635" fmla="*/ 291466 w 7467600"/>
              <a:gd name="connsiteY635" fmla="*/ 1250369 h 6858000"/>
              <a:gd name="connsiteX636" fmla="*/ 678222 w 7467600"/>
              <a:gd name="connsiteY636" fmla="*/ 1248670 h 6858000"/>
              <a:gd name="connsiteX637" fmla="*/ 775536 w 7467600"/>
              <a:gd name="connsiteY637" fmla="*/ 1388015 h 6858000"/>
              <a:gd name="connsiteX638" fmla="*/ 894529 w 7467600"/>
              <a:gd name="connsiteY638" fmla="*/ 1567739 h 6858000"/>
              <a:gd name="connsiteX639" fmla="*/ 948000 w 7467600"/>
              <a:gd name="connsiteY639" fmla="*/ 1663088 h 6858000"/>
              <a:gd name="connsiteX640" fmla="*/ 1006812 w 7467600"/>
              <a:gd name="connsiteY640" fmla="*/ 1767683 h 6858000"/>
              <a:gd name="connsiteX641" fmla="*/ 1149133 w 7467600"/>
              <a:gd name="connsiteY641" fmla="*/ 1971513 h 6858000"/>
              <a:gd name="connsiteX642" fmla="*/ 1333952 w 7467600"/>
              <a:gd name="connsiteY642" fmla="*/ 2251620 h 6858000"/>
              <a:gd name="connsiteX643" fmla="*/ 1337329 w 7467600"/>
              <a:gd name="connsiteY643" fmla="*/ 2258350 h 6858000"/>
              <a:gd name="connsiteX644" fmla="*/ 1014726 w 7467600"/>
              <a:gd name="connsiteY644" fmla="*/ 1615556 h 6858000"/>
              <a:gd name="connsiteX645" fmla="*/ 678222 w 7467600"/>
              <a:gd name="connsiteY645" fmla="*/ 1248670 h 6858000"/>
              <a:gd name="connsiteX646" fmla="*/ 6691602 w 7467600"/>
              <a:gd name="connsiteY646" fmla="*/ 1140573 h 6858000"/>
              <a:gd name="connsiteX647" fmla="*/ 6571100 w 7467600"/>
              <a:gd name="connsiteY647" fmla="*/ 1183662 h 6858000"/>
              <a:gd name="connsiteX648" fmla="*/ 6241687 w 7467600"/>
              <a:gd name="connsiteY648" fmla="*/ 1257600 h 6858000"/>
              <a:gd name="connsiteX649" fmla="*/ 5693009 w 7467600"/>
              <a:gd name="connsiteY649" fmla="*/ 1478256 h 6858000"/>
              <a:gd name="connsiteX650" fmla="*/ 6548420 w 7467600"/>
              <a:gd name="connsiteY650" fmla="*/ 1214599 h 6858000"/>
              <a:gd name="connsiteX651" fmla="*/ 6605473 w 7467600"/>
              <a:gd name="connsiteY651" fmla="*/ 1184686 h 6858000"/>
              <a:gd name="connsiteX652" fmla="*/ 6691602 w 7467600"/>
              <a:gd name="connsiteY652" fmla="*/ 1140573 h 6858000"/>
              <a:gd name="connsiteX653" fmla="*/ 4002475 w 7467600"/>
              <a:gd name="connsiteY653" fmla="*/ 1037802 h 6858000"/>
              <a:gd name="connsiteX654" fmla="*/ 4000324 w 7467600"/>
              <a:gd name="connsiteY654" fmla="*/ 1039362 h 6858000"/>
              <a:gd name="connsiteX655" fmla="*/ 4002862 w 7467600"/>
              <a:gd name="connsiteY655" fmla="*/ 1042866 h 6858000"/>
              <a:gd name="connsiteX656" fmla="*/ 4002475 w 7467600"/>
              <a:gd name="connsiteY656" fmla="*/ 1037802 h 6858000"/>
              <a:gd name="connsiteX657" fmla="*/ 506322 w 7467600"/>
              <a:gd name="connsiteY657" fmla="*/ 1020997 h 6858000"/>
              <a:gd name="connsiteX658" fmla="*/ 533068 w 7467600"/>
              <a:gd name="connsiteY658" fmla="*/ 1029409 h 6858000"/>
              <a:gd name="connsiteX659" fmla="*/ 1232525 w 7467600"/>
              <a:gd name="connsiteY659" fmla="*/ 1804675 h 6858000"/>
              <a:gd name="connsiteX660" fmla="*/ 1388858 w 7467600"/>
              <a:gd name="connsiteY660" fmla="*/ 2368011 h 6858000"/>
              <a:gd name="connsiteX661" fmla="*/ 1384098 w 7467600"/>
              <a:gd name="connsiteY661" fmla="*/ 2378125 h 6858000"/>
              <a:gd name="connsiteX662" fmla="*/ 1425393 w 7467600"/>
              <a:gd name="connsiteY662" fmla="*/ 2589124 h 6858000"/>
              <a:gd name="connsiteX663" fmla="*/ 1424001 w 7467600"/>
              <a:gd name="connsiteY663" fmla="*/ 2597541 h 6858000"/>
              <a:gd name="connsiteX664" fmla="*/ 2152729 w 7467600"/>
              <a:gd name="connsiteY664" fmla="*/ 2864487 h 6858000"/>
              <a:gd name="connsiteX665" fmla="*/ 2020609 w 7467600"/>
              <a:gd name="connsiteY665" fmla="*/ 2539671 h 6858000"/>
              <a:gd name="connsiteX666" fmla="*/ 2018920 w 7467600"/>
              <a:gd name="connsiteY666" fmla="*/ 2536309 h 6858000"/>
              <a:gd name="connsiteX667" fmla="*/ 1342441 w 7467600"/>
              <a:gd name="connsiteY667" fmla="*/ 1173017 h 6858000"/>
              <a:gd name="connsiteX668" fmla="*/ 1367925 w 7467600"/>
              <a:gd name="connsiteY668" fmla="*/ 1135648 h 6858000"/>
              <a:gd name="connsiteX669" fmla="*/ 1771401 w 7467600"/>
              <a:gd name="connsiteY669" fmla="*/ 1806673 h 6858000"/>
              <a:gd name="connsiteX670" fmla="*/ 1972385 w 7467600"/>
              <a:gd name="connsiteY670" fmla="*/ 2198735 h 6858000"/>
              <a:gd name="connsiteX671" fmla="*/ 2040892 w 7467600"/>
              <a:gd name="connsiteY671" fmla="*/ 2405205 h 6858000"/>
              <a:gd name="connsiteX672" fmla="*/ 2131689 w 7467600"/>
              <a:gd name="connsiteY672" fmla="*/ 1936926 h 6858000"/>
              <a:gd name="connsiteX673" fmla="*/ 2454820 w 7467600"/>
              <a:gd name="connsiteY673" fmla="*/ 1248808 h 6858000"/>
              <a:gd name="connsiteX674" fmla="*/ 2492512 w 7467600"/>
              <a:gd name="connsiteY674" fmla="*/ 1302920 h 6858000"/>
              <a:gd name="connsiteX675" fmla="*/ 2081216 w 7467600"/>
              <a:gd name="connsiteY675" fmla="*/ 2527513 h 6858000"/>
              <a:gd name="connsiteX676" fmla="*/ 2081211 w 7467600"/>
              <a:gd name="connsiteY676" fmla="*/ 2528916 h 6858000"/>
              <a:gd name="connsiteX677" fmla="*/ 2199067 w 7467600"/>
              <a:gd name="connsiteY677" fmla="*/ 2884061 h 6858000"/>
              <a:gd name="connsiteX678" fmla="*/ 3192586 w 7467600"/>
              <a:gd name="connsiteY678" fmla="*/ 3411496 h 6858000"/>
              <a:gd name="connsiteX679" fmla="*/ 3182620 w 7467600"/>
              <a:gd name="connsiteY679" fmla="*/ 3483279 h 6858000"/>
              <a:gd name="connsiteX680" fmla="*/ 2435119 w 7467600"/>
              <a:gd name="connsiteY680" fmla="*/ 3080173 h 6858000"/>
              <a:gd name="connsiteX681" fmla="*/ 2410152 w 7467600"/>
              <a:gd name="connsiteY681" fmla="*/ 3063751 h 6858000"/>
              <a:gd name="connsiteX682" fmla="*/ 2408099 w 7467600"/>
              <a:gd name="connsiteY682" fmla="*/ 3064403 h 6858000"/>
              <a:gd name="connsiteX683" fmla="*/ 2407218 w 7467600"/>
              <a:gd name="connsiteY683" fmla="*/ 3070324 h 6858000"/>
              <a:gd name="connsiteX684" fmla="*/ 2380138 w 7467600"/>
              <a:gd name="connsiteY684" fmla="*/ 3099341 h 6858000"/>
              <a:gd name="connsiteX685" fmla="*/ 1765923 w 7467600"/>
              <a:gd name="connsiteY685" fmla="*/ 3581043 h 6858000"/>
              <a:gd name="connsiteX686" fmla="*/ 1702258 w 7467600"/>
              <a:gd name="connsiteY686" fmla="*/ 3612286 h 6858000"/>
              <a:gd name="connsiteX687" fmla="*/ 1538370 w 7467600"/>
              <a:gd name="connsiteY687" fmla="*/ 3811804 h 6858000"/>
              <a:gd name="connsiteX688" fmla="*/ 542867 w 7467600"/>
              <a:gd name="connsiteY688" fmla="*/ 4944092 h 6858000"/>
              <a:gd name="connsiteX689" fmla="*/ 515800 w 7467600"/>
              <a:gd name="connsiteY689" fmla="*/ 4862180 h 6858000"/>
              <a:gd name="connsiteX690" fmla="*/ 909145 w 7467600"/>
              <a:gd name="connsiteY690" fmla="*/ 4199225 h 6858000"/>
              <a:gd name="connsiteX691" fmla="*/ 1214067 w 7467600"/>
              <a:gd name="connsiteY691" fmla="*/ 3908561 h 6858000"/>
              <a:gd name="connsiteX692" fmla="*/ 640967 w 7467600"/>
              <a:gd name="connsiteY692" fmla="*/ 4105601 h 6858000"/>
              <a:gd name="connsiteX693" fmla="*/ 112563 w 7467600"/>
              <a:gd name="connsiteY693" fmla="*/ 4396952 h 6858000"/>
              <a:gd name="connsiteX694" fmla="*/ 0 w 7467600"/>
              <a:gd name="connsiteY694" fmla="*/ 4466006 h 6858000"/>
              <a:gd name="connsiteX695" fmla="*/ 0 w 7467600"/>
              <a:gd name="connsiteY695" fmla="*/ 4233763 h 6858000"/>
              <a:gd name="connsiteX696" fmla="*/ 36881 w 7467600"/>
              <a:gd name="connsiteY696" fmla="*/ 4200118 h 6858000"/>
              <a:gd name="connsiteX697" fmla="*/ 910534 w 7467600"/>
              <a:gd name="connsiteY697" fmla="*/ 3629753 h 6858000"/>
              <a:gd name="connsiteX698" fmla="*/ 1578717 w 7467600"/>
              <a:gd name="connsiteY698" fmla="*/ 3575982 h 6858000"/>
              <a:gd name="connsiteX699" fmla="*/ 2338780 w 7467600"/>
              <a:gd name="connsiteY699" fmla="*/ 3033725 h 6858000"/>
              <a:gd name="connsiteX700" fmla="*/ 1807991 w 7467600"/>
              <a:gd name="connsiteY700" fmla="*/ 2807184 h 6858000"/>
              <a:gd name="connsiteX701" fmla="*/ 1416358 w 7467600"/>
              <a:gd name="connsiteY701" fmla="*/ 3112571 h 6858000"/>
              <a:gd name="connsiteX702" fmla="*/ 939066 w 7467600"/>
              <a:gd name="connsiteY702" fmla="*/ 3378798 h 6858000"/>
              <a:gd name="connsiteX703" fmla="*/ 115099 w 7467600"/>
              <a:gd name="connsiteY703" fmla="*/ 3607650 h 6858000"/>
              <a:gd name="connsiteX704" fmla="*/ 97284 w 7467600"/>
              <a:gd name="connsiteY704" fmla="*/ 3520393 h 6858000"/>
              <a:gd name="connsiteX705" fmla="*/ 922050 w 7467600"/>
              <a:gd name="connsiteY705" fmla="*/ 3074867 h 6858000"/>
              <a:gd name="connsiteX706" fmla="*/ 1405265 w 7467600"/>
              <a:gd name="connsiteY706" fmla="*/ 3016319 h 6858000"/>
              <a:gd name="connsiteX707" fmla="*/ 1407512 w 7467600"/>
              <a:gd name="connsiteY707" fmla="*/ 3018001 h 6858000"/>
              <a:gd name="connsiteX708" fmla="*/ 1726266 w 7467600"/>
              <a:gd name="connsiteY708" fmla="*/ 2777274 h 6858000"/>
              <a:gd name="connsiteX709" fmla="*/ 625390 w 7467600"/>
              <a:gd name="connsiteY709" fmla="*/ 2514541 h 6858000"/>
              <a:gd name="connsiteX710" fmla="*/ 619799 w 7467600"/>
              <a:gd name="connsiteY710" fmla="*/ 2527180 h 6858000"/>
              <a:gd name="connsiteX711" fmla="*/ 310030 w 7467600"/>
              <a:gd name="connsiteY711" fmla="*/ 2771818 h 6858000"/>
              <a:gd name="connsiteX712" fmla="*/ 173877 w 7467600"/>
              <a:gd name="connsiteY712" fmla="*/ 2937056 h 6858000"/>
              <a:gd name="connsiteX713" fmla="*/ 77889 w 7467600"/>
              <a:gd name="connsiteY713" fmla="*/ 3138440 h 6858000"/>
              <a:gd name="connsiteX714" fmla="*/ 0 w 7467600"/>
              <a:gd name="connsiteY714" fmla="*/ 3271395 h 6858000"/>
              <a:gd name="connsiteX715" fmla="*/ 0 w 7467600"/>
              <a:gd name="connsiteY715" fmla="*/ 3153002 h 6858000"/>
              <a:gd name="connsiteX716" fmla="*/ 2386 w 7467600"/>
              <a:gd name="connsiteY716" fmla="*/ 3149203 h 6858000"/>
              <a:gd name="connsiteX717" fmla="*/ 89753 w 7467600"/>
              <a:gd name="connsiteY717" fmla="*/ 2987702 h 6858000"/>
              <a:gd name="connsiteX718" fmla="*/ 76869 w 7467600"/>
              <a:gd name="connsiteY718" fmla="*/ 3005404 h 6858000"/>
              <a:gd name="connsiteX719" fmla="*/ 32049 w 7467600"/>
              <a:gd name="connsiteY719" fmla="*/ 3065814 h 6858000"/>
              <a:gd name="connsiteX720" fmla="*/ 0 w 7467600"/>
              <a:gd name="connsiteY720" fmla="*/ 3108744 h 6858000"/>
              <a:gd name="connsiteX721" fmla="*/ 0 w 7467600"/>
              <a:gd name="connsiteY721" fmla="*/ 3058059 h 6858000"/>
              <a:gd name="connsiteX722" fmla="*/ 7610 w 7467600"/>
              <a:gd name="connsiteY722" fmla="*/ 3047889 h 6858000"/>
              <a:gd name="connsiteX723" fmla="*/ 52419 w 7467600"/>
              <a:gd name="connsiteY723" fmla="*/ 2987479 h 6858000"/>
              <a:gd name="connsiteX724" fmla="*/ 59142 w 7467600"/>
              <a:gd name="connsiteY724" fmla="*/ 2978488 h 6858000"/>
              <a:gd name="connsiteX725" fmla="*/ 0 w 7467600"/>
              <a:gd name="connsiteY725" fmla="*/ 3015334 h 6858000"/>
              <a:gd name="connsiteX726" fmla="*/ 0 w 7467600"/>
              <a:gd name="connsiteY726" fmla="*/ 2914286 h 6858000"/>
              <a:gd name="connsiteX727" fmla="*/ 36383 w 7467600"/>
              <a:gd name="connsiteY727" fmla="*/ 2901128 h 6858000"/>
              <a:gd name="connsiteX728" fmla="*/ 156329 w 7467600"/>
              <a:gd name="connsiteY728" fmla="*/ 2840533 h 6858000"/>
              <a:gd name="connsiteX729" fmla="*/ 358355 w 7467600"/>
              <a:gd name="connsiteY729" fmla="*/ 2620471 h 6858000"/>
              <a:gd name="connsiteX730" fmla="*/ 510577 w 7467600"/>
              <a:gd name="connsiteY730" fmla="*/ 2501244 h 6858000"/>
              <a:gd name="connsiteX731" fmla="*/ 211967 w 7467600"/>
              <a:gd name="connsiteY731" fmla="*/ 2479171 h 6858000"/>
              <a:gd name="connsiteX732" fmla="*/ 0 w 7467600"/>
              <a:gd name="connsiteY732" fmla="*/ 2476398 h 6858000"/>
              <a:gd name="connsiteX733" fmla="*/ 0 w 7467600"/>
              <a:gd name="connsiteY733" fmla="*/ 2389189 h 6858000"/>
              <a:gd name="connsiteX734" fmla="*/ 103062 w 7467600"/>
              <a:gd name="connsiteY734" fmla="*/ 2389518 h 6858000"/>
              <a:gd name="connsiteX735" fmla="*/ 510734 w 7467600"/>
              <a:gd name="connsiteY735" fmla="*/ 2416201 h 6858000"/>
              <a:gd name="connsiteX736" fmla="*/ 279257 w 7467600"/>
              <a:gd name="connsiteY736" fmla="*/ 2092102 h 6858000"/>
              <a:gd name="connsiteX737" fmla="*/ 65265 w 7467600"/>
              <a:gd name="connsiteY737" fmla="*/ 2006049 h 6858000"/>
              <a:gd name="connsiteX738" fmla="*/ 0 w 7467600"/>
              <a:gd name="connsiteY738" fmla="*/ 1982532 h 6858000"/>
              <a:gd name="connsiteX739" fmla="*/ 0 w 7467600"/>
              <a:gd name="connsiteY739" fmla="*/ 1912789 h 6858000"/>
              <a:gd name="connsiteX740" fmla="*/ 97460 w 7467600"/>
              <a:gd name="connsiteY740" fmla="*/ 1953725 h 6858000"/>
              <a:gd name="connsiteX741" fmla="*/ 221272 w 7467600"/>
              <a:gd name="connsiteY741" fmla="*/ 1980766 h 6858000"/>
              <a:gd name="connsiteX742" fmla="*/ 116765 w 7467600"/>
              <a:gd name="connsiteY742" fmla="*/ 1911033 h 6858000"/>
              <a:gd name="connsiteX743" fmla="*/ 16405 w 7467600"/>
              <a:gd name="connsiteY743" fmla="*/ 1803412 h 6858000"/>
              <a:gd name="connsiteX744" fmla="*/ 0 w 7467600"/>
              <a:gd name="connsiteY744" fmla="*/ 1784777 h 6858000"/>
              <a:gd name="connsiteX745" fmla="*/ 0 w 7467600"/>
              <a:gd name="connsiteY745" fmla="*/ 1740082 h 6858000"/>
              <a:gd name="connsiteX746" fmla="*/ 39394 w 7467600"/>
              <a:gd name="connsiteY746" fmla="*/ 1784856 h 6858000"/>
              <a:gd name="connsiteX747" fmla="*/ 135813 w 7467600"/>
              <a:gd name="connsiteY747" fmla="*/ 1888838 h 6858000"/>
              <a:gd name="connsiteX748" fmla="*/ 242575 w 7467600"/>
              <a:gd name="connsiteY748" fmla="*/ 1958841 h 6858000"/>
              <a:gd name="connsiteX749" fmla="*/ 82197 w 7467600"/>
              <a:gd name="connsiteY749" fmla="*/ 1754826 h 6858000"/>
              <a:gd name="connsiteX750" fmla="*/ 0 w 7467600"/>
              <a:gd name="connsiteY750" fmla="*/ 1679650 h 6858000"/>
              <a:gd name="connsiteX751" fmla="*/ 0 w 7467600"/>
              <a:gd name="connsiteY751" fmla="*/ 1602463 h 6858000"/>
              <a:gd name="connsiteX752" fmla="*/ 84689 w 7467600"/>
              <a:gd name="connsiteY752" fmla="*/ 1677442 h 6858000"/>
              <a:gd name="connsiteX753" fmla="*/ 298437 w 7467600"/>
              <a:gd name="connsiteY753" fmla="*/ 1968019 h 6858000"/>
              <a:gd name="connsiteX754" fmla="*/ 227269 w 7467600"/>
              <a:gd name="connsiteY754" fmla="*/ 1114064 h 6858000"/>
              <a:gd name="connsiteX755" fmla="*/ 248003 w 7467600"/>
              <a:gd name="connsiteY755" fmla="*/ 1089613 h 6858000"/>
              <a:gd name="connsiteX756" fmla="*/ 427020 w 7467600"/>
              <a:gd name="connsiteY756" fmla="*/ 1619803 h 6858000"/>
              <a:gd name="connsiteX757" fmla="*/ 340345 w 7467600"/>
              <a:gd name="connsiteY757" fmla="*/ 2027739 h 6858000"/>
              <a:gd name="connsiteX758" fmla="*/ 360865 w 7467600"/>
              <a:gd name="connsiteY758" fmla="*/ 2044827 h 6858000"/>
              <a:gd name="connsiteX759" fmla="*/ 560414 w 7467600"/>
              <a:gd name="connsiteY759" fmla="*/ 2421457 h 6858000"/>
              <a:gd name="connsiteX760" fmla="*/ 1359703 w 7467600"/>
              <a:gd name="connsiteY760" fmla="*/ 2578554 h 6858000"/>
              <a:gd name="connsiteX761" fmla="*/ 1359422 w 7467600"/>
              <a:gd name="connsiteY761" fmla="*/ 2577994 h 6858000"/>
              <a:gd name="connsiteX762" fmla="*/ 828701 w 7467600"/>
              <a:gd name="connsiteY762" fmla="*/ 1839520 h 6858000"/>
              <a:gd name="connsiteX763" fmla="*/ 494427 w 7467600"/>
              <a:gd name="connsiteY763" fmla="*/ 1092333 h 6858000"/>
              <a:gd name="connsiteX764" fmla="*/ 506322 w 7467600"/>
              <a:gd name="connsiteY764" fmla="*/ 1020997 h 6858000"/>
              <a:gd name="connsiteX765" fmla="*/ 4570198 w 7467600"/>
              <a:gd name="connsiteY765" fmla="*/ 978081 h 6858000"/>
              <a:gd name="connsiteX766" fmla="*/ 4523691 w 7467600"/>
              <a:gd name="connsiteY766" fmla="*/ 1127776 h 6858000"/>
              <a:gd name="connsiteX767" fmla="*/ 4509875 w 7467600"/>
              <a:gd name="connsiteY767" fmla="*/ 1167552 h 6858000"/>
              <a:gd name="connsiteX768" fmla="*/ 4478168 w 7467600"/>
              <a:gd name="connsiteY768" fmla="*/ 1260735 h 6858000"/>
              <a:gd name="connsiteX769" fmla="*/ 4409309 w 7467600"/>
              <a:gd name="connsiteY769" fmla="*/ 1666996 h 6858000"/>
              <a:gd name="connsiteX770" fmla="*/ 4370031 w 7467600"/>
              <a:gd name="connsiteY770" fmla="*/ 1955666 h 6858000"/>
              <a:gd name="connsiteX771" fmla="*/ 4570198 w 7467600"/>
              <a:gd name="connsiteY771" fmla="*/ 978081 h 6858000"/>
              <a:gd name="connsiteX772" fmla="*/ 4557898 w 7467600"/>
              <a:gd name="connsiteY772" fmla="*/ 900011 h 6858000"/>
              <a:gd name="connsiteX773" fmla="*/ 4344840 w 7467600"/>
              <a:gd name="connsiteY773" fmla="*/ 1922038 h 6858000"/>
              <a:gd name="connsiteX774" fmla="*/ 4378710 w 7467600"/>
              <a:gd name="connsiteY774" fmla="*/ 1665516 h 6858000"/>
              <a:gd name="connsiteX775" fmla="*/ 4448798 w 7467600"/>
              <a:gd name="connsiteY775" fmla="*/ 1253024 h 6858000"/>
              <a:gd name="connsiteX776" fmla="*/ 4480315 w 7467600"/>
              <a:gd name="connsiteY776" fmla="*/ 1158454 h 6858000"/>
              <a:gd name="connsiteX777" fmla="*/ 4494133 w 7467600"/>
              <a:gd name="connsiteY777" fmla="*/ 1118676 h 6858000"/>
              <a:gd name="connsiteX778" fmla="*/ 4557898 w 7467600"/>
              <a:gd name="connsiteY778" fmla="*/ 900011 h 6858000"/>
              <a:gd name="connsiteX779" fmla="*/ 5870151 w 7467600"/>
              <a:gd name="connsiteY779" fmla="*/ 898890 h 6858000"/>
              <a:gd name="connsiteX780" fmla="*/ 5861335 w 7467600"/>
              <a:gd name="connsiteY780" fmla="*/ 899177 h 6858000"/>
              <a:gd name="connsiteX781" fmla="*/ 5843702 w 7467600"/>
              <a:gd name="connsiteY781" fmla="*/ 899748 h 6858000"/>
              <a:gd name="connsiteX782" fmla="*/ 5651107 w 7467600"/>
              <a:gd name="connsiteY782" fmla="*/ 920306 h 6858000"/>
              <a:gd name="connsiteX783" fmla="*/ 5459407 w 7467600"/>
              <a:gd name="connsiteY783" fmla="*/ 940975 h 6858000"/>
              <a:gd name="connsiteX784" fmla="*/ 5374846 w 7467600"/>
              <a:gd name="connsiteY784" fmla="*/ 941988 h 6858000"/>
              <a:gd name="connsiteX785" fmla="*/ 5256105 w 7467600"/>
              <a:gd name="connsiteY785" fmla="*/ 945632 h 6858000"/>
              <a:gd name="connsiteX786" fmla="*/ 5107071 w 7467600"/>
              <a:gd name="connsiteY786" fmla="*/ 969720 h 6858000"/>
              <a:gd name="connsiteX787" fmla="*/ 4998681 w 7467600"/>
              <a:gd name="connsiteY787" fmla="*/ 988771 h 6858000"/>
              <a:gd name="connsiteX788" fmla="*/ 5870151 w 7467600"/>
              <a:gd name="connsiteY788" fmla="*/ 898890 h 6858000"/>
              <a:gd name="connsiteX789" fmla="*/ 5504425 w 7467600"/>
              <a:gd name="connsiteY789" fmla="*/ 848067 h 6858000"/>
              <a:gd name="connsiteX790" fmla="*/ 4968849 w 7467600"/>
              <a:gd name="connsiteY790" fmla="*/ 962318 h 6858000"/>
              <a:gd name="connsiteX791" fmla="*/ 5104039 w 7467600"/>
              <a:gd name="connsiteY791" fmla="*/ 940634 h 6858000"/>
              <a:gd name="connsiteX792" fmla="*/ 5256311 w 7467600"/>
              <a:gd name="connsiteY792" fmla="*/ 916490 h 6858000"/>
              <a:gd name="connsiteX793" fmla="*/ 5377381 w 7467600"/>
              <a:gd name="connsiteY793" fmla="*/ 912671 h 6858000"/>
              <a:gd name="connsiteX794" fmla="*/ 5460148 w 7467600"/>
              <a:gd name="connsiteY794" fmla="*/ 911442 h 6858000"/>
              <a:gd name="connsiteX795" fmla="*/ 5648971 w 7467600"/>
              <a:gd name="connsiteY795" fmla="*/ 891331 h 6858000"/>
              <a:gd name="connsiteX796" fmla="*/ 5844807 w 7467600"/>
              <a:gd name="connsiteY796" fmla="*/ 870718 h 6858000"/>
              <a:gd name="connsiteX797" fmla="*/ 5862975 w 7467600"/>
              <a:gd name="connsiteY797" fmla="*/ 869756 h 6858000"/>
              <a:gd name="connsiteX798" fmla="*/ 5920887 w 7467600"/>
              <a:gd name="connsiteY798" fmla="*/ 865929 h 6858000"/>
              <a:gd name="connsiteX799" fmla="*/ 5504425 w 7467600"/>
              <a:gd name="connsiteY799" fmla="*/ 848067 h 6858000"/>
              <a:gd name="connsiteX800" fmla="*/ 3607114 w 7467600"/>
              <a:gd name="connsiteY800" fmla="*/ 467441 h 6858000"/>
              <a:gd name="connsiteX801" fmla="*/ 3296242 w 7467600"/>
              <a:gd name="connsiteY801" fmla="*/ 807991 h 6858000"/>
              <a:gd name="connsiteX802" fmla="*/ 3174674 w 7467600"/>
              <a:gd name="connsiteY802" fmla="*/ 919759 h 6858000"/>
              <a:gd name="connsiteX803" fmla="*/ 3042978 w 7467600"/>
              <a:gd name="connsiteY803" fmla="*/ 1054894 h 6858000"/>
              <a:gd name="connsiteX804" fmla="*/ 2968914 w 7467600"/>
              <a:gd name="connsiteY804" fmla="*/ 1133756 h 6858000"/>
              <a:gd name="connsiteX805" fmla="*/ 3103823 w 7467600"/>
              <a:gd name="connsiteY805" fmla="*/ 1026814 h 6858000"/>
              <a:gd name="connsiteX806" fmla="*/ 3607114 w 7467600"/>
              <a:gd name="connsiteY806" fmla="*/ 467441 h 6858000"/>
              <a:gd name="connsiteX807" fmla="*/ 3744487 w 7467600"/>
              <a:gd name="connsiteY807" fmla="*/ 383136 h 6858000"/>
              <a:gd name="connsiteX808" fmla="*/ 3970213 w 7467600"/>
              <a:gd name="connsiteY808" fmla="*/ 995559 h 6858000"/>
              <a:gd name="connsiteX809" fmla="*/ 3744487 w 7467600"/>
              <a:gd name="connsiteY809" fmla="*/ 383136 h 6858000"/>
              <a:gd name="connsiteX810" fmla="*/ 3624562 w 7467600"/>
              <a:gd name="connsiteY810" fmla="*/ 367041 h 6858000"/>
              <a:gd name="connsiteX811" fmla="*/ 3489712 w 7467600"/>
              <a:gd name="connsiteY811" fmla="*/ 485386 h 6858000"/>
              <a:gd name="connsiteX812" fmla="*/ 3182994 w 7467600"/>
              <a:gd name="connsiteY812" fmla="*/ 828265 h 6858000"/>
              <a:gd name="connsiteX813" fmla="*/ 2892114 w 7467600"/>
              <a:gd name="connsiteY813" fmla="*/ 1172635 h 6858000"/>
              <a:gd name="connsiteX814" fmla="*/ 3021459 w 7467600"/>
              <a:gd name="connsiteY814" fmla="*/ 1035385 h 6858000"/>
              <a:gd name="connsiteX815" fmla="*/ 3153873 w 7467600"/>
              <a:gd name="connsiteY815" fmla="*/ 898971 h 6858000"/>
              <a:gd name="connsiteX816" fmla="*/ 3276511 w 7467600"/>
              <a:gd name="connsiteY816" fmla="*/ 786423 h 6858000"/>
              <a:gd name="connsiteX817" fmla="*/ 3584154 w 7467600"/>
              <a:gd name="connsiteY817" fmla="*/ 448218 h 6858000"/>
              <a:gd name="connsiteX818" fmla="*/ 3624562 w 7467600"/>
              <a:gd name="connsiteY818" fmla="*/ 367041 h 6858000"/>
              <a:gd name="connsiteX819" fmla="*/ 3766672 w 7467600"/>
              <a:gd name="connsiteY819" fmla="*/ 359429 h 6858000"/>
              <a:gd name="connsiteX820" fmla="*/ 3996338 w 7467600"/>
              <a:gd name="connsiteY820" fmla="*/ 968237 h 6858000"/>
              <a:gd name="connsiteX821" fmla="*/ 3766672 w 7467600"/>
              <a:gd name="connsiteY821" fmla="*/ 359429 h 6858000"/>
              <a:gd name="connsiteX822" fmla="*/ 5805386 w 7467600"/>
              <a:gd name="connsiteY822" fmla="*/ 239240 h 6858000"/>
              <a:gd name="connsiteX823" fmla="*/ 5736947 w 7467600"/>
              <a:gd name="connsiteY823" fmla="*/ 261367 h 6858000"/>
              <a:gd name="connsiteX824" fmla="*/ 5427012 w 7467600"/>
              <a:gd name="connsiteY824" fmla="*/ 311272 h 6858000"/>
              <a:gd name="connsiteX825" fmla="*/ 5147818 w 7467600"/>
              <a:gd name="connsiteY825" fmla="*/ 322112 h 6858000"/>
              <a:gd name="connsiteX826" fmla="*/ 5060854 w 7467600"/>
              <a:gd name="connsiteY826" fmla="*/ 311882 h 6858000"/>
              <a:gd name="connsiteX827" fmla="*/ 4945989 w 7467600"/>
              <a:gd name="connsiteY827" fmla="*/ 300516 h 6858000"/>
              <a:gd name="connsiteX828" fmla="*/ 5410479 w 7467600"/>
              <a:gd name="connsiteY828" fmla="*/ 348434 h 6858000"/>
              <a:gd name="connsiteX829" fmla="*/ 5805386 w 7467600"/>
              <a:gd name="connsiteY829" fmla="*/ 239240 h 6858000"/>
              <a:gd name="connsiteX830" fmla="*/ 5905192 w 7467600"/>
              <a:gd name="connsiteY830" fmla="*/ 163079 h 6858000"/>
              <a:gd name="connsiteX831" fmla="*/ 5865655 w 7467600"/>
              <a:gd name="connsiteY831" fmla="*/ 171901 h 6858000"/>
              <a:gd name="connsiteX832" fmla="*/ 5259740 w 7467600"/>
              <a:gd name="connsiteY832" fmla="*/ 257013 h 6858000"/>
              <a:gd name="connsiteX833" fmla="*/ 5208466 w 7467600"/>
              <a:gd name="connsiteY833" fmla="*/ 257550 h 6858000"/>
              <a:gd name="connsiteX834" fmla="*/ 4980204 w 7467600"/>
              <a:gd name="connsiteY834" fmla="*/ 271903 h 6858000"/>
              <a:gd name="connsiteX835" fmla="*/ 5068068 w 7467600"/>
              <a:gd name="connsiteY835" fmla="*/ 282244 h 6858000"/>
              <a:gd name="connsiteX836" fmla="*/ 5153231 w 7467600"/>
              <a:gd name="connsiteY836" fmla="*/ 292240 h 6858000"/>
              <a:gd name="connsiteX837" fmla="*/ 5426491 w 7467600"/>
              <a:gd name="connsiteY837" fmla="*/ 281128 h 6858000"/>
              <a:gd name="connsiteX838" fmla="*/ 5731212 w 7467600"/>
              <a:gd name="connsiteY838" fmla="*/ 231951 h 6858000"/>
              <a:gd name="connsiteX839" fmla="*/ 5905192 w 7467600"/>
              <a:gd name="connsiteY839" fmla="*/ 163079 h 6858000"/>
              <a:gd name="connsiteX840" fmla="*/ 5944437 w 7467600"/>
              <a:gd name="connsiteY840" fmla="*/ 113829 h 6858000"/>
              <a:gd name="connsiteX841" fmla="*/ 5825032 w 7467600"/>
              <a:gd name="connsiteY841" fmla="*/ 146405 h 6858000"/>
              <a:gd name="connsiteX842" fmla="*/ 4955599 w 7467600"/>
              <a:gd name="connsiteY842" fmla="*/ 247008 h 6858000"/>
              <a:gd name="connsiteX843" fmla="*/ 5210104 w 7467600"/>
              <a:gd name="connsiteY843" fmla="*/ 228123 h 6858000"/>
              <a:gd name="connsiteX844" fmla="*/ 5261015 w 7467600"/>
              <a:gd name="connsiteY844" fmla="*/ 227087 h 6858000"/>
              <a:gd name="connsiteX845" fmla="*/ 5861181 w 7467600"/>
              <a:gd name="connsiteY845" fmla="*/ 143093 h 6858000"/>
              <a:gd name="connsiteX846" fmla="*/ 5961252 w 7467600"/>
              <a:gd name="connsiteY846" fmla="*/ 114820 h 6858000"/>
              <a:gd name="connsiteX847" fmla="*/ 5944437 w 7467600"/>
              <a:gd name="connsiteY847" fmla="*/ 113829 h 6858000"/>
              <a:gd name="connsiteX848" fmla="*/ 3882765 w 7467600"/>
              <a:gd name="connsiteY848" fmla="*/ 0 h 6858000"/>
              <a:gd name="connsiteX849" fmla="*/ 3995099 w 7467600"/>
              <a:gd name="connsiteY849" fmla="*/ 0 h 6858000"/>
              <a:gd name="connsiteX850" fmla="*/ 4163818 w 7467600"/>
              <a:gd name="connsiteY850" fmla="*/ 234104 h 6858000"/>
              <a:gd name="connsiteX851" fmla="*/ 4172099 w 7467600"/>
              <a:gd name="connsiteY851" fmla="*/ 234207 h 6858000"/>
              <a:gd name="connsiteX852" fmla="*/ 4784282 w 7467600"/>
              <a:gd name="connsiteY852" fmla="*/ 276561 h 6858000"/>
              <a:gd name="connsiteX853" fmla="*/ 4801687 w 7467600"/>
              <a:gd name="connsiteY853" fmla="*/ 267764 h 6858000"/>
              <a:gd name="connsiteX854" fmla="*/ 6082788 w 7467600"/>
              <a:gd name="connsiteY854" fmla="*/ 64119 h 6858000"/>
              <a:gd name="connsiteX855" fmla="*/ 6099442 w 7467600"/>
              <a:gd name="connsiteY855" fmla="*/ 82568 h 6858000"/>
              <a:gd name="connsiteX856" fmla="*/ 4804137 w 7467600"/>
              <a:gd name="connsiteY856" fmla="*/ 320931 h 6858000"/>
              <a:gd name="connsiteX857" fmla="*/ 4227047 w 7467600"/>
              <a:gd name="connsiteY857" fmla="*/ 313415 h 6858000"/>
              <a:gd name="connsiteX858" fmla="*/ 4346041 w 7467600"/>
              <a:gd name="connsiteY858" fmla="*/ 456086 h 6858000"/>
              <a:gd name="connsiteX859" fmla="*/ 4870967 w 7467600"/>
              <a:gd name="connsiteY859" fmla="*/ 963061 h 6858000"/>
              <a:gd name="connsiteX860" fmla="*/ 4889647 w 7467600"/>
              <a:gd name="connsiteY860" fmla="*/ 957147 h 6858000"/>
              <a:gd name="connsiteX861" fmla="*/ 5422504 w 7467600"/>
              <a:gd name="connsiteY861" fmla="*/ 805191 h 6858000"/>
              <a:gd name="connsiteX862" fmla="*/ 6087656 w 7467600"/>
              <a:gd name="connsiteY862" fmla="*/ 826703 h 6858000"/>
              <a:gd name="connsiteX863" fmla="*/ 6058717 w 7467600"/>
              <a:gd name="connsiteY863" fmla="*/ 865992 h 6858000"/>
              <a:gd name="connsiteX864" fmla="*/ 4974153 w 7467600"/>
              <a:gd name="connsiteY864" fmla="*/ 1045456 h 6858000"/>
              <a:gd name="connsiteX865" fmla="*/ 5627835 w 7467600"/>
              <a:gd name="connsiteY865" fmla="*/ 1472077 h 6858000"/>
              <a:gd name="connsiteX866" fmla="*/ 5629817 w 7467600"/>
              <a:gd name="connsiteY866" fmla="*/ 1471412 h 6858000"/>
              <a:gd name="connsiteX867" fmla="*/ 5634124 w 7467600"/>
              <a:gd name="connsiteY867" fmla="*/ 1470572 h 6858000"/>
              <a:gd name="connsiteX868" fmla="*/ 5755832 w 7467600"/>
              <a:gd name="connsiteY868" fmla="*/ 1383886 h 6858000"/>
              <a:gd name="connsiteX869" fmla="*/ 6014186 w 7467600"/>
              <a:gd name="connsiteY869" fmla="*/ 1279799 h 6858000"/>
              <a:gd name="connsiteX870" fmla="*/ 6901619 w 7467600"/>
              <a:gd name="connsiteY870" fmla="*/ 1047874 h 6858000"/>
              <a:gd name="connsiteX871" fmla="*/ 6931566 w 7467600"/>
              <a:gd name="connsiteY871" fmla="*/ 1062034 h 6858000"/>
              <a:gd name="connsiteX872" fmla="*/ 5790982 w 7467600"/>
              <a:gd name="connsiteY872" fmla="*/ 1561380 h 6858000"/>
              <a:gd name="connsiteX873" fmla="*/ 6188971 w 7467600"/>
              <a:gd name="connsiteY873" fmla="*/ 1755168 h 6858000"/>
              <a:gd name="connsiteX874" fmla="*/ 6202446 w 7467600"/>
              <a:gd name="connsiteY874" fmla="*/ 1752268 h 6858000"/>
              <a:gd name="connsiteX875" fmla="*/ 7179560 w 7467600"/>
              <a:gd name="connsiteY875" fmla="*/ 1467551 h 6858000"/>
              <a:gd name="connsiteX876" fmla="*/ 7158730 w 7467600"/>
              <a:gd name="connsiteY876" fmla="*/ 1507835 h 6858000"/>
              <a:gd name="connsiteX877" fmla="*/ 6326959 w 7467600"/>
              <a:gd name="connsiteY877" fmla="*/ 1817686 h 6858000"/>
              <a:gd name="connsiteX878" fmla="*/ 6537433 w 7467600"/>
              <a:gd name="connsiteY878" fmla="*/ 1907790 h 6858000"/>
              <a:gd name="connsiteX879" fmla="*/ 6550221 w 7467600"/>
              <a:gd name="connsiteY879" fmla="*/ 1910729 h 6858000"/>
              <a:gd name="connsiteX880" fmla="*/ 6964438 w 7467600"/>
              <a:gd name="connsiteY880" fmla="*/ 2209505 h 6858000"/>
              <a:gd name="connsiteX881" fmla="*/ 7367862 w 7467600"/>
              <a:gd name="connsiteY881" fmla="*/ 2806833 h 6858000"/>
              <a:gd name="connsiteX882" fmla="*/ 7364329 w 7467600"/>
              <a:gd name="connsiteY882" fmla="*/ 2826907 h 6858000"/>
              <a:gd name="connsiteX883" fmla="*/ 7290545 w 7467600"/>
              <a:gd name="connsiteY883" fmla="*/ 2850663 h 6858000"/>
              <a:gd name="connsiteX884" fmla="*/ 6472036 w 7467600"/>
              <a:gd name="connsiteY884" fmla="*/ 1959003 h 6858000"/>
              <a:gd name="connsiteX885" fmla="*/ 5792897 w 7467600"/>
              <a:gd name="connsiteY885" fmla="*/ 1647747 h 6858000"/>
              <a:gd name="connsiteX886" fmla="*/ 5842751 w 7467600"/>
              <a:gd name="connsiteY886" fmla="*/ 1816112 h 6858000"/>
              <a:gd name="connsiteX887" fmla="*/ 5847424 w 7467600"/>
              <a:gd name="connsiteY887" fmla="*/ 1815776 h 6858000"/>
              <a:gd name="connsiteX888" fmla="*/ 6399821 w 7467600"/>
              <a:gd name="connsiteY888" fmla="*/ 2344799 h 6858000"/>
              <a:gd name="connsiteX889" fmla="*/ 6323232 w 7467600"/>
              <a:gd name="connsiteY889" fmla="*/ 2389634 h 6858000"/>
              <a:gd name="connsiteX890" fmla="*/ 5942958 w 7467600"/>
              <a:gd name="connsiteY890" fmla="*/ 2077708 h 6858000"/>
              <a:gd name="connsiteX891" fmla="*/ 5921559 w 7467600"/>
              <a:gd name="connsiteY891" fmla="*/ 2378596 h 6858000"/>
              <a:gd name="connsiteX892" fmla="*/ 5817651 w 7467600"/>
              <a:gd name="connsiteY892" fmla="*/ 3023919 h 6858000"/>
              <a:gd name="connsiteX893" fmla="*/ 5729634 w 7467600"/>
              <a:gd name="connsiteY893" fmla="*/ 3051849 h 6858000"/>
              <a:gd name="connsiteX894" fmla="*/ 5611018 w 7467600"/>
              <a:gd name="connsiteY894" fmla="*/ 2316769 h 6858000"/>
              <a:gd name="connsiteX895" fmla="*/ 5687608 w 7467600"/>
              <a:gd name="connsiteY895" fmla="*/ 2039972 h 6858000"/>
              <a:gd name="connsiteX896" fmla="*/ 5657554 w 7467600"/>
              <a:gd name="connsiteY896" fmla="*/ 1576445 h 6858000"/>
              <a:gd name="connsiteX897" fmla="*/ 5150475 w 7467600"/>
              <a:gd name="connsiteY897" fmla="*/ 1274012 h 6858000"/>
              <a:gd name="connsiteX898" fmla="*/ 5349142 w 7467600"/>
              <a:gd name="connsiteY898" fmla="*/ 2204405 h 6858000"/>
              <a:gd name="connsiteX899" fmla="*/ 5262214 w 7467600"/>
              <a:gd name="connsiteY899" fmla="*/ 2233836 h 6858000"/>
              <a:gd name="connsiteX900" fmla="*/ 4981539 w 7467600"/>
              <a:gd name="connsiteY900" fmla="*/ 1542201 h 6858000"/>
              <a:gd name="connsiteX901" fmla="*/ 4958461 w 7467600"/>
              <a:gd name="connsiteY901" fmla="*/ 1136957 h 6858000"/>
              <a:gd name="connsiteX902" fmla="*/ 4655015 w 7467600"/>
              <a:gd name="connsiteY902" fmla="*/ 891426 h 6858000"/>
              <a:gd name="connsiteX903" fmla="*/ 4348002 w 7467600"/>
              <a:gd name="connsiteY903" fmla="*/ 2205895 h 6858000"/>
              <a:gd name="connsiteX904" fmla="*/ 4262250 w 7467600"/>
              <a:gd name="connsiteY904" fmla="*/ 2219972 h 6858000"/>
              <a:gd name="connsiteX905" fmla="*/ 4550611 w 7467600"/>
              <a:gd name="connsiteY905" fmla="*/ 817540 h 6858000"/>
              <a:gd name="connsiteX906" fmla="*/ 4564418 w 7467600"/>
              <a:gd name="connsiteY906" fmla="*/ 808293 h 6858000"/>
              <a:gd name="connsiteX907" fmla="*/ 4266388 w 7467600"/>
              <a:gd name="connsiteY907" fmla="*/ 500083 h 6858000"/>
              <a:gd name="connsiteX908" fmla="*/ 4032842 w 7467600"/>
              <a:gd name="connsiteY908" fmla="*/ 211809 h 6858000"/>
              <a:gd name="connsiteX909" fmla="*/ 3882765 w 7467600"/>
              <a:gd name="connsiteY909" fmla="*/ 0 h 6858000"/>
              <a:gd name="connsiteX910" fmla="*/ 3721337 w 7467600"/>
              <a:gd name="connsiteY910" fmla="*/ 0 h 6858000"/>
              <a:gd name="connsiteX911" fmla="*/ 3797544 w 7467600"/>
              <a:gd name="connsiteY911" fmla="*/ 0 h 6858000"/>
              <a:gd name="connsiteX912" fmla="*/ 3775734 w 7467600"/>
              <a:gd name="connsiteY912" fmla="*/ 95131 h 6858000"/>
              <a:gd name="connsiteX913" fmla="*/ 3724807 w 7467600"/>
              <a:gd name="connsiteY913" fmla="*/ 272257 h 6858000"/>
              <a:gd name="connsiteX914" fmla="*/ 3726844 w 7467600"/>
              <a:gd name="connsiteY914" fmla="*/ 282988 h 6858000"/>
              <a:gd name="connsiteX915" fmla="*/ 3742664 w 7467600"/>
              <a:gd name="connsiteY915" fmla="*/ 279918 h 6858000"/>
              <a:gd name="connsiteX916" fmla="*/ 4103910 w 7467600"/>
              <a:gd name="connsiteY916" fmla="*/ 1161917 h 6858000"/>
              <a:gd name="connsiteX917" fmla="*/ 4020269 w 7467600"/>
              <a:gd name="connsiteY917" fmla="*/ 1200406 h 6858000"/>
              <a:gd name="connsiteX918" fmla="*/ 3674882 w 7467600"/>
              <a:gd name="connsiteY918" fmla="*/ 488524 h 6858000"/>
              <a:gd name="connsiteX919" fmla="*/ 3132682 w 7467600"/>
              <a:gd name="connsiteY919" fmla="*/ 1072284 h 6858000"/>
              <a:gd name="connsiteX920" fmla="*/ 2716346 w 7467600"/>
              <a:gd name="connsiteY920" fmla="*/ 1276376 h 6858000"/>
              <a:gd name="connsiteX921" fmla="*/ 2716772 w 7467600"/>
              <a:gd name="connsiteY921" fmla="*/ 1255462 h 6858000"/>
              <a:gd name="connsiteX922" fmla="*/ 3471096 w 7467600"/>
              <a:gd name="connsiteY922" fmla="*/ 437072 h 6858000"/>
              <a:gd name="connsiteX923" fmla="*/ 3639057 w 7467600"/>
              <a:gd name="connsiteY923" fmla="*/ 286334 h 6858000"/>
              <a:gd name="connsiteX924" fmla="*/ 3640309 w 7467600"/>
              <a:gd name="connsiteY924" fmla="*/ 284664 h 6858000"/>
              <a:gd name="connsiteX925" fmla="*/ 3646022 w 7467600"/>
              <a:gd name="connsiteY925" fmla="*/ 276711 h 6858000"/>
              <a:gd name="connsiteX926" fmla="*/ 3707943 w 7467600"/>
              <a:gd name="connsiteY926" fmla="*/ 65958 h 6858000"/>
              <a:gd name="connsiteX927" fmla="*/ 3721337 w 7467600"/>
              <a:gd name="connsiteY927" fmla="*/ 0 h 6858000"/>
              <a:gd name="connsiteX928" fmla="*/ 2867960 w 7467600"/>
              <a:gd name="connsiteY928" fmla="*/ 0 h 6858000"/>
              <a:gd name="connsiteX929" fmla="*/ 2926351 w 7467600"/>
              <a:gd name="connsiteY929" fmla="*/ 0 h 6858000"/>
              <a:gd name="connsiteX930" fmla="*/ 2902823 w 7467600"/>
              <a:gd name="connsiteY930" fmla="*/ 262929 h 6858000"/>
              <a:gd name="connsiteX931" fmla="*/ 2940663 w 7467600"/>
              <a:gd name="connsiteY931" fmla="*/ 140884 h 6858000"/>
              <a:gd name="connsiteX932" fmla="*/ 2947039 w 7467600"/>
              <a:gd name="connsiteY932" fmla="*/ 122524 h 6858000"/>
              <a:gd name="connsiteX933" fmla="*/ 2984316 w 7467600"/>
              <a:gd name="connsiteY933" fmla="*/ 0 h 6858000"/>
              <a:gd name="connsiteX934" fmla="*/ 3016114 w 7467600"/>
              <a:gd name="connsiteY934" fmla="*/ 0 h 6858000"/>
              <a:gd name="connsiteX935" fmla="*/ 2979949 w 7467600"/>
              <a:gd name="connsiteY935" fmla="*/ 119274 h 6858000"/>
              <a:gd name="connsiteX936" fmla="*/ 3023879 w 7467600"/>
              <a:gd name="connsiteY936" fmla="*/ 0 h 6858000"/>
              <a:gd name="connsiteX937" fmla="*/ 3105400 w 7467600"/>
              <a:gd name="connsiteY937" fmla="*/ 0 h 6858000"/>
              <a:gd name="connsiteX938" fmla="*/ 3094669 w 7467600"/>
              <a:gd name="connsiteY938" fmla="*/ 30308 h 6858000"/>
              <a:gd name="connsiteX939" fmla="*/ 2901945 w 7467600"/>
              <a:gd name="connsiteY939" fmla="*/ 466538 h 6858000"/>
              <a:gd name="connsiteX940" fmla="*/ 2815209 w 7467600"/>
              <a:gd name="connsiteY940" fmla="*/ 497361 h 6858000"/>
              <a:gd name="connsiteX941" fmla="*/ 2844845 w 7467600"/>
              <a:gd name="connsiteY941" fmla="*/ 127638 h 6858000"/>
              <a:gd name="connsiteX942" fmla="*/ 2867960 w 7467600"/>
              <a:gd name="connsiteY942" fmla="*/ 0 h 6858000"/>
              <a:gd name="connsiteX943" fmla="*/ 1057230 w 7467600"/>
              <a:gd name="connsiteY943" fmla="*/ 0 h 6858000"/>
              <a:gd name="connsiteX944" fmla="*/ 1111003 w 7467600"/>
              <a:gd name="connsiteY944" fmla="*/ 0 h 6858000"/>
              <a:gd name="connsiteX945" fmla="*/ 1125553 w 7467600"/>
              <a:gd name="connsiteY945" fmla="*/ 52588 h 6858000"/>
              <a:gd name="connsiteX946" fmla="*/ 1304276 w 7467600"/>
              <a:gd name="connsiteY946" fmla="*/ 476275 h 6858000"/>
              <a:gd name="connsiteX947" fmla="*/ 1492066 w 7467600"/>
              <a:gd name="connsiteY947" fmla="*/ 886333 h 6858000"/>
              <a:gd name="connsiteX948" fmla="*/ 1423698 w 7467600"/>
              <a:gd name="connsiteY948" fmla="*/ 710817 h 6858000"/>
              <a:gd name="connsiteX949" fmla="*/ 1357609 w 7467600"/>
              <a:gd name="connsiteY949" fmla="*/ 532892 h 6858000"/>
              <a:gd name="connsiteX950" fmla="*/ 1309550 w 7467600"/>
              <a:gd name="connsiteY950" fmla="*/ 374031 h 6858000"/>
              <a:gd name="connsiteX951" fmla="*/ 1193673 w 7467600"/>
              <a:gd name="connsiteY951" fmla="*/ 49533 h 6858000"/>
              <a:gd name="connsiteX952" fmla="*/ 1164391 w 7467600"/>
              <a:gd name="connsiteY952" fmla="*/ 0 h 6858000"/>
              <a:gd name="connsiteX953" fmla="*/ 1200666 w 7467600"/>
              <a:gd name="connsiteY953" fmla="*/ 0 h 6858000"/>
              <a:gd name="connsiteX954" fmla="*/ 1223408 w 7467600"/>
              <a:gd name="connsiteY954" fmla="*/ 38996 h 6858000"/>
              <a:gd name="connsiteX955" fmla="*/ 1339635 w 7467600"/>
              <a:gd name="connsiteY955" fmla="*/ 365517 h 6858000"/>
              <a:gd name="connsiteX956" fmla="*/ 1387469 w 7467600"/>
              <a:gd name="connsiteY956" fmla="*/ 523079 h 6858000"/>
              <a:gd name="connsiteX957" fmla="*/ 1452685 w 7467600"/>
              <a:gd name="connsiteY957" fmla="*/ 699806 h 6858000"/>
              <a:gd name="connsiteX958" fmla="*/ 1492092 w 7467600"/>
              <a:gd name="connsiteY958" fmla="*/ 800424 h 6858000"/>
              <a:gd name="connsiteX959" fmla="*/ 1455302 w 7467600"/>
              <a:gd name="connsiteY959" fmla="*/ 632913 h 6858000"/>
              <a:gd name="connsiteX960" fmla="*/ 1222336 w 7467600"/>
              <a:gd name="connsiteY960" fmla="*/ 9480 h 6858000"/>
              <a:gd name="connsiteX961" fmla="*/ 1214634 w 7467600"/>
              <a:gd name="connsiteY961" fmla="*/ 0 h 6858000"/>
              <a:gd name="connsiteX962" fmla="*/ 1289827 w 7467600"/>
              <a:gd name="connsiteY962" fmla="*/ 0 h 6858000"/>
              <a:gd name="connsiteX963" fmla="*/ 1321076 w 7467600"/>
              <a:gd name="connsiteY963" fmla="*/ 59722 h 6858000"/>
              <a:gd name="connsiteX964" fmla="*/ 1512579 w 7467600"/>
              <a:gd name="connsiteY964" fmla="*/ 626441 h 6858000"/>
              <a:gd name="connsiteX965" fmla="*/ 1506076 w 7467600"/>
              <a:gd name="connsiteY965" fmla="*/ 1089289 h 6858000"/>
              <a:gd name="connsiteX966" fmla="*/ 1486346 w 7467600"/>
              <a:gd name="connsiteY966" fmla="*/ 1079919 h 6858000"/>
              <a:gd name="connsiteX967" fmla="*/ 1070511 w 7467600"/>
              <a:gd name="connsiteY967" fmla="*/ 48609 h 6858000"/>
              <a:gd name="connsiteX968" fmla="*/ 1057230 w 7467600"/>
              <a:gd name="connsiteY968" fmla="*/ 0 h 6858000"/>
              <a:gd name="connsiteX969" fmla="*/ 43151 w 7467600"/>
              <a:gd name="connsiteY969" fmla="*/ 0 h 6858000"/>
              <a:gd name="connsiteX970" fmla="*/ 95283 w 7467600"/>
              <a:gd name="connsiteY970" fmla="*/ 0 h 6858000"/>
              <a:gd name="connsiteX971" fmla="*/ 300708 w 7467600"/>
              <a:gd name="connsiteY971" fmla="*/ 154571 h 6858000"/>
              <a:gd name="connsiteX972" fmla="*/ 530414 w 7467600"/>
              <a:gd name="connsiteY972" fmla="*/ 354673 h 6858000"/>
              <a:gd name="connsiteX973" fmla="*/ 333785 w 7467600"/>
              <a:gd name="connsiteY973" fmla="*/ 161564 h 6858000"/>
              <a:gd name="connsiteX974" fmla="*/ 147005 w 7467600"/>
              <a:gd name="connsiteY974" fmla="*/ 0 h 6858000"/>
              <a:gd name="connsiteX975" fmla="*/ 272509 w 7467600"/>
              <a:gd name="connsiteY975" fmla="*/ 0 h 6858000"/>
              <a:gd name="connsiteX976" fmla="*/ 326276 w 7467600"/>
              <a:gd name="connsiteY976" fmla="*/ 45847 h 6858000"/>
              <a:gd name="connsiteX977" fmla="*/ 823759 w 7467600"/>
              <a:gd name="connsiteY977" fmla="*/ 574145 h 6858000"/>
              <a:gd name="connsiteX978" fmla="*/ 811254 w 7467600"/>
              <a:gd name="connsiteY978" fmla="*/ 665546 h 6858000"/>
              <a:gd name="connsiteX979" fmla="*/ 154042 w 7467600"/>
              <a:gd name="connsiteY979" fmla="*/ 261522 h 6858000"/>
              <a:gd name="connsiteX980" fmla="*/ 13550 w 7467600"/>
              <a:gd name="connsiteY980" fmla="*/ 158423 h 6858000"/>
              <a:gd name="connsiteX981" fmla="*/ 0 w 7467600"/>
              <a:gd name="connsiteY981" fmla="*/ 146618 h 6858000"/>
              <a:gd name="connsiteX982" fmla="*/ 0 w 7467600"/>
              <a:gd name="connsiteY982" fmla="*/ 59161 h 6858000"/>
              <a:gd name="connsiteX983" fmla="*/ 45427 w 7467600"/>
              <a:gd name="connsiteY983" fmla="*/ 101078 h 6858000"/>
              <a:gd name="connsiteX984" fmla="*/ 630103 w 7467600"/>
              <a:gd name="connsiteY984" fmla="*/ 485885 h 6858000"/>
              <a:gd name="connsiteX985" fmla="*/ 532040 w 7467600"/>
              <a:gd name="connsiteY985" fmla="*/ 399359 h 6858000"/>
              <a:gd name="connsiteX986" fmla="*/ 517618 w 7467600"/>
              <a:gd name="connsiteY986" fmla="*/ 385726 h 6858000"/>
              <a:gd name="connsiteX987" fmla="*/ 285074 w 7467600"/>
              <a:gd name="connsiteY987" fmla="*/ 182755 h 6858000"/>
              <a:gd name="connsiteX988" fmla="*/ 43151 w 7467600"/>
              <a:gd name="connsiteY988"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467600 w 7467600"/>
              <a:gd name="connsiteY129" fmla="*/ 5142496 h 6858000"/>
              <a:gd name="connsiteX130" fmla="*/ 7467600 w 7467600"/>
              <a:gd name="connsiteY130" fmla="*/ 5158623 h 6858000"/>
              <a:gd name="connsiteX131" fmla="*/ 7312201 w 7467600"/>
              <a:gd name="connsiteY131" fmla="*/ 5128278 h 6858000"/>
              <a:gd name="connsiteX132" fmla="*/ 1903353 w 7467600"/>
              <a:gd name="connsiteY132" fmla="*/ 5044827 h 6858000"/>
              <a:gd name="connsiteX133" fmla="*/ 1936931 w 7467600"/>
              <a:gd name="connsiteY133" fmla="*/ 5093954 h 6858000"/>
              <a:gd name="connsiteX134" fmla="*/ 2195868 w 7467600"/>
              <a:gd name="connsiteY134" fmla="*/ 5396574 h 6858000"/>
              <a:gd name="connsiteX135" fmla="*/ 2088852 w 7467600"/>
              <a:gd name="connsiteY135" fmla="*/ 5166123 h 6858000"/>
              <a:gd name="connsiteX136" fmla="*/ 1958241 w 7467600"/>
              <a:gd name="connsiteY136" fmla="*/ 5067955 h 6858000"/>
              <a:gd name="connsiteX137" fmla="*/ 1903353 w 7467600"/>
              <a:gd name="connsiteY137" fmla="*/ 5044827 h 6858000"/>
              <a:gd name="connsiteX138" fmla="*/ 1979378 w 7467600"/>
              <a:gd name="connsiteY138" fmla="*/ 4769504 h 6858000"/>
              <a:gd name="connsiteX139" fmla="*/ 2882120 w 7467600"/>
              <a:gd name="connsiteY139" fmla="*/ 5064547 h 6858000"/>
              <a:gd name="connsiteX140" fmla="*/ 2793103 w 7467600"/>
              <a:gd name="connsiteY140" fmla="*/ 5039699 h 6858000"/>
              <a:gd name="connsiteX141" fmla="*/ 2770041 w 7467600"/>
              <a:gd name="connsiteY141" fmla="*/ 5033634 h 6858000"/>
              <a:gd name="connsiteX142" fmla="*/ 1979378 w 7467600"/>
              <a:gd name="connsiteY142" fmla="*/ 4769504 h 6858000"/>
              <a:gd name="connsiteX143" fmla="*/ 1927410 w 7467600"/>
              <a:gd name="connsiteY143" fmla="*/ 4716164 h 6858000"/>
              <a:gd name="connsiteX144" fmla="*/ 1959587 w 7467600"/>
              <a:gd name="connsiteY144" fmla="*/ 4728849 h 6858000"/>
              <a:gd name="connsiteX145" fmla="*/ 2777707 w 7467600"/>
              <a:gd name="connsiteY145" fmla="*/ 5003991 h 6858000"/>
              <a:gd name="connsiteX146" fmla="*/ 2800768 w 7467600"/>
              <a:gd name="connsiteY146" fmla="*/ 5010056 h 6858000"/>
              <a:gd name="connsiteX147" fmla="*/ 2879408 w 7467600"/>
              <a:gd name="connsiteY147" fmla="*/ 5031590 h 6858000"/>
              <a:gd name="connsiteX148" fmla="*/ 2862295 w 7467600"/>
              <a:gd name="connsiteY148" fmla="*/ 5022958 h 6858000"/>
              <a:gd name="connsiteX149" fmla="*/ 2813343 w 7467600"/>
              <a:gd name="connsiteY149" fmla="*/ 4998369 h 6858000"/>
              <a:gd name="connsiteX150" fmla="*/ 2646245 w 7467600"/>
              <a:gd name="connsiteY150" fmla="*/ 4930999 h 6858000"/>
              <a:gd name="connsiteX151" fmla="*/ 1999243 w 7467600"/>
              <a:gd name="connsiteY151" fmla="*/ 4730524 h 6858000"/>
              <a:gd name="connsiteX152" fmla="*/ 1979527 w 7467600"/>
              <a:gd name="connsiteY152" fmla="*/ 4726651 h 6858000"/>
              <a:gd name="connsiteX153" fmla="*/ 1927410 w 7467600"/>
              <a:gd name="connsiteY153" fmla="*/ 4716164 h 6858000"/>
              <a:gd name="connsiteX154" fmla="*/ 1997014 w 7467600"/>
              <a:gd name="connsiteY154" fmla="*/ 4698007 h 6858000"/>
              <a:gd name="connsiteX155" fmla="*/ 2005458 w 7467600"/>
              <a:gd name="connsiteY155" fmla="*/ 4699540 h 6858000"/>
              <a:gd name="connsiteX156" fmla="*/ 2657186 w 7467600"/>
              <a:gd name="connsiteY156" fmla="*/ 4901687 h 6858000"/>
              <a:gd name="connsiteX157" fmla="*/ 2826662 w 7467600"/>
              <a:gd name="connsiteY157" fmla="*/ 4970362 h 6858000"/>
              <a:gd name="connsiteX158" fmla="*/ 2876100 w 7467600"/>
              <a:gd name="connsiteY158" fmla="*/ 4995397 h 6858000"/>
              <a:gd name="connsiteX159" fmla="*/ 3042600 w 7467600"/>
              <a:gd name="connsiteY159" fmla="*/ 5059532 h 6858000"/>
              <a:gd name="connsiteX160" fmla="*/ 1997014 w 7467600"/>
              <a:gd name="connsiteY160" fmla="*/ 4698007 h 6858000"/>
              <a:gd name="connsiteX161" fmla="*/ 2305292 w 7467600"/>
              <a:gd name="connsiteY161" fmla="*/ 4219492 h 6858000"/>
              <a:gd name="connsiteX162" fmla="*/ 3360922 w 7467600"/>
              <a:gd name="connsiteY162" fmla="*/ 4529373 h 6858000"/>
              <a:gd name="connsiteX163" fmla="*/ 3492420 w 7467600"/>
              <a:gd name="connsiteY163" fmla="*/ 4510145 h 6858000"/>
              <a:gd name="connsiteX164" fmla="*/ 3364086 w 7467600"/>
              <a:gd name="connsiteY164" fmla="*/ 4480340 h 6858000"/>
              <a:gd name="connsiteX165" fmla="*/ 3225818 w 7467600"/>
              <a:gd name="connsiteY165" fmla="*/ 4411822 h 6858000"/>
              <a:gd name="connsiteX166" fmla="*/ 3129696 w 7467600"/>
              <a:gd name="connsiteY166" fmla="*/ 4360704 h 6858000"/>
              <a:gd name="connsiteX167" fmla="*/ 2814545 w 7467600"/>
              <a:gd name="connsiteY167" fmla="*/ 4282955 h 6858000"/>
              <a:gd name="connsiteX168" fmla="*/ 2305292 w 7467600"/>
              <a:gd name="connsiteY168" fmla="*/ 4219492 h 6858000"/>
              <a:gd name="connsiteX169" fmla="*/ 2626982 w 7467600"/>
              <a:gd name="connsiteY169" fmla="*/ 4206450 h 6858000"/>
              <a:gd name="connsiteX170" fmla="*/ 2490617 w 7467600"/>
              <a:gd name="connsiteY170" fmla="*/ 4206951 h 6858000"/>
              <a:gd name="connsiteX171" fmla="*/ 2819869 w 7467600"/>
              <a:gd name="connsiteY171" fmla="*/ 4252936 h 6858000"/>
              <a:gd name="connsiteX172" fmla="*/ 3143018 w 7467600"/>
              <a:gd name="connsiteY172" fmla="*/ 4332698 h 6858000"/>
              <a:gd name="connsiteX173" fmla="*/ 3241520 w 7467600"/>
              <a:gd name="connsiteY173" fmla="*/ 4385112 h 6858000"/>
              <a:gd name="connsiteX174" fmla="*/ 3374575 w 7467600"/>
              <a:gd name="connsiteY174" fmla="*/ 4451517 h 6858000"/>
              <a:gd name="connsiteX175" fmla="*/ 3505221 w 7467600"/>
              <a:gd name="connsiteY175" fmla="*/ 4480757 h 6858000"/>
              <a:gd name="connsiteX176" fmla="*/ 2626982 w 7467600"/>
              <a:gd name="connsiteY176" fmla="*/ 4206450 h 6858000"/>
              <a:gd name="connsiteX177" fmla="*/ 1310106 w 7467600"/>
              <a:gd name="connsiteY177" fmla="*/ 3943217 h 6858000"/>
              <a:gd name="connsiteX178" fmla="*/ 854994 w 7467600"/>
              <a:gd name="connsiteY178" fmla="*/ 4399136 h 6858000"/>
              <a:gd name="connsiteX179" fmla="*/ 742462 w 7467600"/>
              <a:gd name="connsiteY179" fmla="*/ 4594648 h 6858000"/>
              <a:gd name="connsiteX180" fmla="*/ 820602 w 7467600"/>
              <a:gd name="connsiteY180" fmla="*/ 4485915 h 6858000"/>
              <a:gd name="connsiteX181" fmla="*/ 878295 w 7467600"/>
              <a:gd name="connsiteY181" fmla="*/ 4403594 h 6858000"/>
              <a:gd name="connsiteX182" fmla="*/ 1240607 w 7467600"/>
              <a:gd name="connsiteY182" fmla="*/ 4010401 h 6858000"/>
              <a:gd name="connsiteX183" fmla="*/ 1310106 w 7467600"/>
              <a:gd name="connsiteY183" fmla="*/ 3943217 h 6858000"/>
              <a:gd name="connsiteX184" fmla="*/ 1423113 w 7467600"/>
              <a:gd name="connsiteY184" fmla="*/ 3874565 h 6858000"/>
              <a:gd name="connsiteX185" fmla="*/ 1260565 w 7467600"/>
              <a:gd name="connsiteY185" fmla="*/ 4031982 h 6858000"/>
              <a:gd name="connsiteX186" fmla="*/ 901900 w 7467600"/>
              <a:gd name="connsiteY186" fmla="*/ 4421236 h 6858000"/>
              <a:gd name="connsiteX187" fmla="*/ 845044 w 7467600"/>
              <a:gd name="connsiteY187" fmla="*/ 4502436 h 6858000"/>
              <a:gd name="connsiteX188" fmla="*/ 685926 w 7467600"/>
              <a:gd name="connsiteY188" fmla="*/ 4703069 h 6858000"/>
              <a:gd name="connsiteX189" fmla="*/ 684248 w 7467600"/>
              <a:gd name="connsiteY189" fmla="*/ 4706721 h 6858000"/>
              <a:gd name="connsiteX190" fmla="*/ 1423113 w 7467600"/>
              <a:gd name="connsiteY190" fmla="*/ 3874565 h 6858000"/>
              <a:gd name="connsiteX191" fmla="*/ 3316479 w 7467600"/>
              <a:gd name="connsiteY191" fmla="*/ 3872136 h 6858000"/>
              <a:gd name="connsiteX192" fmla="*/ 3546806 w 7467600"/>
              <a:gd name="connsiteY192" fmla="*/ 4356139 h 6858000"/>
              <a:gd name="connsiteX193" fmla="*/ 3364433 w 7467600"/>
              <a:gd name="connsiteY193" fmla="*/ 3953121 h 6858000"/>
              <a:gd name="connsiteX194" fmla="*/ 3316479 w 7467600"/>
              <a:gd name="connsiteY194" fmla="*/ 3872136 h 6858000"/>
              <a:gd name="connsiteX195" fmla="*/ 3291335 w 7467600"/>
              <a:gd name="connsiteY195" fmla="*/ 3767420 h 6858000"/>
              <a:gd name="connsiteX196" fmla="*/ 3390805 w 7467600"/>
              <a:gd name="connsiteY196" fmla="*/ 3937163 h 6858000"/>
              <a:gd name="connsiteX197" fmla="*/ 3579062 w 7467600"/>
              <a:gd name="connsiteY197" fmla="*/ 4359040 h 6858000"/>
              <a:gd name="connsiteX198" fmla="*/ 3467355 w 7467600"/>
              <a:gd name="connsiteY198" fmla="*/ 3988130 h 6858000"/>
              <a:gd name="connsiteX199" fmla="*/ 3310753 w 7467600"/>
              <a:gd name="connsiteY199" fmla="*/ 3787140 h 6858000"/>
              <a:gd name="connsiteX200" fmla="*/ 3291335 w 7467600"/>
              <a:gd name="connsiteY200" fmla="*/ 3767420 h 6858000"/>
              <a:gd name="connsiteX201" fmla="*/ 1635889 w 7467600"/>
              <a:gd name="connsiteY201" fmla="*/ 3709494 h 6858000"/>
              <a:gd name="connsiteX202" fmla="*/ 1634800 w 7467600"/>
              <a:gd name="connsiteY202" fmla="*/ 3731111 h 6858000"/>
              <a:gd name="connsiteX203" fmla="*/ 1635889 w 7467600"/>
              <a:gd name="connsiteY203" fmla="*/ 3709494 h 6858000"/>
              <a:gd name="connsiteX204" fmla="*/ 1510397 w 7467600"/>
              <a:gd name="connsiteY204" fmla="*/ 3684705 h 6858000"/>
              <a:gd name="connsiteX205" fmla="*/ 1146550 w 7467600"/>
              <a:gd name="connsiteY205" fmla="*/ 3802012 h 6858000"/>
              <a:gd name="connsiteX206" fmla="*/ 698834 w 7467600"/>
              <a:gd name="connsiteY206" fmla="*/ 3952272 h 6858000"/>
              <a:gd name="connsiteX207" fmla="*/ 34256 w 7467600"/>
              <a:gd name="connsiteY207" fmla="*/ 4347603 h 6858000"/>
              <a:gd name="connsiteX208" fmla="*/ 527241 w 7467600"/>
              <a:gd name="connsiteY208" fmla="*/ 4065078 h 6858000"/>
              <a:gd name="connsiteX209" fmla="*/ 1510397 w 7467600"/>
              <a:gd name="connsiteY209" fmla="*/ 3684705 h 6858000"/>
              <a:gd name="connsiteX210" fmla="*/ 1313114 w 7467600"/>
              <a:gd name="connsiteY210" fmla="*/ 3655216 h 6858000"/>
              <a:gd name="connsiteX211" fmla="*/ 1109304 w 7467600"/>
              <a:gd name="connsiteY211" fmla="*/ 3669030 h 6858000"/>
              <a:gd name="connsiteX212" fmla="*/ 8129 w 7467600"/>
              <a:gd name="connsiteY212" fmla="*/ 4330519 h 6858000"/>
              <a:gd name="connsiteX213" fmla="*/ 687572 w 7467600"/>
              <a:gd name="connsiteY213" fmla="*/ 3925629 h 6858000"/>
              <a:gd name="connsiteX214" fmla="*/ 1138365 w 7467600"/>
              <a:gd name="connsiteY214" fmla="*/ 3774515 h 6858000"/>
              <a:gd name="connsiteX215" fmla="*/ 1505579 w 7467600"/>
              <a:gd name="connsiteY215" fmla="*/ 3655526 h 6858000"/>
              <a:gd name="connsiteX216" fmla="*/ 1313114 w 7467600"/>
              <a:gd name="connsiteY216" fmla="*/ 3655216 h 6858000"/>
              <a:gd name="connsiteX217" fmla="*/ 3655073 w 7467600"/>
              <a:gd name="connsiteY217" fmla="*/ 3650884 h 6858000"/>
              <a:gd name="connsiteX218" fmla="*/ 3989938 w 7467600"/>
              <a:gd name="connsiteY218" fmla="*/ 3991685 h 6858000"/>
              <a:gd name="connsiteX219" fmla="*/ 4393907 w 7467600"/>
              <a:gd name="connsiteY219" fmla="*/ 4261258 h 6858000"/>
              <a:gd name="connsiteX220" fmla="*/ 4648051 w 7467600"/>
              <a:gd name="connsiteY220" fmla="*/ 4374051 h 6858000"/>
              <a:gd name="connsiteX221" fmla="*/ 4383389 w 7467600"/>
              <a:gd name="connsiteY221" fmla="*/ 4184369 h 6858000"/>
              <a:gd name="connsiteX222" fmla="*/ 4165508 w 7467600"/>
              <a:gd name="connsiteY222" fmla="*/ 4035196 h 6858000"/>
              <a:gd name="connsiteX223" fmla="*/ 4068162 w 7467600"/>
              <a:gd name="connsiteY223" fmla="*/ 3953394 h 6858000"/>
              <a:gd name="connsiteX224" fmla="*/ 3981416 w 7467600"/>
              <a:gd name="connsiteY224" fmla="*/ 3880482 h 6858000"/>
              <a:gd name="connsiteX225" fmla="*/ 3800147 w 7467600"/>
              <a:gd name="connsiteY225" fmla="*/ 3749872 h 6858000"/>
              <a:gd name="connsiteX226" fmla="*/ 3655073 w 7467600"/>
              <a:gd name="connsiteY226" fmla="*/ 3650884 h 6858000"/>
              <a:gd name="connsiteX227" fmla="*/ 3670252 w 7467600"/>
              <a:gd name="connsiteY227" fmla="*/ 3622798 h 6858000"/>
              <a:gd name="connsiteX228" fmla="*/ 3817258 w 7467600"/>
              <a:gd name="connsiteY228" fmla="*/ 3723577 h 6858000"/>
              <a:gd name="connsiteX229" fmla="*/ 4000461 w 7467600"/>
              <a:gd name="connsiteY229" fmla="*/ 3855966 h 6858000"/>
              <a:gd name="connsiteX230" fmla="*/ 4088180 w 7467600"/>
              <a:gd name="connsiteY230" fmla="*/ 3929774 h 6858000"/>
              <a:gd name="connsiteX231" fmla="*/ 4184555 w 7467600"/>
              <a:gd name="connsiteY231" fmla="*/ 4010683 h 6858000"/>
              <a:gd name="connsiteX232" fmla="*/ 4399563 w 7467600"/>
              <a:gd name="connsiteY232" fmla="*/ 4158106 h 6858000"/>
              <a:gd name="connsiteX233" fmla="*/ 4684469 w 7467600"/>
              <a:gd name="connsiteY233" fmla="*/ 4364680 h 6858000"/>
              <a:gd name="connsiteX234" fmla="*/ 4690271 w 7467600"/>
              <a:gd name="connsiteY234" fmla="*/ 4370034 h 6858000"/>
              <a:gd name="connsiteX235" fmla="*/ 4136093 w 7467600"/>
              <a:gd name="connsiteY235" fmla="*/ 3858466 h 6858000"/>
              <a:gd name="connsiteX236" fmla="*/ 3670252 w 7467600"/>
              <a:gd name="connsiteY236" fmla="*/ 3622798 h 6858000"/>
              <a:gd name="connsiteX237" fmla="*/ 4440129 w 7467600"/>
              <a:gd name="connsiteY237" fmla="*/ 3448571 h 6858000"/>
              <a:gd name="connsiteX238" fmla="*/ 4856525 w 7467600"/>
              <a:gd name="connsiteY238" fmla="*/ 3915351 h 6858000"/>
              <a:gd name="connsiteX239" fmla="*/ 5059055 w 7467600"/>
              <a:gd name="connsiteY239" fmla="*/ 4108918 h 6858000"/>
              <a:gd name="connsiteX240" fmla="*/ 5290070 w 7467600"/>
              <a:gd name="connsiteY240" fmla="*/ 4263619 h 6858000"/>
              <a:gd name="connsiteX241" fmla="*/ 4834991 w 7467600"/>
              <a:gd name="connsiteY241" fmla="*/ 3830985 h 6858000"/>
              <a:gd name="connsiteX242" fmla="*/ 4440129 w 7467600"/>
              <a:gd name="connsiteY242" fmla="*/ 3448571 h 6858000"/>
              <a:gd name="connsiteX243" fmla="*/ 4441737 w 7467600"/>
              <a:gd name="connsiteY243" fmla="*/ 3399734 h 6858000"/>
              <a:gd name="connsiteX244" fmla="*/ 4431236 w 7467600"/>
              <a:gd name="connsiteY244" fmla="*/ 3400954 h 6858000"/>
              <a:gd name="connsiteX245" fmla="*/ 4557150 w 7467600"/>
              <a:gd name="connsiteY245" fmla="*/ 3510023 h 6858000"/>
              <a:gd name="connsiteX246" fmla="*/ 4856936 w 7467600"/>
              <a:gd name="connsiteY246" fmla="*/ 3809146 h 6858000"/>
              <a:gd name="connsiteX247" fmla="*/ 5111996 w 7467600"/>
              <a:gd name="connsiteY247" fmla="*/ 4065759 h 6858000"/>
              <a:gd name="connsiteX248" fmla="*/ 5388878 w 7467600"/>
              <a:gd name="connsiteY248" fmla="*/ 4300185 h 6858000"/>
              <a:gd name="connsiteX249" fmla="*/ 5425556 w 7467600"/>
              <a:gd name="connsiteY249" fmla="*/ 4308967 h 6858000"/>
              <a:gd name="connsiteX250" fmla="*/ 4943646 w 7467600"/>
              <a:gd name="connsiteY250" fmla="*/ 3822916 h 6858000"/>
              <a:gd name="connsiteX251" fmla="*/ 4594837 w 7467600"/>
              <a:gd name="connsiteY251" fmla="*/ 3532274 h 6858000"/>
              <a:gd name="connsiteX252" fmla="*/ 4441737 w 7467600"/>
              <a:gd name="connsiteY252" fmla="*/ 3399734 h 6858000"/>
              <a:gd name="connsiteX253" fmla="*/ 5425834 w 7467600"/>
              <a:gd name="connsiteY253" fmla="*/ 3162785 h 6858000"/>
              <a:gd name="connsiteX254" fmla="*/ 5401644 w 7467600"/>
              <a:gd name="connsiteY254" fmla="*/ 3617847 h 6858000"/>
              <a:gd name="connsiteX255" fmla="*/ 5467256 w 7467600"/>
              <a:gd name="connsiteY255" fmla="*/ 4175494 h 6858000"/>
              <a:gd name="connsiteX256" fmla="*/ 5448069 w 7467600"/>
              <a:gd name="connsiteY256" fmla="*/ 3567554 h 6858000"/>
              <a:gd name="connsiteX257" fmla="*/ 5425834 w 7467600"/>
              <a:gd name="connsiteY257" fmla="*/ 3162785 h 6858000"/>
              <a:gd name="connsiteX258" fmla="*/ 1318687 w 7467600"/>
              <a:gd name="connsiteY258" fmla="*/ 3113840 h 6858000"/>
              <a:gd name="connsiteX259" fmla="*/ 1066793 w 7467600"/>
              <a:gd name="connsiteY259" fmla="*/ 3212171 h 6858000"/>
              <a:gd name="connsiteX260" fmla="*/ 993319 w 7467600"/>
              <a:gd name="connsiteY260" fmla="*/ 3247648 h 6858000"/>
              <a:gd name="connsiteX261" fmla="*/ 853081 w 7467600"/>
              <a:gd name="connsiteY261" fmla="*/ 3312410 h 6858000"/>
              <a:gd name="connsiteX262" fmla="*/ 805957 w 7467600"/>
              <a:gd name="connsiteY262" fmla="*/ 3330443 h 6858000"/>
              <a:gd name="connsiteX263" fmla="*/ 1318687 w 7467600"/>
              <a:gd name="connsiteY263" fmla="*/ 3113840 h 6858000"/>
              <a:gd name="connsiteX264" fmla="*/ 5453702 w 7467600"/>
              <a:gd name="connsiteY264" fmla="*/ 3090882 h 6858000"/>
              <a:gd name="connsiteX265" fmla="*/ 5480135 w 7467600"/>
              <a:gd name="connsiteY265" fmla="*/ 3565802 h 6858000"/>
              <a:gd name="connsiteX266" fmla="*/ 5499023 w 7467600"/>
              <a:gd name="connsiteY266" fmla="*/ 4166310 h 6858000"/>
              <a:gd name="connsiteX267" fmla="*/ 5547022 w 7467600"/>
              <a:gd name="connsiteY267" fmla="*/ 3607838 h 6858000"/>
              <a:gd name="connsiteX268" fmla="*/ 5515964 w 7467600"/>
              <a:gd name="connsiteY268" fmla="*/ 3378541 h 6858000"/>
              <a:gd name="connsiteX269" fmla="*/ 5453702 w 7467600"/>
              <a:gd name="connsiteY269" fmla="*/ 3090882 h 6858000"/>
              <a:gd name="connsiteX270" fmla="*/ 1238695 w 7467600"/>
              <a:gd name="connsiteY270" fmla="*/ 3076820 h 6858000"/>
              <a:gd name="connsiteX271" fmla="*/ 716371 w 7467600"/>
              <a:gd name="connsiteY271" fmla="*/ 3293249 h 6858000"/>
              <a:gd name="connsiteX272" fmla="*/ 579522 w 7467600"/>
              <a:gd name="connsiteY272" fmla="*/ 3371759 h 6858000"/>
              <a:gd name="connsiteX273" fmla="*/ 600288 w 7467600"/>
              <a:gd name="connsiteY273" fmla="*/ 3365555 h 6858000"/>
              <a:gd name="connsiteX274" fmla="*/ 840692 w 7467600"/>
              <a:gd name="connsiteY274" fmla="*/ 3284921 h 6858000"/>
              <a:gd name="connsiteX275" fmla="*/ 979248 w 7467600"/>
              <a:gd name="connsiteY275" fmla="*/ 3221003 h 6858000"/>
              <a:gd name="connsiteX276" fmla="*/ 1053282 w 7467600"/>
              <a:gd name="connsiteY276" fmla="*/ 3185247 h 6858000"/>
              <a:gd name="connsiteX277" fmla="*/ 1320603 w 7467600"/>
              <a:gd name="connsiteY277" fmla="*/ 3081281 h 6858000"/>
              <a:gd name="connsiteX278" fmla="*/ 1238695 w 7467600"/>
              <a:gd name="connsiteY278" fmla="*/ 3076820 h 6858000"/>
              <a:gd name="connsiteX279" fmla="*/ 5425627 w 7467600"/>
              <a:gd name="connsiteY279" fmla="*/ 2954192 h 6858000"/>
              <a:gd name="connsiteX280" fmla="*/ 5470770 w 7467600"/>
              <a:gd name="connsiteY280" fmla="*/ 3005435 h 6858000"/>
              <a:gd name="connsiteX281" fmla="*/ 5519779 w 7467600"/>
              <a:gd name="connsiteY281" fmla="*/ 4359223 h 6858000"/>
              <a:gd name="connsiteX282" fmla="*/ 5520293 w 7467600"/>
              <a:gd name="connsiteY282" fmla="*/ 4360602 h 6858000"/>
              <a:gd name="connsiteX283" fmla="*/ 5767221 w 7467600"/>
              <a:gd name="connsiteY283" fmla="*/ 4665564 h 6858000"/>
              <a:gd name="connsiteX284" fmla="*/ 6937169 w 7467600"/>
              <a:gd name="connsiteY284" fmla="*/ 4815941 h 6858000"/>
              <a:gd name="connsiteX285" fmla="*/ 6953922 w 7467600"/>
              <a:gd name="connsiteY285" fmla="*/ 4890068 h 6858000"/>
              <a:gd name="connsiteX286" fmla="*/ 6071359 w 7467600"/>
              <a:gd name="connsiteY286" fmla="*/ 4770770 h 6858000"/>
              <a:gd name="connsiteX287" fmla="*/ 6038839 w 7467600"/>
              <a:gd name="connsiteY287" fmla="*/ 4764474 h 6858000"/>
              <a:gd name="connsiteX288" fmla="*/ 6038706 w 7467600"/>
              <a:gd name="connsiteY288" fmla="*/ 4763847 h 6858000"/>
              <a:gd name="connsiteX289" fmla="*/ 6037784 w 7467600"/>
              <a:gd name="connsiteY289" fmla="*/ 4764270 h 6858000"/>
              <a:gd name="connsiteX290" fmla="*/ 6038839 w 7467600"/>
              <a:gd name="connsiteY290" fmla="*/ 4764474 h 6858000"/>
              <a:gd name="connsiteX291" fmla="*/ 6040338 w 7467600"/>
              <a:gd name="connsiteY291" fmla="*/ 4771418 h 6858000"/>
              <a:gd name="connsiteX292" fmla="*/ 6024488 w 7467600"/>
              <a:gd name="connsiteY292" fmla="*/ 4809903 h 6858000"/>
              <a:gd name="connsiteX293" fmla="*/ 5599771 w 7467600"/>
              <a:gd name="connsiteY293" fmla="*/ 5509652 h 6858000"/>
              <a:gd name="connsiteX294" fmla="*/ 5548843 w 7467600"/>
              <a:gd name="connsiteY294" fmla="*/ 5563845 h 6858000"/>
              <a:gd name="connsiteX295" fmla="*/ 5940952 w 7467600"/>
              <a:gd name="connsiteY295" fmla="*/ 6250028 h 6858000"/>
              <a:gd name="connsiteX296" fmla="*/ 6043441 w 7467600"/>
              <a:gd name="connsiteY296" fmla="*/ 6665847 h 6858000"/>
              <a:gd name="connsiteX297" fmla="*/ 6093432 w 7467600"/>
              <a:gd name="connsiteY297" fmla="*/ 6858000 h 6858000"/>
              <a:gd name="connsiteX298" fmla="*/ 6034344 w 7467600"/>
              <a:gd name="connsiteY298" fmla="*/ 6858000 h 6858000"/>
              <a:gd name="connsiteX299" fmla="*/ 6026679 w 7467600"/>
              <a:gd name="connsiteY299" fmla="*/ 6836959 h 6858000"/>
              <a:gd name="connsiteX300" fmla="*/ 5800441 w 7467600"/>
              <a:gd name="connsiteY300" fmla="*/ 6335286 h 6858000"/>
              <a:gd name="connsiteX301" fmla="*/ 5526562 w 7467600"/>
              <a:gd name="connsiteY301" fmla="*/ 5705388 h 6858000"/>
              <a:gd name="connsiteX302" fmla="*/ 5519640 w 7467600"/>
              <a:gd name="connsiteY302" fmla="*/ 5683774 h 6858000"/>
              <a:gd name="connsiteX303" fmla="*/ 5844559 w 7467600"/>
              <a:gd name="connsiteY303" fmla="*/ 6553349 h 6858000"/>
              <a:gd name="connsiteX304" fmla="*/ 5975994 w 7467600"/>
              <a:gd name="connsiteY304" fmla="*/ 6858000 h 6858000"/>
              <a:gd name="connsiteX305" fmla="*/ 5898547 w 7467600"/>
              <a:gd name="connsiteY305" fmla="*/ 6858000 h 6858000"/>
              <a:gd name="connsiteX306" fmla="*/ 5682041 w 7467600"/>
              <a:gd name="connsiteY306" fmla="*/ 6355860 h 6858000"/>
              <a:gd name="connsiteX307" fmla="*/ 5461758 w 7467600"/>
              <a:gd name="connsiteY307" fmla="*/ 5820220 h 6858000"/>
              <a:gd name="connsiteX308" fmla="*/ 5237282 w 7467600"/>
              <a:gd name="connsiteY308" fmla="*/ 6579086 h 6858000"/>
              <a:gd name="connsiteX309" fmla="*/ 5115009 w 7467600"/>
              <a:gd name="connsiteY309" fmla="*/ 6858000 h 6858000"/>
              <a:gd name="connsiteX310" fmla="*/ 5028074 w 7467600"/>
              <a:gd name="connsiteY310" fmla="*/ 6858000 h 6858000"/>
              <a:gd name="connsiteX311" fmla="*/ 5079508 w 7467600"/>
              <a:gd name="connsiteY311" fmla="*/ 6749074 h 6858000"/>
              <a:gd name="connsiteX312" fmla="*/ 5371846 w 7467600"/>
              <a:gd name="connsiteY312" fmla="*/ 5924413 h 6858000"/>
              <a:gd name="connsiteX313" fmla="*/ 5270512 w 7467600"/>
              <a:gd name="connsiteY313" fmla="*/ 6138975 h 6858000"/>
              <a:gd name="connsiteX314" fmla="*/ 5062409 w 7467600"/>
              <a:gd name="connsiteY314" fmla="*/ 6653544 h 6858000"/>
              <a:gd name="connsiteX315" fmla="*/ 5036628 w 7467600"/>
              <a:gd name="connsiteY315" fmla="*/ 6754247 h 6858000"/>
              <a:gd name="connsiteX316" fmla="*/ 5009112 w 7467600"/>
              <a:gd name="connsiteY316" fmla="*/ 6858000 h 6858000"/>
              <a:gd name="connsiteX317" fmla="*/ 4976679 w 7467600"/>
              <a:gd name="connsiteY317" fmla="*/ 6858000 h 6858000"/>
              <a:gd name="connsiteX318" fmla="*/ 5006537 w 7467600"/>
              <a:gd name="connsiteY318" fmla="*/ 6747068 h 6858000"/>
              <a:gd name="connsiteX319" fmla="*/ 5032723 w 7467600"/>
              <a:gd name="connsiteY319" fmla="*/ 6644957 h 6858000"/>
              <a:gd name="connsiteX320" fmla="*/ 5242949 w 7467600"/>
              <a:gd name="connsiteY320" fmla="*/ 6125175 h 6858000"/>
              <a:gd name="connsiteX321" fmla="*/ 5286321 w 7467600"/>
              <a:gd name="connsiteY321" fmla="*/ 6033555 h 6858000"/>
              <a:gd name="connsiteX322" fmla="*/ 5008210 w 7467600"/>
              <a:gd name="connsiteY322" fmla="*/ 6649194 h 6858000"/>
              <a:gd name="connsiteX323" fmla="*/ 4986321 w 7467600"/>
              <a:gd name="connsiteY323" fmla="*/ 6765687 h 6858000"/>
              <a:gd name="connsiteX324" fmla="*/ 4973474 w 7467600"/>
              <a:gd name="connsiteY324" fmla="*/ 6858000 h 6858000"/>
              <a:gd name="connsiteX325" fmla="*/ 4907178 w 7467600"/>
              <a:gd name="connsiteY325" fmla="*/ 6858000 h 6858000"/>
              <a:gd name="connsiteX326" fmla="*/ 4910810 w 7467600"/>
              <a:gd name="connsiteY326" fmla="*/ 6829660 h 6858000"/>
              <a:gd name="connsiteX327" fmla="*/ 4987461 w 7467600"/>
              <a:gd name="connsiteY327" fmla="*/ 6432994 h 6858000"/>
              <a:gd name="connsiteX328" fmla="*/ 5179262 w 7467600"/>
              <a:gd name="connsiteY328" fmla="*/ 6035044 h 6858000"/>
              <a:gd name="connsiteX329" fmla="*/ 4689678 w 7467600"/>
              <a:gd name="connsiteY329" fmla="*/ 6440241 h 6858000"/>
              <a:gd name="connsiteX330" fmla="*/ 4477543 w 7467600"/>
              <a:gd name="connsiteY330" fmla="*/ 6674836 h 6858000"/>
              <a:gd name="connsiteX331" fmla="*/ 4329957 w 7467600"/>
              <a:gd name="connsiteY331" fmla="*/ 6858000 h 6858000"/>
              <a:gd name="connsiteX332" fmla="*/ 4218595 w 7467600"/>
              <a:gd name="connsiteY332" fmla="*/ 6858000 h 6858000"/>
              <a:gd name="connsiteX333" fmla="*/ 4368888 w 7467600"/>
              <a:gd name="connsiteY333" fmla="*/ 6668412 h 6858000"/>
              <a:gd name="connsiteX334" fmla="*/ 4563091 w 7467600"/>
              <a:gd name="connsiteY334" fmla="*/ 6442508 h 6858000"/>
              <a:gd name="connsiteX335" fmla="*/ 5387324 w 7467600"/>
              <a:gd name="connsiteY335" fmla="*/ 5705830 h 6858000"/>
              <a:gd name="connsiteX336" fmla="*/ 5073620 w 7467600"/>
              <a:gd name="connsiteY336" fmla="*/ 5955437 h 6858000"/>
              <a:gd name="connsiteX337" fmla="*/ 4689789 w 7467600"/>
              <a:gd name="connsiteY337" fmla="*/ 6268382 h 6858000"/>
              <a:gd name="connsiteX338" fmla="*/ 4418722 w 7467600"/>
              <a:gd name="connsiteY338" fmla="*/ 6570886 h 6858000"/>
              <a:gd name="connsiteX339" fmla="*/ 4214944 w 7467600"/>
              <a:gd name="connsiteY339" fmla="*/ 6858000 h 6858000"/>
              <a:gd name="connsiteX340" fmla="*/ 4177898 w 7467600"/>
              <a:gd name="connsiteY340" fmla="*/ 6858000 h 6858000"/>
              <a:gd name="connsiteX341" fmla="*/ 4391597 w 7467600"/>
              <a:gd name="connsiteY341" fmla="*/ 6556370 h 6858000"/>
              <a:gd name="connsiteX342" fmla="*/ 4668889 w 7467600"/>
              <a:gd name="connsiteY342" fmla="*/ 6246399 h 6858000"/>
              <a:gd name="connsiteX343" fmla="*/ 5055427 w 7467600"/>
              <a:gd name="connsiteY343" fmla="*/ 5931476 h 6858000"/>
              <a:gd name="connsiteX344" fmla="*/ 5371814 w 7467600"/>
              <a:gd name="connsiteY344" fmla="*/ 5678975 h 6858000"/>
              <a:gd name="connsiteX345" fmla="*/ 4987918 w 7467600"/>
              <a:gd name="connsiteY345" fmla="*/ 5838701 h 6858000"/>
              <a:gd name="connsiteX346" fmla="*/ 4317146 w 7467600"/>
              <a:gd name="connsiteY346" fmla="*/ 6587716 h 6858000"/>
              <a:gd name="connsiteX347" fmla="*/ 4171627 w 7467600"/>
              <a:gd name="connsiteY347" fmla="*/ 6858000 h 6858000"/>
              <a:gd name="connsiteX348" fmla="*/ 4081585 w 7467600"/>
              <a:gd name="connsiteY348" fmla="*/ 6858000 h 6858000"/>
              <a:gd name="connsiteX349" fmla="*/ 4238603 w 7467600"/>
              <a:gd name="connsiteY349" fmla="*/ 6559341 h 6858000"/>
              <a:gd name="connsiteX350" fmla="*/ 4778333 w 7467600"/>
              <a:gd name="connsiteY350" fmla="*/ 5873626 h 6858000"/>
              <a:gd name="connsiteX351" fmla="*/ 5414185 w 7467600"/>
              <a:gd name="connsiteY351" fmla="*/ 5573882 h 6858000"/>
              <a:gd name="connsiteX352" fmla="*/ 5959648 w 7467600"/>
              <a:gd name="connsiteY352" fmla="*/ 4760797 h 6858000"/>
              <a:gd name="connsiteX353" fmla="*/ 5355019 w 7467600"/>
              <a:gd name="connsiteY353" fmla="*/ 4734672 h 6858000"/>
              <a:gd name="connsiteX354" fmla="*/ 5083565 w 7467600"/>
              <a:gd name="connsiteY354" fmla="*/ 5179121 h 6858000"/>
              <a:gd name="connsiteX355" fmla="*/ 4713577 w 7467600"/>
              <a:gd name="connsiteY355" fmla="*/ 5616803 h 6858000"/>
              <a:gd name="connsiteX356" fmla="*/ 3989559 w 7467600"/>
              <a:gd name="connsiteY356" fmla="*/ 6145945 h 6858000"/>
              <a:gd name="connsiteX357" fmla="*/ 3939824 w 7467600"/>
              <a:gd name="connsiteY357" fmla="*/ 6066900 h 6858000"/>
              <a:gd name="connsiteX358" fmla="*/ 4584537 w 7467600"/>
              <a:gd name="connsiteY358" fmla="*/ 5324826 h 6858000"/>
              <a:gd name="connsiteX359" fmla="*/ 5037105 w 7467600"/>
              <a:gd name="connsiteY359" fmla="*/ 5088765 h 6858000"/>
              <a:gd name="connsiteX360" fmla="*/ 5039930 w 7467600"/>
              <a:gd name="connsiteY360" fmla="*/ 5089585 h 6858000"/>
              <a:gd name="connsiteX361" fmla="*/ 5263764 w 7467600"/>
              <a:gd name="connsiteY361" fmla="*/ 4735525 h 6858000"/>
              <a:gd name="connsiteX362" fmla="*/ 4086300 w 7467600"/>
              <a:gd name="connsiteY362" fmla="*/ 4884599 h 6858000"/>
              <a:gd name="connsiteX363" fmla="*/ 4085485 w 7467600"/>
              <a:gd name="connsiteY363" fmla="*/ 4899070 h 6858000"/>
              <a:gd name="connsiteX364" fmla="*/ 3871915 w 7467600"/>
              <a:gd name="connsiteY364" fmla="*/ 5253645 h 6858000"/>
              <a:gd name="connsiteX365" fmla="*/ 3799374 w 7467600"/>
              <a:gd name="connsiteY365" fmla="*/ 5466127 h 6858000"/>
              <a:gd name="connsiteX366" fmla="*/ 3498850 w 7467600"/>
              <a:gd name="connsiteY366" fmla="*/ 6661888 h 6858000"/>
              <a:gd name="connsiteX367" fmla="*/ 3399216 w 7467600"/>
              <a:gd name="connsiteY367" fmla="*/ 6858000 h 6858000"/>
              <a:gd name="connsiteX368" fmla="*/ 3303688 w 7467600"/>
              <a:gd name="connsiteY368" fmla="*/ 6858000 h 6858000"/>
              <a:gd name="connsiteX369" fmla="*/ 3391774 w 7467600"/>
              <a:gd name="connsiteY369" fmla="*/ 6697181 h 6858000"/>
              <a:gd name="connsiteX370" fmla="*/ 3735540 w 7467600"/>
              <a:gd name="connsiteY370" fmla="*/ 5546923 h 6858000"/>
              <a:gd name="connsiteX371" fmla="*/ 3729438 w 7467600"/>
              <a:gd name="connsiteY371" fmla="*/ 5569058 h 6858000"/>
              <a:gd name="connsiteX372" fmla="*/ 3707782 w 7467600"/>
              <a:gd name="connsiteY372" fmla="*/ 5644908 h 6858000"/>
              <a:gd name="connsiteX373" fmla="*/ 3583827 w 7467600"/>
              <a:gd name="connsiteY373" fmla="*/ 6039215 h 6858000"/>
              <a:gd name="connsiteX374" fmla="*/ 3547861 w 7467600"/>
              <a:gd name="connsiteY374" fmla="*/ 6129609 h 6858000"/>
              <a:gd name="connsiteX375" fmla="*/ 3490905 w 7467600"/>
              <a:gd name="connsiteY375" fmla="*/ 6277660 h 6858000"/>
              <a:gd name="connsiteX376" fmla="*/ 3455859 w 7467600"/>
              <a:gd name="connsiteY376" fmla="*/ 6391301 h 6858000"/>
              <a:gd name="connsiteX377" fmla="*/ 3429112 w 7467600"/>
              <a:gd name="connsiteY377" fmla="*/ 6479469 h 6858000"/>
              <a:gd name="connsiteX378" fmla="*/ 3304862 w 7467600"/>
              <a:gd name="connsiteY378" fmla="*/ 6796476 h 6858000"/>
              <a:gd name="connsiteX379" fmla="*/ 3276071 w 7467600"/>
              <a:gd name="connsiteY379" fmla="*/ 6858000 h 6858000"/>
              <a:gd name="connsiteX380" fmla="*/ 3240805 w 7467600"/>
              <a:gd name="connsiteY380" fmla="*/ 6858000 h 6858000"/>
              <a:gd name="connsiteX381" fmla="*/ 3275917 w 7467600"/>
              <a:gd name="connsiteY381" fmla="*/ 6783192 h 6858000"/>
              <a:gd name="connsiteX382" fmla="*/ 3399358 w 7467600"/>
              <a:gd name="connsiteY382" fmla="*/ 6469011 h 6858000"/>
              <a:gd name="connsiteX383" fmla="*/ 3425650 w 7467600"/>
              <a:gd name="connsiteY383" fmla="*/ 6381333 h 6858000"/>
              <a:gd name="connsiteX384" fmla="*/ 3460661 w 7467600"/>
              <a:gd name="connsiteY384" fmla="*/ 6266763 h 6858000"/>
              <a:gd name="connsiteX385" fmla="*/ 3518021 w 7467600"/>
              <a:gd name="connsiteY385" fmla="*/ 6117298 h 6858000"/>
              <a:gd name="connsiteX386" fmla="*/ 3554035 w 7467600"/>
              <a:gd name="connsiteY386" fmla="*/ 6027832 h 6858000"/>
              <a:gd name="connsiteX387" fmla="*/ 3677174 w 7467600"/>
              <a:gd name="connsiteY387" fmla="*/ 5636351 h 6858000"/>
              <a:gd name="connsiteX388" fmla="*/ 3698819 w 7467600"/>
              <a:gd name="connsiteY388" fmla="*/ 5560503 h 6858000"/>
              <a:gd name="connsiteX389" fmla="*/ 3702094 w 7467600"/>
              <a:gd name="connsiteY389" fmla="*/ 5549194 h 6858000"/>
              <a:gd name="connsiteX390" fmla="*/ 3398355 w 7467600"/>
              <a:gd name="connsiteY390" fmla="*/ 6094603 h 6858000"/>
              <a:gd name="connsiteX391" fmla="*/ 3193941 w 7467600"/>
              <a:gd name="connsiteY391" fmla="*/ 6798775 h 6858000"/>
              <a:gd name="connsiteX392" fmla="*/ 3184140 w 7467600"/>
              <a:gd name="connsiteY392" fmla="*/ 6858000 h 6858000"/>
              <a:gd name="connsiteX393" fmla="*/ 3099978 w 7467600"/>
              <a:gd name="connsiteY393" fmla="*/ 6858000 h 6858000"/>
              <a:gd name="connsiteX394" fmla="*/ 3101556 w 7467600"/>
              <a:gd name="connsiteY394" fmla="*/ 6843337 h 6858000"/>
              <a:gd name="connsiteX395" fmla="*/ 3370162 w 7467600"/>
              <a:gd name="connsiteY395" fmla="*/ 5785550 h 6858000"/>
              <a:gd name="connsiteX396" fmla="*/ 3746477 w 7467600"/>
              <a:gd name="connsiteY396" fmla="*/ 5377889 h 6858000"/>
              <a:gd name="connsiteX397" fmla="*/ 3863399 w 7467600"/>
              <a:gd name="connsiteY397" fmla="*/ 5087257 h 6858000"/>
              <a:gd name="connsiteX398" fmla="*/ 3968712 w 7467600"/>
              <a:gd name="connsiteY398" fmla="*/ 4913989 h 6858000"/>
              <a:gd name="connsiteX399" fmla="*/ 2792390 w 7467600"/>
              <a:gd name="connsiteY399" fmla="*/ 5382974 h 6858000"/>
              <a:gd name="connsiteX400" fmla="*/ 2714982 w 7467600"/>
              <a:gd name="connsiteY400" fmla="*/ 5427051 h 6858000"/>
              <a:gd name="connsiteX401" fmla="*/ 2813361 w 7467600"/>
              <a:gd name="connsiteY401" fmla="*/ 6023912 h 6858000"/>
              <a:gd name="connsiteX402" fmla="*/ 2688430 w 7467600"/>
              <a:gd name="connsiteY402" fmla="*/ 6801564 h 6858000"/>
              <a:gd name="connsiteX403" fmla="*/ 2629626 w 7467600"/>
              <a:gd name="connsiteY403" fmla="*/ 6763394 h 6858000"/>
              <a:gd name="connsiteX404" fmla="*/ 2565328 w 7467600"/>
              <a:gd name="connsiteY404" fmla="*/ 5516399 h 6858000"/>
              <a:gd name="connsiteX405" fmla="*/ 1922999 w 7467600"/>
              <a:gd name="connsiteY405" fmla="*/ 5980343 h 6858000"/>
              <a:gd name="connsiteX406" fmla="*/ 1950261 w 7467600"/>
              <a:gd name="connsiteY406" fmla="*/ 6405858 h 6858000"/>
              <a:gd name="connsiteX407" fmla="*/ 2365554 w 7467600"/>
              <a:gd name="connsiteY407" fmla="*/ 6759107 h 6858000"/>
              <a:gd name="connsiteX408" fmla="*/ 2424142 w 7467600"/>
              <a:gd name="connsiteY408" fmla="*/ 6858000 h 6858000"/>
              <a:gd name="connsiteX409" fmla="*/ 2395994 w 7467600"/>
              <a:gd name="connsiteY409" fmla="*/ 6858000 h 6858000"/>
              <a:gd name="connsiteX410" fmla="*/ 2392863 w 7467600"/>
              <a:gd name="connsiteY410" fmla="*/ 6852964 h 6858000"/>
              <a:gd name="connsiteX411" fmla="*/ 2017589 w 7467600"/>
              <a:gd name="connsiteY411" fmla="*/ 6493982 h 6858000"/>
              <a:gd name="connsiteX412" fmla="*/ 2147336 w 7467600"/>
              <a:gd name="connsiteY412" fmla="*/ 6594052 h 6858000"/>
              <a:gd name="connsiteX413" fmla="*/ 2207047 w 7467600"/>
              <a:gd name="connsiteY413" fmla="*/ 6654540 h 6858000"/>
              <a:gd name="connsiteX414" fmla="*/ 2299106 w 7467600"/>
              <a:gd name="connsiteY414" fmla="*/ 6778931 h 6858000"/>
              <a:gd name="connsiteX415" fmla="*/ 2314430 w 7467600"/>
              <a:gd name="connsiteY415" fmla="*/ 6801144 h 6858000"/>
              <a:gd name="connsiteX416" fmla="*/ 2352406 w 7467600"/>
              <a:gd name="connsiteY416" fmla="*/ 6858000 h 6858000"/>
              <a:gd name="connsiteX417" fmla="*/ 2314492 w 7467600"/>
              <a:gd name="connsiteY417" fmla="*/ 6858000 h 6858000"/>
              <a:gd name="connsiteX418" fmla="*/ 2288095 w 7467600"/>
              <a:gd name="connsiteY418" fmla="*/ 6818030 h 6858000"/>
              <a:gd name="connsiteX419" fmla="*/ 2272768 w 7467600"/>
              <a:gd name="connsiteY419" fmla="*/ 6795822 h 6858000"/>
              <a:gd name="connsiteX420" fmla="*/ 2182715 w 7467600"/>
              <a:gd name="connsiteY420" fmla="*/ 6675071 h 6858000"/>
              <a:gd name="connsiteX421" fmla="*/ 2032061 w 7467600"/>
              <a:gd name="connsiteY421" fmla="*/ 6541380 h 6858000"/>
              <a:gd name="connsiteX422" fmla="*/ 2257220 w 7467600"/>
              <a:gd name="connsiteY422" fmla="*/ 6826257 h 6858000"/>
              <a:gd name="connsiteX423" fmla="*/ 2281324 w 7467600"/>
              <a:gd name="connsiteY423" fmla="*/ 6858000 h 6858000"/>
              <a:gd name="connsiteX424" fmla="*/ 2242860 w 7467600"/>
              <a:gd name="connsiteY424" fmla="*/ 6858000 h 6858000"/>
              <a:gd name="connsiteX425" fmla="*/ 2232818 w 7467600"/>
              <a:gd name="connsiteY425" fmla="*/ 6844926 h 6858000"/>
              <a:gd name="connsiteX426" fmla="*/ 1990172 w 7467600"/>
              <a:gd name="connsiteY426" fmla="*/ 6542121 h 6858000"/>
              <a:gd name="connsiteX427" fmla="*/ 2124090 w 7467600"/>
              <a:gd name="connsiteY427" fmla="*/ 6761017 h 6858000"/>
              <a:gd name="connsiteX428" fmla="*/ 2200380 w 7467600"/>
              <a:gd name="connsiteY428" fmla="*/ 6858000 h 6858000"/>
              <a:gd name="connsiteX429" fmla="*/ 2147507 w 7467600"/>
              <a:gd name="connsiteY429" fmla="*/ 6858000 h 6858000"/>
              <a:gd name="connsiteX430" fmla="*/ 2070668 w 7467600"/>
              <a:gd name="connsiteY430" fmla="*/ 6761520 h 6858000"/>
              <a:gd name="connsiteX431" fmla="*/ 1975142 w 7467600"/>
              <a:gd name="connsiteY431" fmla="*/ 6585570 h 6858000"/>
              <a:gd name="connsiteX432" fmla="*/ 2050035 w 7467600"/>
              <a:gd name="connsiteY432" fmla="*/ 6813345 h 6858000"/>
              <a:gd name="connsiteX433" fmla="*/ 2063025 w 7467600"/>
              <a:gd name="connsiteY433" fmla="*/ 6858000 h 6858000"/>
              <a:gd name="connsiteX434" fmla="*/ 2021675 w 7467600"/>
              <a:gd name="connsiteY434" fmla="*/ 6858000 h 6858000"/>
              <a:gd name="connsiteX435" fmla="*/ 2019308 w 7467600"/>
              <a:gd name="connsiteY435" fmla="*/ 6847118 h 6858000"/>
              <a:gd name="connsiteX436" fmla="*/ 1938835 w 7467600"/>
              <a:gd name="connsiteY436" fmla="*/ 6551160 h 6858000"/>
              <a:gd name="connsiteX437" fmla="*/ 1953230 w 7467600"/>
              <a:gd name="connsiteY437" fmla="*/ 6759699 h 6858000"/>
              <a:gd name="connsiteX438" fmla="*/ 1956763 w 7467600"/>
              <a:gd name="connsiteY438" fmla="*/ 6778191 h 6858000"/>
              <a:gd name="connsiteX439" fmla="*/ 1967925 w 7467600"/>
              <a:gd name="connsiteY439" fmla="*/ 6858000 h 6858000"/>
              <a:gd name="connsiteX440" fmla="*/ 1936622 w 7467600"/>
              <a:gd name="connsiteY440" fmla="*/ 6858000 h 6858000"/>
              <a:gd name="connsiteX441" fmla="*/ 1926261 w 7467600"/>
              <a:gd name="connsiteY441" fmla="*/ 6784064 h 6858000"/>
              <a:gd name="connsiteX442" fmla="*/ 1922724 w 7467600"/>
              <a:gd name="connsiteY442" fmla="*/ 6765577 h 6858000"/>
              <a:gd name="connsiteX443" fmla="*/ 1904650 w 7467600"/>
              <a:gd name="connsiteY443" fmla="*/ 6639616 h 6858000"/>
              <a:gd name="connsiteX444" fmla="*/ 1885273 w 7467600"/>
              <a:gd name="connsiteY444" fmla="*/ 6858000 h 6858000"/>
              <a:gd name="connsiteX445" fmla="*/ 1854363 w 7467600"/>
              <a:gd name="connsiteY445" fmla="*/ 6858000 h 6858000"/>
              <a:gd name="connsiteX446" fmla="*/ 1880391 w 7467600"/>
              <a:gd name="connsiteY446" fmla="*/ 6603796 h 6858000"/>
              <a:gd name="connsiteX447" fmla="*/ 1818273 w 7467600"/>
              <a:gd name="connsiteY447" fmla="*/ 6715729 h 6858000"/>
              <a:gd name="connsiteX448" fmla="*/ 1794691 w 7467600"/>
              <a:gd name="connsiteY448" fmla="*/ 6843239 h 6858000"/>
              <a:gd name="connsiteX449" fmla="*/ 1794914 w 7467600"/>
              <a:gd name="connsiteY449" fmla="*/ 6858000 h 6858000"/>
              <a:gd name="connsiteX450" fmla="*/ 1746128 w 7467600"/>
              <a:gd name="connsiteY450" fmla="*/ 6858000 h 6858000"/>
              <a:gd name="connsiteX451" fmla="*/ 1753934 w 7467600"/>
              <a:gd name="connsiteY451" fmla="*/ 6724796 h 6858000"/>
              <a:gd name="connsiteX452" fmla="*/ 1792053 w 7467600"/>
              <a:gd name="connsiteY452" fmla="*/ 6572396 h 6858000"/>
              <a:gd name="connsiteX453" fmla="*/ 1862248 w 7467600"/>
              <a:gd name="connsiteY453" fmla="*/ 6266397 h 6858000"/>
              <a:gd name="connsiteX454" fmla="*/ 1862250 w 7467600"/>
              <a:gd name="connsiteY454" fmla="*/ 6033531 h 6858000"/>
              <a:gd name="connsiteX455" fmla="*/ 1211999 w 7467600"/>
              <a:gd name="connsiteY455" fmla="*/ 6683610 h 6858000"/>
              <a:gd name="connsiteX456" fmla="*/ 1213266 w 7467600"/>
              <a:gd name="connsiteY456" fmla="*/ 6691947 h 6858000"/>
              <a:gd name="connsiteX457" fmla="*/ 1203370 w 7467600"/>
              <a:gd name="connsiteY457" fmla="*/ 6850676 h 6858000"/>
              <a:gd name="connsiteX458" fmla="*/ 1203671 w 7467600"/>
              <a:gd name="connsiteY458" fmla="*/ 6858000 h 6858000"/>
              <a:gd name="connsiteX459" fmla="*/ 1143180 w 7467600"/>
              <a:gd name="connsiteY459" fmla="*/ 6858000 h 6858000"/>
              <a:gd name="connsiteX460" fmla="*/ 1142176 w 7467600"/>
              <a:gd name="connsiteY460" fmla="*/ 6766045 h 6858000"/>
              <a:gd name="connsiteX461" fmla="*/ 1067484 w 7467600"/>
              <a:gd name="connsiteY461" fmla="*/ 6858000 h 6858000"/>
              <a:gd name="connsiteX462" fmla="*/ 953928 w 7467600"/>
              <a:gd name="connsiteY462" fmla="*/ 6858000 h 6858000"/>
              <a:gd name="connsiteX463" fmla="*/ 959715 w 7467600"/>
              <a:gd name="connsiteY463" fmla="*/ 6850185 h 6858000"/>
              <a:gd name="connsiteX464" fmla="*/ 1483788 w 7467600"/>
              <a:gd name="connsiteY464" fmla="*/ 6259174 h 6858000"/>
              <a:gd name="connsiteX465" fmla="*/ 1100671 w 7467600"/>
              <a:gd name="connsiteY465" fmla="*/ 6252137 h 6858000"/>
              <a:gd name="connsiteX466" fmla="*/ 1090144 w 7467600"/>
              <a:gd name="connsiteY466" fmla="*/ 6256748 h 6858000"/>
              <a:gd name="connsiteX467" fmla="*/ 1095872 w 7467600"/>
              <a:gd name="connsiteY467" fmla="*/ 6271892 h 6858000"/>
              <a:gd name="connsiteX468" fmla="*/ 262785 w 7467600"/>
              <a:gd name="connsiteY468" fmla="*/ 6845450 h 6858000"/>
              <a:gd name="connsiteX469" fmla="*/ 209968 w 7467600"/>
              <a:gd name="connsiteY469" fmla="*/ 6770713 h 6858000"/>
              <a:gd name="connsiteX470" fmla="*/ 873460 w 7467600"/>
              <a:gd name="connsiteY470" fmla="*/ 6253768 h 6858000"/>
              <a:gd name="connsiteX471" fmla="*/ 192686 w 7467600"/>
              <a:gd name="connsiteY471" fmla="*/ 5849257 h 6858000"/>
              <a:gd name="connsiteX472" fmla="*/ 4696 w 7467600"/>
              <a:gd name="connsiteY472" fmla="*/ 5697668 h 6858000"/>
              <a:gd name="connsiteX473" fmla="*/ 0 w 7467600"/>
              <a:gd name="connsiteY473" fmla="*/ 5689984 h 6858000"/>
              <a:gd name="connsiteX474" fmla="*/ 0 w 7467600"/>
              <a:gd name="connsiteY474" fmla="*/ 5513472 h 6858000"/>
              <a:gd name="connsiteX475" fmla="*/ 174101 w 7467600"/>
              <a:gd name="connsiteY475" fmla="*/ 5620277 h 6858000"/>
              <a:gd name="connsiteX476" fmla="*/ 891800 w 7467600"/>
              <a:gd name="connsiteY476" fmla="*/ 6036935 h 6858000"/>
              <a:gd name="connsiteX477" fmla="*/ 1072219 w 7467600"/>
              <a:gd name="connsiteY477" fmla="*/ 6169443 h 6858000"/>
              <a:gd name="connsiteX478" fmla="*/ 1074117 w 7467600"/>
              <a:gd name="connsiteY478" fmla="*/ 6170301 h 6858000"/>
              <a:gd name="connsiteX479" fmla="*/ 1083114 w 7467600"/>
              <a:gd name="connsiteY479" fmla="*/ 6174131 h 6858000"/>
              <a:gd name="connsiteX480" fmla="*/ 1543010 w 7467600"/>
              <a:gd name="connsiteY480" fmla="*/ 6191140 h 6858000"/>
              <a:gd name="connsiteX481" fmla="*/ 1551080 w 7467600"/>
              <a:gd name="connsiteY481" fmla="*/ 6195006 h 6858000"/>
              <a:gd name="connsiteX482" fmla="*/ 2345443 w 7467600"/>
              <a:gd name="connsiteY482" fmla="*/ 5549882 h 6858000"/>
              <a:gd name="connsiteX483" fmla="*/ 1721499 w 7467600"/>
              <a:gd name="connsiteY483" fmla="*/ 5599969 h 6858000"/>
              <a:gd name="connsiteX484" fmla="*/ 767716 w 7467600"/>
              <a:gd name="connsiteY484" fmla="*/ 5472768 h 6858000"/>
              <a:gd name="connsiteX485" fmla="*/ 722147 w 7467600"/>
              <a:gd name="connsiteY485" fmla="*/ 5393091 h 6858000"/>
              <a:gd name="connsiteX486" fmla="*/ 1485552 w 7467600"/>
              <a:gd name="connsiteY486" fmla="*/ 5313202 h 6858000"/>
              <a:gd name="connsiteX487" fmla="*/ 2143004 w 7467600"/>
              <a:gd name="connsiteY487" fmla="*/ 5402420 h 6858000"/>
              <a:gd name="connsiteX488" fmla="*/ 1933391 w 7467600"/>
              <a:gd name="connsiteY488" fmla="*/ 5156971 h 6858000"/>
              <a:gd name="connsiteX489" fmla="*/ 1827118 w 7467600"/>
              <a:gd name="connsiteY489" fmla="*/ 4968410 h 6858000"/>
              <a:gd name="connsiteX490" fmla="*/ 1837349 w 7467600"/>
              <a:gd name="connsiteY490" fmla="*/ 4956357 h 6858000"/>
              <a:gd name="connsiteX491" fmla="*/ 2162835 w 7467600"/>
              <a:gd name="connsiteY491" fmla="*/ 5187853 h 6858000"/>
              <a:gd name="connsiteX492" fmla="*/ 2257167 w 7467600"/>
              <a:gd name="connsiteY492" fmla="*/ 5462123 h 6858000"/>
              <a:gd name="connsiteX493" fmla="*/ 2261598 w 7467600"/>
              <a:gd name="connsiteY493" fmla="*/ 5467998 h 6858000"/>
              <a:gd name="connsiteX494" fmla="*/ 2437177 w 7467600"/>
              <a:gd name="connsiteY494" fmla="*/ 5479608 h 6858000"/>
              <a:gd name="connsiteX495" fmla="*/ 2445247 w 7467600"/>
              <a:gd name="connsiteY495" fmla="*/ 5483476 h 6858000"/>
              <a:gd name="connsiteX496" fmla="*/ 2743626 w 7467600"/>
              <a:gd name="connsiteY496" fmla="*/ 5304819 h 6858000"/>
              <a:gd name="connsiteX497" fmla="*/ 3048102 w 7467600"/>
              <a:gd name="connsiteY497" fmla="*/ 5150595 h 6858000"/>
              <a:gd name="connsiteX498" fmla="*/ 1799414 w 7467600"/>
              <a:gd name="connsiteY498" fmla="*/ 4694732 h 6858000"/>
              <a:gd name="connsiteX499" fmla="*/ 1771735 w 7467600"/>
              <a:gd name="connsiteY499" fmla="*/ 4619929 h 6858000"/>
              <a:gd name="connsiteX500" fmla="*/ 3104273 w 7467600"/>
              <a:gd name="connsiteY500" fmla="*/ 5076159 h 6858000"/>
              <a:gd name="connsiteX501" fmla="*/ 3113245 w 7467600"/>
              <a:gd name="connsiteY501" fmla="*/ 5090705 h 6858000"/>
              <a:gd name="connsiteX502" fmla="*/ 3126294 w 7467600"/>
              <a:gd name="connsiteY502" fmla="*/ 5114400 h 6858000"/>
              <a:gd name="connsiteX503" fmla="*/ 3937433 w 7467600"/>
              <a:gd name="connsiteY503" fmla="*/ 4830473 h 6858000"/>
              <a:gd name="connsiteX504" fmla="*/ 3590475 w 7467600"/>
              <a:gd name="connsiteY504" fmla="*/ 4597974 h 6858000"/>
              <a:gd name="connsiteX505" fmla="*/ 3100264 w 7467600"/>
              <a:gd name="connsiteY505" fmla="*/ 4579845 h 6858000"/>
              <a:gd name="connsiteX506" fmla="*/ 2183576 w 7467600"/>
              <a:gd name="connsiteY506" fmla="*/ 4227150 h 6858000"/>
              <a:gd name="connsiteX507" fmla="*/ 2151029 w 7467600"/>
              <a:gd name="connsiteY507" fmla="*/ 4146947 h 6858000"/>
              <a:gd name="connsiteX508" fmla="*/ 3563434 w 7467600"/>
              <a:gd name="connsiteY508" fmla="*/ 4469115 h 6858000"/>
              <a:gd name="connsiteX509" fmla="*/ 3177952 w 7467600"/>
              <a:gd name="connsiteY509" fmla="*/ 3657386 h 6858000"/>
              <a:gd name="connsiteX510" fmla="*/ 3189263 w 7467600"/>
              <a:gd name="connsiteY510" fmla="*/ 3625726 h 6858000"/>
              <a:gd name="connsiteX511" fmla="*/ 3560912 w 7467600"/>
              <a:gd name="connsiteY511" fmla="*/ 4079863 h 6858000"/>
              <a:gd name="connsiteX512" fmla="*/ 3626636 w 7467600"/>
              <a:gd name="connsiteY512" fmla="*/ 4512230 h 6858000"/>
              <a:gd name="connsiteX513" fmla="*/ 3653088 w 7467600"/>
              <a:gd name="connsiteY513" fmla="*/ 4521417 h 6858000"/>
              <a:gd name="connsiteX514" fmla="*/ 3988128 w 7467600"/>
              <a:gd name="connsiteY514" fmla="*/ 4817267 h 6858000"/>
              <a:gd name="connsiteX515" fmla="*/ 4830582 w 7467600"/>
              <a:gd name="connsiteY515" fmla="*/ 4676000 h 6858000"/>
              <a:gd name="connsiteX516" fmla="*/ 4830100 w 7467600"/>
              <a:gd name="connsiteY516" fmla="*/ 4675554 h 6858000"/>
              <a:gd name="connsiteX517" fmla="*/ 4036318 w 7467600"/>
              <a:gd name="connsiteY517" fmla="*/ 4147013 h 6858000"/>
              <a:gd name="connsiteX518" fmla="*/ 3432098 w 7467600"/>
              <a:gd name="connsiteY518" fmla="*/ 3537312 h 6858000"/>
              <a:gd name="connsiteX519" fmla="*/ 3446761 w 7467600"/>
              <a:gd name="connsiteY519" fmla="*/ 3461278 h 6858000"/>
              <a:gd name="connsiteX520" fmla="*/ 4419733 w 7467600"/>
              <a:gd name="connsiteY520" fmla="*/ 3963555 h 6858000"/>
              <a:gd name="connsiteX521" fmla="*/ 4781371 w 7467600"/>
              <a:gd name="connsiteY521" fmla="*/ 4458604 h 6858000"/>
              <a:gd name="connsiteX522" fmla="*/ 4780440 w 7467600"/>
              <a:gd name="connsiteY522" fmla="*/ 4470290 h 6858000"/>
              <a:gd name="connsiteX523" fmla="*/ 4898954 w 7467600"/>
              <a:gd name="connsiteY523" fmla="*/ 4662092 h 6858000"/>
              <a:gd name="connsiteX524" fmla="*/ 4900699 w 7467600"/>
              <a:gd name="connsiteY524" fmla="*/ 4670867 h 6858000"/>
              <a:gd name="connsiteX525" fmla="*/ 5714511 w 7467600"/>
              <a:gd name="connsiteY525" fmla="*/ 4663483 h 6858000"/>
              <a:gd name="connsiteX526" fmla="*/ 5464793 w 7467600"/>
              <a:gd name="connsiteY526" fmla="*/ 4393556 h 6858000"/>
              <a:gd name="connsiteX527" fmla="*/ 5461897 w 7467600"/>
              <a:gd name="connsiteY527" fmla="*/ 4390879 h 6858000"/>
              <a:gd name="connsiteX528" fmla="*/ 4294126 w 7467600"/>
              <a:gd name="connsiteY528" fmla="*/ 3303048 h 6858000"/>
              <a:gd name="connsiteX529" fmla="*/ 4305321 w 7467600"/>
              <a:gd name="connsiteY529" fmla="*/ 3256953 h 6858000"/>
              <a:gd name="connsiteX530" fmla="*/ 4949299 w 7467600"/>
              <a:gd name="connsiteY530" fmla="*/ 3766336 h 6858000"/>
              <a:gd name="connsiteX531" fmla="*/ 5291452 w 7467600"/>
              <a:gd name="connsiteY531" fmla="*/ 4076801 h 6858000"/>
              <a:gd name="connsiteX532" fmla="*/ 5434998 w 7467600"/>
              <a:gd name="connsiteY532" fmla="*/ 4254100 h 6858000"/>
              <a:gd name="connsiteX533" fmla="*/ 5351015 w 7467600"/>
              <a:gd name="connsiteY533" fmla="*/ 3760989 h 6858000"/>
              <a:gd name="connsiteX534" fmla="*/ 5413780 w 7467600"/>
              <a:gd name="connsiteY534" fmla="*/ 2966265 h 6858000"/>
              <a:gd name="connsiteX535" fmla="*/ 5425627 w 7467600"/>
              <a:gd name="connsiteY535" fmla="*/ 2954192 h 6858000"/>
              <a:gd name="connsiteX536" fmla="*/ 6604735 w 7467600"/>
              <a:gd name="connsiteY536" fmla="*/ 2041381 h 6858000"/>
              <a:gd name="connsiteX537" fmla="*/ 7204487 w 7467600"/>
              <a:gd name="connsiteY537" fmla="*/ 2742112 h 6858000"/>
              <a:gd name="connsiteX538" fmla="*/ 7131592 w 7467600"/>
              <a:gd name="connsiteY538" fmla="*/ 2672096 h 6858000"/>
              <a:gd name="connsiteX539" fmla="*/ 6996344 w 7467600"/>
              <a:gd name="connsiteY539" fmla="*/ 2518310 h 6858000"/>
              <a:gd name="connsiteX540" fmla="*/ 6735495 w 7467600"/>
              <a:gd name="connsiteY540" fmla="*/ 2196890 h 6858000"/>
              <a:gd name="connsiteX541" fmla="*/ 6721901 w 7467600"/>
              <a:gd name="connsiteY541" fmla="*/ 2179274 h 6858000"/>
              <a:gd name="connsiteX542" fmla="*/ 6604735 w 7467600"/>
              <a:gd name="connsiteY542" fmla="*/ 2041381 h 6858000"/>
              <a:gd name="connsiteX543" fmla="*/ 6591670 w 7467600"/>
              <a:gd name="connsiteY543" fmla="*/ 1988277 h 6858000"/>
              <a:gd name="connsiteX544" fmla="*/ 6747349 w 7467600"/>
              <a:gd name="connsiteY544" fmla="*/ 2160069 h 6858000"/>
              <a:gd name="connsiteX545" fmla="*/ 6760943 w 7467600"/>
              <a:gd name="connsiteY545" fmla="*/ 2177686 h 6858000"/>
              <a:gd name="connsiteX546" fmla="*/ 7021065 w 7467600"/>
              <a:gd name="connsiteY546" fmla="*/ 2498102 h 6858000"/>
              <a:gd name="connsiteX547" fmla="*/ 7155223 w 7467600"/>
              <a:gd name="connsiteY547" fmla="*/ 2650386 h 6858000"/>
              <a:gd name="connsiteX548" fmla="*/ 7203167 w 7467600"/>
              <a:gd name="connsiteY548" fmla="*/ 2697288 h 6858000"/>
              <a:gd name="connsiteX549" fmla="*/ 6937703 w 7467600"/>
              <a:gd name="connsiteY549" fmla="*/ 2321981 h 6858000"/>
              <a:gd name="connsiteX550" fmla="*/ 6591670 w 7467600"/>
              <a:gd name="connsiteY550" fmla="*/ 1988277 h 6858000"/>
              <a:gd name="connsiteX551" fmla="*/ 5798671 w 7467600"/>
              <a:gd name="connsiteY551" fmla="*/ 1981601 h 6858000"/>
              <a:gd name="connsiteX552" fmla="*/ 5754709 w 7467600"/>
              <a:gd name="connsiteY552" fmla="*/ 2071454 h 6858000"/>
              <a:gd name="connsiteX553" fmla="*/ 5763044 w 7467600"/>
              <a:gd name="connsiteY553" fmla="*/ 2842206 h 6858000"/>
              <a:gd name="connsiteX554" fmla="*/ 5764974 w 7467600"/>
              <a:gd name="connsiteY554" fmla="*/ 2799609 h 6858000"/>
              <a:gd name="connsiteX555" fmla="*/ 5767665 w 7467600"/>
              <a:gd name="connsiteY555" fmla="*/ 2666409 h 6858000"/>
              <a:gd name="connsiteX556" fmla="*/ 5763055 w 7467600"/>
              <a:gd name="connsiteY556" fmla="*/ 2579705 h 6858000"/>
              <a:gd name="connsiteX557" fmla="*/ 5758079 w 7467600"/>
              <a:gd name="connsiteY557" fmla="*/ 2492508 h 6858000"/>
              <a:gd name="connsiteX558" fmla="*/ 5779325 w 7467600"/>
              <a:gd name="connsiteY558" fmla="*/ 2197069 h 6858000"/>
              <a:gd name="connsiteX559" fmla="*/ 5798671 w 7467600"/>
              <a:gd name="connsiteY559" fmla="*/ 1981601 h 6858000"/>
              <a:gd name="connsiteX560" fmla="*/ 5829202 w 7467600"/>
              <a:gd name="connsiteY560" fmla="*/ 1971679 h 6858000"/>
              <a:gd name="connsiteX561" fmla="*/ 5809558 w 7467600"/>
              <a:gd name="connsiteY561" fmla="*/ 2198043 h 6858000"/>
              <a:gd name="connsiteX562" fmla="*/ 5788653 w 7467600"/>
              <a:gd name="connsiteY562" fmla="*/ 2489430 h 6858000"/>
              <a:gd name="connsiteX563" fmla="*/ 5793439 w 7467600"/>
              <a:gd name="connsiteY563" fmla="*/ 2575235 h 6858000"/>
              <a:gd name="connsiteX564" fmla="*/ 5796837 w 7467600"/>
              <a:gd name="connsiteY564" fmla="*/ 2637633 h 6858000"/>
              <a:gd name="connsiteX565" fmla="*/ 5818614 w 7467600"/>
              <a:gd name="connsiteY565" fmla="*/ 2473055 h 6858000"/>
              <a:gd name="connsiteX566" fmla="*/ 5829202 w 7467600"/>
              <a:gd name="connsiteY566" fmla="*/ 1971679 h 6858000"/>
              <a:gd name="connsiteX567" fmla="*/ 5911389 w 7467600"/>
              <a:gd name="connsiteY567" fmla="*/ 1898371 h 6858000"/>
              <a:gd name="connsiteX568" fmla="*/ 6237627 w 7467600"/>
              <a:gd name="connsiteY568" fmla="*/ 2231921 h 6858000"/>
              <a:gd name="connsiteX569" fmla="*/ 5911389 w 7467600"/>
              <a:gd name="connsiteY569" fmla="*/ 1898371 h 6858000"/>
              <a:gd name="connsiteX570" fmla="*/ 6944437 w 7467600"/>
              <a:gd name="connsiteY570" fmla="*/ 1575402 h 6858000"/>
              <a:gd name="connsiteX571" fmla="*/ 6304730 w 7467600"/>
              <a:gd name="connsiteY571" fmla="*/ 1766654 h 6858000"/>
              <a:gd name="connsiteX572" fmla="*/ 6944437 w 7467600"/>
              <a:gd name="connsiteY572" fmla="*/ 1575402 h 6858000"/>
              <a:gd name="connsiteX573" fmla="*/ 7019523 w 7467600"/>
              <a:gd name="connsiteY573" fmla="*/ 1519450 h 6858000"/>
              <a:gd name="connsiteX574" fmla="*/ 6298091 w 7467600"/>
              <a:gd name="connsiteY574" fmla="*/ 1737122 h 6858000"/>
              <a:gd name="connsiteX575" fmla="*/ 7019523 w 7467600"/>
              <a:gd name="connsiteY575" fmla="*/ 1519450 h 6858000"/>
              <a:gd name="connsiteX576" fmla="*/ 2399523 w 7467600"/>
              <a:gd name="connsiteY576" fmla="*/ 1428234 h 6858000"/>
              <a:gd name="connsiteX577" fmla="*/ 2224982 w 7467600"/>
              <a:gd name="connsiteY577" fmla="*/ 1826201 h 6858000"/>
              <a:gd name="connsiteX578" fmla="*/ 2096099 w 7467600"/>
              <a:gd name="connsiteY578" fmla="*/ 2345900 h 6858000"/>
              <a:gd name="connsiteX579" fmla="*/ 2283317 w 7467600"/>
              <a:gd name="connsiteY579" fmla="*/ 1796925 h 6858000"/>
              <a:gd name="connsiteX580" fmla="*/ 2399523 w 7467600"/>
              <a:gd name="connsiteY580" fmla="*/ 1428234 h 6858000"/>
              <a:gd name="connsiteX581" fmla="*/ 2448558 w 7467600"/>
              <a:gd name="connsiteY581" fmla="*/ 1373435 h 6858000"/>
              <a:gd name="connsiteX582" fmla="*/ 2312521 w 7467600"/>
              <a:gd name="connsiteY582" fmla="*/ 1806140 h 6858000"/>
              <a:gd name="connsiteX583" fmla="*/ 2127533 w 7467600"/>
              <a:gd name="connsiteY583" fmla="*/ 2348380 h 6858000"/>
              <a:gd name="connsiteX584" fmla="*/ 2358080 w 7467600"/>
              <a:gd name="connsiteY584" fmla="*/ 1866134 h 6858000"/>
              <a:gd name="connsiteX585" fmla="*/ 2407436 w 7467600"/>
              <a:gd name="connsiteY585" fmla="*/ 1651070 h 6858000"/>
              <a:gd name="connsiteX586" fmla="*/ 2448558 w 7467600"/>
              <a:gd name="connsiteY586" fmla="*/ 1373435 h 6858000"/>
              <a:gd name="connsiteX587" fmla="*/ 278707 w 7467600"/>
              <a:gd name="connsiteY587" fmla="*/ 1352270 h 6858000"/>
              <a:gd name="connsiteX588" fmla="*/ 321570 w 7467600"/>
              <a:gd name="connsiteY588" fmla="*/ 1861610 h 6858000"/>
              <a:gd name="connsiteX589" fmla="*/ 294281 w 7467600"/>
              <a:gd name="connsiteY589" fmla="*/ 1440658 h 6858000"/>
              <a:gd name="connsiteX590" fmla="*/ 278707 w 7467600"/>
              <a:gd name="connsiteY590" fmla="*/ 1352270 h 6858000"/>
              <a:gd name="connsiteX591" fmla="*/ 1423821 w 7467600"/>
              <a:gd name="connsiteY591" fmla="*/ 1351958 h 6858000"/>
              <a:gd name="connsiteX592" fmla="*/ 1638521 w 7467600"/>
              <a:gd name="connsiteY592" fmla="*/ 1908470 h 6858000"/>
              <a:gd name="connsiteX593" fmla="*/ 1754199 w 7467600"/>
              <a:gd name="connsiteY593" fmla="*/ 2149284 h 6858000"/>
              <a:gd name="connsiteX594" fmla="*/ 1908359 w 7467600"/>
              <a:gd name="connsiteY594" fmla="*/ 2364988 h 6858000"/>
              <a:gd name="connsiteX595" fmla="*/ 1647661 w 7467600"/>
              <a:gd name="connsiteY595" fmla="*/ 1825945 h 6858000"/>
              <a:gd name="connsiteX596" fmla="*/ 1423821 w 7467600"/>
              <a:gd name="connsiteY596" fmla="*/ 1351958 h 6858000"/>
              <a:gd name="connsiteX597" fmla="*/ 1431890 w 7467600"/>
              <a:gd name="connsiteY597" fmla="*/ 1306475 h 6858000"/>
              <a:gd name="connsiteX598" fmla="*/ 1507597 w 7467600"/>
              <a:gd name="connsiteY598" fmla="*/ 1446132 h 6858000"/>
              <a:gd name="connsiteX599" fmla="*/ 1674586 w 7467600"/>
              <a:gd name="connsiteY599" fmla="*/ 1813832 h 6858000"/>
              <a:gd name="connsiteX600" fmla="*/ 1815950 w 7467600"/>
              <a:gd name="connsiteY600" fmla="*/ 2128564 h 6858000"/>
              <a:gd name="connsiteX601" fmla="*/ 1984242 w 7467600"/>
              <a:gd name="connsiteY601" fmla="*/ 2430829 h 6858000"/>
              <a:gd name="connsiteX602" fmla="*/ 2014023 w 7467600"/>
              <a:gd name="connsiteY602" fmla="*/ 2450995 h 6858000"/>
              <a:gd name="connsiteX603" fmla="*/ 1747337 w 7467600"/>
              <a:gd name="connsiteY603" fmla="*/ 1855264 h 6858000"/>
              <a:gd name="connsiteX604" fmla="*/ 1533749 w 7467600"/>
              <a:gd name="connsiteY604" fmla="*/ 1478656 h 6858000"/>
              <a:gd name="connsiteX605" fmla="*/ 1431890 w 7467600"/>
              <a:gd name="connsiteY605" fmla="*/ 1306475 h 6858000"/>
              <a:gd name="connsiteX606" fmla="*/ 5052692 w 7467600"/>
              <a:gd name="connsiteY606" fmla="*/ 1292994 h 6858000"/>
              <a:gd name="connsiteX607" fmla="*/ 5200661 w 7467600"/>
              <a:gd name="connsiteY607" fmla="*/ 1635186 h 6858000"/>
              <a:gd name="connsiteX608" fmla="*/ 5297138 w 7467600"/>
              <a:gd name="connsiteY608" fmla="*/ 1906351 h 6858000"/>
              <a:gd name="connsiteX609" fmla="*/ 5052692 w 7467600"/>
              <a:gd name="connsiteY609" fmla="*/ 1292994 h 6858000"/>
              <a:gd name="connsiteX610" fmla="*/ 5009948 w 7467600"/>
              <a:gd name="connsiteY610" fmla="*/ 1273619 h 6858000"/>
              <a:gd name="connsiteX611" fmla="*/ 5121777 w 7467600"/>
              <a:gd name="connsiteY611" fmla="*/ 1654213 h 6858000"/>
              <a:gd name="connsiteX612" fmla="*/ 5293545 w 7467600"/>
              <a:gd name="connsiteY612" fmla="*/ 2072247 h 6858000"/>
              <a:gd name="connsiteX613" fmla="*/ 5294042 w 7467600"/>
              <a:gd name="connsiteY613" fmla="*/ 2065019 h 6858000"/>
              <a:gd name="connsiteX614" fmla="*/ 5171936 w 7467600"/>
              <a:gd name="connsiteY614" fmla="*/ 1647613 h 6858000"/>
              <a:gd name="connsiteX615" fmla="*/ 5009948 w 7467600"/>
              <a:gd name="connsiteY615" fmla="*/ 1273619 h 6858000"/>
              <a:gd name="connsiteX616" fmla="*/ 655236 w 7467600"/>
              <a:gd name="connsiteY616" fmla="*/ 1268632 h 6858000"/>
              <a:gd name="connsiteX617" fmla="*/ 839521 w 7467600"/>
              <a:gd name="connsiteY617" fmla="*/ 1685315 h 6858000"/>
              <a:gd name="connsiteX618" fmla="*/ 1109416 w 7467600"/>
              <a:gd name="connsiteY618" fmla="*/ 2061663 h 6858000"/>
              <a:gd name="connsiteX619" fmla="*/ 1298300 w 7467600"/>
              <a:gd name="connsiteY619" fmla="*/ 2247742 h 6858000"/>
              <a:gd name="connsiteX620" fmla="*/ 1125871 w 7467600"/>
              <a:gd name="connsiteY620" fmla="*/ 1989513 h 6858000"/>
              <a:gd name="connsiteX621" fmla="*/ 981574 w 7467600"/>
              <a:gd name="connsiteY621" fmla="*/ 1783157 h 6858000"/>
              <a:gd name="connsiteX622" fmla="*/ 922198 w 7467600"/>
              <a:gd name="connsiteY622" fmla="*/ 1677437 h 6858000"/>
              <a:gd name="connsiteX623" fmla="*/ 869293 w 7467600"/>
              <a:gd name="connsiteY623" fmla="*/ 1583214 h 6858000"/>
              <a:gd name="connsiteX624" fmla="*/ 751431 w 7467600"/>
              <a:gd name="connsiteY624" fmla="*/ 1405731 h 6858000"/>
              <a:gd name="connsiteX625" fmla="*/ 655236 w 7467600"/>
              <a:gd name="connsiteY625" fmla="*/ 1268632 h 6858000"/>
              <a:gd name="connsiteX626" fmla="*/ 6516292 w 7467600"/>
              <a:gd name="connsiteY626" fmla="*/ 1263064 h 6858000"/>
              <a:gd name="connsiteX627" fmla="*/ 5736320 w 7467600"/>
              <a:gd name="connsiteY627" fmla="*/ 1501803 h 6858000"/>
              <a:gd name="connsiteX628" fmla="*/ 6516292 w 7467600"/>
              <a:gd name="connsiteY628" fmla="*/ 1263064 h 6858000"/>
              <a:gd name="connsiteX629" fmla="*/ 291466 w 7467600"/>
              <a:gd name="connsiteY629" fmla="*/ 1250369 h 6858000"/>
              <a:gd name="connsiteX630" fmla="*/ 323180 w 7467600"/>
              <a:gd name="connsiteY630" fmla="*/ 1435283 h 6858000"/>
              <a:gd name="connsiteX631" fmla="*/ 349381 w 7467600"/>
              <a:gd name="connsiteY631" fmla="*/ 1875041 h 6858000"/>
              <a:gd name="connsiteX632" fmla="*/ 374363 w 7467600"/>
              <a:gd name="connsiteY632" fmla="*/ 1506494 h 6858000"/>
              <a:gd name="connsiteX633" fmla="*/ 302168 w 7467600"/>
              <a:gd name="connsiteY633" fmla="*/ 1274495 h 6858000"/>
              <a:gd name="connsiteX634" fmla="*/ 291466 w 7467600"/>
              <a:gd name="connsiteY634" fmla="*/ 1250369 h 6858000"/>
              <a:gd name="connsiteX635" fmla="*/ 678222 w 7467600"/>
              <a:gd name="connsiteY635" fmla="*/ 1248670 h 6858000"/>
              <a:gd name="connsiteX636" fmla="*/ 775536 w 7467600"/>
              <a:gd name="connsiteY636" fmla="*/ 1388015 h 6858000"/>
              <a:gd name="connsiteX637" fmla="*/ 894529 w 7467600"/>
              <a:gd name="connsiteY637" fmla="*/ 1567739 h 6858000"/>
              <a:gd name="connsiteX638" fmla="*/ 948000 w 7467600"/>
              <a:gd name="connsiteY638" fmla="*/ 1663088 h 6858000"/>
              <a:gd name="connsiteX639" fmla="*/ 1006812 w 7467600"/>
              <a:gd name="connsiteY639" fmla="*/ 1767683 h 6858000"/>
              <a:gd name="connsiteX640" fmla="*/ 1149133 w 7467600"/>
              <a:gd name="connsiteY640" fmla="*/ 1971513 h 6858000"/>
              <a:gd name="connsiteX641" fmla="*/ 1333952 w 7467600"/>
              <a:gd name="connsiteY641" fmla="*/ 2251620 h 6858000"/>
              <a:gd name="connsiteX642" fmla="*/ 1337329 w 7467600"/>
              <a:gd name="connsiteY642" fmla="*/ 2258350 h 6858000"/>
              <a:gd name="connsiteX643" fmla="*/ 1014726 w 7467600"/>
              <a:gd name="connsiteY643" fmla="*/ 1615556 h 6858000"/>
              <a:gd name="connsiteX644" fmla="*/ 678222 w 7467600"/>
              <a:gd name="connsiteY644" fmla="*/ 1248670 h 6858000"/>
              <a:gd name="connsiteX645" fmla="*/ 6691602 w 7467600"/>
              <a:gd name="connsiteY645" fmla="*/ 1140573 h 6858000"/>
              <a:gd name="connsiteX646" fmla="*/ 6571100 w 7467600"/>
              <a:gd name="connsiteY646" fmla="*/ 1183662 h 6858000"/>
              <a:gd name="connsiteX647" fmla="*/ 6241687 w 7467600"/>
              <a:gd name="connsiteY647" fmla="*/ 1257600 h 6858000"/>
              <a:gd name="connsiteX648" fmla="*/ 5693009 w 7467600"/>
              <a:gd name="connsiteY648" fmla="*/ 1478256 h 6858000"/>
              <a:gd name="connsiteX649" fmla="*/ 6548420 w 7467600"/>
              <a:gd name="connsiteY649" fmla="*/ 1214599 h 6858000"/>
              <a:gd name="connsiteX650" fmla="*/ 6605473 w 7467600"/>
              <a:gd name="connsiteY650" fmla="*/ 1184686 h 6858000"/>
              <a:gd name="connsiteX651" fmla="*/ 6691602 w 7467600"/>
              <a:gd name="connsiteY651" fmla="*/ 1140573 h 6858000"/>
              <a:gd name="connsiteX652" fmla="*/ 4002475 w 7467600"/>
              <a:gd name="connsiteY652" fmla="*/ 1037802 h 6858000"/>
              <a:gd name="connsiteX653" fmla="*/ 4000324 w 7467600"/>
              <a:gd name="connsiteY653" fmla="*/ 1039362 h 6858000"/>
              <a:gd name="connsiteX654" fmla="*/ 4002862 w 7467600"/>
              <a:gd name="connsiteY654" fmla="*/ 1042866 h 6858000"/>
              <a:gd name="connsiteX655" fmla="*/ 4002475 w 7467600"/>
              <a:gd name="connsiteY655" fmla="*/ 1037802 h 6858000"/>
              <a:gd name="connsiteX656" fmla="*/ 506322 w 7467600"/>
              <a:gd name="connsiteY656" fmla="*/ 1020997 h 6858000"/>
              <a:gd name="connsiteX657" fmla="*/ 533068 w 7467600"/>
              <a:gd name="connsiteY657" fmla="*/ 1029409 h 6858000"/>
              <a:gd name="connsiteX658" fmla="*/ 1232525 w 7467600"/>
              <a:gd name="connsiteY658" fmla="*/ 1804675 h 6858000"/>
              <a:gd name="connsiteX659" fmla="*/ 1388858 w 7467600"/>
              <a:gd name="connsiteY659" fmla="*/ 2368011 h 6858000"/>
              <a:gd name="connsiteX660" fmla="*/ 1384098 w 7467600"/>
              <a:gd name="connsiteY660" fmla="*/ 2378125 h 6858000"/>
              <a:gd name="connsiteX661" fmla="*/ 1425393 w 7467600"/>
              <a:gd name="connsiteY661" fmla="*/ 2589124 h 6858000"/>
              <a:gd name="connsiteX662" fmla="*/ 1424001 w 7467600"/>
              <a:gd name="connsiteY662" fmla="*/ 2597541 h 6858000"/>
              <a:gd name="connsiteX663" fmla="*/ 2152729 w 7467600"/>
              <a:gd name="connsiteY663" fmla="*/ 2864487 h 6858000"/>
              <a:gd name="connsiteX664" fmla="*/ 2020609 w 7467600"/>
              <a:gd name="connsiteY664" fmla="*/ 2539671 h 6858000"/>
              <a:gd name="connsiteX665" fmla="*/ 2018920 w 7467600"/>
              <a:gd name="connsiteY665" fmla="*/ 2536309 h 6858000"/>
              <a:gd name="connsiteX666" fmla="*/ 1342441 w 7467600"/>
              <a:gd name="connsiteY666" fmla="*/ 1173017 h 6858000"/>
              <a:gd name="connsiteX667" fmla="*/ 1367925 w 7467600"/>
              <a:gd name="connsiteY667" fmla="*/ 1135648 h 6858000"/>
              <a:gd name="connsiteX668" fmla="*/ 1771401 w 7467600"/>
              <a:gd name="connsiteY668" fmla="*/ 1806673 h 6858000"/>
              <a:gd name="connsiteX669" fmla="*/ 1972385 w 7467600"/>
              <a:gd name="connsiteY669" fmla="*/ 2198735 h 6858000"/>
              <a:gd name="connsiteX670" fmla="*/ 2040892 w 7467600"/>
              <a:gd name="connsiteY670" fmla="*/ 2405205 h 6858000"/>
              <a:gd name="connsiteX671" fmla="*/ 2131689 w 7467600"/>
              <a:gd name="connsiteY671" fmla="*/ 1936926 h 6858000"/>
              <a:gd name="connsiteX672" fmla="*/ 2454820 w 7467600"/>
              <a:gd name="connsiteY672" fmla="*/ 1248808 h 6858000"/>
              <a:gd name="connsiteX673" fmla="*/ 2492512 w 7467600"/>
              <a:gd name="connsiteY673" fmla="*/ 1302920 h 6858000"/>
              <a:gd name="connsiteX674" fmla="*/ 2081216 w 7467600"/>
              <a:gd name="connsiteY674" fmla="*/ 2527513 h 6858000"/>
              <a:gd name="connsiteX675" fmla="*/ 2081211 w 7467600"/>
              <a:gd name="connsiteY675" fmla="*/ 2528916 h 6858000"/>
              <a:gd name="connsiteX676" fmla="*/ 2199067 w 7467600"/>
              <a:gd name="connsiteY676" fmla="*/ 2884061 h 6858000"/>
              <a:gd name="connsiteX677" fmla="*/ 3192586 w 7467600"/>
              <a:gd name="connsiteY677" fmla="*/ 3411496 h 6858000"/>
              <a:gd name="connsiteX678" fmla="*/ 3182620 w 7467600"/>
              <a:gd name="connsiteY678" fmla="*/ 3483279 h 6858000"/>
              <a:gd name="connsiteX679" fmla="*/ 2435119 w 7467600"/>
              <a:gd name="connsiteY679" fmla="*/ 3080173 h 6858000"/>
              <a:gd name="connsiteX680" fmla="*/ 2410152 w 7467600"/>
              <a:gd name="connsiteY680" fmla="*/ 3063751 h 6858000"/>
              <a:gd name="connsiteX681" fmla="*/ 2408099 w 7467600"/>
              <a:gd name="connsiteY681" fmla="*/ 3064403 h 6858000"/>
              <a:gd name="connsiteX682" fmla="*/ 2407218 w 7467600"/>
              <a:gd name="connsiteY682" fmla="*/ 3070324 h 6858000"/>
              <a:gd name="connsiteX683" fmla="*/ 2380138 w 7467600"/>
              <a:gd name="connsiteY683" fmla="*/ 3099341 h 6858000"/>
              <a:gd name="connsiteX684" fmla="*/ 1765923 w 7467600"/>
              <a:gd name="connsiteY684" fmla="*/ 3581043 h 6858000"/>
              <a:gd name="connsiteX685" fmla="*/ 1702258 w 7467600"/>
              <a:gd name="connsiteY685" fmla="*/ 3612286 h 6858000"/>
              <a:gd name="connsiteX686" fmla="*/ 1538370 w 7467600"/>
              <a:gd name="connsiteY686" fmla="*/ 3811804 h 6858000"/>
              <a:gd name="connsiteX687" fmla="*/ 542867 w 7467600"/>
              <a:gd name="connsiteY687" fmla="*/ 4944092 h 6858000"/>
              <a:gd name="connsiteX688" fmla="*/ 515800 w 7467600"/>
              <a:gd name="connsiteY688" fmla="*/ 4862180 h 6858000"/>
              <a:gd name="connsiteX689" fmla="*/ 909145 w 7467600"/>
              <a:gd name="connsiteY689" fmla="*/ 4199225 h 6858000"/>
              <a:gd name="connsiteX690" fmla="*/ 1214067 w 7467600"/>
              <a:gd name="connsiteY690" fmla="*/ 3908561 h 6858000"/>
              <a:gd name="connsiteX691" fmla="*/ 640967 w 7467600"/>
              <a:gd name="connsiteY691" fmla="*/ 4105601 h 6858000"/>
              <a:gd name="connsiteX692" fmla="*/ 112563 w 7467600"/>
              <a:gd name="connsiteY692" fmla="*/ 4396952 h 6858000"/>
              <a:gd name="connsiteX693" fmla="*/ 0 w 7467600"/>
              <a:gd name="connsiteY693" fmla="*/ 4466006 h 6858000"/>
              <a:gd name="connsiteX694" fmla="*/ 0 w 7467600"/>
              <a:gd name="connsiteY694" fmla="*/ 4233763 h 6858000"/>
              <a:gd name="connsiteX695" fmla="*/ 36881 w 7467600"/>
              <a:gd name="connsiteY695" fmla="*/ 4200118 h 6858000"/>
              <a:gd name="connsiteX696" fmla="*/ 910534 w 7467600"/>
              <a:gd name="connsiteY696" fmla="*/ 3629753 h 6858000"/>
              <a:gd name="connsiteX697" fmla="*/ 1578717 w 7467600"/>
              <a:gd name="connsiteY697" fmla="*/ 3575982 h 6858000"/>
              <a:gd name="connsiteX698" fmla="*/ 2338780 w 7467600"/>
              <a:gd name="connsiteY698" fmla="*/ 3033725 h 6858000"/>
              <a:gd name="connsiteX699" fmla="*/ 1807991 w 7467600"/>
              <a:gd name="connsiteY699" fmla="*/ 2807184 h 6858000"/>
              <a:gd name="connsiteX700" fmla="*/ 1416358 w 7467600"/>
              <a:gd name="connsiteY700" fmla="*/ 3112571 h 6858000"/>
              <a:gd name="connsiteX701" fmla="*/ 939066 w 7467600"/>
              <a:gd name="connsiteY701" fmla="*/ 3378798 h 6858000"/>
              <a:gd name="connsiteX702" fmla="*/ 115099 w 7467600"/>
              <a:gd name="connsiteY702" fmla="*/ 3607650 h 6858000"/>
              <a:gd name="connsiteX703" fmla="*/ 97284 w 7467600"/>
              <a:gd name="connsiteY703" fmla="*/ 3520393 h 6858000"/>
              <a:gd name="connsiteX704" fmla="*/ 922050 w 7467600"/>
              <a:gd name="connsiteY704" fmla="*/ 3074867 h 6858000"/>
              <a:gd name="connsiteX705" fmla="*/ 1405265 w 7467600"/>
              <a:gd name="connsiteY705" fmla="*/ 3016319 h 6858000"/>
              <a:gd name="connsiteX706" fmla="*/ 1407512 w 7467600"/>
              <a:gd name="connsiteY706" fmla="*/ 3018001 h 6858000"/>
              <a:gd name="connsiteX707" fmla="*/ 1726266 w 7467600"/>
              <a:gd name="connsiteY707" fmla="*/ 2777274 h 6858000"/>
              <a:gd name="connsiteX708" fmla="*/ 625390 w 7467600"/>
              <a:gd name="connsiteY708" fmla="*/ 2514541 h 6858000"/>
              <a:gd name="connsiteX709" fmla="*/ 619799 w 7467600"/>
              <a:gd name="connsiteY709" fmla="*/ 2527180 h 6858000"/>
              <a:gd name="connsiteX710" fmla="*/ 310030 w 7467600"/>
              <a:gd name="connsiteY710" fmla="*/ 2771818 h 6858000"/>
              <a:gd name="connsiteX711" fmla="*/ 173877 w 7467600"/>
              <a:gd name="connsiteY711" fmla="*/ 2937056 h 6858000"/>
              <a:gd name="connsiteX712" fmla="*/ 77889 w 7467600"/>
              <a:gd name="connsiteY712" fmla="*/ 3138440 h 6858000"/>
              <a:gd name="connsiteX713" fmla="*/ 0 w 7467600"/>
              <a:gd name="connsiteY713" fmla="*/ 3271395 h 6858000"/>
              <a:gd name="connsiteX714" fmla="*/ 0 w 7467600"/>
              <a:gd name="connsiteY714" fmla="*/ 3153002 h 6858000"/>
              <a:gd name="connsiteX715" fmla="*/ 2386 w 7467600"/>
              <a:gd name="connsiteY715" fmla="*/ 3149203 h 6858000"/>
              <a:gd name="connsiteX716" fmla="*/ 89753 w 7467600"/>
              <a:gd name="connsiteY716" fmla="*/ 2987702 h 6858000"/>
              <a:gd name="connsiteX717" fmla="*/ 76869 w 7467600"/>
              <a:gd name="connsiteY717" fmla="*/ 3005404 h 6858000"/>
              <a:gd name="connsiteX718" fmla="*/ 32049 w 7467600"/>
              <a:gd name="connsiteY718" fmla="*/ 3065814 h 6858000"/>
              <a:gd name="connsiteX719" fmla="*/ 0 w 7467600"/>
              <a:gd name="connsiteY719" fmla="*/ 3108744 h 6858000"/>
              <a:gd name="connsiteX720" fmla="*/ 0 w 7467600"/>
              <a:gd name="connsiteY720" fmla="*/ 3058059 h 6858000"/>
              <a:gd name="connsiteX721" fmla="*/ 7610 w 7467600"/>
              <a:gd name="connsiteY721" fmla="*/ 3047889 h 6858000"/>
              <a:gd name="connsiteX722" fmla="*/ 52419 w 7467600"/>
              <a:gd name="connsiteY722" fmla="*/ 2987479 h 6858000"/>
              <a:gd name="connsiteX723" fmla="*/ 59142 w 7467600"/>
              <a:gd name="connsiteY723" fmla="*/ 2978488 h 6858000"/>
              <a:gd name="connsiteX724" fmla="*/ 0 w 7467600"/>
              <a:gd name="connsiteY724" fmla="*/ 3015334 h 6858000"/>
              <a:gd name="connsiteX725" fmla="*/ 0 w 7467600"/>
              <a:gd name="connsiteY725" fmla="*/ 2914286 h 6858000"/>
              <a:gd name="connsiteX726" fmla="*/ 36383 w 7467600"/>
              <a:gd name="connsiteY726" fmla="*/ 2901128 h 6858000"/>
              <a:gd name="connsiteX727" fmla="*/ 156329 w 7467600"/>
              <a:gd name="connsiteY727" fmla="*/ 2840533 h 6858000"/>
              <a:gd name="connsiteX728" fmla="*/ 358355 w 7467600"/>
              <a:gd name="connsiteY728" fmla="*/ 2620471 h 6858000"/>
              <a:gd name="connsiteX729" fmla="*/ 510577 w 7467600"/>
              <a:gd name="connsiteY729" fmla="*/ 2501244 h 6858000"/>
              <a:gd name="connsiteX730" fmla="*/ 211967 w 7467600"/>
              <a:gd name="connsiteY730" fmla="*/ 2479171 h 6858000"/>
              <a:gd name="connsiteX731" fmla="*/ 0 w 7467600"/>
              <a:gd name="connsiteY731" fmla="*/ 2476398 h 6858000"/>
              <a:gd name="connsiteX732" fmla="*/ 0 w 7467600"/>
              <a:gd name="connsiteY732" fmla="*/ 2389189 h 6858000"/>
              <a:gd name="connsiteX733" fmla="*/ 103062 w 7467600"/>
              <a:gd name="connsiteY733" fmla="*/ 2389518 h 6858000"/>
              <a:gd name="connsiteX734" fmla="*/ 510734 w 7467600"/>
              <a:gd name="connsiteY734" fmla="*/ 2416201 h 6858000"/>
              <a:gd name="connsiteX735" fmla="*/ 279257 w 7467600"/>
              <a:gd name="connsiteY735" fmla="*/ 2092102 h 6858000"/>
              <a:gd name="connsiteX736" fmla="*/ 65265 w 7467600"/>
              <a:gd name="connsiteY736" fmla="*/ 2006049 h 6858000"/>
              <a:gd name="connsiteX737" fmla="*/ 0 w 7467600"/>
              <a:gd name="connsiteY737" fmla="*/ 1982532 h 6858000"/>
              <a:gd name="connsiteX738" fmla="*/ 0 w 7467600"/>
              <a:gd name="connsiteY738" fmla="*/ 1912789 h 6858000"/>
              <a:gd name="connsiteX739" fmla="*/ 97460 w 7467600"/>
              <a:gd name="connsiteY739" fmla="*/ 1953725 h 6858000"/>
              <a:gd name="connsiteX740" fmla="*/ 221272 w 7467600"/>
              <a:gd name="connsiteY740" fmla="*/ 1980766 h 6858000"/>
              <a:gd name="connsiteX741" fmla="*/ 116765 w 7467600"/>
              <a:gd name="connsiteY741" fmla="*/ 1911033 h 6858000"/>
              <a:gd name="connsiteX742" fmla="*/ 16405 w 7467600"/>
              <a:gd name="connsiteY742" fmla="*/ 1803412 h 6858000"/>
              <a:gd name="connsiteX743" fmla="*/ 0 w 7467600"/>
              <a:gd name="connsiteY743" fmla="*/ 1784777 h 6858000"/>
              <a:gd name="connsiteX744" fmla="*/ 0 w 7467600"/>
              <a:gd name="connsiteY744" fmla="*/ 1740082 h 6858000"/>
              <a:gd name="connsiteX745" fmla="*/ 39394 w 7467600"/>
              <a:gd name="connsiteY745" fmla="*/ 1784856 h 6858000"/>
              <a:gd name="connsiteX746" fmla="*/ 135813 w 7467600"/>
              <a:gd name="connsiteY746" fmla="*/ 1888838 h 6858000"/>
              <a:gd name="connsiteX747" fmla="*/ 242575 w 7467600"/>
              <a:gd name="connsiteY747" fmla="*/ 1958841 h 6858000"/>
              <a:gd name="connsiteX748" fmla="*/ 82197 w 7467600"/>
              <a:gd name="connsiteY748" fmla="*/ 1754826 h 6858000"/>
              <a:gd name="connsiteX749" fmla="*/ 0 w 7467600"/>
              <a:gd name="connsiteY749" fmla="*/ 1679650 h 6858000"/>
              <a:gd name="connsiteX750" fmla="*/ 0 w 7467600"/>
              <a:gd name="connsiteY750" fmla="*/ 1602463 h 6858000"/>
              <a:gd name="connsiteX751" fmla="*/ 84689 w 7467600"/>
              <a:gd name="connsiteY751" fmla="*/ 1677442 h 6858000"/>
              <a:gd name="connsiteX752" fmla="*/ 298437 w 7467600"/>
              <a:gd name="connsiteY752" fmla="*/ 1968019 h 6858000"/>
              <a:gd name="connsiteX753" fmla="*/ 227269 w 7467600"/>
              <a:gd name="connsiteY753" fmla="*/ 1114064 h 6858000"/>
              <a:gd name="connsiteX754" fmla="*/ 248003 w 7467600"/>
              <a:gd name="connsiteY754" fmla="*/ 1089613 h 6858000"/>
              <a:gd name="connsiteX755" fmla="*/ 427020 w 7467600"/>
              <a:gd name="connsiteY755" fmla="*/ 1619803 h 6858000"/>
              <a:gd name="connsiteX756" fmla="*/ 340345 w 7467600"/>
              <a:gd name="connsiteY756" fmla="*/ 2027739 h 6858000"/>
              <a:gd name="connsiteX757" fmla="*/ 360865 w 7467600"/>
              <a:gd name="connsiteY757" fmla="*/ 2044827 h 6858000"/>
              <a:gd name="connsiteX758" fmla="*/ 560414 w 7467600"/>
              <a:gd name="connsiteY758" fmla="*/ 2421457 h 6858000"/>
              <a:gd name="connsiteX759" fmla="*/ 1359703 w 7467600"/>
              <a:gd name="connsiteY759" fmla="*/ 2578554 h 6858000"/>
              <a:gd name="connsiteX760" fmla="*/ 1359422 w 7467600"/>
              <a:gd name="connsiteY760" fmla="*/ 2577994 h 6858000"/>
              <a:gd name="connsiteX761" fmla="*/ 828701 w 7467600"/>
              <a:gd name="connsiteY761" fmla="*/ 1839520 h 6858000"/>
              <a:gd name="connsiteX762" fmla="*/ 494427 w 7467600"/>
              <a:gd name="connsiteY762" fmla="*/ 1092333 h 6858000"/>
              <a:gd name="connsiteX763" fmla="*/ 506322 w 7467600"/>
              <a:gd name="connsiteY763" fmla="*/ 1020997 h 6858000"/>
              <a:gd name="connsiteX764" fmla="*/ 4570198 w 7467600"/>
              <a:gd name="connsiteY764" fmla="*/ 978081 h 6858000"/>
              <a:gd name="connsiteX765" fmla="*/ 4523691 w 7467600"/>
              <a:gd name="connsiteY765" fmla="*/ 1127776 h 6858000"/>
              <a:gd name="connsiteX766" fmla="*/ 4509875 w 7467600"/>
              <a:gd name="connsiteY766" fmla="*/ 1167552 h 6858000"/>
              <a:gd name="connsiteX767" fmla="*/ 4478168 w 7467600"/>
              <a:gd name="connsiteY767" fmla="*/ 1260735 h 6858000"/>
              <a:gd name="connsiteX768" fmla="*/ 4409309 w 7467600"/>
              <a:gd name="connsiteY768" fmla="*/ 1666996 h 6858000"/>
              <a:gd name="connsiteX769" fmla="*/ 4370031 w 7467600"/>
              <a:gd name="connsiteY769" fmla="*/ 1955666 h 6858000"/>
              <a:gd name="connsiteX770" fmla="*/ 4570198 w 7467600"/>
              <a:gd name="connsiteY770" fmla="*/ 978081 h 6858000"/>
              <a:gd name="connsiteX771" fmla="*/ 4557898 w 7467600"/>
              <a:gd name="connsiteY771" fmla="*/ 900011 h 6858000"/>
              <a:gd name="connsiteX772" fmla="*/ 4344840 w 7467600"/>
              <a:gd name="connsiteY772" fmla="*/ 1922038 h 6858000"/>
              <a:gd name="connsiteX773" fmla="*/ 4378710 w 7467600"/>
              <a:gd name="connsiteY773" fmla="*/ 1665516 h 6858000"/>
              <a:gd name="connsiteX774" fmla="*/ 4448798 w 7467600"/>
              <a:gd name="connsiteY774" fmla="*/ 1253024 h 6858000"/>
              <a:gd name="connsiteX775" fmla="*/ 4480315 w 7467600"/>
              <a:gd name="connsiteY775" fmla="*/ 1158454 h 6858000"/>
              <a:gd name="connsiteX776" fmla="*/ 4494133 w 7467600"/>
              <a:gd name="connsiteY776" fmla="*/ 1118676 h 6858000"/>
              <a:gd name="connsiteX777" fmla="*/ 4557898 w 7467600"/>
              <a:gd name="connsiteY777" fmla="*/ 900011 h 6858000"/>
              <a:gd name="connsiteX778" fmla="*/ 5870151 w 7467600"/>
              <a:gd name="connsiteY778" fmla="*/ 898890 h 6858000"/>
              <a:gd name="connsiteX779" fmla="*/ 5861335 w 7467600"/>
              <a:gd name="connsiteY779" fmla="*/ 899177 h 6858000"/>
              <a:gd name="connsiteX780" fmla="*/ 5843702 w 7467600"/>
              <a:gd name="connsiteY780" fmla="*/ 899748 h 6858000"/>
              <a:gd name="connsiteX781" fmla="*/ 5651107 w 7467600"/>
              <a:gd name="connsiteY781" fmla="*/ 920306 h 6858000"/>
              <a:gd name="connsiteX782" fmla="*/ 5459407 w 7467600"/>
              <a:gd name="connsiteY782" fmla="*/ 940975 h 6858000"/>
              <a:gd name="connsiteX783" fmla="*/ 5374846 w 7467600"/>
              <a:gd name="connsiteY783" fmla="*/ 941988 h 6858000"/>
              <a:gd name="connsiteX784" fmla="*/ 5256105 w 7467600"/>
              <a:gd name="connsiteY784" fmla="*/ 945632 h 6858000"/>
              <a:gd name="connsiteX785" fmla="*/ 5107071 w 7467600"/>
              <a:gd name="connsiteY785" fmla="*/ 969720 h 6858000"/>
              <a:gd name="connsiteX786" fmla="*/ 4998681 w 7467600"/>
              <a:gd name="connsiteY786" fmla="*/ 988771 h 6858000"/>
              <a:gd name="connsiteX787" fmla="*/ 5870151 w 7467600"/>
              <a:gd name="connsiteY787" fmla="*/ 898890 h 6858000"/>
              <a:gd name="connsiteX788" fmla="*/ 5504425 w 7467600"/>
              <a:gd name="connsiteY788" fmla="*/ 848067 h 6858000"/>
              <a:gd name="connsiteX789" fmla="*/ 4968849 w 7467600"/>
              <a:gd name="connsiteY789" fmla="*/ 962318 h 6858000"/>
              <a:gd name="connsiteX790" fmla="*/ 5104039 w 7467600"/>
              <a:gd name="connsiteY790" fmla="*/ 940634 h 6858000"/>
              <a:gd name="connsiteX791" fmla="*/ 5256311 w 7467600"/>
              <a:gd name="connsiteY791" fmla="*/ 916490 h 6858000"/>
              <a:gd name="connsiteX792" fmla="*/ 5377381 w 7467600"/>
              <a:gd name="connsiteY792" fmla="*/ 912671 h 6858000"/>
              <a:gd name="connsiteX793" fmla="*/ 5460148 w 7467600"/>
              <a:gd name="connsiteY793" fmla="*/ 911442 h 6858000"/>
              <a:gd name="connsiteX794" fmla="*/ 5648971 w 7467600"/>
              <a:gd name="connsiteY794" fmla="*/ 891331 h 6858000"/>
              <a:gd name="connsiteX795" fmla="*/ 5844807 w 7467600"/>
              <a:gd name="connsiteY795" fmla="*/ 870718 h 6858000"/>
              <a:gd name="connsiteX796" fmla="*/ 5862975 w 7467600"/>
              <a:gd name="connsiteY796" fmla="*/ 869756 h 6858000"/>
              <a:gd name="connsiteX797" fmla="*/ 5920887 w 7467600"/>
              <a:gd name="connsiteY797" fmla="*/ 865929 h 6858000"/>
              <a:gd name="connsiteX798" fmla="*/ 5504425 w 7467600"/>
              <a:gd name="connsiteY798" fmla="*/ 848067 h 6858000"/>
              <a:gd name="connsiteX799" fmla="*/ 3607114 w 7467600"/>
              <a:gd name="connsiteY799" fmla="*/ 467441 h 6858000"/>
              <a:gd name="connsiteX800" fmla="*/ 3296242 w 7467600"/>
              <a:gd name="connsiteY800" fmla="*/ 807991 h 6858000"/>
              <a:gd name="connsiteX801" fmla="*/ 3174674 w 7467600"/>
              <a:gd name="connsiteY801" fmla="*/ 919759 h 6858000"/>
              <a:gd name="connsiteX802" fmla="*/ 3042978 w 7467600"/>
              <a:gd name="connsiteY802" fmla="*/ 1054894 h 6858000"/>
              <a:gd name="connsiteX803" fmla="*/ 2968914 w 7467600"/>
              <a:gd name="connsiteY803" fmla="*/ 1133756 h 6858000"/>
              <a:gd name="connsiteX804" fmla="*/ 3103823 w 7467600"/>
              <a:gd name="connsiteY804" fmla="*/ 1026814 h 6858000"/>
              <a:gd name="connsiteX805" fmla="*/ 3607114 w 7467600"/>
              <a:gd name="connsiteY805" fmla="*/ 467441 h 6858000"/>
              <a:gd name="connsiteX806" fmla="*/ 3744487 w 7467600"/>
              <a:gd name="connsiteY806" fmla="*/ 383136 h 6858000"/>
              <a:gd name="connsiteX807" fmla="*/ 3970213 w 7467600"/>
              <a:gd name="connsiteY807" fmla="*/ 995559 h 6858000"/>
              <a:gd name="connsiteX808" fmla="*/ 3744487 w 7467600"/>
              <a:gd name="connsiteY808" fmla="*/ 383136 h 6858000"/>
              <a:gd name="connsiteX809" fmla="*/ 3624562 w 7467600"/>
              <a:gd name="connsiteY809" fmla="*/ 367041 h 6858000"/>
              <a:gd name="connsiteX810" fmla="*/ 3489712 w 7467600"/>
              <a:gd name="connsiteY810" fmla="*/ 485386 h 6858000"/>
              <a:gd name="connsiteX811" fmla="*/ 3182994 w 7467600"/>
              <a:gd name="connsiteY811" fmla="*/ 828265 h 6858000"/>
              <a:gd name="connsiteX812" fmla="*/ 2892114 w 7467600"/>
              <a:gd name="connsiteY812" fmla="*/ 1172635 h 6858000"/>
              <a:gd name="connsiteX813" fmla="*/ 3021459 w 7467600"/>
              <a:gd name="connsiteY813" fmla="*/ 1035385 h 6858000"/>
              <a:gd name="connsiteX814" fmla="*/ 3153873 w 7467600"/>
              <a:gd name="connsiteY814" fmla="*/ 898971 h 6858000"/>
              <a:gd name="connsiteX815" fmla="*/ 3276511 w 7467600"/>
              <a:gd name="connsiteY815" fmla="*/ 786423 h 6858000"/>
              <a:gd name="connsiteX816" fmla="*/ 3584154 w 7467600"/>
              <a:gd name="connsiteY816" fmla="*/ 448218 h 6858000"/>
              <a:gd name="connsiteX817" fmla="*/ 3624562 w 7467600"/>
              <a:gd name="connsiteY817" fmla="*/ 367041 h 6858000"/>
              <a:gd name="connsiteX818" fmla="*/ 3766672 w 7467600"/>
              <a:gd name="connsiteY818" fmla="*/ 359429 h 6858000"/>
              <a:gd name="connsiteX819" fmla="*/ 3996338 w 7467600"/>
              <a:gd name="connsiteY819" fmla="*/ 968237 h 6858000"/>
              <a:gd name="connsiteX820" fmla="*/ 3766672 w 7467600"/>
              <a:gd name="connsiteY820" fmla="*/ 359429 h 6858000"/>
              <a:gd name="connsiteX821" fmla="*/ 5805386 w 7467600"/>
              <a:gd name="connsiteY821" fmla="*/ 239240 h 6858000"/>
              <a:gd name="connsiteX822" fmla="*/ 5736947 w 7467600"/>
              <a:gd name="connsiteY822" fmla="*/ 261367 h 6858000"/>
              <a:gd name="connsiteX823" fmla="*/ 5427012 w 7467600"/>
              <a:gd name="connsiteY823" fmla="*/ 311272 h 6858000"/>
              <a:gd name="connsiteX824" fmla="*/ 5147818 w 7467600"/>
              <a:gd name="connsiteY824" fmla="*/ 322112 h 6858000"/>
              <a:gd name="connsiteX825" fmla="*/ 5060854 w 7467600"/>
              <a:gd name="connsiteY825" fmla="*/ 311882 h 6858000"/>
              <a:gd name="connsiteX826" fmla="*/ 4945989 w 7467600"/>
              <a:gd name="connsiteY826" fmla="*/ 300516 h 6858000"/>
              <a:gd name="connsiteX827" fmla="*/ 5410479 w 7467600"/>
              <a:gd name="connsiteY827" fmla="*/ 348434 h 6858000"/>
              <a:gd name="connsiteX828" fmla="*/ 5805386 w 7467600"/>
              <a:gd name="connsiteY828" fmla="*/ 239240 h 6858000"/>
              <a:gd name="connsiteX829" fmla="*/ 5905192 w 7467600"/>
              <a:gd name="connsiteY829" fmla="*/ 163079 h 6858000"/>
              <a:gd name="connsiteX830" fmla="*/ 5865655 w 7467600"/>
              <a:gd name="connsiteY830" fmla="*/ 171901 h 6858000"/>
              <a:gd name="connsiteX831" fmla="*/ 5259740 w 7467600"/>
              <a:gd name="connsiteY831" fmla="*/ 257013 h 6858000"/>
              <a:gd name="connsiteX832" fmla="*/ 5208466 w 7467600"/>
              <a:gd name="connsiteY832" fmla="*/ 257550 h 6858000"/>
              <a:gd name="connsiteX833" fmla="*/ 4980204 w 7467600"/>
              <a:gd name="connsiteY833" fmla="*/ 271903 h 6858000"/>
              <a:gd name="connsiteX834" fmla="*/ 5068068 w 7467600"/>
              <a:gd name="connsiteY834" fmla="*/ 282244 h 6858000"/>
              <a:gd name="connsiteX835" fmla="*/ 5153231 w 7467600"/>
              <a:gd name="connsiteY835" fmla="*/ 292240 h 6858000"/>
              <a:gd name="connsiteX836" fmla="*/ 5426491 w 7467600"/>
              <a:gd name="connsiteY836" fmla="*/ 281128 h 6858000"/>
              <a:gd name="connsiteX837" fmla="*/ 5731212 w 7467600"/>
              <a:gd name="connsiteY837" fmla="*/ 231951 h 6858000"/>
              <a:gd name="connsiteX838" fmla="*/ 5905192 w 7467600"/>
              <a:gd name="connsiteY838" fmla="*/ 163079 h 6858000"/>
              <a:gd name="connsiteX839" fmla="*/ 5944437 w 7467600"/>
              <a:gd name="connsiteY839" fmla="*/ 113829 h 6858000"/>
              <a:gd name="connsiteX840" fmla="*/ 5825032 w 7467600"/>
              <a:gd name="connsiteY840" fmla="*/ 146405 h 6858000"/>
              <a:gd name="connsiteX841" fmla="*/ 4955599 w 7467600"/>
              <a:gd name="connsiteY841" fmla="*/ 247008 h 6858000"/>
              <a:gd name="connsiteX842" fmla="*/ 5210104 w 7467600"/>
              <a:gd name="connsiteY842" fmla="*/ 228123 h 6858000"/>
              <a:gd name="connsiteX843" fmla="*/ 5261015 w 7467600"/>
              <a:gd name="connsiteY843" fmla="*/ 227087 h 6858000"/>
              <a:gd name="connsiteX844" fmla="*/ 5861181 w 7467600"/>
              <a:gd name="connsiteY844" fmla="*/ 143093 h 6858000"/>
              <a:gd name="connsiteX845" fmla="*/ 5961252 w 7467600"/>
              <a:gd name="connsiteY845" fmla="*/ 114820 h 6858000"/>
              <a:gd name="connsiteX846" fmla="*/ 5944437 w 7467600"/>
              <a:gd name="connsiteY846" fmla="*/ 113829 h 6858000"/>
              <a:gd name="connsiteX847" fmla="*/ 3882765 w 7467600"/>
              <a:gd name="connsiteY847" fmla="*/ 0 h 6858000"/>
              <a:gd name="connsiteX848" fmla="*/ 3995099 w 7467600"/>
              <a:gd name="connsiteY848" fmla="*/ 0 h 6858000"/>
              <a:gd name="connsiteX849" fmla="*/ 4163818 w 7467600"/>
              <a:gd name="connsiteY849" fmla="*/ 234104 h 6858000"/>
              <a:gd name="connsiteX850" fmla="*/ 4172099 w 7467600"/>
              <a:gd name="connsiteY850" fmla="*/ 234207 h 6858000"/>
              <a:gd name="connsiteX851" fmla="*/ 4784282 w 7467600"/>
              <a:gd name="connsiteY851" fmla="*/ 276561 h 6858000"/>
              <a:gd name="connsiteX852" fmla="*/ 4801687 w 7467600"/>
              <a:gd name="connsiteY852" fmla="*/ 267764 h 6858000"/>
              <a:gd name="connsiteX853" fmla="*/ 6082788 w 7467600"/>
              <a:gd name="connsiteY853" fmla="*/ 64119 h 6858000"/>
              <a:gd name="connsiteX854" fmla="*/ 6099442 w 7467600"/>
              <a:gd name="connsiteY854" fmla="*/ 82568 h 6858000"/>
              <a:gd name="connsiteX855" fmla="*/ 4804137 w 7467600"/>
              <a:gd name="connsiteY855" fmla="*/ 320931 h 6858000"/>
              <a:gd name="connsiteX856" fmla="*/ 4227047 w 7467600"/>
              <a:gd name="connsiteY856" fmla="*/ 313415 h 6858000"/>
              <a:gd name="connsiteX857" fmla="*/ 4346041 w 7467600"/>
              <a:gd name="connsiteY857" fmla="*/ 456086 h 6858000"/>
              <a:gd name="connsiteX858" fmla="*/ 4870967 w 7467600"/>
              <a:gd name="connsiteY858" fmla="*/ 963061 h 6858000"/>
              <a:gd name="connsiteX859" fmla="*/ 4889647 w 7467600"/>
              <a:gd name="connsiteY859" fmla="*/ 957147 h 6858000"/>
              <a:gd name="connsiteX860" fmla="*/ 5422504 w 7467600"/>
              <a:gd name="connsiteY860" fmla="*/ 805191 h 6858000"/>
              <a:gd name="connsiteX861" fmla="*/ 6087656 w 7467600"/>
              <a:gd name="connsiteY861" fmla="*/ 826703 h 6858000"/>
              <a:gd name="connsiteX862" fmla="*/ 6058717 w 7467600"/>
              <a:gd name="connsiteY862" fmla="*/ 865992 h 6858000"/>
              <a:gd name="connsiteX863" fmla="*/ 4974153 w 7467600"/>
              <a:gd name="connsiteY863" fmla="*/ 1045456 h 6858000"/>
              <a:gd name="connsiteX864" fmla="*/ 5627835 w 7467600"/>
              <a:gd name="connsiteY864" fmla="*/ 1472077 h 6858000"/>
              <a:gd name="connsiteX865" fmla="*/ 5629817 w 7467600"/>
              <a:gd name="connsiteY865" fmla="*/ 1471412 h 6858000"/>
              <a:gd name="connsiteX866" fmla="*/ 5634124 w 7467600"/>
              <a:gd name="connsiteY866" fmla="*/ 1470572 h 6858000"/>
              <a:gd name="connsiteX867" fmla="*/ 5755832 w 7467600"/>
              <a:gd name="connsiteY867" fmla="*/ 1383886 h 6858000"/>
              <a:gd name="connsiteX868" fmla="*/ 6014186 w 7467600"/>
              <a:gd name="connsiteY868" fmla="*/ 1279799 h 6858000"/>
              <a:gd name="connsiteX869" fmla="*/ 6901619 w 7467600"/>
              <a:gd name="connsiteY869" fmla="*/ 1047874 h 6858000"/>
              <a:gd name="connsiteX870" fmla="*/ 6931566 w 7467600"/>
              <a:gd name="connsiteY870" fmla="*/ 1062034 h 6858000"/>
              <a:gd name="connsiteX871" fmla="*/ 5790982 w 7467600"/>
              <a:gd name="connsiteY871" fmla="*/ 1561380 h 6858000"/>
              <a:gd name="connsiteX872" fmla="*/ 6188971 w 7467600"/>
              <a:gd name="connsiteY872" fmla="*/ 1755168 h 6858000"/>
              <a:gd name="connsiteX873" fmla="*/ 6202446 w 7467600"/>
              <a:gd name="connsiteY873" fmla="*/ 1752268 h 6858000"/>
              <a:gd name="connsiteX874" fmla="*/ 7179560 w 7467600"/>
              <a:gd name="connsiteY874" fmla="*/ 1467551 h 6858000"/>
              <a:gd name="connsiteX875" fmla="*/ 7158730 w 7467600"/>
              <a:gd name="connsiteY875" fmla="*/ 1507835 h 6858000"/>
              <a:gd name="connsiteX876" fmla="*/ 6326959 w 7467600"/>
              <a:gd name="connsiteY876" fmla="*/ 1817686 h 6858000"/>
              <a:gd name="connsiteX877" fmla="*/ 6537433 w 7467600"/>
              <a:gd name="connsiteY877" fmla="*/ 1907790 h 6858000"/>
              <a:gd name="connsiteX878" fmla="*/ 6550221 w 7467600"/>
              <a:gd name="connsiteY878" fmla="*/ 1910729 h 6858000"/>
              <a:gd name="connsiteX879" fmla="*/ 6964438 w 7467600"/>
              <a:gd name="connsiteY879" fmla="*/ 2209505 h 6858000"/>
              <a:gd name="connsiteX880" fmla="*/ 7367862 w 7467600"/>
              <a:gd name="connsiteY880" fmla="*/ 2806833 h 6858000"/>
              <a:gd name="connsiteX881" fmla="*/ 7364329 w 7467600"/>
              <a:gd name="connsiteY881" fmla="*/ 2826907 h 6858000"/>
              <a:gd name="connsiteX882" fmla="*/ 7290545 w 7467600"/>
              <a:gd name="connsiteY882" fmla="*/ 2850663 h 6858000"/>
              <a:gd name="connsiteX883" fmla="*/ 6472036 w 7467600"/>
              <a:gd name="connsiteY883" fmla="*/ 1959003 h 6858000"/>
              <a:gd name="connsiteX884" fmla="*/ 5792897 w 7467600"/>
              <a:gd name="connsiteY884" fmla="*/ 1647747 h 6858000"/>
              <a:gd name="connsiteX885" fmla="*/ 5842751 w 7467600"/>
              <a:gd name="connsiteY885" fmla="*/ 1816112 h 6858000"/>
              <a:gd name="connsiteX886" fmla="*/ 5847424 w 7467600"/>
              <a:gd name="connsiteY886" fmla="*/ 1815776 h 6858000"/>
              <a:gd name="connsiteX887" fmla="*/ 6399821 w 7467600"/>
              <a:gd name="connsiteY887" fmla="*/ 2344799 h 6858000"/>
              <a:gd name="connsiteX888" fmla="*/ 6323232 w 7467600"/>
              <a:gd name="connsiteY888" fmla="*/ 2389634 h 6858000"/>
              <a:gd name="connsiteX889" fmla="*/ 5942958 w 7467600"/>
              <a:gd name="connsiteY889" fmla="*/ 2077708 h 6858000"/>
              <a:gd name="connsiteX890" fmla="*/ 5921559 w 7467600"/>
              <a:gd name="connsiteY890" fmla="*/ 2378596 h 6858000"/>
              <a:gd name="connsiteX891" fmla="*/ 5817651 w 7467600"/>
              <a:gd name="connsiteY891" fmla="*/ 3023919 h 6858000"/>
              <a:gd name="connsiteX892" fmla="*/ 5729634 w 7467600"/>
              <a:gd name="connsiteY892" fmla="*/ 3051849 h 6858000"/>
              <a:gd name="connsiteX893" fmla="*/ 5611018 w 7467600"/>
              <a:gd name="connsiteY893" fmla="*/ 2316769 h 6858000"/>
              <a:gd name="connsiteX894" fmla="*/ 5687608 w 7467600"/>
              <a:gd name="connsiteY894" fmla="*/ 2039972 h 6858000"/>
              <a:gd name="connsiteX895" fmla="*/ 5657554 w 7467600"/>
              <a:gd name="connsiteY895" fmla="*/ 1576445 h 6858000"/>
              <a:gd name="connsiteX896" fmla="*/ 5150475 w 7467600"/>
              <a:gd name="connsiteY896" fmla="*/ 1274012 h 6858000"/>
              <a:gd name="connsiteX897" fmla="*/ 5349142 w 7467600"/>
              <a:gd name="connsiteY897" fmla="*/ 2204405 h 6858000"/>
              <a:gd name="connsiteX898" fmla="*/ 5262214 w 7467600"/>
              <a:gd name="connsiteY898" fmla="*/ 2233836 h 6858000"/>
              <a:gd name="connsiteX899" fmla="*/ 4981539 w 7467600"/>
              <a:gd name="connsiteY899" fmla="*/ 1542201 h 6858000"/>
              <a:gd name="connsiteX900" fmla="*/ 4958461 w 7467600"/>
              <a:gd name="connsiteY900" fmla="*/ 1136957 h 6858000"/>
              <a:gd name="connsiteX901" fmla="*/ 4655015 w 7467600"/>
              <a:gd name="connsiteY901" fmla="*/ 891426 h 6858000"/>
              <a:gd name="connsiteX902" fmla="*/ 4348002 w 7467600"/>
              <a:gd name="connsiteY902" fmla="*/ 2205895 h 6858000"/>
              <a:gd name="connsiteX903" fmla="*/ 4262250 w 7467600"/>
              <a:gd name="connsiteY903" fmla="*/ 2219972 h 6858000"/>
              <a:gd name="connsiteX904" fmla="*/ 4550611 w 7467600"/>
              <a:gd name="connsiteY904" fmla="*/ 817540 h 6858000"/>
              <a:gd name="connsiteX905" fmla="*/ 4564418 w 7467600"/>
              <a:gd name="connsiteY905" fmla="*/ 808293 h 6858000"/>
              <a:gd name="connsiteX906" fmla="*/ 4266388 w 7467600"/>
              <a:gd name="connsiteY906" fmla="*/ 500083 h 6858000"/>
              <a:gd name="connsiteX907" fmla="*/ 4032842 w 7467600"/>
              <a:gd name="connsiteY907" fmla="*/ 211809 h 6858000"/>
              <a:gd name="connsiteX908" fmla="*/ 3882765 w 7467600"/>
              <a:gd name="connsiteY908" fmla="*/ 0 h 6858000"/>
              <a:gd name="connsiteX909" fmla="*/ 3721337 w 7467600"/>
              <a:gd name="connsiteY909" fmla="*/ 0 h 6858000"/>
              <a:gd name="connsiteX910" fmla="*/ 3797544 w 7467600"/>
              <a:gd name="connsiteY910" fmla="*/ 0 h 6858000"/>
              <a:gd name="connsiteX911" fmla="*/ 3775734 w 7467600"/>
              <a:gd name="connsiteY911" fmla="*/ 95131 h 6858000"/>
              <a:gd name="connsiteX912" fmla="*/ 3724807 w 7467600"/>
              <a:gd name="connsiteY912" fmla="*/ 272257 h 6858000"/>
              <a:gd name="connsiteX913" fmla="*/ 3726844 w 7467600"/>
              <a:gd name="connsiteY913" fmla="*/ 282988 h 6858000"/>
              <a:gd name="connsiteX914" fmla="*/ 3742664 w 7467600"/>
              <a:gd name="connsiteY914" fmla="*/ 279918 h 6858000"/>
              <a:gd name="connsiteX915" fmla="*/ 4103910 w 7467600"/>
              <a:gd name="connsiteY915" fmla="*/ 1161917 h 6858000"/>
              <a:gd name="connsiteX916" fmla="*/ 4020269 w 7467600"/>
              <a:gd name="connsiteY916" fmla="*/ 1200406 h 6858000"/>
              <a:gd name="connsiteX917" fmla="*/ 3674882 w 7467600"/>
              <a:gd name="connsiteY917" fmla="*/ 488524 h 6858000"/>
              <a:gd name="connsiteX918" fmla="*/ 3132682 w 7467600"/>
              <a:gd name="connsiteY918" fmla="*/ 1072284 h 6858000"/>
              <a:gd name="connsiteX919" fmla="*/ 2716346 w 7467600"/>
              <a:gd name="connsiteY919" fmla="*/ 1276376 h 6858000"/>
              <a:gd name="connsiteX920" fmla="*/ 2716772 w 7467600"/>
              <a:gd name="connsiteY920" fmla="*/ 1255462 h 6858000"/>
              <a:gd name="connsiteX921" fmla="*/ 3471096 w 7467600"/>
              <a:gd name="connsiteY921" fmla="*/ 437072 h 6858000"/>
              <a:gd name="connsiteX922" fmla="*/ 3639057 w 7467600"/>
              <a:gd name="connsiteY922" fmla="*/ 286334 h 6858000"/>
              <a:gd name="connsiteX923" fmla="*/ 3640309 w 7467600"/>
              <a:gd name="connsiteY923" fmla="*/ 284664 h 6858000"/>
              <a:gd name="connsiteX924" fmla="*/ 3646022 w 7467600"/>
              <a:gd name="connsiteY924" fmla="*/ 276711 h 6858000"/>
              <a:gd name="connsiteX925" fmla="*/ 3707943 w 7467600"/>
              <a:gd name="connsiteY925" fmla="*/ 65958 h 6858000"/>
              <a:gd name="connsiteX926" fmla="*/ 3721337 w 7467600"/>
              <a:gd name="connsiteY926" fmla="*/ 0 h 6858000"/>
              <a:gd name="connsiteX927" fmla="*/ 2867960 w 7467600"/>
              <a:gd name="connsiteY927" fmla="*/ 0 h 6858000"/>
              <a:gd name="connsiteX928" fmla="*/ 2926351 w 7467600"/>
              <a:gd name="connsiteY928" fmla="*/ 0 h 6858000"/>
              <a:gd name="connsiteX929" fmla="*/ 2902823 w 7467600"/>
              <a:gd name="connsiteY929" fmla="*/ 262929 h 6858000"/>
              <a:gd name="connsiteX930" fmla="*/ 2940663 w 7467600"/>
              <a:gd name="connsiteY930" fmla="*/ 140884 h 6858000"/>
              <a:gd name="connsiteX931" fmla="*/ 2947039 w 7467600"/>
              <a:gd name="connsiteY931" fmla="*/ 122524 h 6858000"/>
              <a:gd name="connsiteX932" fmla="*/ 2984316 w 7467600"/>
              <a:gd name="connsiteY932" fmla="*/ 0 h 6858000"/>
              <a:gd name="connsiteX933" fmla="*/ 3016114 w 7467600"/>
              <a:gd name="connsiteY933" fmla="*/ 0 h 6858000"/>
              <a:gd name="connsiteX934" fmla="*/ 2979949 w 7467600"/>
              <a:gd name="connsiteY934" fmla="*/ 119274 h 6858000"/>
              <a:gd name="connsiteX935" fmla="*/ 3023879 w 7467600"/>
              <a:gd name="connsiteY935" fmla="*/ 0 h 6858000"/>
              <a:gd name="connsiteX936" fmla="*/ 3105400 w 7467600"/>
              <a:gd name="connsiteY936" fmla="*/ 0 h 6858000"/>
              <a:gd name="connsiteX937" fmla="*/ 3094669 w 7467600"/>
              <a:gd name="connsiteY937" fmla="*/ 30308 h 6858000"/>
              <a:gd name="connsiteX938" fmla="*/ 2901945 w 7467600"/>
              <a:gd name="connsiteY938" fmla="*/ 466538 h 6858000"/>
              <a:gd name="connsiteX939" fmla="*/ 2815209 w 7467600"/>
              <a:gd name="connsiteY939" fmla="*/ 497361 h 6858000"/>
              <a:gd name="connsiteX940" fmla="*/ 2844845 w 7467600"/>
              <a:gd name="connsiteY940" fmla="*/ 127638 h 6858000"/>
              <a:gd name="connsiteX941" fmla="*/ 2867960 w 7467600"/>
              <a:gd name="connsiteY941" fmla="*/ 0 h 6858000"/>
              <a:gd name="connsiteX942" fmla="*/ 1057230 w 7467600"/>
              <a:gd name="connsiteY942" fmla="*/ 0 h 6858000"/>
              <a:gd name="connsiteX943" fmla="*/ 1111003 w 7467600"/>
              <a:gd name="connsiteY943" fmla="*/ 0 h 6858000"/>
              <a:gd name="connsiteX944" fmla="*/ 1125553 w 7467600"/>
              <a:gd name="connsiteY944" fmla="*/ 52588 h 6858000"/>
              <a:gd name="connsiteX945" fmla="*/ 1304276 w 7467600"/>
              <a:gd name="connsiteY945" fmla="*/ 476275 h 6858000"/>
              <a:gd name="connsiteX946" fmla="*/ 1492066 w 7467600"/>
              <a:gd name="connsiteY946" fmla="*/ 886333 h 6858000"/>
              <a:gd name="connsiteX947" fmla="*/ 1423698 w 7467600"/>
              <a:gd name="connsiteY947" fmla="*/ 710817 h 6858000"/>
              <a:gd name="connsiteX948" fmla="*/ 1357609 w 7467600"/>
              <a:gd name="connsiteY948" fmla="*/ 532892 h 6858000"/>
              <a:gd name="connsiteX949" fmla="*/ 1309550 w 7467600"/>
              <a:gd name="connsiteY949" fmla="*/ 374031 h 6858000"/>
              <a:gd name="connsiteX950" fmla="*/ 1193673 w 7467600"/>
              <a:gd name="connsiteY950" fmla="*/ 49533 h 6858000"/>
              <a:gd name="connsiteX951" fmla="*/ 1164391 w 7467600"/>
              <a:gd name="connsiteY951" fmla="*/ 0 h 6858000"/>
              <a:gd name="connsiteX952" fmla="*/ 1200666 w 7467600"/>
              <a:gd name="connsiteY952" fmla="*/ 0 h 6858000"/>
              <a:gd name="connsiteX953" fmla="*/ 1223408 w 7467600"/>
              <a:gd name="connsiteY953" fmla="*/ 38996 h 6858000"/>
              <a:gd name="connsiteX954" fmla="*/ 1339635 w 7467600"/>
              <a:gd name="connsiteY954" fmla="*/ 365517 h 6858000"/>
              <a:gd name="connsiteX955" fmla="*/ 1387469 w 7467600"/>
              <a:gd name="connsiteY955" fmla="*/ 523079 h 6858000"/>
              <a:gd name="connsiteX956" fmla="*/ 1452685 w 7467600"/>
              <a:gd name="connsiteY956" fmla="*/ 699806 h 6858000"/>
              <a:gd name="connsiteX957" fmla="*/ 1492092 w 7467600"/>
              <a:gd name="connsiteY957" fmla="*/ 800424 h 6858000"/>
              <a:gd name="connsiteX958" fmla="*/ 1455302 w 7467600"/>
              <a:gd name="connsiteY958" fmla="*/ 632913 h 6858000"/>
              <a:gd name="connsiteX959" fmla="*/ 1222336 w 7467600"/>
              <a:gd name="connsiteY959" fmla="*/ 9480 h 6858000"/>
              <a:gd name="connsiteX960" fmla="*/ 1214634 w 7467600"/>
              <a:gd name="connsiteY960" fmla="*/ 0 h 6858000"/>
              <a:gd name="connsiteX961" fmla="*/ 1289827 w 7467600"/>
              <a:gd name="connsiteY961" fmla="*/ 0 h 6858000"/>
              <a:gd name="connsiteX962" fmla="*/ 1321076 w 7467600"/>
              <a:gd name="connsiteY962" fmla="*/ 59722 h 6858000"/>
              <a:gd name="connsiteX963" fmla="*/ 1512579 w 7467600"/>
              <a:gd name="connsiteY963" fmla="*/ 626441 h 6858000"/>
              <a:gd name="connsiteX964" fmla="*/ 1506076 w 7467600"/>
              <a:gd name="connsiteY964" fmla="*/ 1089289 h 6858000"/>
              <a:gd name="connsiteX965" fmla="*/ 1486346 w 7467600"/>
              <a:gd name="connsiteY965" fmla="*/ 1079919 h 6858000"/>
              <a:gd name="connsiteX966" fmla="*/ 1070511 w 7467600"/>
              <a:gd name="connsiteY966" fmla="*/ 48609 h 6858000"/>
              <a:gd name="connsiteX967" fmla="*/ 1057230 w 7467600"/>
              <a:gd name="connsiteY967" fmla="*/ 0 h 6858000"/>
              <a:gd name="connsiteX968" fmla="*/ 43151 w 7467600"/>
              <a:gd name="connsiteY968" fmla="*/ 0 h 6858000"/>
              <a:gd name="connsiteX969" fmla="*/ 95283 w 7467600"/>
              <a:gd name="connsiteY969" fmla="*/ 0 h 6858000"/>
              <a:gd name="connsiteX970" fmla="*/ 300708 w 7467600"/>
              <a:gd name="connsiteY970" fmla="*/ 154571 h 6858000"/>
              <a:gd name="connsiteX971" fmla="*/ 530414 w 7467600"/>
              <a:gd name="connsiteY971" fmla="*/ 354673 h 6858000"/>
              <a:gd name="connsiteX972" fmla="*/ 333785 w 7467600"/>
              <a:gd name="connsiteY972" fmla="*/ 161564 h 6858000"/>
              <a:gd name="connsiteX973" fmla="*/ 147005 w 7467600"/>
              <a:gd name="connsiteY973" fmla="*/ 0 h 6858000"/>
              <a:gd name="connsiteX974" fmla="*/ 272509 w 7467600"/>
              <a:gd name="connsiteY974" fmla="*/ 0 h 6858000"/>
              <a:gd name="connsiteX975" fmla="*/ 326276 w 7467600"/>
              <a:gd name="connsiteY975" fmla="*/ 45847 h 6858000"/>
              <a:gd name="connsiteX976" fmla="*/ 823759 w 7467600"/>
              <a:gd name="connsiteY976" fmla="*/ 574145 h 6858000"/>
              <a:gd name="connsiteX977" fmla="*/ 811254 w 7467600"/>
              <a:gd name="connsiteY977" fmla="*/ 665546 h 6858000"/>
              <a:gd name="connsiteX978" fmla="*/ 154042 w 7467600"/>
              <a:gd name="connsiteY978" fmla="*/ 261522 h 6858000"/>
              <a:gd name="connsiteX979" fmla="*/ 13550 w 7467600"/>
              <a:gd name="connsiteY979" fmla="*/ 158423 h 6858000"/>
              <a:gd name="connsiteX980" fmla="*/ 0 w 7467600"/>
              <a:gd name="connsiteY980" fmla="*/ 146618 h 6858000"/>
              <a:gd name="connsiteX981" fmla="*/ 0 w 7467600"/>
              <a:gd name="connsiteY981" fmla="*/ 59161 h 6858000"/>
              <a:gd name="connsiteX982" fmla="*/ 45427 w 7467600"/>
              <a:gd name="connsiteY982" fmla="*/ 101078 h 6858000"/>
              <a:gd name="connsiteX983" fmla="*/ 630103 w 7467600"/>
              <a:gd name="connsiteY983" fmla="*/ 485885 h 6858000"/>
              <a:gd name="connsiteX984" fmla="*/ 532040 w 7467600"/>
              <a:gd name="connsiteY984" fmla="*/ 399359 h 6858000"/>
              <a:gd name="connsiteX985" fmla="*/ 517618 w 7467600"/>
              <a:gd name="connsiteY985" fmla="*/ 385726 h 6858000"/>
              <a:gd name="connsiteX986" fmla="*/ 285074 w 7467600"/>
              <a:gd name="connsiteY986" fmla="*/ 182755 h 6858000"/>
              <a:gd name="connsiteX987" fmla="*/ 43151 w 7467600"/>
              <a:gd name="connsiteY987"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467600 w 7467600"/>
              <a:gd name="connsiteY129" fmla="*/ 5142496 h 6858000"/>
              <a:gd name="connsiteX130" fmla="*/ 7312201 w 7467600"/>
              <a:gd name="connsiteY130" fmla="*/ 5128278 h 6858000"/>
              <a:gd name="connsiteX131" fmla="*/ 1903353 w 7467600"/>
              <a:gd name="connsiteY131" fmla="*/ 5044827 h 6858000"/>
              <a:gd name="connsiteX132" fmla="*/ 1936931 w 7467600"/>
              <a:gd name="connsiteY132" fmla="*/ 5093954 h 6858000"/>
              <a:gd name="connsiteX133" fmla="*/ 2195868 w 7467600"/>
              <a:gd name="connsiteY133" fmla="*/ 5396574 h 6858000"/>
              <a:gd name="connsiteX134" fmla="*/ 2088852 w 7467600"/>
              <a:gd name="connsiteY134" fmla="*/ 5166123 h 6858000"/>
              <a:gd name="connsiteX135" fmla="*/ 1958241 w 7467600"/>
              <a:gd name="connsiteY135" fmla="*/ 5067955 h 6858000"/>
              <a:gd name="connsiteX136" fmla="*/ 1903353 w 7467600"/>
              <a:gd name="connsiteY136" fmla="*/ 5044827 h 6858000"/>
              <a:gd name="connsiteX137" fmla="*/ 1979378 w 7467600"/>
              <a:gd name="connsiteY137" fmla="*/ 4769504 h 6858000"/>
              <a:gd name="connsiteX138" fmla="*/ 2882120 w 7467600"/>
              <a:gd name="connsiteY138" fmla="*/ 5064547 h 6858000"/>
              <a:gd name="connsiteX139" fmla="*/ 2793103 w 7467600"/>
              <a:gd name="connsiteY139" fmla="*/ 5039699 h 6858000"/>
              <a:gd name="connsiteX140" fmla="*/ 2770041 w 7467600"/>
              <a:gd name="connsiteY140" fmla="*/ 5033634 h 6858000"/>
              <a:gd name="connsiteX141" fmla="*/ 1979378 w 7467600"/>
              <a:gd name="connsiteY141" fmla="*/ 4769504 h 6858000"/>
              <a:gd name="connsiteX142" fmla="*/ 1927410 w 7467600"/>
              <a:gd name="connsiteY142" fmla="*/ 4716164 h 6858000"/>
              <a:gd name="connsiteX143" fmla="*/ 1959587 w 7467600"/>
              <a:gd name="connsiteY143" fmla="*/ 4728849 h 6858000"/>
              <a:gd name="connsiteX144" fmla="*/ 2777707 w 7467600"/>
              <a:gd name="connsiteY144" fmla="*/ 5003991 h 6858000"/>
              <a:gd name="connsiteX145" fmla="*/ 2800768 w 7467600"/>
              <a:gd name="connsiteY145" fmla="*/ 5010056 h 6858000"/>
              <a:gd name="connsiteX146" fmla="*/ 2879408 w 7467600"/>
              <a:gd name="connsiteY146" fmla="*/ 5031590 h 6858000"/>
              <a:gd name="connsiteX147" fmla="*/ 2862295 w 7467600"/>
              <a:gd name="connsiteY147" fmla="*/ 5022958 h 6858000"/>
              <a:gd name="connsiteX148" fmla="*/ 2813343 w 7467600"/>
              <a:gd name="connsiteY148" fmla="*/ 4998369 h 6858000"/>
              <a:gd name="connsiteX149" fmla="*/ 2646245 w 7467600"/>
              <a:gd name="connsiteY149" fmla="*/ 4930999 h 6858000"/>
              <a:gd name="connsiteX150" fmla="*/ 1999243 w 7467600"/>
              <a:gd name="connsiteY150" fmla="*/ 4730524 h 6858000"/>
              <a:gd name="connsiteX151" fmla="*/ 1979527 w 7467600"/>
              <a:gd name="connsiteY151" fmla="*/ 4726651 h 6858000"/>
              <a:gd name="connsiteX152" fmla="*/ 1927410 w 7467600"/>
              <a:gd name="connsiteY152" fmla="*/ 4716164 h 6858000"/>
              <a:gd name="connsiteX153" fmla="*/ 1997014 w 7467600"/>
              <a:gd name="connsiteY153" fmla="*/ 4698007 h 6858000"/>
              <a:gd name="connsiteX154" fmla="*/ 2005458 w 7467600"/>
              <a:gd name="connsiteY154" fmla="*/ 4699540 h 6858000"/>
              <a:gd name="connsiteX155" fmla="*/ 2657186 w 7467600"/>
              <a:gd name="connsiteY155" fmla="*/ 4901687 h 6858000"/>
              <a:gd name="connsiteX156" fmla="*/ 2826662 w 7467600"/>
              <a:gd name="connsiteY156" fmla="*/ 4970362 h 6858000"/>
              <a:gd name="connsiteX157" fmla="*/ 2876100 w 7467600"/>
              <a:gd name="connsiteY157" fmla="*/ 4995397 h 6858000"/>
              <a:gd name="connsiteX158" fmla="*/ 3042600 w 7467600"/>
              <a:gd name="connsiteY158" fmla="*/ 5059532 h 6858000"/>
              <a:gd name="connsiteX159" fmla="*/ 1997014 w 7467600"/>
              <a:gd name="connsiteY159" fmla="*/ 4698007 h 6858000"/>
              <a:gd name="connsiteX160" fmla="*/ 2305292 w 7467600"/>
              <a:gd name="connsiteY160" fmla="*/ 4219492 h 6858000"/>
              <a:gd name="connsiteX161" fmla="*/ 3360922 w 7467600"/>
              <a:gd name="connsiteY161" fmla="*/ 4529373 h 6858000"/>
              <a:gd name="connsiteX162" fmla="*/ 3492420 w 7467600"/>
              <a:gd name="connsiteY162" fmla="*/ 4510145 h 6858000"/>
              <a:gd name="connsiteX163" fmla="*/ 3364086 w 7467600"/>
              <a:gd name="connsiteY163" fmla="*/ 4480340 h 6858000"/>
              <a:gd name="connsiteX164" fmla="*/ 3225818 w 7467600"/>
              <a:gd name="connsiteY164" fmla="*/ 4411822 h 6858000"/>
              <a:gd name="connsiteX165" fmla="*/ 3129696 w 7467600"/>
              <a:gd name="connsiteY165" fmla="*/ 4360704 h 6858000"/>
              <a:gd name="connsiteX166" fmla="*/ 2814545 w 7467600"/>
              <a:gd name="connsiteY166" fmla="*/ 4282955 h 6858000"/>
              <a:gd name="connsiteX167" fmla="*/ 2305292 w 7467600"/>
              <a:gd name="connsiteY167" fmla="*/ 4219492 h 6858000"/>
              <a:gd name="connsiteX168" fmla="*/ 2626982 w 7467600"/>
              <a:gd name="connsiteY168" fmla="*/ 4206450 h 6858000"/>
              <a:gd name="connsiteX169" fmla="*/ 2490617 w 7467600"/>
              <a:gd name="connsiteY169" fmla="*/ 4206951 h 6858000"/>
              <a:gd name="connsiteX170" fmla="*/ 2819869 w 7467600"/>
              <a:gd name="connsiteY170" fmla="*/ 4252936 h 6858000"/>
              <a:gd name="connsiteX171" fmla="*/ 3143018 w 7467600"/>
              <a:gd name="connsiteY171" fmla="*/ 4332698 h 6858000"/>
              <a:gd name="connsiteX172" fmla="*/ 3241520 w 7467600"/>
              <a:gd name="connsiteY172" fmla="*/ 4385112 h 6858000"/>
              <a:gd name="connsiteX173" fmla="*/ 3374575 w 7467600"/>
              <a:gd name="connsiteY173" fmla="*/ 4451517 h 6858000"/>
              <a:gd name="connsiteX174" fmla="*/ 3505221 w 7467600"/>
              <a:gd name="connsiteY174" fmla="*/ 4480757 h 6858000"/>
              <a:gd name="connsiteX175" fmla="*/ 2626982 w 7467600"/>
              <a:gd name="connsiteY175" fmla="*/ 4206450 h 6858000"/>
              <a:gd name="connsiteX176" fmla="*/ 1310106 w 7467600"/>
              <a:gd name="connsiteY176" fmla="*/ 3943217 h 6858000"/>
              <a:gd name="connsiteX177" fmla="*/ 854994 w 7467600"/>
              <a:gd name="connsiteY177" fmla="*/ 4399136 h 6858000"/>
              <a:gd name="connsiteX178" fmla="*/ 742462 w 7467600"/>
              <a:gd name="connsiteY178" fmla="*/ 4594648 h 6858000"/>
              <a:gd name="connsiteX179" fmla="*/ 820602 w 7467600"/>
              <a:gd name="connsiteY179" fmla="*/ 4485915 h 6858000"/>
              <a:gd name="connsiteX180" fmla="*/ 878295 w 7467600"/>
              <a:gd name="connsiteY180" fmla="*/ 4403594 h 6858000"/>
              <a:gd name="connsiteX181" fmla="*/ 1240607 w 7467600"/>
              <a:gd name="connsiteY181" fmla="*/ 4010401 h 6858000"/>
              <a:gd name="connsiteX182" fmla="*/ 1310106 w 7467600"/>
              <a:gd name="connsiteY182" fmla="*/ 3943217 h 6858000"/>
              <a:gd name="connsiteX183" fmla="*/ 1423113 w 7467600"/>
              <a:gd name="connsiteY183" fmla="*/ 3874565 h 6858000"/>
              <a:gd name="connsiteX184" fmla="*/ 1260565 w 7467600"/>
              <a:gd name="connsiteY184" fmla="*/ 4031982 h 6858000"/>
              <a:gd name="connsiteX185" fmla="*/ 901900 w 7467600"/>
              <a:gd name="connsiteY185" fmla="*/ 4421236 h 6858000"/>
              <a:gd name="connsiteX186" fmla="*/ 845044 w 7467600"/>
              <a:gd name="connsiteY186" fmla="*/ 4502436 h 6858000"/>
              <a:gd name="connsiteX187" fmla="*/ 685926 w 7467600"/>
              <a:gd name="connsiteY187" fmla="*/ 4703069 h 6858000"/>
              <a:gd name="connsiteX188" fmla="*/ 684248 w 7467600"/>
              <a:gd name="connsiteY188" fmla="*/ 4706721 h 6858000"/>
              <a:gd name="connsiteX189" fmla="*/ 1423113 w 7467600"/>
              <a:gd name="connsiteY189" fmla="*/ 3874565 h 6858000"/>
              <a:gd name="connsiteX190" fmla="*/ 3316479 w 7467600"/>
              <a:gd name="connsiteY190" fmla="*/ 3872136 h 6858000"/>
              <a:gd name="connsiteX191" fmla="*/ 3546806 w 7467600"/>
              <a:gd name="connsiteY191" fmla="*/ 4356139 h 6858000"/>
              <a:gd name="connsiteX192" fmla="*/ 3364433 w 7467600"/>
              <a:gd name="connsiteY192" fmla="*/ 3953121 h 6858000"/>
              <a:gd name="connsiteX193" fmla="*/ 3316479 w 7467600"/>
              <a:gd name="connsiteY193" fmla="*/ 3872136 h 6858000"/>
              <a:gd name="connsiteX194" fmla="*/ 3291335 w 7467600"/>
              <a:gd name="connsiteY194" fmla="*/ 3767420 h 6858000"/>
              <a:gd name="connsiteX195" fmla="*/ 3390805 w 7467600"/>
              <a:gd name="connsiteY195" fmla="*/ 3937163 h 6858000"/>
              <a:gd name="connsiteX196" fmla="*/ 3579062 w 7467600"/>
              <a:gd name="connsiteY196" fmla="*/ 4359040 h 6858000"/>
              <a:gd name="connsiteX197" fmla="*/ 3467355 w 7467600"/>
              <a:gd name="connsiteY197" fmla="*/ 3988130 h 6858000"/>
              <a:gd name="connsiteX198" fmla="*/ 3310753 w 7467600"/>
              <a:gd name="connsiteY198" fmla="*/ 3787140 h 6858000"/>
              <a:gd name="connsiteX199" fmla="*/ 3291335 w 7467600"/>
              <a:gd name="connsiteY199" fmla="*/ 3767420 h 6858000"/>
              <a:gd name="connsiteX200" fmla="*/ 1635889 w 7467600"/>
              <a:gd name="connsiteY200" fmla="*/ 3709494 h 6858000"/>
              <a:gd name="connsiteX201" fmla="*/ 1634800 w 7467600"/>
              <a:gd name="connsiteY201" fmla="*/ 3731111 h 6858000"/>
              <a:gd name="connsiteX202" fmla="*/ 1635889 w 7467600"/>
              <a:gd name="connsiteY202" fmla="*/ 3709494 h 6858000"/>
              <a:gd name="connsiteX203" fmla="*/ 1510397 w 7467600"/>
              <a:gd name="connsiteY203" fmla="*/ 3684705 h 6858000"/>
              <a:gd name="connsiteX204" fmla="*/ 1146550 w 7467600"/>
              <a:gd name="connsiteY204" fmla="*/ 3802012 h 6858000"/>
              <a:gd name="connsiteX205" fmla="*/ 698834 w 7467600"/>
              <a:gd name="connsiteY205" fmla="*/ 3952272 h 6858000"/>
              <a:gd name="connsiteX206" fmla="*/ 34256 w 7467600"/>
              <a:gd name="connsiteY206" fmla="*/ 4347603 h 6858000"/>
              <a:gd name="connsiteX207" fmla="*/ 527241 w 7467600"/>
              <a:gd name="connsiteY207" fmla="*/ 4065078 h 6858000"/>
              <a:gd name="connsiteX208" fmla="*/ 1510397 w 7467600"/>
              <a:gd name="connsiteY208" fmla="*/ 3684705 h 6858000"/>
              <a:gd name="connsiteX209" fmla="*/ 1313114 w 7467600"/>
              <a:gd name="connsiteY209" fmla="*/ 3655216 h 6858000"/>
              <a:gd name="connsiteX210" fmla="*/ 1109304 w 7467600"/>
              <a:gd name="connsiteY210" fmla="*/ 3669030 h 6858000"/>
              <a:gd name="connsiteX211" fmla="*/ 8129 w 7467600"/>
              <a:gd name="connsiteY211" fmla="*/ 4330519 h 6858000"/>
              <a:gd name="connsiteX212" fmla="*/ 687572 w 7467600"/>
              <a:gd name="connsiteY212" fmla="*/ 3925629 h 6858000"/>
              <a:gd name="connsiteX213" fmla="*/ 1138365 w 7467600"/>
              <a:gd name="connsiteY213" fmla="*/ 3774515 h 6858000"/>
              <a:gd name="connsiteX214" fmla="*/ 1505579 w 7467600"/>
              <a:gd name="connsiteY214" fmla="*/ 3655526 h 6858000"/>
              <a:gd name="connsiteX215" fmla="*/ 1313114 w 7467600"/>
              <a:gd name="connsiteY215" fmla="*/ 3655216 h 6858000"/>
              <a:gd name="connsiteX216" fmla="*/ 3655073 w 7467600"/>
              <a:gd name="connsiteY216" fmla="*/ 3650884 h 6858000"/>
              <a:gd name="connsiteX217" fmla="*/ 3989938 w 7467600"/>
              <a:gd name="connsiteY217" fmla="*/ 3991685 h 6858000"/>
              <a:gd name="connsiteX218" fmla="*/ 4393907 w 7467600"/>
              <a:gd name="connsiteY218" fmla="*/ 4261258 h 6858000"/>
              <a:gd name="connsiteX219" fmla="*/ 4648051 w 7467600"/>
              <a:gd name="connsiteY219" fmla="*/ 4374051 h 6858000"/>
              <a:gd name="connsiteX220" fmla="*/ 4383389 w 7467600"/>
              <a:gd name="connsiteY220" fmla="*/ 4184369 h 6858000"/>
              <a:gd name="connsiteX221" fmla="*/ 4165508 w 7467600"/>
              <a:gd name="connsiteY221" fmla="*/ 4035196 h 6858000"/>
              <a:gd name="connsiteX222" fmla="*/ 4068162 w 7467600"/>
              <a:gd name="connsiteY222" fmla="*/ 3953394 h 6858000"/>
              <a:gd name="connsiteX223" fmla="*/ 3981416 w 7467600"/>
              <a:gd name="connsiteY223" fmla="*/ 3880482 h 6858000"/>
              <a:gd name="connsiteX224" fmla="*/ 3800147 w 7467600"/>
              <a:gd name="connsiteY224" fmla="*/ 3749872 h 6858000"/>
              <a:gd name="connsiteX225" fmla="*/ 3655073 w 7467600"/>
              <a:gd name="connsiteY225" fmla="*/ 3650884 h 6858000"/>
              <a:gd name="connsiteX226" fmla="*/ 3670252 w 7467600"/>
              <a:gd name="connsiteY226" fmla="*/ 3622798 h 6858000"/>
              <a:gd name="connsiteX227" fmla="*/ 3817258 w 7467600"/>
              <a:gd name="connsiteY227" fmla="*/ 3723577 h 6858000"/>
              <a:gd name="connsiteX228" fmla="*/ 4000461 w 7467600"/>
              <a:gd name="connsiteY228" fmla="*/ 3855966 h 6858000"/>
              <a:gd name="connsiteX229" fmla="*/ 4088180 w 7467600"/>
              <a:gd name="connsiteY229" fmla="*/ 3929774 h 6858000"/>
              <a:gd name="connsiteX230" fmla="*/ 4184555 w 7467600"/>
              <a:gd name="connsiteY230" fmla="*/ 4010683 h 6858000"/>
              <a:gd name="connsiteX231" fmla="*/ 4399563 w 7467600"/>
              <a:gd name="connsiteY231" fmla="*/ 4158106 h 6858000"/>
              <a:gd name="connsiteX232" fmla="*/ 4684469 w 7467600"/>
              <a:gd name="connsiteY232" fmla="*/ 4364680 h 6858000"/>
              <a:gd name="connsiteX233" fmla="*/ 4690271 w 7467600"/>
              <a:gd name="connsiteY233" fmla="*/ 4370034 h 6858000"/>
              <a:gd name="connsiteX234" fmla="*/ 4136093 w 7467600"/>
              <a:gd name="connsiteY234" fmla="*/ 3858466 h 6858000"/>
              <a:gd name="connsiteX235" fmla="*/ 3670252 w 7467600"/>
              <a:gd name="connsiteY235" fmla="*/ 3622798 h 6858000"/>
              <a:gd name="connsiteX236" fmla="*/ 4440129 w 7467600"/>
              <a:gd name="connsiteY236" fmla="*/ 3448571 h 6858000"/>
              <a:gd name="connsiteX237" fmla="*/ 4856525 w 7467600"/>
              <a:gd name="connsiteY237" fmla="*/ 3915351 h 6858000"/>
              <a:gd name="connsiteX238" fmla="*/ 5059055 w 7467600"/>
              <a:gd name="connsiteY238" fmla="*/ 4108918 h 6858000"/>
              <a:gd name="connsiteX239" fmla="*/ 5290070 w 7467600"/>
              <a:gd name="connsiteY239" fmla="*/ 4263619 h 6858000"/>
              <a:gd name="connsiteX240" fmla="*/ 4834991 w 7467600"/>
              <a:gd name="connsiteY240" fmla="*/ 3830985 h 6858000"/>
              <a:gd name="connsiteX241" fmla="*/ 4440129 w 7467600"/>
              <a:gd name="connsiteY241" fmla="*/ 3448571 h 6858000"/>
              <a:gd name="connsiteX242" fmla="*/ 4441737 w 7467600"/>
              <a:gd name="connsiteY242" fmla="*/ 3399734 h 6858000"/>
              <a:gd name="connsiteX243" fmla="*/ 4431236 w 7467600"/>
              <a:gd name="connsiteY243" fmla="*/ 3400954 h 6858000"/>
              <a:gd name="connsiteX244" fmla="*/ 4557150 w 7467600"/>
              <a:gd name="connsiteY244" fmla="*/ 3510023 h 6858000"/>
              <a:gd name="connsiteX245" fmla="*/ 4856936 w 7467600"/>
              <a:gd name="connsiteY245" fmla="*/ 3809146 h 6858000"/>
              <a:gd name="connsiteX246" fmla="*/ 5111996 w 7467600"/>
              <a:gd name="connsiteY246" fmla="*/ 4065759 h 6858000"/>
              <a:gd name="connsiteX247" fmla="*/ 5388878 w 7467600"/>
              <a:gd name="connsiteY247" fmla="*/ 4300185 h 6858000"/>
              <a:gd name="connsiteX248" fmla="*/ 5425556 w 7467600"/>
              <a:gd name="connsiteY248" fmla="*/ 4308967 h 6858000"/>
              <a:gd name="connsiteX249" fmla="*/ 4943646 w 7467600"/>
              <a:gd name="connsiteY249" fmla="*/ 3822916 h 6858000"/>
              <a:gd name="connsiteX250" fmla="*/ 4594837 w 7467600"/>
              <a:gd name="connsiteY250" fmla="*/ 3532274 h 6858000"/>
              <a:gd name="connsiteX251" fmla="*/ 4441737 w 7467600"/>
              <a:gd name="connsiteY251" fmla="*/ 3399734 h 6858000"/>
              <a:gd name="connsiteX252" fmla="*/ 5425834 w 7467600"/>
              <a:gd name="connsiteY252" fmla="*/ 3162785 h 6858000"/>
              <a:gd name="connsiteX253" fmla="*/ 5401644 w 7467600"/>
              <a:gd name="connsiteY253" fmla="*/ 3617847 h 6858000"/>
              <a:gd name="connsiteX254" fmla="*/ 5467256 w 7467600"/>
              <a:gd name="connsiteY254" fmla="*/ 4175494 h 6858000"/>
              <a:gd name="connsiteX255" fmla="*/ 5448069 w 7467600"/>
              <a:gd name="connsiteY255" fmla="*/ 3567554 h 6858000"/>
              <a:gd name="connsiteX256" fmla="*/ 5425834 w 7467600"/>
              <a:gd name="connsiteY256" fmla="*/ 3162785 h 6858000"/>
              <a:gd name="connsiteX257" fmla="*/ 1318687 w 7467600"/>
              <a:gd name="connsiteY257" fmla="*/ 3113840 h 6858000"/>
              <a:gd name="connsiteX258" fmla="*/ 1066793 w 7467600"/>
              <a:gd name="connsiteY258" fmla="*/ 3212171 h 6858000"/>
              <a:gd name="connsiteX259" fmla="*/ 993319 w 7467600"/>
              <a:gd name="connsiteY259" fmla="*/ 3247648 h 6858000"/>
              <a:gd name="connsiteX260" fmla="*/ 853081 w 7467600"/>
              <a:gd name="connsiteY260" fmla="*/ 3312410 h 6858000"/>
              <a:gd name="connsiteX261" fmla="*/ 805957 w 7467600"/>
              <a:gd name="connsiteY261" fmla="*/ 3330443 h 6858000"/>
              <a:gd name="connsiteX262" fmla="*/ 1318687 w 7467600"/>
              <a:gd name="connsiteY262" fmla="*/ 3113840 h 6858000"/>
              <a:gd name="connsiteX263" fmla="*/ 5453702 w 7467600"/>
              <a:gd name="connsiteY263" fmla="*/ 3090882 h 6858000"/>
              <a:gd name="connsiteX264" fmla="*/ 5480135 w 7467600"/>
              <a:gd name="connsiteY264" fmla="*/ 3565802 h 6858000"/>
              <a:gd name="connsiteX265" fmla="*/ 5499023 w 7467600"/>
              <a:gd name="connsiteY265" fmla="*/ 4166310 h 6858000"/>
              <a:gd name="connsiteX266" fmla="*/ 5547022 w 7467600"/>
              <a:gd name="connsiteY266" fmla="*/ 3607838 h 6858000"/>
              <a:gd name="connsiteX267" fmla="*/ 5515964 w 7467600"/>
              <a:gd name="connsiteY267" fmla="*/ 3378541 h 6858000"/>
              <a:gd name="connsiteX268" fmla="*/ 5453702 w 7467600"/>
              <a:gd name="connsiteY268" fmla="*/ 3090882 h 6858000"/>
              <a:gd name="connsiteX269" fmla="*/ 1238695 w 7467600"/>
              <a:gd name="connsiteY269" fmla="*/ 3076820 h 6858000"/>
              <a:gd name="connsiteX270" fmla="*/ 716371 w 7467600"/>
              <a:gd name="connsiteY270" fmla="*/ 3293249 h 6858000"/>
              <a:gd name="connsiteX271" fmla="*/ 579522 w 7467600"/>
              <a:gd name="connsiteY271" fmla="*/ 3371759 h 6858000"/>
              <a:gd name="connsiteX272" fmla="*/ 600288 w 7467600"/>
              <a:gd name="connsiteY272" fmla="*/ 3365555 h 6858000"/>
              <a:gd name="connsiteX273" fmla="*/ 840692 w 7467600"/>
              <a:gd name="connsiteY273" fmla="*/ 3284921 h 6858000"/>
              <a:gd name="connsiteX274" fmla="*/ 979248 w 7467600"/>
              <a:gd name="connsiteY274" fmla="*/ 3221003 h 6858000"/>
              <a:gd name="connsiteX275" fmla="*/ 1053282 w 7467600"/>
              <a:gd name="connsiteY275" fmla="*/ 3185247 h 6858000"/>
              <a:gd name="connsiteX276" fmla="*/ 1320603 w 7467600"/>
              <a:gd name="connsiteY276" fmla="*/ 3081281 h 6858000"/>
              <a:gd name="connsiteX277" fmla="*/ 1238695 w 7467600"/>
              <a:gd name="connsiteY277" fmla="*/ 3076820 h 6858000"/>
              <a:gd name="connsiteX278" fmla="*/ 5425627 w 7467600"/>
              <a:gd name="connsiteY278" fmla="*/ 2954192 h 6858000"/>
              <a:gd name="connsiteX279" fmla="*/ 5470770 w 7467600"/>
              <a:gd name="connsiteY279" fmla="*/ 3005435 h 6858000"/>
              <a:gd name="connsiteX280" fmla="*/ 5519779 w 7467600"/>
              <a:gd name="connsiteY280" fmla="*/ 4359223 h 6858000"/>
              <a:gd name="connsiteX281" fmla="*/ 5520293 w 7467600"/>
              <a:gd name="connsiteY281" fmla="*/ 4360602 h 6858000"/>
              <a:gd name="connsiteX282" fmla="*/ 5767221 w 7467600"/>
              <a:gd name="connsiteY282" fmla="*/ 4665564 h 6858000"/>
              <a:gd name="connsiteX283" fmla="*/ 6937169 w 7467600"/>
              <a:gd name="connsiteY283" fmla="*/ 4815941 h 6858000"/>
              <a:gd name="connsiteX284" fmla="*/ 6953922 w 7467600"/>
              <a:gd name="connsiteY284" fmla="*/ 4890068 h 6858000"/>
              <a:gd name="connsiteX285" fmla="*/ 6071359 w 7467600"/>
              <a:gd name="connsiteY285" fmla="*/ 4770770 h 6858000"/>
              <a:gd name="connsiteX286" fmla="*/ 6038839 w 7467600"/>
              <a:gd name="connsiteY286" fmla="*/ 4764474 h 6858000"/>
              <a:gd name="connsiteX287" fmla="*/ 6038706 w 7467600"/>
              <a:gd name="connsiteY287" fmla="*/ 4763847 h 6858000"/>
              <a:gd name="connsiteX288" fmla="*/ 6037784 w 7467600"/>
              <a:gd name="connsiteY288" fmla="*/ 4764270 h 6858000"/>
              <a:gd name="connsiteX289" fmla="*/ 6038839 w 7467600"/>
              <a:gd name="connsiteY289" fmla="*/ 4764474 h 6858000"/>
              <a:gd name="connsiteX290" fmla="*/ 6040338 w 7467600"/>
              <a:gd name="connsiteY290" fmla="*/ 4771418 h 6858000"/>
              <a:gd name="connsiteX291" fmla="*/ 6024488 w 7467600"/>
              <a:gd name="connsiteY291" fmla="*/ 4809903 h 6858000"/>
              <a:gd name="connsiteX292" fmla="*/ 5599771 w 7467600"/>
              <a:gd name="connsiteY292" fmla="*/ 5509652 h 6858000"/>
              <a:gd name="connsiteX293" fmla="*/ 5548843 w 7467600"/>
              <a:gd name="connsiteY293" fmla="*/ 5563845 h 6858000"/>
              <a:gd name="connsiteX294" fmla="*/ 5940952 w 7467600"/>
              <a:gd name="connsiteY294" fmla="*/ 6250028 h 6858000"/>
              <a:gd name="connsiteX295" fmla="*/ 6043441 w 7467600"/>
              <a:gd name="connsiteY295" fmla="*/ 6665847 h 6858000"/>
              <a:gd name="connsiteX296" fmla="*/ 6093432 w 7467600"/>
              <a:gd name="connsiteY296" fmla="*/ 6858000 h 6858000"/>
              <a:gd name="connsiteX297" fmla="*/ 6034344 w 7467600"/>
              <a:gd name="connsiteY297" fmla="*/ 6858000 h 6858000"/>
              <a:gd name="connsiteX298" fmla="*/ 6026679 w 7467600"/>
              <a:gd name="connsiteY298" fmla="*/ 6836959 h 6858000"/>
              <a:gd name="connsiteX299" fmla="*/ 5800441 w 7467600"/>
              <a:gd name="connsiteY299" fmla="*/ 6335286 h 6858000"/>
              <a:gd name="connsiteX300" fmla="*/ 5526562 w 7467600"/>
              <a:gd name="connsiteY300" fmla="*/ 5705388 h 6858000"/>
              <a:gd name="connsiteX301" fmla="*/ 5519640 w 7467600"/>
              <a:gd name="connsiteY301" fmla="*/ 5683774 h 6858000"/>
              <a:gd name="connsiteX302" fmla="*/ 5844559 w 7467600"/>
              <a:gd name="connsiteY302" fmla="*/ 6553349 h 6858000"/>
              <a:gd name="connsiteX303" fmla="*/ 5975994 w 7467600"/>
              <a:gd name="connsiteY303" fmla="*/ 6858000 h 6858000"/>
              <a:gd name="connsiteX304" fmla="*/ 5898547 w 7467600"/>
              <a:gd name="connsiteY304" fmla="*/ 6858000 h 6858000"/>
              <a:gd name="connsiteX305" fmla="*/ 5682041 w 7467600"/>
              <a:gd name="connsiteY305" fmla="*/ 6355860 h 6858000"/>
              <a:gd name="connsiteX306" fmla="*/ 5461758 w 7467600"/>
              <a:gd name="connsiteY306" fmla="*/ 5820220 h 6858000"/>
              <a:gd name="connsiteX307" fmla="*/ 5237282 w 7467600"/>
              <a:gd name="connsiteY307" fmla="*/ 6579086 h 6858000"/>
              <a:gd name="connsiteX308" fmla="*/ 5115009 w 7467600"/>
              <a:gd name="connsiteY308" fmla="*/ 6858000 h 6858000"/>
              <a:gd name="connsiteX309" fmla="*/ 5028074 w 7467600"/>
              <a:gd name="connsiteY309" fmla="*/ 6858000 h 6858000"/>
              <a:gd name="connsiteX310" fmla="*/ 5079508 w 7467600"/>
              <a:gd name="connsiteY310" fmla="*/ 6749074 h 6858000"/>
              <a:gd name="connsiteX311" fmla="*/ 5371846 w 7467600"/>
              <a:gd name="connsiteY311" fmla="*/ 5924413 h 6858000"/>
              <a:gd name="connsiteX312" fmla="*/ 5270512 w 7467600"/>
              <a:gd name="connsiteY312" fmla="*/ 6138975 h 6858000"/>
              <a:gd name="connsiteX313" fmla="*/ 5062409 w 7467600"/>
              <a:gd name="connsiteY313" fmla="*/ 6653544 h 6858000"/>
              <a:gd name="connsiteX314" fmla="*/ 5036628 w 7467600"/>
              <a:gd name="connsiteY314" fmla="*/ 6754247 h 6858000"/>
              <a:gd name="connsiteX315" fmla="*/ 5009112 w 7467600"/>
              <a:gd name="connsiteY315" fmla="*/ 6858000 h 6858000"/>
              <a:gd name="connsiteX316" fmla="*/ 4976679 w 7467600"/>
              <a:gd name="connsiteY316" fmla="*/ 6858000 h 6858000"/>
              <a:gd name="connsiteX317" fmla="*/ 5006537 w 7467600"/>
              <a:gd name="connsiteY317" fmla="*/ 6747068 h 6858000"/>
              <a:gd name="connsiteX318" fmla="*/ 5032723 w 7467600"/>
              <a:gd name="connsiteY318" fmla="*/ 6644957 h 6858000"/>
              <a:gd name="connsiteX319" fmla="*/ 5242949 w 7467600"/>
              <a:gd name="connsiteY319" fmla="*/ 6125175 h 6858000"/>
              <a:gd name="connsiteX320" fmla="*/ 5286321 w 7467600"/>
              <a:gd name="connsiteY320" fmla="*/ 6033555 h 6858000"/>
              <a:gd name="connsiteX321" fmla="*/ 5008210 w 7467600"/>
              <a:gd name="connsiteY321" fmla="*/ 6649194 h 6858000"/>
              <a:gd name="connsiteX322" fmla="*/ 4986321 w 7467600"/>
              <a:gd name="connsiteY322" fmla="*/ 6765687 h 6858000"/>
              <a:gd name="connsiteX323" fmla="*/ 4973474 w 7467600"/>
              <a:gd name="connsiteY323" fmla="*/ 6858000 h 6858000"/>
              <a:gd name="connsiteX324" fmla="*/ 4907178 w 7467600"/>
              <a:gd name="connsiteY324" fmla="*/ 6858000 h 6858000"/>
              <a:gd name="connsiteX325" fmla="*/ 4910810 w 7467600"/>
              <a:gd name="connsiteY325" fmla="*/ 6829660 h 6858000"/>
              <a:gd name="connsiteX326" fmla="*/ 4987461 w 7467600"/>
              <a:gd name="connsiteY326" fmla="*/ 6432994 h 6858000"/>
              <a:gd name="connsiteX327" fmla="*/ 5179262 w 7467600"/>
              <a:gd name="connsiteY327" fmla="*/ 6035044 h 6858000"/>
              <a:gd name="connsiteX328" fmla="*/ 4689678 w 7467600"/>
              <a:gd name="connsiteY328" fmla="*/ 6440241 h 6858000"/>
              <a:gd name="connsiteX329" fmla="*/ 4477543 w 7467600"/>
              <a:gd name="connsiteY329" fmla="*/ 6674836 h 6858000"/>
              <a:gd name="connsiteX330" fmla="*/ 4329957 w 7467600"/>
              <a:gd name="connsiteY330" fmla="*/ 6858000 h 6858000"/>
              <a:gd name="connsiteX331" fmla="*/ 4218595 w 7467600"/>
              <a:gd name="connsiteY331" fmla="*/ 6858000 h 6858000"/>
              <a:gd name="connsiteX332" fmla="*/ 4368888 w 7467600"/>
              <a:gd name="connsiteY332" fmla="*/ 6668412 h 6858000"/>
              <a:gd name="connsiteX333" fmla="*/ 4563091 w 7467600"/>
              <a:gd name="connsiteY333" fmla="*/ 6442508 h 6858000"/>
              <a:gd name="connsiteX334" fmla="*/ 5387324 w 7467600"/>
              <a:gd name="connsiteY334" fmla="*/ 5705830 h 6858000"/>
              <a:gd name="connsiteX335" fmla="*/ 5073620 w 7467600"/>
              <a:gd name="connsiteY335" fmla="*/ 5955437 h 6858000"/>
              <a:gd name="connsiteX336" fmla="*/ 4689789 w 7467600"/>
              <a:gd name="connsiteY336" fmla="*/ 6268382 h 6858000"/>
              <a:gd name="connsiteX337" fmla="*/ 4418722 w 7467600"/>
              <a:gd name="connsiteY337" fmla="*/ 6570886 h 6858000"/>
              <a:gd name="connsiteX338" fmla="*/ 4214944 w 7467600"/>
              <a:gd name="connsiteY338" fmla="*/ 6858000 h 6858000"/>
              <a:gd name="connsiteX339" fmla="*/ 4177898 w 7467600"/>
              <a:gd name="connsiteY339" fmla="*/ 6858000 h 6858000"/>
              <a:gd name="connsiteX340" fmla="*/ 4391597 w 7467600"/>
              <a:gd name="connsiteY340" fmla="*/ 6556370 h 6858000"/>
              <a:gd name="connsiteX341" fmla="*/ 4668889 w 7467600"/>
              <a:gd name="connsiteY341" fmla="*/ 6246399 h 6858000"/>
              <a:gd name="connsiteX342" fmla="*/ 5055427 w 7467600"/>
              <a:gd name="connsiteY342" fmla="*/ 5931476 h 6858000"/>
              <a:gd name="connsiteX343" fmla="*/ 5371814 w 7467600"/>
              <a:gd name="connsiteY343" fmla="*/ 5678975 h 6858000"/>
              <a:gd name="connsiteX344" fmla="*/ 4987918 w 7467600"/>
              <a:gd name="connsiteY344" fmla="*/ 5838701 h 6858000"/>
              <a:gd name="connsiteX345" fmla="*/ 4317146 w 7467600"/>
              <a:gd name="connsiteY345" fmla="*/ 6587716 h 6858000"/>
              <a:gd name="connsiteX346" fmla="*/ 4171627 w 7467600"/>
              <a:gd name="connsiteY346" fmla="*/ 6858000 h 6858000"/>
              <a:gd name="connsiteX347" fmla="*/ 4081585 w 7467600"/>
              <a:gd name="connsiteY347" fmla="*/ 6858000 h 6858000"/>
              <a:gd name="connsiteX348" fmla="*/ 4238603 w 7467600"/>
              <a:gd name="connsiteY348" fmla="*/ 6559341 h 6858000"/>
              <a:gd name="connsiteX349" fmla="*/ 4778333 w 7467600"/>
              <a:gd name="connsiteY349" fmla="*/ 5873626 h 6858000"/>
              <a:gd name="connsiteX350" fmla="*/ 5414185 w 7467600"/>
              <a:gd name="connsiteY350" fmla="*/ 5573882 h 6858000"/>
              <a:gd name="connsiteX351" fmla="*/ 5959648 w 7467600"/>
              <a:gd name="connsiteY351" fmla="*/ 4760797 h 6858000"/>
              <a:gd name="connsiteX352" fmla="*/ 5355019 w 7467600"/>
              <a:gd name="connsiteY352" fmla="*/ 4734672 h 6858000"/>
              <a:gd name="connsiteX353" fmla="*/ 5083565 w 7467600"/>
              <a:gd name="connsiteY353" fmla="*/ 5179121 h 6858000"/>
              <a:gd name="connsiteX354" fmla="*/ 4713577 w 7467600"/>
              <a:gd name="connsiteY354" fmla="*/ 5616803 h 6858000"/>
              <a:gd name="connsiteX355" fmla="*/ 3989559 w 7467600"/>
              <a:gd name="connsiteY355" fmla="*/ 6145945 h 6858000"/>
              <a:gd name="connsiteX356" fmla="*/ 3939824 w 7467600"/>
              <a:gd name="connsiteY356" fmla="*/ 6066900 h 6858000"/>
              <a:gd name="connsiteX357" fmla="*/ 4584537 w 7467600"/>
              <a:gd name="connsiteY357" fmla="*/ 5324826 h 6858000"/>
              <a:gd name="connsiteX358" fmla="*/ 5037105 w 7467600"/>
              <a:gd name="connsiteY358" fmla="*/ 5088765 h 6858000"/>
              <a:gd name="connsiteX359" fmla="*/ 5039930 w 7467600"/>
              <a:gd name="connsiteY359" fmla="*/ 5089585 h 6858000"/>
              <a:gd name="connsiteX360" fmla="*/ 5263764 w 7467600"/>
              <a:gd name="connsiteY360" fmla="*/ 4735525 h 6858000"/>
              <a:gd name="connsiteX361" fmla="*/ 4086300 w 7467600"/>
              <a:gd name="connsiteY361" fmla="*/ 4884599 h 6858000"/>
              <a:gd name="connsiteX362" fmla="*/ 4085485 w 7467600"/>
              <a:gd name="connsiteY362" fmla="*/ 4899070 h 6858000"/>
              <a:gd name="connsiteX363" fmla="*/ 3871915 w 7467600"/>
              <a:gd name="connsiteY363" fmla="*/ 5253645 h 6858000"/>
              <a:gd name="connsiteX364" fmla="*/ 3799374 w 7467600"/>
              <a:gd name="connsiteY364" fmla="*/ 5466127 h 6858000"/>
              <a:gd name="connsiteX365" fmla="*/ 3498850 w 7467600"/>
              <a:gd name="connsiteY365" fmla="*/ 6661888 h 6858000"/>
              <a:gd name="connsiteX366" fmla="*/ 3399216 w 7467600"/>
              <a:gd name="connsiteY366" fmla="*/ 6858000 h 6858000"/>
              <a:gd name="connsiteX367" fmla="*/ 3303688 w 7467600"/>
              <a:gd name="connsiteY367" fmla="*/ 6858000 h 6858000"/>
              <a:gd name="connsiteX368" fmla="*/ 3391774 w 7467600"/>
              <a:gd name="connsiteY368" fmla="*/ 6697181 h 6858000"/>
              <a:gd name="connsiteX369" fmla="*/ 3735540 w 7467600"/>
              <a:gd name="connsiteY369" fmla="*/ 5546923 h 6858000"/>
              <a:gd name="connsiteX370" fmla="*/ 3729438 w 7467600"/>
              <a:gd name="connsiteY370" fmla="*/ 5569058 h 6858000"/>
              <a:gd name="connsiteX371" fmla="*/ 3707782 w 7467600"/>
              <a:gd name="connsiteY371" fmla="*/ 5644908 h 6858000"/>
              <a:gd name="connsiteX372" fmla="*/ 3583827 w 7467600"/>
              <a:gd name="connsiteY372" fmla="*/ 6039215 h 6858000"/>
              <a:gd name="connsiteX373" fmla="*/ 3547861 w 7467600"/>
              <a:gd name="connsiteY373" fmla="*/ 6129609 h 6858000"/>
              <a:gd name="connsiteX374" fmla="*/ 3490905 w 7467600"/>
              <a:gd name="connsiteY374" fmla="*/ 6277660 h 6858000"/>
              <a:gd name="connsiteX375" fmla="*/ 3455859 w 7467600"/>
              <a:gd name="connsiteY375" fmla="*/ 6391301 h 6858000"/>
              <a:gd name="connsiteX376" fmla="*/ 3429112 w 7467600"/>
              <a:gd name="connsiteY376" fmla="*/ 6479469 h 6858000"/>
              <a:gd name="connsiteX377" fmla="*/ 3304862 w 7467600"/>
              <a:gd name="connsiteY377" fmla="*/ 6796476 h 6858000"/>
              <a:gd name="connsiteX378" fmla="*/ 3276071 w 7467600"/>
              <a:gd name="connsiteY378" fmla="*/ 6858000 h 6858000"/>
              <a:gd name="connsiteX379" fmla="*/ 3240805 w 7467600"/>
              <a:gd name="connsiteY379" fmla="*/ 6858000 h 6858000"/>
              <a:gd name="connsiteX380" fmla="*/ 3275917 w 7467600"/>
              <a:gd name="connsiteY380" fmla="*/ 6783192 h 6858000"/>
              <a:gd name="connsiteX381" fmla="*/ 3399358 w 7467600"/>
              <a:gd name="connsiteY381" fmla="*/ 6469011 h 6858000"/>
              <a:gd name="connsiteX382" fmla="*/ 3425650 w 7467600"/>
              <a:gd name="connsiteY382" fmla="*/ 6381333 h 6858000"/>
              <a:gd name="connsiteX383" fmla="*/ 3460661 w 7467600"/>
              <a:gd name="connsiteY383" fmla="*/ 6266763 h 6858000"/>
              <a:gd name="connsiteX384" fmla="*/ 3518021 w 7467600"/>
              <a:gd name="connsiteY384" fmla="*/ 6117298 h 6858000"/>
              <a:gd name="connsiteX385" fmla="*/ 3554035 w 7467600"/>
              <a:gd name="connsiteY385" fmla="*/ 6027832 h 6858000"/>
              <a:gd name="connsiteX386" fmla="*/ 3677174 w 7467600"/>
              <a:gd name="connsiteY386" fmla="*/ 5636351 h 6858000"/>
              <a:gd name="connsiteX387" fmla="*/ 3698819 w 7467600"/>
              <a:gd name="connsiteY387" fmla="*/ 5560503 h 6858000"/>
              <a:gd name="connsiteX388" fmla="*/ 3702094 w 7467600"/>
              <a:gd name="connsiteY388" fmla="*/ 5549194 h 6858000"/>
              <a:gd name="connsiteX389" fmla="*/ 3398355 w 7467600"/>
              <a:gd name="connsiteY389" fmla="*/ 6094603 h 6858000"/>
              <a:gd name="connsiteX390" fmla="*/ 3193941 w 7467600"/>
              <a:gd name="connsiteY390" fmla="*/ 6798775 h 6858000"/>
              <a:gd name="connsiteX391" fmla="*/ 3184140 w 7467600"/>
              <a:gd name="connsiteY391" fmla="*/ 6858000 h 6858000"/>
              <a:gd name="connsiteX392" fmla="*/ 3099978 w 7467600"/>
              <a:gd name="connsiteY392" fmla="*/ 6858000 h 6858000"/>
              <a:gd name="connsiteX393" fmla="*/ 3101556 w 7467600"/>
              <a:gd name="connsiteY393" fmla="*/ 6843337 h 6858000"/>
              <a:gd name="connsiteX394" fmla="*/ 3370162 w 7467600"/>
              <a:gd name="connsiteY394" fmla="*/ 5785550 h 6858000"/>
              <a:gd name="connsiteX395" fmla="*/ 3746477 w 7467600"/>
              <a:gd name="connsiteY395" fmla="*/ 5377889 h 6858000"/>
              <a:gd name="connsiteX396" fmla="*/ 3863399 w 7467600"/>
              <a:gd name="connsiteY396" fmla="*/ 5087257 h 6858000"/>
              <a:gd name="connsiteX397" fmla="*/ 3968712 w 7467600"/>
              <a:gd name="connsiteY397" fmla="*/ 4913989 h 6858000"/>
              <a:gd name="connsiteX398" fmla="*/ 2792390 w 7467600"/>
              <a:gd name="connsiteY398" fmla="*/ 5382974 h 6858000"/>
              <a:gd name="connsiteX399" fmla="*/ 2714982 w 7467600"/>
              <a:gd name="connsiteY399" fmla="*/ 5427051 h 6858000"/>
              <a:gd name="connsiteX400" fmla="*/ 2813361 w 7467600"/>
              <a:gd name="connsiteY400" fmla="*/ 6023912 h 6858000"/>
              <a:gd name="connsiteX401" fmla="*/ 2688430 w 7467600"/>
              <a:gd name="connsiteY401" fmla="*/ 6801564 h 6858000"/>
              <a:gd name="connsiteX402" fmla="*/ 2629626 w 7467600"/>
              <a:gd name="connsiteY402" fmla="*/ 6763394 h 6858000"/>
              <a:gd name="connsiteX403" fmla="*/ 2565328 w 7467600"/>
              <a:gd name="connsiteY403" fmla="*/ 5516399 h 6858000"/>
              <a:gd name="connsiteX404" fmla="*/ 1922999 w 7467600"/>
              <a:gd name="connsiteY404" fmla="*/ 5980343 h 6858000"/>
              <a:gd name="connsiteX405" fmla="*/ 1950261 w 7467600"/>
              <a:gd name="connsiteY405" fmla="*/ 6405858 h 6858000"/>
              <a:gd name="connsiteX406" fmla="*/ 2365554 w 7467600"/>
              <a:gd name="connsiteY406" fmla="*/ 6759107 h 6858000"/>
              <a:gd name="connsiteX407" fmla="*/ 2424142 w 7467600"/>
              <a:gd name="connsiteY407" fmla="*/ 6858000 h 6858000"/>
              <a:gd name="connsiteX408" fmla="*/ 2395994 w 7467600"/>
              <a:gd name="connsiteY408" fmla="*/ 6858000 h 6858000"/>
              <a:gd name="connsiteX409" fmla="*/ 2392863 w 7467600"/>
              <a:gd name="connsiteY409" fmla="*/ 6852964 h 6858000"/>
              <a:gd name="connsiteX410" fmla="*/ 2017589 w 7467600"/>
              <a:gd name="connsiteY410" fmla="*/ 6493982 h 6858000"/>
              <a:gd name="connsiteX411" fmla="*/ 2147336 w 7467600"/>
              <a:gd name="connsiteY411" fmla="*/ 6594052 h 6858000"/>
              <a:gd name="connsiteX412" fmla="*/ 2207047 w 7467600"/>
              <a:gd name="connsiteY412" fmla="*/ 6654540 h 6858000"/>
              <a:gd name="connsiteX413" fmla="*/ 2299106 w 7467600"/>
              <a:gd name="connsiteY413" fmla="*/ 6778931 h 6858000"/>
              <a:gd name="connsiteX414" fmla="*/ 2314430 w 7467600"/>
              <a:gd name="connsiteY414" fmla="*/ 6801144 h 6858000"/>
              <a:gd name="connsiteX415" fmla="*/ 2352406 w 7467600"/>
              <a:gd name="connsiteY415" fmla="*/ 6858000 h 6858000"/>
              <a:gd name="connsiteX416" fmla="*/ 2314492 w 7467600"/>
              <a:gd name="connsiteY416" fmla="*/ 6858000 h 6858000"/>
              <a:gd name="connsiteX417" fmla="*/ 2288095 w 7467600"/>
              <a:gd name="connsiteY417" fmla="*/ 6818030 h 6858000"/>
              <a:gd name="connsiteX418" fmla="*/ 2272768 w 7467600"/>
              <a:gd name="connsiteY418" fmla="*/ 6795822 h 6858000"/>
              <a:gd name="connsiteX419" fmla="*/ 2182715 w 7467600"/>
              <a:gd name="connsiteY419" fmla="*/ 6675071 h 6858000"/>
              <a:gd name="connsiteX420" fmla="*/ 2032061 w 7467600"/>
              <a:gd name="connsiteY420" fmla="*/ 6541380 h 6858000"/>
              <a:gd name="connsiteX421" fmla="*/ 2257220 w 7467600"/>
              <a:gd name="connsiteY421" fmla="*/ 6826257 h 6858000"/>
              <a:gd name="connsiteX422" fmla="*/ 2281324 w 7467600"/>
              <a:gd name="connsiteY422" fmla="*/ 6858000 h 6858000"/>
              <a:gd name="connsiteX423" fmla="*/ 2242860 w 7467600"/>
              <a:gd name="connsiteY423" fmla="*/ 6858000 h 6858000"/>
              <a:gd name="connsiteX424" fmla="*/ 2232818 w 7467600"/>
              <a:gd name="connsiteY424" fmla="*/ 6844926 h 6858000"/>
              <a:gd name="connsiteX425" fmla="*/ 1990172 w 7467600"/>
              <a:gd name="connsiteY425" fmla="*/ 6542121 h 6858000"/>
              <a:gd name="connsiteX426" fmla="*/ 2124090 w 7467600"/>
              <a:gd name="connsiteY426" fmla="*/ 6761017 h 6858000"/>
              <a:gd name="connsiteX427" fmla="*/ 2200380 w 7467600"/>
              <a:gd name="connsiteY427" fmla="*/ 6858000 h 6858000"/>
              <a:gd name="connsiteX428" fmla="*/ 2147507 w 7467600"/>
              <a:gd name="connsiteY428" fmla="*/ 6858000 h 6858000"/>
              <a:gd name="connsiteX429" fmla="*/ 2070668 w 7467600"/>
              <a:gd name="connsiteY429" fmla="*/ 6761520 h 6858000"/>
              <a:gd name="connsiteX430" fmla="*/ 1975142 w 7467600"/>
              <a:gd name="connsiteY430" fmla="*/ 6585570 h 6858000"/>
              <a:gd name="connsiteX431" fmla="*/ 2050035 w 7467600"/>
              <a:gd name="connsiteY431" fmla="*/ 6813345 h 6858000"/>
              <a:gd name="connsiteX432" fmla="*/ 2063025 w 7467600"/>
              <a:gd name="connsiteY432" fmla="*/ 6858000 h 6858000"/>
              <a:gd name="connsiteX433" fmla="*/ 2021675 w 7467600"/>
              <a:gd name="connsiteY433" fmla="*/ 6858000 h 6858000"/>
              <a:gd name="connsiteX434" fmla="*/ 2019308 w 7467600"/>
              <a:gd name="connsiteY434" fmla="*/ 6847118 h 6858000"/>
              <a:gd name="connsiteX435" fmla="*/ 1938835 w 7467600"/>
              <a:gd name="connsiteY435" fmla="*/ 6551160 h 6858000"/>
              <a:gd name="connsiteX436" fmla="*/ 1953230 w 7467600"/>
              <a:gd name="connsiteY436" fmla="*/ 6759699 h 6858000"/>
              <a:gd name="connsiteX437" fmla="*/ 1956763 w 7467600"/>
              <a:gd name="connsiteY437" fmla="*/ 6778191 h 6858000"/>
              <a:gd name="connsiteX438" fmla="*/ 1967925 w 7467600"/>
              <a:gd name="connsiteY438" fmla="*/ 6858000 h 6858000"/>
              <a:gd name="connsiteX439" fmla="*/ 1936622 w 7467600"/>
              <a:gd name="connsiteY439" fmla="*/ 6858000 h 6858000"/>
              <a:gd name="connsiteX440" fmla="*/ 1926261 w 7467600"/>
              <a:gd name="connsiteY440" fmla="*/ 6784064 h 6858000"/>
              <a:gd name="connsiteX441" fmla="*/ 1922724 w 7467600"/>
              <a:gd name="connsiteY441" fmla="*/ 6765577 h 6858000"/>
              <a:gd name="connsiteX442" fmla="*/ 1904650 w 7467600"/>
              <a:gd name="connsiteY442" fmla="*/ 6639616 h 6858000"/>
              <a:gd name="connsiteX443" fmla="*/ 1885273 w 7467600"/>
              <a:gd name="connsiteY443" fmla="*/ 6858000 h 6858000"/>
              <a:gd name="connsiteX444" fmla="*/ 1854363 w 7467600"/>
              <a:gd name="connsiteY444" fmla="*/ 6858000 h 6858000"/>
              <a:gd name="connsiteX445" fmla="*/ 1880391 w 7467600"/>
              <a:gd name="connsiteY445" fmla="*/ 6603796 h 6858000"/>
              <a:gd name="connsiteX446" fmla="*/ 1818273 w 7467600"/>
              <a:gd name="connsiteY446" fmla="*/ 6715729 h 6858000"/>
              <a:gd name="connsiteX447" fmla="*/ 1794691 w 7467600"/>
              <a:gd name="connsiteY447" fmla="*/ 6843239 h 6858000"/>
              <a:gd name="connsiteX448" fmla="*/ 1794914 w 7467600"/>
              <a:gd name="connsiteY448" fmla="*/ 6858000 h 6858000"/>
              <a:gd name="connsiteX449" fmla="*/ 1746128 w 7467600"/>
              <a:gd name="connsiteY449" fmla="*/ 6858000 h 6858000"/>
              <a:gd name="connsiteX450" fmla="*/ 1753934 w 7467600"/>
              <a:gd name="connsiteY450" fmla="*/ 6724796 h 6858000"/>
              <a:gd name="connsiteX451" fmla="*/ 1792053 w 7467600"/>
              <a:gd name="connsiteY451" fmla="*/ 6572396 h 6858000"/>
              <a:gd name="connsiteX452" fmla="*/ 1862248 w 7467600"/>
              <a:gd name="connsiteY452" fmla="*/ 6266397 h 6858000"/>
              <a:gd name="connsiteX453" fmla="*/ 1862250 w 7467600"/>
              <a:gd name="connsiteY453" fmla="*/ 6033531 h 6858000"/>
              <a:gd name="connsiteX454" fmla="*/ 1211999 w 7467600"/>
              <a:gd name="connsiteY454" fmla="*/ 6683610 h 6858000"/>
              <a:gd name="connsiteX455" fmla="*/ 1213266 w 7467600"/>
              <a:gd name="connsiteY455" fmla="*/ 6691947 h 6858000"/>
              <a:gd name="connsiteX456" fmla="*/ 1203370 w 7467600"/>
              <a:gd name="connsiteY456" fmla="*/ 6850676 h 6858000"/>
              <a:gd name="connsiteX457" fmla="*/ 1203671 w 7467600"/>
              <a:gd name="connsiteY457" fmla="*/ 6858000 h 6858000"/>
              <a:gd name="connsiteX458" fmla="*/ 1143180 w 7467600"/>
              <a:gd name="connsiteY458" fmla="*/ 6858000 h 6858000"/>
              <a:gd name="connsiteX459" fmla="*/ 1142176 w 7467600"/>
              <a:gd name="connsiteY459" fmla="*/ 6766045 h 6858000"/>
              <a:gd name="connsiteX460" fmla="*/ 1067484 w 7467600"/>
              <a:gd name="connsiteY460" fmla="*/ 6858000 h 6858000"/>
              <a:gd name="connsiteX461" fmla="*/ 953928 w 7467600"/>
              <a:gd name="connsiteY461" fmla="*/ 6858000 h 6858000"/>
              <a:gd name="connsiteX462" fmla="*/ 959715 w 7467600"/>
              <a:gd name="connsiteY462" fmla="*/ 6850185 h 6858000"/>
              <a:gd name="connsiteX463" fmla="*/ 1483788 w 7467600"/>
              <a:gd name="connsiteY463" fmla="*/ 6259174 h 6858000"/>
              <a:gd name="connsiteX464" fmla="*/ 1100671 w 7467600"/>
              <a:gd name="connsiteY464" fmla="*/ 6252137 h 6858000"/>
              <a:gd name="connsiteX465" fmla="*/ 1090144 w 7467600"/>
              <a:gd name="connsiteY465" fmla="*/ 6256748 h 6858000"/>
              <a:gd name="connsiteX466" fmla="*/ 1095872 w 7467600"/>
              <a:gd name="connsiteY466" fmla="*/ 6271892 h 6858000"/>
              <a:gd name="connsiteX467" fmla="*/ 262785 w 7467600"/>
              <a:gd name="connsiteY467" fmla="*/ 6845450 h 6858000"/>
              <a:gd name="connsiteX468" fmla="*/ 209968 w 7467600"/>
              <a:gd name="connsiteY468" fmla="*/ 6770713 h 6858000"/>
              <a:gd name="connsiteX469" fmla="*/ 873460 w 7467600"/>
              <a:gd name="connsiteY469" fmla="*/ 6253768 h 6858000"/>
              <a:gd name="connsiteX470" fmla="*/ 192686 w 7467600"/>
              <a:gd name="connsiteY470" fmla="*/ 5849257 h 6858000"/>
              <a:gd name="connsiteX471" fmla="*/ 4696 w 7467600"/>
              <a:gd name="connsiteY471" fmla="*/ 5697668 h 6858000"/>
              <a:gd name="connsiteX472" fmla="*/ 0 w 7467600"/>
              <a:gd name="connsiteY472" fmla="*/ 5689984 h 6858000"/>
              <a:gd name="connsiteX473" fmla="*/ 0 w 7467600"/>
              <a:gd name="connsiteY473" fmla="*/ 5513472 h 6858000"/>
              <a:gd name="connsiteX474" fmla="*/ 174101 w 7467600"/>
              <a:gd name="connsiteY474" fmla="*/ 5620277 h 6858000"/>
              <a:gd name="connsiteX475" fmla="*/ 891800 w 7467600"/>
              <a:gd name="connsiteY475" fmla="*/ 6036935 h 6858000"/>
              <a:gd name="connsiteX476" fmla="*/ 1072219 w 7467600"/>
              <a:gd name="connsiteY476" fmla="*/ 6169443 h 6858000"/>
              <a:gd name="connsiteX477" fmla="*/ 1074117 w 7467600"/>
              <a:gd name="connsiteY477" fmla="*/ 6170301 h 6858000"/>
              <a:gd name="connsiteX478" fmla="*/ 1083114 w 7467600"/>
              <a:gd name="connsiteY478" fmla="*/ 6174131 h 6858000"/>
              <a:gd name="connsiteX479" fmla="*/ 1543010 w 7467600"/>
              <a:gd name="connsiteY479" fmla="*/ 6191140 h 6858000"/>
              <a:gd name="connsiteX480" fmla="*/ 1551080 w 7467600"/>
              <a:gd name="connsiteY480" fmla="*/ 6195006 h 6858000"/>
              <a:gd name="connsiteX481" fmla="*/ 2345443 w 7467600"/>
              <a:gd name="connsiteY481" fmla="*/ 5549882 h 6858000"/>
              <a:gd name="connsiteX482" fmla="*/ 1721499 w 7467600"/>
              <a:gd name="connsiteY482" fmla="*/ 5599969 h 6858000"/>
              <a:gd name="connsiteX483" fmla="*/ 767716 w 7467600"/>
              <a:gd name="connsiteY483" fmla="*/ 5472768 h 6858000"/>
              <a:gd name="connsiteX484" fmla="*/ 722147 w 7467600"/>
              <a:gd name="connsiteY484" fmla="*/ 5393091 h 6858000"/>
              <a:gd name="connsiteX485" fmla="*/ 1485552 w 7467600"/>
              <a:gd name="connsiteY485" fmla="*/ 5313202 h 6858000"/>
              <a:gd name="connsiteX486" fmla="*/ 2143004 w 7467600"/>
              <a:gd name="connsiteY486" fmla="*/ 5402420 h 6858000"/>
              <a:gd name="connsiteX487" fmla="*/ 1933391 w 7467600"/>
              <a:gd name="connsiteY487" fmla="*/ 5156971 h 6858000"/>
              <a:gd name="connsiteX488" fmla="*/ 1827118 w 7467600"/>
              <a:gd name="connsiteY488" fmla="*/ 4968410 h 6858000"/>
              <a:gd name="connsiteX489" fmla="*/ 1837349 w 7467600"/>
              <a:gd name="connsiteY489" fmla="*/ 4956357 h 6858000"/>
              <a:gd name="connsiteX490" fmla="*/ 2162835 w 7467600"/>
              <a:gd name="connsiteY490" fmla="*/ 5187853 h 6858000"/>
              <a:gd name="connsiteX491" fmla="*/ 2257167 w 7467600"/>
              <a:gd name="connsiteY491" fmla="*/ 5462123 h 6858000"/>
              <a:gd name="connsiteX492" fmla="*/ 2261598 w 7467600"/>
              <a:gd name="connsiteY492" fmla="*/ 5467998 h 6858000"/>
              <a:gd name="connsiteX493" fmla="*/ 2437177 w 7467600"/>
              <a:gd name="connsiteY493" fmla="*/ 5479608 h 6858000"/>
              <a:gd name="connsiteX494" fmla="*/ 2445247 w 7467600"/>
              <a:gd name="connsiteY494" fmla="*/ 5483476 h 6858000"/>
              <a:gd name="connsiteX495" fmla="*/ 2743626 w 7467600"/>
              <a:gd name="connsiteY495" fmla="*/ 5304819 h 6858000"/>
              <a:gd name="connsiteX496" fmla="*/ 3048102 w 7467600"/>
              <a:gd name="connsiteY496" fmla="*/ 5150595 h 6858000"/>
              <a:gd name="connsiteX497" fmla="*/ 1799414 w 7467600"/>
              <a:gd name="connsiteY497" fmla="*/ 4694732 h 6858000"/>
              <a:gd name="connsiteX498" fmla="*/ 1771735 w 7467600"/>
              <a:gd name="connsiteY498" fmla="*/ 4619929 h 6858000"/>
              <a:gd name="connsiteX499" fmla="*/ 3104273 w 7467600"/>
              <a:gd name="connsiteY499" fmla="*/ 5076159 h 6858000"/>
              <a:gd name="connsiteX500" fmla="*/ 3113245 w 7467600"/>
              <a:gd name="connsiteY500" fmla="*/ 5090705 h 6858000"/>
              <a:gd name="connsiteX501" fmla="*/ 3126294 w 7467600"/>
              <a:gd name="connsiteY501" fmla="*/ 5114400 h 6858000"/>
              <a:gd name="connsiteX502" fmla="*/ 3937433 w 7467600"/>
              <a:gd name="connsiteY502" fmla="*/ 4830473 h 6858000"/>
              <a:gd name="connsiteX503" fmla="*/ 3590475 w 7467600"/>
              <a:gd name="connsiteY503" fmla="*/ 4597974 h 6858000"/>
              <a:gd name="connsiteX504" fmla="*/ 3100264 w 7467600"/>
              <a:gd name="connsiteY504" fmla="*/ 4579845 h 6858000"/>
              <a:gd name="connsiteX505" fmla="*/ 2183576 w 7467600"/>
              <a:gd name="connsiteY505" fmla="*/ 4227150 h 6858000"/>
              <a:gd name="connsiteX506" fmla="*/ 2151029 w 7467600"/>
              <a:gd name="connsiteY506" fmla="*/ 4146947 h 6858000"/>
              <a:gd name="connsiteX507" fmla="*/ 3563434 w 7467600"/>
              <a:gd name="connsiteY507" fmla="*/ 4469115 h 6858000"/>
              <a:gd name="connsiteX508" fmla="*/ 3177952 w 7467600"/>
              <a:gd name="connsiteY508" fmla="*/ 3657386 h 6858000"/>
              <a:gd name="connsiteX509" fmla="*/ 3189263 w 7467600"/>
              <a:gd name="connsiteY509" fmla="*/ 3625726 h 6858000"/>
              <a:gd name="connsiteX510" fmla="*/ 3560912 w 7467600"/>
              <a:gd name="connsiteY510" fmla="*/ 4079863 h 6858000"/>
              <a:gd name="connsiteX511" fmla="*/ 3626636 w 7467600"/>
              <a:gd name="connsiteY511" fmla="*/ 4512230 h 6858000"/>
              <a:gd name="connsiteX512" fmla="*/ 3653088 w 7467600"/>
              <a:gd name="connsiteY512" fmla="*/ 4521417 h 6858000"/>
              <a:gd name="connsiteX513" fmla="*/ 3988128 w 7467600"/>
              <a:gd name="connsiteY513" fmla="*/ 4817267 h 6858000"/>
              <a:gd name="connsiteX514" fmla="*/ 4830582 w 7467600"/>
              <a:gd name="connsiteY514" fmla="*/ 4676000 h 6858000"/>
              <a:gd name="connsiteX515" fmla="*/ 4830100 w 7467600"/>
              <a:gd name="connsiteY515" fmla="*/ 4675554 h 6858000"/>
              <a:gd name="connsiteX516" fmla="*/ 4036318 w 7467600"/>
              <a:gd name="connsiteY516" fmla="*/ 4147013 h 6858000"/>
              <a:gd name="connsiteX517" fmla="*/ 3432098 w 7467600"/>
              <a:gd name="connsiteY517" fmla="*/ 3537312 h 6858000"/>
              <a:gd name="connsiteX518" fmla="*/ 3446761 w 7467600"/>
              <a:gd name="connsiteY518" fmla="*/ 3461278 h 6858000"/>
              <a:gd name="connsiteX519" fmla="*/ 4419733 w 7467600"/>
              <a:gd name="connsiteY519" fmla="*/ 3963555 h 6858000"/>
              <a:gd name="connsiteX520" fmla="*/ 4781371 w 7467600"/>
              <a:gd name="connsiteY520" fmla="*/ 4458604 h 6858000"/>
              <a:gd name="connsiteX521" fmla="*/ 4780440 w 7467600"/>
              <a:gd name="connsiteY521" fmla="*/ 4470290 h 6858000"/>
              <a:gd name="connsiteX522" fmla="*/ 4898954 w 7467600"/>
              <a:gd name="connsiteY522" fmla="*/ 4662092 h 6858000"/>
              <a:gd name="connsiteX523" fmla="*/ 4900699 w 7467600"/>
              <a:gd name="connsiteY523" fmla="*/ 4670867 h 6858000"/>
              <a:gd name="connsiteX524" fmla="*/ 5714511 w 7467600"/>
              <a:gd name="connsiteY524" fmla="*/ 4663483 h 6858000"/>
              <a:gd name="connsiteX525" fmla="*/ 5464793 w 7467600"/>
              <a:gd name="connsiteY525" fmla="*/ 4393556 h 6858000"/>
              <a:gd name="connsiteX526" fmla="*/ 5461897 w 7467600"/>
              <a:gd name="connsiteY526" fmla="*/ 4390879 h 6858000"/>
              <a:gd name="connsiteX527" fmla="*/ 4294126 w 7467600"/>
              <a:gd name="connsiteY527" fmla="*/ 3303048 h 6858000"/>
              <a:gd name="connsiteX528" fmla="*/ 4305321 w 7467600"/>
              <a:gd name="connsiteY528" fmla="*/ 3256953 h 6858000"/>
              <a:gd name="connsiteX529" fmla="*/ 4949299 w 7467600"/>
              <a:gd name="connsiteY529" fmla="*/ 3766336 h 6858000"/>
              <a:gd name="connsiteX530" fmla="*/ 5291452 w 7467600"/>
              <a:gd name="connsiteY530" fmla="*/ 4076801 h 6858000"/>
              <a:gd name="connsiteX531" fmla="*/ 5434998 w 7467600"/>
              <a:gd name="connsiteY531" fmla="*/ 4254100 h 6858000"/>
              <a:gd name="connsiteX532" fmla="*/ 5351015 w 7467600"/>
              <a:gd name="connsiteY532" fmla="*/ 3760989 h 6858000"/>
              <a:gd name="connsiteX533" fmla="*/ 5413780 w 7467600"/>
              <a:gd name="connsiteY533" fmla="*/ 2966265 h 6858000"/>
              <a:gd name="connsiteX534" fmla="*/ 5425627 w 7467600"/>
              <a:gd name="connsiteY534" fmla="*/ 2954192 h 6858000"/>
              <a:gd name="connsiteX535" fmla="*/ 6604735 w 7467600"/>
              <a:gd name="connsiteY535" fmla="*/ 2041381 h 6858000"/>
              <a:gd name="connsiteX536" fmla="*/ 7204487 w 7467600"/>
              <a:gd name="connsiteY536" fmla="*/ 2742112 h 6858000"/>
              <a:gd name="connsiteX537" fmla="*/ 7131592 w 7467600"/>
              <a:gd name="connsiteY537" fmla="*/ 2672096 h 6858000"/>
              <a:gd name="connsiteX538" fmla="*/ 6996344 w 7467600"/>
              <a:gd name="connsiteY538" fmla="*/ 2518310 h 6858000"/>
              <a:gd name="connsiteX539" fmla="*/ 6735495 w 7467600"/>
              <a:gd name="connsiteY539" fmla="*/ 2196890 h 6858000"/>
              <a:gd name="connsiteX540" fmla="*/ 6721901 w 7467600"/>
              <a:gd name="connsiteY540" fmla="*/ 2179274 h 6858000"/>
              <a:gd name="connsiteX541" fmla="*/ 6604735 w 7467600"/>
              <a:gd name="connsiteY541" fmla="*/ 2041381 h 6858000"/>
              <a:gd name="connsiteX542" fmla="*/ 6591670 w 7467600"/>
              <a:gd name="connsiteY542" fmla="*/ 1988277 h 6858000"/>
              <a:gd name="connsiteX543" fmla="*/ 6747349 w 7467600"/>
              <a:gd name="connsiteY543" fmla="*/ 2160069 h 6858000"/>
              <a:gd name="connsiteX544" fmla="*/ 6760943 w 7467600"/>
              <a:gd name="connsiteY544" fmla="*/ 2177686 h 6858000"/>
              <a:gd name="connsiteX545" fmla="*/ 7021065 w 7467600"/>
              <a:gd name="connsiteY545" fmla="*/ 2498102 h 6858000"/>
              <a:gd name="connsiteX546" fmla="*/ 7155223 w 7467600"/>
              <a:gd name="connsiteY546" fmla="*/ 2650386 h 6858000"/>
              <a:gd name="connsiteX547" fmla="*/ 7203167 w 7467600"/>
              <a:gd name="connsiteY547" fmla="*/ 2697288 h 6858000"/>
              <a:gd name="connsiteX548" fmla="*/ 6937703 w 7467600"/>
              <a:gd name="connsiteY548" fmla="*/ 2321981 h 6858000"/>
              <a:gd name="connsiteX549" fmla="*/ 6591670 w 7467600"/>
              <a:gd name="connsiteY549" fmla="*/ 1988277 h 6858000"/>
              <a:gd name="connsiteX550" fmla="*/ 5798671 w 7467600"/>
              <a:gd name="connsiteY550" fmla="*/ 1981601 h 6858000"/>
              <a:gd name="connsiteX551" fmla="*/ 5754709 w 7467600"/>
              <a:gd name="connsiteY551" fmla="*/ 2071454 h 6858000"/>
              <a:gd name="connsiteX552" fmla="*/ 5763044 w 7467600"/>
              <a:gd name="connsiteY552" fmla="*/ 2842206 h 6858000"/>
              <a:gd name="connsiteX553" fmla="*/ 5764974 w 7467600"/>
              <a:gd name="connsiteY553" fmla="*/ 2799609 h 6858000"/>
              <a:gd name="connsiteX554" fmla="*/ 5767665 w 7467600"/>
              <a:gd name="connsiteY554" fmla="*/ 2666409 h 6858000"/>
              <a:gd name="connsiteX555" fmla="*/ 5763055 w 7467600"/>
              <a:gd name="connsiteY555" fmla="*/ 2579705 h 6858000"/>
              <a:gd name="connsiteX556" fmla="*/ 5758079 w 7467600"/>
              <a:gd name="connsiteY556" fmla="*/ 2492508 h 6858000"/>
              <a:gd name="connsiteX557" fmla="*/ 5779325 w 7467600"/>
              <a:gd name="connsiteY557" fmla="*/ 2197069 h 6858000"/>
              <a:gd name="connsiteX558" fmla="*/ 5798671 w 7467600"/>
              <a:gd name="connsiteY558" fmla="*/ 1981601 h 6858000"/>
              <a:gd name="connsiteX559" fmla="*/ 5829202 w 7467600"/>
              <a:gd name="connsiteY559" fmla="*/ 1971679 h 6858000"/>
              <a:gd name="connsiteX560" fmla="*/ 5809558 w 7467600"/>
              <a:gd name="connsiteY560" fmla="*/ 2198043 h 6858000"/>
              <a:gd name="connsiteX561" fmla="*/ 5788653 w 7467600"/>
              <a:gd name="connsiteY561" fmla="*/ 2489430 h 6858000"/>
              <a:gd name="connsiteX562" fmla="*/ 5793439 w 7467600"/>
              <a:gd name="connsiteY562" fmla="*/ 2575235 h 6858000"/>
              <a:gd name="connsiteX563" fmla="*/ 5796837 w 7467600"/>
              <a:gd name="connsiteY563" fmla="*/ 2637633 h 6858000"/>
              <a:gd name="connsiteX564" fmla="*/ 5818614 w 7467600"/>
              <a:gd name="connsiteY564" fmla="*/ 2473055 h 6858000"/>
              <a:gd name="connsiteX565" fmla="*/ 5829202 w 7467600"/>
              <a:gd name="connsiteY565" fmla="*/ 1971679 h 6858000"/>
              <a:gd name="connsiteX566" fmla="*/ 5911389 w 7467600"/>
              <a:gd name="connsiteY566" fmla="*/ 1898371 h 6858000"/>
              <a:gd name="connsiteX567" fmla="*/ 6237627 w 7467600"/>
              <a:gd name="connsiteY567" fmla="*/ 2231921 h 6858000"/>
              <a:gd name="connsiteX568" fmla="*/ 5911389 w 7467600"/>
              <a:gd name="connsiteY568" fmla="*/ 1898371 h 6858000"/>
              <a:gd name="connsiteX569" fmla="*/ 6944437 w 7467600"/>
              <a:gd name="connsiteY569" fmla="*/ 1575402 h 6858000"/>
              <a:gd name="connsiteX570" fmla="*/ 6304730 w 7467600"/>
              <a:gd name="connsiteY570" fmla="*/ 1766654 h 6858000"/>
              <a:gd name="connsiteX571" fmla="*/ 6944437 w 7467600"/>
              <a:gd name="connsiteY571" fmla="*/ 1575402 h 6858000"/>
              <a:gd name="connsiteX572" fmla="*/ 7019523 w 7467600"/>
              <a:gd name="connsiteY572" fmla="*/ 1519450 h 6858000"/>
              <a:gd name="connsiteX573" fmla="*/ 6298091 w 7467600"/>
              <a:gd name="connsiteY573" fmla="*/ 1737122 h 6858000"/>
              <a:gd name="connsiteX574" fmla="*/ 7019523 w 7467600"/>
              <a:gd name="connsiteY574" fmla="*/ 1519450 h 6858000"/>
              <a:gd name="connsiteX575" fmla="*/ 2399523 w 7467600"/>
              <a:gd name="connsiteY575" fmla="*/ 1428234 h 6858000"/>
              <a:gd name="connsiteX576" fmla="*/ 2224982 w 7467600"/>
              <a:gd name="connsiteY576" fmla="*/ 1826201 h 6858000"/>
              <a:gd name="connsiteX577" fmla="*/ 2096099 w 7467600"/>
              <a:gd name="connsiteY577" fmla="*/ 2345900 h 6858000"/>
              <a:gd name="connsiteX578" fmla="*/ 2283317 w 7467600"/>
              <a:gd name="connsiteY578" fmla="*/ 1796925 h 6858000"/>
              <a:gd name="connsiteX579" fmla="*/ 2399523 w 7467600"/>
              <a:gd name="connsiteY579" fmla="*/ 1428234 h 6858000"/>
              <a:gd name="connsiteX580" fmla="*/ 2448558 w 7467600"/>
              <a:gd name="connsiteY580" fmla="*/ 1373435 h 6858000"/>
              <a:gd name="connsiteX581" fmla="*/ 2312521 w 7467600"/>
              <a:gd name="connsiteY581" fmla="*/ 1806140 h 6858000"/>
              <a:gd name="connsiteX582" fmla="*/ 2127533 w 7467600"/>
              <a:gd name="connsiteY582" fmla="*/ 2348380 h 6858000"/>
              <a:gd name="connsiteX583" fmla="*/ 2358080 w 7467600"/>
              <a:gd name="connsiteY583" fmla="*/ 1866134 h 6858000"/>
              <a:gd name="connsiteX584" fmla="*/ 2407436 w 7467600"/>
              <a:gd name="connsiteY584" fmla="*/ 1651070 h 6858000"/>
              <a:gd name="connsiteX585" fmla="*/ 2448558 w 7467600"/>
              <a:gd name="connsiteY585" fmla="*/ 1373435 h 6858000"/>
              <a:gd name="connsiteX586" fmla="*/ 278707 w 7467600"/>
              <a:gd name="connsiteY586" fmla="*/ 1352270 h 6858000"/>
              <a:gd name="connsiteX587" fmla="*/ 321570 w 7467600"/>
              <a:gd name="connsiteY587" fmla="*/ 1861610 h 6858000"/>
              <a:gd name="connsiteX588" fmla="*/ 294281 w 7467600"/>
              <a:gd name="connsiteY588" fmla="*/ 1440658 h 6858000"/>
              <a:gd name="connsiteX589" fmla="*/ 278707 w 7467600"/>
              <a:gd name="connsiteY589" fmla="*/ 1352270 h 6858000"/>
              <a:gd name="connsiteX590" fmla="*/ 1423821 w 7467600"/>
              <a:gd name="connsiteY590" fmla="*/ 1351958 h 6858000"/>
              <a:gd name="connsiteX591" fmla="*/ 1638521 w 7467600"/>
              <a:gd name="connsiteY591" fmla="*/ 1908470 h 6858000"/>
              <a:gd name="connsiteX592" fmla="*/ 1754199 w 7467600"/>
              <a:gd name="connsiteY592" fmla="*/ 2149284 h 6858000"/>
              <a:gd name="connsiteX593" fmla="*/ 1908359 w 7467600"/>
              <a:gd name="connsiteY593" fmla="*/ 2364988 h 6858000"/>
              <a:gd name="connsiteX594" fmla="*/ 1647661 w 7467600"/>
              <a:gd name="connsiteY594" fmla="*/ 1825945 h 6858000"/>
              <a:gd name="connsiteX595" fmla="*/ 1423821 w 7467600"/>
              <a:gd name="connsiteY595" fmla="*/ 1351958 h 6858000"/>
              <a:gd name="connsiteX596" fmla="*/ 1431890 w 7467600"/>
              <a:gd name="connsiteY596" fmla="*/ 1306475 h 6858000"/>
              <a:gd name="connsiteX597" fmla="*/ 1507597 w 7467600"/>
              <a:gd name="connsiteY597" fmla="*/ 1446132 h 6858000"/>
              <a:gd name="connsiteX598" fmla="*/ 1674586 w 7467600"/>
              <a:gd name="connsiteY598" fmla="*/ 1813832 h 6858000"/>
              <a:gd name="connsiteX599" fmla="*/ 1815950 w 7467600"/>
              <a:gd name="connsiteY599" fmla="*/ 2128564 h 6858000"/>
              <a:gd name="connsiteX600" fmla="*/ 1984242 w 7467600"/>
              <a:gd name="connsiteY600" fmla="*/ 2430829 h 6858000"/>
              <a:gd name="connsiteX601" fmla="*/ 2014023 w 7467600"/>
              <a:gd name="connsiteY601" fmla="*/ 2450995 h 6858000"/>
              <a:gd name="connsiteX602" fmla="*/ 1747337 w 7467600"/>
              <a:gd name="connsiteY602" fmla="*/ 1855264 h 6858000"/>
              <a:gd name="connsiteX603" fmla="*/ 1533749 w 7467600"/>
              <a:gd name="connsiteY603" fmla="*/ 1478656 h 6858000"/>
              <a:gd name="connsiteX604" fmla="*/ 1431890 w 7467600"/>
              <a:gd name="connsiteY604" fmla="*/ 1306475 h 6858000"/>
              <a:gd name="connsiteX605" fmla="*/ 5052692 w 7467600"/>
              <a:gd name="connsiteY605" fmla="*/ 1292994 h 6858000"/>
              <a:gd name="connsiteX606" fmla="*/ 5200661 w 7467600"/>
              <a:gd name="connsiteY606" fmla="*/ 1635186 h 6858000"/>
              <a:gd name="connsiteX607" fmla="*/ 5297138 w 7467600"/>
              <a:gd name="connsiteY607" fmla="*/ 1906351 h 6858000"/>
              <a:gd name="connsiteX608" fmla="*/ 5052692 w 7467600"/>
              <a:gd name="connsiteY608" fmla="*/ 1292994 h 6858000"/>
              <a:gd name="connsiteX609" fmla="*/ 5009948 w 7467600"/>
              <a:gd name="connsiteY609" fmla="*/ 1273619 h 6858000"/>
              <a:gd name="connsiteX610" fmla="*/ 5121777 w 7467600"/>
              <a:gd name="connsiteY610" fmla="*/ 1654213 h 6858000"/>
              <a:gd name="connsiteX611" fmla="*/ 5293545 w 7467600"/>
              <a:gd name="connsiteY611" fmla="*/ 2072247 h 6858000"/>
              <a:gd name="connsiteX612" fmla="*/ 5294042 w 7467600"/>
              <a:gd name="connsiteY612" fmla="*/ 2065019 h 6858000"/>
              <a:gd name="connsiteX613" fmla="*/ 5171936 w 7467600"/>
              <a:gd name="connsiteY613" fmla="*/ 1647613 h 6858000"/>
              <a:gd name="connsiteX614" fmla="*/ 5009948 w 7467600"/>
              <a:gd name="connsiteY614" fmla="*/ 1273619 h 6858000"/>
              <a:gd name="connsiteX615" fmla="*/ 655236 w 7467600"/>
              <a:gd name="connsiteY615" fmla="*/ 1268632 h 6858000"/>
              <a:gd name="connsiteX616" fmla="*/ 839521 w 7467600"/>
              <a:gd name="connsiteY616" fmla="*/ 1685315 h 6858000"/>
              <a:gd name="connsiteX617" fmla="*/ 1109416 w 7467600"/>
              <a:gd name="connsiteY617" fmla="*/ 2061663 h 6858000"/>
              <a:gd name="connsiteX618" fmla="*/ 1298300 w 7467600"/>
              <a:gd name="connsiteY618" fmla="*/ 2247742 h 6858000"/>
              <a:gd name="connsiteX619" fmla="*/ 1125871 w 7467600"/>
              <a:gd name="connsiteY619" fmla="*/ 1989513 h 6858000"/>
              <a:gd name="connsiteX620" fmla="*/ 981574 w 7467600"/>
              <a:gd name="connsiteY620" fmla="*/ 1783157 h 6858000"/>
              <a:gd name="connsiteX621" fmla="*/ 922198 w 7467600"/>
              <a:gd name="connsiteY621" fmla="*/ 1677437 h 6858000"/>
              <a:gd name="connsiteX622" fmla="*/ 869293 w 7467600"/>
              <a:gd name="connsiteY622" fmla="*/ 1583214 h 6858000"/>
              <a:gd name="connsiteX623" fmla="*/ 751431 w 7467600"/>
              <a:gd name="connsiteY623" fmla="*/ 1405731 h 6858000"/>
              <a:gd name="connsiteX624" fmla="*/ 655236 w 7467600"/>
              <a:gd name="connsiteY624" fmla="*/ 1268632 h 6858000"/>
              <a:gd name="connsiteX625" fmla="*/ 6516292 w 7467600"/>
              <a:gd name="connsiteY625" fmla="*/ 1263064 h 6858000"/>
              <a:gd name="connsiteX626" fmla="*/ 5736320 w 7467600"/>
              <a:gd name="connsiteY626" fmla="*/ 1501803 h 6858000"/>
              <a:gd name="connsiteX627" fmla="*/ 6516292 w 7467600"/>
              <a:gd name="connsiteY627" fmla="*/ 1263064 h 6858000"/>
              <a:gd name="connsiteX628" fmla="*/ 291466 w 7467600"/>
              <a:gd name="connsiteY628" fmla="*/ 1250369 h 6858000"/>
              <a:gd name="connsiteX629" fmla="*/ 323180 w 7467600"/>
              <a:gd name="connsiteY629" fmla="*/ 1435283 h 6858000"/>
              <a:gd name="connsiteX630" fmla="*/ 349381 w 7467600"/>
              <a:gd name="connsiteY630" fmla="*/ 1875041 h 6858000"/>
              <a:gd name="connsiteX631" fmla="*/ 374363 w 7467600"/>
              <a:gd name="connsiteY631" fmla="*/ 1506494 h 6858000"/>
              <a:gd name="connsiteX632" fmla="*/ 302168 w 7467600"/>
              <a:gd name="connsiteY632" fmla="*/ 1274495 h 6858000"/>
              <a:gd name="connsiteX633" fmla="*/ 291466 w 7467600"/>
              <a:gd name="connsiteY633" fmla="*/ 1250369 h 6858000"/>
              <a:gd name="connsiteX634" fmla="*/ 678222 w 7467600"/>
              <a:gd name="connsiteY634" fmla="*/ 1248670 h 6858000"/>
              <a:gd name="connsiteX635" fmla="*/ 775536 w 7467600"/>
              <a:gd name="connsiteY635" fmla="*/ 1388015 h 6858000"/>
              <a:gd name="connsiteX636" fmla="*/ 894529 w 7467600"/>
              <a:gd name="connsiteY636" fmla="*/ 1567739 h 6858000"/>
              <a:gd name="connsiteX637" fmla="*/ 948000 w 7467600"/>
              <a:gd name="connsiteY637" fmla="*/ 1663088 h 6858000"/>
              <a:gd name="connsiteX638" fmla="*/ 1006812 w 7467600"/>
              <a:gd name="connsiteY638" fmla="*/ 1767683 h 6858000"/>
              <a:gd name="connsiteX639" fmla="*/ 1149133 w 7467600"/>
              <a:gd name="connsiteY639" fmla="*/ 1971513 h 6858000"/>
              <a:gd name="connsiteX640" fmla="*/ 1333952 w 7467600"/>
              <a:gd name="connsiteY640" fmla="*/ 2251620 h 6858000"/>
              <a:gd name="connsiteX641" fmla="*/ 1337329 w 7467600"/>
              <a:gd name="connsiteY641" fmla="*/ 2258350 h 6858000"/>
              <a:gd name="connsiteX642" fmla="*/ 1014726 w 7467600"/>
              <a:gd name="connsiteY642" fmla="*/ 1615556 h 6858000"/>
              <a:gd name="connsiteX643" fmla="*/ 678222 w 7467600"/>
              <a:gd name="connsiteY643" fmla="*/ 1248670 h 6858000"/>
              <a:gd name="connsiteX644" fmla="*/ 6691602 w 7467600"/>
              <a:gd name="connsiteY644" fmla="*/ 1140573 h 6858000"/>
              <a:gd name="connsiteX645" fmla="*/ 6571100 w 7467600"/>
              <a:gd name="connsiteY645" fmla="*/ 1183662 h 6858000"/>
              <a:gd name="connsiteX646" fmla="*/ 6241687 w 7467600"/>
              <a:gd name="connsiteY646" fmla="*/ 1257600 h 6858000"/>
              <a:gd name="connsiteX647" fmla="*/ 5693009 w 7467600"/>
              <a:gd name="connsiteY647" fmla="*/ 1478256 h 6858000"/>
              <a:gd name="connsiteX648" fmla="*/ 6548420 w 7467600"/>
              <a:gd name="connsiteY648" fmla="*/ 1214599 h 6858000"/>
              <a:gd name="connsiteX649" fmla="*/ 6605473 w 7467600"/>
              <a:gd name="connsiteY649" fmla="*/ 1184686 h 6858000"/>
              <a:gd name="connsiteX650" fmla="*/ 6691602 w 7467600"/>
              <a:gd name="connsiteY650" fmla="*/ 1140573 h 6858000"/>
              <a:gd name="connsiteX651" fmla="*/ 4002475 w 7467600"/>
              <a:gd name="connsiteY651" fmla="*/ 1037802 h 6858000"/>
              <a:gd name="connsiteX652" fmla="*/ 4000324 w 7467600"/>
              <a:gd name="connsiteY652" fmla="*/ 1039362 h 6858000"/>
              <a:gd name="connsiteX653" fmla="*/ 4002862 w 7467600"/>
              <a:gd name="connsiteY653" fmla="*/ 1042866 h 6858000"/>
              <a:gd name="connsiteX654" fmla="*/ 4002475 w 7467600"/>
              <a:gd name="connsiteY654" fmla="*/ 1037802 h 6858000"/>
              <a:gd name="connsiteX655" fmla="*/ 506322 w 7467600"/>
              <a:gd name="connsiteY655" fmla="*/ 1020997 h 6858000"/>
              <a:gd name="connsiteX656" fmla="*/ 533068 w 7467600"/>
              <a:gd name="connsiteY656" fmla="*/ 1029409 h 6858000"/>
              <a:gd name="connsiteX657" fmla="*/ 1232525 w 7467600"/>
              <a:gd name="connsiteY657" fmla="*/ 1804675 h 6858000"/>
              <a:gd name="connsiteX658" fmla="*/ 1388858 w 7467600"/>
              <a:gd name="connsiteY658" fmla="*/ 2368011 h 6858000"/>
              <a:gd name="connsiteX659" fmla="*/ 1384098 w 7467600"/>
              <a:gd name="connsiteY659" fmla="*/ 2378125 h 6858000"/>
              <a:gd name="connsiteX660" fmla="*/ 1425393 w 7467600"/>
              <a:gd name="connsiteY660" fmla="*/ 2589124 h 6858000"/>
              <a:gd name="connsiteX661" fmla="*/ 1424001 w 7467600"/>
              <a:gd name="connsiteY661" fmla="*/ 2597541 h 6858000"/>
              <a:gd name="connsiteX662" fmla="*/ 2152729 w 7467600"/>
              <a:gd name="connsiteY662" fmla="*/ 2864487 h 6858000"/>
              <a:gd name="connsiteX663" fmla="*/ 2020609 w 7467600"/>
              <a:gd name="connsiteY663" fmla="*/ 2539671 h 6858000"/>
              <a:gd name="connsiteX664" fmla="*/ 2018920 w 7467600"/>
              <a:gd name="connsiteY664" fmla="*/ 2536309 h 6858000"/>
              <a:gd name="connsiteX665" fmla="*/ 1342441 w 7467600"/>
              <a:gd name="connsiteY665" fmla="*/ 1173017 h 6858000"/>
              <a:gd name="connsiteX666" fmla="*/ 1367925 w 7467600"/>
              <a:gd name="connsiteY666" fmla="*/ 1135648 h 6858000"/>
              <a:gd name="connsiteX667" fmla="*/ 1771401 w 7467600"/>
              <a:gd name="connsiteY667" fmla="*/ 1806673 h 6858000"/>
              <a:gd name="connsiteX668" fmla="*/ 1972385 w 7467600"/>
              <a:gd name="connsiteY668" fmla="*/ 2198735 h 6858000"/>
              <a:gd name="connsiteX669" fmla="*/ 2040892 w 7467600"/>
              <a:gd name="connsiteY669" fmla="*/ 2405205 h 6858000"/>
              <a:gd name="connsiteX670" fmla="*/ 2131689 w 7467600"/>
              <a:gd name="connsiteY670" fmla="*/ 1936926 h 6858000"/>
              <a:gd name="connsiteX671" fmla="*/ 2454820 w 7467600"/>
              <a:gd name="connsiteY671" fmla="*/ 1248808 h 6858000"/>
              <a:gd name="connsiteX672" fmla="*/ 2492512 w 7467600"/>
              <a:gd name="connsiteY672" fmla="*/ 1302920 h 6858000"/>
              <a:gd name="connsiteX673" fmla="*/ 2081216 w 7467600"/>
              <a:gd name="connsiteY673" fmla="*/ 2527513 h 6858000"/>
              <a:gd name="connsiteX674" fmla="*/ 2081211 w 7467600"/>
              <a:gd name="connsiteY674" fmla="*/ 2528916 h 6858000"/>
              <a:gd name="connsiteX675" fmla="*/ 2199067 w 7467600"/>
              <a:gd name="connsiteY675" fmla="*/ 2884061 h 6858000"/>
              <a:gd name="connsiteX676" fmla="*/ 3192586 w 7467600"/>
              <a:gd name="connsiteY676" fmla="*/ 3411496 h 6858000"/>
              <a:gd name="connsiteX677" fmla="*/ 3182620 w 7467600"/>
              <a:gd name="connsiteY677" fmla="*/ 3483279 h 6858000"/>
              <a:gd name="connsiteX678" fmla="*/ 2435119 w 7467600"/>
              <a:gd name="connsiteY678" fmla="*/ 3080173 h 6858000"/>
              <a:gd name="connsiteX679" fmla="*/ 2410152 w 7467600"/>
              <a:gd name="connsiteY679" fmla="*/ 3063751 h 6858000"/>
              <a:gd name="connsiteX680" fmla="*/ 2408099 w 7467600"/>
              <a:gd name="connsiteY680" fmla="*/ 3064403 h 6858000"/>
              <a:gd name="connsiteX681" fmla="*/ 2407218 w 7467600"/>
              <a:gd name="connsiteY681" fmla="*/ 3070324 h 6858000"/>
              <a:gd name="connsiteX682" fmla="*/ 2380138 w 7467600"/>
              <a:gd name="connsiteY682" fmla="*/ 3099341 h 6858000"/>
              <a:gd name="connsiteX683" fmla="*/ 1765923 w 7467600"/>
              <a:gd name="connsiteY683" fmla="*/ 3581043 h 6858000"/>
              <a:gd name="connsiteX684" fmla="*/ 1702258 w 7467600"/>
              <a:gd name="connsiteY684" fmla="*/ 3612286 h 6858000"/>
              <a:gd name="connsiteX685" fmla="*/ 1538370 w 7467600"/>
              <a:gd name="connsiteY685" fmla="*/ 3811804 h 6858000"/>
              <a:gd name="connsiteX686" fmla="*/ 542867 w 7467600"/>
              <a:gd name="connsiteY686" fmla="*/ 4944092 h 6858000"/>
              <a:gd name="connsiteX687" fmla="*/ 515800 w 7467600"/>
              <a:gd name="connsiteY687" fmla="*/ 4862180 h 6858000"/>
              <a:gd name="connsiteX688" fmla="*/ 909145 w 7467600"/>
              <a:gd name="connsiteY688" fmla="*/ 4199225 h 6858000"/>
              <a:gd name="connsiteX689" fmla="*/ 1214067 w 7467600"/>
              <a:gd name="connsiteY689" fmla="*/ 3908561 h 6858000"/>
              <a:gd name="connsiteX690" fmla="*/ 640967 w 7467600"/>
              <a:gd name="connsiteY690" fmla="*/ 4105601 h 6858000"/>
              <a:gd name="connsiteX691" fmla="*/ 112563 w 7467600"/>
              <a:gd name="connsiteY691" fmla="*/ 4396952 h 6858000"/>
              <a:gd name="connsiteX692" fmla="*/ 0 w 7467600"/>
              <a:gd name="connsiteY692" fmla="*/ 4466006 h 6858000"/>
              <a:gd name="connsiteX693" fmla="*/ 0 w 7467600"/>
              <a:gd name="connsiteY693" fmla="*/ 4233763 h 6858000"/>
              <a:gd name="connsiteX694" fmla="*/ 36881 w 7467600"/>
              <a:gd name="connsiteY694" fmla="*/ 4200118 h 6858000"/>
              <a:gd name="connsiteX695" fmla="*/ 910534 w 7467600"/>
              <a:gd name="connsiteY695" fmla="*/ 3629753 h 6858000"/>
              <a:gd name="connsiteX696" fmla="*/ 1578717 w 7467600"/>
              <a:gd name="connsiteY696" fmla="*/ 3575982 h 6858000"/>
              <a:gd name="connsiteX697" fmla="*/ 2338780 w 7467600"/>
              <a:gd name="connsiteY697" fmla="*/ 3033725 h 6858000"/>
              <a:gd name="connsiteX698" fmla="*/ 1807991 w 7467600"/>
              <a:gd name="connsiteY698" fmla="*/ 2807184 h 6858000"/>
              <a:gd name="connsiteX699" fmla="*/ 1416358 w 7467600"/>
              <a:gd name="connsiteY699" fmla="*/ 3112571 h 6858000"/>
              <a:gd name="connsiteX700" fmla="*/ 939066 w 7467600"/>
              <a:gd name="connsiteY700" fmla="*/ 3378798 h 6858000"/>
              <a:gd name="connsiteX701" fmla="*/ 115099 w 7467600"/>
              <a:gd name="connsiteY701" fmla="*/ 3607650 h 6858000"/>
              <a:gd name="connsiteX702" fmla="*/ 97284 w 7467600"/>
              <a:gd name="connsiteY702" fmla="*/ 3520393 h 6858000"/>
              <a:gd name="connsiteX703" fmla="*/ 922050 w 7467600"/>
              <a:gd name="connsiteY703" fmla="*/ 3074867 h 6858000"/>
              <a:gd name="connsiteX704" fmla="*/ 1405265 w 7467600"/>
              <a:gd name="connsiteY704" fmla="*/ 3016319 h 6858000"/>
              <a:gd name="connsiteX705" fmla="*/ 1407512 w 7467600"/>
              <a:gd name="connsiteY705" fmla="*/ 3018001 h 6858000"/>
              <a:gd name="connsiteX706" fmla="*/ 1726266 w 7467600"/>
              <a:gd name="connsiteY706" fmla="*/ 2777274 h 6858000"/>
              <a:gd name="connsiteX707" fmla="*/ 625390 w 7467600"/>
              <a:gd name="connsiteY707" fmla="*/ 2514541 h 6858000"/>
              <a:gd name="connsiteX708" fmla="*/ 619799 w 7467600"/>
              <a:gd name="connsiteY708" fmla="*/ 2527180 h 6858000"/>
              <a:gd name="connsiteX709" fmla="*/ 310030 w 7467600"/>
              <a:gd name="connsiteY709" fmla="*/ 2771818 h 6858000"/>
              <a:gd name="connsiteX710" fmla="*/ 173877 w 7467600"/>
              <a:gd name="connsiteY710" fmla="*/ 2937056 h 6858000"/>
              <a:gd name="connsiteX711" fmla="*/ 77889 w 7467600"/>
              <a:gd name="connsiteY711" fmla="*/ 3138440 h 6858000"/>
              <a:gd name="connsiteX712" fmla="*/ 0 w 7467600"/>
              <a:gd name="connsiteY712" fmla="*/ 3271395 h 6858000"/>
              <a:gd name="connsiteX713" fmla="*/ 0 w 7467600"/>
              <a:gd name="connsiteY713" fmla="*/ 3153002 h 6858000"/>
              <a:gd name="connsiteX714" fmla="*/ 2386 w 7467600"/>
              <a:gd name="connsiteY714" fmla="*/ 3149203 h 6858000"/>
              <a:gd name="connsiteX715" fmla="*/ 89753 w 7467600"/>
              <a:gd name="connsiteY715" fmla="*/ 2987702 h 6858000"/>
              <a:gd name="connsiteX716" fmla="*/ 76869 w 7467600"/>
              <a:gd name="connsiteY716" fmla="*/ 3005404 h 6858000"/>
              <a:gd name="connsiteX717" fmla="*/ 32049 w 7467600"/>
              <a:gd name="connsiteY717" fmla="*/ 3065814 h 6858000"/>
              <a:gd name="connsiteX718" fmla="*/ 0 w 7467600"/>
              <a:gd name="connsiteY718" fmla="*/ 3108744 h 6858000"/>
              <a:gd name="connsiteX719" fmla="*/ 0 w 7467600"/>
              <a:gd name="connsiteY719" fmla="*/ 3058059 h 6858000"/>
              <a:gd name="connsiteX720" fmla="*/ 7610 w 7467600"/>
              <a:gd name="connsiteY720" fmla="*/ 3047889 h 6858000"/>
              <a:gd name="connsiteX721" fmla="*/ 52419 w 7467600"/>
              <a:gd name="connsiteY721" fmla="*/ 2987479 h 6858000"/>
              <a:gd name="connsiteX722" fmla="*/ 59142 w 7467600"/>
              <a:gd name="connsiteY722" fmla="*/ 2978488 h 6858000"/>
              <a:gd name="connsiteX723" fmla="*/ 0 w 7467600"/>
              <a:gd name="connsiteY723" fmla="*/ 3015334 h 6858000"/>
              <a:gd name="connsiteX724" fmla="*/ 0 w 7467600"/>
              <a:gd name="connsiteY724" fmla="*/ 2914286 h 6858000"/>
              <a:gd name="connsiteX725" fmla="*/ 36383 w 7467600"/>
              <a:gd name="connsiteY725" fmla="*/ 2901128 h 6858000"/>
              <a:gd name="connsiteX726" fmla="*/ 156329 w 7467600"/>
              <a:gd name="connsiteY726" fmla="*/ 2840533 h 6858000"/>
              <a:gd name="connsiteX727" fmla="*/ 358355 w 7467600"/>
              <a:gd name="connsiteY727" fmla="*/ 2620471 h 6858000"/>
              <a:gd name="connsiteX728" fmla="*/ 510577 w 7467600"/>
              <a:gd name="connsiteY728" fmla="*/ 2501244 h 6858000"/>
              <a:gd name="connsiteX729" fmla="*/ 211967 w 7467600"/>
              <a:gd name="connsiteY729" fmla="*/ 2479171 h 6858000"/>
              <a:gd name="connsiteX730" fmla="*/ 0 w 7467600"/>
              <a:gd name="connsiteY730" fmla="*/ 2476398 h 6858000"/>
              <a:gd name="connsiteX731" fmla="*/ 0 w 7467600"/>
              <a:gd name="connsiteY731" fmla="*/ 2389189 h 6858000"/>
              <a:gd name="connsiteX732" fmla="*/ 103062 w 7467600"/>
              <a:gd name="connsiteY732" fmla="*/ 2389518 h 6858000"/>
              <a:gd name="connsiteX733" fmla="*/ 510734 w 7467600"/>
              <a:gd name="connsiteY733" fmla="*/ 2416201 h 6858000"/>
              <a:gd name="connsiteX734" fmla="*/ 279257 w 7467600"/>
              <a:gd name="connsiteY734" fmla="*/ 2092102 h 6858000"/>
              <a:gd name="connsiteX735" fmla="*/ 65265 w 7467600"/>
              <a:gd name="connsiteY735" fmla="*/ 2006049 h 6858000"/>
              <a:gd name="connsiteX736" fmla="*/ 0 w 7467600"/>
              <a:gd name="connsiteY736" fmla="*/ 1982532 h 6858000"/>
              <a:gd name="connsiteX737" fmla="*/ 0 w 7467600"/>
              <a:gd name="connsiteY737" fmla="*/ 1912789 h 6858000"/>
              <a:gd name="connsiteX738" fmla="*/ 97460 w 7467600"/>
              <a:gd name="connsiteY738" fmla="*/ 1953725 h 6858000"/>
              <a:gd name="connsiteX739" fmla="*/ 221272 w 7467600"/>
              <a:gd name="connsiteY739" fmla="*/ 1980766 h 6858000"/>
              <a:gd name="connsiteX740" fmla="*/ 116765 w 7467600"/>
              <a:gd name="connsiteY740" fmla="*/ 1911033 h 6858000"/>
              <a:gd name="connsiteX741" fmla="*/ 16405 w 7467600"/>
              <a:gd name="connsiteY741" fmla="*/ 1803412 h 6858000"/>
              <a:gd name="connsiteX742" fmla="*/ 0 w 7467600"/>
              <a:gd name="connsiteY742" fmla="*/ 1784777 h 6858000"/>
              <a:gd name="connsiteX743" fmla="*/ 0 w 7467600"/>
              <a:gd name="connsiteY743" fmla="*/ 1740082 h 6858000"/>
              <a:gd name="connsiteX744" fmla="*/ 39394 w 7467600"/>
              <a:gd name="connsiteY744" fmla="*/ 1784856 h 6858000"/>
              <a:gd name="connsiteX745" fmla="*/ 135813 w 7467600"/>
              <a:gd name="connsiteY745" fmla="*/ 1888838 h 6858000"/>
              <a:gd name="connsiteX746" fmla="*/ 242575 w 7467600"/>
              <a:gd name="connsiteY746" fmla="*/ 1958841 h 6858000"/>
              <a:gd name="connsiteX747" fmla="*/ 82197 w 7467600"/>
              <a:gd name="connsiteY747" fmla="*/ 1754826 h 6858000"/>
              <a:gd name="connsiteX748" fmla="*/ 0 w 7467600"/>
              <a:gd name="connsiteY748" fmla="*/ 1679650 h 6858000"/>
              <a:gd name="connsiteX749" fmla="*/ 0 w 7467600"/>
              <a:gd name="connsiteY749" fmla="*/ 1602463 h 6858000"/>
              <a:gd name="connsiteX750" fmla="*/ 84689 w 7467600"/>
              <a:gd name="connsiteY750" fmla="*/ 1677442 h 6858000"/>
              <a:gd name="connsiteX751" fmla="*/ 298437 w 7467600"/>
              <a:gd name="connsiteY751" fmla="*/ 1968019 h 6858000"/>
              <a:gd name="connsiteX752" fmla="*/ 227269 w 7467600"/>
              <a:gd name="connsiteY752" fmla="*/ 1114064 h 6858000"/>
              <a:gd name="connsiteX753" fmla="*/ 248003 w 7467600"/>
              <a:gd name="connsiteY753" fmla="*/ 1089613 h 6858000"/>
              <a:gd name="connsiteX754" fmla="*/ 427020 w 7467600"/>
              <a:gd name="connsiteY754" fmla="*/ 1619803 h 6858000"/>
              <a:gd name="connsiteX755" fmla="*/ 340345 w 7467600"/>
              <a:gd name="connsiteY755" fmla="*/ 2027739 h 6858000"/>
              <a:gd name="connsiteX756" fmla="*/ 360865 w 7467600"/>
              <a:gd name="connsiteY756" fmla="*/ 2044827 h 6858000"/>
              <a:gd name="connsiteX757" fmla="*/ 560414 w 7467600"/>
              <a:gd name="connsiteY757" fmla="*/ 2421457 h 6858000"/>
              <a:gd name="connsiteX758" fmla="*/ 1359703 w 7467600"/>
              <a:gd name="connsiteY758" fmla="*/ 2578554 h 6858000"/>
              <a:gd name="connsiteX759" fmla="*/ 1359422 w 7467600"/>
              <a:gd name="connsiteY759" fmla="*/ 2577994 h 6858000"/>
              <a:gd name="connsiteX760" fmla="*/ 828701 w 7467600"/>
              <a:gd name="connsiteY760" fmla="*/ 1839520 h 6858000"/>
              <a:gd name="connsiteX761" fmla="*/ 494427 w 7467600"/>
              <a:gd name="connsiteY761" fmla="*/ 1092333 h 6858000"/>
              <a:gd name="connsiteX762" fmla="*/ 506322 w 7467600"/>
              <a:gd name="connsiteY762" fmla="*/ 1020997 h 6858000"/>
              <a:gd name="connsiteX763" fmla="*/ 4570198 w 7467600"/>
              <a:gd name="connsiteY763" fmla="*/ 978081 h 6858000"/>
              <a:gd name="connsiteX764" fmla="*/ 4523691 w 7467600"/>
              <a:gd name="connsiteY764" fmla="*/ 1127776 h 6858000"/>
              <a:gd name="connsiteX765" fmla="*/ 4509875 w 7467600"/>
              <a:gd name="connsiteY765" fmla="*/ 1167552 h 6858000"/>
              <a:gd name="connsiteX766" fmla="*/ 4478168 w 7467600"/>
              <a:gd name="connsiteY766" fmla="*/ 1260735 h 6858000"/>
              <a:gd name="connsiteX767" fmla="*/ 4409309 w 7467600"/>
              <a:gd name="connsiteY767" fmla="*/ 1666996 h 6858000"/>
              <a:gd name="connsiteX768" fmla="*/ 4370031 w 7467600"/>
              <a:gd name="connsiteY768" fmla="*/ 1955666 h 6858000"/>
              <a:gd name="connsiteX769" fmla="*/ 4570198 w 7467600"/>
              <a:gd name="connsiteY769" fmla="*/ 978081 h 6858000"/>
              <a:gd name="connsiteX770" fmla="*/ 4557898 w 7467600"/>
              <a:gd name="connsiteY770" fmla="*/ 900011 h 6858000"/>
              <a:gd name="connsiteX771" fmla="*/ 4344840 w 7467600"/>
              <a:gd name="connsiteY771" fmla="*/ 1922038 h 6858000"/>
              <a:gd name="connsiteX772" fmla="*/ 4378710 w 7467600"/>
              <a:gd name="connsiteY772" fmla="*/ 1665516 h 6858000"/>
              <a:gd name="connsiteX773" fmla="*/ 4448798 w 7467600"/>
              <a:gd name="connsiteY773" fmla="*/ 1253024 h 6858000"/>
              <a:gd name="connsiteX774" fmla="*/ 4480315 w 7467600"/>
              <a:gd name="connsiteY774" fmla="*/ 1158454 h 6858000"/>
              <a:gd name="connsiteX775" fmla="*/ 4494133 w 7467600"/>
              <a:gd name="connsiteY775" fmla="*/ 1118676 h 6858000"/>
              <a:gd name="connsiteX776" fmla="*/ 4557898 w 7467600"/>
              <a:gd name="connsiteY776" fmla="*/ 900011 h 6858000"/>
              <a:gd name="connsiteX777" fmla="*/ 5870151 w 7467600"/>
              <a:gd name="connsiteY777" fmla="*/ 898890 h 6858000"/>
              <a:gd name="connsiteX778" fmla="*/ 5861335 w 7467600"/>
              <a:gd name="connsiteY778" fmla="*/ 899177 h 6858000"/>
              <a:gd name="connsiteX779" fmla="*/ 5843702 w 7467600"/>
              <a:gd name="connsiteY779" fmla="*/ 899748 h 6858000"/>
              <a:gd name="connsiteX780" fmla="*/ 5651107 w 7467600"/>
              <a:gd name="connsiteY780" fmla="*/ 920306 h 6858000"/>
              <a:gd name="connsiteX781" fmla="*/ 5459407 w 7467600"/>
              <a:gd name="connsiteY781" fmla="*/ 940975 h 6858000"/>
              <a:gd name="connsiteX782" fmla="*/ 5374846 w 7467600"/>
              <a:gd name="connsiteY782" fmla="*/ 941988 h 6858000"/>
              <a:gd name="connsiteX783" fmla="*/ 5256105 w 7467600"/>
              <a:gd name="connsiteY783" fmla="*/ 945632 h 6858000"/>
              <a:gd name="connsiteX784" fmla="*/ 5107071 w 7467600"/>
              <a:gd name="connsiteY784" fmla="*/ 969720 h 6858000"/>
              <a:gd name="connsiteX785" fmla="*/ 4998681 w 7467600"/>
              <a:gd name="connsiteY785" fmla="*/ 988771 h 6858000"/>
              <a:gd name="connsiteX786" fmla="*/ 5870151 w 7467600"/>
              <a:gd name="connsiteY786" fmla="*/ 898890 h 6858000"/>
              <a:gd name="connsiteX787" fmla="*/ 5504425 w 7467600"/>
              <a:gd name="connsiteY787" fmla="*/ 848067 h 6858000"/>
              <a:gd name="connsiteX788" fmla="*/ 4968849 w 7467600"/>
              <a:gd name="connsiteY788" fmla="*/ 962318 h 6858000"/>
              <a:gd name="connsiteX789" fmla="*/ 5104039 w 7467600"/>
              <a:gd name="connsiteY789" fmla="*/ 940634 h 6858000"/>
              <a:gd name="connsiteX790" fmla="*/ 5256311 w 7467600"/>
              <a:gd name="connsiteY790" fmla="*/ 916490 h 6858000"/>
              <a:gd name="connsiteX791" fmla="*/ 5377381 w 7467600"/>
              <a:gd name="connsiteY791" fmla="*/ 912671 h 6858000"/>
              <a:gd name="connsiteX792" fmla="*/ 5460148 w 7467600"/>
              <a:gd name="connsiteY792" fmla="*/ 911442 h 6858000"/>
              <a:gd name="connsiteX793" fmla="*/ 5648971 w 7467600"/>
              <a:gd name="connsiteY793" fmla="*/ 891331 h 6858000"/>
              <a:gd name="connsiteX794" fmla="*/ 5844807 w 7467600"/>
              <a:gd name="connsiteY794" fmla="*/ 870718 h 6858000"/>
              <a:gd name="connsiteX795" fmla="*/ 5862975 w 7467600"/>
              <a:gd name="connsiteY795" fmla="*/ 869756 h 6858000"/>
              <a:gd name="connsiteX796" fmla="*/ 5920887 w 7467600"/>
              <a:gd name="connsiteY796" fmla="*/ 865929 h 6858000"/>
              <a:gd name="connsiteX797" fmla="*/ 5504425 w 7467600"/>
              <a:gd name="connsiteY797" fmla="*/ 848067 h 6858000"/>
              <a:gd name="connsiteX798" fmla="*/ 3607114 w 7467600"/>
              <a:gd name="connsiteY798" fmla="*/ 467441 h 6858000"/>
              <a:gd name="connsiteX799" fmla="*/ 3296242 w 7467600"/>
              <a:gd name="connsiteY799" fmla="*/ 807991 h 6858000"/>
              <a:gd name="connsiteX800" fmla="*/ 3174674 w 7467600"/>
              <a:gd name="connsiteY800" fmla="*/ 919759 h 6858000"/>
              <a:gd name="connsiteX801" fmla="*/ 3042978 w 7467600"/>
              <a:gd name="connsiteY801" fmla="*/ 1054894 h 6858000"/>
              <a:gd name="connsiteX802" fmla="*/ 2968914 w 7467600"/>
              <a:gd name="connsiteY802" fmla="*/ 1133756 h 6858000"/>
              <a:gd name="connsiteX803" fmla="*/ 3103823 w 7467600"/>
              <a:gd name="connsiteY803" fmla="*/ 1026814 h 6858000"/>
              <a:gd name="connsiteX804" fmla="*/ 3607114 w 7467600"/>
              <a:gd name="connsiteY804" fmla="*/ 467441 h 6858000"/>
              <a:gd name="connsiteX805" fmla="*/ 3744487 w 7467600"/>
              <a:gd name="connsiteY805" fmla="*/ 383136 h 6858000"/>
              <a:gd name="connsiteX806" fmla="*/ 3970213 w 7467600"/>
              <a:gd name="connsiteY806" fmla="*/ 995559 h 6858000"/>
              <a:gd name="connsiteX807" fmla="*/ 3744487 w 7467600"/>
              <a:gd name="connsiteY807" fmla="*/ 383136 h 6858000"/>
              <a:gd name="connsiteX808" fmla="*/ 3624562 w 7467600"/>
              <a:gd name="connsiteY808" fmla="*/ 367041 h 6858000"/>
              <a:gd name="connsiteX809" fmla="*/ 3489712 w 7467600"/>
              <a:gd name="connsiteY809" fmla="*/ 485386 h 6858000"/>
              <a:gd name="connsiteX810" fmla="*/ 3182994 w 7467600"/>
              <a:gd name="connsiteY810" fmla="*/ 828265 h 6858000"/>
              <a:gd name="connsiteX811" fmla="*/ 2892114 w 7467600"/>
              <a:gd name="connsiteY811" fmla="*/ 1172635 h 6858000"/>
              <a:gd name="connsiteX812" fmla="*/ 3021459 w 7467600"/>
              <a:gd name="connsiteY812" fmla="*/ 1035385 h 6858000"/>
              <a:gd name="connsiteX813" fmla="*/ 3153873 w 7467600"/>
              <a:gd name="connsiteY813" fmla="*/ 898971 h 6858000"/>
              <a:gd name="connsiteX814" fmla="*/ 3276511 w 7467600"/>
              <a:gd name="connsiteY814" fmla="*/ 786423 h 6858000"/>
              <a:gd name="connsiteX815" fmla="*/ 3584154 w 7467600"/>
              <a:gd name="connsiteY815" fmla="*/ 448218 h 6858000"/>
              <a:gd name="connsiteX816" fmla="*/ 3624562 w 7467600"/>
              <a:gd name="connsiteY816" fmla="*/ 367041 h 6858000"/>
              <a:gd name="connsiteX817" fmla="*/ 3766672 w 7467600"/>
              <a:gd name="connsiteY817" fmla="*/ 359429 h 6858000"/>
              <a:gd name="connsiteX818" fmla="*/ 3996338 w 7467600"/>
              <a:gd name="connsiteY818" fmla="*/ 968237 h 6858000"/>
              <a:gd name="connsiteX819" fmla="*/ 3766672 w 7467600"/>
              <a:gd name="connsiteY819" fmla="*/ 359429 h 6858000"/>
              <a:gd name="connsiteX820" fmla="*/ 5805386 w 7467600"/>
              <a:gd name="connsiteY820" fmla="*/ 239240 h 6858000"/>
              <a:gd name="connsiteX821" fmla="*/ 5736947 w 7467600"/>
              <a:gd name="connsiteY821" fmla="*/ 261367 h 6858000"/>
              <a:gd name="connsiteX822" fmla="*/ 5427012 w 7467600"/>
              <a:gd name="connsiteY822" fmla="*/ 311272 h 6858000"/>
              <a:gd name="connsiteX823" fmla="*/ 5147818 w 7467600"/>
              <a:gd name="connsiteY823" fmla="*/ 322112 h 6858000"/>
              <a:gd name="connsiteX824" fmla="*/ 5060854 w 7467600"/>
              <a:gd name="connsiteY824" fmla="*/ 311882 h 6858000"/>
              <a:gd name="connsiteX825" fmla="*/ 4945989 w 7467600"/>
              <a:gd name="connsiteY825" fmla="*/ 300516 h 6858000"/>
              <a:gd name="connsiteX826" fmla="*/ 5410479 w 7467600"/>
              <a:gd name="connsiteY826" fmla="*/ 348434 h 6858000"/>
              <a:gd name="connsiteX827" fmla="*/ 5805386 w 7467600"/>
              <a:gd name="connsiteY827" fmla="*/ 239240 h 6858000"/>
              <a:gd name="connsiteX828" fmla="*/ 5905192 w 7467600"/>
              <a:gd name="connsiteY828" fmla="*/ 163079 h 6858000"/>
              <a:gd name="connsiteX829" fmla="*/ 5865655 w 7467600"/>
              <a:gd name="connsiteY829" fmla="*/ 171901 h 6858000"/>
              <a:gd name="connsiteX830" fmla="*/ 5259740 w 7467600"/>
              <a:gd name="connsiteY830" fmla="*/ 257013 h 6858000"/>
              <a:gd name="connsiteX831" fmla="*/ 5208466 w 7467600"/>
              <a:gd name="connsiteY831" fmla="*/ 257550 h 6858000"/>
              <a:gd name="connsiteX832" fmla="*/ 4980204 w 7467600"/>
              <a:gd name="connsiteY832" fmla="*/ 271903 h 6858000"/>
              <a:gd name="connsiteX833" fmla="*/ 5068068 w 7467600"/>
              <a:gd name="connsiteY833" fmla="*/ 282244 h 6858000"/>
              <a:gd name="connsiteX834" fmla="*/ 5153231 w 7467600"/>
              <a:gd name="connsiteY834" fmla="*/ 292240 h 6858000"/>
              <a:gd name="connsiteX835" fmla="*/ 5426491 w 7467600"/>
              <a:gd name="connsiteY835" fmla="*/ 281128 h 6858000"/>
              <a:gd name="connsiteX836" fmla="*/ 5731212 w 7467600"/>
              <a:gd name="connsiteY836" fmla="*/ 231951 h 6858000"/>
              <a:gd name="connsiteX837" fmla="*/ 5905192 w 7467600"/>
              <a:gd name="connsiteY837" fmla="*/ 163079 h 6858000"/>
              <a:gd name="connsiteX838" fmla="*/ 5944437 w 7467600"/>
              <a:gd name="connsiteY838" fmla="*/ 113829 h 6858000"/>
              <a:gd name="connsiteX839" fmla="*/ 5825032 w 7467600"/>
              <a:gd name="connsiteY839" fmla="*/ 146405 h 6858000"/>
              <a:gd name="connsiteX840" fmla="*/ 4955599 w 7467600"/>
              <a:gd name="connsiteY840" fmla="*/ 247008 h 6858000"/>
              <a:gd name="connsiteX841" fmla="*/ 5210104 w 7467600"/>
              <a:gd name="connsiteY841" fmla="*/ 228123 h 6858000"/>
              <a:gd name="connsiteX842" fmla="*/ 5261015 w 7467600"/>
              <a:gd name="connsiteY842" fmla="*/ 227087 h 6858000"/>
              <a:gd name="connsiteX843" fmla="*/ 5861181 w 7467600"/>
              <a:gd name="connsiteY843" fmla="*/ 143093 h 6858000"/>
              <a:gd name="connsiteX844" fmla="*/ 5961252 w 7467600"/>
              <a:gd name="connsiteY844" fmla="*/ 114820 h 6858000"/>
              <a:gd name="connsiteX845" fmla="*/ 5944437 w 7467600"/>
              <a:gd name="connsiteY845" fmla="*/ 113829 h 6858000"/>
              <a:gd name="connsiteX846" fmla="*/ 3882765 w 7467600"/>
              <a:gd name="connsiteY846" fmla="*/ 0 h 6858000"/>
              <a:gd name="connsiteX847" fmla="*/ 3995099 w 7467600"/>
              <a:gd name="connsiteY847" fmla="*/ 0 h 6858000"/>
              <a:gd name="connsiteX848" fmla="*/ 4163818 w 7467600"/>
              <a:gd name="connsiteY848" fmla="*/ 234104 h 6858000"/>
              <a:gd name="connsiteX849" fmla="*/ 4172099 w 7467600"/>
              <a:gd name="connsiteY849" fmla="*/ 234207 h 6858000"/>
              <a:gd name="connsiteX850" fmla="*/ 4784282 w 7467600"/>
              <a:gd name="connsiteY850" fmla="*/ 276561 h 6858000"/>
              <a:gd name="connsiteX851" fmla="*/ 4801687 w 7467600"/>
              <a:gd name="connsiteY851" fmla="*/ 267764 h 6858000"/>
              <a:gd name="connsiteX852" fmla="*/ 6082788 w 7467600"/>
              <a:gd name="connsiteY852" fmla="*/ 64119 h 6858000"/>
              <a:gd name="connsiteX853" fmla="*/ 6099442 w 7467600"/>
              <a:gd name="connsiteY853" fmla="*/ 82568 h 6858000"/>
              <a:gd name="connsiteX854" fmla="*/ 4804137 w 7467600"/>
              <a:gd name="connsiteY854" fmla="*/ 320931 h 6858000"/>
              <a:gd name="connsiteX855" fmla="*/ 4227047 w 7467600"/>
              <a:gd name="connsiteY855" fmla="*/ 313415 h 6858000"/>
              <a:gd name="connsiteX856" fmla="*/ 4346041 w 7467600"/>
              <a:gd name="connsiteY856" fmla="*/ 456086 h 6858000"/>
              <a:gd name="connsiteX857" fmla="*/ 4870967 w 7467600"/>
              <a:gd name="connsiteY857" fmla="*/ 963061 h 6858000"/>
              <a:gd name="connsiteX858" fmla="*/ 4889647 w 7467600"/>
              <a:gd name="connsiteY858" fmla="*/ 957147 h 6858000"/>
              <a:gd name="connsiteX859" fmla="*/ 5422504 w 7467600"/>
              <a:gd name="connsiteY859" fmla="*/ 805191 h 6858000"/>
              <a:gd name="connsiteX860" fmla="*/ 6087656 w 7467600"/>
              <a:gd name="connsiteY860" fmla="*/ 826703 h 6858000"/>
              <a:gd name="connsiteX861" fmla="*/ 6058717 w 7467600"/>
              <a:gd name="connsiteY861" fmla="*/ 865992 h 6858000"/>
              <a:gd name="connsiteX862" fmla="*/ 4974153 w 7467600"/>
              <a:gd name="connsiteY862" fmla="*/ 1045456 h 6858000"/>
              <a:gd name="connsiteX863" fmla="*/ 5627835 w 7467600"/>
              <a:gd name="connsiteY863" fmla="*/ 1472077 h 6858000"/>
              <a:gd name="connsiteX864" fmla="*/ 5629817 w 7467600"/>
              <a:gd name="connsiteY864" fmla="*/ 1471412 h 6858000"/>
              <a:gd name="connsiteX865" fmla="*/ 5634124 w 7467600"/>
              <a:gd name="connsiteY865" fmla="*/ 1470572 h 6858000"/>
              <a:gd name="connsiteX866" fmla="*/ 5755832 w 7467600"/>
              <a:gd name="connsiteY866" fmla="*/ 1383886 h 6858000"/>
              <a:gd name="connsiteX867" fmla="*/ 6014186 w 7467600"/>
              <a:gd name="connsiteY867" fmla="*/ 1279799 h 6858000"/>
              <a:gd name="connsiteX868" fmla="*/ 6901619 w 7467600"/>
              <a:gd name="connsiteY868" fmla="*/ 1047874 h 6858000"/>
              <a:gd name="connsiteX869" fmla="*/ 6931566 w 7467600"/>
              <a:gd name="connsiteY869" fmla="*/ 1062034 h 6858000"/>
              <a:gd name="connsiteX870" fmla="*/ 5790982 w 7467600"/>
              <a:gd name="connsiteY870" fmla="*/ 1561380 h 6858000"/>
              <a:gd name="connsiteX871" fmla="*/ 6188971 w 7467600"/>
              <a:gd name="connsiteY871" fmla="*/ 1755168 h 6858000"/>
              <a:gd name="connsiteX872" fmla="*/ 6202446 w 7467600"/>
              <a:gd name="connsiteY872" fmla="*/ 1752268 h 6858000"/>
              <a:gd name="connsiteX873" fmla="*/ 7179560 w 7467600"/>
              <a:gd name="connsiteY873" fmla="*/ 1467551 h 6858000"/>
              <a:gd name="connsiteX874" fmla="*/ 7158730 w 7467600"/>
              <a:gd name="connsiteY874" fmla="*/ 1507835 h 6858000"/>
              <a:gd name="connsiteX875" fmla="*/ 6326959 w 7467600"/>
              <a:gd name="connsiteY875" fmla="*/ 1817686 h 6858000"/>
              <a:gd name="connsiteX876" fmla="*/ 6537433 w 7467600"/>
              <a:gd name="connsiteY876" fmla="*/ 1907790 h 6858000"/>
              <a:gd name="connsiteX877" fmla="*/ 6550221 w 7467600"/>
              <a:gd name="connsiteY877" fmla="*/ 1910729 h 6858000"/>
              <a:gd name="connsiteX878" fmla="*/ 6964438 w 7467600"/>
              <a:gd name="connsiteY878" fmla="*/ 2209505 h 6858000"/>
              <a:gd name="connsiteX879" fmla="*/ 7367862 w 7467600"/>
              <a:gd name="connsiteY879" fmla="*/ 2806833 h 6858000"/>
              <a:gd name="connsiteX880" fmla="*/ 7364329 w 7467600"/>
              <a:gd name="connsiteY880" fmla="*/ 2826907 h 6858000"/>
              <a:gd name="connsiteX881" fmla="*/ 7290545 w 7467600"/>
              <a:gd name="connsiteY881" fmla="*/ 2850663 h 6858000"/>
              <a:gd name="connsiteX882" fmla="*/ 6472036 w 7467600"/>
              <a:gd name="connsiteY882" fmla="*/ 1959003 h 6858000"/>
              <a:gd name="connsiteX883" fmla="*/ 5792897 w 7467600"/>
              <a:gd name="connsiteY883" fmla="*/ 1647747 h 6858000"/>
              <a:gd name="connsiteX884" fmla="*/ 5842751 w 7467600"/>
              <a:gd name="connsiteY884" fmla="*/ 1816112 h 6858000"/>
              <a:gd name="connsiteX885" fmla="*/ 5847424 w 7467600"/>
              <a:gd name="connsiteY885" fmla="*/ 1815776 h 6858000"/>
              <a:gd name="connsiteX886" fmla="*/ 6399821 w 7467600"/>
              <a:gd name="connsiteY886" fmla="*/ 2344799 h 6858000"/>
              <a:gd name="connsiteX887" fmla="*/ 6323232 w 7467600"/>
              <a:gd name="connsiteY887" fmla="*/ 2389634 h 6858000"/>
              <a:gd name="connsiteX888" fmla="*/ 5942958 w 7467600"/>
              <a:gd name="connsiteY888" fmla="*/ 2077708 h 6858000"/>
              <a:gd name="connsiteX889" fmla="*/ 5921559 w 7467600"/>
              <a:gd name="connsiteY889" fmla="*/ 2378596 h 6858000"/>
              <a:gd name="connsiteX890" fmla="*/ 5817651 w 7467600"/>
              <a:gd name="connsiteY890" fmla="*/ 3023919 h 6858000"/>
              <a:gd name="connsiteX891" fmla="*/ 5729634 w 7467600"/>
              <a:gd name="connsiteY891" fmla="*/ 3051849 h 6858000"/>
              <a:gd name="connsiteX892" fmla="*/ 5611018 w 7467600"/>
              <a:gd name="connsiteY892" fmla="*/ 2316769 h 6858000"/>
              <a:gd name="connsiteX893" fmla="*/ 5687608 w 7467600"/>
              <a:gd name="connsiteY893" fmla="*/ 2039972 h 6858000"/>
              <a:gd name="connsiteX894" fmla="*/ 5657554 w 7467600"/>
              <a:gd name="connsiteY894" fmla="*/ 1576445 h 6858000"/>
              <a:gd name="connsiteX895" fmla="*/ 5150475 w 7467600"/>
              <a:gd name="connsiteY895" fmla="*/ 1274012 h 6858000"/>
              <a:gd name="connsiteX896" fmla="*/ 5349142 w 7467600"/>
              <a:gd name="connsiteY896" fmla="*/ 2204405 h 6858000"/>
              <a:gd name="connsiteX897" fmla="*/ 5262214 w 7467600"/>
              <a:gd name="connsiteY897" fmla="*/ 2233836 h 6858000"/>
              <a:gd name="connsiteX898" fmla="*/ 4981539 w 7467600"/>
              <a:gd name="connsiteY898" fmla="*/ 1542201 h 6858000"/>
              <a:gd name="connsiteX899" fmla="*/ 4958461 w 7467600"/>
              <a:gd name="connsiteY899" fmla="*/ 1136957 h 6858000"/>
              <a:gd name="connsiteX900" fmla="*/ 4655015 w 7467600"/>
              <a:gd name="connsiteY900" fmla="*/ 891426 h 6858000"/>
              <a:gd name="connsiteX901" fmla="*/ 4348002 w 7467600"/>
              <a:gd name="connsiteY901" fmla="*/ 2205895 h 6858000"/>
              <a:gd name="connsiteX902" fmla="*/ 4262250 w 7467600"/>
              <a:gd name="connsiteY902" fmla="*/ 2219972 h 6858000"/>
              <a:gd name="connsiteX903" fmla="*/ 4550611 w 7467600"/>
              <a:gd name="connsiteY903" fmla="*/ 817540 h 6858000"/>
              <a:gd name="connsiteX904" fmla="*/ 4564418 w 7467600"/>
              <a:gd name="connsiteY904" fmla="*/ 808293 h 6858000"/>
              <a:gd name="connsiteX905" fmla="*/ 4266388 w 7467600"/>
              <a:gd name="connsiteY905" fmla="*/ 500083 h 6858000"/>
              <a:gd name="connsiteX906" fmla="*/ 4032842 w 7467600"/>
              <a:gd name="connsiteY906" fmla="*/ 211809 h 6858000"/>
              <a:gd name="connsiteX907" fmla="*/ 3882765 w 7467600"/>
              <a:gd name="connsiteY907" fmla="*/ 0 h 6858000"/>
              <a:gd name="connsiteX908" fmla="*/ 3721337 w 7467600"/>
              <a:gd name="connsiteY908" fmla="*/ 0 h 6858000"/>
              <a:gd name="connsiteX909" fmla="*/ 3797544 w 7467600"/>
              <a:gd name="connsiteY909" fmla="*/ 0 h 6858000"/>
              <a:gd name="connsiteX910" fmla="*/ 3775734 w 7467600"/>
              <a:gd name="connsiteY910" fmla="*/ 95131 h 6858000"/>
              <a:gd name="connsiteX911" fmla="*/ 3724807 w 7467600"/>
              <a:gd name="connsiteY911" fmla="*/ 272257 h 6858000"/>
              <a:gd name="connsiteX912" fmla="*/ 3726844 w 7467600"/>
              <a:gd name="connsiteY912" fmla="*/ 282988 h 6858000"/>
              <a:gd name="connsiteX913" fmla="*/ 3742664 w 7467600"/>
              <a:gd name="connsiteY913" fmla="*/ 279918 h 6858000"/>
              <a:gd name="connsiteX914" fmla="*/ 4103910 w 7467600"/>
              <a:gd name="connsiteY914" fmla="*/ 1161917 h 6858000"/>
              <a:gd name="connsiteX915" fmla="*/ 4020269 w 7467600"/>
              <a:gd name="connsiteY915" fmla="*/ 1200406 h 6858000"/>
              <a:gd name="connsiteX916" fmla="*/ 3674882 w 7467600"/>
              <a:gd name="connsiteY916" fmla="*/ 488524 h 6858000"/>
              <a:gd name="connsiteX917" fmla="*/ 3132682 w 7467600"/>
              <a:gd name="connsiteY917" fmla="*/ 1072284 h 6858000"/>
              <a:gd name="connsiteX918" fmla="*/ 2716346 w 7467600"/>
              <a:gd name="connsiteY918" fmla="*/ 1276376 h 6858000"/>
              <a:gd name="connsiteX919" fmla="*/ 2716772 w 7467600"/>
              <a:gd name="connsiteY919" fmla="*/ 1255462 h 6858000"/>
              <a:gd name="connsiteX920" fmla="*/ 3471096 w 7467600"/>
              <a:gd name="connsiteY920" fmla="*/ 437072 h 6858000"/>
              <a:gd name="connsiteX921" fmla="*/ 3639057 w 7467600"/>
              <a:gd name="connsiteY921" fmla="*/ 286334 h 6858000"/>
              <a:gd name="connsiteX922" fmla="*/ 3640309 w 7467600"/>
              <a:gd name="connsiteY922" fmla="*/ 284664 h 6858000"/>
              <a:gd name="connsiteX923" fmla="*/ 3646022 w 7467600"/>
              <a:gd name="connsiteY923" fmla="*/ 276711 h 6858000"/>
              <a:gd name="connsiteX924" fmla="*/ 3707943 w 7467600"/>
              <a:gd name="connsiteY924" fmla="*/ 65958 h 6858000"/>
              <a:gd name="connsiteX925" fmla="*/ 3721337 w 7467600"/>
              <a:gd name="connsiteY925" fmla="*/ 0 h 6858000"/>
              <a:gd name="connsiteX926" fmla="*/ 2867960 w 7467600"/>
              <a:gd name="connsiteY926" fmla="*/ 0 h 6858000"/>
              <a:gd name="connsiteX927" fmla="*/ 2926351 w 7467600"/>
              <a:gd name="connsiteY927" fmla="*/ 0 h 6858000"/>
              <a:gd name="connsiteX928" fmla="*/ 2902823 w 7467600"/>
              <a:gd name="connsiteY928" fmla="*/ 262929 h 6858000"/>
              <a:gd name="connsiteX929" fmla="*/ 2940663 w 7467600"/>
              <a:gd name="connsiteY929" fmla="*/ 140884 h 6858000"/>
              <a:gd name="connsiteX930" fmla="*/ 2947039 w 7467600"/>
              <a:gd name="connsiteY930" fmla="*/ 122524 h 6858000"/>
              <a:gd name="connsiteX931" fmla="*/ 2984316 w 7467600"/>
              <a:gd name="connsiteY931" fmla="*/ 0 h 6858000"/>
              <a:gd name="connsiteX932" fmla="*/ 3016114 w 7467600"/>
              <a:gd name="connsiteY932" fmla="*/ 0 h 6858000"/>
              <a:gd name="connsiteX933" fmla="*/ 2979949 w 7467600"/>
              <a:gd name="connsiteY933" fmla="*/ 119274 h 6858000"/>
              <a:gd name="connsiteX934" fmla="*/ 3023879 w 7467600"/>
              <a:gd name="connsiteY934" fmla="*/ 0 h 6858000"/>
              <a:gd name="connsiteX935" fmla="*/ 3105400 w 7467600"/>
              <a:gd name="connsiteY935" fmla="*/ 0 h 6858000"/>
              <a:gd name="connsiteX936" fmla="*/ 3094669 w 7467600"/>
              <a:gd name="connsiteY936" fmla="*/ 30308 h 6858000"/>
              <a:gd name="connsiteX937" fmla="*/ 2901945 w 7467600"/>
              <a:gd name="connsiteY937" fmla="*/ 466538 h 6858000"/>
              <a:gd name="connsiteX938" fmla="*/ 2815209 w 7467600"/>
              <a:gd name="connsiteY938" fmla="*/ 497361 h 6858000"/>
              <a:gd name="connsiteX939" fmla="*/ 2844845 w 7467600"/>
              <a:gd name="connsiteY939" fmla="*/ 127638 h 6858000"/>
              <a:gd name="connsiteX940" fmla="*/ 2867960 w 7467600"/>
              <a:gd name="connsiteY940" fmla="*/ 0 h 6858000"/>
              <a:gd name="connsiteX941" fmla="*/ 1057230 w 7467600"/>
              <a:gd name="connsiteY941" fmla="*/ 0 h 6858000"/>
              <a:gd name="connsiteX942" fmla="*/ 1111003 w 7467600"/>
              <a:gd name="connsiteY942" fmla="*/ 0 h 6858000"/>
              <a:gd name="connsiteX943" fmla="*/ 1125553 w 7467600"/>
              <a:gd name="connsiteY943" fmla="*/ 52588 h 6858000"/>
              <a:gd name="connsiteX944" fmla="*/ 1304276 w 7467600"/>
              <a:gd name="connsiteY944" fmla="*/ 476275 h 6858000"/>
              <a:gd name="connsiteX945" fmla="*/ 1492066 w 7467600"/>
              <a:gd name="connsiteY945" fmla="*/ 886333 h 6858000"/>
              <a:gd name="connsiteX946" fmla="*/ 1423698 w 7467600"/>
              <a:gd name="connsiteY946" fmla="*/ 710817 h 6858000"/>
              <a:gd name="connsiteX947" fmla="*/ 1357609 w 7467600"/>
              <a:gd name="connsiteY947" fmla="*/ 532892 h 6858000"/>
              <a:gd name="connsiteX948" fmla="*/ 1309550 w 7467600"/>
              <a:gd name="connsiteY948" fmla="*/ 374031 h 6858000"/>
              <a:gd name="connsiteX949" fmla="*/ 1193673 w 7467600"/>
              <a:gd name="connsiteY949" fmla="*/ 49533 h 6858000"/>
              <a:gd name="connsiteX950" fmla="*/ 1164391 w 7467600"/>
              <a:gd name="connsiteY950" fmla="*/ 0 h 6858000"/>
              <a:gd name="connsiteX951" fmla="*/ 1200666 w 7467600"/>
              <a:gd name="connsiteY951" fmla="*/ 0 h 6858000"/>
              <a:gd name="connsiteX952" fmla="*/ 1223408 w 7467600"/>
              <a:gd name="connsiteY952" fmla="*/ 38996 h 6858000"/>
              <a:gd name="connsiteX953" fmla="*/ 1339635 w 7467600"/>
              <a:gd name="connsiteY953" fmla="*/ 365517 h 6858000"/>
              <a:gd name="connsiteX954" fmla="*/ 1387469 w 7467600"/>
              <a:gd name="connsiteY954" fmla="*/ 523079 h 6858000"/>
              <a:gd name="connsiteX955" fmla="*/ 1452685 w 7467600"/>
              <a:gd name="connsiteY955" fmla="*/ 699806 h 6858000"/>
              <a:gd name="connsiteX956" fmla="*/ 1492092 w 7467600"/>
              <a:gd name="connsiteY956" fmla="*/ 800424 h 6858000"/>
              <a:gd name="connsiteX957" fmla="*/ 1455302 w 7467600"/>
              <a:gd name="connsiteY957" fmla="*/ 632913 h 6858000"/>
              <a:gd name="connsiteX958" fmla="*/ 1222336 w 7467600"/>
              <a:gd name="connsiteY958" fmla="*/ 9480 h 6858000"/>
              <a:gd name="connsiteX959" fmla="*/ 1214634 w 7467600"/>
              <a:gd name="connsiteY959" fmla="*/ 0 h 6858000"/>
              <a:gd name="connsiteX960" fmla="*/ 1289827 w 7467600"/>
              <a:gd name="connsiteY960" fmla="*/ 0 h 6858000"/>
              <a:gd name="connsiteX961" fmla="*/ 1321076 w 7467600"/>
              <a:gd name="connsiteY961" fmla="*/ 59722 h 6858000"/>
              <a:gd name="connsiteX962" fmla="*/ 1512579 w 7467600"/>
              <a:gd name="connsiteY962" fmla="*/ 626441 h 6858000"/>
              <a:gd name="connsiteX963" fmla="*/ 1506076 w 7467600"/>
              <a:gd name="connsiteY963" fmla="*/ 1089289 h 6858000"/>
              <a:gd name="connsiteX964" fmla="*/ 1486346 w 7467600"/>
              <a:gd name="connsiteY964" fmla="*/ 1079919 h 6858000"/>
              <a:gd name="connsiteX965" fmla="*/ 1070511 w 7467600"/>
              <a:gd name="connsiteY965" fmla="*/ 48609 h 6858000"/>
              <a:gd name="connsiteX966" fmla="*/ 1057230 w 7467600"/>
              <a:gd name="connsiteY966" fmla="*/ 0 h 6858000"/>
              <a:gd name="connsiteX967" fmla="*/ 43151 w 7467600"/>
              <a:gd name="connsiteY967" fmla="*/ 0 h 6858000"/>
              <a:gd name="connsiteX968" fmla="*/ 95283 w 7467600"/>
              <a:gd name="connsiteY968" fmla="*/ 0 h 6858000"/>
              <a:gd name="connsiteX969" fmla="*/ 300708 w 7467600"/>
              <a:gd name="connsiteY969" fmla="*/ 154571 h 6858000"/>
              <a:gd name="connsiteX970" fmla="*/ 530414 w 7467600"/>
              <a:gd name="connsiteY970" fmla="*/ 354673 h 6858000"/>
              <a:gd name="connsiteX971" fmla="*/ 333785 w 7467600"/>
              <a:gd name="connsiteY971" fmla="*/ 161564 h 6858000"/>
              <a:gd name="connsiteX972" fmla="*/ 147005 w 7467600"/>
              <a:gd name="connsiteY972" fmla="*/ 0 h 6858000"/>
              <a:gd name="connsiteX973" fmla="*/ 272509 w 7467600"/>
              <a:gd name="connsiteY973" fmla="*/ 0 h 6858000"/>
              <a:gd name="connsiteX974" fmla="*/ 326276 w 7467600"/>
              <a:gd name="connsiteY974" fmla="*/ 45847 h 6858000"/>
              <a:gd name="connsiteX975" fmla="*/ 823759 w 7467600"/>
              <a:gd name="connsiteY975" fmla="*/ 574145 h 6858000"/>
              <a:gd name="connsiteX976" fmla="*/ 811254 w 7467600"/>
              <a:gd name="connsiteY976" fmla="*/ 665546 h 6858000"/>
              <a:gd name="connsiteX977" fmla="*/ 154042 w 7467600"/>
              <a:gd name="connsiteY977" fmla="*/ 261522 h 6858000"/>
              <a:gd name="connsiteX978" fmla="*/ 13550 w 7467600"/>
              <a:gd name="connsiteY978" fmla="*/ 158423 h 6858000"/>
              <a:gd name="connsiteX979" fmla="*/ 0 w 7467600"/>
              <a:gd name="connsiteY979" fmla="*/ 146618 h 6858000"/>
              <a:gd name="connsiteX980" fmla="*/ 0 w 7467600"/>
              <a:gd name="connsiteY980" fmla="*/ 59161 h 6858000"/>
              <a:gd name="connsiteX981" fmla="*/ 45427 w 7467600"/>
              <a:gd name="connsiteY981" fmla="*/ 101078 h 6858000"/>
              <a:gd name="connsiteX982" fmla="*/ 630103 w 7467600"/>
              <a:gd name="connsiteY982" fmla="*/ 485885 h 6858000"/>
              <a:gd name="connsiteX983" fmla="*/ 532040 w 7467600"/>
              <a:gd name="connsiteY983" fmla="*/ 399359 h 6858000"/>
              <a:gd name="connsiteX984" fmla="*/ 517618 w 7467600"/>
              <a:gd name="connsiteY984" fmla="*/ 385726 h 6858000"/>
              <a:gd name="connsiteX985" fmla="*/ 285074 w 7467600"/>
              <a:gd name="connsiteY985" fmla="*/ 182755 h 6858000"/>
              <a:gd name="connsiteX986" fmla="*/ 43151 w 7467600"/>
              <a:gd name="connsiteY98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7312201 w 7467600"/>
              <a:gd name="connsiteY127" fmla="*/ 5128278 h 6858000"/>
              <a:gd name="connsiteX128" fmla="*/ 7450656 w 7467600"/>
              <a:gd name="connsiteY128" fmla="*/ 5134750 h 6858000"/>
              <a:gd name="connsiteX129" fmla="*/ 7312201 w 7467600"/>
              <a:gd name="connsiteY129" fmla="*/ 5128278 h 6858000"/>
              <a:gd name="connsiteX130" fmla="*/ 1903353 w 7467600"/>
              <a:gd name="connsiteY130" fmla="*/ 5044827 h 6858000"/>
              <a:gd name="connsiteX131" fmla="*/ 1936931 w 7467600"/>
              <a:gd name="connsiteY131" fmla="*/ 5093954 h 6858000"/>
              <a:gd name="connsiteX132" fmla="*/ 2195868 w 7467600"/>
              <a:gd name="connsiteY132" fmla="*/ 5396574 h 6858000"/>
              <a:gd name="connsiteX133" fmla="*/ 2088852 w 7467600"/>
              <a:gd name="connsiteY133" fmla="*/ 5166123 h 6858000"/>
              <a:gd name="connsiteX134" fmla="*/ 1958241 w 7467600"/>
              <a:gd name="connsiteY134" fmla="*/ 5067955 h 6858000"/>
              <a:gd name="connsiteX135" fmla="*/ 1903353 w 7467600"/>
              <a:gd name="connsiteY135" fmla="*/ 5044827 h 6858000"/>
              <a:gd name="connsiteX136" fmla="*/ 1979378 w 7467600"/>
              <a:gd name="connsiteY136" fmla="*/ 4769504 h 6858000"/>
              <a:gd name="connsiteX137" fmla="*/ 2882120 w 7467600"/>
              <a:gd name="connsiteY137" fmla="*/ 5064547 h 6858000"/>
              <a:gd name="connsiteX138" fmla="*/ 2793103 w 7467600"/>
              <a:gd name="connsiteY138" fmla="*/ 5039699 h 6858000"/>
              <a:gd name="connsiteX139" fmla="*/ 2770041 w 7467600"/>
              <a:gd name="connsiteY139" fmla="*/ 5033634 h 6858000"/>
              <a:gd name="connsiteX140" fmla="*/ 1979378 w 7467600"/>
              <a:gd name="connsiteY140" fmla="*/ 4769504 h 6858000"/>
              <a:gd name="connsiteX141" fmla="*/ 1927410 w 7467600"/>
              <a:gd name="connsiteY141" fmla="*/ 4716164 h 6858000"/>
              <a:gd name="connsiteX142" fmla="*/ 1959587 w 7467600"/>
              <a:gd name="connsiteY142" fmla="*/ 4728849 h 6858000"/>
              <a:gd name="connsiteX143" fmla="*/ 2777707 w 7467600"/>
              <a:gd name="connsiteY143" fmla="*/ 5003991 h 6858000"/>
              <a:gd name="connsiteX144" fmla="*/ 2800768 w 7467600"/>
              <a:gd name="connsiteY144" fmla="*/ 5010056 h 6858000"/>
              <a:gd name="connsiteX145" fmla="*/ 2879408 w 7467600"/>
              <a:gd name="connsiteY145" fmla="*/ 5031590 h 6858000"/>
              <a:gd name="connsiteX146" fmla="*/ 2862295 w 7467600"/>
              <a:gd name="connsiteY146" fmla="*/ 5022958 h 6858000"/>
              <a:gd name="connsiteX147" fmla="*/ 2813343 w 7467600"/>
              <a:gd name="connsiteY147" fmla="*/ 4998369 h 6858000"/>
              <a:gd name="connsiteX148" fmla="*/ 2646245 w 7467600"/>
              <a:gd name="connsiteY148" fmla="*/ 4930999 h 6858000"/>
              <a:gd name="connsiteX149" fmla="*/ 1999243 w 7467600"/>
              <a:gd name="connsiteY149" fmla="*/ 4730524 h 6858000"/>
              <a:gd name="connsiteX150" fmla="*/ 1979527 w 7467600"/>
              <a:gd name="connsiteY150" fmla="*/ 4726651 h 6858000"/>
              <a:gd name="connsiteX151" fmla="*/ 1927410 w 7467600"/>
              <a:gd name="connsiteY151" fmla="*/ 4716164 h 6858000"/>
              <a:gd name="connsiteX152" fmla="*/ 1997014 w 7467600"/>
              <a:gd name="connsiteY152" fmla="*/ 4698007 h 6858000"/>
              <a:gd name="connsiteX153" fmla="*/ 2005458 w 7467600"/>
              <a:gd name="connsiteY153" fmla="*/ 4699540 h 6858000"/>
              <a:gd name="connsiteX154" fmla="*/ 2657186 w 7467600"/>
              <a:gd name="connsiteY154" fmla="*/ 4901687 h 6858000"/>
              <a:gd name="connsiteX155" fmla="*/ 2826662 w 7467600"/>
              <a:gd name="connsiteY155" fmla="*/ 4970362 h 6858000"/>
              <a:gd name="connsiteX156" fmla="*/ 2876100 w 7467600"/>
              <a:gd name="connsiteY156" fmla="*/ 4995397 h 6858000"/>
              <a:gd name="connsiteX157" fmla="*/ 3042600 w 7467600"/>
              <a:gd name="connsiteY157" fmla="*/ 5059532 h 6858000"/>
              <a:gd name="connsiteX158" fmla="*/ 1997014 w 7467600"/>
              <a:gd name="connsiteY158" fmla="*/ 4698007 h 6858000"/>
              <a:gd name="connsiteX159" fmla="*/ 2305292 w 7467600"/>
              <a:gd name="connsiteY159" fmla="*/ 4219492 h 6858000"/>
              <a:gd name="connsiteX160" fmla="*/ 3360922 w 7467600"/>
              <a:gd name="connsiteY160" fmla="*/ 4529373 h 6858000"/>
              <a:gd name="connsiteX161" fmla="*/ 3492420 w 7467600"/>
              <a:gd name="connsiteY161" fmla="*/ 4510145 h 6858000"/>
              <a:gd name="connsiteX162" fmla="*/ 3364086 w 7467600"/>
              <a:gd name="connsiteY162" fmla="*/ 4480340 h 6858000"/>
              <a:gd name="connsiteX163" fmla="*/ 3225818 w 7467600"/>
              <a:gd name="connsiteY163" fmla="*/ 4411822 h 6858000"/>
              <a:gd name="connsiteX164" fmla="*/ 3129696 w 7467600"/>
              <a:gd name="connsiteY164" fmla="*/ 4360704 h 6858000"/>
              <a:gd name="connsiteX165" fmla="*/ 2814545 w 7467600"/>
              <a:gd name="connsiteY165" fmla="*/ 4282955 h 6858000"/>
              <a:gd name="connsiteX166" fmla="*/ 2305292 w 7467600"/>
              <a:gd name="connsiteY166" fmla="*/ 4219492 h 6858000"/>
              <a:gd name="connsiteX167" fmla="*/ 2626982 w 7467600"/>
              <a:gd name="connsiteY167" fmla="*/ 4206450 h 6858000"/>
              <a:gd name="connsiteX168" fmla="*/ 2490617 w 7467600"/>
              <a:gd name="connsiteY168" fmla="*/ 4206951 h 6858000"/>
              <a:gd name="connsiteX169" fmla="*/ 2819869 w 7467600"/>
              <a:gd name="connsiteY169" fmla="*/ 4252936 h 6858000"/>
              <a:gd name="connsiteX170" fmla="*/ 3143018 w 7467600"/>
              <a:gd name="connsiteY170" fmla="*/ 4332698 h 6858000"/>
              <a:gd name="connsiteX171" fmla="*/ 3241520 w 7467600"/>
              <a:gd name="connsiteY171" fmla="*/ 4385112 h 6858000"/>
              <a:gd name="connsiteX172" fmla="*/ 3374575 w 7467600"/>
              <a:gd name="connsiteY172" fmla="*/ 4451517 h 6858000"/>
              <a:gd name="connsiteX173" fmla="*/ 3505221 w 7467600"/>
              <a:gd name="connsiteY173" fmla="*/ 4480757 h 6858000"/>
              <a:gd name="connsiteX174" fmla="*/ 2626982 w 7467600"/>
              <a:gd name="connsiteY174" fmla="*/ 4206450 h 6858000"/>
              <a:gd name="connsiteX175" fmla="*/ 1310106 w 7467600"/>
              <a:gd name="connsiteY175" fmla="*/ 3943217 h 6858000"/>
              <a:gd name="connsiteX176" fmla="*/ 854994 w 7467600"/>
              <a:gd name="connsiteY176" fmla="*/ 4399136 h 6858000"/>
              <a:gd name="connsiteX177" fmla="*/ 742462 w 7467600"/>
              <a:gd name="connsiteY177" fmla="*/ 4594648 h 6858000"/>
              <a:gd name="connsiteX178" fmla="*/ 820602 w 7467600"/>
              <a:gd name="connsiteY178" fmla="*/ 4485915 h 6858000"/>
              <a:gd name="connsiteX179" fmla="*/ 878295 w 7467600"/>
              <a:gd name="connsiteY179" fmla="*/ 4403594 h 6858000"/>
              <a:gd name="connsiteX180" fmla="*/ 1240607 w 7467600"/>
              <a:gd name="connsiteY180" fmla="*/ 4010401 h 6858000"/>
              <a:gd name="connsiteX181" fmla="*/ 1310106 w 7467600"/>
              <a:gd name="connsiteY181" fmla="*/ 3943217 h 6858000"/>
              <a:gd name="connsiteX182" fmla="*/ 1423113 w 7467600"/>
              <a:gd name="connsiteY182" fmla="*/ 3874565 h 6858000"/>
              <a:gd name="connsiteX183" fmla="*/ 1260565 w 7467600"/>
              <a:gd name="connsiteY183" fmla="*/ 4031982 h 6858000"/>
              <a:gd name="connsiteX184" fmla="*/ 901900 w 7467600"/>
              <a:gd name="connsiteY184" fmla="*/ 4421236 h 6858000"/>
              <a:gd name="connsiteX185" fmla="*/ 845044 w 7467600"/>
              <a:gd name="connsiteY185" fmla="*/ 4502436 h 6858000"/>
              <a:gd name="connsiteX186" fmla="*/ 685926 w 7467600"/>
              <a:gd name="connsiteY186" fmla="*/ 4703069 h 6858000"/>
              <a:gd name="connsiteX187" fmla="*/ 684248 w 7467600"/>
              <a:gd name="connsiteY187" fmla="*/ 4706721 h 6858000"/>
              <a:gd name="connsiteX188" fmla="*/ 1423113 w 7467600"/>
              <a:gd name="connsiteY188" fmla="*/ 3874565 h 6858000"/>
              <a:gd name="connsiteX189" fmla="*/ 3316479 w 7467600"/>
              <a:gd name="connsiteY189" fmla="*/ 3872136 h 6858000"/>
              <a:gd name="connsiteX190" fmla="*/ 3546806 w 7467600"/>
              <a:gd name="connsiteY190" fmla="*/ 4356139 h 6858000"/>
              <a:gd name="connsiteX191" fmla="*/ 3364433 w 7467600"/>
              <a:gd name="connsiteY191" fmla="*/ 3953121 h 6858000"/>
              <a:gd name="connsiteX192" fmla="*/ 3316479 w 7467600"/>
              <a:gd name="connsiteY192" fmla="*/ 3872136 h 6858000"/>
              <a:gd name="connsiteX193" fmla="*/ 3291335 w 7467600"/>
              <a:gd name="connsiteY193" fmla="*/ 3767420 h 6858000"/>
              <a:gd name="connsiteX194" fmla="*/ 3390805 w 7467600"/>
              <a:gd name="connsiteY194" fmla="*/ 3937163 h 6858000"/>
              <a:gd name="connsiteX195" fmla="*/ 3579062 w 7467600"/>
              <a:gd name="connsiteY195" fmla="*/ 4359040 h 6858000"/>
              <a:gd name="connsiteX196" fmla="*/ 3467355 w 7467600"/>
              <a:gd name="connsiteY196" fmla="*/ 3988130 h 6858000"/>
              <a:gd name="connsiteX197" fmla="*/ 3310753 w 7467600"/>
              <a:gd name="connsiteY197" fmla="*/ 3787140 h 6858000"/>
              <a:gd name="connsiteX198" fmla="*/ 3291335 w 7467600"/>
              <a:gd name="connsiteY198" fmla="*/ 3767420 h 6858000"/>
              <a:gd name="connsiteX199" fmla="*/ 1635889 w 7467600"/>
              <a:gd name="connsiteY199" fmla="*/ 3709494 h 6858000"/>
              <a:gd name="connsiteX200" fmla="*/ 1634800 w 7467600"/>
              <a:gd name="connsiteY200" fmla="*/ 3731111 h 6858000"/>
              <a:gd name="connsiteX201" fmla="*/ 1635889 w 7467600"/>
              <a:gd name="connsiteY201" fmla="*/ 3709494 h 6858000"/>
              <a:gd name="connsiteX202" fmla="*/ 1510397 w 7467600"/>
              <a:gd name="connsiteY202" fmla="*/ 3684705 h 6858000"/>
              <a:gd name="connsiteX203" fmla="*/ 1146550 w 7467600"/>
              <a:gd name="connsiteY203" fmla="*/ 3802012 h 6858000"/>
              <a:gd name="connsiteX204" fmla="*/ 698834 w 7467600"/>
              <a:gd name="connsiteY204" fmla="*/ 3952272 h 6858000"/>
              <a:gd name="connsiteX205" fmla="*/ 34256 w 7467600"/>
              <a:gd name="connsiteY205" fmla="*/ 4347603 h 6858000"/>
              <a:gd name="connsiteX206" fmla="*/ 527241 w 7467600"/>
              <a:gd name="connsiteY206" fmla="*/ 4065078 h 6858000"/>
              <a:gd name="connsiteX207" fmla="*/ 1510397 w 7467600"/>
              <a:gd name="connsiteY207" fmla="*/ 3684705 h 6858000"/>
              <a:gd name="connsiteX208" fmla="*/ 1313114 w 7467600"/>
              <a:gd name="connsiteY208" fmla="*/ 3655216 h 6858000"/>
              <a:gd name="connsiteX209" fmla="*/ 1109304 w 7467600"/>
              <a:gd name="connsiteY209" fmla="*/ 3669030 h 6858000"/>
              <a:gd name="connsiteX210" fmla="*/ 8129 w 7467600"/>
              <a:gd name="connsiteY210" fmla="*/ 4330519 h 6858000"/>
              <a:gd name="connsiteX211" fmla="*/ 687572 w 7467600"/>
              <a:gd name="connsiteY211" fmla="*/ 3925629 h 6858000"/>
              <a:gd name="connsiteX212" fmla="*/ 1138365 w 7467600"/>
              <a:gd name="connsiteY212" fmla="*/ 3774515 h 6858000"/>
              <a:gd name="connsiteX213" fmla="*/ 1505579 w 7467600"/>
              <a:gd name="connsiteY213" fmla="*/ 3655526 h 6858000"/>
              <a:gd name="connsiteX214" fmla="*/ 1313114 w 7467600"/>
              <a:gd name="connsiteY214" fmla="*/ 3655216 h 6858000"/>
              <a:gd name="connsiteX215" fmla="*/ 3655073 w 7467600"/>
              <a:gd name="connsiteY215" fmla="*/ 3650884 h 6858000"/>
              <a:gd name="connsiteX216" fmla="*/ 3989938 w 7467600"/>
              <a:gd name="connsiteY216" fmla="*/ 3991685 h 6858000"/>
              <a:gd name="connsiteX217" fmla="*/ 4393907 w 7467600"/>
              <a:gd name="connsiteY217" fmla="*/ 4261258 h 6858000"/>
              <a:gd name="connsiteX218" fmla="*/ 4648051 w 7467600"/>
              <a:gd name="connsiteY218" fmla="*/ 4374051 h 6858000"/>
              <a:gd name="connsiteX219" fmla="*/ 4383389 w 7467600"/>
              <a:gd name="connsiteY219" fmla="*/ 4184369 h 6858000"/>
              <a:gd name="connsiteX220" fmla="*/ 4165508 w 7467600"/>
              <a:gd name="connsiteY220" fmla="*/ 4035196 h 6858000"/>
              <a:gd name="connsiteX221" fmla="*/ 4068162 w 7467600"/>
              <a:gd name="connsiteY221" fmla="*/ 3953394 h 6858000"/>
              <a:gd name="connsiteX222" fmla="*/ 3981416 w 7467600"/>
              <a:gd name="connsiteY222" fmla="*/ 3880482 h 6858000"/>
              <a:gd name="connsiteX223" fmla="*/ 3800147 w 7467600"/>
              <a:gd name="connsiteY223" fmla="*/ 3749872 h 6858000"/>
              <a:gd name="connsiteX224" fmla="*/ 3655073 w 7467600"/>
              <a:gd name="connsiteY224" fmla="*/ 3650884 h 6858000"/>
              <a:gd name="connsiteX225" fmla="*/ 3670252 w 7467600"/>
              <a:gd name="connsiteY225" fmla="*/ 3622798 h 6858000"/>
              <a:gd name="connsiteX226" fmla="*/ 3817258 w 7467600"/>
              <a:gd name="connsiteY226" fmla="*/ 3723577 h 6858000"/>
              <a:gd name="connsiteX227" fmla="*/ 4000461 w 7467600"/>
              <a:gd name="connsiteY227" fmla="*/ 3855966 h 6858000"/>
              <a:gd name="connsiteX228" fmla="*/ 4088180 w 7467600"/>
              <a:gd name="connsiteY228" fmla="*/ 3929774 h 6858000"/>
              <a:gd name="connsiteX229" fmla="*/ 4184555 w 7467600"/>
              <a:gd name="connsiteY229" fmla="*/ 4010683 h 6858000"/>
              <a:gd name="connsiteX230" fmla="*/ 4399563 w 7467600"/>
              <a:gd name="connsiteY230" fmla="*/ 4158106 h 6858000"/>
              <a:gd name="connsiteX231" fmla="*/ 4684469 w 7467600"/>
              <a:gd name="connsiteY231" fmla="*/ 4364680 h 6858000"/>
              <a:gd name="connsiteX232" fmla="*/ 4690271 w 7467600"/>
              <a:gd name="connsiteY232" fmla="*/ 4370034 h 6858000"/>
              <a:gd name="connsiteX233" fmla="*/ 4136093 w 7467600"/>
              <a:gd name="connsiteY233" fmla="*/ 3858466 h 6858000"/>
              <a:gd name="connsiteX234" fmla="*/ 3670252 w 7467600"/>
              <a:gd name="connsiteY234" fmla="*/ 3622798 h 6858000"/>
              <a:gd name="connsiteX235" fmla="*/ 4440129 w 7467600"/>
              <a:gd name="connsiteY235" fmla="*/ 3448571 h 6858000"/>
              <a:gd name="connsiteX236" fmla="*/ 4856525 w 7467600"/>
              <a:gd name="connsiteY236" fmla="*/ 3915351 h 6858000"/>
              <a:gd name="connsiteX237" fmla="*/ 5059055 w 7467600"/>
              <a:gd name="connsiteY237" fmla="*/ 4108918 h 6858000"/>
              <a:gd name="connsiteX238" fmla="*/ 5290070 w 7467600"/>
              <a:gd name="connsiteY238" fmla="*/ 4263619 h 6858000"/>
              <a:gd name="connsiteX239" fmla="*/ 4834991 w 7467600"/>
              <a:gd name="connsiteY239" fmla="*/ 3830985 h 6858000"/>
              <a:gd name="connsiteX240" fmla="*/ 4440129 w 7467600"/>
              <a:gd name="connsiteY240" fmla="*/ 3448571 h 6858000"/>
              <a:gd name="connsiteX241" fmla="*/ 4441737 w 7467600"/>
              <a:gd name="connsiteY241" fmla="*/ 3399734 h 6858000"/>
              <a:gd name="connsiteX242" fmla="*/ 4431236 w 7467600"/>
              <a:gd name="connsiteY242" fmla="*/ 3400954 h 6858000"/>
              <a:gd name="connsiteX243" fmla="*/ 4557150 w 7467600"/>
              <a:gd name="connsiteY243" fmla="*/ 3510023 h 6858000"/>
              <a:gd name="connsiteX244" fmla="*/ 4856936 w 7467600"/>
              <a:gd name="connsiteY244" fmla="*/ 3809146 h 6858000"/>
              <a:gd name="connsiteX245" fmla="*/ 5111996 w 7467600"/>
              <a:gd name="connsiteY245" fmla="*/ 4065759 h 6858000"/>
              <a:gd name="connsiteX246" fmla="*/ 5388878 w 7467600"/>
              <a:gd name="connsiteY246" fmla="*/ 4300185 h 6858000"/>
              <a:gd name="connsiteX247" fmla="*/ 5425556 w 7467600"/>
              <a:gd name="connsiteY247" fmla="*/ 4308967 h 6858000"/>
              <a:gd name="connsiteX248" fmla="*/ 4943646 w 7467600"/>
              <a:gd name="connsiteY248" fmla="*/ 3822916 h 6858000"/>
              <a:gd name="connsiteX249" fmla="*/ 4594837 w 7467600"/>
              <a:gd name="connsiteY249" fmla="*/ 3532274 h 6858000"/>
              <a:gd name="connsiteX250" fmla="*/ 4441737 w 7467600"/>
              <a:gd name="connsiteY250" fmla="*/ 3399734 h 6858000"/>
              <a:gd name="connsiteX251" fmla="*/ 5425834 w 7467600"/>
              <a:gd name="connsiteY251" fmla="*/ 3162785 h 6858000"/>
              <a:gd name="connsiteX252" fmla="*/ 5401644 w 7467600"/>
              <a:gd name="connsiteY252" fmla="*/ 3617847 h 6858000"/>
              <a:gd name="connsiteX253" fmla="*/ 5467256 w 7467600"/>
              <a:gd name="connsiteY253" fmla="*/ 4175494 h 6858000"/>
              <a:gd name="connsiteX254" fmla="*/ 5448069 w 7467600"/>
              <a:gd name="connsiteY254" fmla="*/ 3567554 h 6858000"/>
              <a:gd name="connsiteX255" fmla="*/ 5425834 w 7467600"/>
              <a:gd name="connsiteY255" fmla="*/ 3162785 h 6858000"/>
              <a:gd name="connsiteX256" fmla="*/ 1318687 w 7467600"/>
              <a:gd name="connsiteY256" fmla="*/ 3113840 h 6858000"/>
              <a:gd name="connsiteX257" fmla="*/ 1066793 w 7467600"/>
              <a:gd name="connsiteY257" fmla="*/ 3212171 h 6858000"/>
              <a:gd name="connsiteX258" fmla="*/ 993319 w 7467600"/>
              <a:gd name="connsiteY258" fmla="*/ 3247648 h 6858000"/>
              <a:gd name="connsiteX259" fmla="*/ 853081 w 7467600"/>
              <a:gd name="connsiteY259" fmla="*/ 3312410 h 6858000"/>
              <a:gd name="connsiteX260" fmla="*/ 805957 w 7467600"/>
              <a:gd name="connsiteY260" fmla="*/ 3330443 h 6858000"/>
              <a:gd name="connsiteX261" fmla="*/ 1318687 w 7467600"/>
              <a:gd name="connsiteY261" fmla="*/ 3113840 h 6858000"/>
              <a:gd name="connsiteX262" fmla="*/ 5453702 w 7467600"/>
              <a:gd name="connsiteY262" fmla="*/ 3090882 h 6858000"/>
              <a:gd name="connsiteX263" fmla="*/ 5480135 w 7467600"/>
              <a:gd name="connsiteY263" fmla="*/ 3565802 h 6858000"/>
              <a:gd name="connsiteX264" fmla="*/ 5499023 w 7467600"/>
              <a:gd name="connsiteY264" fmla="*/ 4166310 h 6858000"/>
              <a:gd name="connsiteX265" fmla="*/ 5547022 w 7467600"/>
              <a:gd name="connsiteY265" fmla="*/ 3607838 h 6858000"/>
              <a:gd name="connsiteX266" fmla="*/ 5515964 w 7467600"/>
              <a:gd name="connsiteY266" fmla="*/ 3378541 h 6858000"/>
              <a:gd name="connsiteX267" fmla="*/ 5453702 w 7467600"/>
              <a:gd name="connsiteY267" fmla="*/ 3090882 h 6858000"/>
              <a:gd name="connsiteX268" fmla="*/ 1238695 w 7467600"/>
              <a:gd name="connsiteY268" fmla="*/ 3076820 h 6858000"/>
              <a:gd name="connsiteX269" fmla="*/ 716371 w 7467600"/>
              <a:gd name="connsiteY269" fmla="*/ 3293249 h 6858000"/>
              <a:gd name="connsiteX270" fmla="*/ 579522 w 7467600"/>
              <a:gd name="connsiteY270" fmla="*/ 3371759 h 6858000"/>
              <a:gd name="connsiteX271" fmla="*/ 600288 w 7467600"/>
              <a:gd name="connsiteY271" fmla="*/ 3365555 h 6858000"/>
              <a:gd name="connsiteX272" fmla="*/ 840692 w 7467600"/>
              <a:gd name="connsiteY272" fmla="*/ 3284921 h 6858000"/>
              <a:gd name="connsiteX273" fmla="*/ 979248 w 7467600"/>
              <a:gd name="connsiteY273" fmla="*/ 3221003 h 6858000"/>
              <a:gd name="connsiteX274" fmla="*/ 1053282 w 7467600"/>
              <a:gd name="connsiteY274" fmla="*/ 3185247 h 6858000"/>
              <a:gd name="connsiteX275" fmla="*/ 1320603 w 7467600"/>
              <a:gd name="connsiteY275" fmla="*/ 3081281 h 6858000"/>
              <a:gd name="connsiteX276" fmla="*/ 1238695 w 7467600"/>
              <a:gd name="connsiteY276" fmla="*/ 3076820 h 6858000"/>
              <a:gd name="connsiteX277" fmla="*/ 5425627 w 7467600"/>
              <a:gd name="connsiteY277" fmla="*/ 2954192 h 6858000"/>
              <a:gd name="connsiteX278" fmla="*/ 5470770 w 7467600"/>
              <a:gd name="connsiteY278" fmla="*/ 3005435 h 6858000"/>
              <a:gd name="connsiteX279" fmla="*/ 5519779 w 7467600"/>
              <a:gd name="connsiteY279" fmla="*/ 4359223 h 6858000"/>
              <a:gd name="connsiteX280" fmla="*/ 5520293 w 7467600"/>
              <a:gd name="connsiteY280" fmla="*/ 4360602 h 6858000"/>
              <a:gd name="connsiteX281" fmla="*/ 5767221 w 7467600"/>
              <a:gd name="connsiteY281" fmla="*/ 4665564 h 6858000"/>
              <a:gd name="connsiteX282" fmla="*/ 6937169 w 7467600"/>
              <a:gd name="connsiteY282" fmla="*/ 4815941 h 6858000"/>
              <a:gd name="connsiteX283" fmla="*/ 6953922 w 7467600"/>
              <a:gd name="connsiteY283" fmla="*/ 4890068 h 6858000"/>
              <a:gd name="connsiteX284" fmla="*/ 6071359 w 7467600"/>
              <a:gd name="connsiteY284" fmla="*/ 4770770 h 6858000"/>
              <a:gd name="connsiteX285" fmla="*/ 6038839 w 7467600"/>
              <a:gd name="connsiteY285" fmla="*/ 4764474 h 6858000"/>
              <a:gd name="connsiteX286" fmla="*/ 6038706 w 7467600"/>
              <a:gd name="connsiteY286" fmla="*/ 4763847 h 6858000"/>
              <a:gd name="connsiteX287" fmla="*/ 6037784 w 7467600"/>
              <a:gd name="connsiteY287" fmla="*/ 4764270 h 6858000"/>
              <a:gd name="connsiteX288" fmla="*/ 6038839 w 7467600"/>
              <a:gd name="connsiteY288" fmla="*/ 4764474 h 6858000"/>
              <a:gd name="connsiteX289" fmla="*/ 6040338 w 7467600"/>
              <a:gd name="connsiteY289" fmla="*/ 4771418 h 6858000"/>
              <a:gd name="connsiteX290" fmla="*/ 6024488 w 7467600"/>
              <a:gd name="connsiteY290" fmla="*/ 4809903 h 6858000"/>
              <a:gd name="connsiteX291" fmla="*/ 5599771 w 7467600"/>
              <a:gd name="connsiteY291" fmla="*/ 5509652 h 6858000"/>
              <a:gd name="connsiteX292" fmla="*/ 5548843 w 7467600"/>
              <a:gd name="connsiteY292" fmla="*/ 5563845 h 6858000"/>
              <a:gd name="connsiteX293" fmla="*/ 5940952 w 7467600"/>
              <a:gd name="connsiteY293" fmla="*/ 6250028 h 6858000"/>
              <a:gd name="connsiteX294" fmla="*/ 6043441 w 7467600"/>
              <a:gd name="connsiteY294" fmla="*/ 6665847 h 6858000"/>
              <a:gd name="connsiteX295" fmla="*/ 6093432 w 7467600"/>
              <a:gd name="connsiteY295" fmla="*/ 6858000 h 6858000"/>
              <a:gd name="connsiteX296" fmla="*/ 6034344 w 7467600"/>
              <a:gd name="connsiteY296" fmla="*/ 6858000 h 6858000"/>
              <a:gd name="connsiteX297" fmla="*/ 6026679 w 7467600"/>
              <a:gd name="connsiteY297" fmla="*/ 6836959 h 6858000"/>
              <a:gd name="connsiteX298" fmla="*/ 5800441 w 7467600"/>
              <a:gd name="connsiteY298" fmla="*/ 6335286 h 6858000"/>
              <a:gd name="connsiteX299" fmla="*/ 5526562 w 7467600"/>
              <a:gd name="connsiteY299" fmla="*/ 5705388 h 6858000"/>
              <a:gd name="connsiteX300" fmla="*/ 5519640 w 7467600"/>
              <a:gd name="connsiteY300" fmla="*/ 5683774 h 6858000"/>
              <a:gd name="connsiteX301" fmla="*/ 5844559 w 7467600"/>
              <a:gd name="connsiteY301" fmla="*/ 6553349 h 6858000"/>
              <a:gd name="connsiteX302" fmla="*/ 5975994 w 7467600"/>
              <a:gd name="connsiteY302" fmla="*/ 6858000 h 6858000"/>
              <a:gd name="connsiteX303" fmla="*/ 5898547 w 7467600"/>
              <a:gd name="connsiteY303" fmla="*/ 6858000 h 6858000"/>
              <a:gd name="connsiteX304" fmla="*/ 5682041 w 7467600"/>
              <a:gd name="connsiteY304" fmla="*/ 6355860 h 6858000"/>
              <a:gd name="connsiteX305" fmla="*/ 5461758 w 7467600"/>
              <a:gd name="connsiteY305" fmla="*/ 5820220 h 6858000"/>
              <a:gd name="connsiteX306" fmla="*/ 5237282 w 7467600"/>
              <a:gd name="connsiteY306" fmla="*/ 6579086 h 6858000"/>
              <a:gd name="connsiteX307" fmla="*/ 5115009 w 7467600"/>
              <a:gd name="connsiteY307" fmla="*/ 6858000 h 6858000"/>
              <a:gd name="connsiteX308" fmla="*/ 5028074 w 7467600"/>
              <a:gd name="connsiteY308" fmla="*/ 6858000 h 6858000"/>
              <a:gd name="connsiteX309" fmla="*/ 5079508 w 7467600"/>
              <a:gd name="connsiteY309" fmla="*/ 6749074 h 6858000"/>
              <a:gd name="connsiteX310" fmla="*/ 5371846 w 7467600"/>
              <a:gd name="connsiteY310" fmla="*/ 5924413 h 6858000"/>
              <a:gd name="connsiteX311" fmla="*/ 5270512 w 7467600"/>
              <a:gd name="connsiteY311" fmla="*/ 6138975 h 6858000"/>
              <a:gd name="connsiteX312" fmla="*/ 5062409 w 7467600"/>
              <a:gd name="connsiteY312" fmla="*/ 6653544 h 6858000"/>
              <a:gd name="connsiteX313" fmla="*/ 5036628 w 7467600"/>
              <a:gd name="connsiteY313" fmla="*/ 6754247 h 6858000"/>
              <a:gd name="connsiteX314" fmla="*/ 5009112 w 7467600"/>
              <a:gd name="connsiteY314" fmla="*/ 6858000 h 6858000"/>
              <a:gd name="connsiteX315" fmla="*/ 4976679 w 7467600"/>
              <a:gd name="connsiteY315" fmla="*/ 6858000 h 6858000"/>
              <a:gd name="connsiteX316" fmla="*/ 5006537 w 7467600"/>
              <a:gd name="connsiteY316" fmla="*/ 6747068 h 6858000"/>
              <a:gd name="connsiteX317" fmla="*/ 5032723 w 7467600"/>
              <a:gd name="connsiteY317" fmla="*/ 6644957 h 6858000"/>
              <a:gd name="connsiteX318" fmla="*/ 5242949 w 7467600"/>
              <a:gd name="connsiteY318" fmla="*/ 6125175 h 6858000"/>
              <a:gd name="connsiteX319" fmla="*/ 5286321 w 7467600"/>
              <a:gd name="connsiteY319" fmla="*/ 6033555 h 6858000"/>
              <a:gd name="connsiteX320" fmla="*/ 5008210 w 7467600"/>
              <a:gd name="connsiteY320" fmla="*/ 6649194 h 6858000"/>
              <a:gd name="connsiteX321" fmla="*/ 4986321 w 7467600"/>
              <a:gd name="connsiteY321" fmla="*/ 6765687 h 6858000"/>
              <a:gd name="connsiteX322" fmla="*/ 4973474 w 7467600"/>
              <a:gd name="connsiteY322" fmla="*/ 6858000 h 6858000"/>
              <a:gd name="connsiteX323" fmla="*/ 4907178 w 7467600"/>
              <a:gd name="connsiteY323" fmla="*/ 6858000 h 6858000"/>
              <a:gd name="connsiteX324" fmla="*/ 4910810 w 7467600"/>
              <a:gd name="connsiteY324" fmla="*/ 6829660 h 6858000"/>
              <a:gd name="connsiteX325" fmla="*/ 4987461 w 7467600"/>
              <a:gd name="connsiteY325" fmla="*/ 6432994 h 6858000"/>
              <a:gd name="connsiteX326" fmla="*/ 5179262 w 7467600"/>
              <a:gd name="connsiteY326" fmla="*/ 6035044 h 6858000"/>
              <a:gd name="connsiteX327" fmla="*/ 4689678 w 7467600"/>
              <a:gd name="connsiteY327" fmla="*/ 6440241 h 6858000"/>
              <a:gd name="connsiteX328" fmla="*/ 4477543 w 7467600"/>
              <a:gd name="connsiteY328" fmla="*/ 6674836 h 6858000"/>
              <a:gd name="connsiteX329" fmla="*/ 4329957 w 7467600"/>
              <a:gd name="connsiteY329" fmla="*/ 6858000 h 6858000"/>
              <a:gd name="connsiteX330" fmla="*/ 4218595 w 7467600"/>
              <a:gd name="connsiteY330" fmla="*/ 6858000 h 6858000"/>
              <a:gd name="connsiteX331" fmla="*/ 4368888 w 7467600"/>
              <a:gd name="connsiteY331" fmla="*/ 6668412 h 6858000"/>
              <a:gd name="connsiteX332" fmla="*/ 4563091 w 7467600"/>
              <a:gd name="connsiteY332" fmla="*/ 6442508 h 6858000"/>
              <a:gd name="connsiteX333" fmla="*/ 5387324 w 7467600"/>
              <a:gd name="connsiteY333" fmla="*/ 5705830 h 6858000"/>
              <a:gd name="connsiteX334" fmla="*/ 5073620 w 7467600"/>
              <a:gd name="connsiteY334" fmla="*/ 5955437 h 6858000"/>
              <a:gd name="connsiteX335" fmla="*/ 4689789 w 7467600"/>
              <a:gd name="connsiteY335" fmla="*/ 6268382 h 6858000"/>
              <a:gd name="connsiteX336" fmla="*/ 4418722 w 7467600"/>
              <a:gd name="connsiteY336" fmla="*/ 6570886 h 6858000"/>
              <a:gd name="connsiteX337" fmla="*/ 4214944 w 7467600"/>
              <a:gd name="connsiteY337" fmla="*/ 6858000 h 6858000"/>
              <a:gd name="connsiteX338" fmla="*/ 4177898 w 7467600"/>
              <a:gd name="connsiteY338" fmla="*/ 6858000 h 6858000"/>
              <a:gd name="connsiteX339" fmla="*/ 4391597 w 7467600"/>
              <a:gd name="connsiteY339" fmla="*/ 6556370 h 6858000"/>
              <a:gd name="connsiteX340" fmla="*/ 4668889 w 7467600"/>
              <a:gd name="connsiteY340" fmla="*/ 6246399 h 6858000"/>
              <a:gd name="connsiteX341" fmla="*/ 5055427 w 7467600"/>
              <a:gd name="connsiteY341" fmla="*/ 5931476 h 6858000"/>
              <a:gd name="connsiteX342" fmla="*/ 5371814 w 7467600"/>
              <a:gd name="connsiteY342" fmla="*/ 5678975 h 6858000"/>
              <a:gd name="connsiteX343" fmla="*/ 4987918 w 7467600"/>
              <a:gd name="connsiteY343" fmla="*/ 5838701 h 6858000"/>
              <a:gd name="connsiteX344" fmla="*/ 4317146 w 7467600"/>
              <a:gd name="connsiteY344" fmla="*/ 6587716 h 6858000"/>
              <a:gd name="connsiteX345" fmla="*/ 4171627 w 7467600"/>
              <a:gd name="connsiteY345" fmla="*/ 6858000 h 6858000"/>
              <a:gd name="connsiteX346" fmla="*/ 4081585 w 7467600"/>
              <a:gd name="connsiteY346" fmla="*/ 6858000 h 6858000"/>
              <a:gd name="connsiteX347" fmla="*/ 4238603 w 7467600"/>
              <a:gd name="connsiteY347" fmla="*/ 6559341 h 6858000"/>
              <a:gd name="connsiteX348" fmla="*/ 4778333 w 7467600"/>
              <a:gd name="connsiteY348" fmla="*/ 5873626 h 6858000"/>
              <a:gd name="connsiteX349" fmla="*/ 5414185 w 7467600"/>
              <a:gd name="connsiteY349" fmla="*/ 5573882 h 6858000"/>
              <a:gd name="connsiteX350" fmla="*/ 5959648 w 7467600"/>
              <a:gd name="connsiteY350" fmla="*/ 4760797 h 6858000"/>
              <a:gd name="connsiteX351" fmla="*/ 5355019 w 7467600"/>
              <a:gd name="connsiteY351" fmla="*/ 4734672 h 6858000"/>
              <a:gd name="connsiteX352" fmla="*/ 5083565 w 7467600"/>
              <a:gd name="connsiteY352" fmla="*/ 5179121 h 6858000"/>
              <a:gd name="connsiteX353" fmla="*/ 4713577 w 7467600"/>
              <a:gd name="connsiteY353" fmla="*/ 5616803 h 6858000"/>
              <a:gd name="connsiteX354" fmla="*/ 3989559 w 7467600"/>
              <a:gd name="connsiteY354" fmla="*/ 6145945 h 6858000"/>
              <a:gd name="connsiteX355" fmla="*/ 3939824 w 7467600"/>
              <a:gd name="connsiteY355" fmla="*/ 6066900 h 6858000"/>
              <a:gd name="connsiteX356" fmla="*/ 4584537 w 7467600"/>
              <a:gd name="connsiteY356" fmla="*/ 5324826 h 6858000"/>
              <a:gd name="connsiteX357" fmla="*/ 5037105 w 7467600"/>
              <a:gd name="connsiteY357" fmla="*/ 5088765 h 6858000"/>
              <a:gd name="connsiteX358" fmla="*/ 5039930 w 7467600"/>
              <a:gd name="connsiteY358" fmla="*/ 5089585 h 6858000"/>
              <a:gd name="connsiteX359" fmla="*/ 5263764 w 7467600"/>
              <a:gd name="connsiteY359" fmla="*/ 4735525 h 6858000"/>
              <a:gd name="connsiteX360" fmla="*/ 4086300 w 7467600"/>
              <a:gd name="connsiteY360" fmla="*/ 4884599 h 6858000"/>
              <a:gd name="connsiteX361" fmla="*/ 4085485 w 7467600"/>
              <a:gd name="connsiteY361" fmla="*/ 4899070 h 6858000"/>
              <a:gd name="connsiteX362" fmla="*/ 3871915 w 7467600"/>
              <a:gd name="connsiteY362" fmla="*/ 5253645 h 6858000"/>
              <a:gd name="connsiteX363" fmla="*/ 3799374 w 7467600"/>
              <a:gd name="connsiteY363" fmla="*/ 5466127 h 6858000"/>
              <a:gd name="connsiteX364" fmla="*/ 3498850 w 7467600"/>
              <a:gd name="connsiteY364" fmla="*/ 6661888 h 6858000"/>
              <a:gd name="connsiteX365" fmla="*/ 3399216 w 7467600"/>
              <a:gd name="connsiteY365" fmla="*/ 6858000 h 6858000"/>
              <a:gd name="connsiteX366" fmla="*/ 3303688 w 7467600"/>
              <a:gd name="connsiteY366" fmla="*/ 6858000 h 6858000"/>
              <a:gd name="connsiteX367" fmla="*/ 3391774 w 7467600"/>
              <a:gd name="connsiteY367" fmla="*/ 6697181 h 6858000"/>
              <a:gd name="connsiteX368" fmla="*/ 3735540 w 7467600"/>
              <a:gd name="connsiteY368" fmla="*/ 5546923 h 6858000"/>
              <a:gd name="connsiteX369" fmla="*/ 3729438 w 7467600"/>
              <a:gd name="connsiteY369" fmla="*/ 5569058 h 6858000"/>
              <a:gd name="connsiteX370" fmla="*/ 3707782 w 7467600"/>
              <a:gd name="connsiteY370" fmla="*/ 5644908 h 6858000"/>
              <a:gd name="connsiteX371" fmla="*/ 3583827 w 7467600"/>
              <a:gd name="connsiteY371" fmla="*/ 6039215 h 6858000"/>
              <a:gd name="connsiteX372" fmla="*/ 3547861 w 7467600"/>
              <a:gd name="connsiteY372" fmla="*/ 6129609 h 6858000"/>
              <a:gd name="connsiteX373" fmla="*/ 3490905 w 7467600"/>
              <a:gd name="connsiteY373" fmla="*/ 6277660 h 6858000"/>
              <a:gd name="connsiteX374" fmla="*/ 3455859 w 7467600"/>
              <a:gd name="connsiteY374" fmla="*/ 6391301 h 6858000"/>
              <a:gd name="connsiteX375" fmla="*/ 3429112 w 7467600"/>
              <a:gd name="connsiteY375" fmla="*/ 6479469 h 6858000"/>
              <a:gd name="connsiteX376" fmla="*/ 3304862 w 7467600"/>
              <a:gd name="connsiteY376" fmla="*/ 6796476 h 6858000"/>
              <a:gd name="connsiteX377" fmla="*/ 3276071 w 7467600"/>
              <a:gd name="connsiteY377" fmla="*/ 6858000 h 6858000"/>
              <a:gd name="connsiteX378" fmla="*/ 3240805 w 7467600"/>
              <a:gd name="connsiteY378" fmla="*/ 6858000 h 6858000"/>
              <a:gd name="connsiteX379" fmla="*/ 3275917 w 7467600"/>
              <a:gd name="connsiteY379" fmla="*/ 6783192 h 6858000"/>
              <a:gd name="connsiteX380" fmla="*/ 3399358 w 7467600"/>
              <a:gd name="connsiteY380" fmla="*/ 6469011 h 6858000"/>
              <a:gd name="connsiteX381" fmla="*/ 3425650 w 7467600"/>
              <a:gd name="connsiteY381" fmla="*/ 6381333 h 6858000"/>
              <a:gd name="connsiteX382" fmla="*/ 3460661 w 7467600"/>
              <a:gd name="connsiteY382" fmla="*/ 6266763 h 6858000"/>
              <a:gd name="connsiteX383" fmla="*/ 3518021 w 7467600"/>
              <a:gd name="connsiteY383" fmla="*/ 6117298 h 6858000"/>
              <a:gd name="connsiteX384" fmla="*/ 3554035 w 7467600"/>
              <a:gd name="connsiteY384" fmla="*/ 6027832 h 6858000"/>
              <a:gd name="connsiteX385" fmla="*/ 3677174 w 7467600"/>
              <a:gd name="connsiteY385" fmla="*/ 5636351 h 6858000"/>
              <a:gd name="connsiteX386" fmla="*/ 3698819 w 7467600"/>
              <a:gd name="connsiteY386" fmla="*/ 5560503 h 6858000"/>
              <a:gd name="connsiteX387" fmla="*/ 3702094 w 7467600"/>
              <a:gd name="connsiteY387" fmla="*/ 5549194 h 6858000"/>
              <a:gd name="connsiteX388" fmla="*/ 3398355 w 7467600"/>
              <a:gd name="connsiteY388" fmla="*/ 6094603 h 6858000"/>
              <a:gd name="connsiteX389" fmla="*/ 3193941 w 7467600"/>
              <a:gd name="connsiteY389" fmla="*/ 6798775 h 6858000"/>
              <a:gd name="connsiteX390" fmla="*/ 3184140 w 7467600"/>
              <a:gd name="connsiteY390" fmla="*/ 6858000 h 6858000"/>
              <a:gd name="connsiteX391" fmla="*/ 3099978 w 7467600"/>
              <a:gd name="connsiteY391" fmla="*/ 6858000 h 6858000"/>
              <a:gd name="connsiteX392" fmla="*/ 3101556 w 7467600"/>
              <a:gd name="connsiteY392" fmla="*/ 6843337 h 6858000"/>
              <a:gd name="connsiteX393" fmla="*/ 3370162 w 7467600"/>
              <a:gd name="connsiteY393" fmla="*/ 5785550 h 6858000"/>
              <a:gd name="connsiteX394" fmla="*/ 3746477 w 7467600"/>
              <a:gd name="connsiteY394" fmla="*/ 5377889 h 6858000"/>
              <a:gd name="connsiteX395" fmla="*/ 3863399 w 7467600"/>
              <a:gd name="connsiteY395" fmla="*/ 5087257 h 6858000"/>
              <a:gd name="connsiteX396" fmla="*/ 3968712 w 7467600"/>
              <a:gd name="connsiteY396" fmla="*/ 4913989 h 6858000"/>
              <a:gd name="connsiteX397" fmla="*/ 2792390 w 7467600"/>
              <a:gd name="connsiteY397" fmla="*/ 5382974 h 6858000"/>
              <a:gd name="connsiteX398" fmla="*/ 2714982 w 7467600"/>
              <a:gd name="connsiteY398" fmla="*/ 5427051 h 6858000"/>
              <a:gd name="connsiteX399" fmla="*/ 2813361 w 7467600"/>
              <a:gd name="connsiteY399" fmla="*/ 6023912 h 6858000"/>
              <a:gd name="connsiteX400" fmla="*/ 2688430 w 7467600"/>
              <a:gd name="connsiteY400" fmla="*/ 6801564 h 6858000"/>
              <a:gd name="connsiteX401" fmla="*/ 2629626 w 7467600"/>
              <a:gd name="connsiteY401" fmla="*/ 6763394 h 6858000"/>
              <a:gd name="connsiteX402" fmla="*/ 2565328 w 7467600"/>
              <a:gd name="connsiteY402" fmla="*/ 5516399 h 6858000"/>
              <a:gd name="connsiteX403" fmla="*/ 1922999 w 7467600"/>
              <a:gd name="connsiteY403" fmla="*/ 5980343 h 6858000"/>
              <a:gd name="connsiteX404" fmla="*/ 1950261 w 7467600"/>
              <a:gd name="connsiteY404" fmla="*/ 6405858 h 6858000"/>
              <a:gd name="connsiteX405" fmla="*/ 2365554 w 7467600"/>
              <a:gd name="connsiteY405" fmla="*/ 6759107 h 6858000"/>
              <a:gd name="connsiteX406" fmla="*/ 2424142 w 7467600"/>
              <a:gd name="connsiteY406" fmla="*/ 6858000 h 6858000"/>
              <a:gd name="connsiteX407" fmla="*/ 2395994 w 7467600"/>
              <a:gd name="connsiteY407" fmla="*/ 6858000 h 6858000"/>
              <a:gd name="connsiteX408" fmla="*/ 2392863 w 7467600"/>
              <a:gd name="connsiteY408" fmla="*/ 6852964 h 6858000"/>
              <a:gd name="connsiteX409" fmla="*/ 2017589 w 7467600"/>
              <a:gd name="connsiteY409" fmla="*/ 6493982 h 6858000"/>
              <a:gd name="connsiteX410" fmla="*/ 2147336 w 7467600"/>
              <a:gd name="connsiteY410" fmla="*/ 6594052 h 6858000"/>
              <a:gd name="connsiteX411" fmla="*/ 2207047 w 7467600"/>
              <a:gd name="connsiteY411" fmla="*/ 6654540 h 6858000"/>
              <a:gd name="connsiteX412" fmla="*/ 2299106 w 7467600"/>
              <a:gd name="connsiteY412" fmla="*/ 6778931 h 6858000"/>
              <a:gd name="connsiteX413" fmla="*/ 2314430 w 7467600"/>
              <a:gd name="connsiteY413" fmla="*/ 6801144 h 6858000"/>
              <a:gd name="connsiteX414" fmla="*/ 2352406 w 7467600"/>
              <a:gd name="connsiteY414" fmla="*/ 6858000 h 6858000"/>
              <a:gd name="connsiteX415" fmla="*/ 2314492 w 7467600"/>
              <a:gd name="connsiteY415" fmla="*/ 6858000 h 6858000"/>
              <a:gd name="connsiteX416" fmla="*/ 2288095 w 7467600"/>
              <a:gd name="connsiteY416" fmla="*/ 6818030 h 6858000"/>
              <a:gd name="connsiteX417" fmla="*/ 2272768 w 7467600"/>
              <a:gd name="connsiteY417" fmla="*/ 6795822 h 6858000"/>
              <a:gd name="connsiteX418" fmla="*/ 2182715 w 7467600"/>
              <a:gd name="connsiteY418" fmla="*/ 6675071 h 6858000"/>
              <a:gd name="connsiteX419" fmla="*/ 2032061 w 7467600"/>
              <a:gd name="connsiteY419" fmla="*/ 6541380 h 6858000"/>
              <a:gd name="connsiteX420" fmla="*/ 2257220 w 7467600"/>
              <a:gd name="connsiteY420" fmla="*/ 6826257 h 6858000"/>
              <a:gd name="connsiteX421" fmla="*/ 2281324 w 7467600"/>
              <a:gd name="connsiteY421" fmla="*/ 6858000 h 6858000"/>
              <a:gd name="connsiteX422" fmla="*/ 2242860 w 7467600"/>
              <a:gd name="connsiteY422" fmla="*/ 6858000 h 6858000"/>
              <a:gd name="connsiteX423" fmla="*/ 2232818 w 7467600"/>
              <a:gd name="connsiteY423" fmla="*/ 6844926 h 6858000"/>
              <a:gd name="connsiteX424" fmla="*/ 1990172 w 7467600"/>
              <a:gd name="connsiteY424" fmla="*/ 6542121 h 6858000"/>
              <a:gd name="connsiteX425" fmla="*/ 2124090 w 7467600"/>
              <a:gd name="connsiteY425" fmla="*/ 6761017 h 6858000"/>
              <a:gd name="connsiteX426" fmla="*/ 2200380 w 7467600"/>
              <a:gd name="connsiteY426" fmla="*/ 6858000 h 6858000"/>
              <a:gd name="connsiteX427" fmla="*/ 2147507 w 7467600"/>
              <a:gd name="connsiteY427" fmla="*/ 6858000 h 6858000"/>
              <a:gd name="connsiteX428" fmla="*/ 2070668 w 7467600"/>
              <a:gd name="connsiteY428" fmla="*/ 6761520 h 6858000"/>
              <a:gd name="connsiteX429" fmla="*/ 1975142 w 7467600"/>
              <a:gd name="connsiteY429" fmla="*/ 6585570 h 6858000"/>
              <a:gd name="connsiteX430" fmla="*/ 2050035 w 7467600"/>
              <a:gd name="connsiteY430" fmla="*/ 6813345 h 6858000"/>
              <a:gd name="connsiteX431" fmla="*/ 2063025 w 7467600"/>
              <a:gd name="connsiteY431" fmla="*/ 6858000 h 6858000"/>
              <a:gd name="connsiteX432" fmla="*/ 2021675 w 7467600"/>
              <a:gd name="connsiteY432" fmla="*/ 6858000 h 6858000"/>
              <a:gd name="connsiteX433" fmla="*/ 2019308 w 7467600"/>
              <a:gd name="connsiteY433" fmla="*/ 6847118 h 6858000"/>
              <a:gd name="connsiteX434" fmla="*/ 1938835 w 7467600"/>
              <a:gd name="connsiteY434" fmla="*/ 6551160 h 6858000"/>
              <a:gd name="connsiteX435" fmla="*/ 1953230 w 7467600"/>
              <a:gd name="connsiteY435" fmla="*/ 6759699 h 6858000"/>
              <a:gd name="connsiteX436" fmla="*/ 1956763 w 7467600"/>
              <a:gd name="connsiteY436" fmla="*/ 6778191 h 6858000"/>
              <a:gd name="connsiteX437" fmla="*/ 1967925 w 7467600"/>
              <a:gd name="connsiteY437" fmla="*/ 6858000 h 6858000"/>
              <a:gd name="connsiteX438" fmla="*/ 1936622 w 7467600"/>
              <a:gd name="connsiteY438" fmla="*/ 6858000 h 6858000"/>
              <a:gd name="connsiteX439" fmla="*/ 1926261 w 7467600"/>
              <a:gd name="connsiteY439" fmla="*/ 6784064 h 6858000"/>
              <a:gd name="connsiteX440" fmla="*/ 1922724 w 7467600"/>
              <a:gd name="connsiteY440" fmla="*/ 6765577 h 6858000"/>
              <a:gd name="connsiteX441" fmla="*/ 1904650 w 7467600"/>
              <a:gd name="connsiteY441" fmla="*/ 6639616 h 6858000"/>
              <a:gd name="connsiteX442" fmla="*/ 1885273 w 7467600"/>
              <a:gd name="connsiteY442" fmla="*/ 6858000 h 6858000"/>
              <a:gd name="connsiteX443" fmla="*/ 1854363 w 7467600"/>
              <a:gd name="connsiteY443" fmla="*/ 6858000 h 6858000"/>
              <a:gd name="connsiteX444" fmla="*/ 1880391 w 7467600"/>
              <a:gd name="connsiteY444" fmla="*/ 6603796 h 6858000"/>
              <a:gd name="connsiteX445" fmla="*/ 1818273 w 7467600"/>
              <a:gd name="connsiteY445" fmla="*/ 6715729 h 6858000"/>
              <a:gd name="connsiteX446" fmla="*/ 1794691 w 7467600"/>
              <a:gd name="connsiteY446" fmla="*/ 6843239 h 6858000"/>
              <a:gd name="connsiteX447" fmla="*/ 1794914 w 7467600"/>
              <a:gd name="connsiteY447" fmla="*/ 6858000 h 6858000"/>
              <a:gd name="connsiteX448" fmla="*/ 1746128 w 7467600"/>
              <a:gd name="connsiteY448" fmla="*/ 6858000 h 6858000"/>
              <a:gd name="connsiteX449" fmla="*/ 1753934 w 7467600"/>
              <a:gd name="connsiteY449" fmla="*/ 6724796 h 6858000"/>
              <a:gd name="connsiteX450" fmla="*/ 1792053 w 7467600"/>
              <a:gd name="connsiteY450" fmla="*/ 6572396 h 6858000"/>
              <a:gd name="connsiteX451" fmla="*/ 1862248 w 7467600"/>
              <a:gd name="connsiteY451" fmla="*/ 6266397 h 6858000"/>
              <a:gd name="connsiteX452" fmla="*/ 1862250 w 7467600"/>
              <a:gd name="connsiteY452" fmla="*/ 6033531 h 6858000"/>
              <a:gd name="connsiteX453" fmla="*/ 1211999 w 7467600"/>
              <a:gd name="connsiteY453" fmla="*/ 6683610 h 6858000"/>
              <a:gd name="connsiteX454" fmla="*/ 1213266 w 7467600"/>
              <a:gd name="connsiteY454" fmla="*/ 6691947 h 6858000"/>
              <a:gd name="connsiteX455" fmla="*/ 1203370 w 7467600"/>
              <a:gd name="connsiteY455" fmla="*/ 6850676 h 6858000"/>
              <a:gd name="connsiteX456" fmla="*/ 1203671 w 7467600"/>
              <a:gd name="connsiteY456" fmla="*/ 6858000 h 6858000"/>
              <a:gd name="connsiteX457" fmla="*/ 1143180 w 7467600"/>
              <a:gd name="connsiteY457" fmla="*/ 6858000 h 6858000"/>
              <a:gd name="connsiteX458" fmla="*/ 1142176 w 7467600"/>
              <a:gd name="connsiteY458" fmla="*/ 6766045 h 6858000"/>
              <a:gd name="connsiteX459" fmla="*/ 1067484 w 7467600"/>
              <a:gd name="connsiteY459" fmla="*/ 6858000 h 6858000"/>
              <a:gd name="connsiteX460" fmla="*/ 953928 w 7467600"/>
              <a:gd name="connsiteY460" fmla="*/ 6858000 h 6858000"/>
              <a:gd name="connsiteX461" fmla="*/ 959715 w 7467600"/>
              <a:gd name="connsiteY461" fmla="*/ 6850185 h 6858000"/>
              <a:gd name="connsiteX462" fmla="*/ 1483788 w 7467600"/>
              <a:gd name="connsiteY462" fmla="*/ 6259174 h 6858000"/>
              <a:gd name="connsiteX463" fmla="*/ 1100671 w 7467600"/>
              <a:gd name="connsiteY463" fmla="*/ 6252137 h 6858000"/>
              <a:gd name="connsiteX464" fmla="*/ 1090144 w 7467600"/>
              <a:gd name="connsiteY464" fmla="*/ 6256748 h 6858000"/>
              <a:gd name="connsiteX465" fmla="*/ 1095872 w 7467600"/>
              <a:gd name="connsiteY465" fmla="*/ 6271892 h 6858000"/>
              <a:gd name="connsiteX466" fmla="*/ 262785 w 7467600"/>
              <a:gd name="connsiteY466" fmla="*/ 6845450 h 6858000"/>
              <a:gd name="connsiteX467" fmla="*/ 209968 w 7467600"/>
              <a:gd name="connsiteY467" fmla="*/ 6770713 h 6858000"/>
              <a:gd name="connsiteX468" fmla="*/ 873460 w 7467600"/>
              <a:gd name="connsiteY468" fmla="*/ 6253768 h 6858000"/>
              <a:gd name="connsiteX469" fmla="*/ 192686 w 7467600"/>
              <a:gd name="connsiteY469" fmla="*/ 5849257 h 6858000"/>
              <a:gd name="connsiteX470" fmla="*/ 4696 w 7467600"/>
              <a:gd name="connsiteY470" fmla="*/ 5697668 h 6858000"/>
              <a:gd name="connsiteX471" fmla="*/ 0 w 7467600"/>
              <a:gd name="connsiteY471" fmla="*/ 5689984 h 6858000"/>
              <a:gd name="connsiteX472" fmla="*/ 0 w 7467600"/>
              <a:gd name="connsiteY472" fmla="*/ 5513472 h 6858000"/>
              <a:gd name="connsiteX473" fmla="*/ 174101 w 7467600"/>
              <a:gd name="connsiteY473" fmla="*/ 5620277 h 6858000"/>
              <a:gd name="connsiteX474" fmla="*/ 891800 w 7467600"/>
              <a:gd name="connsiteY474" fmla="*/ 6036935 h 6858000"/>
              <a:gd name="connsiteX475" fmla="*/ 1072219 w 7467600"/>
              <a:gd name="connsiteY475" fmla="*/ 6169443 h 6858000"/>
              <a:gd name="connsiteX476" fmla="*/ 1074117 w 7467600"/>
              <a:gd name="connsiteY476" fmla="*/ 6170301 h 6858000"/>
              <a:gd name="connsiteX477" fmla="*/ 1083114 w 7467600"/>
              <a:gd name="connsiteY477" fmla="*/ 6174131 h 6858000"/>
              <a:gd name="connsiteX478" fmla="*/ 1543010 w 7467600"/>
              <a:gd name="connsiteY478" fmla="*/ 6191140 h 6858000"/>
              <a:gd name="connsiteX479" fmla="*/ 1551080 w 7467600"/>
              <a:gd name="connsiteY479" fmla="*/ 6195006 h 6858000"/>
              <a:gd name="connsiteX480" fmla="*/ 2345443 w 7467600"/>
              <a:gd name="connsiteY480" fmla="*/ 5549882 h 6858000"/>
              <a:gd name="connsiteX481" fmla="*/ 1721499 w 7467600"/>
              <a:gd name="connsiteY481" fmla="*/ 5599969 h 6858000"/>
              <a:gd name="connsiteX482" fmla="*/ 767716 w 7467600"/>
              <a:gd name="connsiteY482" fmla="*/ 5472768 h 6858000"/>
              <a:gd name="connsiteX483" fmla="*/ 722147 w 7467600"/>
              <a:gd name="connsiteY483" fmla="*/ 5393091 h 6858000"/>
              <a:gd name="connsiteX484" fmla="*/ 1485552 w 7467600"/>
              <a:gd name="connsiteY484" fmla="*/ 5313202 h 6858000"/>
              <a:gd name="connsiteX485" fmla="*/ 2143004 w 7467600"/>
              <a:gd name="connsiteY485" fmla="*/ 5402420 h 6858000"/>
              <a:gd name="connsiteX486" fmla="*/ 1933391 w 7467600"/>
              <a:gd name="connsiteY486" fmla="*/ 5156971 h 6858000"/>
              <a:gd name="connsiteX487" fmla="*/ 1827118 w 7467600"/>
              <a:gd name="connsiteY487" fmla="*/ 4968410 h 6858000"/>
              <a:gd name="connsiteX488" fmla="*/ 1837349 w 7467600"/>
              <a:gd name="connsiteY488" fmla="*/ 4956357 h 6858000"/>
              <a:gd name="connsiteX489" fmla="*/ 2162835 w 7467600"/>
              <a:gd name="connsiteY489" fmla="*/ 5187853 h 6858000"/>
              <a:gd name="connsiteX490" fmla="*/ 2257167 w 7467600"/>
              <a:gd name="connsiteY490" fmla="*/ 5462123 h 6858000"/>
              <a:gd name="connsiteX491" fmla="*/ 2261598 w 7467600"/>
              <a:gd name="connsiteY491" fmla="*/ 5467998 h 6858000"/>
              <a:gd name="connsiteX492" fmla="*/ 2437177 w 7467600"/>
              <a:gd name="connsiteY492" fmla="*/ 5479608 h 6858000"/>
              <a:gd name="connsiteX493" fmla="*/ 2445247 w 7467600"/>
              <a:gd name="connsiteY493" fmla="*/ 5483476 h 6858000"/>
              <a:gd name="connsiteX494" fmla="*/ 2743626 w 7467600"/>
              <a:gd name="connsiteY494" fmla="*/ 5304819 h 6858000"/>
              <a:gd name="connsiteX495" fmla="*/ 3048102 w 7467600"/>
              <a:gd name="connsiteY495" fmla="*/ 5150595 h 6858000"/>
              <a:gd name="connsiteX496" fmla="*/ 1799414 w 7467600"/>
              <a:gd name="connsiteY496" fmla="*/ 4694732 h 6858000"/>
              <a:gd name="connsiteX497" fmla="*/ 1771735 w 7467600"/>
              <a:gd name="connsiteY497" fmla="*/ 4619929 h 6858000"/>
              <a:gd name="connsiteX498" fmla="*/ 3104273 w 7467600"/>
              <a:gd name="connsiteY498" fmla="*/ 5076159 h 6858000"/>
              <a:gd name="connsiteX499" fmla="*/ 3113245 w 7467600"/>
              <a:gd name="connsiteY499" fmla="*/ 5090705 h 6858000"/>
              <a:gd name="connsiteX500" fmla="*/ 3126294 w 7467600"/>
              <a:gd name="connsiteY500" fmla="*/ 5114400 h 6858000"/>
              <a:gd name="connsiteX501" fmla="*/ 3937433 w 7467600"/>
              <a:gd name="connsiteY501" fmla="*/ 4830473 h 6858000"/>
              <a:gd name="connsiteX502" fmla="*/ 3590475 w 7467600"/>
              <a:gd name="connsiteY502" fmla="*/ 4597974 h 6858000"/>
              <a:gd name="connsiteX503" fmla="*/ 3100264 w 7467600"/>
              <a:gd name="connsiteY503" fmla="*/ 4579845 h 6858000"/>
              <a:gd name="connsiteX504" fmla="*/ 2183576 w 7467600"/>
              <a:gd name="connsiteY504" fmla="*/ 4227150 h 6858000"/>
              <a:gd name="connsiteX505" fmla="*/ 2151029 w 7467600"/>
              <a:gd name="connsiteY505" fmla="*/ 4146947 h 6858000"/>
              <a:gd name="connsiteX506" fmla="*/ 3563434 w 7467600"/>
              <a:gd name="connsiteY506" fmla="*/ 4469115 h 6858000"/>
              <a:gd name="connsiteX507" fmla="*/ 3177952 w 7467600"/>
              <a:gd name="connsiteY507" fmla="*/ 3657386 h 6858000"/>
              <a:gd name="connsiteX508" fmla="*/ 3189263 w 7467600"/>
              <a:gd name="connsiteY508" fmla="*/ 3625726 h 6858000"/>
              <a:gd name="connsiteX509" fmla="*/ 3560912 w 7467600"/>
              <a:gd name="connsiteY509" fmla="*/ 4079863 h 6858000"/>
              <a:gd name="connsiteX510" fmla="*/ 3626636 w 7467600"/>
              <a:gd name="connsiteY510" fmla="*/ 4512230 h 6858000"/>
              <a:gd name="connsiteX511" fmla="*/ 3653088 w 7467600"/>
              <a:gd name="connsiteY511" fmla="*/ 4521417 h 6858000"/>
              <a:gd name="connsiteX512" fmla="*/ 3988128 w 7467600"/>
              <a:gd name="connsiteY512" fmla="*/ 4817267 h 6858000"/>
              <a:gd name="connsiteX513" fmla="*/ 4830582 w 7467600"/>
              <a:gd name="connsiteY513" fmla="*/ 4676000 h 6858000"/>
              <a:gd name="connsiteX514" fmla="*/ 4830100 w 7467600"/>
              <a:gd name="connsiteY514" fmla="*/ 4675554 h 6858000"/>
              <a:gd name="connsiteX515" fmla="*/ 4036318 w 7467600"/>
              <a:gd name="connsiteY515" fmla="*/ 4147013 h 6858000"/>
              <a:gd name="connsiteX516" fmla="*/ 3432098 w 7467600"/>
              <a:gd name="connsiteY516" fmla="*/ 3537312 h 6858000"/>
              <a:gd name="connsiteX517" fmla="*/ 3446761 w 7467600"/>
              <a:gd name="connsiteY517" fmla="*/ 3461278 h 6858000"/>
              <a:gd name="connsiteX518" fmla="*/ 4419733 w 7467600"/>
              <a:gd name="connsiteY518" fmla="*/ 3963555 h 6858000"/>
              <a:gd name="connsiteX519" fmla="*/ 4781371 w 7467600"/>
              <a:gd name="connsiteY519" fmla="*/ 4458604 h 6858000"/>
              <a:gd name="connsiteX520" fmla="*/ 4780440 w 7467600"/>
              <a:gd name="connsiteY520" fmla="*/ 4470290 h 6858000"/>
              <a:gd name="connsiteX521" fmla="*/ 4898954 w 7467600"/>
              <a:gd name="connsiteY521" fmla="*/ 4662092 h 6858000"/>
              <a:gd name="connsiteX522" fmla="*/ 4900699 w 7467600"/>
              <a:gd name="connsiteY522" fmla="*/ 4670867 h 6858000"/>
              <a:gd name="connsiteX523" fmla="*/ 5714511 w 7467600"/>
              <a:gd name="connsiteY523" fmla="*/ 4663483 h 6858000"/>
              <a:gd name="connsiteX524" fmla="*/ 5464793 w 7467600"/>
              <a:gd name="connsiteY524" fmla="*/ 4393556 h 6858000"/>
              <a:gd name="connsiteX525" fmla="*/ 5461897 w 7467600"/>
              <a:gd name="connsiteY525" fmla="*/ 4390879 h 6858000"/>
              <a:gd name="connsiteX526" fmla="*/ 4294126 w 7467600"/>
              <a:gd name="connsiteY526" fmla="*/ 3303048 h 6858000"/>
              <a:gd name="connsiteX527" fmla="*/ 4305321 w 7467600"/>
              <a:gd name="connsiteY527" fmla="*/ 3256953 h 6858000"/>
              <a:gd name="connsiteX528" fmla="*/ 4949299 w 7467600"/>
              <a:gd name="connsiteY528" fmla="*/ 3766336 h 6858000"/>
              <a:gd name="connsiteX529" fmla="*/ 5291452 w 7467600"/>
              <a:gd name="connsiteY529" fmla="*/ 4076801 h 6858000"/>
              <a:gd name="connsiteX530" fmla="*/ 5434998 w 7467600"/>
              <a:gd name="connsiteY530" fmla="*/ 4254100 h 6858000"/>
              <a:gd name="connsiteX531" fmla="*/ 5351015 w 7467600"/>
              <a:gd name="connsiteY531" fmla="*/ 3760989 h 6858000"/>
              <a:gd name="connsiteX532" fmla="*/ 5413780 w 7467600"/>
              <a:gd name="connsiteY532" fmla="*/ 2966265 h 6858000"/>
              <a:gd name="connsiteX533" fmla="*/ 5425627 w 7467600"/>
              <a:gd name="connsiteY533" fmla="*/ 2954192 h 6858000"/>
              <a:gd name="connsiteX534" fmla="*/ 6604735 w 7467600"/>
              <a:gd name="connsiteY534" fmla="*/ 2041381 h 6858000"/>
              <a:gd name="connsiteX535" fmla="*/ 7204487 w 7467600"/>
              <a:gd name="connsiteY535" fmla="*/ 2742112 h 6858000"/>
              <a:gd name="connsiteX536" fmla="*/ 7131592 w 7467600"/>
              <a:gd name="connsiteY536" fmla="*/ 2672096 h 6858000"/>
              <a:gd name="connsiteX537" fmla="*/ 6996344 w 7467600"/>
              <a:gd name="connsiteY537" fmla="*/ 2518310 h 6858000"/>
              <a:gd name="connsiteX538" fmla="*/ 6735495 w 7467600"/>
              <a:gd name="connsiteY538" fmla="*/ 2196890 h 6858000"/>
              <a:gd name="connsiteX539" fmla="*/ 6721901 w 7467600"/>
              <a:gd name="connsiteY539" fmla="*/ 2179274 h 6858000"/>
              <a:gd name="connsiteX540" fmla="*/ 6604735 w 7467600"/>
              <a:gd name="connsiteY540" fmla="*/ 2041381 h 6858000"/>
              <a:gd name="connsiteX541" fmla="*/ 6591670 w 7467600"/>
              <a:gd name="connsiteY541" fmla="*/ 1988277 h 6858000"/>
              <a:gd name="connsiteX542" fmla="*/ 6747349 w 7467600"/>
              <a:gd name="connsiteY542" fmla="*/ 2160069 h 6858000"/>
              <a:gd name="connsiteX543" fmla="*/ 6760943 w 7467600"/>
              <a:gd name="connsiteY543" fmla="*/ 2177686 h 6858000"/>
              <a:gd name="connsiteX544" fmla="*/ 7021065 w 7467600"/>
              <a:gd name="connsiteY544" fmla="*/ 2498102 h 6858000"/>
              <a:gd name="connsiteX545" fmla="*/ 7155223 w 7467600"/>
              <a:gd name="connsiteY545" fmla="*/ 2650386 h 6858000"/>
              <a:gd name="connsiteX546" fmla="*/ 7203167 w 7467600"/>
              <a:gd name="connsiteY546" fmla="*/ 2697288 h 6858000"/>
              <a:gd name="connsiteX547" fmla="*/ 6937703 w 7467600"/>
              <a:gd name="connsiteY547" fmla="*/ 2321981 h 6858000"/>
              <a:gd name="connsiteX548" fmla="*/ 6591670 w 7467600"/>
              <a:gd name="connsiteY548" fmla="*/ 1988277 h 6858000"/>
              <a:gd name="connsiteX549" fmla="*/ 5798671 w 7467600"/>
              <a:gd name="connsiteY549" fmla="*/ 1981601 h 6858000"/>
              <a:gd name="connsiteX550" fmla="*/ 5754709 w 7467600"/>
              <a:gd name="connsiteY550" fmla="*/ 2071454 h 6858000"/>
              <a:gd name="connsiteX551" fmla="*/ 5763044 w 7467600"/>
              <a:gd name="connsiteY551" fmla="*/ 2842206 h 6858000"/>
              <a:gd name="connsiteX552" fmla="*/ 5764974 w 7467600"/>
              <a:gd name="connsiteY552" fmla="*/ 2799609 h 6858000"/>
              <a:gd name="connsiteX553" fmla="*/ 5767665 w 7467600"/>
              <a:gd name="connsiteY553" fmla="*/ 2666409 h 6858000"/>
              <a:gd name="connsiteX554" fmla="*/ 5763055 w 7467600"/>
              <a:gd name="connsiteY554" fmla="*/ 2579705 h 6858000"/>
              <a:gd name="connsiteX555" fmla="*/ 5758079 w 7467600"/>
              <a:gd name="connsiteY555" fmla="*/ 2492508 h 6858000"/>
              <a:gd name="connsiteX556" fmla="*/ 5779325 w 7467600"/>
              <a:gd name="connsiteY556" fmla="*/ 2197069 h 6858000"/>
              <a:gd name="connsiteX557" fmla="*/ 5798671 w 7467600"/>
              <a:gd name="connsiteY557" fmla="*/ 1981601 h 6858000"/>
              <a:gd name="connsiteX558" fmla="*/ 5829202 w 7467600"/>
              <a:gd name="connsiteY558" fmla="*/ 1971679 h 6858000"/>
              <a:gd name="connsiteX559" fmla="*/ 5809558 w 7467600"/>
              <a:gd name="connsiteY559" fmla="*/ 2198043 h 6858000"/>
              <a:gd name="connsiteX560" fmla="*/ 5788653 w 7467600"/>
              <a:gd name="connsiteY560" fmla="*/ 2489430 h 6858000"/>
              <a:gd name="connsiteX561" fmla="*/ 5793439 w 7467600"/>
              <a:gd name="connsiteY561" fmla="*/ 2575235 h 6858000"/>
              <a:gd name="connsiteX562" fmla="*/ 5796837 w 7467600"/>
              <a:gd name="connsiteY562" fmla="*/ 2637633 h 6858000"/>
              <a:gd name="connsiteX563" fmla="*/ 5818614 w 7467600"/>
              <a:gd name="connsiteY563" fmla="*/ 2473055 h 6858000"/>
              <a:gd name="connsiteX564" fmla="*/ 5829202 w 7467600"/>
              <a:gd name="connsiteY564" fmla="*/ 1971679 h 6858000"/>
              <a:gd name="connsiteX565" fmla="*/ 5911389 w 7467600"/>
              <a:gd name="connsiteY565" fmla="*/ 1898371 h 6858000"/>
              <a:gd name="connsiteX566" fmla="*/ 6237627 w 7467600"/>
              <a:gd name="connsiteY566" fmla="*/ 2231921 h 6858000"/>
              <a:gd name="connsiteX567" fmla="*/ 5911389 w 7467600"/>
              <a:gd name="connsiteY567" fmla="*/ 1898371 h 6858000"/>
              <a:gd name="connsiteX568" fmla="*/ 6944437 w 7467600"/>
              <a:gd name="connsiteY568" fmla="*/ 1575402 h 6858000"/>
              <a:gd name="connsiteX569" fmla="*/ 6304730 w 7467600"/>
              <a:gd name="connsiteY569" fmla="*/ 1766654 h 6858000"/>
              <a:gd name="connsiteX570" fmla="*/ 6944437 w 7467600"/>
              <a:gd name="connsiteY570" fmla="*/ 1575402 h 6858000"/>
              <a:gd name="connsiteX571" fmla="*/ 7019523 w 7467600"/>
              <a:gd name="connsiteY571" fmla="*/ 1519450 h 6858000"/>
              <a:gd name="connsiteX572" fmla="*/ 6298091 w 7467600"/>
              <a:gd name="connsiteY572" fmla="*/ 1737122 h 6858000"/>
              <a:gd name="connsiteX573" fmla="*/ 7019523 w 7467600"/>
              <a:gd name="connsiteY573" fmla="*/ 1519450 h 6858000"/>
              <a:gd name="connsiteX574" fmla="*/ 2399523 w 7467600"/>
              <a:gd name="connsiteY574" fmla="*/ 1428234 h 6858000"/>
              <a:gd name="connsiteX575" fmla="*/ 2224982 w 7467600"/>
              <a:gd name="connsiteY575" fmla="*/ 1826201 h 6858000"/>
              <a:gd name="connsiteX576" fmla="*/ 2096099 w 7467600"/>
              <a:gd name="connsiteY576" fmla="*/ 2345900 h 6858000"/>
              <a:gd name="connsiteX577" fmla="*/ 2283317 w 7467600"/>
              <a:gd name="connsiteY577" fmla="*/ 1796925 h 6858000"/>
              <a:gd name="connsiteX578" fmla="*/ 2399523 w 7467600"/>
              <a:gd name="connsiteY578" fmla="*/ 1428234 h 6858000"/>
              <a:gd name="connsiteX579" fmla="*/ 2448558 w 7467600"/>
              <a:gd name="connsiteY579" fmla="*/ 1373435 h 6858000"/>
              <a:gd name="connsiteX580" fmla="*/ 2312521 w 7467600"/>
              <a:gd name="connsiteY580" fmla="*/ 1806140 h 6858000"/>
              <a:gd name="connsiteX581" fmla="*/ 2127533 w 7467600"/>
              <a:gd name="connsiteY581" fmla="*/ 2348380 h 6858000"/>
              <a:gd name="connsiteX582" fmla="*/ 2358080 w 7467600"/>
              <a:gd name="connsiteY582" fmla="*/ 1866134 h 6858000"/>
              <a:gd name="connsiteX583" fmla="*/ 2407436 w 7467600"/>
              <a:gd name="connsiteY583" fmla="*/ 1651070 h 6858000"/>
              <a:gd name="connsiteX584" fmla="*/ 2448558 w 7467600"/>
              <a:gd name="connsiteY584" fmla="*/ 1373435 h 6858000"/>
              <a:gd name="connsiteX585" fmla="*/ 278707 w 7467600"/>
              <a:gd name="connsiteY585" fmla="*/ 1352270 h 6858000"/>
              <a:gd name="connsiteX586" fmla="*/ 321570 w 7467600"/>
              <a:gd name="connsiteY586" fmla="*/ 1861610 h 6858000"/>
              <a:gd name="connsiteX587" fmla="*/ 294281 w 7467600"/>
              <a:gd name="connsiteY587" fmla="*/ 1440658 h 6858000"/>
              <a:gd name="connsiteX588" fmla="*/ 278707 w 7467600"/>
              <a:gd name="connsiteY588" fmla="*/ 1352270 h 6858000"/>
              <a:gd name="connsiteX589" fmla="*/ 1423821 w 7467600"/>
              <a:gd name="connsiteY589" fmla="*/ 1351958 h 6858000"/>
              <a:gd name="connsiteX590" fmla="*/ 1638521 w 7467600"/>
              <a:gd name="connsiteY590" fmla="*/ 1908470 h 6858000"/>
              <a:gd name="connsiteX591" fmla="*/ 1754199 w 7467600"/>
              <a:gd name="connsiteY591" fmla="*/ 2149284 h 6858000"/>
              <a:gd name="connsiteX592" fmla="*/ 1908359 w 7467600"/>
              <a:gd name="connsiteY592" fmla="*/ 2364988 h 6858000"/>
              <a:gd name="connsiteX593" fmla="*/ 1647661 w 7467600"/>
              <a:gd name="connsiteY593" fmla="*/ 1825945 h 6858000"/>
              <a:gd name="connsiteX594" fmla="*/ 1423821 w 7467600"/>
              <a:gd name="connsiteY594" fmla="*/ 1351958 h 6858000"/>
              <a:gd name="connsiteX595" fmla="*/ 1431890 w 7467600"/>
              <a:gd name="connsiteY595" fmla="*/ 1306475 h 6858000"/>
              <a:gd name="connsiteX596" fmla="*/ 1507597 w 7467600"/>
              <a:gd name="connsiteY596" fmla="*/ 1446132 h 6858000"/>
              <a:gd name="connsiteX597" fmla="*/ 1674586 w 7467600"/>
              <a:gd name="connsiteY597" fmla="*/ 1813832 h 6858000"/>
              <a:gd name="connsiteX598" fmla="*/ 1815950 w 7467600"/>
              <a:gd name="connsiteY598" fmla="*/ 2128564 h 6858000"/>
              <a:gd name="connsiteX599" fmla="*/ 1984242 w 7467600"/>
              <a:gd name="connsiteY599" fmla="*/ 2430829 h 6858000"/>
              <a:gd name="connsiteX600" fmla="*/ 2014023 w 7467600"/>
              <a:gd name="connsiteY600" fmla="*/ 2450995 h 6858000"/>
              <a:gd name="connsiteX601" fmla="*/ 1747337 w 7467600"/>
              <a:gd name="connsiteY601" fmla="*/ 1855264 h 6858000"/>
              <a:gd name="connsiteX602" fmla="*/ 1533749 w 7467600"/>
              <a:gd name="connsiteY602" fmla="*/ 1478656 h 6858000"/>
              <a:gd name="connsiteX603" fmla="*/ 1431890 w 7467600"/>
              <a:gd name="connsiteY603" fmla="*/ 1306475 h 6858000"/>
              <a:gd name="connsiteX604" fmla="*/ 5052692 w 7467600"/>
              <a:gd name="connsiteY604" fmla="*/ 1292994 h 6858000"/>
              <a:gd name="connsiteX605" fmla="*/ 5200661 w 7467600"/>
              <a:gd name="connsiteY605" fmla="*/ 1635186 h 6858000"/>
              <a:gd name="connsiteX606" fmla="*/ 5297138 w 7467600"/>
              <a:gd name="connsiteY606" fmla="*/ 1906351 h 6858000"/>
              <a:gd name="connsiteX607" fmla="*/ 5052692 w 7467600"/>
              <a:gd name="connsiteY607" fmla="*/ 1292994 h 6858000"/>
              <a:gd name="connsiteX608" fmla="*/ 5009948 w 7467600"/>
              <a:gd name="connsiteY608" fmla="*/ 1273619 h 6858000"/>
              <a:gd name="connsiteX609" fmla="*/ 5121777 w 7467600"/>
              <a:gd name="connsiteY609" fmla="*/ 1654213 h 6858000"/>
              <a:gd name="connsiteX610" fmla="*/ 5293545 w 7467600"/>
              <a:gd name="connsiteY610" fmla="*/ 2072247 h 6858000"/>
              <a:gd name="connsiteX611" fmla="*/ 5294042 w 7467600"/>
              <a:gd name="connsiteY611" fmla="*/ 2065019 h 6858000"/>
              <a:gd name="connsiteX612" fmla="*/ 5171936 w 7467600"/>
              <a:gd name="connsiteY612" fmla="*/ 1647613 h 6858000"/>
              <a:gd name="connsiteX613" fmla="*/ 5009948 w 7467600"/>
              <a:gd name="connsiteY613" fmla="*/ 1273619 h 6858000"/>
              <a:gd name="connsiteX614" fmla="*/ 655236 w 7467600"/>
              <a:gd name="connsiteY614" fmla="*/ 1268632 h 6858000"/>
              <a:gd name="connsiteX615" fmla="*/ 839521 w 7467600"/>
              <a:gd name="connsiteY615" fmla="*/ 1685315 h 6858000"/>
              <a:gd name="connsiteX616" fmla="*/ 1109416 w 7467600"/>
              <a:gd name="connsiteY616" fmla="*/ 2061663 h 6858000"/>
              <a:gd name="connsiteX617" fmla="*/ 1298300 w 7467600"/>
              <a:gd name="connsiteY617" fmla="*/ 2247742 h 6858000"/>
              <a:gd name="connsiteX618" fmla="*/ 1125871 w 7467600"/>
              <a:gd name="connsiteY618" fmla="*/ 1989513 h 6858000"/>
              <a:gd name="connsiteX619" fmla="*/ 981574 w 7467600"/>
              <a:gd name="connsiteY619" fmla="*/ 1783157 h 6858000"/>
              <a:gd name="connsiteX620" fmla="*/ 922198 w 7467600"/>
              <a:gd name="connsiteY620" fmla="*/ 1677437 h 6858000"/>
              <a:gd name="connsiteX621" fmla="*/ 869293 w 7467600"/>
              <a:gd name="connsiteY621" fmla="*/ 1583214 h 6858000"/>
              <a:gd name="connsiteX622" fmla="*/ 751431 w 7467600"/>
              <a:gd name="connsiteY622" fmla="*/ 1405731 h 6858000"/>
              <a:gd name="connsiteX623" fmla="*/ 655236 w 7467600"/>
              <a:gd name="connsiteY623" fmla="*/ 1268632 h 6858000"/>
              <a:gd name="connsiteX624" fmla="*/ 6516292 w 7467600"/>
              <a:gd name="connsiteY624" fmla="*/ 1263064 h 6858000"/>
              <a:gd name="connsiteX625" fmla="*/ 5736320 w 7467600"/>
              <a:gd name="connsiteY625" fmla="*/ 1501803 h 6858000"/>
              <a:gd name="connsiteX626" fmla="*/ 6516292 w 7467600"/>
              <a:gd name="connsiteY626" fmla="*/ 1263064 h 6858000"/>
              <a:gd name="connsiteX627" fmla="*/ 291466 w 7467600"/>
              <a:gd name="connsiteY627" fmla="*/ 1250369 h 6858000"/>
              <a:gd name="connsiteX628" fmla="*/ 323180 w 7467600"/>
              <a:gd name="connsiteY628" fmla="*/ 1435283 h 6858000"/>
              <a:gd name="connsiteX629" fmla="*/ 349381 w 7467600"/>
              <a:gd name="connsiteY629" fmla="*/ 1875041 h 6858000"/>
              <a:gd name="connsiteX630" fmla="*/ 374363 w 7467600"/>
              <a:gd name="connsiteY630" fmla="*/ 1506494 h 6858000"/>
              <a:gd name="connsiteX631" fmla="*/ 302168 w 7467600"/>
              <a:gd name="connsiteY631" fmla="*/ 1274495 h 6858000"/>
              <a:gd name="connsiteX632" fmla="*/ 291466 w 7467600"/>
              <a:gd name="connsiteY632" fmla="*/ 1250369 h 6858000"/>
              <a:gd name="connsiteX633" fmla="*/ 678222 w 7467600"/>
              <a:gd name="connsiteY633" fmla="*/ 1248670 h 6858000"/>
              <a:gd name="connsiteX634" fmla="*/ 775536 w 7467600"/>
              <a:gd name="connsiteY634" fmla="*/ 1388015 h 6858000"/>
              <a:gd name="connsiteX635" fmla="*/ 894529 w 7467600"/>
              <a:gd name="connsiteY635" fmla="*/ 1567739 h 6858000"/>
              <a:gd name="connsiteX636" fmla="*/ 948000 w 7467600"/>
              <a:gd name="connsiteY636" fmla="*/ 1663088 h 6858000"/>
              <a:gd name="connsiteX637" fmla="*/ 1006812 w 7467600"/>
              <a:gd name="connsiteY637" fmla="*/ 1767683 h 6858000"/>
              <a:gd name="connsiteX638" fmla="*/ 1149133 w 7467600"/>
              <a:gd name="connsiteY638" fmla="*/ 1971513 h 6858000"/>
              <a:gd name="connsiteX639" fmla="*/ 1333952 w 7467600"/>
              <a:gd name="connsiteY639" fmla="*/ 2251620 h 6858000"/>
              <a:gd name="connsiteX640" fmla="*/ 1337329 w 7467600"/>
              <a:gd name="connsiteY640" fmla="*/ 2258350 h 6858000"/>
              <a:gd name="connsiteX641" fmla="*/ 1014726 w 7467600"/>
              <a:gd name="connsiteY641" fmla="*/ 1615556 h 6858000"/>
              <a:gd name="connsiteX642" fmla="*/ 678222 w 7467600"/>
              <a:gd name="connsiteY642" fmla="*/ 1248670 h 6858000"/>
              <a:gd name="connsiteX643" fmla="*/ 6691602 w 7467600"/>
              <a:gd name="connsiteY643" fmla="*/ 1140573 h 6858000"/>
              <a:gd name="connsiteX644" fmla="*/ 6571100 w 7467600"/>
              <a:gd name="connsiteY644" fmla="*/ 1183662 h 6858000"/>
              <a:gd name="connsiteX645" fmla="*/ 6241687 w 7467600"/>
              <a:gd name="connsiteY645" fmla="*/ 1257600 h 6858000"/>
              <a:gd name="connsiteX646" fmla="*/ 5693009 w 7467600"/>
              <a:gd name="connsiteY646" fmla="*/ 1478256 h 6858000"/>
              <a:gd name="connsiteX647" fmla="*/ 6548420 w 7467600"/>
              <a:gd name="connsiteY647" fmla="*/ 1214599 h 6858000"/>
              <a:gd name="connsiteX648" fmla="*/ 6605473 w 7467600"/>
              <a:gd name="connsiteY648" fmla="*/ 1184686 h 6858000"/>
              <a:gd name="connsiteX649" fmla="*/ 6691602 w 7467600"/>
              <a:gd name="connsiteY649" fmla="*/ 1140573 h 6858000"/>
              <a:gd name="connsiteX650" fmla="*/ 4002475 w 7467600"/>
              <a:gd name="connsiteY650" fmla="*/ 1037802 h 6858000"/>
              <a:gd name="connsiteX651" fmla="*/ 4000324 w 7467600"/>
              <a:gd name="connsiteY651" fmla="*/ 1039362 h 6858000"/>
              <a:gd name="connsiteX652" fmla="*/ 4002862 w 7467600"/>
              <a:gd name="connsiteY652" fmla="*/ 1042866 h 6858000"/>
              <a:gd name="connsiteX653" fmla="*/ 4002475 w 7467600"/>
              <a:gd name="connsiteY653" fmla="*/ 1037802 h 6858000"/>
              <a:gd name="connsiteX654" fmla="*/ 506322 w 7467600"/>
              <a:gd name="connsiteY654" fmla="*/ 1020997 h 6858000"/>
              <a:gd name="connsiteX655" fmla="*/ 533068 w 7467600"/>
              <a:gd name="connsiteY655" fmla="*/ 1029409 h 6858000"/>
              <a:gd name="connsiteX656" fmla="*/ 1232525 w 7467600"/>
              <a:gd name="connsiteY656" fmla="*/ 1804675 h 6858000"/>
              <a:gd name="connsiteX657" fmla="*/ 1388858 w 7467600"/>
              <a:gd name="connsiteY657" fmla="*/ 2368011 h 6858000"/>
              <a:gd name="connsiteX658" fmla="*/ 1384098 w 7467600"/>
              <a:gd name="connsiteY658" fmla="*/ 2378125 h 6858000"/>
              <a:gd name="connsiteX659" fmla="*/ 1425393 w 7467600"/>
              <a:gd name="connsiteY659" fmla="*/ 2589124 h 6858000"/>
              <a:gd name="connsiteX660" fmla="*/ 1424001 w 7467600"/>
              <a:gd name="connsiteY660" fmla="*/ 2597541 h 6858000"/>
              <a:gd name="connsiteX661" fmla="*/ 2152729 w 7467600"/>
              <a:gd name="connsiteY661" fmla="*/ 2864487 h 6858000"/>
              <a:gd name="connsiteX662" fmla="*/ 2020609 w 7467600"/>
              <a:gd name="connsiteY662" fmla="*/ 2539671 h 6858000"/>
              <a:gd name="connsiteX663" fmla="*/ 2018920 w 7467600"/>
              <a:gd name="connsiteY663" fmla="*/ 2536309 h 6858000"/>
              <a:gd name="connsiteX664" fmla="*/ 1342441 w 7467600"/>
              <a:gd name="connsiteY664" fmla="*/ 1173017 h 6858000"/>
              <a:gd name="connsiteX665" fmla="*/ 1367925 w 7467600"/>
              <a:gd name="connsiteY665" fmla="*/ 1135648 h 6858000"/>
              <a:gd name="connsiteX666" fmla="*/ 1771401 w 7467600"/>
              <a:gd name="connsiteY666" fmla="*/ 1806673 h 6858000"/>
              <a:gd name="connsiteX667" fmla="*/ 1972385 w 7467600"/>
              <a:gd name="connsiteY667" fmla="*/ 2198735 h 6858000"/>
              <a:gd name="connsiteX668" fmla="*/ 2040892 w 7467600"/>
              <a:gd name="connsiteY668" fmla="*/ 2405205 h 6858000"/>
              <a:gd name="connsiteX669" fmla="*/ 2131689 w 7467600"/>
              <a:gd name="connsiteY669" fmla="*/ 1936926 h 6858000"/>
              <a:gd name="connsiteX670" fmla="*/ 2454820 w 7467600"/>
              <a:gd name="connsiteY670" fmla="*/ 1248808 h 6858000"/>
              <a:gd name="connsiteX671" fmla="*/ 2492512 w 7467600"/>
              <a:gd name="connsiteY671" fmla="*/ 1302920 h 6858000"/>
              <a:gd name="connsiteX672" fmla="*/ 2081216 w 7467600"/>
              <a:gd name="connsiteY672" fmla="*/ 2527513 h 6858000"/>
              <a:gd name="connsiteX673" fmla="*/ 2081211 w 7467600"/>
              <a:gd name="connsiteY673" fmla="*/ 2528916 h 6858000"/>
              <a:gd name="connsiteX674" fmla="*/ 2199067 w 7467600"/>
              <a:gd name="connsiteY674" fmla="*/ 2884061 h 6858000"/>
              <a:gd name="connsiteX675" fmla="*/ 3192586 w 7467600"/>
              <a:gd name="connsiteY675" fmla="*/ 3411496 h 6858000"/>
              <a:gd name="connsiteX676" fmla="*/ 3182620 w 7467600"/>
              <a:gd name="connsiteY676" fmla="*/ 3483279 h 6858000"/>
              <a:gd name="connsiteX677" fmla="*/ 2435119 w 7467600"/>
              <a:gd name="connsiteY677" fmla="*/ 3080173 h 6858000"/>
              <a:gd name="connsiteX678" fmla="*/ 2410152 w 7467600"/>
              <a:gd name="connsiteY678" fmla="*/ 3063751 h 6858000"/>
              <a:gd name="connsiteX679" fmla="*/ 2408099 w 7467600"/>
              <a:gd name="connsiteY679" fmla="*/ 3064403 h 6858000"/>
              <a:gd name="connsiteX680" fmla="*/ 2407218 w 7467600"/>
              <a:gd name="connsiteY680" fmla="*/ 3070324 h 6858000"/>
              <a:gd name="connsiteX681" fmla="*/ 2380138 w 7467600"/>
              <a:gd name="connsiteY681" fmla="*/ 3099341 h 6858000"/>
              <a:gd name="connsiteX682" fmla="*/ 1765923 w 7467600"/>
              <a:gd name="connsiteY682" fmla="*/ 3581043 h 6858000"/>
              <a:gd name="connsiteX683" fmla="*/ 1702258 w 7467600"/>
              <a:gd name="connsiteY683" fmla="*/ 3612286 h 6858000"/>
              <a:gd name="connsiteX684" fmla="*/ 1538370 w 7467600"/>
              <a:gd name="connsiteY684" fmla="*/ 3811804 h 6858000"/>
              <a:gd name="connsiteX685" fmla="*/ 542867 w 7467600"/>
              <a:gd name="connsiteY685" fmla="*/ 4944092 h 6858000"/>
              <a:gd name="connsiteX686" fmla="*/ 515800 w 7467600"/>
              <a:gd name="connsiteY686" fmla="*/ 4862180 h 6858000"/>
              <a:gd name="connsiteX687" fmla="*/ 909145 w 7467600"/>
              <a:gd name="connsiteY687" fmla="*/ 4199225 h 6858000"/>
              <a:gd name="connsiteX688" fmla="*/ 1214067 w 7467600"/>
              <a:gd name="connsiteY688" fmla="*/ 3908561 h 6858000"/>
              <a:gd name="connsiteX689" fmla="*/ 640967 w 7467600"/>
              <a:gd name="connsiteY689" fmla="*/ 4105601 h 6858000"/>
              <a:gd name="connsiteX690" fmla="*/ 112563 w 7467600"/>
              <a:gd name="connsiteY690" fmla="*/ 4396952 h 6858000"/>
              <a:gd name="connsiteX691" fmla="*/ 0 w 7467600"/>
              <a:gd name="connsiteY691" fmla="*/ 4466006 h 6858000"/>
              <a:gd name="connsiteX692" fmla="*/ 0 w 7467600"/>
              <a:gd name="connsiteY692" fmla="*/ 4233763 h 6858000"/>
              <a:gd name="connsiteX693" fmla="*/ 36881 w 7467600"/>
              <a:gd name="connsiteY693" fmla="*/ 4200118 h 6858000"/>
              <a:gd name="connsiteX694" fmla="*/ 910534 w 7467600"/>
              <a:gd name="connsiteY694" fmla="*/ 3629753 h 6858000"/>
              <a:gd name="connsiteX695" fmla="*/ 1578717 w 7467600"/>
              <a:gd name="connsiteY695" fmla="*/ 3575982 h 6858000"/>
              <a:gd name="connsiteX696" fmla="*/ 2338780 w 7467600"/>
              <a:gd name="connsiteY696" fmla="*/ 3033725 h 6858000"/>
              <a:gd name="connsiteX697" fmla="*/ 1807991 w 7467600"/>
              <a:gd name="connsiteY697" fmla="*/ 2807184 h 6858000"/>
              <a:gd name="connsiteX698" fmla="*/ 1416358 w 7467600"/>
              <a:gd name="connsiteY698" fmla="*/ 3112571 h 6858000"/>
              <a:gd name="connsiteX699" fmla="*/ 939066 w 7467600"/>
              <a:gd name="connsiteY699" fmla="*/ 3378798 h 6858000"/>
              <a:gd name="connsiteX700" fmla="*/ 115099 w 7467600"/>
              <a:gd name="connsiteY700" fmla="*/ 3607650 h 6858000"/>
              <a:gd name="connsiteX701" fmla="*/ 97284 w 7467600"/>
              <a:gd name="connsiteY701" fmla="*/ 3520393 h 6858000"/>
              <a:gd name="connsiteX702" fmla="*/ 922050 w 7467600"/>
              <a:gd name="connsiteY702" fmla="*/ 3074867 h 6858000"/>
              <a:gd name="connsiteX703" fmla="*/ 1405265 w 7467600"/>
              <a:gd name="connsiteY703" fmla="*/ 3016319 h 6858000"/>
              <a:gd name="connsiteX704" fmla="*/ 1407512 w 7467600"/>
              <a:gd name="connsiteY704" fmla="*/ 3018001 h 6858000"/>
              <a:gd name="connsiteX705" fmla="*/ 1726266 w 7467600"/>
              <a:gd name="connsiteY705" fmla="*/ 2777274 h 6858000"/>
              <a:gd name="connsiteX706" fmla="*/ 625390 w 7467600"/>
              <a:gd name="connsiteY706" fmla="*/ 2514541 h 6858000"/>
              <a:gd name="connsiteX707" fmla="*/ 619799 w 7467600"/>
              <a:gd name="connsiteY707" fmla="*/ 2527180 h 6858000"/>
              <a:gd name="connsiteX708" fmla="*/ 310030 w 7467600"/>
              <a:gd name="connsiteY708" fmla="*/ 2771818 h 6858000"/>
              <a:gd name="connsiteX709" fmla="*/ 173877 w 7467600"/>
              <a:gd name="connsiteY709" fmla="*/ 2937056 h 6858000"/>
              <a:gd name="connsiteX710" fmla="*/ 77889 w 7467600"/>
              <a:gd name="connsiteY710" fmla="*/ 3138440 h 6858000"/>
              <a:gd name="connsiteX711" fmla="*/ 0 w 7467600"/>
              <a:gd name="connsiteY711" fmla="*/ 3271395 h 6858000"/>
              <a:gd name="connsiteX712" fmla="*/ 0 w 7467600"/>
              <a:gd name="connsiteY712" fmla="*/ 3153002 h 6858000"/>
              <a:gd name="connsiteX713" fmla="*/ 2386 w 7467600"/>
              <a:gd name="connsiteY713" fmla="*/ 3149203 h 6858000"/>
              <a:gd name="connsiteX714" fmla="*/ 89753 w 7467600"/>
              <a:gd name="connsiteY714" fmla="*/ 2987702 h 6858000"/>
              <a:gd name="connsiteX715" fmla="*/ 76869 w 7467600"/>
              <a:gd name="connsiteY715" fmla="*/ 3005404 h 6858000"/>
              <a:gd name="connsiteX716" fmla="*/ 32049 w 7467600"/>
              <a:gd name="connsiteY716" fmla="*/ 3065814 h 6858000"/>
              <a:gd name="connsiteX717" fmla="*/ 0 w 7467600"/>
              <a:gd name="connsiteY717" fmla="*/ 3108744 h 6858000"/>
              <a:gd name="connsiteX718" fmla="*/ 0 w 7467600"/>
              <a:gd name="connsiteY718" fmla="*/ 3058059 h 6858000"/>
              <a:gd name="connsiteX719" fmla="*/ 7610 w 7467600"/>
              <a:gd name="connsiteY719" fmla="*/ 3047889 h 6858000"/>
              <a:gd name="connsiteX720" fmla="*/ 52419 w 7467600"/>
              <a:gd name="connsiteY720" fmla="*/ 2987479 h 6858000"/>
              <a:gd name="connsiteX721" fmla="*/ 59142 w 7467600"/>
              <a:gd name="connsiteY721" fmla="*/ 2978488 h 6858000"/>
              <a:gd name="connsiteX722" fmla="*/ 0 w 7467600"/>
              <a:gd name="connsiteY722" fmla="*/ 3015334 h 6858000"/>
              <a:gd name="connsiteX723" fmla="*/ 0 w 7467600"/>
              <a:gd name="connsiteY723" fmla="*/ 2914286 h 6858000"/>
              <a:gd name="connsiteX724" fmla="*/ 36383 w 7467600"/>
              <a:gd name="connsiteY724" fmla="*/ 2901128 h 6858000"/>
              <a:gd name="connsiteX725" fmla="*/ 156329 w 7467600"/>
              <a:gd name="connsiteY725" fmla="*/ 2840533 h 6858000"/>
              <a:gd name="connsiteX726" fmla="*/ 358355 w 7467600"/>
              <a:gd name="connsiteY726" fmla="*/ 2620471 h 6858000"/>
              <a:gd name="connsiteX727" fmla="*/ 510577 w 7467600"/>
              <a:gd name="connsiteY727" fmla="*/ 2501244 h 6858000"/>
              <a:gd name="connsiteX728" fmla="*/ 211967 w 7467600"/>
              <a:gd name="connsiteY728" fmla="*/ 2479171 h 6858000"/>
              <a:gd name="connsiteX729" fmla="*/ 0 w 7467600"/>
              <a:gd name="connsiteY729" fmla="*/ 2476398 h 6858000"/>
              <a:gd name="connsiteX730" fmla="*/ 0 w 7467600"/>
              <a:gd name="connsiteY730" fmla="*/ 2389189 h 6858000"/>
              <a:gd name="connsiteX731" fmla="*/ 103062 w 7467600"/>
              <a:gd name="connsiteY731" fmla="*/ 2389518 h 6858000"/>
              <a:gd name="connsiteX732" fmla="*/ 510734 w 7467600"/>
              <a:gd name="connsiteY732" fmla="*/ 2416201 h 6858000"/>
              <a:gd name="connsiteX733" fmla="*/ 279257 w 7467600"/>
              <a:gd name="connsiteY733" fmla="*/ 2092102 h 6858000"/>
              <a:gd name="connsiteX734" fmla="*/ 65265 w 7467600"/>
              <a:gd name="connsiteY734" fmla="*/ 2006049 h 6858000"/>
              <a:gd name="connsiteX735" fmla="*/ 0 w 7467600"/>
              <a:gd name="connsiteY735" fmla="*/ 1982532 h 6858000"/>
              <a:gd name="connsiteX736" fmla="*/ 0 w 7467600"/>
              <a:gd name="connsiteY736" fmla="*/ 1912789 h 6858000"/>
              <a:gd name="connsiteX737" fmla="*/ 97460 w 7467600"/>
              <a:gd name="connsiteY737" fmla="*/ 1953725 h 6858000"/>
              <a:gd name="connsiteX738" fmla="*/ 221272 w 7467600"/>
              <a:gd name="connsiteY738" fmla="*/ 1980766 h 6858000"/>
              <a:gd name="connsiteX739" fmla="*/ 116765 w 7467600"/>
              <a:gd name="connsiteY739" fmla="*/ 1911033 h 6858000"/>
              <a:gd name="connsiteX740" fmla="*/ 16405 w 7467600"/>
              <a:gd name="connsiteY740" fmla="*/ 1803412 h 6858000"/>
              <a:gd name="connsiteX741" fmla="*/ 0 w 7467600"/>
              <a:gd name="connsiteY741" fmla="*/ 1784777 h 6858000"/>
              <a:gd name="connsiteX742" fmla="*/ 0 w 7467600"/>
              <a:gd name="connsiteY742" fmla="*/ 1740082 h 6858000"/>
              <a:gd name="connsiteX743" fmla="*/ 39394 w 7467600"/>
              <a:gd name="connsiteY743" fmla="*/ 1784856 h 6858000"/>
              <a:gd name="connsiteX744" fmla="*/ 135813 w 7467600"/>
              <a:gd name="connsiteY744" fmla="*/ 1888838 h 6858000"/>
              <a:gd name="connsiteX745" fmla="*/ 242575 w 7467600"/>
              <a:gd name="connsiteY745" fmla="*/ 1958841 h 6858000"/>
              <a:gd name="connsiteX746" fmla="*/ 82197 w 7467600"/>
              <a:gd name="connsiteY746" fmla="*/ 1754826 h 6858000"/>
              <a:gd name="connsiteX747" fmla="*/ 0 w 7467600"/>
              <a:gd name="connsiteY747" fmla="*/ 1679650 h 6858000"/>
              <a:gd name="connsiteX748" fmla="*/ 0 w 7467600"/>
              <a:gd name="connsiteY748" fmla="*/ 1602463 h 6858000"/>
              <a:gd name="connsiteX749" fmla="*/ 84689 w 7467600"/>
              <a:gd name="connsiteY749" fmla="*/ 1677442 h 6858000"/>
              <a:gd name="connsiteX750" fmla="*/ 298437 w 7467600"/>
              <a:gd name="connsiteY750" fmla="*/ 1968019 h 6858000"/>
              <a:gd name="connsiteX751" fmla="*/ 227269 w 7467600"/>
              <a:gd name="connsiteY751" fmla="*/ 1114064 h 6858000"/>
              <a:gd name="connsiteX752" fmla="*/ 248003 w 7467600"/>
              <a:gd name="connsiteY752" fmla="*/ 1089613 h 6858000"/>
              <a:gd name="connsiteX753" fmla="*/ 427020 w 7467600"/>
              <a:gd name="connsiteY753" fmla="*/ 1619803 h 6858000"/>
              <a:gd name="connsiteX754" fmla="*/ 340345 w 7467600"/>
              <a:gd name="connsiteY754" fmla="*/ 2027739 h 6858000"/>
              <a:gd name="connsiteX755" fmla="*/ 360865 w 7467600"/>
              <a:gd name="connsiteY755" fmla="*/ 2044827 h 6858000"/>
              <a:gd name="connsiteX756" fmla="*/ 560414 w 7467600"/>
              <a:gd name="connsiteY756" fmla="*/ 2421457 h 6858000"/>
              <a:gd name="connsiteX757" fmla="*/ 1359703 w 7467600"/>
              <a:gd name="connsiteY757" fmla="*/ 2578554 h 6858000"/>
              <a:gd name="connsiteX758" fmla="*/ 1359422 w 7467600"/>
              <a:gd name="connsiteY758" fmla="*/ 2577994 h 6858000"/>
              <a:gd name="connsiteX759" fmla="*/ 828701 w 7467600"/>
              <a:gd name="connsiteY759" fmla="*/ 1839520 h 6858000"/>
              <a:gd name="connsiteX760" fmla="*/ 494427 w 7467600"/>
              <a:gd name="connsiteY760" fmla="*/ 1092333 h 6858000"/>
              <a:gd name="connsiteX761" fmla="*/ 506322 w 7467600"/>
              <a:gd name="connsiteY761" fmla="*/ 1020997 h 6858000"/>
              <a:gd name="connsiteX762" fmla="*/ 4570198 w 7467600"/>
              <a:gd name="connsiteY762" fmla="*/ 978081 h 6858000"/>
              <a:gd name="connsiteX763" fmla="*/ 4523691 w 7467600"/>
              <a:gd name="connsiteY763" fmla="*/ 1127776 h 6858000"/>
              <a:gd name="connsiteX764" fmla="*/ 4509875 w 7467600"/>
              <a:gd name="connsiteY764" fmla="*/ 1167552 h 6858000"/>
              <a:gd name="connsiteX765" fmla="*/ 4478168 w 7467600"/>
              <a:gd name="connsiteY765" fmla="*/ 1260735 h 6858000"/>
              <a:gd name="connsiteX766" fmla="*/ 4409309 w 7467600"/>
              <a:gd name="connsiteY766" fmla="*/ 1666996 h 6858000"/>
              <a:gd name="connsiteX767" fmla="*/ 4370031 w 7467600"/>
              <a:gd name="connsiteY767" fmla="*/ 1955666 h 6858000"/>
              <a:gd name="connsiteX768" fmla="*/ 4570198 w 7467600"/>
              <a:gd name="connsiteY768" fmla="*/ 978081 h 6858000"/>
              <a:gd name="connsiteX769" fmla="*/ 4557898 w 7467600"/>
              <a:gd name="connsiteY769" fmla="*/ 900011 h 6858000"/>
              <a:gd name="connsiteX770" fmla="*/ 4344840 w 7467600"/>
              <a:gd name="connsiteY770" fmla="*/ 1922038 h 6858000"/>
              <a:gd name="connsiteX771" fmla="*/ 4378710 w 7467600"/>
              <a:gd name="connsiteY771" fmla="*/ 1665516 h 6858000"/>
              <a:gd name="connsiteX772" fmla="*/ 4448798 w 7467600"/>
              <a:gd name="connsiteY772" fmla="*/ 1253024 h 6858000"/>
              <a:gd name="connsiteX773" fmla="*/ 4480315 w 7467600"/>
              <a:gd name="connsiteY773" fmla="*/ 1158454 h 6858000"/>
              <a:gd name="connsiteX774" fmla="*/ 4494133 w 7467600"/>
              <a:gd name="connsiteY774" fmla="*/ 1118676 h 6858000"/>
              <a:gd name="connsiteX775" fmla="*/ 4557898 w 7467600"/>
              <a:gd name="connsiteY775" fmla="*/ 900011 h 6858000"/>
              <a:gd name="connsiteX776" fmla="*/ 5870151 w 7467600"/>
              <a:gd name="connsiteY776" fmla="*/ 898890 h 6858000"/>
              <a:gd name="connsiteX777" fmla="*/ 5861335 w 7467600"/>
              <a:gd name="connsiteY777" fmla="*/ 899177 h 6858000"/>
              <a:gd name="connsiteX778" fmla="*/ 5843702 w 7467600"/>
              <a:gd name="connsiteY778" fmla="*/ 899748 h 6858000"/>
              <a:gd name="connsiteX779" fmla="*/ 5651107 w 7467600"/>
              <a:gd name="connsiteY779" fmla="*/ 920306 h 6858000"/>
              <a:gd name="connsiteX780" fmla="*/ 5459407 w 7467600"/>
              <a:gd name="connsiteY780" fmla="*/ 940975 h 6858000"/>
              <a:gd name="connsiteX781" fmla="*/ 5374846 w 7467600"/>
              <a:gd name="connsiteY781" fmla="*/ 941988 h 6858000"/>
              <a:gd name="connsiteX782" fmla="*/ 5256105 w 7467600"/>
              <a:gd name="connsiteY782" fmla="*/ 945632 h 6858000"/>
              <a:gd name="connsiteX783" fmla="*/ 5107071 w 7467600"/>
              <a:gd name="connsiteY783" fmla="*/ 969720 h 6858000"/>
              <a:gd name="connsiteX784" fmla="*/ 4998681 w 7467600"/>
              <a:gd name="connsiteY784" fmla="*/ 988771 h 6858000"/>
              <a:gd name="connsiteX785" fmla="*/ 5870151 w 7467600"/>
              <a:gd name="connsiteY785" fmla="*/ 898890 h 6858000"/>
              <a:gd name="connsiteX786" fmla="*/ 5504425 w 7467600"/>
              <a:gd name="connsiteY786" fmla="*/ 848067 h 6858000"/>
              <a:gd name="connsiteX787" fmla="*/ 4968849 w 7467600"/>
              <a:gd name="connsiteY787" fmla="*/ 962318 h 6858000"/>
              <a:gd name="connsiteX788" fmla="*/ 5104039 w 7467600"/>
              <a:gd name="connsiteY788" fmla="*/ 940634 h 6858000"/>
              <a:gd name="connsiteX789" fmla="*/ 5256311 w 7467600"/>
              <a:gd name="connsiteY789" fmla="*/ 916490 h 6858000"/>
              <a:gd name="connsiteX790" fmla="*/ 5377381 w 7467600"/>
              <a:gd name="connsiteY790" fmla="*/ 912671 h 6858000"/>
              <a:gd name="connsiteX791" fmla="*/ 5460148 w 7467600"/>
              <a:gd name="connsiteY791" fmla="*/ 911442 h 6858000"/>
              <a:gd name="connsiteX792" fmla="*/ 5648971 w 7467600"/>
              <a:gd name="connsiteY792" fmla="*/ 891331 h 6858000"/>
              <a:gd name="connsiteX793" fmla="*/ 5844807 w 7467600"/>
              <a:gd name="connsiteY793" fmla="*/ 870718 h 6858000"/>
              <a:gd name="connsiteX794" fmla="*/ 5862975 w 7467600"/>
              <a:gd name="connsiteY794" fmla="*/ 869756 h 6858000"/>
              <a:gd name="connsiteX795" fmla="*/ 5920887 w 7467600"/>
              <a:gd name="connsiteY795" fmla="*/ 865929 h 6858000"/>
              <a:gd name="connsiteX796" fmla="*/ 5504425 w 7467600"/>
              <a:gd name="connsiteY796" fmla="*/ 848067 h 6858000"/>
              <a:gd name="connsiteX797" fmla="*/ 3607114 w 7467600"/>
              <a:gd name="connsiteY797" fmla="*/ 467441 h 6858000"/>
              <a:gd name="connsiteX798" fmla="*/ 3296242 w 7467600"/>
              <a:gd name="connsiteY798" fmla="*/ 807991 h 6858000"/>
              <a:gd name="connsiteX799" fmla="*/ 3174674 w 7467600"/>
              <a:gd name="connsiteY799" fmla="*/ 919759 h 6858000"/>
              <a:gd name="connsiteX800" fmla="*/ 3042978 w 7467600"/>
              <a:gd name="connsiteY800" fmla="*/ 1054894 h 6858000"/>
              <a:gd name="connsiteX801" fmla="*/ 2968914 w 7467600"/>
              <a:gd name="connsiteY801" fmla="*/ 1133756 h 6858000"/>
              <a:gd name="connsiteX802" fmla="*/ 3103823 w 7467600"/>
              <a:gd name="connsiteY802" fmla="*/ 1026814 h 6858000"/>
              <a:gd name="connsiteX803" fmla="*/ 3607114 w 7467600"/>
              <a:gd name="connsiteY803" fmla="*/ 467441 h 6858000"/>
              <a:gd name="connsiteX804" fmla="*/ 3744487 w 7467600"/>
              <a:gd name="connsiteY804" fmla="*/ 383136 h 6858000"/>
              <a:gd name="connsiteX805" fmla="*/ 3970213 w 7467600"/>
              <a:gd name="connsiteY805" fmla="*/ 995559 h 6858000"/>
              <a:gd name="connsiteX806" fmla="*/ 3744487 w 7467600"/>
              <a:gd name="connsiteY806" fmla="*/ 383136 h 6858000"/>
              <a:gd name="connsiteX807" fmla="*/ 3624562 w 7467600"/>
              <a:gd name="connsiteY807" fmla="*/ 367041 h 6858000"/>
              <a:gd name="connsiteX808" fmla="*/ 3489712 w 7467600"/>
              <a:gd name="connsiteY808" fmla="*/ 485386 h 6858000"/>
              <a:gd name="connsiteX809" fmla="*/ 3182994 w 7467600"/>
              <a:gd name="connsiteY809" fmla="*/ 828265 h 6858000"/>
              <a:gd name="connsiteX810" fmla="*/ 2892114 w 7467600"/>
              <a:gd name="connsiteY810" fmla="*/ 1172635 h 6858000"/>
              <a:gd name="connsiteX811" fmla="*/ 3021459 w 7467600"/>
              <a:gd name="connsiteY811" fmla="*/ 1035385 h 6858000"/>
              <a:gd name="connsiteX812" fmla="*/ 3153873 w 7467600"/>
              <a:gd name="connsiteY812" fmla="*/ 898971 h 6858000"/>
              <a:gd name="connsiteX813" fmla="*/ 3276511 w 7467600"/>
              <a:gd name="connsiteY813" fmla="*/ 786423 h 6858000"/>
              <a:gd name="connsiteX814" fmla="*/ 3584154 w 7467600"/>
              <a:gd name="connsiteY814" fmla="*/ 448218 h 6858000"/>
              <a:gd name="connsiteX815" fmla="*/ 3624562 w 7467600"/>
              <a:gd name="connsiteY815" fmla="*/ 367041 h 6858000"/>
              <a:gd name="connsiteX816" fmla="*/ 3766672 w 7467600"/>
              <a:gd name="connsiteY816" fmla="*/ 359429 h 6858000"/>
              <a:gd name="connsiteX817" fmla="*/ 3996338 w 7467600"/>
              <a:gd name="connsiteY817" fmla="*/ 968237 h 6858000"/>
              <a:gd name="connsiteX818" fmla="*/ 3766672 w 7467600"/>
              <a:gd name="connsiteY818" fmla="*/ 359429 h 6858000"/>
              <a:gd name="connsiteX819" fmla="*/ 5805386 w 7467600"/>
              <a:gd name="connsiteY819" fmla="*/ 239240 h 6858000"/>
              <a:gd name="connsiteX820" fmla="*/ 5736947 w 7467600"/>
              <a:gd name="connsiteY820" fmla="*/ 261367 h 6858000"/>
              <a:gd name="connsiteX821" fmla="*/ 5427012 w 7467600"/>
              <a:gd name="connsiteY821" fmla="*/ 311272 h 6858000"/>
              <a:gd name="connsiteX822" fmla="*/ 5147818 w 7467600"/>
              <a:gd name="connsiteY822" fmla="*/ 322112 h 6858000"/>
              <a:gd name="connsiteX823" fmla="*/ 5060854 w 7467600"/>
              <a:gd name="connsiteY823" fmla="*/ 311882 h 6858000"/>
              <a:gd name="connsiteX824" fmla="*/ 4945989 w 7467600"/>
              <a:gd name="connsiteY824" fmla="*/ 300516 h 6858000"/>
              <a:gd name="connsiteX825" fmla="*/ 5410479 w 7467600"/>
              <a:gd name="connsiteY825" fmla="*/ 348434 h 6858000"/>
              <a:gd name="connsiteX826" fmla="*/ 5805386 w 7467600"/>
              <a:gd name="connsiteY826" fmla="*/ 239240 h 6858000"/>
              <a:gd name="connsiteX827" fmla="*/ 5905192 w 7467600"/>
              <a:gd name="connsiteY827" fmla="*/ 163079 h 6858000"/>
              <a:gd name="connsiteX828" fmla="*/ 5865655 w 7467600"/>
              <a:gd name="connsiteY828" fmla="*/ 171901 h 6858000"/>
              <a:gd name="connsiteX829" fmla="*/ 5259740 w 7467600"/>
              <a:gd name="connsiteY829" fmla="*/ 257013 h 6858000"/>
              <a:gd name="connsiteX830" fmla="*/ 5208466 w 7467600"/>
              <a:gd name="connsiteY830" fmla="*/ 257550 h 6858000"/>
              <a:gd name="connsiteX831" fmla="*/ 4980204 w 7467600"/>
              <a:gd name="connsiteY831" fmla="*/ 271903 h 6858000"/>
              <a:gd name="connsiteX832" fmla="*/ 5068068 w 7467600"/>
              <a:gd name="connsiteY832" fmla="*/ 282244 h 6858000"/>
              <a:gd name="connsiteX833" fmla="*/ 5153231 w 7467600"/>
              <a:gd name="connsiteY833" fmla="*/ 292240 h 6858000"/>
              <a:gd name="connsiteX834" fmla="*/ 5426491 w 7467600"/>
              <a:gd name="connsiteY834" fmla="*/ 281128 h 6858000"/>
              <a:gd name="connsiteX835" fmla="*/ 5731212 w 7467600"/>
              <a:gd name="connsiteY835" fmla="*/ 231951 h 6858000"/>
              <a:gd name="connsiteX836" fmla="*/ 5905192 w 7467600"/>
              <a:gd name="connsiteY836" fmla="*/ 163079 h 6858000"/>
              <a:gd name="connsiteX837" fmla="*/ 5944437 w 7467600"/>
              <a:gd name="connsiteY837" fmla="*/ 113829 h 6858000"/>
              <a:gd name="connsiteX838" fmla="*/ 5825032 w 7467600"/>
              <a:gd name="connsiteY838" fmla="*/ 146405 h 6858000"/>
              <a:gd name="connsiteX839" fmla="*/ 4955599 w 7467600"/>
              <a:gd name="connsiteY839" fmla="*/ 247008 h 6858000"/>
              <a:gd name="connsiteX840" fmla="*/ 5210104 w 7467600"/>
              <a:gd name="connsiteY840" fmla="*/ 228123 h 6858000"/>
              <a:gd name="connsiteX841" fmla="*/ 5261015 w 7467600"/>
              <a:gd name="connsiteY841" fmla="*/ 227087 h 6858000"/>
              <a:gd name="connsiteX842" fmla="*/ 5861181 w 7467600"/>
              <a:gd name="connsiteY842" fmla="*/ 143093 h 6858000"/>
              <a:gd name="connsiteX843" fmla="*/ 5961252 w 7467600"/>
              <a:gd name="connsiteY843" fmla="*/ 114820 h 6858000"/>
              <a:gd name="connsiteX844" fmla="*/ 5944437 w 7467600"/>
              <a:gd name="connsiteY844" fmla="*/ 113829 h 6858000"/>
              <a:gd name="connsiteX845" fmla="*/ 3882765 w 7467600"/>
              <a:gd name="connsiteY845" fmla="*/ 0 h 6858000"/>
              <a:gd name="connsiteX846" fmla="*/ 3995099 w 7467600"/>
              <a:gd name="connsiteY846" fmla="*/ 0 h 6858000"/>
              <a:gd name="connsiteX847" fmla="*/ 4163818 w 7467600"/>
              <a:gd name="connsiteY847" fmla="*/ 234104 h 6858000"/>
              <a:gd name="connsiteX848" fmla="*/ 4172099 w 7467600"/>
              <a:gd name="connsiteY848" fmla="*/ 234207 h 6858000"/>
              <a:gd name="connsiteX849" fmla="*/ 4784282 w 7467600"/>
              <a:gd name="connsiteY849" fmla="*/ 276561 h 6858000"/>
              <a:gd name="connsiteX850" fmla="*/ 4801687 w 7467600"/>
              <a:gd name="connsiteY850" fmla="*/ 267764 h 6858000"/>
              <a:gd name="connsiteX851" fmla="*/ 6082788 w 7467600"/>
              <a:gd name="connsiteY851" fmla="*/ 64119 h 6858000"/>
              <a:gd name="connsiteX852" fmla="*/ 6099442 w 7467600"/>
              <a:gd name="connsiteY852" fmla="*/ 82568 h 6858000"/>
              <a:gd name="connsiteX853" fmla="*/ 4804137 w 7467600"/>
              <a:gd name="connsiteY853" fmla="*/ 320931 h 6858000"/>
              <a:gd name="connsiteX854" fmla="*/ 4227047 w 7467600"/>
              <a:gd name="connsiteY854" fmla="*/ 313415 h 6858000"/>
              <a:gd name="connsiteX855" fmla="*/ 4346041 w 7467600"/>
              <a:gd name="connsiteY855" fmla="*/ 456086 h 6858000"/>
              <a:gd name="connsiteX856" fmla="*/ 4870967 w 7467600"/>
              <a:gd name="connsiteY856" fmla="*/ 963061 h 6858000"/>
              <a:gd name="connsiteX857" fmla="*/ 4889647 w 7467600"/>
              <a:gd name="connsiteY857" fmla="*/ 957147 h 6858000"/>
              <a:gd name="connsiteX858" fmla="*/ 5422504 w 7467600"/>
              <a:gd name="connsiteY858" fmla="*/ 805191 h 6858000"/>
              <a:gd name="connsiteX859" fmla="*/ 6087656 w 7467600"/>
              <a:gd name="connsiteY859" fmla="*/ 826703 h 6858000"/>
              <a:gd name="connsiteX860" fmla="*/ 6058717 w 7467600"/>
              <a:gd name="connsiteY860" fmla="*/ 865992 h 6858000"/>
              <a:gd name="connsiteX861" fmla="*/ 4974153 w 7467600"/>
              <a:gd name="connsiteY861" fmla="*/ 1045456 h 6858000"/>
              <a:gd name="connsiteX862" fmla="*/ 5627835 w 7467600"/>
              <a:gd name="connsiteY862" fmla="*/ 1472077 h 6858000"/>
              <a:gd name="connsiteX863" fmla="*/ 5629817 w 7467600"/>
              <a:gd name="connsiteY863" fmla="*/ 1471412 h 6858000"/>
              <a:gd name="connsiteX864" fmla="*/ 5634124 w 7467600"/>
              <a:gd name="connsiteY864" fmla="*/ 1470572 h 6858000"/>
              <a:gd name="connsiteX865" fmla="*/ 5755832 w 7467600"/>
              <a:gd name="connsiteY865" fmla="*/ 1383886 h 6858000"/>
              <a:gd name="connsiteX866" fmla="*/ 6014186 w 7467600"/>
              <a:gd name="connsiteY866" fmla="*/ 1279799 h 6858000"/>
              <a:gd name="connsiteX867" fmla="*/ 6901619 w 7467600"/>
              <a:gd name="connsiteY867" fmla="*/ 1047874 h 6858000"/>
              <a:gd name="connsiteX868" fmla="*/ 6931566 w 7467600"/>
              <a:gd name="connsiteY868" fmla="*/ 1062034 h 6858000"/>
              <a:gd name="connsiteX869" fmla="*/ 5790982 w 7467600"/>
              <a:gd name="connsiteY869" fmla="*/ 1561380 h 6858000"/>
              <a:gd name="connsiteX870" fmla="*/ 6188971 w 7467600"/>
              <a:gd name="connsiteY870" fmla="*/ 1755168 h 6858000"/>
              <a:gd name="connsiteX871" fmla="*/ 6202446 w 7467600"/>
              <a:gd name="connsiteY871" fmla="*/ 1752268 h 6858000"/>
              <a:gd name="connsiteX872" fmla="*/ 7179560 w 7467600"/>
              <a:gd name="connsiteY872" fmla="*/ 1467551 h 6858000"/>
              <a:gd name="connsiteX873" fmla="*/ 7158730 w 7467600"/>
              <a:gd name="connsiteY873" fmla="*/ 1507835 h 6858000"/>
              <a:gd name="connsiteX874" fmla="*/ 6326959 w 7467600"/>
              <a:gd name="connsiteY874" fmla="*/ 1817686 h 6858000"/>
              <a:gd name="connsiteX875" fmla="*/ 6537433 w 7467600"/>
              <a:gd name="connsiteY875" fmla="*/ 1907790 h 6858000"/>
              <a:gd name="connsiteX876" fmla="*/ 6550221 w 7467600"/>
              <a:gd name="connsiteY876" fmla="*/ 1910729 h 6858000"/>
              <a:gd name="connsiteX877" fmla="*/ 6964438 w 7467600"/>
              <a:gd name="connsiteY877" fmla="*/ 2209505 h 6858000"/>
              <a:gd name="connsiteX878" fmla="*/ 7367862 w 7467600"/>
              <a:gd name="connsiteY878" fmla="*/ 2806833 h 6858000"/>
              <a:gd name="connsiteX879" fmla="*/ 7364329 w 7467600"/>
              <a:gd name="connsiteY879" fmla="*/ 2826907 h 6858000"/>
              <a:gd name="connsiteX880" fmla="*/ 7290545 w 7467600"/>
              <a:gd name="connsiteY880" fmla="*/ 2850663 h 6858000"/>
              <a:gd name="connsiteX881" fmla="*/ 6472036 w 7467600"/>
              <a:gd name="connsiteY881" fmla="*/ 1959003 h 6858000"/>
              <a:gd name="connsiteX882" fmla="*/ 5792897 w 7467600"/>
              <a:gd name="connsiteY882" fmla="*/ 1647747 h 6858000"/>
              <a:gd name="connsiteX883" fmla="*/ 5842751 w 7467600"/>
              <a:gd name="connsiteY883" fmla="*/ 1816112 h 6858000"/>
              <a:gd name="connsiteX884" fmla="*/ 5847424 w 7467600"/>
              <a:gd name="connsiteY884" fmla="*/ 1815776 h 6858000"/>
              <a:gd name="connsiteX885" fmla="*/ 6399821 w 7467600"/>
              <a:gd name="connsiteY885" fmla="*/ 2344799 h 6858000"/>
              <a:gd name="connsiteX886" fmla="*/ 6323232 w 7467600"/>
              <a:gd name="connsiteY886" fmla="*/ 2389634 h 6858000"/>
              <a:gd name="connsiteX887" fmla="*/ 5942958 w 7467600"/>
              <a:gd name="connsiteY887" fmla="*/ 2077708 h 6858000"/>
              <a:gd name="connsiteX888" fmla="*/ 5921559 w 7467600"/>
              <a:gd name="connsiteY888" fmla="*/ 2378596 h 6858000"/>
              <a:gd name="connsiteX889" fmla="*/ 5817651 w 7467600"/>
              <a:gd name="connsiteY889" fmla="*/ 3023919 h 6858000"/>
              <a:gd name="connsiteX890" fmla="*/ 5729634 w 7467600"/>
              <a:gd name="connsiteY890" fmla="*/ 3051849 h 6858000"/>
              <a:gd name="connsiteX891" fmla="*/ 5611018 w 7467600"/>
              <a:gd name="connsiteY891" fmla="*/ 2316769 h 6858000"/>
              <a:gd name="connsiteX892" fmla="*/ 5687608 w 7467600"/>
              <a:gd name="connsiteY892" fmla="*/ 2039972 h 6858000"/>
              <a:gd name="connsiteX893" fmla="*/ 5657554 w 7467600"/>
              <a:gd name="connsiteY893" fmla="*/ 1576445 h 6858000"/>
              <a:gd name="connsiteX894" fmla="*/ 5150475 w 7467600"/>
              <a:gd name="connsiteY894" fmla="*/ 1274012 h 6858000"/>
              <a:gd name="connsiteX895" fmla="*/ 5349142 w 7467600"/>
              <a:gd name="connsiteY895" fmla="*/ 2204405 h 6858000"/>
              <a:gd name="connsiteX896" fmla="*/ 5262214 w 7467600"/>
              <a:gd name="connsiteY896" fmla="*/ 2233836 h 6858000"/>
              <a:gd name="connsiteX897" fmla="*/ 4981539 w 7467600"/>
              <a:gd name="connsiteY897" fmla="*/ 1542201 h 6858000"/>
              <a:gd name="connsiteX898" fmla="*/ 4958461 w 7467600"/>
              <a:gd name="connsiteY898" fmla="*/ 1136957 h 6858000"/>
              <a:gd name="connsiteX899" fmla="*/ 4655015 w 7467600"/>
              <a:gd name="connsiteY899" fmla="*/ 891426 h 6858000"/>
              <a:gd name="connsiteX900" fmla="*/ 4348002 w 7467600"/>
              <a:gd name="connsiteY900" fmla="*/ 2205895 h 6858000"/>
              <a:gd name="connsiteX901" fmla="*/ 4262250 w 7467600"/>
              <a:gd name="connsiteY901" fmla="*/ 2219972 h 6858000"/>
              <a:gd name="connsiteX902" fmla="*/ 4550611 w 7467600"/>
              <a:gd name="connsiteY902" fmla="*/ 817540 h 6858000"/>
              <a:gd name="connsiteX903" fmla="*/ 4564418 w 7467600"/>
              <a:gd name="connsiteY903" fmla="*/ 808293 h 6858000"/>
              <a:gd name="connsiteX904" fmla="*/ 4266388 w 7467600"/>
              <a:gd name="connsiteY904" fmla="*/ 500083 h 6858000"/>
              <a:gd name="connsiteX905" fmla="*/ 4032842 w 7467600"/>
              <a:gd name="connsiteY905" fmla="*/ 211809 h 6858000"/>
              <a:gd name="connsiteX906" fmla="*/ 3882765 w 7467600"/>
              <a:gd name="connsiteY906" fmla="*/ 0 h 6858000"/>
              <a:gd name="connsiteX907" fmla="*/ 3721337 w 7467600"/>
              <a:gd name="connsiteY907" fmla="*/ 0 h 6858000"/>
              <a:gd name="connsiteX908" fmla="*/ 3797544 w 7467600"/>
              <a:gd name="connsiteY908" fmla="*/ 0 h 6858000"/>
              <a:gd name="connsiteX909" fmla="*/ 3775734 w 7467600"/>
              <a:gd name="connsiteY909" fmla="*/ 95131 h 6858000"/>
              <a:gd name="connsiteX910" fmla="*/ 3724807 w 7467600"/>
              <a:gd name="connsiteY910" fmla="*/ 272257 h 6858000"/>
              <a:gd name="connsiteX911" fmla="*/ 3726844 w 7467600"/>
              <a:gd name="connsiteY911" fmla="*/ 282988 h 6858000"/>
              <a:gd name="connsiteX912" fmla="*/ 3742664 w 7467600"/>
              <a:gd name="connsiteY912" fmla="*/ 279918 h 6858000"/>
              <a:gd name="connsiteX913" fmla="*/ 4103910 w 7467600"/>
              <a:gd name="connsiteY913" fmla="*/ 1161917 h 6858000"/>
              <a:gd name="connsiteX914" fmla="*/ 4020269 w 7467600"/>
              <a:gd name="connsiteY914" fmla="*/ 1200406 h 6858000"/>
              <a:gd name="connsiteX915" fmla="*/ 3674882 w 7467600"/>
              <a:gd name="connsiteY915" fmla="*/ 488524 h 6858000"/>
              <a:gd name="connsiteX916" fmla="*/ 3132682 w 7467600"/>
              <a:gd name="connsiteY916" fmla="*/ 1072284 h 6858000"/>
              <a:gd name="connsiteX917" fmla="*/ 2716346 w 7467600"/>
              <a:gd name="connsiteY917" fmla="*/ 1276376 h 6858000"/>
              <a:gd name="connsiteX918" fmla="*/ 2716772 w 7467600"/>
              <a:gd name="connsiteY918" fmla="*/ 1255462 h 6858000"/>
              <a:gd name="connsiteX919" fmla="*/ 3471096 w 7467600"/>
              <a:gd name="connsiteY919" fmla="*/ 437072 h 6858000"/>
              <a:gd name="connsiteX920" fmla="*/ 3639057 w 7467600"/>
              <a:gd name="connsiteY920" fmla="*/ 286334 h 6858000"/>
              <a:gd name="connsiteX921" fmla="*/ 3640309 w 7467600"/>
              <a:gd name="connsiteY921" fmla="*/ 284664 h 6858000"/>
              <a:gd name="connsiteX922" fmla="*/ 3646022 w 7467600"/>
              <a:gd name="connsiteY922" fmla="*/ 276711 h 6858000"/>
              <a:gd name="connsiteX923" fmla="*/ 3707943 w 7467600"/>
              <a:gd name="connsiteY923" fmla="*/ 65958 h 6858000"/>
              <a:gd name="connsiteX924" fmla="*/ 3721337 w 7467600"/>
              <a:gd name="connsiteY924" fmla="*/ 0 h 6858000"/>
              <a:gd name="connsiteX925" fmla="*/ 2867960 w 7467600"/>
              <a:gd name="connsiteY925" fmla="*/ 0 h 6858000"/>
              <a:gd name="connsiteX926" fmla="*/ 2926351 w 7467600"/>
              <a:gd name="connsiteY926" fmla="*/ 0 h 6858000"/>
              <a:gd name="connsiteX927" fmla="*/ 2902823 w 7467600"/>
              <a:gd name="connsiteY927" fmla="*/ 262929 h 6858000"/>
              <a:gd name="connsiteX928" fmla="*/ 2940663 w 7467600"/>
              <a:gd name="connsiteY928" fmla="*/ 140884 h 6858000"/>
              <a:gd name="connsiteX929" fmla="*/ 2947039 w 7467600"/>
              <a:gd name="connsiteY929" fmla="*/ 122524 h 6858000"/>
              <a:gd name="connsiteX930" fmla="*/ 2984316 w 7467600"/>
              <a:gd name="connsiteY930" fmla="*/ 0 h 6858000"/>
              <a:gd name="connsiteX931" fmla="*/ 3016114 w 7467600"/>
              <a:gd name="connsiteY931" fmla="*/ 0 h 6858000"/>
              <a:gd name="connsiteX932" fmla="*/ 2979949 w 7467600"/>
              <a:gd name="connsiteY932" fmla="*/ 119274 h 6858000"/>
              <a:gd name="connsiteX933" fmla="*/ 3023879 w 7467600"/>
              <a:gd name="connsiteY933" fmla="*/ 0 h 6858000"/>
              <a:gd name="connsiteX934" fmla="*/ 3105400 w 7467600"/>
              <a:gd name="connsiteY934" fmla="*/ 0 h 6858000"/>
              <a:gd name="connsiteX935" fmla="*/ 3094669 w 7467600"/>
              <a:gd name="connsiteY935" fmla="*/ 30308 h 6858000"/>
              <a:gd name="connsiteX936" fmla="*/ 2901945 w 7467600"/>
              <a:gd name="connsiteY936" fmla="*/ 466538 h 6858000"/>
              <a:gd name="connsiteX937" fmla="*/ 2815209 w 7467600"/>
              <a:gd name="connsiteY937" fmla="*/ 497361 h 6858000"/>
              <a:gd name="connsiteX938" fmla="*/ 2844845 w 7467600"/>
              <a:gd name="connsiteY938" fmla="*/ 127638 h 6858000"/>
              <a:gd name="connsiteX939" fmla="*/ 2867960 w 7467600"/>
              <a:gd name="connsiteY939" fmla="*/ 0 h 6858000"/>
              <a:gd name="connsiteX940" fmla="*/ 1057230 w 7467600"/>
              <a:gd name="connsiteY940" fmla="*/ 0 h 6858000"/>
              <a:gd name="connsiteX941" fmla="*/ 1111003 w 7467600"/>
              <a:gd name="connsiteY941" fmla="*/ 0 h 6858000"/>
              <a:gd name="connsiteX942" fmla="*/ 1125553 w 7467600"/>
              <a:gd name="connsiteY942" fmla="*/ 52588 h 6858000"/>
              <a:gd name="connsiteX943" fmla="*/ 1304276 w 7467600"/>
              <a:gd name="connsiteY943" fmla="*/ 476275 h 6858000"/>
              <a:gd name="connsiteX944" fmla="*/ 1492066 w 7467600"/>
              <a:gd name="connsiteY944" fmla="*/ 886333 h 6858000"/>
              <a:gd name="connsiteX945" fmla="*/ 1423698 w 7467600"/>
              <a:gd name="connsiteY945" fmla="*/ 710817 h 6858000"/>
              <a:gd name="connsiteX946" fmla="*/ 1357609 w 7467600"/>
              <a:gd name="connsiteY946" fmla="*/ 532892 h 6858000"/>
              <a:gd name="connsiteX947" fmla="*/ 1309550 w 7467600"/>
              <a:gd name="connsiteY947" fmla="*/ 374031 h 6858000"/>
              <a:gd name="connsiteX948" fmla="*/ 1193673 w 7467600"/>
              <a:gd name="connsiteY948" fmla="*/ 49533 h 6858000"/>
              <a:gd name="connsiteX949" fmla="*/ 1164391 w 7467600"/>
              <a:gd name="connsiteY949" fmla="*/ 0 h 6858000"/>
              <a:gd name="connsiteX950" fmla="*/ 1200666 w 7467600"/>
              <a:gd name="connsiteY950" fmla="*/ 0 h 6858000"/>
              <a:gd name="connsiteX951" fmla="*/ 1223408 w 7467600"/>
              <a:gd name="connsiteY951" fmla="*/ 38996 h 6858000"/>
              <a:gd name="connsiteX952" fmla="*/ 1339635 w 7467600"/>
              <a:gd name="connsiteY952" fmla="*/ 365517 h 6858000"/>
              <a:gd name="connsiteX953" fmla="*/ 1387469 w 7467600"/>
              <a:gd name="connsiteY953" fmla="*/ 523079 h 6858000"/>
              <a:gd name="connsiteX954" fmla="*/ 1452685 w 7467600"/>
              <a:gd name="connsiteY954" fmla="*/ 699806 h 6858000"/>
              <a:gd name="connsiteX955" fmla="*/ 1492092 w 7467600"/>
              <a:gd name="connsiteY955" fmla="*/ 800424 h 6858000"/>
              <a:gd name="connsiteX956" fmla="*/ 1455302 w 7467600"/>
              <a:gd name="connsiteY956" fmla="*/ 632913 h 6858000"/>
              <a:gd name="connsiteX957" fmla="*/ 1222336 w 7467600"/>
              <a:gd name="connsiteY957" fmla="*/ 9480 h 6858000"/>
              <a:gd name="connsiteX958" fmla="*/ 1214634 w 7467600"/>
              <a:gd name="connsiteY958" fmla="*/ 0 h 6858000"/>
              <a:gd name="connsiteX959" fmla="*/ 1289827 w 7467600"/>
              <a:gd name="connsiteY959" fmla="*/ 0 h 6858000"/>
              <a:gd name="connsiteX960" fmla="*/ 1321076 w 7467600"/>
              <a:gd name="connsiteY960" fmla="*/ 59722 h 6858000"/>
              <a:gd name="connsiteX961" fmla="*/ 1512579 w 7467600"/>
              <a:gd name="connsiteY961" fmla="*/ 626441 h 6858000"/>
              <a:gd name="connsiteX962" fmla="*/ 1506076 w 7467600"/>
              <a:gd name="connsiteY962" fmla="*/ 1089289 h 6858000"/>
              <a:gd name="connsiteX963" fmla="*/ 1486346 w 7467600"/>
              <a:gd name="connsiteY963" fmla="*/ 1079919 h 6858000"/>
              <a:gd name="connsiteX964" fmla="*/ 1070511 w 7467600"/>
              <a:gd name="connsiteY964" fmla="*/ 48609 h 6858000"/>
              <a:gd name="connsiteX965" fmla="*/ 1057230 w 7467600"/>
              <a:gd name="connsiteY965" fmla="*/ 0 h 6858000"/>
              <a:gd name="connsiteX966" fmla="*/ 43151 w 7467600"/>
              <a:gd name="connsiteY966" fmla="*/ 0 h 6858000"/>
              <a:gd name="connsiteX967" fmla="*/ 95283 w 7467600"/>
              <a:gd name="connsiteY967" fmla="*/ 0 h 6858000"/>
              <a:gd name="connsiteX968" fmla="*/ 300708 w 7467600"/>
              <a:gd name="connsiteY968" fmla="*/ 154571 h 6858000"/>
              <a:gd name="connsiteX969" fmla="*/ 530414 w 7467600"/>
              <a:gd name="connsiteY969" fmla="*/ 354673 h 6858000"/>
              <a:gd name="connsiteX970" fmla="*/ 333785 w 7467600"/>
              <a:gd name="connsiteY970" fmla="*/ 161564 h 6858000"/>
              <a:gd name="connsiteX971" fmla="*/ 147005 w 7467600"/>
              <a:gd name="connsiteY971" fmla="*/ 0 h 6858000"/>
              <a:gd name="connsiteX972" fmla="*/ 272509 w 7467600"/>
              <a:gd name="connsiteY972" fmla="*/ 0 h 6858000"/>
              <a:gd name="connsiteX973" fmla="*/ 326276 w 7467600"/>
              <a:gd name="connsiteY973" fmla="*/ 45847 h 6858000"/>
              <a:gd name="connsiteX974" fmla="*/ 823759 w 7467600"/>
              <a:gd name="connsiteY974" fmla="*/ 574145 h 6858000"/>
              <a:gd name="connsiteX975" fmla="*/ 811254 w 7467600"/>
              <a:gd name="connsiteY975" fmla="*/ 665546 h 6858000"/>
              <a:gd name="connsiteX976" fmla="*/ 154042 w 7467600"/>
              <a:gd name="connsiteY976" fmla="*/ 261522 h 6858000"/>
              <a:gd name="connsiteX977" fmla="*/ 13550 w 7467600"/>
              <a:gd name="connsiteY977" fmla="*/ 158423 h 6858000"/>
              <a:gd name="connsiteX978" fmla="*/ 0 w 7467600"/>
              <a:gd name="connsiteY978" fmla="*/ 146618 h 6858000"/>
              <a:gd name="connsiteX979" fmla="*/ 0 w 7467600"/>
              <a:gd name="connsiteY979" fmla="*/ 59161 h 6858000"/>
              <a:gd name="connsiteX980" fmla="*/ 45427 w 7467600"/>
              <a:gd name="connsiteY980" fmla="*/ 101078 h 6858000"/>
              <a:gd name="connsiteX981" fmla="*/ 630103 w 7467600"/>
              <a:gd name="connsiteY981" fmla="*/ 485885 h 6858000"/>
              <a:gd name="connsiteX982" fmla="*/ 532040 w 7467600"/>
              <a:gd name="connsiteY982" fmla="*/ 399359 h 6858000"/>
              <a:gd name="connsiteX983" fmla="*/ 517618 w 7467600"/>
              <a:gd name="connsiteY983" fmla="*/ 385726 h 6858000"/>
              <a:gd name="connsiteX984" fmla="*/ 285074 w 7467600"/>
              <a:gd name="connsiteY984" fmla="*/ 182755 h 6858000"/>
              <a:gd name="connsiteX985" fmla="*/ 43151 w 7467600"/>
              <a:gd name="connsiteY985"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61797 w 7467600"/>
              <a:gd name="connsiteY76" fmla="*/ 5419899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6861797 w 7467600"/>
              <a:gd name="connsiteY103" fmla="*/ 5419899 h 6858000"/>
              <a:gd name="connsiteX104" fmla="*/ 1456157 w 7467600"/>
              <a:gd name="connsiteY104" fmla="*/ 5371404 h 6858000"/>
              <a:gd name="connsiteX105" fmla="*/ 1244432 w 7467600"/>
              <a:gd name="connsiteY105" fmla="*/ 5385601 h 6858000"/>
              <a:gd name="connsiteX106" fmla="*/ 973990 w 7467600"/>
              <a:gd name="connsiteY106" fmla="*/ 5424940 h 6858000"/>
              <a:gd name="connsiteX107" fmla="*/ 1103809 w 7467600"/>
              <a:gd name="connsiteY107" fmla="*/ 5433720 h 6858000"/>
              <a:gd name="connsiteX108" fmla="*/ 1123454 w 7467600"/>
              <a:gd name="connsiteY108" fmla="*/ 5435727 h 6858000"/>
              <a:gd name="connsiteX109" fmla="*/ 1737017 w 7467600"/>
              <a:gd name="connsiteY109" fmla="*/ 5452183 h 6858000"/>
              <a:gd name="connsiteX110" fmla="*/ 1824397 w 7467600"/>
              <a:gd name="connsiteY110" fmla="*/ 5447757 h 6858000"/>
              <a:gd name="connsiteX111" fmla="*/ 2070059 w 7467600"/>
              <a:gd name="connsiteY111" fmla="*/ 5441660 h 6858000"/>
              <a:gd name="connsiteX112" fmla="*/ 1456157 w 7467600"/>
              <a:gd name="connsiteY112" fmla="*/ 5371404 h 6858000"/>
              <a:gd name="connsiteX113" fmla="*/ 4988186 w 7467600"/>
              <a:gd name="connsiteY113" fmla="*/ 5216467 h 6858000"/>
              <a:gd name="connsiteX114" fmla="*/ 4777334 w 7467600"/>
              <a:gd name="connsiteY114" fmla="*/ 5406072 h 6858000"/>
              <a:gd name="connsiteX115" fmla="*/ 4718341 w 7467600"/>
              <a:gd name="connsiteY115" fmla="*/ 5468043 h 6858000"/>
              <a:gd name="connsiteX116" fmla="*/ 4604655 w 7467600"/>
              <a:gd name="connsiteY116" fmla="*/ 5583434 h 6858000"/>
              <a:gd name="connsiteX117" fmla="*/ 4565074 w 7467600"/>
              <a:gd name="connsiteY117" fmla="*/ 5618550 h 6858000"/>
              <a:gd name="connsiteX118" fmla="*/ 4988186 w 7467600"/>
              <a:gd name="connsiteY118" fmla="*/ 5216467 h 6858000"/>
              <a:gd name="connsiteX119" fmla="*/ 4978032 w 7467600"/>
              <a:gd name="connsiteY119" fmla="*/ 5183809 h 6858000"/>
              <a:gd name="connsiteX120" fmla="*/ 4463413 w 7467600"/>
              <a:gd name="connsiteY120" fmla="*/ 5615162 h 6858000"/>
              <a:gd name="connsiteX121" fmla="*/ 4358134 w 7467600"/>
              <a:gd name="connsiteY121" fmla="*/ 5742791 h 6858000"/>
              <a:gd name="connsiteX122" fmla="*/ 4376219 w 7467600"/>
              <a:gd name="connsiteY122" fmla="*/ 5729027 h 6858000"/>
              <a:gd name="connsiteX123" fmla="*/ 4582340 w 7467600"/>
              <a:gd name="connsiteY123" fmla="*/ 5561037 h 6858000"/>
              <a:gd name="connsiteX124" fmla="*/ 4694684 w 7467600"/>
              <a:gd name="connsiteY124" fmla="*/ 5447098 h 6858000"/>
              <a:gd name="connsiteX125" fmla="*/ 4754123 w 7467600"/>
              <a:gd name="connsiteY125" fmla="*/ 5384643 h 6858000"/>
              <a:gd name="connsiteX126" fmla="*/ 4978032 w 7467600"/>
              <a:gd name="connsiteY126" fmla="*/ 5183809 h 6858000"/>
              <a:gd name="connsiteX127" fmla="*/ 1903353 w 7467600"/>
              <a:gd name="connsiteY127" fmla="*/ 5044827 h 6858000"/>
              <a:gd name="connsiteX128" fmla="*/ 1936931 w 7467600"/>
              <a:gd name="connsiteY128" fmla="*/ 5093954 h 6858000"/>
              <a:gd name="connsiteX129" fmla="*/ 2195868 w 7467600"/>
              <a:gd name="connsiteY129" fmla="*/ 5396574 h 6858000"/>
              <a:gd name="connsiteX130" fmla="*/ 2088852 w 7467600"/>
              <a:gd name="connsiteY130" fmla="*/ 5166123 h 6858000"/>
              <a:gd name="connsiteX131" fmla="*/ 1958241 w 7467600"/>
              <a:gd name="connsiteY131" fmla="*/ 5067955 h 6858000"/>
              <a:gd name="connsiteX132" fmla="*/ 1903353 w 7467600"/>
              <a:gd name="connsiteY132" fmla="*/ 5044827 h 6858000"/>
              <a:gd name="connsiteX133" fmla="*/ 1979378 w 7467600"/>
              <a:gd name="connsiteY133" fmla="*/ 4769504 h 6858000"/>
              <a:gd name="connsiteX134" fmla="*/ 2882120 w 7467600"/>
              <a:gd name="connsiteY134" fmla="*/ 5064547 h 6858000"/>
              <a:gd name="connsiteX135" fmla="*/ 2793103 w 7467600"/>
              <a:gd name="connsiteY135" fmla="*/ 5039699 h 6858000"/>
              <a:gd name="connsiteX136" fmla="*/ 2770041 w 7467600"/>
              <a:gd name="connsiteY136" fmla="*/ 5033634 h 6858000"/>
              <a:gd name="connsiteX137" fmla="*/ 1979378 w 7467600"/>
              <a:gd name="connsiteY137" fmla="*/ 4769504 h 6858000"/>
              <a:gd name="connsiteX138" fmla="*/ 1927410 w 7467600"/>
              <a:gd name="connsiteY138" fmla="*/ 4716164 h 6858000"/>
              <a:gd name="connsiteX139" fmla="*/ 1959587 w 7467600"/>
              <a:gd name="connsiteY139" fmla="*/ 4728849 h 6858000"/>
              <a:gd name="connsiteX140" fmla="*/ 2777707 w 7467600"/>
              <a:gd name="connsiteY140" fmla="*/ 5003991 h 6858000"/>
              <a:gd name="connsiteX141" fmla="*/ 2800768 w 7467600"/>
              <a:gd name="connsiteY141" fmla="*/ 5010056 h 6858000"/>
              <a:gd name="connsiteX142" fmla="*/ 2879408 w 7467600"/>
              <a:gd name="connsiteY142" fmla="*/ 5031590 h 6858000"/>
              <a:gd name="connsiteX143" fmla="*/ 2862295 w 7467600"/>
              <a:gd name="connsiteY143" fmla="*/ 5022958 h 6858000"/>
              <a:gd name="connsiteX144" fmla="*/ 2813343 w 7467600"/>
              <a:gd name="connsiteY144" fmla="*/ 4998369 h 6858000"/>
              <a:gd name="connsiteX145" fmla="*/ 2646245 w 7467600"/>
              <a:gd name="connsiteY145" fmla="*/ 4930999 h 6858000"/>
              <a:gd name="connsiteX146" fmla="*/ 1999243 w 7467600"/>
              <a:gd name="connsiteY146" fmla="*/ 4730524 h 6858000"/>
              <a:gd name="connsiteX147" fmla="*/ 1979527 w 7467600"/>
              <a:gd name="connsiteY147" fmla="*/ 4726651 h 6858000"/>
              <a:gd name="connsiteX148" fmla="*/ 1927410 w 7467600"/>
              <a:gd name="connsiteY148" fmla="*/ 4716164 h 6858000"/>
              <a:gd name="connsiteX149" fmla="*/ 1997014 w 7467600"/>
              <a:gd name="connsiteY149" fmla="*/ 4698007 h 6858000"/>
              <a:gd name="connsiteX150" fmla="*/ 2005458 w 7467600"/>
              <a:gd name="connsiteY150" fmla="*/ 4699540 h 6858000"/>
              <a:gd name="connsiteX151" fmla="*/ 2657186 w 7467600"/>
              <a:gd name="connsiteY151" fmla="*/ 4901687 h 6858000"/>
              <a:gd name="connsiteX152" fmla="*/ 2826662 w 7467600"/>
              <a:gd name="connsiteY152" fmla="*/ 4970362 h 6858000"/>
              <a:gd name="connsiteX153" fmla="*/ 2876100 w 7467600"/>
              <a:gd name="connsiteY153" fmla="*/ 4995397 h 6858000"/>
              <a:gd name="connsiteX154" fmla="*/ 3042600 w 7467600"/>
              <a:gd name="connsiteY154" fmla="*/ 5059532 h 6858000"/>
              <a:gd name="connsiteX155" fmla="*/ 1997014 w 7467600"/>
              <a:gd name="connsiteY155" fmla="*/ 4698007 h 6858000"/>
              <a:gd name="connsiteX156" fmla="*/ 2305292 w 7467600"/>
              <a:gd name="connsiteY156" fmla="*/ 4219492 h 6858000"/>
              <a:gd name="connsiteX157" fmla="*/ 3360922 w 7467600"/>
              <a:gd name="connsiteY157" fmla="*/ 4529373 h 6858000"/>
              <a:gd name="connsiteX158" fmla="*/ 3492420 w 7467600"/>
              <a:gd name="connsiteY158" fmla="*/ 4510145 h 6858000"/>
              <a:gd name="connsiteX159" fmla="*/ 3364086 w 7467600"/>
              <a:gd name="connsiteY159" fmla="*/ 4480340 h 6858000"/>
              <a:gd name="connsiteX160" fmla="*/ 3225818 w 7467600"/>
              <a:gd name="connsiteY160" fmla="*/ 4411822 h 6858000"/>
              <a:gd name="connsiteX161" fmla="*/ 3129696 w 7467600"/>
              <a:gd name="connsiteY161" fmla="*/ 4360704 h 6858000"/>
              <a:gd name="connsiteX162" fmla="*/ 2814545 w 7467600"/>
              <a:gd name="connsiteY162" fmla="*/ 4282955 h 6858000"/>
              <a:gd name="connsiteX163" fmla="*/ 2305292 w 7467600"/>
              <a:gd name="connsiteY163" fmla="*/ 4219492 h 6858000"/>
              <a:gd name="connsiteX164" fmla="*/ 2626982 w 7467600"/>
              <a:gd name="connsiteY164" fmla="*/ 4206450 h 6858000"/>
              <a:gd name="connsiteX165" fmla="*/ 2490617 w 7467600"/>
              <a:gd name="connsiteY165" fmla="*/ 4206951 h 6858000"/>
              <a:gd name="connsiteX166" fmla="*/ 2819869 w 7467600"/>
              <a:gd name="connsiteY166" fmla="*/ 4252936 h 6858000"/>
              <a:gd name="connsiteX167" fmla="*/ 3143018 w 7467600"/>
              <a:gd name="connsiteY167" fmla="*/ 4332698 h 6858000"/>
              <a:gd name="connsiteX168" fmla="*/ 3241520 w 7467600"/>
              <a:gd name="connsiteY168" fmla="*/ 4385112 h 6858000"/>
              <a:gd name="connsiteX169" fmla="*/ 3374575 w 7467600"/>
              <a:gd name="connsiteY169" fmla="*/ 4451517 h 6858000"/>
              <a:gd name="connsiteX170" fmla="*/ 3505221 w 7467600"/>
              <a:gd name="connsiteY170" fmla="*/ 4480757 h 6858000"/>
              <a:gd name="connsiteX171" fmla="*/ 2626982 w 7467600"/>
              <a:gd name="connsiteY171" fmla="*/ 4206450 h 6858000"/>
              <a:gd name="connsiteX172" fmla="*/ 1310106 w 7467600"/>
              <a:gd name="connsiteY172" fmla="*/ 3943217 h 6858000"/>
              <a:gd name="connsiteX173" fmla="*/ 854994 w 7467600"/>
              <a:gd name="connsiteY173" fmla="*/ 4399136 h 6858000"/>
              <a:gd name="connsiteX174" fmla="*/ 742462 w 7467600"/>
              <a:gd name="connsiteY174" fmla="*/ 4594648 h 6858000"/>
              <a:gd name="connsiteX175" fmla="*/ 820602 w 7467600"/>
              <a:gd name="connsiteY175" fmla="*/ 4485915 h 6858000"/>
              <a:gd name="connsiteX176" fmla="*/ 878295 w 7467600"/>
              <a:gd name="connsiteY176" fmla="*/ 4403594 h 6858000"/>
              <a:gd name="connsiteX177" fmla="*/ 1240607 w 7467600"/>
              <a:gd name="connsiteY177" fmla="*/ 4010401 h 6858000"/>
              <a:gd name="connsiteX178" fmla="*/ 1310106 w 7467600"/>
              <a:gd name="connsiteY178" fmla="*/ 3943217 h 6858000"/>
              <a:gd name="connsiteX179" fmla="*/ 1423113 w 7467600"/>
              <a:gd name="connsiteY179" fmla="*/ 3874565 h 6858000"/>
              <a:gd name="connsiteX180" fmla="*/ 1260565 w 7467600"/>
              <a:gd name="connsiteY180" fmla="*/ 4031982 h 6858000"/>
              <a:gd name="connsiteX181" fmla="*/ 901900 w 7467600"/>
              <a:gd name="connsiteY181" fmla="*/ 4421236 h 6858000"/>
              <a:gd name="connsiteX182" fmla="*/ 845044 w 7467600"/>
              <a:gd name="connsiteY182" fmla="*/ 4502436 h 6858000"/>
              <a:gd name="connsiteX183" fmla="*/ 685926 w 7467600"/>
              <a:gd name="connsiteY183" fmla="*/ 4703069 h 6858000"/>
              <a:gd name="connsiteX184" fmla="*/ 684248 w 7467600"/>
              <a:gd name="connsiteY184" fmla="*/ 4706721 h 6858000"/>
              <a:gd name="connsiteX185" fmla="*/ 1423113 w 7467600"/>
              <a:gd name="connsiteY185" fmla="*/ 3874565 h 6858000"/>
              <a:gd name="connsiteX186" fmla="*/ 3316479 w 7467600"/>
              <a:gd name="connsiteY186" fmla="*/ 3872136 h 6858000"/>
              <a:gd name="connsiteX187" fmla="*/ 3546806 w 7467600"/>
              <a:gd name="connsiteY187" fmla="*/ 4356139 h 6858000"/>
              <a:gd name="connsiteX188" fmla="*/ 3364433 w 7467600"/>
              <a:gd name="connsiteY188" fmla="*/ 3953121 h 6858000"/>
              <a:gd name="connsiteX189" fmla="*/ 3316479 w 7467600"/>
              <a:gd name="connsiteY189" fmla="*/ 3872136 h 6858000"/>
              <a:gd name="connsiteX190" fmla="*/ 3291335 w 7467600"/>
              <a:gd name="connsiteY190" fmla="*/ 3767420 h 6858000"/>
              <a:gd name="connsiteX191" fmla="*/ 3390805 w 7467600"/>
              <a:gd name="connsiteY191" fmla="*/ 3937163 h 6858000"/>
              <a:gd name="connsiteX192" fmla="*/ 3579062 w 7467600"/>
              <a:gd name="connsiteY192" fmla="*/ 4359040 h 6858000"/>
              <a:gd name="connsiteX193" fmla="*/ 3467355 w 7467600"/>
              <a:gd name="connsiteY193" fmla="*/ 3988130 h 6858000"/>
              <a:gd name="connsiteX194" fmla="*/ 3310753 w 7467600"/>
              <a:gd name="connsiteY194" fmla="*/ 3787140 h 6858000"/>
              <a:gd name="connsiteX195" fmla="*/ 3291335 w 7467600"/>
              <a:gd name="connsiteY195" fmla="*/ 3767420 h 6858000"/>
              <a:gd name="connsiteX196" fmla="*/ 1635889 w 7467600"/>
              <a:gd name="connsiteY196" fmla="*/ 3709494 h 6858000"/>
              <a:gd name="connsiteX197" fmla="*/ 1634800 w 7467600"/>
              <a:gd name="connsiteY197" fmla="*/ 3731111 h 6858000"/>
              <a:gd name="connsiteX198" fmla="*/ 1635889 w 7467600"/>
              <a:gd name="connsiteY198" fmla="*/ 3709494 h 6858000"/>
              <a:gd name="connsiteX199" fmla="*/ 1510397 w 7467600"/>
              <a:gd name="connsiteY199" fmla="*/ 3684705 h 6858000"/>
              <a:gd name="connsiteX200" fmla="*/ 1146550 w 7467600"/>
              <a:gd name="connsiteY200" fmla="*/ 3802012 h 6858000"/>
              <a:gd name="connsiteX201" fmla="*/ 698834 w 7467600"/>
              <a:gd name="connsiteY201" fmla="*/ 3952272 h 6858000"/>
              <a:gd name="connsiteX202" fmla="*/ 34256 w 7467600"/>
              <a:gd name="connsiteY202" fmla="*/ 4347603 h 6858000"/>
              <a:gd name="connsiteX203" fmla="*/ 527241 w 7467600"/>
              <a:gd name="connsiteY203" fmla="*/ 4065078 h 6858000"/>
              <a:gd name="connsiteX204" fmla="*/ 1510397 w 7467600"/>
              <a:gd name="connsiteY204" fmla="*/ 3684705 h 6858000"/>
              <a:gd name="connsiteX205" fmla="*/ 1313114 w 7467600"/>
              <a:gd name="connsiteY205" fmla="*/ 3655216 h 6858000"/>
              <a:gd name="connsiteX206" fmla="*/ 1109304 w 7467600"/>
              <a:gd name="connsiteY206" fmla="*/ 3669030 h 6858000"/>
              <a:gd name="connsiteX207" fmla="*/ 8129 w 7467600"/>
              <a:gd name="connsiteY207" fmla="*/ 4330519 h 6858000"/>
              <a:gd name="connsiteX208" fmla="*/ 687572 w 7467600"/>
              <a:gd name="connsiteY208" fmla="*/ 3925629 h 6858000"/>
              <a:gd name="connsiteX209" fmla="*/ 1138365 w 7467600"/>
              <a:gd name="connsiteY209" fmla="*/ 3774515 h 6858000"/>
              <a:gd name="connsiteX210" fmla="*/ 1505579 w 7467600"/>
              <a:gd name="connsiteY210" fmla="*/ 3655526 h 6858000"/>
              <a:gd name="connsiteX211" fmla="*/ 1313114 w 7467600"/>
              <a:gd name="connsiteY211" fmla="*/ 3655216 h 6858000"/>
              <a:gd name="connsiteX212" fmla="*/ 3655073 w 7467600"/>
              <a:gd name="connsiteY212" fmla="*/ 3650884 h 6858000"/>
              <a:gd name="connsiteX213" fmla="*/ 3989938 w 7467600"/>
              <a:gd name="connsiteY213" fmla="*/ 3991685 h 6858000"/>
              <a:gd name="connsiteX214" fmla="*/ 4393907 w 7467600"/>
              <a:gd name="connsiteY214" fmla="*/ 4261258 h 6858000"/>
              <a:gd name="connsiteX215" fmla="*/ 4648051 w 7467600"/>
              <a:gd name="connsiteY215" fmla="*/ 4374051 h 6858000"/>
              <a:gd name="connsiteX216" fmla="*/ 4383389 w 7467600"/>
              <a:gd name="connsiteY216" fmla="*/ 4184369 h 6858000"/>
              <a:gd name="connsiteX217" fmla="*/ 4165508 w 7467600"/>
              <a:gd name="connsiteY217" fmla="*/ 4035196 h 6858000"/>
              <a:gd name="connsiteX218" fmla="*/ 4068162 w 7467600"/>
              <a:gd name="connsiteY218" fmla="*/ 3953394 h 6858000"/>
              <a:gd name="connsiteX219" fmla="*/ 3981416 w 7467600"/>
              <a:gd name="connsiteY219" fmla="*/ 3880482 h 6858000"/>
              <a:gd name="connsiteX220" fmla="*/ 3800147 w 7467600"/>
              <a:gd name="connsiteY220" fmla="*/ 3749872 h 6858000"/>
              <a:gd name="connsiteX221" fmla="*/ 3655073 w 7467600"/>
              <a:gd name="connsiteY221" fmla="*/ 3650884 h 6858000"/>
              <a:gd name="connsiteX222" fmla="*/ 3670252 w 7467600"/>
              <a:gd name="connsiteY222" fmla="*/ 3622798 h 6858000"/>
              <a:gd name="connsiteX223" fmla="*/ 3817258 w 7467600"/>
              <a:gd name="connsiteY223" fmla="*/ 3723577 h 6858000"/>
              <a:gd name="connsiteX224" fmla="*/ 4000461 w 7467600"/>
              <a:gd name="connsiteY224" fmla="*/ 3855966 h 6858000"/>
              <a:gd name="connsiteX225" fmla="*/ 4088180 w 7467600"/>
              <a:gd name="connsiteY225" fmla="*/ 3929774 h 6858000"/>
              <a:gd name="connsiteX226" fmla="*/ 4184555 w 7467600"/>
              <a:gd name="connsiteY226" fmla="*/ 4010683 h 6858000"/>
              <a:gd name="connsiteX227" fmla="*/ 4399563 w 7467600"/>
              <a:gd name="connsiteY227" fmla="*/ 4158106 h 6858000"/>
              <a:gd name="connsiteX228" fmla="*/ 4684469 w 7467600"/>
              <a:gd name="connsiteY228" fmla="*/ 4364680 h 6858000"/>
              <a:gd name="connsiteX229" fmla="*/ 4690271 w 7467600"/>
              <a:gd name="connsiteY229" fmla="*/ 4370034 h 6858000"/>
              <a:gd name="connsiteX230" fmla="*/ 4136093 w 7467600"/>
              <a:gd name="connsiteY230" fmla="*/ 3858466 h 6858000"/>
              <a:gd name="connsiteX231" fmla="*/ 3670252 w 7467600"/>
              <a:gd name="connsiteY231" fmla="*/ 3622798 h 6858000"/>
              <a:gd name="connsiteX232" fmla="*/ 4440129 w 7467600"/>
              <a:gd name="connsiteY232" fmla="*/ 3448571 h 6858000"/>
              <a:gd name="connsiteX233" fmla="*/ 4856525 w 7467600"/>
              <a:gd name="connsiteY233" fmla="*/ 3915351 h 6858000"/>
              <a:gd name="connsiteX234" fmla="*/ 5059055 w 7467600"/>
              <a:gd name="connsiteY234" fmla="*/ 4108918 h 6858000"/>
              <a:gd name="connsiteX235" fmla="*/ 5290070 w 7467600"/>
              <a:gd name="connsiteY235" fmla="*/ 4263619 h 6858000"/>
              <a:gd name="connsiteX236" fmla="*/ 4834991 w 7467600"/>
              <a:gd name="connsiteY236" fmla="*/ 3830985 h 6858000"/>
              <a:gd name="connsiteX237" fmla="*/ 4440129 w 7467600"/>
              <a:gd name="connsiteY237" fmla="*/ 3448571 h 6858000"/>
              <a:gd name="connsiteX238" fmla="*/ 4441737 w 7467600"/>
              <a:gd name="connsiteY238" fmla="*/ 3399734 h 6858000"/>
              <a:gd name="connsiteX239" fmla="*/ 4431236 w 7467600"/>
              <a:gd name="connsiteY239" fmla="*/ 3400954 h 6858000"/>
              <a:gd name="connsiteX240" fmla="*/ 4557150 w 7467600"/>
              <a:gd name="connsiteY240" fmla="*/ 3510023 h 6858000"/>
              <a:gd name="connsiteX241" fmla="*/ 4856936 w 7467600"/>
              <a:gd name="connsiteY241" fmla="*/ 3809146 h 6858000"/>
              <a:gd name="connsiteX242" fmla="*/ 5111996 w 7467600"/>
              <a:gd name="connsiteY242" fmla="*/ 4065759 h 6858000"/>
              <a:gd name="connsiteX243" fmla="*/ 5388878 w 7467600"/>
              <a:gd name="connsiteY243" fmla="*/ 4300185 h 6858000"/>
              <a:gd name="connsiteX244" fmla="*/ 5425556 w 7467600"/>
              <a:gd name="connsiteY244" fmla="*/ 4308967 h 6858000"/>
              <a:gd name="connsiteX245" fmla="*/ 4943646 w 7467600"/>
              <a:gd name="connsiteY245" fmla="*/ 3822916 h 6858000"/>
              <a:gd name="connsiteX246" fmla="*/ 4594837 w 7467600"/>
              <a:gd name="connsiteY246" fmla="*/ 3532274 h 6858000"/>
              <a:gd name="connsiteX247" fmla="*/ 4441737 w 7467600"/>
              <a:gd name="connsiteY247" fmla="*/ 3399734 h 6858000"/>
              <a:gd name="connsiteX248" fmla="*/ 5425834 w 7467600"/>
              <a:gd name="connsiteY248" fmla="*/ 3162785 h 6858000"/>
              <a:gd name="connsiteX249" fmla="*/ 5401644 w 7467600"/>
              <a:gd name="connsiteY249" fmla="*/ 3617847 h 6858000"/>
              <a:gd name="connsiteX250" fmla="*/ 5467256 w 7467600"/>
              <a:gd name="connsiteY250" fmla="*/ 4175494 h 6858000"/>
              <a:gd name="connsiteX251" fmla="*/ 5448069 w 7467600"/>
              <a:gd name="connsiteY251" fmla="*/ 3567554 h 6858000"/>
              <a:gd name="connsiteX252" fmla="*/ 5425834 w 7467600"/>
              <a:gd name="connsiteY252" fmla="*/ 3162785 h 6858000"/>
              <a:gd name="connsiteX253" fmla="*/ 1318687 w 7467600"/>
              <a:gd name="connsiteY253" fmla="*/ 3113840 h 6858000"/>
              <a:gd name="connsiteX254" fmla="*/ 1066793 w 7467600"/>
              <a:gd name="connsiteY254" fmla="*/ 3212171 h 6858000"/>
              <a:gd name="connsiteX255" fmla="*/ 993319 w 7467600"/>
              <a:gd name="connsiteY255" fmla="*/ 3247648 h 6858000"/>
              <a:gd name="connsiteX256" fmla="*/ 853081 w 7467600"/>
              <a:gd name="connsiteY256" fmla="*/ 3312410 h 6858000"/>
              <a:gd name="connsiteX257" fmla="*/ 805957 w 7467600"/>
              <a:gd name="connsiteY257" fmla="*/ 3330443 h 6858000"/>
              <a:gd name="connsiteX258" fmla="*/ 1318687 w 7467600"/>
              <a:gd name="connsiteY258" fmla="*/ 3113840 h 6858000"/>
              <a:gd name="connsiteX259" fmla="*/ 5453702 w 7467600"/>
              <a:gd name="connsiteY259" fmla="*/ 3090882 h 6858000"/>
              <a:gd name="connsiteX260" fmla="*/ 5480135 w 7467600"/>
              <a:gd name="connsiteY260" fmla="*/ 3565802 h 6858000"/>
              <a:gd name="connsiteX261" fmla="*/ 5499023 w 7467600"/>
              <a:gd name="connsiteY261" fmla="*/ 4166310 h 6858000"/>
              <a:gd name="connsiteX262" fmla="*/ 5547022 w 7467600"/>
              <a:gd name="connsiteY262" fmla="*/ 3607838 h 6858000"/>
              <a:gd name="connsiteX263" fmla="*/ 5515964 w 7467600"/>
              <a:gd name="connsiteY263" fmla="*/ 3378541 h 6858000"/>
              <a:gd name="connsiteX264" fmla="*/ 5453702 w 7467600"/>
              <a:gd name="connsiteY264" fmla="*/ 3090882 h 6858000"/>
              <a:gd name="connsiteX265" fmla="*/ 1238695 w 7467600"/>
              <a:gd name="connsiteY265" fmla="*/ 3076820 h 6858000"/>
              <a:gd name="connsiteX266" fmla="*/ 716371 w 7467600"/>
              <a:gd name="connsiteY266" fmla="*/ 3293249 h 6858000"/>
              <a:gd name="connsiteX267" fmla="*/ 579522 w 7467600"/>
              <a:gd name="connsiteY267" fmla="*/ 3371759 h 6858000"/>
              <a:gd name="connsiteX268" fmla="*/ 600288 w 7467600"/>
              <a:gd name="connsiteY268" fmla="*/ 3365555 h 6858000"/>
              <a:gd name="connsiteX269" fmla="*/ 840692 w 7467600"/>
              <a:gd name="connsiteY269" fmla="*/ 3284921 h 6858000"/>
              <a:gd name="connsiteX270" fmla="*/ 979248 w 7467600"/>
              <a:gd name="connsiteY270" fmla="*/ 3221003 h 6858000"/>
              <a:gd name="connsiteX271" fmla="*/ 1053282 w 7467600"/>
              <a:gd name="connsiteY271" fmla="*/ 3185247 h 6858000"/>
              <a:gd name="connsiteX272" fmla="*/ 1320603 w 7467600"/>
              <a:gd name="connsiteY272" fmla="*/ 3081281 h 6858000"/>
              <a:gd name="connsiteX273" fmla="*/ 1238695 w 7467600"/>
              <a:gd name="connsiteY273" fmla="*/ 3076820 h 6858000"/>
              <a:gd name="connsiteX274" fmla="*/ 5425627 w 7467600"/>
              <a:gd name="connsiteY274" fmla="*/ 2954192 h 6858000"/>
              <a:gd name="connsiteX275" fmla="*/ 5470770 w 7467600"/>
              <a:gd name="connsiteY275" fmla="*/ 3005435 h 6858000"/>
              <a:gd name="connsiteX276" fmla="*/ 5519779 w 7467600"/>
              <a:gd name="connsiteY276" fmla="*/ 4359223 h 6858000"/>
              <a:gd name="connsiteX277" fmla="*/ 5520293 w 7467600"/>
              <a:gd name="connsiteY277" fmla="*/ 4360602 h 6858000"/>
              <a:gd name="connsiteX278" fmla="*/ 5767221 w 7467600"/>
              <a:gd name="connsiteY278" fmla="*/ 4665564 h 6858000"/>
              <a:gd name="connsiteX279" fmla="*/ 6937169 w 7467600"/>
              <a:gd name="connsiteY279" fmla="*/ 4815941 h 6858000"/>
              <a:gd name="connsiteX280" fmla="*/ 6953922 w 7467600"/>
              <a:gd name="connsiteY280" fmla="*/ 4890068 h 6858000"/>
              <a:gd name="connsiteX281" fmla="*/ 6071359 w 7467600"/>
              <a:gd name="connsiteY281" fmla="*/ 4770770 h 6858000"/>
              <a:gd name="connsiteX282" fmla="*/ 6038839 w 7467600"/>
              <a:gd name="connsiteY282" fmla="*/ 4764474 h 6858000"/>
              <a:gd name="connsiteX283" fmla="*/ 6038706 w 7467600"/>
              <a:gd name="connsiteY283" fmla="*/ 4763847 h 6858000"/>
              <a:gd name="connsiteX284" fmla="*/ 6037784 w 7467600"/>
              <a:gd name="connsiteY284" fmla="*/ 4764270 h 6858000"/>
              <a:gd name="connsiteX285" fmla="*/ 6038839 w 7467600"/>
              <a:gd name="connsiteY285" fmla="*/ 4764474 h 6858000"/>
              <a:gd name="connsiteX286" fmla="*/ 6040338 w 7467600"/>
              <a:gd name="connsiteY286" fmla="*/ 4771418 h 6858000"/>
              <a:gd name="connsiteX287" fmla="*/ 6024488 w 7467600"/>
              <a:gd name="connsiteY287" fmla="*/ 4809903 h 6858000"/>
              <a:gd name="connsiteX288" fmla="*/ 5599771 w 7467600"/>
              <a:gd name="connsiteY288" fmla="*/ 5509652 h 6858000"/>
              <a:gd name="connsiteX289" fmla="*/ 5548843 w 7467600"/>
              <a:gd name="connsiteY289" fmla="*/ 5563845 h 6858000"/>
              <a:gd name="connsiteX290" fmla="*/ 5940952 w 7467600"/>
              <a:gd name="connsiteY290" fmla="*/ 6250028 h 6858000"/>
              <a:gd name="connsiteX291" fmla="*/ 6043441 w 7467600"/>
              <a:gd name="connsiteY291" fmla="*/ 6665847 h 6858000"/>
              <a:gd name="connsiteX292" fmla="*/ 6093432 w 7467600"/>
              <a:gd name="connsiteY292" fmla="*/ 6858000 h 6858000"/>
              <a:gd name="connsiteX293" fmla="*/ 6034344 w 7467600"/>
              <a:gd name="connsiteY293" fmla="*/ 6858000 h 6858000"/>
              <a:gd name="connsiteX294" fmla="*/ 6026679 w 7467600"/>
              <a:gd name="connsiteY294" fmla="*/ 6836959 h 6858000"/>
              <a:gd name="connsiteX295" fmla="*/ 5800441 w 7467600"/>
              <a:gd name="connsiteY295" fmla="*/ 6335286 h 6858000"/>
              <a:gd name="connsiteX296" fmla="*/ 5526562 w 7467600"/>
              <a:gd name="connsiteY296" fmla="*/ 5705388 h 6858000"/>
              <a:gd name="connsiteX297" fmla="*/ 5519640 w 7467600"/>
              <a:gd name="connsiteY297" fmla="*/ 5683774 h 6858000"/>
              <a:gd name="connsiteX298" fmla="*/ 5844559 w 7467600"/>
              <a:gd name="connsiteY298" fmla="*/ 6553349 h 6858000"/>
              <a:gd name="connsiteX299" fmla="*/ 5975994 w 7467600"/>
              <a:gd name="connsiteY299" fmla="*/ 6858000 h 6858000"/>
              <a:gd name="connsiteX300" fmla="*/ 5898547 w 7467600"/>
              <a:gd name="connsiteY300" fmla="*/ 6858000 h 6858000"/>
              <a:gd name="connsiteX301" fmla="*/ 5682041 w 7467600"/>
              <a:gd name="connsiteY301" fmla="*/ 6355860 h 6858000"/>
              <a:gd name="connsiteX302" fmla="*/ 5461758 w 7467600"/>
              <a:gd name="connsiteY302" fmla="*/ 5820220 h 6858000"/>
              <a:gd name="connsiteX303" fmla="*/ 5237282 w 7467600"/>
              <a:gd name="connsiteY303" fmla="*/ 6579086 h 6858000"/>
              <a:gd name="connsiteX304" fmla="*/ 5115009 w 7467600"/>
              <a:gd name="connsiteY304" fmla="*/ 6858000 h 6858000"/>
              <a:gd name="connsiteX305" fmla="*/ 5028074 w 7467600"/>
              <a:gd name="connsiteY305" fmla="*/ 6858000 h 6858000"/>
              <a:gd name="connsiteX306" fmla="*/ 5079508 w 7467600"/>
              <a:gd name="connsiteY306" fmla="*/ 6749074 h 6858000"/>
              <a:gd name="connsiteX307" fmla="*/ 5371846 w 7467600"/>
              <a:gd name="connsiteY307" fmla="*/ 5924413 h 6858000"/>
              <a:gd name="connsiteX308" fmla="*/ 5270512 w 7467600"/>
              <a:gd name="connsiteY308" fmla="*/ 6138975 h 6858000"/>
              <a:gd name="connsiteX309" fmla="*/ 5062409 w 7467600"/>
              <a:gd name="connsiteY309" fmla="*/ 6653544 h 6858000"/>
              <a:gd name="connsiteX310" fmla="*/ 5036628 w 7467600"/>
              <a:gd name="connsiteY310" fmla="*/ 6754247 h 6858000"/>
              <a:gd name="connsiteX311" fmla="*/ 5009112 w 7467600"/>
              <a:gd name="connsiteY311" fmla="*/ 6858000 h 6858000"/>
              <a:gd name="connsiteX312" fmla="*/ 4976679 w 7467600"/>
              <a:gd name="connsiteY312" fmla="*/ 6858000 h 6858000"/>
              <a:gd name="connsiteX313" fmla="*/ 5006537 w 7467600"/>
              <a:gd name="connsiteY313" fmla="*/ 6747068 h 6858000"/>
              <a:gd name="connsiteX314" fmla="*/ 5032723 w 7467600"/>
              <a:gd name="connsiteY314" fmla="*/ 6644957 h 6858000"/>
              <a:gd name="connsiteX315" fmla="*/ 5242949 w 7467600"/>
              <a:gd name="connsiteY315" fmla="*/ 6125175 h 6858000"/>
              <a:gd name="connsiteX316" fmla="*/ 5286321 w 7467600"/>
              <a:gd name="connsiteY316" fmla="*/ 6033555 h 6858000"/>
              <a:gd name="connsiteX317" fmla="*/ 5008210 w 7467600"/>
              <a:gd name="connsiteY317" fmla="*/ 6649194 h 6858000"/>
              <a:gd name="connsiteX318" fmla="*/ 4986321 w 7467600"/>
              <a:gd name="connsiteY318" fmla="*/ 6765687 h 6858000"/>
              <a:gd name="connsiteX319" fmla="*/ 4973474 w 7467600"/>
              <a:gd name="connsiteY319" fmla="*/ 6858000 h 6858000"/>
              <a:gd name="connsiteX320" fmla="*/ 4907178 w 7467600"/>
              <a:gd name="connsiteY320" fmla="*/ 6858000 h 6858000"/>
              <a:gd name="connsiteX321" fmla="*/ 4910810 w 7467600"/>
              <a:gd name="connsiteY321" fmla="*/ 6829660 h 6858000"/>
              <a:gd name="connsiteX322" fmla="*/ 4987461 w 7467600"/>
              <a:gd name="connsiteY322" fmla="*/ 6432994 h 6858000"/>
              <a:gd name="connsiteX323" fmla="*/ 5179262 w 7467600"/>
              <a:gd name="connsiteY323" fmla="*/ 6035044 h 6858000"/>
              <a:gd name="connsiteX324" fmla="*/ 4689678 w 7467600"/>
              <a:gd name="connsiteY324" fmla="*/ 6440241 h 6858000"/>
              <a:gd name="connsiteX325" fmla="*/ 4477543 w 7467600"/>
              <a:gd name="connsiteY325" fmla="*/ 6674836 h 6858000"/>
              <a:gd name="connsiteX326" fmla="*/ 4329957 w 7467600"/>
              <a:gd name="connsiteY326" fmla="*/ 6858000 h 6858000"/>
              <a:gd name="connsiteX327" fmla="*/ 4218595 w 7467600"/>
              <a:gd name="connsiteY327" fmla="*/ 6858000 h 6858000"/>
              <a:gd name="connsiteX328" fmla="*/ 4368888 w 7467600"/>
              <a:gd name="connsiteY328" fmla="*/ 6668412 h 6858000"/>
              <a:gd name="connsiteX329" fmla="*/ 4563091 w 7467600"/>
              <a:gd name="connsiteY329" fmla="*/ 6442508 h 6858000"/>
              <a:gd name="connsiteX330" fmla="*/ 5387324 w 7467600"/>
              <a:gd name="connsiteY330" fmla="*/ 5705830 h 6858000"/>
              <a:gd name="connsiteX331" fmla="*/ 5073620 w 7467600"/>
              <a:gd name="connsiteY331" fmla="*/ 5955437 h 6858000"/>
              <a:gd name="connsiteX332" fmla="*/ 4689789 w 7467600"/>
              <a:gd name="connsiteY332" fmla="*/ 6268382 h 6858000"/>
              <a:gd name="connsiteX333" fmla="*/ 4418722 w 7467600"/>
              <a:gd name="connsiteY333" fmla="*/ 6570886 h 6858000"/>
              <a:gd name="connsiteX334" fmla="*/ 4214944 w 7467600"/>
              <a:gd name="connsiteY334" fmla="*/ 6858000 h 6858000"/>
              <a:gd name="connsiteX335" fmla="*/ 4177898 w 7467600"/>
              <a:gd name="connsiteY335" fmla="*/ 6858000 h 6858000"/>
              <a:gd name="connsiteX336" fmla="*/ 4391597 w 7467600"/>
              <a:gd name="connsiteY336" fmla="*/ 6556370 h 6858000"/>
              <a:gd name="connsiteX337" fmla="*/ 4668889 w 7467600"/>
              <a:gd name="connsiteY337" fmla="*/ 6246399 h 6858000"/>
              <a:gd name="connsiteX338" fmla="*/ 5055427 w 7467600"/>
              <a:gd name="connsiteY338" fmla="*/ 5931476 h 6858000"/>
              <a:gd name="connsiteX339" fmla="*/ 5371814 w 7467600"/>
              <a:gd name="connsiteY339" fmla="*/ 5678975 h 6858000"/>
              <a:gd name="connsiteX340" fmla="*/ 4987918 w 7467600"/>
              <a:gd name="connsiteY340" fmla="*/ 5838701 h 6858000"/>
              <a:gd name="connsiteX341" fmla="*/ 4317146 w 7467600"/>
              <a:gd name="connsiteY341" fmla="*/ 6587716 h 6858000"/>
              <a:gd name="connsiteX342" fmla="*/ 4171627 w 7467600"/>
              <a:gd name="connsiteY342" fmla="*/ 6858000 h 6858000"/>
              <a:gd name="connsiteX343" fmla="*/ 4081585 w 7467600"/>
              <a:gd name="connsiteY343" fmla="*/ 6858000 h 6858000"/>
              <a:gd name="connsiteX344" fmla="*/ 4238603 w 7467600"/>
              <a:gd name="connsiteY344" fmla="*/ 6559341 h 6858000"/>
              <a:gd name="connsiteX345" fmla="*/ 4778333 w 7467600"/>
              <a:gd name="connsiteY345" fmla="*/ 5873626 h 6858000"/>
              <a:gd name="connsiteX346" fmla="*/ 5414185 w 7467600"/>
              <a:gd name="connsiteY346" fmla="*/ 5573882 h 6858000"/>
              <a:gd name="connsiteX347" fmla="*/ 5959648 w 7467600"/>
              <a:gd name="connsiteY347" fmla="*/ 4760797 h 6858000"/>
              <a:gd name="connsiteX348" fmla="*/ 5355019 w 7467600"/>
              <a:gd name="connsiteY348" fmla="*/ 4734672 h 6858000"/>
              <a:gd name="connsiteX349" fmla="*/ 5083565 w 7467600"/>
              <a:gd name="connsiteY349" fmla="*/ 5179121 h 6858000"/>
              <a:gd name="connsiteX350" fmla="*/ 4713577 w 7467600"/>
              <a:gd name="connsiteY350" fmla="*/ 5616803 h 6858000"/>
              <a:gd name="connsiteX351" fmla="*/ 3989559 w 7467600"/>
              <a:gd name="connsiteY351" fmla="*/ 6145945 h 6858000"/>
              <a:gd name="connsiteX352" fmla="*/ 3939824 w 7467600"/>
              <a:gd name="connsiteY352" fmla="*/ 6066900 h 6858000"/>
              <a:gd name="connsiteX353" fmla="*/ 4584537 w 7467600"/>
              <a:gd name="connsiteY353" fmla="*/ 5324826 h 6858000"/>
              <a:gd name="connsiteX354" fmla="*/ 5037105 w 7467600"/>
              <a:gd name="connsiteY354" fmla="*/ 5088765 h 6858000"/>
              <a:gd name="connsiteX355" fmla="*/ 5039930 w 7467600"/>
              <a:gd name="connsiteY355" fmla="*/ 5089585 h 6858000"/>
              <a:gd name="connsiteX356" fmla="*/ 5263764 w 7467600"/>
              <a:gd name="connsiteY356" fmla="*/ 4735525 h 6858000"/>
              <a:gd name="connsiteX357" fmla="*/ 4086300 w 7467600"/>
              <a:gd name="connsiteY357" fmla="*/ 4884599 h 6858000"/>
              <a:gd name="connsiteX358" fmla="*/ 4085485 w 7467600"/>
              <a:gd name="connsiteY358" fmla="*/ 4899070 h 6858000"/>
              <a:gd name="connsiteX359" fmla="*/ 3871915 w 7467600"/>
              <a:gd name="connsiteY359" fmla="*/ 5253645 h 6858000"/>
              <a:gd name="connsiteX360" fmla="*/ 3799374 w 7467600"/>
              <a:gd name="connsiteY360" fmla="*/ 5466127 h 6858000"/>
              <a:gd name="connsiteX361" fmla="*/ 3498850 w 7467600"/>
              <a:gd name="connsiteY361" fmla="*/ 6661888 h 6858000"/>
              <a:gd name="connsiteX362" fmla="*/ 3399216 w 7467600"/>
              <a:gd name="connsiteY362" fmla="*/ 6858000 h 6858000"/>
              <a:gd name="connsiteX363" fmla="*/ 3303688 w 7467600"/>
              <a:gd name="connsiteY363" fmla="*/ 6858000 h 6858000"/>
              <a:gd name="connsiteX364" fmla="*/ 3391774 w 7467600"/>
              <a:gd name="connsiteY364" fmla="*/ 6697181 h 6858000"/>
              <a:gd name="connsiteX365" fmla="*/ 3735540 w 7467600"/>
              <a:gd name="connsiteY365" fmla="*/ 5546923 h 6858000"/>
              <a:gd name="connsiteX366" fmla="*/ 3729438 w 7467600"/>
              <a:gd name="connsiteY366" fmla="*/ 5569058 h 6858000"/>
              <a:gd name="connsiteX367" fmla="*/ 3707782 w 7467600"/>
              <a:gd name="connsiteY367" fmla="*/ 5644908 h 6858000"/>
              <a:gd name="connsiteX368" fmla="*/ 3583827 w 7467600"/>
              <a:gd name="connsiteY368" fmla="*/ 6039215 h 6858000"/>
              <a:gd name="connsiteX369" fmla="*/ 3547861 w 7467600"/>
              <a:gd name="connsiteY369" fmla="*/ 6129609 h 6858000"/>
              <a:gd name="connsiteX370" fmla="*/ 3490905 w 7467600"/>
              <a:gd name="connsiteY370" fmla="*/ 6277660 h 6858000"/>
              <a:gd name="connsiteX371" fmla="*/ 3455859 w 7467600"/>
              <a:gd name="connsiteY371" fmla="*/ 6391301 h 6858000"/>
              <a:gd name="connsiteX372" fmla="*/ 3429112 w 7467600"/>
              <a:gd name="connsiteY372" fmla="*/ 6479469 h 6858000"/>
              <a:gd name="connsiteX373" fmla="*/ 3304862 w 7467600"/>
              <a:gd name="connsiteY373" fmla="*/ 6796476 h 6858000"/>
              <a:gd name="connsiteX374" fmla="*/ 3276071 w 7467600"/>
              <a:gd name="connsiteY374" fmla="*/ 6858000 h 6858000"/>
              <a:gd name="connsiteX375" fmla="*/ 3240805 w 7467600"/>
              <a:gd name="connsiteY375" fmla="*/ 6858000 h 6858000"/>
              <a:gd name="connsiteX376" fmla="*/ 3275917 w 7467600"/>
              <a:gd name="connsiteY376" fmla="*/ 6783192 h 6858000"/>
              <a:gd name="connsiteX377" fmla="*/ 3399358 w 7467600"/>
              <a:gd name="connsiteY377" fmla="*/ 6469011 h 6858000"/>
              <a:gd name="connsiteX378" fmla="*/ 3425650 w 7467600"/>
              <a:gd name="connsiteY378" fmla="*/ 6381333 h 6858000"/>
              <a:gd name="connsiteX379" fmla="*/ 3460661 w 7467600"/>
              <a:gd name="connsiteY379" fmla="*/ 6266763 h 6858000"/>
              <a:gd name="connsiteX380" fmla="*/ 3518021 w 7467600"/>
              <a:gd name="connsiteY380" fmla="*/ 6117298 h 6858000"/>
              <a:gd name="connsiteX381" fmla="*/ 3554035 w 7467600"/>
              <a:gd name="connsiteY381" fmla="*/ 6027832 h 6858000"/>
              <a:gd name="connsiteX382" fmla="*/ 3677174 w 7467600"/>
              <a:gd name="connsiteY382" fmla="*/ 5636351 h 6858000"/>
              <a:gd name="connsiteX383" fmla="*/ 3698819 w 7467600"/>
              <a:gd name="connsiteY383" fmla="*/ 5560503 h 6858000"/>
              <a:gd name="connsiteX384" fmla="*/ 3702094 w 7467600"/>
              <a:gd name="connsiteY384" fmla="*/ 5549194 h 6858000"/>
              <a:gd name="connsiteX385" fmla="*/ 3398355 w 7467600"/>
              <a:gd name="connsiteY385" fmla="*/ 6094603 h 6858000"/>
              <a:gd name="connsiteX386" fmla="*/ 3193941 w 7467600"/>
              <a:gd name="connsiteY386" fmla="*/ 6798775 h 6858000"/>
              <a:gd name="connsiteX387" fmla="*/ 3184140 w 7467600"/>
              <a:gd name="connsiteY387" fmla="*/ 6858000 h 6858000"/>
              <a:gd name="connsiteX388" fmla="*/ 3099978 w 7467600"/>
              <a:gd name="connsiteY388" fmla="*/ 6858000 h 6858000"/>
              <a:gd name="connsiteX389" fmla="*/ 3101556 w 7467600"/>
              <a:gd name="connsiteY389" fmla="*/ 6843337 h 6858000"/>
              <a:gd name="connsiteX390" fmla="*/ 3370162 w 7467600"/>
              <a:gd name="connsiteY390" fmla="*/ 5785550 h 6858000"/>
              <a:gd name="connsiteX391" fmla="*/ 3746477 w 7467600"/>
              <a:gd name="connsiteY391" fmla="*/ 5377889 h 6858000"/>
              <a:gd name="connsiteX392" fmla="*/ 3863399 w 7467600"/>
              <a:gd name="connsiteY392" fmla="*/ 5087257 h 6858000"/>
              <a:gd name="connsiteX393" fmla="*/ 3968712 w 7467600"/>
              <a:gd name="connsiteY393" fmla="*/ 4913989 h 6858000"/>
              <a:gd name="connsiteX394" fmla="*/ 2792390 w 7467600"/>
              <a:gd name="connsiteY394" fmla="*/ 5382974 h 6858000"/>
              <a:gd name="connsiteX395" fmla="*/ 2714982 w 7467600"/>
              <a:gd name="connsiteY395" fmla="*/ 5427051 h 6858000"/>
              <a:gd name="connsiteX396" fmla="*/ 2813361 w 7467600"/>
              <a:gd name="connsiteY396" fmla="*/ 6023912 h 6858000"/>
              <a:gd name="connsiteX397" fmla="*/ 2688430 w 7467600"/>
              <a:gd name="connsiteY397" fmla="*/ 6801564 h 6858000"/>
              <a:gd name="connsiteX398" fmla="*/ 2629626 w 7467600"/>
              <a:gd name="connsiteY398" fmla="*/ 6763394 h 6858000"/>
              <a:gd name="connsiteX399" fmla="*/ 2565328 w 7467600"/>
              <a:gd name="connsiteY399" fmla="*/ 5516399 h 6858000"/>
              <a:gd name="connsiteX400" fmla="*/ 1922999 w 7467600"/>
              <a:gd name="connsiteY400" fmla="*/ 5980343 h 6858000"/>
              <a:gd name="connsiteX401" fmla="*/ 1950261 w 7467600"/>
              <a:gd name="connsiteY401" fmla="*/ 6405858 h 6858000"/>
              <a:gd name="connsiteX402" fmla="*/ 2365554 w 7467600"/>
              <a:gd name="connsiteY402" fmla="*/ 6759107 h 6858000"/>
              <a:gd name="connsiteX403" fmla="*/ 2424142 w 7467600"/>
              <a:gd name="connsiteY403" fmla="*/ 6858000 h 6858000"/>
              <a:gd name="connsiteX404" fmla="*/ 2395994 w 7467600"/>
              <a:gd name="connsiteY404" fmla="*/ 6858000 h 6858000"/>
              <a:gd name="connsiteX405" fmla="*/ 2392863 w 7467600"/>
              <a:gd name="connsiteY405" fmla="*/ 6852964 h 6858000"/>
              <a:gd name="connsiteX406" fmla="*/ 2017589 w 7467600"/>
              <a:gd name="connsiteY406" fmla="*/ 6493982 h 6858000"/>
              <a:gd name="connsiteX407" fmla="*/ 2147336 w 7467600"/>
              <a:gd name="connsiteY407" fmla="*/ 6594052 h 6858000"/>
              <a:gd name="connsiteX408" fmla="*/ 2207047 w 7467600"/>
              <a:gd name="connsiteY408" fmla="*/ 6654540 h 6858000"/>
              <a:gd name="connsiteX409" fmla="*/ 2299106 w 7467600"/>
              <a:gd name="connsiteY409" fmla="*/ 6778931 h 6858000"/>
              <a:gd name="connsiteX410" fmla="*/ 2314430 w 7467600"/>
              <a:gd name="connsiteY410" fmla="*/ 6801144 h 6858000"/>
              <a:gd name="connsiteX411" fmla="*/ 2352406 w 7467600"/>
              <a:gd name="connsiteY411" fmla="*/ 6858000 h 6858000"/>
              <a:gd name="connsiteX412" fmla="*/ 2314492 w 7467600"/>
              <a:gd name="connsiteY412" fmla="*/ 6858000 h 6858000"/>
              <a:gd name="connsiteX413" fmla="*/ 2288095 w 7467600"/>
              <a:gd name="connsiteY413" fmla="*/ 6818030 h 6858000"/>
              <a:gd name="connsiteX414" fmla="*/ 2272768 w 7467600"/>
              <a:gd name="connsiteY414" fmla="*/ 6795822 h 6858000"/>
              <a:gd name="connsiteX415" fmla="*/ 2182715 w 7467600"/>
              <a:gd name="connsiteY415" fmla="*/ 6675071 h 6858000"/>
              <a:gd name="connsiteX416" fmla="*/ 2032061 w 7467600"/>
              <a:gd name="connsiteY416" fmla="*/ 6541380 h 6858000"/>
              <a:gd name="connsiteX417" fmla="*/ 2257220 w 7467600"/>
              <a:gd name="connsiteY417" fmla="*/ 6826257 h 6858000"/>
              <a:gd name="connsiteX418" fmla="*/ 2281324 w 7467600"/>
              <a:gd name="connsiteY418" fmla="*/ 6858000 h 6858000"/>
              <a:gd name="connsiteX419" fmla="*/ 2242860 w 7467600"/>
              <a:gd name="connsiteY419" fmla="*/ 6858000 h 6858000"/>
              <a:gd name="connsiteX420" fmla="*/ 2232818 w 7467600"/>
              <a:gd name="connsiteY420" fmla="*/ 6844926 h 6858000"/>
              <a:gd name="connsiteX421" fmla="*/ 1990172 w 7467600"/>
              <a:gd name="connsiteY421" fmla="*/ 6542121 h 6858000"/>
              <a:gd name="connsiteX422" fmla="*/ 2124090 w 7467600"/>
              <a:gd name="connsiteY422" fmla="*/ 6761017 h 6858000"/>
              <a:gd name="connsiteX423" fmla="*/ 2200380 w 7467600"/>
              <a:gd name="connsiteY423" fmla="*/ 6858000 h 6858000"/>
              <a:gd name="connsiteX424" fmla="*/ 2147507 w 7467600"/>
              <a:gd name="connsiteY424" fmla="*/ 6858000 h 6858000"/>
              <a:gd name="connsiteX425" fmla="*/ 2070668 w 7467600"/>
              <a:gd name="connsiteY425" fmla="*/ 6761520 h 6858000"/>
              <a:gd name="connsiteX426" fmla="*/ 1975142 w 7467600"/>
              <a:gd name="connsiteY426" fmla="*/ 6585570 h 6858000"/>
              <a:gd name="connsiteX427" fmla="*/ 2050035 w 7467600"/>
              <a:gd name="connsiteY427" fmla="*/ 6813345 h 6858000"/>
              <a:gd name="connsiteX428" fmla="*/ 2063025 w 7467600"/>
              <a:gd name="connsiteY428" fmla="*/ 6858000 h 6858000"/>
              <a:gd name="connsiteX429" fmla="*/ 2021675 w 7467600"/>
              <a:gd name="connsiteY429" fmla="*/ 6858000 h 6858000"/>
              <a:gd name="connsiteX430" fmla="*/ 2019308 w 7467600"/>
              <a:gd name="connsiteY430" fmla="*/ 6847118 h 6858000"/>
              <a:gd name="connsiteX431" fmla="*/ 1938835 w 7467600"/>
              <a:gd name="connsiteY431" fmla="*/ 6551160 h 6858000"/>
              <a:gd name="connsiteX432" fmla="*/ 1953230 w 7467600"/>
              <a:gd name="connsiteY432" fmla="*/ 6759699 h 6858000"/>
              <a:gd name="connsiteX433" fmla="*/ 1956763 w 7467600"/>
              <a:gd name="connsiteY433" fmla="*/ 6778191 h 6858000"/>
              <a:gd name="connsiteX434" fmla="*/ 1967925 w 7467600"/>
              <a:gd name="connsiteY434" fmla="*/ 6858000 h 6858000"/>
              <a:gd name="connsiteX435" fmla="*/ 1936622 w 7467600"/>
              <a:gd name="connsiteY435" fmla="*/ 6858000 h 6858000"/>
              <a:gd name="connsiteX436" fmla="*/ 1926261 w 7467600"/>
              <a:gd name="connsiteY436" fmla="*/ 6784064 h 6858000"/>
              <a:gd name="connsiteX437" fmla="*/ 1922724 w 7467600"/>
              <a:gd name="connsiteY437" fmla="*/ 6765577 h 6858000"/>
              <a:gd name="connsiteX438" fmla="*/ 1904650 w 7467600"/>
              <a:gd name="connsiteY438" fmla="*/ 6639616 h 6858000"/>
              <a:gd name="connsiteX439" fmla="*/ 1885273 w 7467600"/>
              <a:gd name="connsiteY439" fmla="*/ 6858000 h 6858000"/>
              <a:gd name="connsiteX440" fmla="*/ 1854363 w 7467600"/>
              <a:gd name="connsiteY440" fmla="*/ 6858000 h 6858000"/>
              <a:gd name="connsiteX441" fmla="*/ 1880391 w 7467600"/>
              <a:gd name="connsiteY441" fmla="*/ 6603796 h 6858000"/>
              <a:gd name="connsiteX442" fmla="*/ 1818273 w 7467600"/>
              <a:gd name="connsiteY442" fmla="*/ 6715729 h 6858000"/>
              <a:gd name="connsiteX443" fmla="*/ 1794691 w 7467600"/>
              <a:gd name="connsiteY443" fmla="*/ 6843239 h 6858000"/>
              <a:gd name="connsiteX444" fmla="*/ 1794914 w 7467600"/>
              <a:gd name="connsiteY444" fmla="*/ 6858000 h 6858000"/>
              <a:gd name="connsiteX445" fmla="*/ 1746128 w 7467600"/>
              <a:gd name="connsiteY445" fmla="*/ 6858000 h 6858000"/>
              <a:gd name="connsiteX446" fmla="*/ 1753934 w 7467600"/>
              <a:gd name="connsiteY446" fmla="*/ 6724796 h 6858000"/>
              <a:gd name="connsiteX447" fmla="*/ 1792053 w 7467600"/>
              <a:gd name="connsiteY447" fmla="*/ 6572396 h 6858000"/>
              <a:gd name="connsiteX448" fmla="*/ 1862248 w 7467600"/>
              <a:gd name="connsiteY448" fmla="*/ 6266397 h 6858000"/>
              <a:gd name="connsiteX449" fmla="*/ 1862250 w 7467600"/>
              <a:gd name="connsiteY449" fmla="*/ 6033531 h 6858000"/>
              <a:gd name="connsiteX450" fmla="*/ 1211999 w 7467600"/>
              <a:gd name="connsiteY450" fmla="*/ 6683610 h 6858000"/>
              <a:gd name="connsiteX451" fmla="*/ 1213266 w 7467600"/>
              <a:gd name="connsiteY451" fmla="*/ 6691947 h 6858000"/>
              <a:gd name="connsiteX452" fmla="*/ 1203370 w 7467600"/>
              <a:gd name="connsiteY452" fmla="*/ 6850676 h 6858000"/>
              <a:gd name="connsiteX453" fmla="*/ 1203671 w 7467600"/>
              <a:gd name="connsiteY453" fmla="*/ 6858000 h 6858000"/>
              <a:gd name="connsiteX454" fmla="*/ 1143180 w 7467600"/>
              <a:gd name="connsiteY454" fmla="*/ 6858000 h 6858000"/>
              <a:gd name="connsiteX455" fmla="*/ 1142176 w 7467600"/>
              <a:gd name="connsiteY455" fmla="*/ 6766045 h 6858000"/>
              <a:gd name="connsiteX456" fmla="*/ 1067484 w 7467600"/>
              <a:gd name="connsiteY456" fmla="*/ 6858000 h 6858000"/>
              <a:gd name="connsiteX457" fmla="*/ 953928 w 7467600"/>
              <a:gd name="connsiteY457" fmla="*/ 6858000 h 6858000"/>
              <a:gd name="connsiteX458" fmla="*/ 959715 w 7467600"/>
              <a:gd name="connsiteY458" fmla="*/ 6850185 h 6858000"/>
              <a:gd name="connsiteX459" fmla="*/ 1483788 w 7467600"/>
              <a:gd name="connsiteY459" fmla="*/ 6259174 h 6858000"/>
              <a:gd name="connsiteX460" fmla="*/ 1100671 w 7467600"/>
              <a:gd name="connsiteY460" fmla="*/ 6252137 h 6858000"/>
              <a:gd name="connsiteX461" fmla="*/ 1090144 w 7467600"/>
              <a:gd name="connsiteY461" fmla="*/ 6256748 h 6858000"/>
              <a:gd name="connsiteX462" fmla="*/ 1095872 w 7467600"/>
              <a:gd name="connsiteY462" fmla="*/ 6271892 h 6858000"/>
              <a:gd name="connsiteX463" fmla="*/ 262785 w 7467600"/>
              <a:gd name="connsiteY463" fmla="*/ 6845450 h 6858000"/>
              <a:gd name="connsiteX464" fmla="*/ 209968 w 7467600"/>
              <a:gd name="connsiteY464" fmla="*/ 6770713 h 6858000"/>
              <a:gd name="connsiteX465" fmla="*/ 873460 w 7467600"/>
              <a:gd name="connsiteY465" fmla="*/ 6253768 h 6858000"/>
              <a:gd name="connsiteX466" fmla="*/ 192686 w 7467600"/>
              <a:gd name="connsiteY466" fmla="*/ 5849257 h 6858000"/>
              <a:gd name="connsiteX467" fmla="*/ 4696 w 7467600"/>
              <a:gd name="connsiteY467" fmla="*/ 5697668 h 6858000"/>
              <a:gd name="connsiteX468" fmla="*/ 0 w 7467600"/>
              <a:gd name="connsiteY468" fmla="*/ 5689984 h 6858000"/>
              <a:gd name="connsiteX469" fmla="*/ 0 w 7467600"/>
              <a:gd name="connsiteY469" fmla="*/ 5513472 h 6858000"/>
              <a:gd name="connsiteX470" fmla="*/ 174101 w 7467600"/>
              <a:gd name="connsiteY470" fmla="*/ 5620277 h 6858000"/>
              <a:gd name="connsiteX471" fmla="*/ 891800 w 7467600"/>
              <a:gd name="connsiteY471" fmla="*/ 6036935 h 6858000"/>
              <a:gd name="connsiteX472" fmla="*/ 1072219 w 7467600"/>
              <a:gd name="connsiteY472" fmla="*/ 6169443 h 6858000"/>
              <a:gd name="connsiteX473" fmla="*/ 1074117 w 7467600"/>
              <a:gd name="connsiteY473" fmla="*/ 6170301 h 6858000"/>
              <a:gd name="connsiteX474" fmla="*/ 1083114 w 7467600"/>
              <a:gd name="connsiteY474" fmla="*/ 6174131 h 6858000"/>
              <a:gd name="connsiteX475" fmla="*/ 1543010 w 7467600"/>
              <a:gd name="connsiteY475" fmla="*/ 6191140 h 6858000"/>
              <a:gd name="connsiteX476" fmla="*/ 1551080 w 7467600"/>
              <a:gd name="connsiteY476" fmla="*/ 6195006 h 6858000"/>
              <a:gd name="connsiteX477" fmla="*/ 2345443 w 7467600"/>
              <a:gd name="connsiteY477" fmla="*/ 5549882 h 6858000"/>
              <a:gd name="connsiteX478" fmla="*/ 1721499 w 7467600"/>
              <a:gd name="connsiteY478" fmla="*/ 5599969 h 6858000"/>
              <a:gd name="connsiteX479" fmla="*/ 767716 w 7467600"/>
              <a:gd name="connsiteY479" fmla="*/ 5472768 h 6858000"/>
              <a:gd name="connsiteX480" fmla="*/ 722147 w 7467600"/>
              <a:gd name="connsiteY480" fmla="*/ 5393091 h 6858000"/>
              <a:gd name="connsiteX481" fmla="*/ 1485552 w 7467600"/>
              <a:gd name="connsiteY481" fmla="*/ 5313202 h 6858000"/>
              <a:gd name="connsiteX482" fmla="*/ 2143004 w 7467600"/>
              <a:gd name="connsiteY482" fmla="*/ 5402420 h 6858000"/>
              <a:gd name="connsiteX483" fmla="*/ 1933391 w 7467600"/>
              <a:gd name="connsiteY483" fmla="*/ 5156971 h 6858000"/>
              <a:gd name="connsiteX484" fmla="*/ 1827118 w 7467600"/>
              <a:gd name="connsiteY484" fmla="*/ 4968410 h 6858000"/>
              <a:gd name="connsiteX485" fmla="*/ 1837349 w 7467600"/>
              <a:gd name="connsiteY485" fmla="*/ 4956357 h 6858000"/>
              <a:gd name="connsiteX486" fmla="*/ 2162835 w 7467600"/>
              <a:gd name="connsiteY486" fmla="*/ 5187853 h 6858000"/>
              <a:gd name="connsiteX487" fmla="*/ 2257167 w 7467600"/>
              <a:gd name="connsiteY487" fmla="*/ 5462123 h 6858000"/>
              <a:gd name="connsiteX488" fmla="*/ 2261598 w 7467600"/>
              <a:gd name="connsiteY488" fmla="*/ 5467998 h 6858000"/>
              <a:gd name="connsiteX489" fmla="*/ 2437177 w 7467600"/>
              <a:gd name="connsiteY489" fmla="*/ 5479608 h 6858000"/>
              <a:gd name="connsiteX490" fmla="*/ 2445247 w 7467600"/>
              <a:gd name="connsiteY490" fmla="*/ 5483476 h 6858000"/>
              <a:gd name="connsiteX491" fmla="*/ 2743626 w 7467600"/>
              <a:gd name="connsiteY491" fmla="*/ 5304819 h 6858000"/>
              <a:gd name="connsiteX492" fmla="*/ 3048102 w 7467600"/>
              <a:gd name="connsiteY492" fmla="*/ 5150595 h 6858000"/>
              <a:gd name="connsiteX493" fmla="*/ 1799414 w 7467600"/>
              <a:gd name="connsiteY493" fmla="*/ 4694732 h 6858000"/>
              <a:gd name="connsiteX494" fmla="*/ 1771735 w 7467600"/>
              <a:gd name="connsiteY494" fmla="*/ 4619929 h 6858000"/>
              <a:gd name="connsiteX495" fmla="*/ 3104273 w 7467600"/>
              <a:gd name="connsiteY495" fmla="*/ 5076159 h 6858000"/>
              <a:gd name="connsiteX496" fmla="*/ 3113245 w 7467600"/>
              <a:gd name="connsiteY496" fmla="*/ 5090705 h 6858000"/>
              <a:gd name="connsiteX497" fmla="*/ 3126294 w 7467600"/>
              <a:gd name="connsiteY497" fmla="*/ 5114400 h 6858000"/>
              <a:gd name="connsiteX498" fmla="*/ 3937433 w 7467600"/>
              <a:gd name="connsiteY498" fmla="*/ 4830473 h 6858000"/>
              <a:gd name="connsiteX499" fmla="*/ 3590475 w 7467600"/>
              <a:gd name="connsiteY499" fmla="*/ 4597974 h 6858000"/>
              <a:gd name="connsiteX500" fmla="*/ 3100264 w 7467600"/>
              <a:gd name="connsiteY500" fmla="*/ 4579845 h 6858000"/>
              <a:gd name="connsiteX501" fmla="*/ 2183576 w 7467600"/>
              <a:gd name="connsiteY501" fmla="*/ 4227150 h 6858000"/>
              <a:gd name="connsiteX502" fmla="*/ 2151029 w 7467600"/>
              <a:gd name="connsiteY502" fmla="*/ 4146947 h 6858000"/>
              <a:gd name="connsiteX503" fmla="*/ 3563434 w 7467600"/>
              <a:gd name="connsiteY503" fmla="*/ 4469115 h 6858000"/>
              <a:gd name="connsiteX504" fmla="*/ 3177952 w 7467600"/>
              <a:gd name="connsiteY504" fmla="*/ 3657386 h 6858000"/>
              <a:gd name="connsiteX505" fmla="*/ 3189263 w 7467600"/>
              <a:gd name="connsiteY505" fmla="*/ 3625726 h 6858000"/>
              <a:gd name="connsiteX506" fmla="*/ 3560912 w 7467600"/>
              <a:gd name="connsiteY506" fmla="*/ 4079863 h 6858000"/>
              <a:gd name="connsiteX507" fmla="*/ 3626636 w 7467600"/>
              <a:gd name="connsiteY507" fmla="*/ 4512230 h 6858000"/>
              <a:gd name="connsiteX508" fmla="*/ 3653088 w 7467600"/>
              <a:gd name="connsiteY508" fmla="*/ 4521417 h 6858000"/>
              <a:gd name="connsiteX509" fmla="*/ 3988128 w 7467600"/>
              <a:gd name="connsiteY509" fmla="*/ 4817267 h 6858000"/>
              <a:gd name="connsiteX510" fmla="*/ 4830582 w 7467600"/>
              <a:gd name="connsiteY510" fmla="*/ 4676000 h 6858000"/>
              <a:gd name="connsiteX511" fmla="*/ 4830100 w 7467600"/>
              <a:gd name="connsiteY511" fmla="*/ 4675554 h 6858000"/>
              <a:gd name="connsiteX512" fmla="*/ 4036318 w 7467600"/>
              <a:gd name="connsiteY512" fmla="*/ 4147013 h 6858000"/>
              <a:gd name="connsiteX513" fmla="*/ 3432098 w 7467600"/>
              <a:gd name="connsiteY513" fmla="*/ 3537312 h 6858000"/>
              <a:gd name="connsiteX514" fmla="*/ 3446761 w 7467600"/>
              <a:gd name="connsiteY514" fmla="*/ 3461278 h 6858000"/>
              <a:gd name="connsiteX515" fmla="*/ 4419733 w 7467600"/>
              <a:gd name="connsiteY515" fmla="*/ 3963555 h 6858000"/>
              <a:gd name="connsiteX516" fmla="*/ 4781371 w 7467600"/>
              <a:gd name="connsiteY516" fmla="*/ 4458604 h 6858000"/>
              <a:gd name="connsiteX517" fmla="*/ 4780440 w 7467600"/>
              <a:gd name="connsiteY517" fmla="*/ 4470290 h 6858000"/>
              <a:gd name="connsiteX518" fmla="*/ 4898954 w 7467600"/>
              <a:gd name="connsiteY518" fmla="*/ 4662092 h 6858000"/>
              <a:gd name="connsiteX519" fmla="*/ 4900699 w 7467600"/>
              <a:gd name="connsiteY519" fmla="*/ 4670867 h 6858000"/>
              <a:gd name="connsiteX520" fmla="*/ 5714511 w 7467600"/>
              <a:gd name="connsiteY520" fmla="*/ 4663483 h 6858000"/>
              <a:gd name="connsiteX521" fmla="*/ 5464793 w 7467600"/>
              <a:gd name="connsiteY521" fmla="*/ 4393556 h 6858000"/>
              <a:gd name="connsiteX522" fmla="*/ 5461897 w 7467600"/>
              <a:gd name="connsiteY522" fmla="*/ 4390879 h 6858000"/>
              <a:gd name="connsiteX523" fmla="*/ 4294126 w 7467600"/>
              <a:gd name="connsiteY523" fmla="*/ 3303048 h 6858000"/>
              <a:gd name="connsiteX524" fmla="*/ 4305321 w 7467600"/>
              <a:gd name="connsiteY524" fmla="*/ 3256953 h 6858000"/>
              <a:gd name="connsiteX525" fmla="*/ 4949299 w 7467600"/>
              <a:gd name="connsiteY525" fmla="*/ 3766336 h 6858000"/>
              <a:gd name="connsiteX526" fmla="*/ 5291452 w 7467600"/>
              <a:gd name="connsiteY526" fmla="*/ 4076801 h 6858000"/>
              <a:gd name="connsiteX527" fmla="*/ 5434998 w 7467600"/>
              <a:gd name="connsiteY527" fmla="*/ 4254100 h 6858000"/>
              <a:gd name="connsiteX528" fmla="*/ 5351015 w 7467600"/>
              <a:gd name="connsiteY528" fmla="*/ 3760989 h 6858000"/>
              <a:gd name="connsiteX529" fmla="*/ 5413780 w 7467600"/>
              <a:gd name="connsiteY529" fmla="*/ 2966265 h 6858000"/>
              <a:gd name="connsiteX530" fmla="*/ 5425627 w 7467600"/>
              <a:gd name="connsiteY530" fmla="*/ 2954192 h 6858000"/>
              <a:gd name="connsiteX531" fmla="*/ 6604735 w 7467600"/>
              <a:gd name="connsiteY531" fmla="*/ 2041381 h 6858000"/>
              <a:gd name="connsiteX532" fmla="*/ 7204487 w 7467600"/>
              <a:gd name="connsiteY532" fmla="*/ 2742112 h 6858000"/>
              <a:gd name="connsiteX533" fmla="*/ 7131592 w 7467600"/>
              <a:gd name="connsiteY533" fmla="*/ 2672096 h 6858000"/>
              <a:gd name="connsiteX534" fmla="*/ 6996344 w 7467600"/>
              <a:gd name="connsiteY534" fmla="*/ 2518310 h 6858000"/>
              <a:gd name="connsiteX535" fmla="*/ 6735495 w 7467600"/>
              <a:gd name="connsiteY535" fmla="*/ 2196890 h 6858000"/>
              <a:gd name="connsiteX536" fmla="*/ 6721901 w 7467600"/>
              <a:gd name="connsiteY536" fmla="*/ 2179274 h 6858000"/>
              <a:gd name="connsiteX537" fmla="*/ 6604735 w 7467600"/>
              <a:gd name="connsiteY537" fmla="*/ 2041381 h 6858000"/>
              <a:gd name="connsiteX538" fmla="*/ 6591670 w 7467600"/>
              <a:gd name="connsiteY538" fmla="*/ 1988277 h 6858000"/>
              <a:gd name="connsiteX539" fmla="*/ 6747349 w 7467600"/>
              <a:gd name="connsiteY539" fmla="*/ 2160069 h 6858000"/>
              <a:gd name="connsiteX540" fmla="*/ 6760943 w 7467600"/>
              <a:gd name="connsiteY540" fmla="*/ 2177686 h 6858000"/>
              <a:gd name="connsiteX541" fmla="*/ 7021065 w 7467600"/>
              <a:gd name="connsiteY541" fmla="*/ 2498102 h 6858000"/>
              <a:gd name="connsiteX542" fmla="*/ 7155223 w 7467600"/>
              <a:gd name="connsiteY542" fmla="*/ 2650386 h 6858000"/>
              <a:gd name="connsiteX543" fmla="*/ 7203167 w 7467600"/>
              <a:gd name="connsiteY543" fmla="*/ 2697288 h 6858000"/>
              <a:gd name="connsiteX544" fmla="*/ 6937703 w 7467600"/>
              <a:gd name="connsiteY544" fmla="*/ 2321981 h 6858000"/>
              <a:gd name="connsiteX545" fmla="*/ 6591670 w 7467600"/>
              <a:gd name="connsiteY545" fmla="*/ 1988277 h 6858000"/>
              <a:gd name="connsiteX546" fmla="*/ 5798671 w 7467600"/>
              <a:gd name="connsiteY546" fmla="*/ 1981601 h 6858000"/>
              <a:gd name="connsiteX547" fmla="*/ 5754709 w 7467600"/>
              <a:gd name="connsiteY547" fmla="*/ 2071454 h 6858000"/>
              <a:gd name="connsiteX548" fmla="*/ 5763044 w 7467600"/>
              <a:gd name="connsiteY548" fmla="*/ 2842206 h 6858000"/>
              <a:gd name="connsiteX549" fmla="*/ 5764974 w 7467600"/>
              <a:gd name="connsiteY549" fmla="*/ 2799609 h 6858000"/>
              <a:gd name="connsiteX550" fmla="*/ 5767665 w 7467600"/>
              <a:gd name="connsiteY550" fmla="*/ 2666409 h 6858000"/>
              <a:gd name="connsiteX551" fmla="*/ 5763055 w 7467600"/>
              <a:gd name="connsiteY551" fmla="*/ 2579705 h 6858000"/>
              <a:gd name="connsiteX552" fmla="*/ 5758079 w 7467600"/>
              <a:gd name="connsiteY552" fmla="*/ 2492508 h 6858000"/>
              <a:gd name="connsiteX553" fmla="*/ 5779325 w 7467600"/>
              <a:gd name="connsiteY553" fmla="*/ 2197069 h 6858000"/>
              <a:gd name="connsiteX554" fmla="*/ 5798671 w 7467600"/>
              <a:gd name="connsiteY554" fmla="*/ 1981601 h 6858000"/>
              <a:gd name="connsiteX555" fmla="*/ 5829202 w 7467600"/>
              <a:gd name="connsiteY555" fmla="*/ 1971679 h 6858000"/>
              <a:gd name="connsiteX556" fmla="*/ 5809558 w 7467600"/>
              <a:gd name="connsiteY556" fmla="*/ 2198043 h 6858000"/>
              <a:gd name="connsiteX557" fmla="*/ 5788653 w 7467600"/>
              <a:gd name="connsiteY557" fmla="*/ 2489430 h 6858000"/>
              <a:gd name="connsiteX558" fmla="*/ 5793439 w 7467600"/>
              <a:gd name="connsiteY558" fmla="*/ 2575235 h 6858000"/>
              <a:gd name="connsiteX559" fmla="*/ 5796837 w 7467600"/>
              <a:gd name="connsiteY559" fmla="*/ 2637633 h 6858000"/>
              <a:gd name="connsiteX560" fmla="*/ 5818614 w 7467600"/>
              <a:gd name="connsiteY560" fmla="*/ 2473055 h 6858000"/>
              <a:gd name="connsiteX561" fmla="*/ 5829202 w 7467600"/>
              <a:gd name="connsiteY561" fmla="*/ 1971679 h 6858000"/>
              <a:gd name="connsiteX562" fmla="*/ 5911389 w 7467600"/>
              <a:gd name="connsiteY562" fmla="*/ 1898371 h 6858000"/>
              <a:gd name="connsiteX563" fmla="*/ 6237627 w 7467600"/>
              <a:gd name="connsiteY563" fmla="*/ 2231921 h 6858000"/>
              <a:gd name="connsiteX564" fmla="*/ 5911389 w 7467600"/>
              <a:gd name="connsiteY564" fmla="*/ 1898371 h 6858000"/>
              <a:gd name="connsiteX565" fmla="*/ 6944437 w 7467600"/>
              <a:gd name="connsiteY565" fmla="*/ 1575402 h 6858000"/>
              <a:gd name="connsiteX566" fmla="*/ 6304730 w 7467600"/>
              <a:gd name="connsiteY566" fmla="*/ 1766654 h 6858000"/>
              <a:gd name="connsiteX567" fmla="*/ 6944437 w 7467600"/>
              <a:gd name="connsiteY567" fmla="*/ 1575402 h 6858000"/>
              <a:gd name="connsiteX568" fmla="*/ 7019523 w 7467600"/>
              <a:gd name="connsiteY568" fmla="*/ 1519450 h 6858000"/>
              <a:gd name="connsiteX569" fmla="*/ 6298091 w 7467600"/>
              <a:gd name="connsiteY569" fmla="*/ 1737122 h 6858000"/>
              <a:gd name="connsiteX570" fmla="*/ 7019523 w 7467600"/>
              <a:gd name="connsiteY570" fmla="*/ 1519450 h 6858000"/>
              <a:gd name="connsiteX571" fmla="*/ 2399523 w 7467600"/>
              <a:gd name="connsiteY571" fmla="*/ 1428234 h 6858000"/>
              <a:gd name="connsiteX572" fmla="*/ 2224982 w 7467600"/>
              <a:gd name="connsiteY572" fmla="*/ 1826201 h 6858000"/>
              <a:gd name="connsiteX573" fmla="*/ 2096099 w 7467600"/>
              <a:gd name="connsiteY573" fmla="*/ 2345900 h 6858000"/>
              <a:gd name="connsiteX574" fmla="*/ 2283317 w 7467600"/>
              <a:gd name="connsiteY574" fmla="*/ 1796925 h 6858000"/>
              <a:gd name="connsiteX575" fmla="*/ 2399523 w 7467600"/>
              <a:gd name="connsiteY575" fmla="*/ 1428234 h 6858000"/>
              <a:gd name="connsiteX576" fmla="*/ 2448558 w 7467600"/>
              <a:gd name="connsiteY576" fmla="*/ 1373435 h 6858000"/>
              <a:gd name="connsiteX577" fmla="*/ 2312521 w 7467600"/>
              <a:gd name="connsiteY577" fmla="*/ 1806140 h 6858000"/>
              <a:gd name="connsiteX578" fmla="*/ 2127533 w 7467600"/>
              <a:gd name="connsiteY578" fmla="*/ 2348380 h 6858000"/>
              <a:gd name="connsiteX579" fmla="*/ 2358080 w 7467600"/>
              <a:gd name="connsiteY579" fmla="*/ 1866134 h 6858000"/>
              <a:gd name="connsiteX580" fmla="*/ 2407436 w 7467600"/>
              <a:gd name="connsiteY580" fmla="*/ 1651070 h 6858000"/>
              <a:gd name="connsiteX581" fmla="*/ 2448558 w 7467600"/>
              <a:gd name="connsiteY581" fmla="*/ 1373435 h 6858000"/>
              <a:gd name="connsiteX582" fmla="*/ 278707 w 7467600"/>
              <a:gd name="connsiteY582" fmla="*/ 1352270 h 6858000"/>
              <a:gd name="connsiteX583" fmla="*/ 321570 w 7467600"/>
              <a:gd name="connsiteY583" fmla="*/ 1861610 h 6858000"/>
              <a:gd name="connsiteX584" fmla="*/ 294281 w 7467600"/>
              <a:gd name="connsiteY584" fmla="*/ 1440658 h 6858000"/>
              <a:gd name="connsiteX585" fmla="*/ 278707 w 7467600"/>
              <a:gd name="connsiteY585" fmla="*/ 1352270 h 6858000"/>
              <a:gd name="connsiteX586" fmla="*/ 1423821 w 7467600"/>
              <a:gd name="connsiteY586" fmla="*/ 1351958 h 6858000"/>
              <a:gd name="connsiteX587" fmla="*/ 1638521 w 7467600"/>
              <a:gd name="connsiteY587" fmla="*/ 1908470 h 6858000"/>
              <a:gd name="connsiteX588" fmla="*/ 1754199 w 7467600"/>
              <a:gd name="connsiteY588" fmla="*/ 2149284 h 6858000"/>
              <a:gd name="connsiteX589" fmla="*/ 1908359 w 7467600"/>
              <a:gd name="connsiteY589" fmla="*/ 2364988 h 6858000"/>
              <a:gd name="connsiteX590" fmla="*/ 1647661 w 7467600"/>
              <a:gd name="connsiteY590" fmla="*/ 1825945 h 6858000"/>
              <a:gd name="connsiteX591" fmla="*/ 1423821 w 7467600"/>
              <a:gd name="connsiteY591" fmla="*/ 1351958 h 6858000"/>
              <a:gd name="connsiteX592" fmla="*/ 1431890 w 7467600"/>
              <a:gd name="connsiteY592" fmla="*/ 1306475 h 6858000"/>
              <a:gd name="connsiteX593" fmla="*/ 1507597 w 7467600"/>
              <a:gd name="connsiteY593" fmla="*/ 1446132 h 6858000"/>
              <a:gd name="connsiteX594" fmla="*/ 1674586 w 7467600"/>
              <a:gd name="connsiteY594" fmla="*/ 1813832 h 6858000"/>
              <a:gd name="connsiteX595" fmla="*/ 1815950 w 7467600"/>
              <a:gd name="connsiteY595" fmla="*/ 2128564 h 6858000"/>
              <a:gd name="connsiteX596" fmla="*/ 1984242 w 7467600"/>
              <a:gd name="connsiteY596" fmla="*/ 2430829 h 6858000"/>
              <a:gd name="connsiteX597" fmla="*/ 2014023 w 7467600"/>
              <a:gd name="connsiteY597" fmla="*/ 2450995 h 6858000"/>
              <a:gd name="connsiteX598" fmla="*/ 1747337 w 7467600"/>
              <a:gd name="connsiteY598" fmla="*/ 1855264 h 6858000"/>
              <a:gd name="connsiteX599" fmla="*/ 1533749 w 7467600"/>
              <a:gd name="connsiteY599" fmla="*/ 1478656 h 6858000"/>
              <a:gd name="connsiteX600" fmla="*/ 1431890 w 7467600"/>
              <a:gd name="connsiteY600" fmla="*/ 1306475 h 6858000"/>
              <a:gd name="connsiteX601" fmla="*/ 5052692 w 7467600"/>
              <a:gd name="connsiteY601" fmla="*/ 1292994 h 6858000"/>
              <a:gd name="connsiteX602" fmla="*/ 5200661 w 7467600"/>
              <a:gd name="connsiteY602" fmla="*/ 1635186 h 6858000"/>
              <a:gd name="connsiteX603" fmla="*/ 5297138 w 7467600"/>
              <a:gd name="connsiteY603" fmla="*/ 1906351 h 6858000"/>
              <a:gd name="connsiteX604" fmla="*/ 5052692 w 7467600"/>
              <a:gd name="connsiteY604" fmla="*/ 1292994 h 6858000"/>
              <a:gd name="connsiteX605" fmla="*/ 5009948 w 7467600"/>
              <a:gd name="connsiteY605" fmla="*/ 1273619 h 6858000"/>
              <a:gd name="connsiteX606" fmla="*/ 5121777 w 7467600"/>
              <a:gd name="connsiteY606" fmla="*/ 1654213 h 6858000"/>
              <a:gd name="connsiteX607" fmla="*/ 5293545 w 7467600"/>
              <a:gd name="connsiteY607" fmla="*/ 2072247 h 6858000"/>
              <a:gd name="connsiteX608" fmla="*/ 5294042 w 7467600"/>
              <a:gd name="connsiteY608" fmla="*/ 2065019 h 6858000"/>
              <a:gd name="connsiteX609" fmla="*/ 5171936 w 7467600"/>
              <a:gd name="connsiteY609" fmla="*/ 1647613 h 6858000"/>
              <a:gd name="connsiteX610" fmla="*/ 5009948 w 7467600"/>
              <a:gd name="connsiteY610" fmla="*/ 1273619 h 6858000"/>
              <a:gd name="connsiteX611" fmla="*/ 655236 w 7467600"/>
              <a:gd name="connsiteY611" fmla="*/ 1268632 h 6858000"/>
              <a:gd name="connsiteX612" fmla="*/ 839521 w 7467600"/>
              <a:gd name="connsiteY612" fmla="*/ 1685315 h 6858000"/>
              <a:gd name="connsiteX613" fmla="*/ 1109416 w 7467600"/>
              <a:gd name="connsiteY613" fmla="*/ 2061663 h 6858000"/>
              <a:gd name="connsiteX614" fmla="*/ 1298300 w 7467600"/>
              <a:gd name="connsiteY614" fmla="*/ 2247742 h 6858000"/>
              <a:gd name="connsiteX615" fmla="*/ 1125871 w 7467600"/>
              <a:gd name="connsiteY615" fmla="*/ 1989513 h 6858000"/>
              <a:gd name="connsiteX616" fmla="*/ 981574 w 7467600"/>
              <a:gd name="connsiteY616" fmla="*/ 1783157 h 6858000"/>
              <a:gd name="connsiteX617" fmla="*/ 922198 w 7467600"/>
              <a:gd name="connsiteY617" fmla="*/ 1677437 h 6858000"/>
              <a:gd name="connsiteX618" fmla="*/ 869293 w 7467600"/>
              <a:gd name="connsiteY618" fmla="*/ 1583214 h 6858000"/>
              <a:gd name="connsiteX619" fmla="*/ 751431 w 7467600"/>
              <a:gd name="connsiteY619" fmla="*/ 1405731 h 6858000"/>
              <a:gd name="connsiteX620" fmla="*/ 655236 w 7467600"/>
              <a:gd name="connsiteY620" fmla="*/ 1268632 h 6858000"/>
              <a:gd name="connsiteX621" fmla="*/ 6516292 w 7467600"/>
              <a:gd name="connsiteY621" fmla="*/ 1263064 h 6858000"/>
              <a:gd name="connsiteX622" fmla="*/ 5736320 w 7467600"/>
              <a:gd name="connsiteY622" fmla="*/ 1501803 h 6858000"/>
              <a:gd name="connsiteX623" fmla="*/ 6516292 w 7467600"/>
              <a:gd name="connsiteY623" fmla="*/ 1263064 h 6858000"/>
              <a:gd name="connsiteX624" fmla="*/ 291466 w 7467600"/>
              <a:gd name="connsiteY624" fmla="*/ 1250369 h 6858000"/>
              <a:gd name="connsiteX625" fmla="*/ 323180 w 7467600"/>
              <a:gd name="connsiteY625" fmla="*/ 1435283 h 6858000"/>
              <a:gd name="connsiteX626" fmla="*/ 349381 w 7467600"/>
              <a:gd name="connsiteY626" fmla="*/ 1875041 h 6858000"/>
              <a:gd name="connsiteX627" fmla="*/ 374363 w 7467600"/>
              <a:gd name="connsiteY627" fmla="*/ 1506494 h 6858000"/>
              <a:gd name="connsiteX628" fmla="*/ 302168 w 7467600"/>
              <a:gd name="connsiteY628" fmla="*/ 1274495 h 6858000"/>
              <a:gd name="connsiteX629" fmla="*/ 291466 w 7467600"/>
              <a:gd name="connsiteY629" fmla="*/ 1250369 h 6858000"/>
              <a:gd name="connsiteX630" fmla="*/ 678222 w 7467600"/>
              <a:gd name="connsiteY630" fmla="*/ 1248670 h 6858000"/>
              <a:gd name="connsiteX631" fmla="*/ 775536 w 7467600"/>
              <a:gd name="connsiteY631" fmla="*/ 1388015 h 6858000"/>
              <a:gd name="connsiteX632" fmla="*/ 894529 w 7467600"/>
              <a:gd name="connsiteY632" fmla="*/ 1567739 h 6858000"/>
              <a:gd name="connsiteX633" fmla="*/ 948000 w 7467600"/>
              <a:gd name="connsiteY633" fmla="*/ 1663088 h 6858000"/>
              <a:gd name="connsiteX634" fmla="*/ 1006812 w 7467600"/>
              <a:gd name="connsiteY634" fmla="*/ 1767683 h 6858000"/>
              <a:gd name="connsiteX635" fmla="*/ 1149133 w 7467600"/>
              <a:gd name="connsiteY635" fmla="*/ 1971513 h 6858000"/>
              <a:gd name="connsiteX636" fmla="*/ 1333952 w 7467600"/>
              <a:gd name="connsiteY636" fmla="*/ 2251620 h 6858000"/>
              <a:gd name="connsiteX637" fmla="*/ 1337329 w 7467600"/>
              <a:gd name="connsiteY637" fmla="*/ 2258350 h 6858000"/>
              <a:gd name="connsiteX638" fmla="*/ 1014726 w 7467600"/>
              <a:gd name="connsiteY638" fmla="*/ 1615556 h 6858000"/>
              <a:gd name="connsiteX639" fmla="*/ 678222 w 7467600"/>
              <a:gd name="connsiteY639" fmla="*/ 1248670 h 6858000"/>
              <a:gd name="connsiteX640" fmla="*/ 6691602 w 7467600"/>
              <a:gd name="connsiteY640" fmla="*/ 1140573 h 6858000"/>
              <a:gd name="connsiteX641" fmla="*/ 6571100 w 7467600"/>
              <a:gd name="connsiteY641" fmla="*/ 1183662 h 6858000"/>
              <a:gd name="connsiteX642" fmla="*/ 6241687 w 7467600"/>
              <a:gd name="connsiteY642" fmla="*/ 1257600 h 6858000"/>
              <a:gd name="connsiteX643" fmla="*/ 5693009 w 7467600"/>
              <a:gd name="connsiteY643" fmla="*/ 1478256 h 6858000"/>
              <a:gd name="connsiteX644" fmla="*/ 6548420 w 7467600"/>
              <a:gd name="connsiteY644" fmla="*/ 1214599 h 6858000"/>
              <a:gd name="connsiteX645" fmla="*/ 6605473 w 7467600"/>
              <a:gd name="connsiteY645" fmla="*/ 1184686 h 6858000"/>
              <a:gd name="connsiteX646" fmla="*/ 6691602 w 7467600"/>
              <a:gd name="connsiteY646" fmla="*/ 1140573 h 6858000"/>
              <a:gd name="connsiteX647" fmla="*/ 4002475 w 7467600"/>
              <a:gd name="connsiteY647" fmla="*/ 1037802 h 6858000"/>
              <a:gd name="connsiteX648" fmla="*/ 4000324 w 7467600"/>
              <a:gd name="connsiteY648" fmla="*/ 1039362 h 6858000"/>
              <a:gd name="connsiteX649" fmla="*/ 4002862 w 7467600"/>
              <a:gd name="connsiteY649" fmla="*/ 1042866 h 6858000"/>
              <a:gd name="connsiteX650" fmla="*/ 4002475 w 7467600"/>
              <a:gd name="connsiteY650" fmla="*/ 1037802 h 6858000"/>
              <a:gd name="connsiteX651" fmla="*/ 506322 w 7467600"/>
              <a:gd name="connsiteY651" fmla="*/ 1020997 h 6858000"/>
              <a:gd name="connsiteX652" fmla="*/ 533068 w 7467600"/>
              <a:gd name="connsiteY652" fmla="*/ 1029409 h 6858000"/>
              <a:gd name="connsiteX653" fmla="*/ 1232525 w 7467600"/>
              <a:gd name="connsiteY653" fmla="*/ 1804675 h 6858000"/>
              <a:gd name="connsiteX654" fmla="*/ 1388858 w 7467600"/>
              <a:gd name="connsiteY654" fmla="*/ 2368011 h 6858000"/>
              <a:gd name="connsiteX655" fmla="*/ 1384098 w 7467600"/>
              <a:gd name="connsiteY655" fmla="*/ 2378125 h 6858000"/>
              <a:gd name="connsiteX656" fmla="*/ 1425393 w 7467600"/>
              <a:gd name="connsiteY656" fmla="*/ 2589124 h 6858000"/>
              <a:gd name="connsiteX657" fmla="*/ 1424001 w 7467600"/>
              <a:gd name="connsiteY657" fmla="*/ 2597541 h 6858000"/>
              <a:gd name="connsiteX658" fmla="*/ 2152729 w 7467600"/>
              <a:gd name="connsiteY658" fmla="*/ 2864487 h 6858000"/>
              <a:gd name="connsiteX659" fmla="*/ 2020609 w 7467600"/>
              <a:gd name="connsiteY659" fmla="*/ 2539671 h 6858000"/>
              <a:gd name="connsiteX660" fmla="*/ 2018920 w 7467600"/>
              <a:gd name="connsiteY660" fmla="*/ 2536309 h 6858000"/>
              <a:gd name="connsiteX661" fmla="*/ 1342441 w 7467600"/>
              <a:gd name="connsiteY661" fmla="*/ 1173017 h 6858000"/>
              <a:gd name="connsiteX662" fmla="*/ 1367925 w 7467600"/>
              <a:gd name="connsiteY662" fmla="*/ 1135648 h 6858000"/>
              <a:gd name="connsiteX663" fmla="*/ 1771401 w 7467600"/>
              <a:gd name="connsiteY663" fmla="*/ 1806673 h 6858000"/>
              <a:gd name="connsiteX664" fmla="*/ 1972385 w 7467600"/>
              <a:gd name="connsiteY664" fmla="*/ 2198735 h 6858000"/>
              <a:gd name="connsiteX665" fmla="*/ 2040892 w 7467600"/>
              <a:gd name="connsiteY665" fmla="*/ 2405205 h 6858000"/>
              <a:gd name="connsiteX666" fmla="*/ 2131689 w 7467600"/>
              <a:gd name="connsiteY666" fmla="*/ 1936926 h 6858000"/>
              <a:gd name="connsiteX667" fmla="*/ 2454820 w 7467600"/>
              <a:gd name="connsiteY667" fmla="*/ 1248808 h 6858000"/>
              <a:gd name="connsiteX668" fmla="*/ 2492512 w 7467600"/>
              <a:gd name="connsiteY668" fmla="*/ 1302920 h 6858000"/>
              <a:gd name="connsiteX669" fmla="*/ 2081216 w 7467600"/>
              <a:gd name="connsiteY669" fmla="*/ 2527513 h 6858000"/>
              <a:gd name="connsiteX670" fmla="*/ 2081211 w 7467600"/>
              <a:gd name="connsiteY670" fmla="*/ 2528916 h 6858000"/>
              <a:gd name="connsiteX671" fmla="*/ 2199067 w 7467600"/>
              <a:gd name="connsiteY671" fmla="*/ 2884061 h 6858000"/>
              <a:gd name="connsiteX672" fmla="*/ 3192586 w 7467600"/>
              <a:gd name="connsiteY672" fmla="*/ 3411496 h 6858000"/>
              <a:gd name="connsiteX673" fmla="*/ 3182620 w 7467600"/>
              <a:gd name="connsiteY673" fmla="*/ 3483279 h 6858000"/>
              <a:gd name="connsiteX674" fmla="*/ 2435119 w 7467600"/>
              <a:gd name="connsiteY674" fmla="*/ 3080173 h 6858000"/>
              <a:gd name="connsiteX675" fmla="*/ 2410152 w 7467600"/>
              <a:gd name="connsiteY675" fmla="*/ 3063751 h 6858000"/>
              <a:gd name="connsiteX676" fmla="*/ 2408099 w 7467600"/>
              <a:gd name="connsiteY676" fmla="*/ 3064403 h 6858000"/>
              <a:gd name="connsiteX677" fmla="*/ 2407218 w 7467600"/>
              <a:gd name="connsiteY677" fmla="*/ 3070324 h 6858000"/>
              <a:gd name="connsiteX678" fmla="*/ 2380138 w 7467600"/>
              <a:gd name="connsiteY678" fmla="*/ 3099341 h 6858000"/>
              <a:gd name="connsiteX679" fmla="*/ 1765923 w 7467600"/>
              <a:gd name="connsiteY679" fmla="*/ 3581043 h 6858000"/>
              <a:gd name="connsiteX680" fmla="*/ 1702258 w 7467600"/>
              <a:gd name="connsiteY680" fmla="*/ 3612286 h 6858000"/>
              <a:gd name="connsiteX681" fmla="*/ 1538370 w 7467600"/>
              <a:gd name="connsiteY681" fmla="*/ 3811804 h 6858000"/>
              <a:gd name="connsiteX682" fmla="*/ 542867 w 7467600"/>
              <a:gd name="connsiteY682" fmla="*/ 4944092 h 6858000"/>
              <a:gd name="connsiteX683" fmla="*/ 515800 w 7467600"/>
              <a:gd name="connsiteY683" fmla="*/ 4862180 h 6858000"/>
              <a:gd name="connsiteX684" fmla="*/ 909145 w 7467600"/>
              <a:gd name="connsiteY684" fmla="*/ 4199225 h 6858000"/>
              <a:gd name="connsiteX685" fmla="*/ 1214067 w 7467600"/>
              <a:gd name="connsiteY685" fmla="*/ 3908561 h 6858000"/>
              <a:gd name="connsiteX686" fmla="*/ 640967 w 7467600"/>
              <a:gd name="connsiteY686" fmla="*/ 4105601 h 6858000"/>
              <a:gd name="connsiteX687" fmla="*/ 112563 w 7467600"/>
              <a:gd name="connsiteY687" fmla="*/ 4396952 h 6858000"/>
              <a:gd name="connsiteX688" fmla="*/ 0 w 7467600"/>
              <a:gd name="connsiteY688" fmla="*/ 4466006 h 6858000"/>
              <a:gd name="connsiteX689" fmla="*/ 0 w 7467600"/>
              <a:gd name="connsiteY689" fmla="*/ 4233763 h 6858000"/>
              <a:gd name="connsiteX690" fmla="*/ 36881 w 7467600"/>
              <a:gd name="connsiteY690" fmla="*/ 4200118 h 6858000"/>
              <a:gd name="connsiteX691" fmla="*/ 910534 w 7467600"/>
              <a:gd name="connsiteY691" fmla="*/ 3629753 h 6858000"/>
              <a:gd name="connsiteX692" fmla="*/ 1578717 w 7467600"/>
              <a:gd name="connsiteY692" fmla="*/ 3575982 h 6858000"/>
              <a:gd name="connsiteX693" fmla="*/ 2338780 w 7467600"/>
              <a:gd name="connsiteY693" fmla="*/ 3033725 h 6858000"/>
              <a:gd name="connsiteX694" fmla="*/ 1807991 w 7467600"/>
              <a:gd name="connsiteY694" fmla="*/ 2807184 h 6858000"/>
              <a:gd name="connsiteX695" fmla="*/ 1416358 w 7467600"/>
              <a:gd name="connsiteY695" fmla="*/ 3112571 h 6858000"/>
              <a:gd name="connsiteX696" fmla="*/ 939066 w 7467600"/>
              <a:gd name="connsiteY696" fmla="*/ 3378798 h 6858000"/>
              <a:gd name="connsiteX697" fmla="*/ 115099 w 7467600"/>
              <a:gd name="connsiteY697" fmla="*/ 3607650 h 6858000"/>
              <a:gd name="connsiteX698" fmla="*/ 97284 w 7467600"/>
              <a:gd name="connsiteY698" fmla="*/ 3520393 h 6858000"/>
              <a:gd name="connsiteX699" fmla="*/ 922050 w 7467600"/>
              <a:gd name="connsiteY699" fmla="*/ 3074867 h 6858000"/>
              <a:gd name="connsiteX700" fmla="*/ 1405265 w 7467600"/>
              <a:gd name="connsiteY700" fmla="*/ 3016319 h 6858000"/>
              <a:gd name="connsiteX701" fmla="*/ 1407512 w 7467600"/>
              <a:gd name="connsiteY701" fmla="*/ 3018001 h 6858000"/>
              <a:gd name="connsiteX702" fmla="*/ 1726266 w 7467600"/>
              <a:gd name="connsiteY702" fmla="*/ 2777274 h 6858000"/>
              <a:gd name="connsiteX703" fmla="*/ 625390 w 7467600"/>
              <a:gd name="connsiteY703" fmla="*/ 2514541 h 6858000"/>
              <a:gd name="connsiteX704" fmla="*/ 619799 w 7467600"/>
              <a:gd name="connsiteY704" fmla="*/ 2527180 h 6858000"/>
              <a:gd name="connsiteX705" fmla="*/ 310030 w 7467600"/>
              <a:gd name="connsiteY705" fmla="*/ 2771818 h 6858000"/>
              <a:gd name="connsiteX706" fmla="*/ 173877 w 7467600"/>
              <a:gd name="connsiteY706" fmla="*/ 2937056 h 6858000"/>
              <a:gd name="connsiteX707" fmla="*/ 77889 w 7467600"/>
              <a:gd name="connsiteY707" fmla="*/ 3138440 h 6858000"/>
              <a:gd name="connsiteX708" fmla="*/ 0 w 7467600"/>
              <a:gd name="connsiteY708" fmla="*/ 3271395 h 6858000"/>
              <a:gd name="connsiteX709" fmla="*/ 0 w 7467600"/>
              <a:gd name="connsiteY709" fmla="*/ 3153002 h 6858000"/>
              <a:gd name="connsiteX710" fmla="*/ 2386 w 7467600"/>
              <a:gd name="connsiteY710" fmla="*/ 3149203 h 6858000"/>
              <a:gd name="connsiteX711" fmla="*/ 89753 w 7467600"/>
              <a:gd name="connsiteY711" fmla="*/ 2987702 h 6858000"/>
              <a:gd name="connsiteX712" fmla="*/ 76869 w 7467600"/>
              <a:gd name="connsiteY712" fmla="*/ 3005404 h 6858000"/>
              <a:gd name="connsiteX713" fmla="*/ 32049 w 7467600"/>
              <a:gd name="connsiteY713" fmla="*/ 3065814 h 6858000"/>
              <a:gd name="connsiteX714" fmla="*/ 0 w 7467600"/>
              <a:gd name="connsiteY714" fmla="*/ 3108744 h 6858000"/>
              <a:gd name="connsiteX715" fmla="*/ 0 w 7467600"/>
              <a:gd name="connsiteY715" fmla="*/ 3058059 h 6858000"/>
              <a:gd name="connsiteX716" fmla="*/ 7610 w 7467600"/>
              <a:gd name="connsiteY716" fmla="*/ 3047889 h 6858000"/>
              <a:gd name="connsiteX717" fmla="*/ 52419 w 7467600"/>
              <a:gd name="connsiteY717" fmla="*/ 2987479 h 6858000"/>
              <a:gd name="connsiteX718" fmla="*/ 59142 w 7467600"/>
              <a:gd name="connsiteY718" fmla="*/ 2978488 h 6858000"/>
              <a:gd name="connsiteX719" fmla="*/ 0 w 7467600"/>
              <a:gd name="connsiteY719" fmla="*/ 3015334 h 6858000"/>
              <a:gd name="connsiteX720" fmla="*/ 0 w 7467600"/>
              <a:gd name="connsiteY720" fmla="*/ 2914286 h 6858000"/>
              <a:gd name="connsiteX721" fmla="*/ 36383 w 7467600"/>
              <a:gd name="connsiteY721" fmla="*/ 2901128 h 6858000"/>
              <a:gd name="connsiteX722" fmla="*/ 156329 w 7467600"/>
              <a:gd name="connsiteY722" fmla="*/ 2840533 h 6858000"/>
              <a:gd name="connsiteX723" fmla="*/ 358355 w 7467600"/>
              <a:gd name="connsiteY723" fmla="*/ 2620471 h 6858000"/>
              <a:gd name="connsiteX724" fmla="*/ 510577 w 7467600"/>
              <a:gd name="connsiteY724" fmla="*/ 2501244 h 6858000"/>
              <a:gd name="connsiteX725" fmla="*/ 211967 w 7467600"/>
              <a:gd name="connsiteY725" fmla="*/ 2479171 h 6858000"/>
              <a:gd name="connsiteX726" fmla="*/ 0 w 7467600"/>
              <a:gd name="connsiteY726" fmla="*/ 2476398 h 6858000"/>
              <a:gd name="connsiteX727" fmla="*/ 0 w 7467600"/>
              <a:gd name="connsiteY727" fmla="*/ 2389189 h 6858000"/>
              <a:gd name="connsiteX728" fmla="*/ 103062 w 7467600"/>
              <a:gd name="connsiteY728" fmla="*/ 2389518 h 6858000"/>
              <a:gd name="connsiteX729" fmla="*/ 510734 w 7467600"/>
              <a:gd name="connsiteY729" fmla="*/ 2416201 h 6858000"/>
              <a:gd name="connsiteX730" fmla="*/ 279257 w 7467600"/>
              <a:gd name="connsiteY730" fmla="*/ 2092102 h 6858000"/>
              <a:gd name="connsiteX731" fmla="*/ 65265 w 7467600"/>
              <a:gd name="connsiteY731" fmla="*/ 2006049 h 6858000"/>
              <a:gd name="connsiteX732" fmla="*/ 0 w 7467600"/>
              <a:gd name="connsiteY732" fmla="*/ 1982532 h 6858000"/>
              <a:gd name="connsiteX733" fmla="*/ 0 w 7467600"/>
              <a:gd name="connsiteY733" fmla="*/ 1912789 h 6858000"/>
              <a:gd name="connsiteX734" fmla="*/ 97460 w 7467600"/>
              <a:gd name="connsiteY734" fmla="*/ 1953725 h 6858000"/>
              <a:gd name="connsiteX735" fmla="*/ 221272 w 7467600"/>
              <a:gd name="connsiteY735" fmla="*/ 1980766 h 6858000"/>
              <a:gd name="connsiteX736" fmla="*/ 116765 w 7467600"/>
              <a:gd name="connsiteY736" fmla="*/ 1911033 h 6858000"/>
              <a:gd name="connsiteX737" fmla="*/ 16405 w 7467600"/>
              <a:gd name="connsiteY737" fmla="*/ 1803412 h 6858000"/>
              <a:gd name="connsiteX738" fmla="*/ 0 w 7467600"/>
              <a:gd name="connsiteY738" fmla="*/ 1784777 h 6858000"/>
              <a:gd name="connsiteX739" fmla="*/ 0 w 7467600"/>
              <a:gd name="connsiteY739" fmla="*/ 1740082 h 6858000"/>
              <a:gd name="connsiteX740" fmla="*/ 39394 w 7467600"/>
              <a:gd name="connsiteY740" fmla="*/ 1784856 h 6858000"/>
              <a:gd name="connsiteX741" fmla="*/ 135813 w 7467600"/>
              <a:gd name="connsiteY741" fmla="*/ 1888838 h 6858000"/>
              <a:gd name="connsiteX742" fmla="*/ 242575 w 7467600"/>
              <a:gd name="connsiteY742" fmla="*/ 1958841 h 6858000"/>
              <a:gd name="connsiteX743" fmla="*/ 82197 w 7467600"/>
              <a:gd name="connsiteY743" fmla="*/ 1754826 h 6858000"/>
              <a:gd name="connsiteX744" fmla="*/ 0 w 7467600"/>
              <a:gd name="connsiteY744" fmla="*/ 1679650 h 6858000"/>
              <a:gd name="connsiteX745" fmla="*/ 0 w 7467600"/>
              <a:gd name="connsiteY745" fmla="*/ 1602463 h 6858000"/>
              <a:gd name="connsiteX746" fmla="*/ 84689 w 7467600"/>
              <a:gd name="connsiteY746" fmla="*/ 1677442 h 6858000"/>
              <a:gd name="connsiteX747" fmla="*/ 298437 w 7467600"/>
              <a:gd name="connsiteY747" fmla="*/ 1968019 h 6858000"/>
              <a:gd name="connsiteX748" fmla="*/ 227269 w 7467600"/>
              <a:gd name="connsiteY748" fmla="*/ 1114064 h 6858000"/>
              <a:gd name="connsiteX749" fmla="*/ 248003 w 7467600"/>
              <a:gd name="connsiteY749" fmla="*/ 1089613 h 6858000"/>
              <a:gd name="connsiteX750" fmla="*/ 427020 w 7467600"/>
              <a:gd name="connsiteY750" fmla="*/ 1619803 h 6858000"/>
              <a:gd name="connsiteX751" fmla="*/ 340345 w 7467600"/>
              <a:gd name="connsiteY751" fmla="*/ 2027739 h 6858000"/>
              <a:gd name="connsiteX752" fmla="*/ 360865 w 7467600"/>
              <a:gd name="connsiteY752" fmla="*/ 2044827 h 6858000"/>
              <a:gd name="connsiteX753" fmla="*/ 560414 w 7467600"/>
              <a:gd name="connsiteY753" fmla="*/ 2421457 h 6858000"/>
              <a:gd name="connsiteX754" fmla="*/ 1359703 w 7467600"/>
              <a:gd name="connsiteY754" fmla="*/ 2578554 h 6858000"/>
              <a:gd name="connsiteX755" fmla="*/ 1359422 w 7467600"/>
              <a:gd name="connsiteY755" fmla="*/ 2577994 h 6858000"/>
              <a:gd name="connsiteX756" fmla="*/ 828701 w 7467600"/>
              <a:gd name="connsiteY756" fmla="*/ 1839520 h 6858000"/>
              <a:gd name="connsiteX757" fmla="*/ 494427 w 7467600"/>
              <a:gd name="connsiteY757" fmla="*/ 1092333 h 6858000"/>
              <a:gd name="connsiteX758" fmla="*/ 506322 w 7467600"/>
              <a:gd name="connsiteY758" fmla="*/ 1020997 h 6858000"/>
              <a:gd name="connsiteX759" fmla="*/ 4570198 w 7467600"/>
              <a:gd name="connsiteY759" fmla="*/ 978081 h 6858000"/>
              <a:gd name="connsiteX760" fmla="*/ 4523691 w 7467600"/>
              <a:gd name="connsiteY760" fmla="*/ 1127776 h 6858000"/>
              <a:gd name="connsiteX761" fmla="*/ 4509875 w 7467600"/>
              <a:gd name="connsiteY761" fmla="*/ 1167552 h 6858000"/>
              <a:gd name="connsiteX762" fmla="*/ 4478168 w 7467600"/>
              <a:gd name="connsiteY762" fmla="*/ 1260735 h 6858000"/>
              <a:gd name="connsiteX763" fmla="*/ 4409309 w 7467600"/>
              <a:gd name="connsiteY763" fmla="*/ 1666996 h 6858000"/>
              <a:gd name="connsiteX764" fmla="*/ 4370031 w 7467600"/>
              <a:gd name="connsiteY764" fmla="*/ 1955666 h 6858000"/>
              <a:gd name="connsiteX765" fmla="*/ 4570198 w 7467600"/>
              <a:gd name="connsiteY765" fmla="*/ 978081 h 6858000"/>
              <a:gd name="connsiteX766" fmla="*/ 4557898 w 7467600"/>
              <a:gd name="connsiteY766" fmla="*/ 900011 h 6858000"/>
              <a:gd name="connsiteX767" fmla="*/ 4344840 w 7467600"/>
              <a:gd name="connsiteY767" fmla="*/ 1922038 h 6858000"/>
              <a:gd name="connsiteX768" fmla="*/ 4378710 w 7467600"/>
              <a:gd name="connsiteY768" fmla="*/ 1665516 h 6858000"/>
              <a:gd name="connsiteX769" fmla="*/ 4448798 w 7467600"/>
              <a:gd name="connsiteY769" fmla="*/ 1253024 h 6858000"/>
              <a:gd name="connsiteX770" fmla="*/ 4480315 w 7467600"/>
              <a:gd name="connsiteY770" fmla="*/ 1158454 h 6858000"/>
              <a:gd name="connsiteX771" fmla="*/ 4494133 w 7467600"/>
              <a:gd name="connsiteY771" fmla="*/ 1118676 h 6858000"/>
              <a:gd name="connsiteX772" fmla="*/ 4557898 w 7467600"/>
              <a:gd name="connsiteY772" fmla="*/ 900011 h 6858000"/>
              <a:gd name="connsiteX773" fmla="*/ 5870151 w 7467600"/>
              <a:gd name="connsiteY773" fmla="*/ 898890 h 6858000"/>
              <a:gd name="connsiteX774" fmla="*/ 5861335 w 7467600"/>
              <a:gd name="connsiteY774" fmla="*/ 899177 h 6858000"/>
              <a:gd name="connsiteX775" fmla="*/ 5843702 w 7467600"/>
              <a:gd name="connsiteY775" fmla="*/ 899748 h 6858000"/>
              <a:gd name="connsiteX776" fmla="*/ 5651107 w 7467600"/>
              <a:gd name="connsiteY776" fmla="*/ 920306 h 6858000"/>
              <a:gd name="connsiteX777" fmla="*/ 5459407 w 7467600"/>
              <a:gd name="connsiteY777" fmla="*/ 940975 h 6858000"/>
              <a:gd name="connsiteX778" fmla="*/ 5374846 w 7467600"/>
              <a:gd name="connsiteY778" fmla="*/ 941988 h 6858000"/>
              <a:gd name="connsiteX779" fmla="*/ 5256105 w 7467600"/>
              <a:gd name="connsiteY779" fmla="*/ 945632 h 6858000"/>
              <a:gd name="connsiteX780" fmla="*/ 5107071 w 7467600"/>
              <a:gd name="connsiteY780" fmla="*/ 969720 h 6858000"/>
              <a:gd name="connsiteX781" fmla="*/ 4998681 w 7467600"/>
              <a:gd name="connsiteY781" fmla="*/ 988771 h 6858000"/>
              <a:gd name="connsiteX782" fmla="*/ 5870151 w 7467600"/>
              <a:gd name="connsiteY782" fmla="*/ 898890 h 6858000"/>
              <a:gd name="connsiteX783" fmla="*/ 5504425 w 7467600"/>
              <a:gd name="connsiteY783" fmla="*/ 848067 h 6858000"/>
              <a:gd name="connsiteX784" fmla="*/ 4968849 w 7467600"/>
              <a:gd name="connsiteY784" fmla="*/ 962318 h 6858000"/>
              <a:gd name="connsiteX785" fmla="*/ 5104039 w 7467600"/>
              <a:gd name="connsiteY785" fmla="*/ 940634 h 6858000"/>
              <a:gd name="connsiteX786" fmla="*/ 5256311 w 7467600"/>
              <a:gd name="connsiteY786" fmla="*/ 916490 h 6858000"/>
              <a:gd name="connsiteX787" fmla="*/ 5377381 w 7467600"/>
              <a:gd name="connsiteY787" fmla="*/ 912671 h 6858000"/>
              <a:gd name="connsiteX788" fmla="*/ 5460148 w 7467600"/>
              <a:gd name="connsiteY788" fmla="*/ 911442 h 6858000"/>
              <a:gd name="connsiteX789" fmla="*/ 5648971 w 7467600"/>
              <a:gd name="connsiteY789" fmla="*/ 891331 h 6858000"/>
              <a:gd name="connsiteX790" fmla="*/ 5844807 w 7467600"/>
              <a:gd name="connsiteY790" fmla="*/ 870718 h 6858000"/>
              <a:gd name="connsiteX791" fmla="*/ 5862975 w 7467600"/>
              <a:gd name="connsiteY791" fmla="*/ 869756 h 6858000"/>
              <a:gd name="connsiteX792" fmla="*/ 5920887 w 7467600"/>
              <a:gd name="connsiteY792" fmla="*/ 865929 h 6858000"/>
              <a:gd name="connsiteX793" fmla="*/ 5504425 w 7467600"/>
              <a:gd name="connsiteY793" fmla="*/ 848067 h 6858000"/>
              <a:gd name="connsiteX794" fmla="*/ 3607114 w 7467600"/>
              <a:gd name="connsiteY794" fmla="*/ 467441 h 6858000"/>
              <a:gd name="connsiteX795" fmla="*/ 3296242 w 7467600"/>
              <a:gd name="connsiteY795" fmla="*/ 807991 h 6858000"/>
              <a:gd name="connsiteX796" fmla="*/ 3174674 w 7467600"/>
              <a:gd name="connsiteY796" fmla="*/ 919759 h 6858000"/>
              <a:gd name="connsiteX797" fmla="*/ 3042978 w 7467600"/>
              <a:gd name="connsiteY797" fmla="*/ 1054894 h 6858000"/>
              <a:gd name="connsiteX798" fmla="*/ 2968914 w 7467600"/>
              <a:gd name="connsiteY798" fmla="*/ 1133756 h 6858000"/>
              <a:gd name="connsiteX799" fmla="*/ 3103823 w 7467600"/>
              <a:gd name="connsiteY799" fmla="*/ 1026814 h 6858000"/>
              <a:gd name="connsiteX800" fmla="*/ 3607114 w 7467600"/>
              <a:gd name="connsiteY800" fmla="*/ 467441 h 6858000"/>
              <a:gd name="connsiteX801" fmla="*/ 3744487 w 7467600"/>
              <a:gd name="connsiteY801" fmla="*/ 383136 h 6858000"/>
              <a:gd name="connsiteX802" fmla="*/ 3970213 w 7467600"/>
              <a:gd name="connsiteY802" fmla="*/ 995559 h 6858000"/>
              <a:gd name="connsiteX803" fmla="*/ 3744487 w 7467600"/>
              <a:gd name="connsiteY803" fmla="*/ 383136 h 6858000"/>
              <a:gd name="connsiteX804" fmla="*/ 3624562 w 7467600"/>
              <a:gd name="connsiteY804" fmla="*/ 367041 h 6858000"/>
              <a:gd name="connsiteX805" fmla="*/ 3489712 w 7467600"/>
              <a:gd name="connsiteY805" fmla="*/ 485386 h 6858000"/>
              <a:gd name="connsiteX806" fmla="*/ 3182994 w 7467600"/>
              <a:gd name="connsiteY806" fmla="*/ 828265 h 6858000"/>
              <a:gd name="connsiteX807" fmla="*/ 2892114 w 7467600"/>
              <a:gd name="connsiteY807" fmla="*/ 1172635 h 6858000"/>
              <a:gd name="connsiteX808" fmla="*/ 3021459 w 7467600"/>
              <a:gd name="connsiteY808" fmla="*/ 1035385 h 6858000"/>
              <a:gd name="connsiteX809" fmla="*/ 3153873 w 7467600"/>
              <a:gd name="connsiteY809" fmla="*/ 898971 h 6858000"/>
              <a:gd name="connsiteX810" fmla="*/ 3276511 w 7467600"/>
              <a:gd name="connsiteY810" fmla="*/ 786423 h 6858000"/>
              <a:gd name="connsiteX811" fmla="*/ 3584154 w 7467600"/>
              <a:gd name="connsiteY811" fmla="*/ 448218 h 6858000"/>
              <a:gd name="connsiteX812" fmla="*/ 3624562 w 7467600"/>
              <a:gd name="connsiteY812" fmla="*/ 367041 h 6858000"/>
              <a:gd name="connsiteX813" fmla="*/ 3766672 w 7467600"/>
              <a:gd name="connsiteY813" fmla="*/ 359429 h 6858000"/>
              <a:gd name="connsiteX814" fmla="*/ 3996338 w 7467600"/>
              <a:gd name="connsiteY814" fmla="*/ 968237 h 6858000"/>
              <a:gd name="connsiteX815" fmla="*/ 3766672 w 7467600"/>
              <a:gd name="connsiteY815" fmla="*/ 359429 h 6858000"/>
              <a:gd name="connsiteX816" fmla="*/ 5805386 w 7467600"/>
              <a:gd name="connsiteY816" fmla="*/ 239240 h 6858000"/>
              <a:gd name="connsiteX817" fmla="*/ 5736947 w 7467600"/>
              <a:gd name="connsiteY817" fmla="*/ 261367 h 6858000"/>
              <a:gd name="connsiteX818" fmla="*/ 5427012 w 7467600"/>
              <a:gd name="connsiteY818" fmla="*/ 311272 h 6858000"/>
              <a:gd name="connsiteX819" fmla="*/ 5147818 w 7467600"/>
              <a:gd name="connsiteY819" fmla="*/ 322112 h 6858000"/>
              <a:gd name="connsiteX820" fmla="*/ 5060854 w 7467600"/>
              <a:gd name="connsiteY820" fmla="*/ 311882 h 6858000"/>
              <a:gd name="connsiteX821" fmla="*/ 4945989 w 7467600"/>
              <a:gd name="connsiteY821" fmla="*/ 300516 h 6858000"/>
              <a:gd name="connsiteX822" fmla="*/ 5410479 w 7467600"/>
              <a:gd name="connsiteY822" fmla="*/ 348434 h 6858000"/>
              <a:gd name="connsiteX823" fmla="*/ 5805386 w 7467600"/>
              <a:gd name="connsiteY823" fmla="*/ 239240 h 6858000"/>
              <a:gd name="connsiteX824" fmla="*/ 5905192 w 7467600"/>
              <a:gd name="connsiteY824" fmla="*/ 163079 h 6858000"/>
              <a:gd name="connsiteX825" fmla="*/ 5865655 w 7467600"/>
              <a:gd name="connsiteY825" fmla="*/ 171901 h 6858000"/>
              <a:gd name="connsiteX826" fmla="*/ 5259740 w 7467600"/>
              <a:gd name="connsiteY826" fmla="*/ 257013 h 6858000"/>
              <a:gd name="connsiteX827" fmla="*/ 5208466 w 7467600"/>
              <a:gd name="connsiteY827" fmla="*/ 257550 h 6858000"/>
              <a:gd name="connsiteX828" fmla="*/ 4980204 w 7467600"/>
              <a:gd name="connsiteY828" fmla="*/ 271903 h 6858000"/>
              <a:gd name="connsiteX829" fmla="*/ 5068068 w 7467600"/>
              <a:gd name="connsiteY829" fmla="*/ 282244 h 6858000"/>
              <a:gd name="connsiteX830" fmla="*/ 5153231 w 7467600"/>
              <a:gd name="connsiteY830" fmla="*/ 292240 h 6858000"/>
              <a:gd name="connsiteX831" fmla="*/ 5426491 w 7467600"/>
              <a:gd name="connsiteY831" fmla="*/ 281128 h 6858000"/>
              <a:gd name="connsiteX832" fmla="*/ 5731212 w 7467600"/>
              <a:gd name="connsiteY832" fmla="*/ 231951 h 6858000"/>
              <a:gd name="connsiteX833" fmla="*/ 5905192 w 7467600"/>
              <a:gd name="connsiteY833" fmla="*/ 163079 h 6858000"/>
              <a:gd name="connsiteX834" fmla="*/ 5944437 w 7467600"/>
              <a:gd name="connsiteY834" fmla="*/ 113829 h 6858000"/>
              <a:gd name="connsiteX835" fmla="*/ 5825032 w 7467600"/>
              <a:gd name="connsiteY835" fmla="*/ 146405 h 6858000"/>
              <a:gd name="connsiteX836" fmla="*/ 4955599 w 7467600"/>
              <a:gd name="connsiteY836" fmla="*/ 247008 h 6858000"/>
              <a:gd name="connsiteX837" fmla="*/ 5210104 w 7467600"/>
              <a:gd name="connsiteY837" fmla="*/ 228123 h 6858000"/>
              <a:gd name="connsiteX838" fmla="*/ 5261015 w 7467600"/>
              <a:gd name="connsiteY838" fmla="*/ 227087 h 6858000"/>
              <a:gd name="connsiteX839" fmla="*/ 5861181 w 7467600"/>
              <a:gd name="connsiteY839" fmla="*/ 143093 h 6858000"/>
              <a:gd name="connsiteX840" fmla="*/ 5961252 w 7467600"/>
              <a:gd name="connsiteY840" fmla="*/ 114820 h 6858000"/>
              <a:gd name="connsiteX841" fmla="*/ 5944437 w 7467600"/>
              <a:gd name="connsiteY841" fmla="*/ 113829 h 6858000"/>
              <a:gd name="connsiteX842" fmla="*/ 3882765 w 7467600"/>
              <a:gd name="connsiteY842" fmla="*/ 0 h 6858000"/>
              <a:gd name="connsiteX843" fmla="*/ 3995099 w 7467600"/>
              <a:gd name="connsiteY843" fmla="*/ 0 h 6858000"/>
              <a:gd name="connsiteX844" fmla="*/ 4163818 w 7467600"/>
              <a:gd name="connsiteY844" fmla="*/ 234104 h 6858000"/>
              <a:gd name="connsiteX845" fmla="*/ 4172099 w 7467600"/>
              <a:gd name="connsiteY845" fmla="*/ 234207 h 6858000"/>
              <a:gd name="connsiteX846" fmla="*/ 4784282 w 7467600"/>
              <a:gd name="connsiteY846" fmla="*/ 276561 h 6858000"/>
              <a:gd name="connsiteX847" fmla="*/ 4801687 w 7467600"/>
              <a:gd name="connsiteY847" fmla="*/ 267764 h 6858000"/>
              <a:gd name="connsiteX848" fmla="*/ 6082788 w 7467600"/>
              <a:gd name="connsiteY848" fmla="*/ 64119 h 6858000"/>
              <a:gd name="connsiteX849" fmla="*/ 6099442 w 7467600"/>
              <a:gd name="connsiteY849" fmla="*/ 82568 h 6858000"/>
              <a:gd name="connsiteX850" fmla="*/ 4804137 w 7467600"/>
              <a:gd name="connsiteY850" fmla="*/ 320931 h 6858000"/>
              <a:gd name="connsiteX851" fmla="*/ 4227047 w 7467600"/>
              <a:gd name="connsiteY851" fmla="*/ 313415 h 6858000"/>
              <a:gd name="connsiteX852" fmla="*/ 4346041 w 7467600"/>
              <a:gd name="connsiteY852" fmla="*/ 456086 h 6858000"/>
              <a:gd name="connsiteX853" fmla="*/ 4870967 w 7467600"/>
              <a:gd name="connsiteY853" fmla="*/ 963061 h 6858000"/>
              <a:gd name="connsiteX854" fmla="*/ 4889647 w 7467600"/>
              <a:gd name="connsiteY854" fmla="*/ 957147 h 6858000"/>
              <a:gd name="connsiteX855" fmla="*/ 5422504 w 7467600"/>
              <a:gd name="connsiteY855" fmla="*/ 805191 h 6858000"/>
              <a:gd name="connsiteX856" fmla="*/ 6087656 w 7467600"/>
              <a:gd name="connsiteY856" fmla="*/ 826703 h 6858000"/>
              <a:gd name="connsiteX857" fmla="*/ 6058717 w 7467600"/>
              <a:gd name="connsiteY857" fmla="*/ 865992 h 6858000"/>
              <a:gd name="connsiteX858" fmla="*/ 4974153 w 7467600"/>
              <a:gd name="connsiteY858" fmla="*/ 1045456 h 6858000"/>
              <a:gd name="connsiteX859" fmla="*/ 5627835 w 7467600"/>
              <a:gd name="connsiteY859" fmla="*/ 1472077 h 6858000"/>
              <a:gd name="connsiteX860" fmla="*/ 5629817 w 7467600"/>
              <a:gd name="connsiteY860" fmla="*/ 1471412 h 6858000"/>
              <a:gd name="connsiteX861" fmla="*/ 5634124 w 7467600"/>
              <a:gd name="connsiteY861" fmla="*/ 1470572 h 6858000"/>
              <a:gd name="connsiteX862" fmla="*/ 5755832 w 7467600"/>
              <a:gd name="connsiteY862" fmla="*/ 1383886 h 6858000"/>
              <a:gd name="connsiteX863" fmla="*/ 6014186 w 7467600"/>
              <a:gd name="connsiteY863" fmla="*/ 1279799 h 6858000"/>
              <a:gd name="connsiteX864" fmla="*/ 6901619 w 7467600"/>
              <a:gd name="connsiteY864" fmla="*/ 1047874 h 6858000"/>
              <a:gd name="connsiteX865" fmla="*/ 6931566 w 7467600"/>
              <a:gd name="connsiteY865" fmla="*/ 1062034 h 6858000"/>
              <a:gd name="connsiteX866" fmla="*/ 5790982 w 7467600"/>
              <a:gd name="connsiteY866" fmla="*/ 1561380 h 6858000"/>
              <a:gd name="connsiteX867" fmla="*/ 6188971 w 7467600"/>
              <a:gd name="connsiteY867" fmla="*/ 1755168 h 6858000"/>
              <a:gd name="connsiteX868" fmla="*/ 6202446 w 7467600"/>
              <a:gd name="connsiteY868" fmla="*/ 1752268 h 6858000"/>
              <a:gd name="connsiteX869" fmla="*/ 7179560 w 7467600"/>
              <a:gd name="connsiteY869" fmla="*/ 1467551 h 6858000"/>
              <a:gd name="connsiteX870" fmla="*/ 7158730 w 7467600"/>
              <a:gd name="connsiteY870" fmla="*/ 1507835 h 6858000"/>
              <a:gd name="connsiteX871" fmla="*/ 6326959 w 7467600"/>
              <a:gd name="connsiteY871" fmla="*/ 1817686 h 6858000"/>
              <a:gd name="connsiteX872" fmla="*/ 6537433 w 7467600"/>
              <a:gd name="connsiteY872" fmla="*/ 1907790 h 6858000"/>
              <a:gd name="connsiteX873" fmla="*/ 6550221 w 7467600"/>
              <a:gd name="connsiteY873" fmla="*/ 1910729 h 6858000"/>
              <a:gd name="connsiteX874" fmla="*/ 6964438 w 7467600"/>
              <a:gd name="connsiteY874" fmla="*/ 2209505 h 6858000"/>
              <a:gd name="connsiteX875" fmla="*/ 7367862 w 7467600"/>
              <a:gd name="connsiteY875" fmla="*/ 2806833 h 6858000"/>
              <a:gd name="connsiteX876" fmla="*/ 7364329 w 7467600"/>
              <a:gd name="connsiteY876" fmla="*/ 2826907 h 6858000"/>
              <a:gd name="connsiteX877" fmla="*/ 7290545 w 7467600"/>
              <a:gd name="connsiteY877" fmla="*/ 2850663 h 6858000"/>
              <a:gd name="connsiteX878" fmla="*/ 6472036 w 7467600"/>
              <a:gd name="connsiteY878" fmla="*/ 1959003 h 6858000"/>
              <a:gd name="connsiteX879" fmla="*/ 5792897 w 7467600"/>
              <a:gd name="connsiteY879" fmla="*/ 1647747 h 6858000"/>
              <a:gd name="connsiteX880" fmla="*/ 5842751 w 7467600"/>
              <a:gd name="connsiteY880" fmla="*/ 1816112 h 6858000"/>
              <a:gd name="connsiteX881" fmla="*/ 5847424 w 7467600"/>
              <a:gd name="connsiteY881" fmla="*/ 1815776 h 6858000"/>
              <a:gd name="connsiteX882" fmla="*/ 6399821 w 7467600"/>
              <a:gd name="connsiteY882" fmla="*/ 2344799 h 6858000"/>
              <a:gd name="connsiteX883" fmla="*/ 6323232 w 7467600"/>
              <a:gd name="connsiteY883" fmla="*/ 2389634 h 6858000"/>
              <a:gd name="connsiteX884" fmla="*/ 5942958 w 7467600"/>
              <a:gd name="connsiteY884" fmla="*/ 2077708 h 6858000"/>
              <a:gd name="connsiteX885" fmla="*/ 5921559 w 7467600"/>
              <a:gd name="connsiteY885" fmla="*/ 2378596 h 6858000"/>
              <a:gd name="connsiteX886" fmla="*/ 5817651 w 7467600"/>
              <a:gd name="connsiteY886" fmla="*/ 3023919 h 6858000"/>
              <a:gd name="connsiteX887" fmla="*/ 5729634 w 7467600"/>
              <a:gd name="connsiteY887" fmla="*/ 3051849 h 6858000"/>
              <a:gd name="connsiteX888" fmla="*/ 5611018 w 7467600"/>
              <a:gd name="connsiteY888" fmla="*/ 2316769 h 6858000"/>
              <a:gd name="connsiteX889" fmla="*/ 5687608 w 7467600"/>
              <a:gd name="connsiteY889" fmla="*/ 2039972 h 6858000"/>
              <a:gd name="connsiteX890" fmla="*/ 5657554 w 7467600"/>
              <a:gd name="connsiteY890" fmla="*/ 1576445 h 6858000"/>
              <a:gd name="connsiteX891" fmla="*/ 5150475 w 7467600"/>
              <a:gd name="connsiteY891" fmla="*/ 1274012 h 6858000"/>
              <a:gd name="connsiteX892" fmla="*/ 5349142 w 7467600"/>
              <a:gd name="connsiteY892" fmla="*/ 2204405 h 6858000"/>
              <a:gd name="connsiteX893" fmla="*/ 5262214 w 7467600"/>
              <a:gd name="connsiteY893" fmla="*/ 2233836 h 6858000"/>
              <a:gd name="connsiteX894" fmla="*/ 4981539 w 7467600"/>
              <a:gd name="connsiteY894" fmla="*/ 1542201 h 6858000"/>
              <a:gd name="connsiteX895" fmla="*/ 4958461 w 7467600"/>
              <a:gd name="connsiteY895" fmla="*/ 1136957 h 6858000"/>
              <a:gd name="connsiteX896" fmla="*/ 4655015 w 7467600"/>
              <a:gd name="connsiteY896" fmla="*/ 891426 h 6858000"/>
              <a:gd name="connsiteX897" fmla="*/ 4348002 w 7467600"/>
              <a:gd name="connsiteY897" fmla="*/ 2205895 h 6858000"/>
              <a:gd name="connsiteX898" fmla="*/ 4262250 w 7467600"/>
              <a:gd name="connsiteY898" fmla="*/ 2219972 h 6858000"/>
              <a:gd name="connsiteX899" fmla="*/ 4550611 w 7467600"/>
              <a:gd name="connsiteY899" fmla="*/ 817540 h 6858000"/>
              <a:gd name="connsiteX900" fmla="*/ 4564418 w 7467600"/>
              <a:gd name="connsiteY900" fmla="*/ 808293 h 6858000"/>
              <a:gd name="connsiteX901" fmla="*/ 4266388 w 7467600"/>
              <a:gd name="connsiteY901" fmla="*/ 500083 h 6858000"/>
              <a:gd name="connsiteX902" fmla="*/ 4032842 w 7467600"/>
              <a:gd name="connsiteY902" fmla="*/ 211809 h 6858000"/>
              <a:gd name="connsiteX903" fmla="*/ 3882765 w 7467600"/>
              <a:gd name="connsiteY903" fmla="*/ 0 h 6858000"/>
              <a:gd name="connsiteX904" fmla="*/ 3721337 w 7467600"/>
              <a:gd name="connsiteY904" fmla="*/ 0 h 6858000"/>
              <a:gd name="connsiteX905" fmla="*/ 3797544 w 7467600"/>
              <a:gd name="connsiteY905" fmla="*/ 0 h 6858000"/>
              <a:gd name="connsiteX906" fmla="*/ 3775734 w 7467600"/>
              <a:gd name="connsiteY906" fmla="*/ 95131 h 6858000"/>
              <a:gd name="connsiteX907" fmla="*/ 3724807 w 7467600"/>
              <a:gd name="connsiteY907" fmla="*/ 272257 h 6858000"/>
              <a:gd name="connsiteX908" fmla="*/ 3726844 w 7467600"/>
              <a:gd name="connsiteY908" fmla="*/ 282988 h 6858000"/>
              <a:gd name="connsiteX909" fmla="*/ 3742664 w 7467600"/>
              <a:gd name="connsiteY909" fmla="*/ 279918 h 6858000"/>
              <a:gd name="connsiteX910" fmla="*/ 4103910 w 7467600"/>
              <a:gd name="connsiteY910" fmla="*/ 1161917 h 6858000"/>
              <a:gd name="connsiteX911" fmla="*/ 4020269 w 7467600"/>
              <a:gd name="connsiteY911" fmla="*/ 1200406 h 6858000"/>
              <a:gd name="connsiteX912" fmla="*/ 3674882 w 7467600"/>
              <a:gd name="connsiteY912" fmla="*/ 488524 h 6858000"/>
              <a:gd name="connsiteX913" fmla="*/ 3132682 w 7467600"/>
              <a:gd name="connsiteY913" fmla="*/ 1072284 h 6858000"/>
              <a:gd name="connsiteX914" fmla="*/ 2716346 w 7467600"/>
              <a:gd name="connsiteY914" fmla="*/ 1276376 h 6858000"/>
              <a:gd name="connsiteX915" fmla="*/ 2716772 w 7467600"/>
              <a:gd name="connsiteY915" fmla="*/ 1255462 h 6858000"/>
              <a:gd name="connsiteX916" fmla="*/ 3471096 w 7467600"/>
              <a:gd name="connsiteY916" fmla="*/ 437072 h 6858000"/>
              <a:gd name="connsiteX917" fmla="*/ 3639057 w 7467600"/>
              <a:gd name="connsiteY917" fmla="*/ 286334 h 6858000"/>
              <a:gd name="connsiteX918" fmla="*/ 3640309 w 7467600"/>
              <a:gd name="connsiteY918" fmla="*/ 284664 h 6858000"/>
              <a:gd name="connsiteX919" fmla="*/ 3646022 w 7467600"/>
              <a:gd name="connsiteY919" fmla="*/ 276711 h 6858000"/>
              <a:gd name="connsiteX920" fmla="*/ 3707943 w 7467600"/>
              <a:gd name="connsiteY920" fmla="*/ 65958 h 6858000"/>
              <a:gd name="connsiteX921" fmla="*/ 3721337 w 7467600"/>
              <a:gd name="connsiteY921" fmla="*/ 0 h 6858000"/>
              <a:gd name="connsiteX922" fmla="*/ 2867960 w 7467600"/>
              <a:gd name="connsiteY922" fmla="*/ 0 h 6858000"/>
              <a:gd name="connsiteX923" fmla="*/ 2926351 w 7467600"/>
              <a:gd name="connsiteY923" fmla="*/ 0 h 6858000"/>
              <a:gd name="connsiteX924" fmla="*/ 2902823 w 7467600"/>
              <a:gd name="connsiteY924" fmla="*/ 262929 h 6858000"/>
              <a:gd name="connsiteX925" fmla="*/ 2940663 w 7467600"/>
              <a:gd name="connsiteY925" fmla="*/ 140884 h 6858000"/>
              <a:gd name="connsiteX926" fmla="*/ 2947039 w 7467600"/>
              <a:gd name="connsiteY926" fmla="*/ 122524 h 6858000"/>
              <a:gd name="connsiteX927" fmla="*/ 2984316 w 7467600"/>
              <a:gd name="connsiteY927" fmla="*/ 0 h 6858000"/>
              <a:gd name="connsiteX928" fmla="*/ 3016114 w 7467600"/>
              <a:gd name="connsiteY928" fmla="*/ 0 h 6858000"/>
              <a:gd name="connsiteX929" fmla="*/ 2979949 w 7467600"/>
              <a:gd name="connsiteY929" fmla="*/ 119274 h 6858000"/>
              <a:gd name="connsiteX930" fmla="*/ 3023879 w 7467600"/>
              <a:gd name="connsiteY930" fmla="*/ 0 h 6858000"/>
              <a:gd name="connsiteX931" fmla="*/ 3105400 w 7467600"/>
              <a:gd name="connsiteY931" fmla="*/ 0 h 6858000"/>
              <a:gd name="connsiteX932" fmla="*/ 3094669 w 7467600"/>
              <a:gd name="connsiteY932" fmla="*/ 30308 h 6858000"/>
              <a:gd name="connsiteX933" fmla="*/ 2901945 w 7467600"/>
              <a:gd name="connsiteY933" fmla="*/ 466538 h 6858000"/>
              <a:gd name="connsiteX934" fmla="*/ 2815209 w 7467600"/>
              <a:gd name="connsiteY934" fmla="*/ 497361 h 6858000"/>
              <a:gd name="connsiteX935" fmla="*/ 2844845 w 7467600"/>
              <a:gd name="connsiteY935" fmla="*/ 127638 h 6858000"/>
              <a:gd name="connsiteX936" fmla="*/ 2867960 w 7467600"/>
              <a:gd name="connsiteY936" fmla="*/ 0 h 6858000"/>
              <a:gd name="connsiteX937" fmla="*/ 1057230 w 7467600"/>
              <a:gd name="connsiteY937" fmla="*/ 0 h 6858000"/>
              <a:gd name="connsiteX938" fmla="*/ 1111003 w 7467600"/>
              <a:gd name="connsiteY938" fmla="*/ 0 h 6858000"/>
              <a:gd name="connsiteX939" fmla="*/ 1125553 w 7467600"/>
              <a:gd name="connsiteY939" fmla="*/ 52588 h 6858000"/>
              <a:gd name="connsiteX940" fmla="*/ 1304276 w 7467600"/>
              <a:gd name="connsiteY940" fmla="*/ 476275 h 6858000"/>
              <a:gd name="connsiteX941" fmla="*/ 1492066 w 7467600"/>
              <a:gd name="connsiteY941" fmla="*/ 886333 h 6858000"/>
              <a:gd name="connsiteX942" fmla="*/ 1423698 w 7467600"/>
              <a:gd name="connsiteY942" fmla="*/ 710817 h 6858000"/>
              <a:gd name="connsiteX943" fmla="*/ 1357609 w 7467600"/>
              <a:gd name="connsiteY943" fmla="*/ 532892 h 6858000"/>
              <a:gd name="connsiteX944" fmla="*/ 1309550 w 7467600"/>
              <a:gd name="connsiteY944" fmla="*/ 374031 h 6858000"/>
              <a:gd name="connsiteX945" fmla="*/ 1193673 w 7467600"/>
              <a:gd name="connsiteY945" fmla="*/ 49533 h 6858000"/>
              <a:gd name="connsiteX946" fmla="*/ 1164391 w 7467600"/>
              <a:gd name="connsiteY946" fmla="*/ 0 h 6858000"/>
              <a:gd name="connsiteX947" fmla="*/ 1200666 w 7467600"/>
              <a:gd name="connsiteY947" fmla="*/ 0 h 6858000"/>
              <a:gd name="connsiteX948" fmla="*/ 1223408 w 7467600"/>
              <a:gd name="connsiteY948" fmla="*/ 38996 h 6858000"/>
              <a:gd name="connsiteX949" fmla="*/ 1339635 w 7467600"/>
              <a:gd name="connsiteY949" fmla="*/ 365517 h 6858000"/>
              <a:gd name="connsiteX950" fmla="*/ 1387469 w 7467600"/>
              <a:gd name="connsiteY950" fmla="*/ 523079 h 6858000"/>
              <a:gd name="connsiteX951" fmla="*/ 1452685 w 7467600"/>
              <a:gd name="connsiteY951" fmla="*/ 699806 h 6858000"/>
              <a:gd name="connsiteX952" fmla="*/ 1492092 w 7467600"/>
              <a:gd name="connsiteY952" fmla="*/ 800424 h 6858000"/>
              <a:gd name="connsiteX953" fmla="*/ 1455302 w 7467600"/>
              <a:gd name="connsiteY953" fmla="*/ 632913 h 6858000"/>
              <a:gd name="connsiteX954" fmla="*/ 1222336 w 7467600"/>
              <a:gd name="connsiteY954" fmla="*/ 9480 h 6858000"/>
              <a:gd name="connsiteX955" fmla="*/ 1214634 w 7467600"/>
              <a:gd name="connsiteY955" fmla="*/ 0 h 6858000"/>
              <a:gd name="connsiteX956" fmla="*/ 1289827 w 7467600"/>
              <a:gd name="connsiteY956" fmla="*/ 0 h 6858000"/>
              <a:gd name="connsiteX957" fmla="*/ 1321076 w 7467600"/>
              <a:gd name="connsiteY957" fmla="*/ 59722 h 6858000"/>
              <a:gd name="connsiteX958" fmla="*/ 1512579 w 7467600"/>
              <a:gd name="connsiteY958" fmla="*/ 626441 h 6858000"/>
              <a:gd name="connsiteX959" fmla="*/ 1506076 w 7467600"/>
              <a:gd name="connsiteY959" fmla="*/ 1089289 h 6858000"/>
              <a:gd name="connsiteX960" fmla="*/ 1486346 w 7467600"/>
              <a:gd name="connsiteY960" fmla="*/ 1079919 h 6858000"/>
              <a:gd name="connsiteX961" fmla="*/ 1070511 w 7467600"/>
              <a:gd name="connsiteY961" fmla="*/ 48609 h 6858000"/>
              <a:gd name="connsiteX962" fmla="*/ 1057230 w 7467600"/>
              <a:gd name="connsiteY962" fmla="*/ 0 h 6858000"/>
              <a:gd name="connsiteX963" fmla="*/ 43151 w 7467600"/>
              <a:gd name="connsiteY963" fmla="*/ 0 h 6858000"/>
              <a:gd name="connsiteX964" fmla="*/ 95283 w 7467600"/>
              <a:gd name="connsiteY964" fmla="*/ 0 h 6858000"/>
              <a:gd name="connsiteX965" fmla="*/ 300708 w 7467600"/>
              <a:gd name="connsiteY965" fmla="*/ 154571 h 6858000"/>
              <a:gd name="connsiteX966" fmla="*/ 530414 w 7467600"/>
              <a:gd name="connsiteY966" fmla="*/ 354673 h 6858000"/>
              <a:gd name="connsiteX967" fmla="*/ 333785 w 7467600"/>
              <a:gd name="connsiteY967" fmla="*/ 161564 h 6858000"/>
              <a:gd name="connsiteX968" fmla="*/ 147005 w 7467600"/>
              <a:gd name="connsiteY968" fmla="*/ 0 h 6858000"/>
              <a:gd name="connsiteX969" fmla="*/ 272509 w 7467600"/>
              <a:gd name="connsiteY969" fmla="*/ 0 h 6858000"/>
              <a:gd name="connsiteX970" fmla="*/ 326276 w 7467600"/>
              <a:gd name="connsiteY970" fmla="*/ 45847 h 6858000"/>
              <a:gd name="connsiteX971" fmla="*/ 823759 w 7467600"/>
              <a:gd name="connsiteY971" fmla="*/ 574145 h 6858000"/>
              <a:gd name="connsiteX972" fmla="*/ 811254 w 7467600"/>
              <a:gd name="connsiteY972" fmla="*/ 665546 h 6858000"/>
              <a:gd name="connsiteX973" fmla="*/ 154042 w 7467600"/>
              <a:gd name="connsiteY973" fmla="*/ 261522 h 6858000"/>
              <a:gd name="connsiteX974" fmla="*/ 13550 w 7467600"/>
              <a:gd name="connsiteY974" fmla="*/ 158423 h 6858000"/>
              <a:gd name="connsiteX975" fmla="*/ 0 w 7467600"/>
              <a:gd name="connsiteY975" fmla="*/ 146618 h 6858000"/>
              <a:gd name="connsiteX976" fmla="*/ 0 w 7467600"/>
              <a:gd name="connsiteY976" fmla="*/ 59161 h 6858000"/>
              <a:gd name="connsiteX977" fmla="*/ 45427 w 7467600"/>
              <a:gd name="connsiteY977" fmla="*/ 101078 h 6858000"/>
              <a:gd name="connsiteX978" fmla="*/ 630103 w 7467600"/>
              <a:gd name="connsiteY978" fmla="*/ 485885 h 6858000"/>
              <a:gd name="connsiteX979" fmla="*/ 532040 w 7467600"/>
              <a:gd name="connsiteY979" fmla="*/ 399359 h 6858000"/>
              <a:gd name="connsiteX980" fmla="*/ 517618 w 7467600"/>
              <a:gd name="connsiteY980" fmla="*/ 385726 h 6858000"/>
              <a:gd name="connsiteX981" fmla="*/ 285074 w 7467600"/>
              <a:gd name="connsiteY981" fmla="*/ 182755 h 6858000"/>
              <a:gd name="connsiteX982" fmla="*/ 43151 w 7467600"/>
              <a:gd name="connsiteY982"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44835 w 7467600"/>
              <a:gd name="connsiteY76" fmla="*/ 5424988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126431 w 7467600"/>
              <a:gd name="connsiteY90" fmla="*/ 5737872 h 6858000"/>
              <a:gd name="connsiteX91" fmla="*/ 7356878 w 7467600"/>
              <a:gd name="connsiteY91" fmla="*/ 5981332 h 6858000"/>
              <a:gd name="connsiteX92" fmla="*/ 7467600 w 7467600"/>
              <a:gd name="connsiteY92" fmla="*/ 6117703 h 6858000"/>
              <a:gd name="connsiteX93" fmla="*/ 7467600 w 7467600"/>
              <a:gd name="connsiteY93" fmla="*/ 6163634 h 6858000"/>
              <a:gd name="connsiteX94" fmla="*/ 7403637 w 7467600"/>
              <a:gd name="connsiteY94" fmla="*/ 6083957 h 6858000"/>
              <a:gd name="connsiteX95" fmla="*/ 7254615 w 7467600"/>
              <a:gd name="connsiteY95" fmla="*/ 5911918 h 6858000"/>
              <a:gd name="connsiteX96" fmla="*/ 7312589 w 7467600"/>
              <a:gd name="connsiteY96" fmla="*/ 5982309 h 6858000"/>
              <a:gd name="connsiteX97" fmla="*/ 7448321 w 7467600"/>
              <a:gd name="connsiteY97" fmla="*/ 6190991 h 6858000"/>
              <a:gd name="connsiteX98" fmla="*/ 7467600 w 7467600"/>
              <a:gd name="connsiteY98" fmla="*/ 6221686 h 6858000"/>
              <a:gd name="connsiteX99" fmla="*/ 7467600 w 7467600"/>
              <a:gd name="connsiteY99" fmla="*/ 6334256 h 6858000"/>
              <a:gd name="connsiteX100" fmla="*/ 7454976 w 7467600"/>
              <a:gd name="connsiteY100" fmla="*/ 6318297 h 6858000"/>
              <a:gd name="connsiteX101" fmla="*/ 7042773 w 7467600"/>
              <a:gd name="connsiteY101" fmla="*/ 5734011 h 6858000"/>
              <a:gd name="connsiteX102" fmla="*/ 6844835 w 7467600"/>
              <a:gd name="connsiteY102" fmla="*/ 5424988 h 6858000"/>
              <a:gd name="connsiteX103" fmla="*/ 1456157 w 7467600"/>
              <a:gd name="connsiteY103" fmla="*/ 5371404 h 6858000"/>
              <a:gd name="connsiteX104" fmla="*/ 1244432 w 7467600"/>
              <a:gd name="connsiteY104" fmla="*/ 5385601 h 6858000"/>
              <a:gd name="connsiteX105" fmla="*/ 973990 w 7467600"/>
              <a:gd name="connsiteY105" fmla="*/ 5424940 h 6858000"/>
              <a:gd name="connsiteX106" fmla="*/ 1103809 w 7467600"/>
              <a:gd name="connsiteY106" fmla="*/ 5433720 h 6858000"/>
              <a:gd name="connsiteX107" fmla="*/ 1123454 w 7467600"/>
              <a:gd name="connsiteY107" fmla="*/ 5435727 h 6858000"/>
              <a:gd name="connsiteX108" fmla="*/ 1737017 w 7467600"/>
              <a:gd name="connsiteY108" fmla="*/ 5452183 h 6858000"/>
              <a:gd name="connsiteX109" fmla="*/ 1824397 w 7467600"/>
              <a:gd name="connsiteY109" fmla="*/ 5447757 h 6858000"/>
              <a:gd name="connsiteX110" fmla="*/ 2070059 w 7467600"/>
              <a:gd name="connsiteY110" fmla="*/ 5441660 h 6858000"/>
              <a:gd name="connsiteX111" fmla="*/ 1456157 w 7467600"/>
              <a:gd name="connsiteY111" fmla="*/ 5371404 h 6858000"/>
              <a:gd name="connsiteX112" fmla="*/ 4988186 w 7467600"/>
              <a:gd name="connsiteY112" fmla="*/ 5216467 h 6858000"/>
              <a:gd name="connsiteX113" fmla="*/ 4777334 w 7467600"/>
              <a:gd name="connsiteY113" fmla="*/ 5406072 h 6858000"/>
              <a:gd name="connsiteX114" fmla="*/ 4718341 w 7467600"/>
              <a:gd name="connsiteY114" fmla="*/ 5468043 h 6858000"/>
              <a:gd name="connsiteX115" fmla="*/ 4604655 w 7467600"/>
              <a:gd name="connsiteY115" fmla="*/ 5583434 h 6858000"/>
              <a:gd name="connsiteX116" fmla="*/ 4565074 w 7467600"/>
              <a:gd name="connsiteY116" fmla="*/ 5618550 h 6858000"/>
              <a:gd name="connsiteX117" fmla="*/ 4988186 w 7467600"/>
              <a:gd name="connsiteY117" fmla="*/ 5216467 h 6858000"/>
              <a:gd name="connsiteX118" fmla="*/ 4978032 w 7467600"/>
              <a:gd name="connsiteY118" fmla="*/ 5183809 h 6858000"/>
              <a:gd name="connsiteX119" fmla="*/ 4463413 w 7467600"/>
              <a:gd name="connsiteY119" fmla="*/ 5615162 h 6858000"/>
              <a:gd name="connsiteX120" fmla="*/ 4358134 w 7467600"/>
              <a:gd name="connsiteY120" fmla="*/ 5742791 h 6858000"/>
              <a:gd name="connsiteX121" fmla="*/ 4376219 w 7467600"/>
              <a:gd name="connsiteY121" fmla="*/ 5729027 h 6858000"/>
              <a:gd name="connsiteX122" fmla="*/ 4582340 w 7467600"/>
              <a:gd name="connsiteY122" fmla="*/ 5561037 h 6858000"/>
              <a:gd name="connsiteX123" fmla="*/ 4694684 w 7467600"/>
              <a:gd name="connsiteY123" fmla="*/ 5447098 h 6858000"/>
              <a:gd name="connsiteX124" fmla="*/ 4754123 w 7467600"/>
              <a:gd name="connsiteY124" fmla="*/ 5384643 h 6858000"/>
              <a:gd name="connsiteX125" fmla="*/ 4978032 w 7467600"/>
              <a:gd name="connsiteY125" fmla="*/ 5183809 h 6858000"/>
              <a:gd name="connsiteX126" fmla="*/ 1903353 w 7467600"/>
              <a:gd name="connsiteY126" fmla="*/ 5044827 h 6858000"/>
              <a:gd name="connsiteX127" fmla="*/ 1936931 w 7467600"/>
              <a:gd name="connsiteY127" fmla="*/ 5093954 h 6858000"/>
              <a:gd name="connsiteX128" fmla="*/ 2195868 w 7467600"/>
              <a:gd name="connsiteY128" fmla="*/ 5396574 h 6858000"/>
              <a:gd name="connsiteX129" fmla="*/ 2088852 w 7467600"/>
              <a:gd name="connsiteY129" fmla="*/ 5166123 h 6858000"/>
              <a:gd name="connsiteX130" fmla="*/ 1958241 w 7467600"/>
              <a:gd name="connsiteY130" fmla="*/ 5067955 h 6858000"/>
              <a:gd name="connsiteX131" fmla="*/ 1903353 w 7467600"/>
              <a:gd name="connsiteY131" fmla="*/ 5044827 h 6858000"/>
              <a:gd name="connsiteX132" fmla="*/ 1979378 w 7467600"/>
              <a:gd name="connsiteY132" fmla="*/ 4769504 h 6858000"/>
              <a:gd name="connsiteX133" fmla="*/ 2882120 w 7467600"/>
              <a:gd name="connsiteY133" fmla="*/ 5064547 h 6858000"/>
              <a:gd name="connsiteX134" fmla="*/ 2793103 w 7467600"/>
              <a:gd name="connsiteY134" fmla="*/ 5039699 h 6858000"/>
              <a:gd name="connsiteX135" fmla="*/ 2770041 w 7467600"/>
              <a:gd name="connsiteY135" fmla="*/ 5033634 h 6858000"/>
              <a:gd name="connsiteX136" fmla="*/ 1979378 w 7467600"/>
              <a:gd name="connsiteY136" fmla="*/ 4769504 h 6858000"/>
              <a:gd name="connsiteX137" fmla="*/ 1927410 w 7467600"/>
              <a:gd name="connsiteY137" fmla="*/ 4716164 h 6858000"/>
              <a:gd name="connsiteX138" fmla="*/ 1959587 w 7467600"/>
              <a:gd name="connsiteY138" fmla="*/ 4728849 h 6858000"/>
              <a:gd name="connsiteX139" fmla="*/ 2777707 w 7467600"/>
              <a:gd name="connsiteY139" fmla="*/ 5003991 h 6858000"/>
              <a:gd name="connsiteX140" fmla="*/ 2800768 w 7467600"/>
              <a:gd name="connsiteY140" fmla="*/ 5010056 h 6858000"/>
              <a:gd name="connsiteX141" fmla="*/ 2879408 w 7467600"/>
              <a:gd name="connsiteY141" fmla="*/ 5031590 h 6858000"/>
              <a:gd name="connsiteX142" fmla="*/ 2862295 w 7467600"/>
              <a:gd name="connsiteY142" fmla="*/ 5022958 h 6858000"/>
              <a:gd name="connsiteX143" fmla="*/ 2813343 w 7467600"/>
              <a:gd name="connsiteY143" fmla="*/ 4998369 h 6858000"/>
              <a:gd name="connsiteX144" fmla="*/ 2646245 w 7467600"/>
              <a:gd name="connsiteY144" fmla="*/ 4930999 h 6858000"/>
              <a:gd name="connsiteX145" fmla="*/ 1999243 w 7467600"/>
              <a:gd name="connsiteY145" fmla="*/ 4730524 h 6858000"/>
              <a:gd name="connsiteX146" fmla="*/ 1979527 w 7467600"/>
              <a:gd name="connsiteY146" fmla="*/ 4726651 h 6858000"/>
              <a:gd name="connsiteX147" fmla="*/ 1927410 w 7467600"/>
              <a:gd name="connsiteY147" fmla="*/ 4716164 h 6858000"/>
              <a:gd name="connsiteX148" fmla="*/ 1997014 w 7467600"/>
              <a:gd name="connsiteY148" fmla="*/ 4698007 h 6858000"/>
              <a:gd name="connsiteX149" fmla="*/ 2005458 w 7467600"/>
              <a:gd name="connsiteY149" fmla="*/ 4699540 h 6858000"/>
              <a:gd name="connsiteX150" fmla="*/ 2657186 w 7467600"/>
              <a:gd name="connsiteY150" fmla="*/ 4901687 h 6858000"/>
              <a:gd name="connsiteX151" fmla="*/ 2826662 w 7467600"/>
              <a:gd name="connsiteY151" fmla="*/ 4970362 h 6858000"/>
              <a:gd name="connsiteX152" fmla="*/ 2876100 w 7467600"/>
              <a:gd name="connsiteY152" fmla="*/ 4995397 h 6858000"/>
              <a:gd name="connsiteX153" fmla="*/ 3042600 w 7467600"/>
              <a:gd name="connsiteY153" fmla="*/ 5059532 h 6858000"/>
              <a:gd name="connsiteX154" fmla="*/ 1997014 w 7467600"/>
              <a:gd name="connsiteY154" fmla="*/ 4698007 h 6858000"/>
              <a:gd name="connsiteX155" fmla="*/ 2305292 w 7467600"/>
              <a:gd name="connsiteY155" fmla="*/ 4219492 h 6858000"/>
              <a:gd name="connsiteX156" fmla="*/ 3360922 w 7467600"/>
              <a:gd name="connsiteY156" fmla="*/ 4529373 h 6858000"/>
              <a:gd name="connsiteX157" fmla="*/ 3492420 w 7467600"/>
              <a:gd name="connsiteY157" fmla="*/ 4510145 h 6858000"/>
              <a:gd name="connsiteX158" fmla="*/ 3364086 w 7467600"/>
              <a:gd name="connsiteY158" fmla="*/ 4480340 h 6858000"/>
              <a:gd name="connsiteX159" fmla="*/ 3225818 w 7467600"/>
              <a:gd name="connsiteY159" fmla="*/ 4411822 h 6858000"/>
              <a:gd name="connsiteX160" fmla="*/ 3129696 w 7467600"/>
              <a:gd name="connsiteY160" fmla="*/ 4360704 h 6858000"/>
              <a:gd name="connsiteX161" fmla="*/ 2814545 w 7467600"/>
              <a:gd name="connsiteY161" fmla="*/ 4282955 h 6858000"/>
              <a:gd name="connsiteX162" fmla="*/ 2305292 w 7467600"/>
              <a:gd name="connsiteY162" fmla="*/ 4219492 h 6858000"/>
              <a:gd name="connsiteX163" fmla="*/ 2626982 w 7467600"/>
              <a:gd name="connsiteY163" fmla="*/ 4206450 h 6858000"/>
              <a:gd name="connsiteX164" fmla="*/ 2490617 w 7467600"/>
              <a:gd name="connsiteY164" fmla="*/ 4206951 h 6858000"/>
              <a:gd name="connsiteX165" fmla="*/ 2819869 w 7467600"/>
              <a:gd name="connsiteY165" fmla="*/ 4252936 h 6858000"/>
              <a:gd name="connsiteX166" fmla="*/ 3143018 w 7467600"/>
              <a:gd name="connsiteY166" fmla="*/ 4332698 h 6858000"/>
              <a:gd name="connsiteX167" fmla="*/ 3241520 w 7467600"/>
              <a:gd name="connsiteY167" fmla="*/ 4385112 h 6858000"/>
              <a:gd name="connsiteX168" fmla="*/ 3374575 w 7467600"/>
              <a:gd name="connsiteY168" fmla="*/ 4451517 h 6858000"/>
              <a:gd name="connsiteX169" fmla="*/ 3505221 w 7467600"/>
              <a:gd name="connsiteY169" fmla="*/ 4480757 h 6858000"/>
              <a:gd name="connsiteX170" fmla="*/ 2626982 w 7467600"/>
              <a:gd name="connsiteY170" fmla="*/ 4206450 h 6858000"/>
              <a:gd name="connsiteX171" fmla="*/ 1310106 w 7467600"/>
              <a:gd name="connsiteY171" fmla="*/ 3943217 h 6858000"/>
              <a:gd name="connsiteX172" fmla="*/ 854994 w 7467600"/>
              <a:gd name="connsiteY172" fmla="*/ 4399136 h 6858000"/>
              <a:gd name="connsiteX173" fmla="*/ 742462 w 7467600"/>
              <a:gd name="connsiteY173" fmla="*/ 4594648 h 6858000"/>
              <a:gd name="connsiteX174" fmla="*/ 820602 w 7467600"/>
              <a:gd name="connsiteY174" fmla="*/ 4485915 h 6858000"/>
              <a:gd name="connsiteX175" fmla="*/ 878295 w 7467600"/>
              <a:gd name="connsiteY175" fmla="*/ 4403594 h 6858000"/>
              <a:gd name="connsiteX176" fmla="*/ 1240607 w 7467600"/>
              <a:gd name="connsiteY176" fmla="*/ 4010401 h 6858000"/>
              <a:gd name="connsiteX177" fmla="*/ 1310106 w 7467600"/>
              <a:gd name="connsiteY177" fmla="*/ 3943217 h 6858000"/>
              <a:gd name="connsiteX178" fmla="*/ 1423113 w 7467600"/>
              <a:gd name="connsiteY178" fmla="*/ 3874565 h 6858000"/>
              <a:gd name="connsiteX179" fmla="*/ 1260565 w 7467600"/>
              <a:gd name="connsiteY179" fmla="*/ 4031982 h 6858000"/>
              <a:gd name="connsiteX180" fmla="*/ 901900 w 7467600"/>
              <a:gd name="connsiteY180" fmla="*/ 4421236 h 6858000"/>
              <a:gd name="connsiteX181" fmla="*/ 845044 w 7467600"/>
              <a:gd name="connsiteY181" fmla="*/ 4502436 h 6858000"/>
              <a:gd name="connsiteX182" fmla="*/ 685926 w 7467600"/>
              <a:gd name="connsiteY182" fmla="*/ 4703069 h 6858000"/>
              <a:gd name="connsiteX183" fmla="*/ 684248 w 7467600"/>
              <a:gd name="connsiteY183" fmla="*/ 4706721 h 6858000"/>
              <a:gd name="connsiteX184" fmla="*/ 1423113 w 7467600"/>
              <a:gd name="connsiteY184" fmla="*/ 3874565 h 6858000"/>
              <a:gd name="connsiteX185" fmla="*/ 3316479 w 7467600"/>
              <a:gd name="connsiteY185" fmla="*/ 3872136 h 6858000"/>
              <a:gd name="connsiteX186" fmla="*/ 3546806 w 7467600"/>
              <a:gd name="connsiteY186" fmla="*/ 4356139 h 6858000"/>
              <a:gd name="connsiteX187" fmla="*/ 3364433 w 7467600"/>
              <a:gd name="connsiteY187" fmla="*/ 3953121 h 6858000"/>
              <a:gd name="connsiteX188" fmla="*/ 3316479 w 7467600"/>
              <a:gd name="connsiteY188" fmla="*/ 3872136 h 6858000"/>
              <a:gd name="connsiteX189" fmla="*/ 3291335 w 7467600"/>
              <a:gd name="connsiteY189" fmla="*/ 3767420 h 6858000"/>
              <a:gd name="connsiteX190" fmla="*/ 3390805 w 7467600"/>
              <a:gd name="connsiteY190" fmla="*/ 3937163 h 6858000"/>
              <a:gd name="connsiteX191" fmla="*/ 3579062 w 7467600"/>
              <a:gd name="connsiteY191" fmla="*/ 4359040 h 6858000"/>
              <a:gd name="connsiteX192" fmla="*/ 3467355 w 7467600"/>
              <a:gd name="connsiteY192" fmla="*/ 3988130 h 6858000"/>
              <a:gd name="connsiteX193" fmla="*/ 3310753 w 7467600"/>
              <a:gd name="connsiteY193" fmla="*/ 3787140 h 6858000"/>
              <a:gd name="connsiteX194" fmla="*/ 3291335 w 7467600"/>
              <a:gd name="connsiteY194" fmla="*/ 3767420 h 6858000"/>
              <a:gd name="connsiteX195" fmla="*/ 1635889 w 7467600"/>
              <a:gd name="connsiteY195" fmla="*/ 3709494 h 6858000"/>
              <a:gd name="connsiteX196" fmla="*/ 1634800 w 7467600"/>
              <a:gd name="connsiteY196" fmla="*/ 3731111 h 6858000"/>
              <a:gd name="connsiteX197" fmla="*/ 1635889 w 7467600"/>
              <a:gd name="connsiteY197" fmla="*/ 3709494 h 6858000"/>
              <a:gd name="connsiteX198" fmla="*/ 1510397 w 7467600"/>
              <a:gd name="connsiteY198" fmla="*/ 3684705 h 6858000"/>
              <a:gd name="connsiteX199" fmla="*/ 1146550 w 7467600"/>
              <a:gd name="connsiteY199" fmla="*/ 3802012 h 6858000"/>
              <a:gd name="connsiteX200" fmla="*/ 698834 w 7467600"/>
              <a:gd name="connsiteY200" fmla="*/ 3952272 h 6858000"/>
              <a:gd name="connsiteX201" fmla="*/ 34256 w 7467600"/>
              <a:gd name="connsiteY201" fmla="*/ 4347603 h 6858000"/>
              <a:gd name="connsiteX202" fmla="*/ 527241 w 7467600"/>
              <a:gd name="connsiteY202" fmla="*/ 4065078 h 6858000"/>
              <a:gd name="connsiteX203" fmla="*/ 1510397 w 7467600"/>
              <a:gd name="connsiteY203" fmla="*/ 3684705 h 6858000"/>
              <a:gd name="connsiteX204" fmla="*/ 1313114 w 7467600"/>
              <a:gd name="connsiteY204" fmla="*/ 3655216 h 6858000"/>
              <a:gd name="connsiteX205" fmla="*/ 1109304 w 7467600"/>
              <a:gd name="connsiteY205" fmla="*/ 3669030 h 6858000"/>
              <a:gd name="connsiteX206" fmla="*/ 8129 w 7467600"/>
              <a:gd name="connsiteY206" fmla="*/ 4330519 h 6858000"/>
              <a:gd name="connsiteX207" fmla="*/ 687572 w 7467600"/>
              <a:gd name="connsiteY207" fmla="*/ 3925629 h 6858000"/>
              <a:gd name="connsiteX208" fmla="*/ 1138365 w 7467600"/>
              <a:gd name="connsiteY208" fmla="*/ 3774515 h 6858000"/>
              <a:gd name="connsiteX209" fmla="*/ 1505579 w 7467600"/>
              <a:gd name="connsiteY209" fmla="*/ 3655526 h 6858000"/>
              <a:gd name="connsiteX210" fmla="*/ 1313114 w 7467600"/>
              <a:gd name="connsiteY210" fmla="*/ 3655216 h 6858000"/>
              <a:gd name="connsiteX211" fmla="*/ 3655073 w 7467600"/>
              <a:gd name="connsiteY211" fmla="*/ 3650884 h 6858000"/>
              <a:gd name="connsiteX212" fmla="*/ 3989938 w 7467600"/>
              <a:gd name="connsiteY212" fmla="*/ 3991685 h 6858000"/>
              <a:gd name="connsiteX213" fmla="*/ 4393907 w 7467600"/>
              <a:gd name="connsiteY213" fmla="*/ 4261258 h 6858000"/>
              <a:gd name="connsiteX214" fmla="*/ 4648051 w 7467600"/>
              <a:gd name="connsiteY214" fmla="*/ 4374051 h 6858000"/>
              <a:gd name="connsiteX215" fmla="*/ 4383389 w 7467600"/>
              <a:gd name="connsiteY215" fmla="*/ 4184369 h 6858000"/>
              <a:gd name="connsiteX216" fmla="*/ 4165508 w 7467600"/>
              <a:gd name="connsiteY216" fmla="*/ 4035196 h 6858000"/>
              <a:gd name="connsiteX217" fmla="*/ 4068162 w 7467600"/>
              <a:gd name="connsiteY217" fmla="*/ 3953394 h 6858000"/>
              <a:gd name="connsiteX218" fmla="*/ 3981416 w 7467600"/>
              <a:gd name="connsiteY218" fmla="*/ 3880482 h 6858000"/>
              <a:gd name="connsiteX219" fmla="*/ 3800147 w 7467600"/>
              <a:gd name="connsiteY219" fmla="*/ 3749872 h 6858000"/>
              <a:gd name="connsiteX220" fmla="*/ 3655073 w 7467600"/>
              <a:gd name="connsiteY220" fmla="*/ 3650884 h 6858000"/>
              <a:gd name="connsiteX221" fmla="*/ 3670252 w 7467600"/>
              <a:gd name="connsiteY221" fmla="*/ 3622798 h 6858000"/>
              <a:gd name="connsiteX222" fmla="*/ 3817258 w 7467600"/>
              <a:gd name="connsiteY222" fmla="*/ 3723577 h 6858000"/>
              <a:gd name="connsiteX223" fmla="*/ 4000461 w 7467600"/>
              <a:gd name="connsiteY223" fmla="*/ 3855966 h 6858000"/>
              <a:gd name="connsiteX224" fmla="*/ 4088180 w 7467600"/>
              <a:gd name="connsiteY224" fmla="*/ 3929774 h 6858000"/>
              <a:gd name="connsiteX225" fmla="*/ 4184555 w 7467600"/>
              <a:gd name="connsiteY225" fmla="*/ 4010683 h 6858000"/>
              <a:gd name="connsiteX226" fmla="*/ 4399563 w 7467600"/>
              <a:gd name="connsiteY226" fmla="*/ 4158106 h 6858000"/>
              <a:gd name="connsiteX227" fmla="*/ 4684469 w 7467600"/>
              <a:gd name="connsiteY227" fmla="*/ 4364680 h 6858000"/>
              <a:gd name="connsiteX228" fmla="*/ 4690271 w 7467600"/>
              <a:gd name="connsiteY228" fmla="*/ 4370034 h 6858000"/>
              <a:gd name="connsiteX229" fmla="*/ 4136093 w 7467600"/>
              <a:gd name="connsiteY229" fmla="*/ 3858466 h 6858000"/>
              <a:gd name="connsiteX230" fmla="*/ 3670252 w 7467600"/>
              <a:gd name="connsiteY230" fmla="*/ 3622798 h 6858000"/>
              <a:gd name="connsiteX231" fmla="*/ 4440129 w 7467600"/>
              <a:gd name="connsiteY231" fmla="*/ 3448571 h 6858000"/>
              <a:gd name="connsiteX232" fmla="*/ 4856525 w 7467600"/>
              <a:gd name="connsiteY232" fmla="*/ 3915351 h 6858000"/>
              <a:gd name="connsiteX233" fmla="*/ 5059055 w 7467600"/>
              <a:gd name="connsiteY233" fmla="*/ 4108918 h 6858000"/>
              <a:gd name="connsiteX234" fmla="*/ 5290070 w 7467600"/>
              <a:gd name="connsiteY234" fmla="*/ 4263619 h 6858000"/>
              <a:gd name="connsiteX235" fmla="*/ 4834991 w 7467600"/>
              <a:gd name="connsiteY235" fmla="*/ 3830985 h 6858000"/>
              <a:gd name="connsiteX236" fmla="*/ 4440129 w 7467600"/>
              <a:gd name="connsiteY236" fmla="*/ 3448571 h 6858000"/>
              <a:gd name="connsiteX237" fmla="*/ 4441737 w 7467600"/>
              <a:gd name="connsiteY237" fmla="*/ 3399734 h 6858000"/>
              <a:gd name="connsiteX238" fmla="*/ 4431236 w 7467600"/>
              <a:gd name="connsiteY238" fmla="*/ 3400954 h 6858000"/>
              <a:gd name="connsiteX239" fmla="*/ 4557150 w 7467600"/>
              <a:gd name="connsiteY239" fmla="*/ 3510023 h 6858000"/>
              <a:gd name="connsiteX240" fmla="*/ 4856936 w 7467600"/>
              <a:gd name="connsiteY240" fmla="*/ 3809146 h 6858000"/>
              <a:gd name="connsiteX241" fmla="*/ 5111996 w 7467600"/>
              <a:gd name="connsiteY241" fmla="*/ 4065759 h 6858000"/>
              <a:gd name="connsiteX242" fmla="*/ 5388878 w 7467600"/>
              <a:gd name="connsiteY242" fmla="*/ 4300185 h 6858000"/>
              <a:gd name="connsiteX243" fmla="*/ 5425556 w 7467600"/>
              <a:gd name="connsiteY243" fmla="*/ 4308967 h 6858000"/>
              <a:gd name="connsiteX244" fmla="*/ 4943646 w 7467600"/>
              <a:gd name="connsiteY244" fmla="*/ 3822916 h 6858000"/>
              <a:gd name="connsiteX245" fmla="*/ 4594837 w 7467600"/>
              <a:gd name="connsiteY245" fmla="*/ 3532274 h 6858000"/>
              <a:gd name="connsiteX246" fmla="*/ 4441737 w 7467600"/>
              <a:gd name="connsiteY246" fmla="*/ 3399734 h 6858000"/>
              <a:gd name="connsiteX247" fmla="*/ 5425834 w 7467600"/>
              <a:gd name="connsiteY247" fmla="*/ 3162785 h 6858000"/>
              <a:gd name="connsiteX248" fmla="*/ 5401644 w 7467600"/>
              <a:gd name="connsiteY248" fmla="*/ 3617847 h 6858000"/>
              <a:gd name="connsiteX249" fmla="*/ 5467256 w 7467600"/>
              <a:gd name="connsiteY249" fmla="*/ 4175494 h 6858000"/>
              <a:gd name="connsiteX250" fmla="*/ 5448069 w 7467600"/>
              <a:gd name="connsiteY250" fmla="*/ 3567554 h 6858000"/>
              <a:gd name="connsiteX251" fmla="*/ 5425834 w 7467600"/>
              <a:gd name="connsiteY251" fmla="*/ 3162785 h 6858000"/>
              <a:gd name="connsiteX252" fmla="*/ 1318687 w 7467600"/>
              <a:gd name="connsiteY252" fmla="*/ 3113840 h 6858000"/>
              <a:gd name="connsiteX253" fmla="*/ 1066793 w 7467600"/>
              <a:gd name="connsiteY253" fmla="*/ 3212171 h 6858000"/>
              <a:gd name="connsiteX254" fmla="*/ 993319 w 7467600"/>
              <a:gd name="connsiteY254" fmla="*/ 3247648 h 6858000"/>
              <a:gd name="connsiteX255" fmla="*/ 853081 w 7467600"/>
              <a:gd name="connsiteY255" fmla="*/ 3312410 h 6858000"/>
              <a:gd name="connsiteX256" fmla="*/ 805957 w 7467600"/>
              <a:gd name="connsiteY256" fmla="*/ 3330443 h 6858000"/>
              <a:gd name="connsiteX257" fmla="*/ 1318687 w 7467600"/>
              <a:gd name="connsiteY257" fmla="*/ 3113840 h 6858000"/>
              <a:gd name="connsiteX258" fmla="*/ 5453702 w 7467600"/>
              <a:gd name="connsiteY258" fmla="*/ 3090882 h 6858000"/>
              <a:gd name="connsiteX259" fmla="*/ 5480135 w 7467600"/>
              <a:gd name="connsiteY259" fmla="*/ 3565802 h 6858000"/>
              <a:gd name="connsiteX260" fmla="*/ 5499023 w 7467600"/>
              <a:gd name="connsiteY260" fmla="*/ 4166310 h 6858000"/>
              <a:gd name="connsiteX261" fmla="*/ 5547022 w 7467600"/>
              <a:gd name="connsiteY261" fmla="*/ 3607838 h 6858000"/>
              <a:gd name="connsiteX262" fmla="*/ 5515964 w 7467600"/>
              <a:gd name="connsiteY262" fmla="*/ 3378541 h 6858000"/>
              <a:gd name="connsiteX263" fmla="*/ 5453702 w 7467600"/>
              <a:gd name="connsiteY263" fmla="*/ 3090882 h 6858000"/>
              <a:gd name="connsiteX264" fmla="*/ 1238695 w 7467600"/>
              <a:gd name="connsiteY264" fmla="*/ 3076820 h 6858000"/>
              <a:gd name="connsiteX265" fmla="*/ 716371 w 7467600"/>
              <a:gd name="connsiteY265" fmla="*/ 3293249 h 6858000"/>
              <a:gd name="connsiteX266" fmla="*/ 579522 w 7467600"/>
              <a:gd name="connsiteY266" fmla="*/ 3371759 h 6858000"/>
              <a:gd name="connsiteX267" fmla="*/ 600288 w 7467600"/>
              <a:gd name="connsiteY267" fmla="*/ 3365555 h 6858000"/>
              <a:gd name="connsiteX268" fmla="*/ 840692 w 7467600"/>
              <a:gd name="connsiteY268" fmla="*/ 3284921 h 6858000"/>
              <a:gd name="connsiteX269" fmla="*/ 979248 w 7467600"/>
              <a:gd name="connsiteY269" fmla="*/ 3221003 h 6858000"/>
              <a:gd name="connsiteX270" fmla="*/ 1053282 w 7467600"/>
              <a:gd name="connsiteY270" fmla="*/ 3185247 h 6858000"/>
              <a:gd name="connsiteX271" fmla="*/ 1320603 w 7467600"/>
              <a:gd name="connsiteY271" fmla="*/ 3081281 h 6858000"/>
              <a:gd name="connsiteX272" fmla="*/ 1238695 w 7467600"/>
              <a:gd name="connsiteY272" fmla="*/ 3076820 h 6858000"/>
              <a:gd name="connsiteX273" fmla="*/ 5425627 w 7467600"/>
              <a:gd name="connsiteY273" fmla="*/ 2954192 h 6858000"/>
              <a:gd name="connsiteX274" fmla="*/ 5470770 w 7467600"/>
              <a:gd name="connsiteY274" fmla="*/ 3005435 h 6858000"/>
              <a:gd name="connsiteX275" fmla="*/ 5519779 w 7467600"/>
              <a:gd name="connsiteY275" fmla="*/ 4359223 h 6858000"/>
              <a:gd name="connsiteX276" fmla="*/ 5520293 w 7467600"/>
              <a:gd name="connsiteY276" fmla="*/ 4360602 h 6858000"/>
              <a:gd name="connsiteX277" fmla="*/ 5767221 w 7467600"/>
              <a:gd name="connsiteY277" fmla="*/ 4665564 h 6858000"/>
              <a:gd name="connsiteX278" fmla="*/ 6937169 w 7467600"/>
              <a:gd name="connsiteY278" fmla="*/ 4815941 h 6858000"/>
              <a:gd name="connsiteX279" fmla="*/ 6953922 w 7467600"/>
              <a:gd name="connsiteY279" fmla="*/ 4890068 h 6858000"/>
              <a:gd name="connsiteX280" fmla="*/ 6071359 w 7467600"/>
              <a:gd name="connsiteY280" fmla="*/ 4770770 h 6858000"/>
              <a:gd name="connsiteX281" fmla="*/ 6038839 w 7467600"/>
              <a:gd name="connsiteY281" fmla="*/ 4764474 h 6858000"/>
              <a:gd name="connsiteX282" fmla="*/ 6038706 w 7467600"/>
              <a:gd name="connsiteY282" fmla="*/ 4763847 h 6858000"/>
              <a:gd name="connsiteX283" fmla="*/ 6037784 w 7467600"/>
              <a:gd name="connsiteY283" fmla="*/ 4764270 h 6858000"/>
              <a:gd name="connsiteX284" fmla="*/ 6038839 w 7467600"/>
              <a:gd name="connsiteY284" fmla="*/ 4764474 h 6858000"/>
              <a:gd name="connsiteX285" fmla="*/ 6040338 w 7467600"/>
              <a:gd name="connsiteY285" fmla="*/ 4771418 h 6858000"/>
              <a:gd name="connsiteX286" fmla="*/ 6024488 w 7467600"/>
              <a:gd name="connsiteY286" fmla="*/ 4809903 h 6858000"/>
              <a:gd name="connsiteX287" fmla="*/ 5599771 w 7467600"/>
              <a:gd name="connsiteY287" fmla="*/ 5509652 h 6858000"/>
              <a:gd name="connsiteX288" fmla="*/ 5548843 w 7467600"/>
              <a:gd name="connsiteY288" fmla="*/ 5563845 h 6858000"/>
              <a:gd name="connsiteX289" fmla="*/ 5940952 w 7467600"/>
              <a:gd name="connsiteY289" fmla="*/ 6250028 h 6858000"/>
              <a:gd name="connsiteX290" fmla="*/ 6043441 w 7467600"/>
              <a:gd name="connsiteY290" fmla="*/ 6665847 h 6858000"/>
              <a:gd name="connsiteX291" fmla="*/ 6093432 w 7467600"/>
              <a:gd name="connsiteY291" fmla="*/ 6858000 h 6858000"/>
              <a:gd name="connsiteX292" fmla="*/ 6034344 w 7467600"/>
              <a:gd name="connsiteY292" fmla="*/ 6858000 h 6858000"/>
              <a:gd name="connsiteX293" fmla="*/ 6026679 w 7467600"/>
              <a:gd name="connsiteY293" fmla="*/ 6836959 h 6858000"/>
              <a:gd name="connsiteX294" fmla="*/ 5800441 w 7467600"/>
              <a:gd name="connsiteY294" fmla="*/ 6335286 h 6858000"/>
              <a:gd name="connsiteX295" fmla="*/ 5526562 w 7467600"/>
              <a:gd name="connsiteY295" fmla="*/ 5705388 h 6858000"/>
              <a:gd name="connsiteX296" fmla="*/ 5519640 w 7467600"/>
              <a:gd name="connsiteY296" fmla="*/ 5683774 h 6858000"/>
              <a:gd name="connsiteX297" fmla="*/ 5844559 w 7467600"/>
              <a:gd name="connsiteY297" fmla="*/ 6553349 h 6858000"/>
              <a:gd name="connsiteX298" fmla="*/ 5975994 w 7467600"/>
              <a:gd name="connsiteY298" fmla="*/ 6858000 h 6858000"/>
              <a:gd name="connsiteX299" fmla="*/ 5898547 w 7467600"/>
              <a:gd name="connsiteY299" fmla="*/ 6858000 h 6858000"/>
              <a:gd name="connsiteX300" fmla="*/ 5682041 w 7467600"/>
              <a:gd name="connsiteY300" fmla="*/ 6355860 h 6858000"/>
              <a:gd name="connsiteX301" fmla="*/ 5461758 w 7467600"/>
              <a:gd name="connsiteY301" fmla="*/ 5820220 h 6858000"/>
              <a:gd name="connsiteX302" fmla="*/ 5237282 w 7467600"/>
              <a:gd name="connsiteY302" fmla="*/ 6579086 h 6858000"/>
              <a:gd name="connsiteX303" fmla="*/ 5115009 w 7467600"/>
              <a:gd name="connsiteY303" fmla="*/ 6858000 h 6858000"/>
              <a:gd name="connsiteX304" fmla="*/ 5028074 w 7467600"/>
              <a:gd name="connsiteY304" fmla="*/ 6858000 h 6858000"/>
              <a:gd name="connsiteX305" fmla="*/ 5079508 w 7467600"/>
              <a:gd name="connsiteY305" fmla="*/ 6749074 h 6858000"/>
              <a:gd name="connsiteX306" fmla="*/ 5371846 w 7467600"/>
              <a:gd name="connsiteY306" fmla="*/ 5924413 h 6858000"/>
              <a:gd name="connsiteX307" fmla="*/ 5270512 w 7467600"/>
              <a:gd name="connsiteY307" fmla="*/ 6138975 h 6858000"/>
              <a:gd name="connsiteX308" fmla="*/ 5062409 w 7467600"/>
              <a:gd name="connsiteY308" fmla="*/ 6653544 h 6858000"/>
              <a:gd name="connsiteX309" fmla="*/ 5036628 w 7467600"/>
              <a:gd name="connsiteY309" fmla="*/ 6754247 h 6858000"/>
              <a:gd name="connsiteX310" fmla="*/ 5009112 w 7467600"/>
              <a:gd name="connsiteY310" fmla="*/ 6858000 h 6858000"/>
              <a:gd name="connsiteX311" fmla="*/ 4976679 w 7467600"/>
              <a:gd name="connsiteY311" fmla="*/ 6858000 h 6858000"/>
              <a:gd name="connsiteX312" fmla="*/ 5006537 w 7467600"/>
              <a:gd name="connsiteY312" fmla="*/ 6747068 h 6858000"/>
              <a:gd name="connsiteX313" fmla="*/ 5032723 w 7467600"/>
              <a:gd name="connsiteY313" fmla="*/ 6644957 h 6858000"/>
              <a:gd name="connsiteX314" fmla="*/ 5242949 w 7467600"/>
              <a:gd name="connsiteY314" fmla="*/ 6125175 h 6858000"/>
              <a:gd name="connsiteX315" fmla="*/ 5286321 w 7467600"/>
              <a:gd name="connsiteY315" fmla="*/ 6033555 h 6858000"/>
              <a:gd name="connsiteX316" fmla="*/ 5008210 w 7467600"/>
              <a:gd name="connsiteY316" fmla="*/ 6649194 h 6858000"/>
              <a:gd name="connsiteX317" fmla="*/ 4986321 w 7467600"/>
              <a:gd name="connsiteY317" fmla="*/ 6765687 h 6858000"/>
              <a:gd name="connsiteX318" fmla="*/ 4973474 w 7467600"/>
              <a:gd name="connsiteY318" fmla="*/ 6858000 h 6858000"/>
              <a:gd name="connsiteX319" fmla="*/ 4907178 w 7467600"/>
              <a:gd name="connsiteY319" fmla="*/ 6858000 h 6858000"/>
              <a:gd name="connsiteX320" fmla="*/ 4910810 w 7467600"/>
              <a:gd name="connsiteY320" fmla="*/ 6829660 h 6858000"/>
              <a:gd name="connsiteX321" fmla="*/ 4987461 w 7467600"/>
              <a:gd name="connsiteY321" fmla="*/ 6432994 h 6858000"/>
              <a:gd name="connsiteX322" fmla="*/ 5179262 w 7467600"/>
              <a:gd name="connsiteY322" fmla="*/ 6035044 h 6858000"/>
              <a:gd name="connsiteX323" fmla="*/ 4689678 w 7467600"/>
              <a:gd name="connsiteY323" fmla="*/ 6440241 h 6858000"/>
              <a:gd name="connsiteX324" fmla="*/ 4477543 w 7467600"/>
              <a:gd name="connsiteY324" fmla="*/ 6674836 h 6858000"/>
              <a:gd name="connsiteX325" fmla="*/ 4329957 w 7467600"/>
              <a:gd name="connsiteY325" fmla="*/ 6858000 h 6858000"/>
              <a:gd name="connsiteX326" fmla="*/ 4218595 w 7467600"/>
              <a:gd name="connsiteY326" fmla="*/ 6858000 h 6858000"/>
              <a:gd name="connsiteX327" fmla="*/ 4368888 w 7467600"/>
              <a:gd name="connsiteY327" fmla="*/ 6668412 h 6858000"/>
              <a:gd name="connsiteX328" fmla="*/ 4563091 w 7467600"/>
              <a:gd name="connsiteY328" fmla="*/ 6442508 h 6858000"/>
              <a:gd name="connsiteX329" fmla="*/ 5387324 w 7467600"/>
              <a:gd name="connsiteY329" fmla="*/ 5705830 h 6858000"/>
              <a:gd name="connsiteX330" fmla="*/ 5073620 w 7467600"/>
              <a:gd name="connsiteY330" fmla="*/ 5955437 h 6858000"/>
              <a:gd name="connsiteX331" fmla="*/ 4689789 w 7467600"/>
              <a:gd name="connsiteY331" fmla="*/ 6268382 h 6858000"/>
              <a:gd name="connsiteX332" fmla="*/ 4418722 w 7467600"/>
              <a:gd name="connsiteY332" fmla="*/ 6570886 h 6858000"/>
              <a:gd name="connsiteX333" fmla="*/ 4214944 w 7467600"/>
              <a:gd name="connsiteY333" fmla="*/ 6858000 h 6858000"/>
              <a:gd name="connsiteX334" fmla="*/ 4177898 w 7467600"/>
              <a:gd name="connsiteY334" fmla="*/ 6858000 h 6858000"/>
              <a:gd name="connsiteX335" fmla="*/ 4391597 w 7467600"/>
              <a:gd name="connsiteY335" fmla="*/ 6556370 h 6858000"/>
              <a:gd name="connsiteX336" fmla="*/ 4668889 w 7467600"/>
              <a:gd name="connsiteY336" fmla="*/ 6246399 h 6858000"/>
              <a:gd name="connsiteX337" fmla="*/ 5055427 w 7467600"/>
              <a:gd name="connsiteY337" fmla="*/ 5931476 h 6858000"/>
              <a:gd name="connsiteX338" fmla="*/ 5371814 w 7467600"/>
              <a:gd name="connsiteY338" fmla="*/ 5678975 h 6858000"/>
              <a:gd name="connsiteX339" fmla="*/ 4987918 w 7467600"/>
              <a:gd name="connsiteY339" fmla="*/ 5838701 h 6858000"/>
              <a:gd name="connsiteX340" fmla="*/ 4317146 w 7467600"/>
              <a:gd name="connsiteY340" fmla="*/ 6587716 h 6858000"/>
              <a:gd name="connsiteX341" fmla="*/ 4171627 w 7467600"/>
              <a:gd name="connsiteY341" fmla="*/ 6858000 h 6858000"/>
              <a:gd name="connsiteX342" fmla="*/ 4081585 w 7467600"/>
              <a:gd name="connsiteY342" fmla="*/ 6858000 h 6858000"/>
              <a:gd name="connsiteX343" fmla="*/ 4238603 w 7467600"/>
              <a:gd name="connsiteY343" fmla="*/ 6559341 h 6858000"/>
              <a:gd name="connsiteX344" fmla="*/ 4778333 w 7467600"/>
              <a:gd name="connsiteY344" fmla="*/ 5873626 h 6858000"/>
              <a:gd name="connsiteX345" fmla="*/ 5414185 w 7467600"/>
              <a:gd name="connsiteY345" fmla="*/ 5573882 h 6858000"/>
              <a:gd name="connsiteX346" fmla="*/ 5959648 w 7467600"/>
              <a:gd name="connsiteY346" fmla="*/ 4760797 h 6858000"/>
              <a:gd name="connsiteX347" fmla="*/ 5355019 w 7467600"/>
              <a:gd name="connsiteY347" fmla="*/ 4734672 h 6858000"/>
              <a:gd name="connsiteX348" fmla="*/ 5083565 w 7467600"/>
              <a:gd name="connsiteY348" fmla="*/ 5179121 h 6858000"/>
              <a:gd name="connsiteX349" fmla="*/ 4713577 w 7467600"/>
              <a:gd name="connsiteY349" fmla="*/ 5616803 h 6858000"/>
              <a:gd name="connsiteX350" fmla="*/ 3989559 w 7467600"/>
              <a:gd name="connsiteY350" fmla="*/ 6145945 h 6858000"/>
              <a:gd name="connsiteX351" fmla="*/ 3939824 w 7467600"/>
              <a:gd name="connsiteY351" fmla="*/ 6066900 h 6858000"/>
              <a:gd name="connsiteX352" fmla="*/ 4584537 w 7467600"/>
              <a:gd name="connsiteY352" fmla="*/ 5324826 h 6858000"/>
              <a:gd name="connsiteX353" fmla="*/ 5037105 w 7467600"/>
              <a:gd name="connsiteY353" fmla="*/ 5088765 h 6858000"/>
              <a:gd name="connsiteX354" fmla="*/ 5039930 w 7467600"/>
              <a:gd name="connsiteY354" fmla="*/ 5089585 h 6858000"/>
              <a:gd name="connsiteX355" fmla="*/ 5263764 w 7467600"/>
              <a:gd name="connsiteY355" fmla="*/ 4735525 h 6858000"/>
              <a:gd name="connsiteX356" fmla="*/ 4086300 w 7467600"/>
              <a:gd name="connsiteY356" fmla="*/ 4884599 h 6858000"/>
              <a:gd name="connsiteX357" fmla="*/ 4085485 w 7467600"/>
              <a:gd name="connsiteY357" fmla="*/ 4899070 h 6858000"/>
              <a:gd name="connsiteX358" fmla="*/ 3871915 w 7467600"/>
              <a:gd name="connsiteY358" fmla="*/ 5253645 h 6858000"/>
              <a:gd name="connsiteX359" fmla="*/ 3799374 w 7467600"/>
              <a:gd name="connsiteY359" fmla="*/ 5466127 h 6858000"/>
              <a:gd name="connsiteX360" fmla="*/ 3498850 w 7467600"/>
              <a:gd name="connsiteY360" fmla="*/ 6661888 h 6858000"/>
              <a:gd name="connsiteX361" fmla="*/ 3399216 w 7467600"/>
              <a:gd name="connsiteY361" fmla="*/ 6858000 h 6858000"/>
              <a:gd name="connsiteX362" fmla="*/ 3303688 w 7467600"/>
              <a:gd name="connsiteY362" fmla="*/ 6858000 h 6858000"/>
              <a:gd name="connsiteX363" fmla="*/ 3391774 w 7467600"/>
              <a:gd name="connsiteY363" fmla="*/ 6697181 h 6858000"/>
              <a:gd name="connsiteX364" fmla="*/ 3735540 w 7467600"/>
              <a:gd name="connsiteY364" fmla="*/ 5546923 h 6858000"/>
              <a:gd name="connsiteX365" fmla="*/ 3729438 w 7467600"/>
              <a:gd name="connsiteY365" fmla="*/ 5569058 h 6858000"/>
              <a:gd name="connsiteX366" fmla="*/ 3707782 w 7467600"/>
              <a:gd name="connsiteY366" fmla="*/ 5644908 h 6858000"/>
              <a:gd name="connsiteX367" fmla="*/ 3583827 w 7467600"/>
              <a:gd name="connsiteY367" fmla="*/ 6039215 h 6858000"/>
              <a:gd name="connsiteX368" fmla="*/ 3547861 w 7467600"/>
              <a:gd name="connsiteY368" fmla="*/ 6129609 h 6858000"/>
              <a:gd name="connsiteX369" fmla="*/ 3490905 w 7467600"/>
              <a:gd name="connsiteY369" fmla="*/ 6277660 h 6858000"/>
              <a:gd name="connsiteX370" fmla="*/ 3455859 w 7467600"/>
              <a:gd name="connsiteY370" fmla="*/ 6391301 h 6858000"/>
              <a:gd name="connsiteX371" fmla="*/ 3429112 w 7467600"/>
              <a:gd name="connsiteY371" fmla="*/ 6479469 h 6858000"/>
              <a:gd name="connsiteX372" fmla="*/ 3304862 w 7467600"/>
              <a:gd name="connsiteY372" fmla="*/ 6796476 h 6858000"/>
              <a:gd name="connsiteX373" fmla="*/ 3276071 w 7467600"/>
              <a:gd name="connsiteY373" fmla="*/ 6858000 h 6858000"/>
              <a:gd name="connsiteX374" fmla="*/ 3240805 w 7467600"/>
              <a:gd name="connsiteY374" fmla="*/ 6858000 h 6858000"/>
              <a:gd name="connsiteX375" fmla="*/ 3275917 w 7467600"/>
              <a:gd name="connsiteY375" fmla="*/ 6783192 h 6858000"/>
              <a:gd name="connsiteX376" fmla="*/ 3399358 w 7467600"/>
              <a:gd name="connsiteY376" fmla="*/ 6469011 h 6858000"/>
              <a:gd name="connsiteX377" fmla="*/ 3425650 w 7467600"/>
              <a:gd name="connsiteY377" fmla="*/ 6381333 h 6858000"/>
              <a:gd name="connsiteX378" fmla="*/ 3460661 w 7467600"/>
              <a:gd name="connsiteY378" fmla="*/ 6266763 h 6858000"/>
              <a:gd name="connsiteX379" fmla="*/ 3518021 w 7467600"/>
              <a:gd name="connsiteY379" fmla="*/ 6117298 h 6858000"/>
              <a:gd name="connsiteX380" fmla="*/ 3554035 w 7467600"/>
              <a:gd name="connsiteY380" fmla="*/ 6027832 h 6858000"/>
              <a:gd name="connsiteX381" fmla="*/ 3677174 w 7467600"/>
              <a:gd name="connsiteY381" fmla="*/ 5636351 h 6858000"/>
              <a:gd name="connsiteX382" fmla="*/ 3698819 w 7467600"/>
              <a:gd name="connsiteY382" fmla="*/ 5560503 h 6858000"/>
              <a:gd name="connsiteX383" fmla="*/ 3702094 w 7467600"/>
              <a:gd name="connsiteY383" fmla="*/ 5549194 h 6858000"/>
              <a:gd name="connsiteX384" fmla="*/ 3398355 w 7467600"/>
              <a:gd name="connsiteY384" fmla="*/ 6094603 h 6858000"/>
              <a:gd name="connsiteX385" fmla="*/ 3193941 w 7467600"/>
              <a:gd name="connsiteY385" fmla="*/ 6798775 h 6858000"/>
              <a:gd name="connsiteX386" fmla="*/ 3184140 w 7467600"/>
              <a:gd name="connsiteY386" fmla="*/ 6858000 h 6858000"/>
              <a:gd name="connsiteX387" fmla="*/ 3099978 w 7467600"/>
              <a:gd name="connsiteY387" fmla="*/ 6858000 h 6858000"/>
              <a:gd name="connsiteX388" fmla="*/ 3101556 w 7467600"/>
              <a:gd name="connsiteY388" fmla="*/ 6843337 h 6858000"/>
              <a:gd name="connsiteX389" fmla="*/ 3370162 w 7467600"/>
              <a:gd name="connsiteY389" fmla="*/ 5785550 h 6858000"/>
              <a:gd name="connsiteX390" fmla="*/ 3746477 w 7467600"/>
              <a:gd name="connsiteY390" fmla="*/ 5377889 h 6858000"/>
              <a:gd name="connsiteX391" fmla="*/ 3863399 w 7467600"/>
              <a:gd name="connsiteY391" fmla="*/ 5087257 h 6858000"/>
              <a:gd name="connsiteX392" fmla="*/ 3968712 w 7467600"/>
              <a:gd name="connsiteY392" fmla="*/ 4913989 h 6858000"/>
              <a:gd name="connsiteX393" fmla="*/ 2792390 w 7467600"/>
              <a:gd name="connsiteY393" fmla="*/ 5382974 h 6858000"/>
              <a:gd name="connsiteX394" fmla="*/ 2714982 w 7467600"/>
              <a:gd name="connsiteY394" fmla="*/ 5427051 h 6858000"/>
              <a:gd name="connsiteX395" fmla="*/ 2813361 w 7467600"/>
              <a:gd name="connsiteY395" fmla="*/ 6023912 h 6858000"/>
              <a:gd name="connsiteX396" fmla="*/ 2688430 w 7467600"/>
              <a:gd name="connsiteY396" fmla="*/ 6801564 h 6858000"/>
              <a:gd name="connsiteX397" fmla="*/ 2629626 w 7467600"/>
              <a:gd name="connsiteY397" fmla="*/ 6763394 h 6858000"/>
              <a:gd name="connsiteX398" fmla="*/ 2565328 w 7467600"/>
              <a:gd name="connsiteY398" fmla="*/ 5516399 h 6858000"/>
              <a:gd name="connsiteX399" fmla="*/ 1922999 w 7467600"/>
              <a:gd name="connsiteY399" fmla="*/ 5980343 h 6858000"/>
              <a:gd name="connsiteX400" fmla="*/ 1950261 w 7467600"/>
              <a:gd name="connsiteY400" fmla="*/ 6405858 h 6858000"/>
              <a:gd name="connsiteX401" fmla="*/ 2365554 w 7467600"/>
              <a:gd name="connsiteY401" fmla="*/ 6759107 h 6858000"/>
              <a:gd name="connsiteX402" fmla="*/ 2424142 w 7467600"/>
              <a:gd name="connsiteY402" fmla="*/ 6858000 h 6858000"/>
              <a:gd name="connsiteX403" fmla="*/ 2395994 w 7467600"/>
              <a:gd name="connsiteY403" fmla="*/ 6858000 h 6858000"/>
              <a:gd name="connsiteX404" fmla="*/ 2392863 w 7467600"/>
              <a:gd name="connsiteY404" fmla="*/ 6852964 h 6858000"/>
              <a:gd name="connsiteX405" fmla="*/ 2017589 w 7467600"/>
              <a:gd name="connsiteY405" fmla="*/ 6493982 h 6858000"/>
              <a:gd name="connsiteX406" fmla="*/ 2147336 w 7467600"/>
              <a:gd name="connsiteY406" fmla="*/ 6594052 h 6858000"/>
              <a:gd name="connsiteX407" fmla="*/ 2207047 w 7467600"/>
              <a:gd name="connsiteY407" fmla="*/ 6654540 h 6858000"/>
              <a:gd name="connsiteX408" fmla="*/ 2299106 w 7467600"/>
              <a:gd name="connsiteY408" fmla="*/ 6778931 h 6858000"/>
              <a:gd name="connsiteX409" fmla="*/ 2314430 w 7467600"/>
              <a:gd name="connsiteY409" fmla="*/ 6801144 h 6858000"/>
              <a:gd name="connsiteX410" fmla="*/ 2352406 w 7467600"/>
              <a:gd name="connsiteY410" fmla="*/ 6858000 h 6858000"/>
              <a:gd name="connsiteX411" fmla="*/ 2314492 w 7467600"/>
              <a:gd name="connsiteY411" fmla="*/ 6858000 h 6858000"/>
              <a:gd name="connsiteX412" fmla="*/ 2288095 w 7467600"/>
              <a:gd name="connsiteY412" fmla="*/ 6818030 h 6858000"/>
              <a:gd name="connsiteX413" fmla="*/ 2272768 w 7467600"/>
              <a:gd name="connsiteY413" fmla="*/ 6795822 h 6858000"/>
              <a:gd name="connsiteX414" fmla="*/ 2182715 w 7467600"/>
              <a:gd name="connsiteY414" fmla="*/ 6675071 h 6858000"/>
              <a:gd name="connsiteX415" fmla="*/ 2032061 w 7467600"/>
              <a:gd name="connsiteY415" fmla="*/ 6541380 h 6858000"/>
              <a:gd name="connsiteX416" fmla="*/ 2257220 w 7467600"/>
              <a:gd name="connsiteY416" fmla="*/ 6826257 h 6858000"/>
              <a:gd name="connsiteX417" fmla="*/ 2281324 w 7467600"/>
              <a:gd name="connsiteY417" fmla="*/ 6858000 h 6858000"/>
              <a:gd name="connsiteX418" fmla="*/ 2242860 w 7467600"/>
              <a:gd name="connsiteY418" fmla="*/ 6858000 h 6858000"/>
              <a:gd name="connsiteX419" fmla="*/ 2232818 w 7467600"/>
              <a:gd name="connsiteY419" fmla="*/ 6844926 h 6858000"/>
              <a:gd name="connsiteX420" fmla="*/ 1990172 w 7467600"/>
              <a:gd name="connsiteY420" fmla="*/ 6542121 h 6858000"/>
              <a:gd name="connsiteX421" fmla="*/ 2124090 w 7467600"/>
              <a:gd name="connsiteY421" fmla="*/ 6761017 h 6858000"/>
              <a:gd name="connsiteX422" fmla="*/ 2200380 w 7467600"/>
              <a:gd name="connsiteY422" fmla="*/ 6858000 h 6858000"/>
              <a:gd name="connsiteX423" fmla="*/ 2147507 w 7467600"/>
              <a:gd name="connsiteY423" fmla="*/ 6858000 h 6858000"/>
              <a:gd name="connsiteX424" fmla="*/ 2070668 w 7467600"/>
              <a:gd name="connsiteY424" fmla="*/ 6761520 h 6858000"/>
              <a:gd name="connsiteX425" fmla="*/ 1975142 w 7467600"/>
              <a:gd name="connsiteY425" fmla="*/ 6585570 h 6858000"/>
              <a:gd name="connsiteX426" fmla="*/ 2050035 w 7467600"/>
              <a:gd name="connsiteY426" fmla="*/ 6813345 h 6858000"/>
              <a:gd name="connsiteX427" fmla="*/ 2063025 w 7467600"/>
              <a:gd name="connsiteY427" fmla="*/ 6858000 h 6858000"/>
              <a:gd name="connsiteX428" fmla="*/ 2021675 w 7467600"/>
              <a:gd name="connsiteY428" fmla="*/ 6858000 h 6858000"/>
              <a:gd name="connsiteX429" fmla="*/ 2019308 w 7467600"/>
              <a:gd name="connsiteY429" fmla="*/ 6847118 h 6858000"/>
              <a:gd name="connsiteX430" fmla="*/ 1938835 w 7467600"/>
              <a:gd name="connsiteY430" fmla="*/ 6551160 h 6858000"/>
              <a:gd name="connsiteX431" fmla="*/ 1953230 w 7467600"/>
              <a:gd name="connsiteY431" fmla="*/ 6759699 h 6858000"/>
              <a:gd name="connsiteX432" fmla="*/ 1956763 w 7467600"/>
              <a:gd name="connsiteY432" fmla="*/ 6778191 h 6858000"/>
              <a:gd name="connsiteX433" fmla="*/ 1967925 w 7467600"/>
              <a:gd name="connsiteY433" fmla="*/ 6858000 h 6858000"/>
              <a:gd name="connsiteX434" fmla="*/ 1936622 w 7467600"/>
              <a:gd name="connsiteY434" fmla="*/ 6858000 h 6858000"/>
              <a:gd name="connsiteX435" fmla="*/ 1926261 w 7467600"/>
              <a:gd name="connsiteY435" fmla="*/ 6784064 h 6858000"/>
              <a:gd name="connsiteX436" fmla="*/ 1922724 w 7467600"/>
              <a:gd name="connsiteY436" fmla="*/ 6765577 h 6858000"/>
              <a:gd name="connsiteX437" fmla="*/ 1904650 w 7467600"/>
              <a:gd name="connsiteY437" fmla="*/ 6639616 h 6858000"/>
              <a:gd name="connsiteX438" fmla="*/ 1885273 w 7467600"/>
              <a:gd name="connsiteY438" fmla="*/ 6858000 h 6858000"/>
              <a:gd name="connsiteX439" fmla="*/ 1854363 w 7467600"/>
              <a:gd name="connsiteY439" fmla="*/ 6858000 h 6858000"/>
              <a:gd name="connsiteX440" fmla="*/ 1880391 w 7467600"/>
              <a:gd name="connsiteY440" fmla="*/ 6603796 h 6858000"/>
              <a:gd name="connsiteX441" fmla="*/ 1818273 w 7467600"/>
              <a:gd name="connsiteY441" fmla="*/ 6715729 h 6858000"/>
              <a:gd name="connsiteX442" fmla="*/ 1794691 w 7467600"/>
              <a:gd name="connsiteY442" fmla="*/ 6843239 h 6858000"/>
              <a:gd name="connsiteX443" fmla="*/ 1794914 w 7467600"/>
              <a:gd name="connsiteY443" fmla="*/ 6858000 h 6858000"/>
              <a:gd name="connsiteX444" fmla="*/ 1746128 w 7467600"/>
              <a:gd name="connsiteY444" fmla="*/ 6858000 h 6858000"/>
              <a:gd name="connsiteX445" fmla="*/ 1753934 w 7467600"/>
              <a:gd name="connsiteY445" fmla="*/ 6724796 h 6858000"/>
              <a:gd name="connsiteX446" fmla="*/ 1792053 w 7467600"/>
              <a:gd name="connsiteY446" fmla="*/ 6572396 h 6858000"/>
              <a:gd name="connsiteX447" fmla="*/ 1862248 w 7467600"/>
              <a:gd name="connsiteY447" fmla="*/ 6266397 h 6858000"/>
              <a:gd name="connsiteX448" fmla="*/ 1862250 w 7467600"/>
              <a:gd name="connsiteY448" fmla="*/ 6033531 h 6858000"/>
              <a:gd name="connsiteX449" fmla="*/ 1211999 w 7467600"/>
              <a:gd name="connsiteY449" fmla="*/ 6683610 h 6858000"/>
              <a:gd name="connsiteX450" fmla="*/ 1213266 w 7467600"/>
              <a:gd name="connsiteY450" fmla="*/ 6691947 h 6858000"/>
              <a:gd name="connsiteX451" fmla="*/ 1203370 w 7467600"/>
              <a:gd name="connsiteY451" fmla="*/ 6850676 h 6858000"/>
              <a:gd name="connsiteX452" fmla="*/ 1203671 w 7467600"/>
              <a:gd name="connsiteY452" fmla="*/ 6858000 h 6858000"/>
              <a:gd name="connsiteX453" fmla="*/ 1143180 w 7467600"/>
              <a:gd name="connsiteY453" fmla="*/ 6858000 h 6858000"/>
              <a:gd name="connsiteX454" fmla="*/ 1142176 w 7467600"/>
              <a:gd name="connsiteY454" fmla="*/ 6766045 h 6858000"/>
              <a:gd name="connsiteX455" fmla="*/ 1067484 w 7467600"/>
              <a:gd name="connsiteY455" fmla="*/ 6858000 h 6858000"/>
              <a:gd name="connsiteX456" fmla="*/ 953928 w 7467600"/>
              <a:gd name="connsiteY456" fmla="*/ 6858000 h 6858000"/>
              <a:gd name="connsiteX457" fmla="*/ 959715 w 7467600"/>
              <a:gd name="connsiteY457" fmla="*/ 6850185 h 6858000"/>
              <a:gd name="connsiteX458" fmla="*/ 1483788 w 7467600"/>
              <a:gd name="connsiteY458" fmla="*/ 6259174 h 6858000"/>
              <a:gd name="connsiteX459" fmla="*/ 1100671 w 7467600"/>
              <a:gd name="connsiteY459" fmla="*/ 6252137 h 6858000"/>
              <a:gd name="connsiteX460" fmla="*/ 1090144 w 7467600"/>
              <a:gd name="connsiteY460" fmla="*/ 6256748 h 6858000"/>
              <a:gd name="connsiteX461" fmla="*/ 1095872 w 7467600"/>
              <a:gd name="connsiteY461" fmla="*/ 6271892 h 6858000"/>
              <a:gd name="connsiteX462" fmla="*/ 262785 w 7467600"/>
              <a:gd name="connsiteY462" fmla="*/ 6845450 h 6858000"/>
              <a:gd name="connsiteX463" fmla="*/ 209968 w 7467600"/>
              <a:gd name="connsiteY463" fmla="*/ 6770713 h 6858000"/>
              <a:gd name="connsiteX464" fmla="*/ 873460 w 7467600"/>
              <a:gd name="connsiteY464" fmla="*/ 6253768 h 6858000"/>
              <a:gd name="connsiteX465" fmla="*/ 192686 w 7467600"/>
              <a:gd name="connsiteY465" fmla="*/ 5849257 h 6858000"/>
              <a:gd name="connsiteX466" fmla="*/ 4696 w 7467600"/>
              <a:gd name="connsiteY466" fmla="*/ 5697668 h 6858000"/>
              <a:gd name="connsiteX467" fmla="*/ 0 w 7467600"/>
              <a:gd name="connsiteY467" fmla="*/ 5689984 h 6858000"/>
              <a:gd name="connsiteX468" fmla="*/ 0 w 7467600"/>
              <a:gd name="connsiteY468" fmla="*/ 5513472 h 6858000"/>
              <a:gd name="connsiteX469" fmla="*/ 174101 w 7467600"/>
              <a:gd name="connsiteY469" fmla="*/ 5620277 h 6858000"/>
              <a:gd name="connsiteX470" fmla="*/ 891800 w 7467600"/>
              <a:gd name="connsiteY470" fmla="*/ 6036935 h 6858000"/>
              <a:gd name="connsiteX471" fmla="*/ 1072219 w 7467600"/>
              <a:gd name="connsiteY471" fmla="*/ 6169443 h 6858000"/>
              <a:gd name="connsiteX472" fmla="*/ 1074117 w 7467600"/>
              <a:gd name="connsiteY472" fmla="*/ 6170301 h 6858000"/>
              <a:gd name="connsiteX473" fmla="*/ 1083114 w 7467600"/>
              <a:gd name="connsiteY473" fmla="*/ 6174131 h 6858000"/>
              <a:gd name="connsiteX474" fmla="*/ 1543010 w 7467600"/>
              <a:gd name="connsiteY474" fmla="*/ 6191140 h 6858000"/>
              <a:gd name="connsiteX475" fmla="*/ 1551080 w 7467600"/>
              <a:gd name="connsiteY475" fmla="*/ 6195006 h 6858000"/>
              <a:gd name="connsiteX476" fmla="*/ 2345443 w 7467600"/>
              <a:gd name="connsiteY476" fmla="*/ 5549882 h 6858000"/>
              <a:gd name="connsiteX477" fmla="*/ 1721499 w 7467600"/>
              <a:gd name="connsiteY477" fmla="*/ 5599969 h 6858000"/>
              <a:gd name="connsiteX478" fmla="*/ 767716 w 7467600"/>
              <a:gd name="connsiteY478" fmla="*/ 5472768 h 6858000"/>
              <a:gd name="connsiteX479" fmla="*/ 722147 w 7467600"/>
              <a:gd name="connsiteY479" fmla="*/ 5393091 h 6858000"/>
              <a:gd name="connsiteX480" fmla="*/ 1485552 w 7467600"/>
              <a:gd name="connsiteY480" fmla="*/ 5313202 h 6858000"/>
              <a:gd name="connsiteX481" fmla="*/ 2143004 w 7467600"/>
              <a:gd name="connsiteY481" fmla="*/ 5402420 h 6858000"/>
              <a:gd name="connsiteX482" fmla="*/ 1933391 w 7467600"/>
              <a:gd name="connsiteY482" fmla="*/ 5156971 h 6858000"/>
              <a:gd name="connsiteX483" fmla="*/ 1827118 w 7467600"/>
              <a:gd name="connsiteY483" fmla="*/ 4968410 h 6858000"/>
              <a:gd name="connsiteX484" fmla="*/ 1837349 w 7467600"/>
              <a:gd name="connsiteY484" fmla="*/ 4956357 h 6858000"/>
              <a:gd name="connsiteX485" fmla="*/ 2162835 w 7467600"/>
              <a:gd name="connsiteY485" fmla="*/ 5187853 h 6858000"/>
              <a:gd name="connsiteX486" fmla="*/ 2257167 w 7467600"/>
              <a:gd name="connsiteY486" fmla="*/ 5462123 h 6858000"/>
              <a:gd name="connsiteX487" fmla="*/ 2261598 w 7467600"/>
              <a:gd name="connsiteY487" fmla="*/ 5467998 h 6858000"/>
              <a:gd name="connsiteX488" fmla="*/ 2437177 w 7467600"/>
              <a:gd name="connsiteY488" fmla="*/ 5479608 h 6858000"/>
              <a:gd name="connsiteX489" fmla="*/ 2445247 w 7467600"/>
              <a:gd name="connsiteY489" fmla="*/ 5483476 h 6858000"/>
              <a:gd name="connsiteX490" fmla="*/ 2743626 w 7467600"/>
              <a:gd name="connsiteY490" fmla="*/ 5304819 h 6858000"/>
              <a:gd name="connsiteX491" fmla="*/ 3048102 w 7467600"/>
              <a:gd name="connsiteY491" fmla="*/ 5150595 h 6858000"/>
              <a:gd name="connsiteX492" fmla="*/ 1799414 w 7467600"/>
              <a:gd name="connsiteY492" fmla="*/ 4694732 h 6858000"/>
              <a:gd name="connsiteX493" fmla="*/ 1771735 w 7467600"/>
              <a:gd name="connsiteY493" fmla="*/ 4619929 h 6858000"/>
              <a:gd name="connsiteX494" fmla="*/ 3104273 w 7467600"/>
              <a:gd name="connsiteY494" fmla="*/ 5076159 h 6858000"/>
              <a:gd name="connsiteX495" fmla="*/ 3113245 w 7467600"/>
              <a:gd name="connsiteY495" fmla="*/ 5090705 h 6858000"/>
              <a:gd name="connsiteX496" fmla="*/ 3126294 w 7467600"/>
              <a:gd name="connsiteY496" fmla="*/ 5114400 h 6858000"/>
              <a:gd name="connsiteX497" fmla="*/ 3937433 w 7467600"/>
              <a:gd name="connsiteY497" fmla="*/ 4830473 h 6858000"/>
              <a:gd name="connsiteX498" fmla="*/ 3590475 w 7467600"/>
              <a:gd name="connsiteY498" fmla="*/ 4597974 h 6858000"/>
              <a:gd name="connsiteX499" fmla="*/ 3100264 w 7467600"/>
              <a:gd name="connsiteY499" fmla="*/ 4579845 h 6858000"/>
              <a:gd name="connsiteX500" fmla="*/ 2183576 w 7467600"/>
              <a:gd name="connsiteY500" fmla="*/ 4227150 h 6858000"/>
              <a:gd name="connsiteX501" fmla="*/ 2151029 w 7467600"/>
              <a:gd name="connsiteY501" fmla="*/ 4146947 h 6858000"/>
              <a:gd name="connsiteX502" fmla="*/ 3563434 w 7467600"/>
              <a:gd name="connsiteY502" fmla="*/ 4469115 h 6858000"/>
              <a:gd name="connsiteX503" fmla="*/ 3177952 w 7467600"/>
              <a:gd name="connsiteY503" fmla="*/ 3657386 h 6858000"/>
              <a:gd name="connsiteX504" fmla="*/ 3189263 w 7467600"/>
              <a:gd name="connsiteY504" fmla="*/ 3625726 h 6858000"/>
              <a:gd name="connsiteX505" fmla="*/ 3560912 w 7467600"/>
              <a:gd name="connsiteY505" fmla="*/ 4079863 h 6858000"/>
              <a:gd name="connsiteX506" fmla="*/ 3626636 w 7467600"/>
              <a:gd name="connsiteY506" fmla="*/ 4512230 h 6858000"/>
              <a:gd name="connsiteX507" fmla="*/ 3653088 w 7467600"/>
              <a:gd name="connsiteY507" fmla="*/ 4521417 h 6858000"/>
              <a:gd name="connsiteX508" fmla="*/ 3988128 w 7467600"/>
              <a:gd name="connsiteY508" fmla="*/ 4817267 h 6858000"/>
              <a:gd name="connsiteX509" fmla="*/ 4830582 w 7467600"/>
              <a:gd name="connsiteY509" fmla="*/ 4676000 h 6858000"/>
              <a:gd name="connsiteX510" fmla="*/ 4830100 w 7467600"/>
              <a:gd name="connsiteY510" fmla="*/ 4675554 h 6858000"/>
              <a:gd name="connsiteX511" fmla="*/ 4036318 w 7467600"/>
              <a:gd name="connsiteY511" fmla="*/ 4147013 h 6858000"/>
              <a:gd name="connsiteX512" fmla="*/ 3432098 w 7467600"/>
              <a:gd name="connsiteY512" fmla="*/ 3537312 h 6858000"/>
              <a:gd name="connsiteX513" fmla="*/ 3446761 w 7467600"/>
              <a:gd name="connsiteY513" fmla="*/ 3461278 h 6858000"/>
              <a:gd name="connsiteX514" fmla="*/ 4419733 w 7467600"/>
              <a:gd name="connsiteY514" fmla="*/ 3963555 h 6858000"/>
              <a:gd name="connsiteX515" fmla="*/ 4781371 w 7467600"/>
              <a:gd name="connsiteY515" fmla="*/ 4458604 h 6858000"/>
              <a:gd name="connsiteX516" fmla="*/ 4780440 w 7467600"/>
              <a:gd name="connsiteY516" fmla="*/ 4470290 h 6858000"/>
              <a:gd name="connsiteX517" fmla="*/ 4898954 w 7467600"/>
              <a:gd name="connsiteY517" fmla="*/ 4662092 h 6858000"/>
              <a:gd name="connsiteX518" fmla="*/ 4900699 w 7467600"/>
              <a:gd name="connsiteY518" fmla="*/ 4670867 h 6858000"/>
              <a:gd name="connsiteX519" fmla="*/ 5714511 w 7467600"/>
              <a:gd name="connsiteY519" fmla="*/ 4663483 h 6858000"/>
              <a:gd name="connsiteX520" fmla="*/ 5464793 w 7467600"/>
              <a:gd name="connsiteY520" fmla="*/ 4393556 h 6858000"/>
              <a:gd name="connsiteX521" fmla="*/ 5461897 w 7467600"/>
              <a:gd name="connsiteY521" fmla="*/ 4390879 h 6858000"/>
              <a:gd name="connsiteX522" fmla="*/ 4294126 w 7467600"/>
              <a:gd name="connsiteY522" fmla="*/ 3303048 h 6858000"/>
              <a:gd name="connsiteX523" fmla="*/ 4305321 w 7467600"/>
              <a:gd name="connsiteY523" fmla="*/ 3256953 h 6858000"/>
              <a:gd name="connsiteX524" fmla="*/ 4949299 w 7467600"/>
              <a:gd name="connsiteY524" fmla="*/ 3766336 h 6858000"/>
              <a:gd name="connsiteX525" fmla="*/ 5291452 w 7467600"/>
              <a:gd name="connsiteY525" fmla="*/ 4076801 h 6858000"/>
              <a:gd name="connsiteX526" fmla="*/ 5434998 w 7467600"/>
              <a:gd name="connsiteY526" fmla="*/ 4254100 h 6858000"/>
              <a:gd name="connsiteX527" fmla="*/ 5351015 w 7467600"/>
              <a:gd name="connsiteY527" fmla="*/ 3760989 h 6858000"/>
              <a:gd name="connsiteX528" fmla="*/ 5413780 w 7467600"/>
              <a:gd name="connsiteY528" fmla="*/ 2966265 h 6858000"/>
              <a:gd name="connsiteX529" fmla="*/ 5425627 w 7467600"/>
              <a:gd name="connsiteY529" fmla="*/ 2954192 h 6858000"/>
              <a:gd name="connsiteX530" fmla="*/ 6604735 w 7467600"/>
              <a:gd name="connsiteY530" fmla="*/ 2041381 h 6858000"/>
              <a:gd name="connsiteX531" fmla="*/ 7204487 w 7467600"/>
              <a:gd name="connsiteY531" fmla="*/ 2742112 h 6858000"/>
              <a:gd name="connsiteX532" fmla="*/ 7131592 w 7467600"/>
              <a:gd name="connsiteY532" fmla="*/ 2672096 h 6858000"/>
              <a:gd name="connsiteX533" fmla="*/ 6996344 w 7467600"/>
              <a:gd name="connsiteY533" fmla="*/ 2518310 h 6858000"/>
              <a:gd name="connsiteX534" fmla="*/ 6735495 w 7467600"/>
              <a:gd name="connsiteY534" fmla="*/ 2196890 h 6858000"/>
              <a:gd name="connsiteX535" fmla="*/ 6721901 w 7467600"/>
              <a:gd name="connsiteY535" fmla="*/ 2179274 h 6858000"/>
              <a:gd name="connsiteX536" fmla="*/ 6604735 w 7467600"/>
              <a:gd name="connsiteY536" fmla="*/ 2041381 h 6858000"/>
              <a:gd name="connsiteX537" fmla="*/ 6591670 w 7467600"/>
              <a:gd name="connsiteY537" fmla="*/ 1988277 h 6858000"/>
              <a:gd name="connsiteX538" fmla="*/ 6747349 w 7467600"/>
              <a:gd name="connsiteY538" fmla="*/ 2160069 h 6858000"/>
              <a:gd name="connsiteX539" fmla="*/ 6760943 w 7467600"/>
              <a:gd name="connsiteY539" fmla="*/ 2177686 h 6858000"/>
              <a:gd name="connsiteX540" fmla="*/ 7021065 w 7467600"/>
              <a:gd name="connsiteY540" fmla="*/ 2498102 h 6858000"/>
              <a:gd name="connsiteX541" fmla="*/ 7155223 w 7467600"/>
              <a:gd name="connsiteY541" fmla="*/ 2650386 h 6858000"/>
              <a:gd name="connsiteX542" fmla="*/ 7203167 w 7467600"/>
              <a:gd name="connsiteY542" fmla="*/ 2697288 h 6858000"/>
              <a:gd name="connsiteX543" fmla="*/ 6937703 w 7467600"/>
              <a:gd name="connsiteY543" fmla="*/ 2321981 h 6858000"/>
              <a:gd name="connsiteX544" fmla="*/ 6591670 w 7467600"/>
              <a:gd name="connsiteY544" fmla="*/ 1988277 h 6858000"/>
              <a:gd name="connsiteX545" fmla="*/ 5798671 w 7467600"/>
              <a:gd name="connsiteY545" fmla="*/ 1981601 h 6858000"/>
              <a:gd name="connsiteX546" fmla="*/ 5754709 w 7467600"/>
              <a:gd name="connsiteY546" fmla="*/ 2071454 h 6858000"/>
              <a:gd name="connsiteX547" fmla="*/ 5763044 w 7467600"/>
              <a:gd name="connsiteY547" fmla="*/ 2842206 h 6858000"/>
              <a:gd name="connsiteX548" fmla="*/ 5764974 w 7467600"/>
              <a:gd name="connsiteY548" fmla="*/ 2799609 h 6858000"/>
              <a:gd name="connsiteX549" fmla="*/ 5767665 w 7467600"/>
              <a:gd name="connsiteY549" fmla="*/ 2666409 h 6858000"/>
              <a:gd name="connsiteX550" fmla="*/ 5763055 w 7467600"/>
              <a:gd name="connsiteY550" fmla="*/ 2579705 h 6858000"/>
              <a:gd name="connsiteX551" fmla="*/ 5758079 w 7467600"/>
              <a:gd name="connsiteY551" fmla="*/ 2492508 h 6858000"/>
              <a:gd name="connsiteX552" fmla="*/ 5779325 w 7467600"/>
              <a:gd name="connsiteY552" fmla="*/ 2197069 h 6858000"/>
              <a:gd name="connsiteX553" fmla="*/ 5798671 w 7467600"/>
              <a:gd name="connsiteY553" fmla="*/ 1981601 h 6858000"/>
              <a:gd name="connsiteX554" fmla="*/ 5829202 w 7467600"/>
              <a:gd name="connsiteY554" fmla="*/ 1971679 h 6858000"/>
              <a:gd name="connsiteX555" fmla="*/ 5809558 w 7467600"/>
              <a:gd name="connsiteY555" fmla="*/ 2198043 h 6858000"/>
              <a:gd name="connsiteX556" fmla="*/ 5788653 w 7467600"/>
              <a:gd name="connsiteY556" fmla="*/ 2489430 h 6858000"/>
              <a:gd name="connsiteX557" fmla="*/ 5793439 w 7467600"/>
              <a:gd name="connsiteY557" fmla="*/ 2575235 h 6858000"/>
              <a:gd name="connsiteX558" fmla="*/ 5796837 w 7467600"/>
              <a:gd name="connsiteY558" fmla="*/ 2637633 h 6858000"/>
              <a:gd name="connsiteX559" fmla="*/ 5818614 w 7467600"/>
              <a:gd name="connsiteY559" fmla="*/ 2473055 h 6858000"/>
              <a:gd name="connsiteX560" fmla="*/ 5829202 w 7467600"/>
              <a:gd name="connsiteY560" fmla="*/ 1971679 h 6858000"/>
              <a:gd name="connsiteX561" fmla="*/ 5911389 w 7467600"/>
              <a:gd name="connsiteY561" fmla="*/ 1898371 h 6858000"/>
              <a:gd name="connsiteX562" fmla="*/ 6237627 w 7467600"/>
              <a:gd name="connsiteY562" fmla="*/ 2231921 h 6858000"/>
              <a:gd name="connsiteX563" fmla="*/ 5911389 w 7467600"/>
              <a:gd name="connsiteY563" fmla="*/ 1898371 h 6858000"/>
              <a:gd name="connsiteX564" fmla="*/ 6944437 w 7467600"/>
              <a:gd name="connsiteY564" fmla="*/ 1575402 h 6858000"/>
              <a:gd name="connsiteX565" fmla="*/ 6304730 w 7467600"/>
              <a:gd name="connsiteY565" fmla="*/ 1766654 h 6858000"/>
              <a:gd name="connsiteX566" fmla="*/ 6944437 w 7467600"/>
              <a:gd name="connsiteY566" fmla="*/ 1575402 h 6858000"/>
              <a:gd name="connsiteX567" fmla="*/ 7019523 w 7467600"/>
              <a:gd name="connsiteY567" fmla="*/ 1519450 h 6858000"/>
              <a:gd name="connsiteX568" fmla="*/ 6298091 w 7467600"/>
              <a:gd name="connsiteY568" fmla="*/ 1737122 h 6858000"/>
              <a:gd name="connsiteX569" fmla="*/ 7019523 w 7467600"/>
              <a:gd name="connsiteY569" fmla="*/ 1519450 h 6858000"/>
              <a:gd name="connsiteX570" fmla="*/ 2399523 w 7467600"/>
              <a:gd name="connsiteY570" fmla="*/ 1428234 h 6858000"/>
              <a:gd name="connsiteX571" fmla="*/ 2224982 w 7467600"/>
              <a:gd name="connsiteY571" fmla="*/ 1826201 h 6858000"/>
              <a:gd name="connsiteX572" fmla="*/ 2096099 w 7467600"/>
              <a:gd name="connsiteY572" fmla="*/ 2345900 h 6858000"/>
              <a:gd name="connsiteX573" fmla="*/ 2283317 w 7467600"/>
              <a:gd name="connsiteY573" fmla="*/ 1796925 h 6858000"/>
              <a:gd name="connsiteX574" fmla="*/ 2399523 w 7467600"/>
              <a:gd name="connsiteY574" fmla="*/ 1428234 h 6858000"/>
              <a:gd name="connsiteX575" fmla="*/ 2448558 w 7467600"/>
              <a:gd name="connsiteY575" fmla="*/ 1373435 h 6858000"/>
              <a:gd name="connsiteX576" fmla="*/ 2312521 w 7467600"/>
              <a:gd name="connsiteY576" fmla="*/ 1806140 h 6858000"/>
              <a:gd name="connsiteX577" fmla="*/ 2127533 w 7467600"/>
              <a:gd name="connsiteY577" fmla="*/ 2348380 h 6858000"/>
              <a:gd name="connsiteX578" fmla="*/ 2358080 w 7467600"/>
              <a:gd name="connsiteY578" fmla="*/ 1866134 h 6858000"/>
              <a:gd name="connsiteX579" fmla="*/ 2407436 w 7467600"/>
              <a:gd name="connsiteY579" fmla="*/ 1651070 h 6858000"/>
              <a:gd name="connsiteX580" fmla="*/ 2448558 w 7467600"/>
              <a:gd name="connsiteY580" fmla="*/ 1373435 h 6858000"/>
              <a:gd name="connsiteX581" fmla="*/ 278707 w 7467600"/>
              <a:gd name="connsiteY581" fmla="*/ 1352270 h 6858000"/>
              <a:gd name="connsiteX582" fmla="*/ 321570 w 7467600"/>
              <a:gd name="connsiteY582" fmla="*/ 1861610 h 6858000"/>
              <a:gd name="connsiteX583" fmla="*/ 294281 w 7467600"/>
              <a:gd name="connsiteY583" fmla="*/ 1440658 h 6858000"/>
              <a:gd name="connsiteX584" fmla="*/ 278707 w 7467600"/>
              <a:gd name="connsiteY584" fmla="*/ 1352270 h 6858000"/>
              <a:gd name="connsiteX585" fmla="*/ 1423821 w 7467600"/>
              <a:gd name="connsiteY585" fmla="*/ 1351958 h 6858000"/>
              <a:gd name="connsiteX586" fmla="*/ 1638521 w 7467600"/>
              <a:gd name="connsiteY586" fmla="*/ 1908470 h 6858000"/>
              <a:gd name="connsiteX587" fmla="*/ 1754199 w 7467600"/>
              <a:gd name="connsiteY587" fmla="*/ 2149284 h 6858000"/>
              <a:gd name="connsiteX588" fmla="*/ 1908359 w 7467600"/>
              <a:gd name="connsiteY588" fmla="*/ 2364988 h 6858000"/>
              <a:gd name="connsiteX589" fmla="*/ 1647661 w 7467600"/>
              <a:gd name="connsiteY589" fmla="*/ 1825945 h 6858000"/>
              <a:gd name="connsiteX590" fmla="*/ 1423821 w 7467600"/>
              <a:gd name="connsiteY590" fmla="*/ 1351958 h 6858000"/>
              <a:gd name="connsiteX591" fmla="*/ 1431890 w 7467600"/>
              <a:gd name="connsiteY591" fmla="*/ 1306475 h 6858000"/>
              <a:gd name="connsiteX592" fmla="*/ 1507597 w 7467600"/>
              <a:gd name="connsiteY592" fmla="*/ 1446132 h 6858000"/>
              <a:gd name="connsiteX593" fmla="*/ 1674586 w 7467600"/>
              <a:gd name="connsiteY593" fmla="*/ 1813832 h 6858000"/>
              <a:gd name="connsiteX594" fmla="*/ 1815950 w 7467600"/>
              <a:gd name="connsiteY594" fmla="*/ 2128564 h 6858000"/>
              <a:gd name="connsiteX595" fmla="*/ 1984242 w 7467600"/>
              <a:gd name="connsiteY595" fmla="*/ 2430829 h 6858000"/>
              <a:gd name="connsiteX596" fmla="*/ 2014023 w 7467600"/>
              <a:gd name="connsiteY596" fmla="*/ 2450995 h 6858000"/>
              <a:gd name="connsiteX597" fmla="*/ 1747337 w 7467600"/>
              <a:gd name="connsiteY597" fmla="*/ 1855264 h 6858000"/>
              <a:gd name="connsiteX598" fmla="*/ 1533749 w 7467600"/>
              <a:gd name="connsiteY598" fmla="*/ 1478656 h 6858000"/>
              <a:gd name="connsiteX599" fmla="*/ 1431890 w 7467600"/>
              <a:gd name="connsiteY599" fmla="*/ 1306475 h 6858000"/>
              <a:gd name="connsiteX600" fmla="*/ 5052692 w 7467600"/>
              <a:gd name="connsiteY600" fmla="*/ 1292994 h 6858000"/>
              <a:gd name="connsiteX601" fmla="*/ 5200661 w 7467600"/>
              <a:gd name="connsiteY601" fmla="*/ 1635186 h 6858000"/>
              <a:gd name="connsiteX602" fmla="*/ 5297138 w 7467600"/>
              <a:gd name="connsiteY602" fmla="*/ 1906351 h 6858000"/>
              <a:gd name="connsiteX603" fmla="*/ 5052692 w 7467600"/>
              <a:gd name="connsiteY603" fmla="*/ 1292994 h 6858000"/>
              <a:gd name="connsiteX604" fmla="*/ 5009948 w 7467600"/>
              <a:gd name="connsiteY604" fmla="*/ 1273619 h 6858000"/>
              <a:gd name="connsiteX605" fmla="*/ 5121777 w 7467600"/>
              <a:gd name="connsiteY605" fmla="*/ 1654213 h 6858000"/>
              <a:gd name="connsiteX606" fmla="*/ 5293545 w 7467600"/>
              <a:gd name="connsiteY606" fmla="*/ 2072247 h 6858000"/>
              <a:gd name="connsiteX607" fmla="*/ 5294042 w 7467600"/>
              <a:gd name="connsiteY607" fmla="*/ 2065019 h 6858000"/>
              <a:gd name="connsiteX608" fmla="*/ 5171936 w 7467600"/>
              <a:gd name="connsiteY608" fmla="*/ 1647613 h 6858000"/>
              <a:gd name="connsiteX609" fmla="*/ 5009948 w 7467600"/>
              <a:gd name="connsiteY609" fmla="*/ 1273619 h 6858000"/>
              <a:gd name="connsiteX610" fmla="*/ 655236 w 7467600"/>
              <a:gd name="connsiteY610" fmla="*/ 1268632 h 6858000"/>
              <a:gd name="connsiteX611" fmla="*/ 839521 w 7467600"/>
              <a:gd name="connsiteY611" fmla="*/ 1685315 h 6858000"/>
              <a:gd name="connsiteX612" fmla="*/ 1109416 w 7467600"/>
              <a:gd name="connsiteY612" fmla="*/ 2061663 h 6858000"/>
              <a:gd name="connsiteX613" fmla="*/ 1298300 w 7467600"/>
              <a:gd name="connsiteY613" fmla="*/ 2247742 h 6858000"/>
              <a:gd name="connsiteX614" fmla="*/ 1125871 w 7467600"/>
              <a:gd name="connsiteY614" fmla="*/ 1989513 h 6858000"/>
              <a:gd name="connsiteX615" fmla="*/ 981574 w 7467600"/>
              <a:gd name="connsiteY615" fmla="*/ 1783157 h 6858000"/>
              <a:gd name="connsiteX616" fmla="*/ 922198 w 7467600"/>
              <a:gd name="connsiteY616" fmla="*/ 1677437 h 6858000"/>
              <a:gd name="connsiteX617" fmla="*/ 869293 w 7467600"/>
              <a:gd name="connsiteY617" fmla="*/ 1583214 h 6858000"/>
              <a:gd name="connsiteX618" fmla="*/ 751431 w 7467600"/>
              <a:gd name="connsiteY618" fmla="*/ 1405731 h 6858000"/>
              <a:gd name="connsiteX619" fmla="*/ 655236 w 7467600"/>
              <a:gd name="connsiteY619" fmla="*/ 1268632 h 6858000"/>
              <a:gd name="connsiteX620" fmla="*/ 6516292 w 7467600"/>
              <a:gd name="connsiteY620" fmla="*/ 1263064 h 6858000"/>
              <a:gd name="connsiteX621" fmla="*/ 5736320 w 7467600"/>
              <a:gd name="connsiteY621" fmla="*/ 1501803 h 6858000"/>
              <a:gd name="connsiteX622" fmla="*/ 6516292 w 7467600"/>
              <a:gd name="connsiteY622" fmla="*/ 1263064 h 6858000"/>
              <a:gd name="connsiteX623" fmla="*/ 291466 w 7467600"/>
              <a:gd name="connsiteY623" fmla="*/ 1250369 h 6858000"/>
              <a:gd name="connsiteX624" fmla="*/ 323180 w 7467600"/>
              <a:gd name="connsiteY624" fmla="*/ 1435283 h 6858000"/>
              <a:gd name="connsiteX625" fmla="*/ 349381 w 7467600"/>
              <a:gd name="connsiteY625" fmla="*/ 1875041 h 6858000"/>
              <a:gd name="connsiteX626" fmla="*/ 374363 w 7467600"/>
              <a:gd name="connsiteY626" fmla="*/ 1506494 h 6858000"/>
              <a:gd name="connsiteX627" fmla="*/ 302168 w 7467600"/>
              <a:gd name="connsiteY627" fmla="*/ 1274495 h 6858000"/>
              <a:gd name="connsiteX628" fmla="*/ 291466 w 7467600"/>
              <a:gd name="connsiteY628" fmla="*/ 1250369 h 6858000"/>
              <a:gd name="connsiteX629" fmla="*/ 678222 w 7467600"/>
              <a:gd name="connsiteY629" fmla="*/ 1248670 h 6858000"/>
              <a:gd name="connsiteX630" fmla="*/ 775536 w 7467600"/>
              <a:gd name="connsiteY630" fmla="*/ 1388015 h 6858000"/>
              <a:gd name="connsiteX631" fmla="*/ 894529 w 7467600"/>
              <a:gd name="connsiteY631" fmla="*/ 1567739 h 6858000"/>
              <a:gd name="connsiteX632" fmla="*/ 948000 w 7467600"/>
              <a:gd name="connsiteY632" fmla="*/ 1663088 h 6858000"/>
              <a:gd name="connsiteX633" fmla="*/ 1006812 w 7467600"/>
              <a:gd name="connsiteY633" fmla="*/ 1767683 h 6858000"/>
              <a:gd name="connsiteX634" fmla="*/ 1149133 w 7467600"/>
              <a:gd name="connsiteY634" fmla="*/ 1971513 h 6858000"/>
              <a:gd name="connsiteX635" fmla="*/ 1333952 w 7467600"/>
              <a:gd name="connsiteY635" fmla="*/ 2251620 h 6858000"/>
              <a:gd name="connsiteX636" fmla="*/ 1337329 w 7467600"/>
              <a:gd name="connsiteY636" fmla="*/ 2258350 h 6858000"/>
              <a:gd name="connsiteX637" fmla="*/ 1014726 w 7467600"/>
              <a:gd name="connsiteY637" fmla="*/ 1615556 h 6858000"/>
              <a:gd name="connsiteX638" fmla="*/ 678222 w 7467600"/>
              <a:gd name="connsiteY638" fmla="*/ 1248670 h 6858000"/>
              <a:gd name="connsiteX639" fmla="*/ 6691602 w 7467600"/>
              <a:gd name="connsiteY639" fmla="*/ 1140573 h 6858000"/>
              <a:gd name="connsiteX640" fmla="*/ 6571100 w 7467600"/>
              <a:gd name="connsiteY640" fmla="*/ 1183662 h 6858000"/>
              <a:gd name="connsiteX641" fmla="*/ 6241687 w 7467600"/>
              <a:gd name="connsiteY641" fmla="*/ 1257600 h 6858000"/>
              <a:gd name="connsiteX642" fmla="*/ 5693009 w 7467600"/>
              <a:gd name="connsiteY642" fmla="*/ 1478256 h 6858000"/>
              <a:gd name="connsiteX643" fmla="*/ 6548420 w 7467600"/>
              <a:gd name="connsiteY643" fmla="*/ 1214599 h 6858000"/>
              <a:gd name="connsiteX644" fmla="*/ 6605473 w 7467600"/>
              <a:gd name="connsiteY644" fmla="*/ 1184686 h 6858000"/>
              <a:gd name="connsiteX645" fmla="*/ 6691602 w 7467600"/>
              <a:gd name="connsiteY645" fmla="*/ 1140573 h 6858000"/>
              <a:gd name="connsiteX646" fmla="*/ 4002475 w 7467600"/>
              <a:gd name="connsiteY646" fmla="*/ 1037802 h 6858000"/>
              <a:gd name="connsiteX647" fmla="*/ 4000324 w 7467600"/>
              <a:gd name="connsiteY647" fmla="*/ 1039362 h 6858000"/>
              <a:gd name="connsiteX648" fmla="*/ 4002862 w 7467600"/>
              <a:gd name="connsiteY648" fmla="*/ 1042866 h 6858000"/>
              <a:gd name="connsiteX649" fmla="*/ 4002475 w 7467600"/>
              <a:gd name="connsiteY649" fmla="*/ 1037802 h 6858000"/>
              <a:gd name="connsiteX650" fmla="*/ 506322 w 7467600"/>
              <a:gd name="connsiteY650" fmla="*/ 1020997 h 6858000"/>
              <a:gd name="connsiteX651" fmla="*/ 533068 w 7467600"/>
              <a:gd name="connsiteY651" fmla="*/ 1029409 h 6858000"/>
              <a:gd name="connsiteX652" fmla="*/ 1232525 w 7467600"/>
              <a:gd name="connsiteY652" fmla="*/ 1804675 h 6858000"/>
              <a:gd name="connsiteX653" fmla="*/ 1388858 w 7467600"/>
              <a:gd name="connsiteY653" fmla="*/ 2368011 h 6858000"/>
              <a:gd name="connsiteX654" fmla="*/ 1384098 w 7467600"/>
              <a:gd name="connsiteY654" fmla="*/ 2378125 h 6858000"/>
              <a:gd name="connsiteX655" fmla="*/ 1425393 w 7467600"/>
              <a:gd name="connsiteY655" fmla="*/ 2589124 h 6858000"/>
              <a:gd name="connsiteX656" fmla="*/ 1424001 w 7467600"/>
              <a:gd name="connsiteY656" fmla="*/ 2597541 h 6858000"/>
              <a:gd name="connsiteX657" fmla="*/ 2152729 w 7467600"/>
              <a:gd name="connsiteY657" fmla="*/ 2864487 h 6858000"/>
              <a:gd name="connsiteX658" fmla="*/ 2020609 w 7467600"/>
              <a:gd name="connsiteY658" fmla="*/ 2539671 h 6858000"/>
              <a:gd name="connsiteX659" fmla="*/ 2018920 w 7467600"/>
              <a:gd name="connsiteY659" fmla="*/ 2536309 h 6858000"/>
              <a:gd name="connsiteX660" fmla="*/ 1342441 w 7467600"/>
              <a:gd name="connsiteY660" fmla="*/ 1173017 h 6858000"/>
              <a:gd name="connsiteX661" fmla="*/ 1367925 w 7467600"/>
              <a:gd name="connsiteY661" fmla="*/ 1135648 h 6858000"/>
              <a:gd name="connsiteX662" fmla="*/ 1771401 w 7467600"/>
              <a:gd name="connsiteY662" fmla="*/ 1806673 h 6858000"/>
              <a:gd name="connsiteX663" fmla="*/ 1972385 w 7467600"/>
              <a:gd name="connsiteY663" fmla="*/ 2198735 h 6858000"/>
              <a:gd name="connsiteX664" fmla="*/ 2040892 w 7467600"/>
              <a:gd name="connsiteY664" fmla="*/ 2405205 h 6858000"/>
              <a:gd name="connsiteX665" fmla="*/ 2131689 w 7467600"/>
              <a:gd name="connsiteY665" fmla="*/ 1936926 h 6858000"/>
              <a:gd name="connsiteX666" fmla="*/ 2454820 w 7467600"/>
              <a:gd name="connsiteY666" fmla="*/ 1248808 h 6858000"/>
              <a:gd name="connsiteX667" fmla="*/ 2492512 w 7467600"/>
              <a:gd name="connsiteY667" fmla="*/ 1302920 h 6858000"/>
              <a:gd name="connsiteX668" fmla="*/ 2081216 w 7467600"/>
              <a:gd name="connsiteY668" fmla="*/ 2527513 h 6858000"/>
              <a:gd name="connsiteX669" fmla="*/ 2081211 w 7467600"/>
              <a:gd name="connsiteY669" fmla="*/ 2528916 h 6858000"/>
              <a:gd name="connsiteX670" fmla="*/ 2199067 w 7467600"/>
              <a:gd name="connsiteY670" fmla="*/ 2884061 h 6858000"/>
              <a:gd name="connsiteX671" fmla="*/ 3192586 w 7467600"/>
              <a:gd name="connsiteY671" fmla="*/ 3411496 h 6858000"/>
              <a:gd name="connsiteX672" fmla="*/ 3182620 w 7467600"/>
              <a:gd name="connsiteY672" fmla="*/ 3483279 h 6858000"/>
              <a:gd name="connsiteX673" fmla="*/ 2435119 w 7467600"/>
              <a:gd name="connsiteY673" fmla="*/ 3080173 h 6858000"/>
              <a:gd name="connsiteX674" fmla="*/ 2410152 w 7467600"/>
              <a:gd name="connsiteY674" fmla="*/ 3063751 h 6858000"/>
              <a:gd name="connsiteX675" fmla="*/ 2408099 w 7467600"/>
              <a:gd name="connsiteY675" fmla="*/ 3064403 h 6858000"/>
              <a:gd name="connsiteX676" fmla="*/ 2407218 w 7467600"/>
              <a:gd name="connsiteY676" fmla="*/ 3070324 h 6858000"/>
              <a:gd name="connsiteX677" fmla="*/ 2380138 w 7467600"/>
              <a:gd name="connsiteY677" fmla="*/ 3099341 h 6858000"/>
              <a:gd name="connsiteX678" fmla="*/ 1765923 w 7467600"/>
              <a:gd name="connsiteY678" fmla="*/ 3581043 h 6858000"/>
              <a:gd name="connsiteX679" fmla="*/ 1702258 w 7467600"/>
              <a:gd name="connsiteY679" fmla="*/ 3612286 h 6858000"/>
              <a:gd name="connsiteX680" fmla="*/ 1538370 w 7467600"/>
              <a:gd name="connsiteY680" fmla="*/ 3811804 h 6858000"/>
              <a:gd name="connsiteX681" fmla="*/ 542867 w 7467600"/>
              <a:gd name="connsiteY681" fmla="*/ 4944092 h 6858000"/>
              <a:gd name="connsiteX682" fmla="*/ 515800 w 7467600"/>
              <a:gd name="connsiteY682" fmla="*/ 4862180 h 6858000"/>
              <a:gd name="connsiteX683" fmla="*/ 909145 w 7467600"/>
              <a:gd name="connsiteY683" fmla="*/ 4199225 h 6858000"/>
              <a:gd name="connsiteX684" fmla="*/ 1214067 w 7467600"/>
              <a:gd name="connsiteY684" fmla="*/ 3908561 h 6858000"/>
              <a:gd name="connsiteX685" fmla="*/ 640967 w 7467600"/>
              <a:gd name="connsiteY685" fmla="*/ 4105601 h 6858000"/>
              <a:gd name="connsiteX686" fmla="*/ 112563 w 7467600"/>
              <a:gd name="connsiteY686" fmla="*/ 4396952 h 6858000"/>
              <a:gd name="connsiteX687" fmla="*/ 0 w 7467600"/>
              <a:gd name="connsiteY687" fmla="*/ 4466006 h 6858000"/>
              <a:gd name="connsiteX688" fmla="*/ 0 w 7467600"/>
              <a:gd name="connsiteY688" fmla="*/ 4233763 h 6858000"/>
              <a:gd name="connsiteX689" fmla="*/ 36881 w 7467600"/>
              <a:gd name="connsiteY689" fmla="*/ 4200118 h 6858000"/>
              <a:gd name="connsiteX690" fmla="*/ 910534 w 7467600"/>
              <a:gd name="connsiteY690" fmla="*/ 3629753 h 6858000"/>
              <a:gd name="connsiteX691" fmla="*/ 1578717 w 7467600"/>
              <a:gd name="connsiteY691" fmla="*/ 3575982 h 6858000"/>
              <a:gd name="connsiteX692" fmla="*/ 2338780 w 7467600"/>
              <a:gd name="connsiteY692" fmla="*/ 3033725 h 6858000"/>
              <a:gd name="connsiteX693" fmla="*/ 1807991 w 7467600"/>
              <a:gd name="connsiteY693" fmla="*/ 2807184 h 6858000"/>
              <a:gd name="connsiteX694" fmla="*/ 1416358 w 7467600"/>
              <a:gd name="connsiteY694" fmla="*/ 3112571 h 6858000"/>
              <a:gd name="connsiteX695" fmla="*/ 939066 w 7467600"/>
              <a:gd name="connsiteY695" fmla="*/ 3378798 h 6858000"/>
              <a:gd name="connsiteX696" fmla="*/ 115099 w 7467600"/>
              <a:gd name="connsiteY696" fmla="*/ 3607650 h 6858000"/>
              <a:gd name="connsiteX697" fmla="*/ 97284 w 7467600"/>
              <a:gd name="connsiteY697" fmla="*/ 3520393 h 6858000"/>
              <a:gd name="connsiteX698" fmla="*/ 922050 w 7467600"/>
              <a:gd name="connsiteY698" fmla="*/ 3074867 h 6858000"/>
              <a:gd name="connsiteX699" fmla="*/ 1405265 w 7467600"/>
              <a:gd name="connsiteY699" fmla="*/ 3016319 h 6858000"/>
              <a:gd name="connsiteX700" fmla="*/ 1407512 w 7467600"/>
              <a:gd name="connsiteY700" fmla="*/ 3018001 h 6858000"/>
              <a:gd name="connsiteX701" fmla="*/ 1726266 w 7467600"/>
              <a:gd name="connsiteY701" fmla="*/ 2777274 h 6858000"/>
              <a:gd name="connsiteX702" fmla="*/ 625390 w 7467600"/>
              <a:gd name="connsiteY702" fmla="*/ 2514541 h 6858000"/>
              <a:gd name="connsiteX703" fmla="*/ 619799 w 7467600"/>
              <a:gd name="connsiteY703" fmla="*/ 2527180 h 6858000"/>
              <a:gd name="connsiteX704" fmla="*/ 310030 w 7467600"/>
              <a:gd name="connsiteY704" fmla="*/ 2771818 h 6858000"/>
              <a:gd name="connsiteX705" fmla="*/ 173877 w 7467600"/>
              <a:gd name="connsiteY705" fmla="*/ 2937056 h 6858000"/>
              <a:gd name="connsiteX706" fmla="*/ 77889 w 7467600"/>
              <a:gd name="connsiteY706" fmla="*/ 3138440 h 6858000"/>
              <a:gd name="connsiteX707" fmla="*/ 0 w 7467600"/>
              <a:gd name="connsiteY707" fmla="*/ 3271395 h 6858000"/>
              <a:gd name="connsiteX708" fmla="*/ 0 w 7467600"/>
              <a:gd name="connsiteY708" fmla="*/ 3153002 h 6858000"/>
              <a:gd name="connsiteX709" fmla="*/ 2386 w 7467600"/>
              <a:gd name="connsiteY709" fmla="*/ 3149203 h 6858000"/>
              <a:gd name="connsiteX710" fmla="*/ 89753 w 7467600"/>
              <a:gd name="connsiteY710" fmla="*/ 2987702 h 6858000"/>
              <a:gd name="connsiteX711" fmla="*/ 76869 w 7467600"/>
              <a:gd name="connsiteY711" fmla="*/ 3005404 h 6858000"/>
              <a:gd name="connsiteX712" fmla="*/ 32049 w 7467600"/>
              <a:gd name="connsiteY712" fmla="*/ 3065814 h 6858000"/>
              <a:gd name="connsiteX713" fmla="*/ 0 w 7467600"/>
              <a:gd name="connsiteY713" fmla="*/ 3108744 h 6858000"/>
              <a:gd name="connsiteX714" fmla="*/ 0 w 7467600"/>
              <a:gd name="connsiteY714" fmla="*/ 3058059 h 6858000"/>
              <a:gd name="connsiteX715" fmla="*/ 7610 w 7467600"/>
              <a:gd name="connsiteY715" fmla="*/ 3047889 h 6858000"/>
              <a:gd name="connsiteX716" fmla="*/ 52419 w 7467600"/>
              <a:gd name="connsiteY716" fmla="*/ 2987479 h 6858000"/>
              <a:gd name="connsiteX717" fmla="*/ 59142 w 7467600"/>
              <a:gd name="connsiteY717" fmla="*/ 2978488 h 6858000"/>
              <a:gd name="connsiteX718" fmla="*/ 0 w 7467600"/>
              <a:gd name="connsiteY718" fmla="*/ 3015334 h 6858000"/>
              <a:gd name="connsiteX719" fmla="*/ 0 w 7467600"/>
              <a:gd name="connsiteY719" fmla="*/ 2914286 h 6858000"/>
              <a:gd name="connsiteX720" fmla="*/ 36383 w 7467600"/>
              <a:gd name="connsiteY720" fmla="*/ 2901128 h 6858000"/>
              <a:gd name="connsiteX721" fmla="*/ 156329 w 7467600"/>
              <a:gd name="connsiteY721" fmla="*/ 2840533 h 6858000"/>
              <a:gd name="connsiteX722" fmla="*/ 358355 w 7467600"/>
              <a:gd name="connsiteY722" fmla="*/ 2620471 h 6858000"/>
              <a:gd name="connsiteX723" fmla="*/ 510577 w 7467600"/>
              <a:gd name="connsiteY723" fmla="*/ 2501244 h 6858000"/>
              <a:gd name="connsiteX724" fmla="*/ 211967 w 7467600"/>
              <a:gd name="connsiteY724" fmla="*/ 2479171 h 6858000"/>
              <a:gd name="connsiteX725" fmla="*/ 0 w 7467600"/>
              <a:gd name="connsiteY725" fmla="*/ 2476398 h 6858000"/>
              <a:gd name="connsiteX726" fmla="*/ 0 w 7467600"/>
              <a:gd name="connsiteY726" fmla="*/ 2389189 h 6858000"/>
              <a:gd name="connsiteX727" fmla="*/ 103062 w 7467600"/>
              <a:gd name="connsiteY727" fmla="*/ 2389518 h 6858000"/>
              <a:gd name="connsiteX728" fmla="*/ 510734 w 7467600"/>
              <a:gd name="connsiteY728" fmla="*/ 2416201 h 6858000"/>
              <a:gd name="connsiteX729" fmla="*/ 279257 w 7467600"/>
              <a:gd name="connsiteY729" fmla="*/ 2092102 h 6858000"/>
              <a:gd name="connsiteX730" fmla="*/ 65265 w 7467600"/>
              <a:gd name="connsiteY730" fmla="*/ 2006049 h 6858000"/>
              <a:gd name="connsiteX731" fmla="*/ 0 w 7467600"/>
              <a:gd name="connsiteY731" fmla="*/ 1982532 h 6858000"/>
              <a:gd name="connsiteX732" fmla="*/ 0 w 7467600"/>
              <a:gd name="connsiteY732" fmla="*/ 1912789 h 6858000"/>
              <a:gd name="connsiteX733" fmla="*/ 97460 w 7467600"/>
              <a:gd name="connsiteY733" fmla="*/ 1953725 h 6858000"/>
              <a:gd name="connsiteX734" fmla="*/ 221272 w 7467600"/>
              <a:gd name="connsiteY734" fmla="*/ 1980766 h 6858000"/>
              <a:gd name="connsiteX735" fmla="*/ 116765 w 7467600"/>
              <a:gd name="connsiteY735" fmla="*/ 1911033 h 6858000"/>
              <a:gd name="connsiteX736" fmla="*/ 16405 w 7467600"/>
              <a:gd name="connsiteY736" fmla="*/ 1803412 h 6858000"/>
              <a:gd name="connsiteX737" fmla="*/ 0 w 7467600"/>
              <a:gd name="connsiteY737" fmla="*/ 1784777 h 6858000"/>
              <a:gd name="connsiteX738" fmla="*/ 0 w 7467600"/>
              <a:gd name="connsiteY738" fmla="*/ 1740082 h 6858000"/>
              <a:gd name="connsiteX739" fmla="*/ 39394 w 7467600"/>
              <a:gd name="connsiteY739" fmla="*/ 1784856 h 6858000"/>
              <a:gd name="connsiteX740" fmla="*/ 135813 w 7467600"/>
              <a:gd name="connsiteY740" fmla="*/ 1888838 h 6858000"/>
              <a:gd name="connsiteX741" fmla="*/ 242575 w 7467600"/>
              <a:gd name="connsiteY741" fmla="*/ 1958841 h 6858000"/>
              <a:gd name="connsiteX742" fmla="*/ 82197 w 7467600"/>
              <a:gd name="connsiteY742" fmla="*/ 1754826 h 6858000"/>
              <a:gd name="connsiteX743" fmla="*/ 0 w 7467600"/>
              <a:gd name="connsiteY743" fmla="*/ 1679650 h 6858000"/>
              <a:gd name="connsiteX744" fmla="*/ 0 w 7467600"/>
              <a:gd name="connsiteY744" fmla="*/ 1602463 h 6858000"/>
              <a:gd name="connsiteX745" fmla="*/ 84689 w 7467600"/>
              <a:gd name="connsiteY745" fmla="*/ 1677442 h 6858000"/>
              <a:gd name="connsiteX746" fmla="*/ 298437 w 7467600"/>
              <a:gd name="connsiteY746" fmla="*/ 1968019 h 6858000"/>
              <a:gd name="connsiteX747" fmla="*/ 227269 w 7467600"/>
              <a:gd name="connsiteY747" fmla="*/ 1114064 h 6858000"/>
              <a:gd name="connsiteX748" fmla="*/ 248003 w 7467600"/>
              <a:gd name="connsiteY748" fmla="*/ 1089613 h 6858000"/>
              <a:gd name="connsiteX749" fmla="*/ 427020 w 7467600"/>
              <a:gd name="connsiteY749" fmla="*/ 1619803 h 6858000"/>
              <a:gd name="connsiteX750" fmla="*/ 340345 w 7467600"/>
              <a:gd name="connsiteY750" fmla="*/ 2027739 h 6858000"/>
              <a:gd name="connsiteX751" fmla="*/ 360865 w 7467600"/>
              <a:gd name="connsiteY751" fmla="*/ 2044827 h 6858000"/>
              <a:gd name="connsiteX752" fmla="*/ 560414 w 7467600"/>
              <a:gd name="connsiteY752" fmla="*/ 2421457 h 6858000"/>
              <a:gd name="connsiteX753" fmla="*/ 1359703 w 7467600"/>
              <a:gd name="connsiteY753" fmla="*/ 2578554 h 6858000"/>
              <a:gd name="connsiteX754" fmla="*/ 1359422 w 7467600"/>
              <a:gd name="connsiteY754" fmla="*/ 2577994 h 6858000"/>
              <a:gd name="connsiteX755" fmla="*/ 828701 w 7467600"/>
              <a:gd name="connsiteY755" fmla="*/ 1839520 h 6858000"/>
              <a:gd name="connsiteX756" fmla="*/ 494427 w 7467600"/>
              <a:gd name="connsiteY756" fmla="*/ 1092333 h 6858000"/>
              <a:gd name="connsiteX757" fmla="*/ 506322 w 7467600"/>
              <a:gd name="connsiteY757" fmla="*/ 1020997 h 6858000"/>
              <a:gd name="connsiteX758" fmla="*/ 4570198 w 7467600"/>
              <a:gd name="connsiteY758" fmla="*/ 978081 h 6858000"/>
              <a:gd name="connsiteX759" fmla="*/ 4523691 w 7467600"/>
              <a:gd name="connsiteY759" fmla="*/ 1127776 h 6858000"/>
              <a:gd name="connsiteX760" fmla="*/ 4509875 w 7467600"/>
              <a:gd name="connsiteY760" fmla="*/ 1167552 h 6858000"/>
              <a:gd name="connsiteX761" fmla="*/ 4478168 w 7467600"/>
              <a:gd name="connsiteY761" fmla="*/ 1260735 h 6858000"/>
              <a:gd name="connsiteX762" fmla="*/ 4409309 w 7467600"/>
              <a:gd name="connsiteY762" fmla="*/ 1666996 h 6858000"/>
              <a:gd name="connsiteX763" fmla="*/ 4370031 w 7467600"/>
              <a:gd name="connsiteY763" fmla="*/ 1955666 h 6858000"/>
              <a:gd name="connsiteX764" fmla="*/ 4570198 w 7467600"/>
              <a:gd name="connsiteY764" fmla="*/ 978081 h 6858000"/>
              <a:gd name="connsiteX765" fmla="*/ 4557898 w 7467600"/>
              <a:gd name="connsiteY765" fmla="*/ 900011 h 6858000"/>
              <a:gd name="connsiteX766" fmla="*/ 4344840 w 7467600"/>
              <a:gd name="connsiteY766" fmla="*/ 1922038 h 6858000"/>
              <a:gd name="connsiteX767" fmla="*/ 4378710 w 7467600"/>
              <a:gd name="connsiteY767" fmla="*/ 1665516 h 6858000"/>
              <a:gd name="connsiteX768" fmla="*/ 4448798 w 7467600"/>
              <a:gd name="connsiteY768" fmla="*/ 1253024 h 6858000"/>
              <a:gd name="connsiteX769" fmla="*/ 4480315 w 7467600"/>
              <a:gd name="connsiteY769" fmla="*/ 1158454 h 6858000"/>
              <a:gd name="connsiteX770" fmla="*/ 4494133 w 7467600"/>
              <a:gd name="connsiteY770" fmla="*/ 1118676 h 6858000"/>
              <a:gd name="connsiteX771" fmla="*/ 4557898 w 7467600"/>
              <a:gd name="connsiteY771" fmla="*/ 900011 h 6858000"/>
              <a:gd name="connsiteX772" fmla="*/ 5870151 w 7467600"/>
              <a:gd name="connsiteY772" fmla="*/ 898890 h 6858000"/>
              <a:gd name="connsiteX773" fmla="*/ 5861335 w 7467600"/>
              <a:gd name="connsiteY773" fmla="*/ 899177 h 6858000"/>
              <a:gd name="connsiteX774" fmla="*/ 5843702 w 7467600"/>
              <a:gd name="connsiteY774" fmla="*/ 899748 h 6858000"/>
              <a:gd name="connsiteX775" fmla="*/ 5651107 w 7467600"/>
              <a:gd name="connsiteY775" fmla="*/ 920306 h 6858000"/>
              <a:gd name="connsiteX776" fmla="*/ 5459407 w 7467600"/>
              <a:gd name="connsiteY776" fmla="*/ 940975 h 6858000"/>
              <a:gd name="connsiteX777" fmla="*/ 5374846 w 7467600"/>
              <a:gd name="connsiteY777" fmla="*/ 941988 h 6858000"/>
              <a:gd name="connsiteX778" fmla="*/ 5256105 w 7467600"/>
              <a:gd name="connsiteY778" fmla="*/ 945632 h 6858000"/>
              <a:gd name="connsiteX779" fmla="*/ 5107071 w 7467600"/>
              <a:gd name="connsiteY779" fmla="*/ 969720 h 6858000"/>
              <a:gd name="connsiteX780" fmla="*/ 4998681 w 7467600"/>
              <a:gd name="connsiteY780" fmla="*/ 988771 h 6858000"/>
              <a:gd name="connsiteX781" fmla="*/ 5870151 w 7467600"/>
              <a:gd name="connsiteY781" fmla="*/ 898890 h 6858000"/>
              <a:gd name="connsiteX782" fmla="*/ 5504425 w 7467600"/>
              <a:gd name="connsiteY782" fmla="*/ 848067 h 6858000"/>
              <a:gd name="connsiteX783" fmla="*/ 4968849 w 7467600"/>
              <a:gd name="connsiteY783" fmla="*/ 962318 h 6858000"/>
              <a:gd name="connsiteX784" fmla="*/ 5104039 w 7467600"/>
              <a:gd name="connsiteY784" fmla="*/ 940634 h 6858000"/>
              <a:gd name="connsiteX785" fmla="*/ 5256311 w 7467600"/>
              <a:gd name="connsiteY785" fmla="*/ 916490 h 6858000"/>
              <a:gd name="connsiteX786" fmla="*/ 5377381 w 7467600"/>
              <a:gd name="connsiteY786" fmla="*/ 912671 h 6858000"/>
              <a:gd name="connsiteX787" fmla="*/ 5460148 w 7467600"/>
              <a:gd name="connsiteY787" fmla="*/ 911442 h 6858000"/>
              <a:gd name="connsiteX788" fmla="*/ 5648971 w 7467600"/>
              <a:gd name="connsiteY788" fmla="*/ 891331 h 6858000"/>
              <a:gd name="connsiteX789" fmla="*/ 5844807 w 7467600"/>
              <a:gd name="connsiteY789" fmla="*/ 870718 h 6858000"/>
              <a:gd name="connsiteX790" fmla="*/ 5862975 w 7467600"/>
              <a:gd name="connsiteY790" fmla="*/ 869756 h 6858000"/>
              <a:gd name="connsiteX791" fmla="*/ 5920887 w 7467600"/>
              <a:gd name="connsiteY791" fmla="*/ 865929 h 6858000"/>
              <a:gd name="connsiteX792" fmla="*/ 5504425 w 7467600"/>
              <a:gd name="connsiteY792" fmla="*/ 848067 h 6858000"/>
              <a:gd name="connsiteX793" fmla="*/ 3607114 w 7467600"/>
              <a:gd name="connsiteY793" fmla="*/ 467441 h 6858000"/>
              <a:gd name="connsiteX794" fmla="*/ 3296242 w 7467600"/>
              <a:gd name="connsiteY794" fmla="*/ 807991 h 6858000"/>
              <a:gd name="connsiteX795" fmla="*/ 3174674 w 7467600"/>
              <a:gd name="connsiteY795" fmla="*/ 919759 h 6858000"/>
              <a:gd name="connsiteX796" fmla="*/ 3042978 w 7467600"/>
              <a:gd name="connsiteY796" fmla="*/ 1054894 h 6858000"/>
              <a:gd name="connsiteX797" fmla="*/ 2968914 w 7467600"/>
              <a:gd name="connsiteY797" fmla="*/ 1133756 h 6858000"/>
              <a:gd name="connsiteX798" fmla="*/ 3103823 w 7467600"/>
              <a:gd name="connsiteY798" fmla="*/ 1026814 h 6858000"/>
              <a:gd name="connsiteX799" fmla="*/ 3607114 w 7467600"/>
              <a:gd name="connsiteY799" fmla="*/ 467441 h 6858000"/>
              <a:gd name="connsiteX800" fmla="*/ 3744487 w 7467600"/>
              <a:gd name="connsiteY800" fmla="*/ 383136 h 6858000"/>
              <a:gd name="connsiteX801" fmla="*/ 3970213 w 7467600"/>
              <a:gd name="connsiteY801" fmla="*/ 995559 h 6858000"/>
              <a:gd name="connsiteX802" fmla="*/ 3744487 w 7467600"/>
              <a:gd name="connsiteY802" fmla="*/ 383136 h 6858000"/>
              <a:gd name="connsiteX803" fmla="*/ 3624562 w 7467600"/>
              <a:gd name="connsiteY803" fmla="*/ 367041 h 6858000"/>
              <a:gd name="connsiteX804" fmla="*/ 3489712 w 7467600"/>
              <a:gd name="connsiteY804" fmla="*/ 485386 h 6858000"/>
              <a:gd name="connsiteX805" fmla="*/ 3182994 w 7467600"/>
              <a:gd name="connsiteY805" fmla="*/ 828265 h 6858000"/>
              <a:gd name="connsiteX806" fmla="*/ 2892114 w 7467600"/>
              <a:gd name="connsiteY806" fmla="*/ 1172635 h 6858000"/>
              <a:gd name="connsiteX807" fmla="*/ 3021459 w 7467600"/>
              <a:gd name="connsiteY807" fmla="*/ 1035385 h 6858000"/>
              <a:gd name="connsiteX808" fmla="*/ 3153873 w 7467600"/>
              <a:gd name="connsiteY808" fmla="*/ 898971 h 6858000"/>
              <a:gd name="connsiteX809" fmla="*/ 3276511 w 7467600"/>
              <a:gd name="connsiteY809" fmla="*/ 786423 h 6858000"/>
              <a:gd name="connsiteX810" fmla="*/ 3584154 w 7467600"/>
              <a:gd name="connsiteY810" fmla="*/ 448218 h 6858000"/>
              <a:gd name="connsiteX811" fmla="*/ 3624562 w 7467600"/>
              <a:gd name="connsiteY811" fmla="*/ 367041 h 6858000"/>
              <a:gd name="connsiteX812" fmla="*/ 3766672 w 7467600"/>
              <a:gd name="connsiteY812" fmla="*/ 359429 h 6858000"/>
              <a:gd name="connsiteX813" fmla="*/ 3996338 w 7467600"/>
              <a:gd name="connsiteY813" fmla="*/ 968237 h 6858000"/>
              <a:gd name="connsiteX814" fmla="*/ 3766672 w 7467600"/>
              <a:gd name="connsiteY814" fmla="*/ 359429 h 6858000"/>
              <a:gd name="connsiteX815" fmla="*/ 5805386 w 7467600"/>
              <a:gd name="connsiteY815" fmla="*/ 239240 h 6858000"/>
              <a:gd name="connsiteX816" fmla="*/ 5736947 w 7467600"/>
              <a:gd name="connsiteY816" fmla="*/ 261367 h 6858000"/>
              <a:gd name="connsiteX817" fmla="*/ 5427012 w 7467600"/>
              <a:gd name="connsiteY817" fmla="*/ 311272 h 6858000"/>
              <a:gd name="connsiteX818" fmla="*/ 5147818 w 7467600"/>
              <a:gd name="connsiteY818" fmla="*/ 322112 h 6858000"/>
              <a:gd name="connsiteX819" fmla="*/ 5060854 w 7467600"/>
              <a:gd name="connsiteY819" fmla="*/ 311882 h 6858000"/>
              <a:gd name="connsiteX820" fmla="*/ 4945989 w 7467600"/>
              <a:gd name="connsiteY820" fmla="*/ 300516 h 6858000"/>
              <a:gd name="connsiteX821" fmla="*/ 5410479 w 7467600"/>
              <a:gd name="connsiteY821" fmla="*/ 348434 h 6858000"/>
              <a:gd name="connsiteX822" fmla="*/ 5805386 w 7467600"/>
              <a:gd name="connsiteY822" fmla="*/ 239240 h 6858000"/>
              <a:gd name="connsiteX823" fmla="*/ 5905192 w 7467600"/>
              <a:gd name="connsiteY823" fmla="*/ 163079 h 6858000"/>
              <a:gd name="connsiteX824" fmla="*/ 5865655 w 7467600"/>
              <a:gd name="connsiteY824" fmla="*/ 171901 h 6858000"/>
              <a:gd name="connsiteX825" fmla="*/ 5259740 w 7467600"/>
              <a:gd name="connsiteY825" fmla="*/ 257013 h 6858000"/>
              <a:gd name="connsiteX826" fmla="*/ 5208466 w 7467600"/>
              <a:gd name="connsiteY826" fmla="*/ 257550 h 6858000"/>
              <a:gd name="connsiteX827" fmla="*/ 4980204 w 7467600"/>
              <a:gd name="connsiteY827" fmla="*/ 271903 h 6858000"/>
              <a:gd name="connsiteX828" fmla="*/ 5068068 w 7467600"/>
              <a:gd name="connsiteY828" fmla="*/ 282244 h 6858000"/>
              <a:gd name="connsiteX829" fmla="*/ 5153231 w 7467600"/>
              <a:gd name="connsiteY829" fmla="*/ 292240 h 6858000"/>
              <a:gd name="connsiteX830" fmla="*/ 5426491 w 7467600"/>
              <a:gd name="connsiteY830" fmla="*/ 281128 h 6858000"/>
              <a:gd name="connsiteX831" fmla="*/ 5731212 w 7467600"/>
              <a:gd name="connsiteY831" fmla="*/ 231951 h 6858000"/>
              <a:gd name="connsiteX832" fmla="*/ 5905192 w 7467600"/>
              <a:gd name="connsiteY832" fmla="*/ 163079 h 6858000"/>
              <a:gd name="connsiteX833" fmla="*/ 5944437 w 7467600"/>
              <a:gd name="connsiteY833" fmla="*/ 113829 h 6858000"/>
              <a:gd name="connsiteX834" fmla="*/ 5825032 w 7467600"/>
              <a:gd name="connsiteY834" fmla="*/ 146405 h 6858000"/>
              <a:gd name="connsiteX835" fmla="*/ 4955599 w 7467600"/>
              <a:gd name="connsiteY835" fmla="*/ 247008 h 6858000"/>
              <a:gd name="connsiteX836" fmla="*/ 5210104 w 7467600"/>
              <a:gd name="connsiteY836" fmla="*/ 228123 h 6858000"/>
              <a:gd name="connsiteX837" fmla="*/ 5261015 w 7467600"/>
              <a:gd name="connsiteY837" fmla="*/ 227087 h 6858000"/>
              <a:gd name="connsiteX838" fmla="*/ 5861181 w 7467600"/>
              <a:gd name="connsiteY838" fmla="*/ 143093 h 6858000"/>
              <a:gd name="connsiteX839" fmla="*/ 5961252 w 7467600"/>
              <a:gd name="connsiteY839" fmla="*/ 114820 h 6858000"/>
              <a:gd name="connsiteX840" fmla="*/ 5944437 w 7467600"/>
              <a:gd name="connsiteY840" fmla="*/ 113829 h 6858000"/>
              <a:gd name="connsiteX841" fmla="*/ 3882765 w 7467600"/>
              <a:gd name="connsiteY841" fmla="*/ 0 h 6858000"/>
              <a:gd name="connsiteX842" fmla="*/ 3995099 w 7467600"/>
              <a:gd name="connsiteY842" fmla="*/ 0 h 6858000"/>
              <a:gd name="connsiteX843" fmla="*/ 4163818 w 7467600"/>
              <a:gd name="connsiteY843" fmla="*/ 234104 h 6858000"/>
              <a:gd name="connsiteX844" fmla="*/ 4172099 w 7467600"/>
              <a:gd name="connsiteY844" fmla="*/ 234207 h 6858000"/>
              <a:gd name="connsiteX845" fmla="*/ 4784282 w 7467600"/>
              <a:gd name="connsiteY845" fmla="*/ 276561 h 6858000"/>
              <a:gd name="connsiteX846" fmla="*/ 4801687 w 7467600"/>
              <a:gd name="connsiteY846" fmla="*/ 267764 h 6858000"/>
              <a:gd name="connsiteX847" fmla="*/ 6082788 w 7467600"/>
              <a:gd name="connsiteY847" fmla="*/ 64119 h 6858000"/>
              <a:gd name="connsiteX848" fmla="*/ 6099442 w 7467600"/>
              <a:gd name="connsiteY848" fmla="*/ 82568 h 6858000"/>
              <a:gd name="connsiteX849" fmla="*/ 4804137 w 7467600"/>
              <a:gd name="connsiteY849" fmla="*/ 320931 h 6858000"/>
              <a:gd name="connsiteX850" fmla="*/ 4227047 w 7467600"/>
              <a:gd name="connsiteY850" fmla="*/ 313415 h 6858000"/>
              <a:gd name="connsiteX851" fmla="*/ 4346041 w 7467600"/>
              <a:gd name="connsiteY851" fmla="*/ 456086 h 6858000"/>
              <a:gd name="connsiteX852" fmla="*/ 4870967 w 7467600"/>
              <a:gd name="connsiteY852" fmla="*/ 963061 h 6858000"/>
              <a:gd name="connsiteX853" fmla="*/ 4889647 w 7467600"/>
              <a:gd name="connsiteY853" fmla="*/ 957147 h 6858000"/>
              <a:gd name="connsiteX854" fmla="*/ 5422504 w 7467600"/>
              <a:gd name="connsiteY854" fmla="*/ 805191 h 6858000"/>
              <a:gd name="connsiteX855" fmla="*/ 6087656 w 7467600"/>
              <a:gd name="connsiteY855" fmla="*/ 826703 h 6858000"/>
              <a:gd name="connsiteX856" fmla="*/ 6058717 w 7467600"/>
              <a:gd name="connsiteY856" fmla="*/ 865992 h 6858000"/>
              <a:gd name="connsiteX857" fmla="*/ 4974153 w 7467600"/>
              <a:gd name="connsiteY857" fmla="*/ 1045456 h 6858000"/>
              <a:gd name="connsiteX858" fmla="*/ 5627835 w 7467600"/>
              <a:gd name="connsiteY858" fmla="*/ 1472077 h 6858000"/>
              <a:gd name="connsiteX859" fmla="*/ 5629817 w 7467600"/>
              <a:gd name="connsiteY859" fmla="*/ 1471412 h 6858000"/>
              <a:gd name="connsiteX860" fmla="*/ 5634124 w 7467600"/>
              <a:gd name="connsiteY860" fmla="*/ 1470572 h 6858000"/>
              <a:gd name="connsiteX861" fmla="*/ 5755832 w 7467600"/>
              <a:gd name="connsiteY861" fmla="*/ 1383886 h 6858000"/>
              <a:gd name="connsiteX862" fmla="*/ 6014186 w 7467600"/>
              <a:gd name="connsiteY862" fmla="*/ 1279799 h 6858000"/>
              <a:gd name="connsiteX863" fmla="*/ 6901619 w 7467600"/>
              <a:gd name="connsiteY863" fmla="*/ 1047874 h 6858000"/>
              <a:gd name="connsiteX864" fmla="*/ 6931566 w 7467600"/>
              <a:gd name="connsiteY864" fmla="*/ 1062034 h 6858000"/>
              <a:gd name="connsiteX865" fmla="*/ 5790982 w 7467600"/>
              <a:gd name="connsiteY865" fmla="*/ 1561380 h 6858000"/>
              <a:gd name="connsiteX866" fmla="*/ 6188971 w 7467600"/>
              <a:gd name="connsiteY866" fmla="*/ 1755168 h 6858000"/>
              <a:gd name="connsiteX867" fmla="*/ 6202446 w 7467600"/>
              <a:gd name="connsiteY867" fmla="*/ 1752268 h 6858000"/>
              <a:gd name="connsiteX868" fmla="*/ 7179560 w 7467600"/>
              <a:gd name="connsiteY868" fmla="*/ 1467551 h 6858000"/>
              <a:gd name="connsiteX869" fmla="*/ 7158730 w 7467600"/>
              <a:gd name="connsiteY869" fmla="*/ 1507835 h 6858000"/>
              <a:gd name="connsiteX870" fmla="*/ 6326959 w 7467600"/>
              <a:gd name="connsiteY870" fmla="*/ 1817686 h 6858000"/>
              <a:gd name="connsiteX871" fmla="*/ 6537433 w 7467600"/>
              <a:gd name="connsiteY871" fmla="*/ 1907790 h 6858000"/>
              <a:gd name="connsiteX872" fmla="*/ 6550221 w 7467600"/>
              <a:gd name="connsiteY872" fmla="*/ 1910729 h 6858000"/>
              <a:gd name="connsiteX873" fmla="*/ 6964438 w 7467600"/>
              <a:gd name="connsiteY873" fmla="*/ 2209505 h 6858000"/>
              <a:gd name="connsiteX874" fmla="*/ 7367862 w 7467600"/>
              <a:gd name="connsiteY874" fmla="*/ 2806833 h 6858000"/>
              <a:gd name="connsiteX875" fmla="*/ 7364329 w 7467600"/>
              <a:gd name="connsiteY875" fmla="*/ 2826907 h 6858000"/>
              <a:gd name="connsiteX876" fmla="*/ 7290545 w 7467600"/>
              <a:gd name="connsiteY876" fmla="*/ 2850663 h 6858000"/>
              <a:gd name="connsiteX877" fmla="*/ 6472036 w 7467600"/>
              <a:gd name="connsiteY877" fmla="*/ 1959003 h 6858000"/>
              <a:gd name="connsiteX878" fmla="*/ 5792897 w 7467600"/>
              <a:gd name="connsiteY878" fmla="*/ 1647747 h 6858000"/>
              <a:gd name="connsiteX879" fmla="*/ 5842751 w 7467600"/>
              <a:gd name="connsiteY879" fmla="*/ 1816112 h 6858000"/>
              <a:gd name="connsiteX880" fmla="*/ 5847424 w 7467600"/>
              <a:gd name="connsiteY880" fmla="*/ 1815776 h 6858000"/>
              <a:gd name="connsiteX881" fmla="*/ 6399821 w 7467600"/>
              <a:gd name="connsiteY881" fmla="*/ 2344799 h 6858000"/>
              <a:gd name="connsiteX882" fmla="*/ 6323232 w 7467600"/>
              <a:gd name="connsiteY882" fmla="*/ 2389634 h 6858000"/>
              <a:gd name="connsiteX883" fmla="*/ 5942958 w 7467600"/>
              <a:gd name="connsiteY883" fmla="*/ 2077708 h 6858000"/>
              <a:gd name="connsiteX884" fmla="*/ 5921559 w 7467600"/>
              <a:gd name="connsiteY884" fmla="*/ 2378596 h 6858000"/>
              <a:gd name="connsiteX885" fmla="*/ 5817651 w 7467600"/>
              <a:gd name="connsiteY885" fmla="*/ 3023919 h 6858000"/>
              <a:gd name="connsiteX886" fmla="*/ 5729634 w 7467600"/>
              <a:gd name="connsiteY886" fmla="*/ 3051849 h 6858000"/>
              <a:gd name="connsiteX887" fmla="*/ 5611018 w 7467600"/>
              <a:gd name="connsiteY887" fmla="*/ 2316769 h 6858000"/>
              <a:gd name="connsiteX888" fmla="*/ 5687608 w 7467600"/>
              <a:gd name="connsiteY888" fmla="*/ 2039972 h 6858000"/>
              <a:gd name="connsiteX889" fmla="*/ 5657554 w 7467600"/>
              <a:gd name="connsiteY889" fmla="*/ 1576445 h 6858000"/>
              <a:gd name="connsiteX890" fmla="*/ 5150475 w 7467600"/>
              <a:gd name="connsiteY890" fmla="*/ 1274012 h 6858000"/>
              <a:gd name="connsiteX891" fmla="*/ 5349142 w 7467600"/>
              <a:gd name="connsiteY891" fmla="*/ 2204405 h 6858000"/>
              <a:gd name="connsiteX892" fmla="*/ 5262214 w 7467600"/>
              <a:gd name="connsiteY892" fmla="*/ 2233836 h 6858000"/>
              <a:gd name="connsiteX893" fmla="*/ 4981539 w 7467600"/>
              <a:gd name="connsiteY893" fmla="*/ 1542201 h 6858000"/>
              <a:gd name="connsiteX894" fmla="*/ 4958461 w 7467600"/>
              <a:gd name="connsiteY894" fmla="*/ 1136957 h 6858000"/>
              <a:gd name="connsiteX895" fmla="*/ 4655015 w 7467600"/>
              <a:gd name="connsiteY895" fmla="*/ 891426 h 6858000"/>
              <a:gd name="connsiteX896" fmla="*/ 4348002 w 7467600"/>
              <a:gd name="connsiteY896" fmla="*/ 2205895 h 6858000"/>
              <a:gd name="connsiteX897" fmla="*/ 4262250 w 7467600"/>
              <a:gd name="connsiteY897" fmla="*/ 2219972 h 6858000"/>
              <a:gd name="connsiteX898" fmla="*/ 4550611 w 7467600"/>
              <a:gd name="connsiteY898" fmla="*/ 817540 h 6858000"/>
              <a:gd name="connsiteX899" fmla="*/ 4564418 w 7467600"/>
              <a:gd name="connsiteY899" fmla="*/ 808293 h 6858000"/>
              <a:gd name="connsiteX900" fmla="*/ 4266388 w 7467600"/>
              <a:gd name="connsiteY900" fmla="*/ 500083 h 6858000"/>
              <a:gd name="connsiteX901" fmla="*/ 4032842 w 7467600"/>
              <a:gd name="connsiteY901" fmla="*/ 211809 h 6858000"/>
              <a:gd name="connsiteX902" fmla="*/ 3882765 w 7467600"/>
              <a:gd name="connsiteY902" fmla="*/ 0 h 6858000"/>
              <a:gd name="connsiteX903" fmla="*/ 3721337 w 7467600"/>
              <a:gd name="connsiteY903" fmla="*/ 0 h 6858000"/>
              <a:gd name="connsiteX904" fmla="*/ 3797544 w 7467600"/>
              <a:gd name="connsiteY904" fmla="*/ 0 h 6858000"/>
              <a:gd name="connsiteX905" fmla="*/ 3775734 w 7467600"/>
              <a:gd name="connsiteY905" fmla="*/ 95131 h 6858000"/>
              <a:gd name="connsiteX906" fmla="*/ 3724807 w 7467600"/>
              <a:gd name="connsiteY906" fmla="*/ 272257 h 6858000"/>
              <a:gd name="connsiteX907" fmla="*/ 3726844 w 7467600"/>
              <a:gd name="connsiteY907" fmla="*/ 282988 h 6858000"/>
              <a:gd name="connsiteX908" fmla="*/ 3742664 w 7467600"/>
              <a:gd name="connsiteY908" fmla="*/ 279918 h 6858000"/>
              <a:gd name="connsiteX909" fmla="*/ 4103910 w 7467600"/>
              <a:gd name="connsiteY909" fmla="*/ 1161917 h 6858000"/>
              <a:gd name="connsiteX910" fmla="*/ 4020269 w 7467600"/>
              <a:gd name="connsiteY910" fmla="*/ 1200406 h 6858000"/>
              <a:gd name="connsiteX911" fmla="*/ 3674882 w 7467600"/>
              <a:gd name="connsiteY911" fmla="*/ 488524 h 6858000"/>
              <a:gd name="connsiteX912" fmla="*/ 3132682 w 7467600"/>
              <a:gd name="connsiteY912" fmla="*/ 1072284 h 6858000"/>
              <a:gd name="connsiteX913" fmla="*/ 2716346 w 7467600"/>
              <a:gd name="connsiteY913" fmla="*/ 1276376 h 6858000"/>
              <a:gd name="connsiteX914" fmla="*/ 2716772 w 7467600"/>
              <a:gd name="connsiteY914" fmla="*/ 1255462 h 6858000"/>
              <a:gd name="connsiteX915" fmla="*/ 3471096 w 7467600"/>
              <a:gd name="connsiteY915" fmla="*/ 437072 h 6858000"/>
              <a:gd name="connsiteX916" fmla="*/ 3639057 w 7467600"/>
              <a:gd name="connsiteY916" fmla="*/ 286334 h 6858000"/>
              <a:gd name="connsiteX917" fmla="*/ 3640309 w 7467600"/>
              <a:gd name="connsiteY917" fmla="*/ 284664 h 6858000"/>
              <a:gd name="connsiteX918" fmla="*/ 3646022 w 7467600"/>
              <a:gd name="connsiteY918" fmla="*/ 276711 h 6858000"/>
              <a:gd name="connsiteX919" fmla="*/ 3707943 w 7467600"/>
              <a:gd name="connsiteY919" fmla="*/ 65958 h 6858000"/>
              <a:gd name="connsiteX920" fmla="*/ 3721337 w 7467600"/>
              <a:gd name="connsiteY920" fmla="*/ 0 h 6858000"/>
              <a:gd name="connsiteX921" fmla="*/ 2867960 w 7467600"/>
              <a:gd name="connsiteY921" fmla="*/ 0 h 6858000"/>
              <a:gd name="connsiteX922" fmla="*/ 2926351 w 7467600"/>
              <a:gd name="connsiteY922" fmla="*/ 0 h 6858000"/>
              <a:gd name="connsiteX923" fmla="*/ 2902823 w 7467600"/>
              <a:gd name="connsiteY923" fmla="*/ 262929 h 6858000"/>
              <a:gd name="connsiteX924" fmla="*/ 2940663 w 7467600"/>
              <a:gd name="connsiteY924" fmla="*/ 140884 h 6858000"/>
              <a:gd name="connsiteX925" fmla="*/ 2947039 w 7467600"/>
              <a:gd name="connsiteY925" fmla="*/ 122524 h 6858000"/>
              <a:gd name="connsiteX926" fmla="*/ 2984316 w 7467600"/>
              <a:gd name="connsiteY926" fmla="*/ 0 h 6858000"/>
              <a:gd name="connsiteX927" fmla="*/ 3016114 w 7467600"/>
              <a:gd name="connsiteY927" fmla="*/ 0 h 6858000"/>
              <a:gd name="connsiteX928" fmla="*/ 2979949 w 7467600"/>
              <a:gd name="connsiteY928" fmla="*/ 119274 h 6858000"/>
              <a:gd name="connsiteX929" fmla="*/ 3023879 w 7467600"/>
              <a:gd name="connsiteY929" fmla="*/ 0 h 6858000"/>
              <a:gd name="connsiteX930" fmla="*/ 3105400 w 7467600"/>
              <a:gd name="connsiteY930" fmla="*/ 0 h 6858000"/>
              <a:gd name="connsiteX931" fmla="*/ 3094669 w 7467600"/>
              <a:gd name="connsiteY931" fmla="*/ 30308 h 6858000"/>
              <a:gd name="connsiteX932" fmla="*/ 2901945 w 7467600"/>
              <a:gd name="connsiteY932" fmla="*/ 466538 h 6858000"/>
              <a:gd name="connsiteX933" fmla="*/ 2815209 w 7467600"/>
              <a:gd name="connsiteY933" fmla="*/ 497361 h 6858000"/>
              <a:gd name="connsiteX934" fmla="*/ 2844845 w 7467600"/>
              <a:gd name="connsiteY934" fmla="*/ 127638 h 6858000"/>
              <a:gd name="connsiteX935" fmla="*/ 2867960 w 7467600"/>
              <a:gd name="connsiteY935" fmla="*/ 0 h 6858000"/>
              <a:gd name="connsiteX936" fmla="*/ 1057230 w 7467600"/>
              <a:gd name="connsiteY936" fmla="*/ 0 h 6858000"/>
              <a:gd name="connsiteX937" fmla="*/ 1111003 w 7467600"/>
              <a:gd name="connsiteY937" fmla="*/ 0 h 6858000"/>
              <a:gd name="connsiteX938" fmla="*/ 1125553 w 7467600"/>
              <a:gd name="connsiteY938" fmla="*/ 52588 h 6858000"/>
              <a:gd name="connsiteX939" fmla="*/ 1304276 w 7467600"/>
              <a:gd name="connsiteY939" fmla="*/ 476275 h 6858000"/>
              <a:gd name="connsiteX940" fmla="*/ 1492066 w 7467600"/>
              <a:gd name="connsiteY940" fmla="*/ 886333 h 6858000"/>
              <a:gd name="connsiteX941" fmla="*/ 1423698 w 7467600"/>
              <a:gd name="connsiteY941" fmla="*/ 710817 h 6858000"/>
              <a:gd name="connsiteX942" fmla="*/ 1357609 w 7467600"/>
              <a:gd name="connsiteY942" fmla="*/ 532892 h 6858000"/>
              <a:gd name="connsiteX943" fmla="*/ 1309550 w 7467600"/>
              <a:gd name="connsiteY943" fmla="*/ 374031 h 6858000"/>
              <a:gd name="connsiteX944" fmla="*/ 1193673 w 7467600"/>
              <a:gd name="connsiteY944" fmla="*/ 49533 h 6858000"/>
              <a:gd name="connsiteX945" fmla="*/ 1164391 w 7467600"/>
              <a:gd name="connsiteY945" fmla="*/ 0 h 6858000"/>
              <a:gd name="connsiteX946" fmla="*/ 1200666 w 7467600"/>
              <a:gd name="connsiteY946" fmla="*/ 0 h 6858000"/>
              <a:gd name="connsiteX947" fmla="*/ 1223408 w 7467600"/>
              <a:gd name="connsiteY947" fmla="*/ 38996 h 6858000"/>
              <a:gd name="connsiteX948" fmla="*/ 1339635 w 7467600"/>
              <a:gd name="connsiteY948" fmla="*/ 365517 h 6858000"/>
              <a:gd name="connsiteX949" fmla="*/ 1387469 w 7467600"/>
              <a:gd name="connsiteY949" fmla="*/ 523079 h 6858000"/>
              <a:gd name="connsiteX950" fmla="*/ 1452685 w 7467600"/>
              <a:gd name="connsiteY950" fmla="*/ 699806 h 6858000"/>
              <a:gd name="connsiteX951" fmla="*/ 1492092 w 7467600"/>
              <a:gd name="connsiteY951" fmla="*/ 800424 h 6858000"/>
              <a:gd name="connsiteX952" fmla="*/ 1455302 w 7467600"/>
              <a:gd name="connsiteY952" fmla="*/ 632913 h 6858000"/>
              <a:gd name="connsiteX953" fmla="*/ 1222336 w 7467600"/>
              <a:gd name="connsiteY953" fmla="*/ 9480 h 6858000"/>
              <a:gd name="connsiteX954" fmla="*/ 1214634 w 7467600"/>
              <a:gd name="connsiteY954" fmla="*/ 0 h 6858000"/>
              <a:gd name="connsiteX955" fmla="*/ 1289827 w 7467600"/>
              <a:gd name="connsiteY955" fmla="*/ 0 h 6858000"/>
              <a:gd name="connsiteX956" fmla="*/ 1321076 w 7467600"/>
              <a:gd name="connsiteY956" fmla="*/ 59722 h 6858000"/>
              <a:gd name="connsiteX957" fmla="*/ 1512579 w 7467600"/>
              <a:gd name="connsiteY957" fmla="*/ 626441 h 6858000"/>
              <a:gd name="connsiteX958" fmla="*/ 1506076 w 7467600"/>
              <a:gd name="connsiteY958" fmla="*/ 1089289 h 6858000"/>
              <a:gd name="connsiteX959" fmla="*/ 1486346 w 7467600"/>
              <a:gd name="connsiteY959" fmla="*/ 1079919 h 6858000"/>
              <a:gd name="connsiteX960" fmla="*/ 1070511 w 7467600"/>
              <a:gd name="connsiteY960" fmla="*/ 48609 h 6858000"/>
              <a:gd name="connsiteX961" fmla="*/ 1057230 w 7467600"/>
              <a:gd name="connsiteY961" fmla="*/ 0 h 6858000"/>
              <a:gd name="connsiteX962" fmla="*/ 43151 w 7467600"/>
              <a:gd name="connsiteY962" fmla="*/ 0 h 6858000"/>
              <a:gd name="connsiteX963" fmla="*/ 95283 w 7467600"/>
              <a:gd name="connsiteY963" fmla="*/ 0 h 6858000"/>
              <a:gd name="connsiteX964" fmla="*/ 300708 w 7467600"/>
              <a:gd name="connsiteY964" fmla="*/ 154571 h 6858000"/>
              <a:gd name="connsiteX965" fmla="*/ 530414 w 7467600"/>
              <a:gd name="connsiteY965" fmla="*/ 354673 h 6858000"/>
              <a:gd name="connsiteX966" fmla="*/ 333785 w 7467600"/>
              <a:gd name="connsiteY966" fmla="*/ 161564 h 6858000"/>
              <a:gd name="connsiteX967" fmla="*/ 147005 w 7467600"/>
              <a:gd name="connsiteY967" fmla="*/ 0 h 6858000"/>
              <a:gd name="connsiteX968" fmla="*/ 272509 w 7467600"/>
              <a:gd name="connsiteY968" fmla="*/ 0 h 6858000"/>
              <a:gd name="connsiteX969" fmla="*/ 326276 w 7467600"/>
              <a:gd name="connsiteY969" fmla="*/ 45847 h 6858000"/>
              <a:gd name="connsiteX970" fmla="*/ 823759 w 7467600"/>
              <a:gd name="connsiteY970" fmla="*/ 574145 h 6858000"/>
              <a:gd name="connsiteX971" fmla="*/ 811254 w 7467600"/>
              <a:gd name="connsiteY971" fmla="*/ 665546 h 6858000"/>
              <a:gd name="connsiteX972" fmla="*/ 154042 w 7467600"/>
              <a:gd name="connsiteY972" fmla="*/ 261522 h 6858000"/>
              <a:gd name="connsiteX973" fmla="*/ 13550 w 7467600"/>
              <a:gd name="connsiteY973" fmla="*/ 158423 h 6858000"/>
              <a:gd name="connsiteX974" fmla="*/ 0 w 7467600"/>
              <a:gd name="connsiteY974" fmla="*/ 146618 h 6858000"/>
              <a:gd name="connsiteX975" fmla="*/ 0 w 7467600"/>
              <a:gd name="connsiteY975" fmla="*/ 59161 h 6858000"/>
              <a:gd name="connsiteX976" fmla="*/ 45427 w 7467600"/>
              <a:gd name="connsiteY976" fmla="*/ 101078 h 6858000"/>
              <a:gd name="connsiteX977" fmla="*/ 630103 w 7467600"/>
              <a:gd name="connsiteY977" fmla="*/ 485885 h 6858000"/>
              <a:gd name="connsiteX978" fmla="*/ 532040 w 7467600"/>
              <a:gd name="connsiteY978" fmla="*/ 399359 h 6858000"/>
              <a:gd name="connsiteX979" fmla="*/ 517618 w 7467600"/>
              <a:gd name="connsiteY979" fmla="*/ 385726 h 6858000"/>
              <a:gd name="connsiteX980" fmla="*/ 285074 w 7467600"/>
              <a:gd name="connsiteY980" fmla="*/ 182755 h 6858000"/>
              <a:gd name="connsiteX981" fmla="*/ 43151 w 7467600"/>
              <a:gd name="connsiteY981"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90188 w 7467600"/>
              <a:gd name="connsiteY4" fmla="*/ 658436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7090188 w 7467600"/>
              <a:gd name="connsiteY22" fmla="*/ 6584365 h 6858000"/>
              <a:gd name="connsiteX23" fmla="*/ 1019354 w 7467600"/>
              <a:gd name="connsiteY23" fmla="*/ 6315006 h 6858000"/>
              <a:gd name="connsiteX24" fmla="*/ 441046 w 7467600"/>
              <a:gd name="connsiteY24" fmla="*/ 6691153 h 6858000"/>
              <a:gd name="connsiteX25" fmla="*/ 1019354 w 7467600"/>
              <a:gd name="connsiteY25" fmla="*/ 6315006 h 6858000"/>
              <a:gd name="connsiteX26" fmla="*/ 991680 w 7467600"/>
              <a:gd name="connsiteY26" fmla="*/ 6298413 h 6858000"/>
              <a:gd name="connsiteX27" fmla="*/ 409060 w 7467600"/>
              <a:gd name="connsiteY27" fmla="*/ 6671470 h 6858000"/>
              <a:gd name="connsiteX28" fmla="*/ 991680 w 7467600"/>
              <a:gd name="connsiteY28" fmla="*/ 6298413 h 6858000"/>
              <a:gd name="connsiteX29" fmla="*/ 103333 w 7467600"/>
              <a:gd name="connsiteY29" fmla="*/ 5699602 h 6858000"/>
              <a:gd name="connsiteX30" fmla="*/ 233938 w 7467600"/>
              <a:gd name="connsiteY30" fmla="*/ 5809416 h 6858000"/>
              <a:gd name="connsiteX31" fmla="*/ 883580 w 7467600"/>
              <a:gd name="connsiteY31" fmla="*/ 6180710 h 6858000"/>
              <a:gd name="connsiteX32" fmla="*/ 487337 w 7467600"/>
              <a:gd name="connsiteY32" fmla="*/ 5950182 h 6858000"/>
              <a:gd name="connsiteX33" fmla="*/ 354051 w 7467600"/>
              <a:gd name="connsiteY33" fmla="*/ 5854912 h 6858000"/>
              <a:gd name="connsiteX34" fmla="*/ 195436 w 7467600"/>
              <a:gd name="connsiteY34" fmla="*/ 5755068 h 6858000"/>
              <a:gd name="connsiteX35" fmla="*/ 103333 w 7467600"/>
              <a:gd name="connsiteY35" fmla="*/ 5699602 h 6858000"/>
              <a:gd name="connsiteX36" fmla="*/ 5539432 w 7467600"/>
              <a:gd name="connsiteY36" fmla="*/ 5642928 h 6858000"/>
              <a:gd name="connsiteX37" fmla="*/ 5555462 w 7467600"/>
              <a:gd name="connsiteY37" fmla="*/ 5694454 h 6858000"/>
              <a:gd name="connsiteX38" fmla="*/ 5828270 w 7467600"/>
              <a:gd name="connsiteY38" fmla="*/ 6320663 h 6858000"/>
              <a:gd name="connsiteX39" fmla="*/ 5947416 w 7467600"/>
              <a:gd name="connsiteY39" fmla="*/ 6574846 h 6858000"/>
              <a:gd name="connsiteX40" fmla="*/ 5539432 w 7467600"/>
              <a:gd name="connsiteY40" fmla="*/ 5642928 h 6858000"/>
              <a:gd name="connsiteX41" fmla="*/ 51253 w 7467600"/>
              <a:gd name="connsiteY41" fmla="*/ 5631825 h 6858000"/>
              <a:gd name="connsiteX42" fmla="*/ 211622 w 7467600"/>
              <a:gd name="connsiteY42" fmla="*/ 5728803 h 6858000"/>
              <a:gd name="connsiteX43" fmla="*/ 371652 w 7467600"/>
              <a:gd name="connsiteY43" fmla="*/ 5829062 h 6858000"/>
              <a:gd name="connsiteX44" fmla="*/ 505903 w 7467600"/>
              <a:gd name="connsiteY44" fmla="*/ 5925221 h 6858000"/>
              <a:gd name="connsiteX45" fmla="*/ 899240 w 7467600"/>
              <a:gd name="connsiteY45" fmla="*/ 6153068 h 6858000"/>
              <a:gd name="connsiteX46" fmla="*/ 988114 w 7467600"/>
              <a:gd name="connsiteY46" fmla="*/ 6174204 h 6858000"/>
              <a:gd name="connsiteX47" fmla="*/ 845971 w 7467600"/>
              <a:gd name="connsiteY47" fmla="*/ 6067177 h 6858000"/>
              <a:gd name="connsiteX48" fmla="*/ 448057 w 7467600"/>
              <a:gd name="connsiteY48" fmla="*/ 5841376 h 6858000"/>
              <a:gd name="connsiteX49" fmla="*/ 51253 w 7467600"/>
              <a:gd name="connsiteY49" fmla="*/ 5631825 h 6858000"/>
              <a:gd name="connsiteX50" fmla="*/ 2606687 w 7467600"/>
              <a:gd name="connsiteY50" fmla="*/ 5630718 h 6858000"/>
              <a:gd name="connsiteX51" fmla="*/ 2645658 w 7467600"/>
              <a:gd name="connsiteY51" fmla="*/ 6640259 h 6858000"/>
              <a:gd name="connsiteX52" fmla="*/ 2606687 w 7467600"/>
              <a:gd name="connsiteY52" fmla="*/ 5630718 h 6858000"/>
              <a:gd name="connsiteX53" fmla="*/ 3642057 w 7467600"/>
              <a:gd name="connsiteY53" fmla="*/ 5573487 h 6858000"/>
              <a:gd name="connsiteX54" fmla="*/ 3632981 w 7467600"/>
              <a:gd name="connsiteY54" fmla="*/ 5579437 h 6858000"/>
              <a:gd name="connsiteX55" fmla="*/ 3382436 w 7467600"/>
              <a:gd name="connsiteY55" fmla="*/ 5952726 h 6858000"/>
              <a:gd name="connsiteX56" fmla="*/ 3191929 w 7467600"/>
              <a:gd name="connsiteY56" fmla="*/ 6662669 h 6858000"/>
              <a:gd name="connsiteX57" fmla="*/ 3369898 w 7467600"/>
              <a:gd name="connsiteY57" fmla="*/ 6081771 h 6858000"/>
              <a:gd name="connsiteX58" fmla="*/ 3642057 w 7467600"/>
              <a:gd name="connsiteY58" fmla="*/ 5573487 h 6858000"/>
              <a:gd name="connsiteX59" fmla="*/ 2650666 w 7467600"/>
              <a:gd name="connsiteY59" fmla="*/ 5530686 h 6858000"/>
              <a:gd name="connsiteX60" fmla="*/ 2650249 w 7467600"/>
              <a:gd name="connsiteY60" fmla="*/ 5532101 h 6858000"/>
              <a:gd name="connsiteX61" fmla="*/ 2663808 w 7467600"/>
              <a:gd name="connsiteY61" fmla="*/ 6535215 h 6858000"/>
              <a:gd name="connsiteX62" fmla="*/ 2665418 w 7467600"/>
              <a:gd name="connsiteY62" fmla="*/ 6132756 h 6858000"/>
              <a:gd name="connsiteX63" fmla="*/ 2650666 w 7467600"/>
              <a:gd name="connsiteY63" fmla="*/ 5530686 h 6858000"/>
              <a:gd name="connsiteX64" fmla="*/ 2680277 w 7467600"/>
              <a:gd name="connsiteY64" fmla="*/ 5479204 h 6858000"/>
              <a:gd name="connsiteX65" fmla="*/ 2678972 w 7467600"/>
              <a:gd name="connsiteY65" fmla="*/ 5481582 h 6858000"/>
              <a:gd name="connsiteX66" fmla="*/ 2696666 w 7467600"/>
              <a:gd name="connsiteY66" fmla="*/ 6133836 h 6858000"/>
              <a:gd name="connsiteX67" fmla="*/ 2695769 w 7467600"/>
              <a:gd name="connsiteY67" fmla="*/ 6390955 h 6858000"/>
              <a:gd name="connsiteX68" fmla="*/ 2739893 w 7467600"/>
              <a:gd name="connsiteY68" fmla="*/ 6108357 h 6858000"/>
              <a:gd name="connsiteX69" fmla="*/ 2680277 w 7467600"/>
              <a:gd name="connsiteY69" fmla="*/ 5479204 h 6858000"/>
              <a:gd name="connsiteX70" fmla="*/ 1132195 w 7467600"/>
              <a:gd name="connsiteY70" fmla="*/ 5467980 h 6858000"/>
              <a:gd name="connsiteX71" fmla="*/ 1679056 w 7467600"/>
              <a:gd name="connsiteY71" fmla="*/ 5516907 h 6858000"/>
              <a:gd name="connsiteX72" fmla="*/ 2128648 w 7467600"/>
              <a:gd name="connsiteY72" fmla="*/ 5474249 h 6858000"/>
              <a:gd name="connsiteX73" fmla="*/ 1825619 w 7467600"/>
              <a:gd name="connsiteY73" fmla="*/ 5478447 h 6858000"/>
              <a:gd name="connsiteX74" fmla="*/ 1737798 w 7467600"/>
              <a:gd name="connsiteY74" fmla="*/ 5483353 h 6858000"/>
              <a:gd name="connsiteX75" fmla="*/ 1132195 w 7467600"/>
              <a:gd name="connsiteY75" fmla="*/ 5467980 h 6858000"/>
              <a:gd name="connsiteX76" fmla="*/ 6844835 w 7467600"/>
              <a:gd name="connsiteY76" fmla="*/ 5424988 h 6858000"/>
              <a:gd name="connsiteX77" fmla="*/ 6879594 w 7467600"/>
              <a:gd name="connsiteY77" fmla="*/ 5424547 h 6858000"/>
              <a:gd name="connsiteX78" fmla="*/ 7379510 w 7467600"/>
              <a:gd name="connsiteY78" fmla="*/ 5755454 h 6858000"/>
              <a:gd name="connsiteX79" fmla="*/ 7467600 w 7467600"/>
              <a:gd name="connsiteY79" fmla="*/ 5845526 h 6858000"/>
              <a:gd name="connsiteX80" fmla="*/ 7467600 w 7467600"/>
              <a:gd name="connsiteY80" fmla="*/ 5925131 h 6858000"/>
              <a:gd name="connsiteX81" fmla="*/ 7271900 w 7467600"/>
              <a:gd name="connsiteY81" fmla="*/ 5734551 h 6858000"/>
              <a:gd name="connsiteX82" fmla="*/ 7015907 w 7467600"/>
              <a:gd name="connsiteY82" fmla="*/ 5541548 h 6858000"/>
              <a:gd name="connsiteX83" fmla="*/ 7259646 w 7467600"/>
              <a:gd name="connsiteY83" fmla="*/ 5765985 h 6858000"/>
              <a:gd name="connsiteX84" fmla="*/ 7467600 w 7467600"/>
              <a:gd name="connsiteY84" fmla="*/ 5971257 h 6858000"/>
              <a:gd name="connsiteX85" fmla="*/ 7467600 w 7467600"/>
              <a:gd name="connsiteY85" fmla="*/ 6012219 h 6858000"/>
              <a:gd name="connsiteX86" fmla="*/ 7240170 w 7467600"/>
              <a:gd name="connsiteY86" fmla="*/ 5787985 h 6858000"/>
              <a:gd name="connsiteX87" fmla="*/ 6946849 w 7467600"/>
              <a:gd name="connsiteY87" fmla="*/ 5523271 h 6858000"/>
              <a:gd name="connsiteX88" fmla="*/ 6946972 w 7467600"/>
              <a:gd name="connsiteY88" fmla="*/ 5526491 h 6858000"/>
              <a:gd name="connsiteX89" fmla="*/ 7105827 w 7467600"/>
              <a:gd name="connsiteY89" fmla="*/ 5718700 h 6858000"/>
              <a:gd name="connsiteX90" fmla="*/ 7356878 w 7467600"/>
              <a:gd name="connsiteY90" fmla="*/ 5981332 h 6858000"/>
              <a:gd name="connsiteX91" fmla="*/ 7467600 w 7467600"/>
              <a:gd name="connsiteY91" fmla="*/ 6117703 h 6858000"/>
              <a:gd name="connsiteX92" fmla="*/ 7467600 w 7467600"/>
              <a:gd name="connsiteY92" fmla="*/ 6163634 h 6858000"/>
              <a:gd name="connsiteX93" fmla="*/ 7403637 w 7467600"/>
              <a:gd name="connsiteY93" fmla="*/ 6083957 h 6858000"/>
              <a:gd name="connsiteX94" fmla="*/ 7254615 w 7467600"/>
              <a:gd name="connsiteY94" fmla="*/ 5911918 h 6858000"/>
              <a:gd name="connsiteX95" fmla="*/ 7312589 w 7467600"/>
              <a:gd name="connsiteY95" fmla="*/ 5982309 h 6858000"/>
              <a:gd name="connsiteX96" fmla="*/ 7448321 w 7467600"/>
              <a:gd name="connsiteY96" fmla="*/ 6190991 h 6858000"/>
              <a:gd name="connsiteX97" fmla="*/ 7467600 w 7467600"/>
              <a:gd name="connsiteY97" fmla="*/ 6221686 h 6858000"/>
              <a:gd name="connsiteX98" fmla="*/ 7467600 w 7467600"/>
              <a:gd name="connsiteY98" fmla="*/ 6334256 h 6858000"/>
              <a:gd name="connsiteX99" fmla="*/ 7454976 w 7467600"/>
              <a:gd name="connsiteY99" fmla="*/ 6318297 h 6858000"/>
              <a:gd name="connsiteX100" fmla="*/ 7042773 w 7467600"/>
              <a:gd name="connsiteY100" fmla="*/ 5734011 h 6858000"/>
              <a:gd name="connsiteX101" fmla="*/ 6844835 w 7467600"/>
              <a:gd name="connsiteY101" fmla="*/ 5424988 h 6858000"/>
              <a:gd name="connsiteX102" fmla="*/ 1456157 w 7467600"/>
              <a:gd name="connsiteY102" fmla="*/ 5371404 h 6858000"/>
              <a:gd name="connsiteX103" fmla="*/ 1244432 w 7467600"/>
              <a:gd name="connsiteY103" fmla="*/ 5385601 h 6858000"/>
              <a:gd name="connsiteX104" fmla="*/ 973990 w 7467600"/>
              <a:gd name="connsiteY104" fmla="*/ 5424940 h 6858000"/>
              <a:gd name="connsiteX105" fmla="*/ 1103809 w 7467600"/>
              <a:gd name="connsiteY105" fmla="*/ 5433720 h 6858000"/>
              <a:gd name="connsiteX106" fmla="*/ 1123454 w 7467600"/>
              <a:gd name="connsiteY106" fmla="*/ 5435727 h 6858000"/>
              <a:gd name="connsiteX107" fmla="*/ 1737017 w 7467600"/>
              <a:gd name="connsiteY107" fmla="*/ 5452183 h 6858000"/>
              <a:gd name="connsiteX108" fmla="*/ 1824397 w 7467600"/>
              <a:gd name="connsiteY108" fmla="*/ 5447757 h 6858000"/>
              <a:gd name="connsiteX109" fmla="*/ 2070059 w 7467600"/>
              <a:gd name="connsiteY109" fmla="*/ 5441660 h 6858000"/>
              <a:gd name="connsiteX110" fmla="*/ 1456157 w 7467600"/>
              <a:gd name="connsiteY110" fmla="*/ 5371404 h 6858000"/>
              <a:gd name="connsiteX111" fmla="*/ 4988186 w 7467600"/>
              <a:gd name="connsiteY111" fmla="*/ 5216467 h 6858000"/>
              <a:gd name="connsiteX112" fmla="*/ 4777334 w 7467600"/>
              <a:gd name="connsiteY112" fmla="*/ 5406072 h 6858000"/>
              <a:gd name="connsiteX113" fmla="*/ 4718341 w 7467600"/>
              <a:gd name="connsiteY113" fmla="*/ 5468043 h 6858000"/>
              <a:gd name="connsiteX114" fmla="*/ 4604655 w 7467600"/>
              <a:gd name="connsiteY114" fmla="*/ 5583434 h 6858000"/>
              <a:gd name="connsiteX115" fmla="*/ 4565074 w 7467600"/>
              <a:gd name="connsiteY115" fmla="*/ 5618550 h 6858000"/>
              <a:gd name="connsiteX116" fmla="*/ 4988186 w 7467600"/>
              <a:gd name="connsiteY116" fmla="*/ 5216467 h 6858000"/>
              <a:gd name="connsiteX117" fmla="*/ 4978032 w 7467600"/>
              <a:gd name="connsiteY117" fmla="*/ 5183809 h 6858000"/>
              <a:gd name="connsiteX118" fmla="*/ 4463413 w 7467600"/>
              <a:gd name="connsiteY118" fmla="*/ 5615162 h 6858000"/>
              <a:gd name="connsiteX119" fmla="*/ 4358134 w 7467600"/>
              <a:gd name="connsiteY119" fmla="*/ 5742791 h 6858000"/>
              <a:gd name="connsiteX120" fmla="*/ 4376219 w 7467600"/>
              <a:gd name="connsiteY120" fmla="*/ 5729027 h 6858000"/>
              <a:gd name="connsiteX121" fmla="*/ 4582340 w 7467600"/>
              <a:gd name="connsiteY121" fmla="*/ 5561037 h 6858000"/>
              <a:gd name="connsiteX122" fmla="*/ 4694684 w 7467600"/>
              <a:gd name="connsiteY122" fmla="*/ 5447098 h 6858000"/>
              <a:gd name="connsiteX123" fmla="*/ 4754123 w 7467600"/>
              <a:gd name="connsiteY123" fmla="*/ 5384643 h 6858000"/>
              <a:gd name="connsiteX124" fmla="*/ 4978032 w 7467600"/>
              <a:gd name="connsiteY124" fmla="*/ 5183809 h 6858000"/>
              <a:gd name="connsiteX125" fmla="*/ 1903353 w 7467600"/>
              <a:gd name="connsiteY125" fmla="*/ 5044827 h 6858000"/>
              <a:gd name="connsiteX126" fmla="*/ 1936931 w 7467600"/>
              <a:gd name="connsiteY126" fmla="*/ 5093954 h 6858000"/>
              <a:gd name="connsiteX127" fmla="*/ 2195868 w 7467600"/>
              <a:gd name="connsiteY127" fmla="*/ 5396574 h 6858000"/>
              <a:gd name="connsiteX128" fmla="*/ 2088852 w 7467600"/>
              <a:gd name="connsiteY128" fmla="*/ 5166123 h 6858000"/>
              <a:gd name="connsiteX129" fmla="*/ 1958241 w 7467600"/>
              <a:gd name="connsiteY129" fmla="*/ 5067955 h 6858000"/>
              <a:gd name="connsiteX130" fmla="*/ 1903353 w 7467600"/>
              <a:gd name="connsiteY130" fmla="*/ 5044827 h 6858000"/>
              <a:gd name="connsiteX131" fmla="*/ 1979378 w 7467600"/>
              <a:gd name="connsiteY131" fmla="*/ 4769504 h 6858000"/>
              <a:gd name="connsiteX132" fmla="*/ 2882120 w 7467600"/>
              <a:gd name="connsiteY132" fmla="*/ 5064547 h 6858000"/>
              <a:gd name="connsiteX133" fmla="*/ 2793103 w 7467600"/>
              <a:gd name="connsiteY133" fmla="*/ 5039699 h 6858000"/>
              <a:gd name="connsiteX134" fmla="*/ 2770041 w 7467600"/>
              <a:gd name="connsiteY134" fmla="*/ 5033634 h 6858000"/>
              <a:gd name="connsiteX135" fmla="*/ 1979378 w 7467600"/>
              <a:gd name="connsiteY135" fmla="*/ 4769504 h 6858000"/>
              <a:gd name="connsiteX136" fmla="*/ 1927410 w 7467600"/>
              <a:gd name="connsiteY136" fmla="*/ 4716164 h 6858000"/>
              <a:gd name="connsiteX137" fmla="*/ 1959587 w 7467600"/>
              <a:gd name="connsiteY137" fmla="*/ 4728849 h 6858000"/>
              <a:gd name="connsiteX138" fmla="*/ 2777707 w 7467600"/>
              <a:gd name="connsiteY138" fmla="*/ 5003991 h 6858000"/>
              <a:gd name="connsiteX139" fmla="*/ 2800768 w 7467600"/>
              <a:gd name="connsiteY139" fmla="*/ 5010056 h 6858000"/>
              <a:gd name="connsiteX140" fmla="*/ 2879408 w 7467600"/>
              <a:gd name="connsiteY140" fmla="*/ 5031590 h 6858000"/>
              <a:gd name="connsiteX141" fmla="*/ 2862295 w 7467600"/>
              <a:gd name="connsiteY141" fmla="*/ 5022958 h 6858000"/>
              <a:gd name="connsiteX142" fmla="*/ 2813343 w 7467600"/>
              <a:gd name="connsiteY142" fmla="*/ 4998369 h 6858000"/>
              <a:gd name="connsiteX143" fmla="*/ 2646245 w 7467600"/>
              <a:gd name="connsiteY143" fmla="*/ 4930999 h 6858000"/>
              <a:gd name="connsiteX144" fmla="*/ 1999243 w 7467600"/>
              <a:gd name="connsiteY144" fmla="*/ 4730524 h 6858000"/>
              <a:gd name="connsiteX145" fmla="*/ 1979527 w 7467600"/>
              <a:gd name="connsiteY145" fmla="*/ 4726651 h 6858000"/>
              <a:gd name="connsiteX146" fmla="*/ 1927410 w 7467600"/>
              <a:gd name="connsiteY146" fmla="*/ 4716164 h 6858000"/>
              <a:gd name="connsiteX147" fmla="*/ 1997014 w 7467600"/>
              <a:gd name="connsiteY147" fmla="*/ 4698007 h 6858000"/>
              <a:gd name="connsiteX148" fmla="*/ 2005458 w 7467600"/>
              <a:gd name="connsiteY148" fmla="*/ 4699540 h 6858000"/>
              <a:gd name="connsiteX149" fmla="*/ 2657186 w 7467600"/>
              <a:gd name="connsiteY149" fmla="*/ 4901687 h 6858000"/>
              <a:gd name="connsiteX150" fmla="*/ 2826662 w 7467600"/>
              <a:gd name="connsiteY150" fmla="*/ 4970362 h 6858000"/>
              <a:gd name="connsiteX151" fmla="*/ 2876100 w 7467600"/>
              <a:gd name="connsiteY151" fmla="*/ 4995397 h 6858000"/>
              <a:gd name="connsiteX152" fmla="*/ 3042600 w 7467600"/>
              <a:gd name="connsiteY152" fmla="*/ 5059532 h 6858000"/>
              <a:gd name="connsiteX153" fmla="*/ 1997014 w 7467600"/>
              <a:gd name="connsiteY153" fmla="*/ 4698007 h 6858000"/>
              <a:gd name="connsiteX154" fmla="*/ 2305292 w 7467600"/>
              <a:gd name="connsiteY154" fmla="*/ 4219492 h 6858000"/>
              <a:gd name="connsiteX155" fmla="*/ 3360922 w 7467600"/>
              <a:gd name="connsiteY155" fmla="*/ 4529373 h 6858000"/>
              <a:gd name="connsiteX156" fmla="*/ 3492420 w 7467600"/>
              <a:gd name="connsiteY156" fmla="*/ 4510145 h 6858000"/>
              <a:gd name="connsiteX157" fmla="*/ 3364086 w 7467600"/>
              <a:gd name="connsiteY157" fmla="*/ 4480340 h 6858000"/>
              <a:gd name="connsiteX158" fmla="*/ 3225818 w 7467600"/>
              <a:gd name="connsiteY158" fmla="*/ 4411822 h 6858000"/>
              <a:gd name="connsiteX159" fmla="*/ 3129696 w 7467600"/>
              <a:gd name="connsiteY159" fmla="*/ 4360704 h 6858000"/>
              <a:gd name="connsiteX160" fmla="*/ 2814545 w 7467600"/>
              <a:gd name="connsiteY160" fmla="*/ 4282955 h 6858000"/>
              <a:gd name="connsiteX161" fmla="*/ 2305292 w 7467600"/>
              <a:gd name="connsiteY161" fmla="*/ 4219492 h 6858000"/>
              <a:gd name="connsiteX162" fmla="*/ 2626982 w 7467600"/>
              <a:gd name="connsiteY162" fmla="*/ 4206450 h 6858000"/>
              <a:gd name="connsiteX163" fmla="*/ 2490617 w 7467600"/>
              <a:gd name="connsiteY163" fmla="*/ 4206951 h 6858000"/>
              <a:gd name="connsiteX164" fmla="*/ 2819869 w 7467600"/>
              <a:gd name="connsiteY164" fmla="*/ 4252936 h 6858000"/>
              <a:gd name="connsiteX165" fmla="*/ 3143018 w 7467600"/>
              <a:gd name="connsiteY165" fmla="*/ 4332698 h 6858000"/>
              <a:gd name="connsiteX166" fmla="*/ 3241520 w 7467600"/>
              <a:gd name="connsiteY166" fmla="*/ 4385112 h 6858000"/>
              <a:gd name="connsiteX167" fmla="*/ 3374575 w 7467600"/>
              <a:gd name="connsiteY167" fmla="*/ 4451517 h 6858000"/>
              <a:gd name="connsiteX168" fmla="*/ 3505221 w 7467600"/>
              <a:gd name="connsiteY168" fmla="*/ 4480757 h 6858000"/>
              <a:gd name="connsiteX169" fmla="*/ 2626982 w 7467600"/>
              <a:gd name="connsiteY169" fmla="*/ 4206450 h 6858000"/>
              <a:gd name="connsiteX170" fmla="*/ 1310106 w 7467600"/>
              <a:gd name="connsiteY170" fmla="*/ 3943217 h 6858000"/>
              <a:gd name="connsiteX171" fmla="*/ 854994 w 7467600"/>
              <a:gd name="connsiteY171" fmla="*/ 4399136 h 6858000"/>
              <a:gd name="connsiteX172" fmla="*/ 742462 w 7467600"/>
              <a:gd name="connsiteY172" fmla="*/ 4594648 h 6858000"/>
              <a:gd name="connsiteX173" fmla="*/ 820602 w 7467600"/>
              <a:gd name="connsiteY173" fmla="*/ 4485915 h 6858000"/>
              <a:gd name="connsiteX174" fmla="*/ 878295 w 7467600"/>
              <a:gd name="connsiteY174" fmla="*/ 4403594 h 6858000"/>
              <a:gd name="connsiteX175" fmla="*/ 1240607 w 7467600"/>
              <a:gd name="connsiteY175" fmla="*/ 4010401 h 6858000"/>
              <a:gd name="connsiteX176" fmla="*/ 1310106 w 7467600"/>
              <a:gd name="connsiteY176" fmla="*/ 3943217 h 6858000"/>
              <a:gd name="connsiteX177" fmla="*/ 1423113 w 7467600"/>
              <a:gd name="connsiteY177" fmla="*/ 3874565 h 6858000"/>
              <a:gd name="connsiteX178" fmla="*/ 1260565 w 7467600"/>
              <a:gd name="connsiteY178" fmla="*/ 4031982 h 6858000"/>
              <a:gd name="connsiteX179" fmla="*/ 901900 w 7467600"/>
              <a:gd name="connsiteY179" fmla="*/ 4421236 h 6858000"/>
              <a:gd name="connsiteX180" fmla="*/ 845044 w 7467600"/>
              <a:gd name="connsiteY180" fmla="*/ 4502436 h 6858000"/>
              <a:gd name="connsiteX181" fmla="*/ 685926 w 7467600"/>
              <a:gd name="connsiteY181" fmla="*/ 4703069 h 6858000"/>
              <a:gd name="connsiteX182" fmla="*/ 684248 w 7467600"/>
              <a:gd name="connsiteY182" fmla="*/ 4706721 h 6858000"/>
              <a:gd name="connsiteX183" fmla="*/ 1423113 w 7467600"/>
              <a:gd name="connsiteY183" fmla="*/ 3874565 h 6858000"/>
              <a:gd name="connsiteX184" fmla="*/ 3316479 w 7467600"/>
              <a:gd name="connsiteY184" fmla="*/ 3872136 h 6858000"/>
              <a:gd name="connsiteX185" fmla="*/ 3546806 w 7467600"/>
              <a:gd name="connsiteY185" fmla="*/ 4356139 h 6858000"/>
              <a:gd name="connsiteX186" fmla="*/ 3364433 w 7467600"/>
              <a:gd name="connsiteY186" fmla="*/ 3953121 h 6858000"/>
              <a:gd name="connsiteX187" fmla="*/ 3316479 w 7467600"/>
              <a:gd name="connsiteY187" fmla="*/ 3872136 h 6858000"/>
              <a:gd name="connsiteX188" fmla="*/ 3291335 w 7467600"/>
              <a:gd name="connsiteY188" fmla="*/ 3767420 h 6858000"/>
              <a:gd name="connsiteX189" fmla="*/ 3390805 w 7467600"/>
              <a:gd name="connsiteY189" fmla="*/ 3937163 h 6858000"/>
              <a:gd name="connsiteX190" fmla="*/ 3579062 w 7467600"/>
              <a:gd name="connsiteY190" fmla="*/ 4359040 h 6858000"/>
              <a:gd name="connsiteX191" fmla="*/ 3467355 w 7467600"/>
              <a:gd name="connsiteY191" fmla="*/ 3988130 h 6858000"/>
              <a:gd name="connsiteX192" fmla="*/ 3310753 w 7467600"/>
              <a:gd name="connsiteY192" fmla="*/ 3787140 h 6858000"/>
              <a:gd name="connsiteX193" fmla="*/ 3291335 w 7467600"/>
              <a:gd name="connsiteY193" fmla="*/ 3767420 h 6858000"/>
              <a:gd name="connsiteX194" fmla="*/ 1635889 w 7467600"/>
              <a:gd name="connsiteY194" fmla="*/ 3709494 h 6858000"/>
              <a:gd name="connsiteX195" fmla="*/ 1634800 w 7467600"/>
              <a:gd name="connsiteY195" fmla="*/ 3731111 h 6858000"/>
              <a:gd name="connsiteX196" fmla="*/ 1635889 w 7467600"/>
              <a:gd name="connsiteY196" fmla="*/ 3709494 h 6858000"/>
              <a:gd name="connsiteX197" fmla="*/ 1510397 w 7467600"/>
              <a:gd name="connsiteY197" fmla="*/ 3684705 h 6858000"/>
              <a:gd name="connsiteX198" fmla="*/ 1146550 w 7467600"/>
              <a:gd name="connsiteY198" fmla="*/ 3802012 h 6858000"/>
              <a:gd name="connsiteX199" fmla="*/ 698834 w 7467600"/>
              <a:gd name="connsiteY199" fmla="*/ 3952272 h 6858000"/>
              <a:gd name="connsiteX200" fmla="*/ 34256 w 7467600"/>
              <a:gd name="connsiteY200" fmla="*/ 4347603 h 6858000"/>
              <a:gd name="connsiteX201" fmla="*/ 527241 w 7467600"/>
              <a:gd name="connsiteY201" fmla="*/ 4065078 h 6858000"/>
              <a:gd name="connsiteX202" fmla="*/ 1510397 w 7467600"/>
              <a:gd name="connsiteY202" fmla="*/ 3684705 h 6858000"/>
              <a:gd name="connsiteX203" fmla="*/ 1313114 w 7467600"/>
              <a:gd name="connsiteY203" fmla="*/ 3655216 h 6858000"/>
              <a:gd name="connsiteX204" fmla="*/ 1109304 w 7467600"/>
              <a:gd name="connsiteY204" fmla="*/ 3669030 h 6858000"/>
              <a:gd name="connsiteX205" fmla="*/ 8129 w 7467600"/>
              <a:gd name="connsiteY205" fmla="*/ 4330519 h 6858000"/>
              <a:gd name="connsiteX206" fmla="*/ 687572 w 7467600"/>
              <a:gd name="connsiteY206" fmla="*/ 3925629 h 6858000"/>
              <a:gd name="connsiteX207" fmla="*/ 1138365 w 7467600"/>
              <a:gd name="connsiteY207" fmla="*/ 3774515 h 6858000"/>
              <a:gd name="connsiteX208" fmla="*/ 1505579 w 7467600"/>
              <a:gd name="connsiteY208" fmla="*/ 3655526 h 6858000"/>
              <a:gd name="connsiteX209" fmla="*/ 1313114 w 7467600"/>
              <a:gd name="connsiteY209" fmla="*/ 3655216 h 6858000"/>
              <a:gd name="connsiteX210" fmla="*/ 3655073 w 7467600"/>
              <a:gd name="connsiteY210" fmla="*/ 3650884 h 6858000"/>
              <a:gd name="connsiteX211" fmla="*/ 3989938 w 7467600"/>
              <a:gd name="connsiteY211" fmla="*/ 3991685 h 6858000"/>
              <a:gd name="connsiteX212" fmla="*/ 4393907 w 7467600"/>
              <a:gd name="connsiteY212" fmla="*/ 4261258 h 6858000"/>
              <a:gd name="connsiteX213" fmla="*/ 4648051 w 7467600"/>
              <a:gd name="connsiteY213" fmla="*/ 4374051 h 6858000"/>
              <a:gd name="connsiteX214" fmla="*/ 4383389 w 7467600"/>
              <a:gd name="connsiteY214" fmla="*/ 4184369 h 6858000"/>
              <a:gd name="connsiteX215" fmla="*/ 4165508 w 7467600"/>
              <a:gd name="connsiteY215" fmla="*/ 4035196 h 6858000"/>
              <a:gd name="connsiteX216" fmla="*/ 4068162 w 7467600"/>
              <a:gd name="connsiteY216" fmla="*/ 3953394 h 6858000"/>
              <a:gd name="connsiteX217" fmla="*/ 3981416 w 7467600"/>
              <a:gd name="connsiteY217" fmla="*/ 3880482 h 6858000"/>
              <a:gd name="connsiteX218" fmla="*/ 3800147 w 7467600"/>
              <a:gd name="connsiteY218" fmla="*/ 3749872 h 6858000"/>
              <a:gd name="connsiteX219" fmla="*/ 3655073 w 7467600"/>
              <a:gd name="connsiteY219" fmla="*/ 3650884 h 6858000"/>
              <a:gd name="connsiteX220" fmla="*/ 3670252 w 7467600"/>
              <a:gd name="connsiteY220" fmla="*/ 3622798 h 6858000"/>
              <a:gd name="connsiteX221" fmla="*/ 3817258 w 7467600"/>
              <a:gd name="connsiteY221" fmla="*/ 3723577 h 6858000"/>
              <a:gd name="connsiteX222" fmla="*/ 4000461 w 7467600"/>
              <a:gd name="connsiteY222" fmla="*/ 3855966 h 6858000"/>
              <a:gd name="connsiteX223" fmla="*/ 4088180 w 7467600"/>
              <a:gd name="connsiteY223" fmla="*/ 3929774 h 6858000"/>
              <a:gd name="connsiteX224" fmla="*/ 4184555 w 7467600"/>
              <a:gd name="connsiteY224" fmla="*/ 4010683 h 6858000"/>
              <a:gd name="connsiteX225" fmla="*/ 4399563 w 7467600"/>
              <a:gd name="connsiteY225" fmla="*/ 4158106 h 6858000"/>
              <a:gd name="connsiteX226" fmla="*/ 4684469 w 7467600"/>
              <a:gd name="connsiteY226" fmla="*/ 4364680 h 6858000"/>
              <a:gd name="connsiteX227" fmla="*/ 4690271 w 7467600"/>
              <a:gd name="connsiteY227" fmla="*/ 4370034 h 6858000"/>
              <a:gd name="connsiteX228" fmla="*/ 4136093 w 7467600"/>
              <a:gd name="connsiteY228" fmla="*/ 3858466 h 6858000"/>
              <a:gd name="connsiteX229" fmla="*/ 3670252 w 7467600"/>
              <a:gd name="connsiteY229" fmla="*/ 3622798 h 6858000"/>
              <a:gd name="connsiteX230" fmla="*/ 4440129 w 7467600"/>
              <a:gd name="connsiteY230" fmla="*/ 3448571 h 6858000"/>
              <a:gd name="connsiteX231" fmla="*/ 4856525 w 7467600"/>
              <a:gd name="connsiteY231" fmla="*/ 3915351 h 6858000"/>
              <a:gd name="connsiteX232" fmla="*/ 5059055 w 7467600"/>
              <a:gd name="connsiteY232" fmla="*/ 4108918 h 6858000"/>
              <a:gd name="connsiteX233" fmla="*/ 5290070 w 7467600"/>
              <a:gd name="connsiteY233" fmla="*/ 4263619 h 6858000"/>
              <a:gd name="connsiteX234" fmla="*/ 4834991 w 7467600"/>
              <a:gd name="connsiteY234" fmla="*/ 3830985 h 6858000"/>
              <a:gd name="connsiteX235" fmla="*/ 4440129 w 7467600"/>
              <a:gd name="connsiteY235" fmla="*/ 3448571 h 6858000"/>
              <a:gd name="connsiteX236" fmla="*/ 4441737 w 7467600"/>
              <a:gd name="connsiteY236" fmla="*/ 3399734 h 6858000"/>
              <a:gd name="connsiteX237" fmla="*/ 4431236 w 7467600"/>
              <a:gd name="connsiteY237" fmla="*/ 3400954 h 6858000"/>
              <a:gd name="connsiteX238" fmla="*/ 4557150 w 7467600"/>
              <a:gd name="connsiteY238" fmla="*/ 3510023 h 6858000"/>
              <a:gd name="connsiteX239" fmla="*/ 4856936 w 7467600"/>
              <a:gd name="connsiteY239" fmla="*/ 3809146 h 6858000"/>
              <a:gd name="connsiteX240" fmla="*/ 5111996 w 7467600"/>
              <a:gd name="connsiteY240" fmla="*/ 4065759 h 6858000"/>
              <a:gd name="connsiteX241" fmla="*/ 5388878 w 7467600"/>
              <a:gd name="connsiteY241" fmla="*/ 4300185 h 6858000"/>
              <a:gd name="connsiteX242" fmla="*/ 5425556 w 7467600"/>
              <a:gd name="connsiteY242" fmla="*/ 4308967 h 6858000"/>
              <a:gd name="connsiteX243" fmla="*/ 4943646 w 7467600"/>
              <a:gd name="connsiteY243" fmla="*/ 3822916 h 6858000"/>
              <a:gd name="connsiteX244" fmla="*/ 4594837 w 7467600"/>
              <a:gd name="connsiteY244" fmla="*/ 3532274 h 6858000"/>
              <a:gd name="connsiteX245" fmla="*/ 4441737 w 7467600"/>
              <a:gd name="connsiteY245" fmla="*/ 3399734 h 6858000"/>
              <a:gd name="connsiteX246" fmla="*/ 5425834 w 7467600"/>
              <a:gd name="connsiteY246" fmla="*/ 3162785 h 6858000"/>
              <a:gd name="connsiteX247" fmla="*/ 5401644 w 7467600"/>
              <a:gd name="connsiteY247" fmla="*/ 3617847 h 6858000"/>
              <a:gd name="connsiteX248" fmla="*/ 5467256 w 7467600"/>
              <a:gd name="connsiteY248" fmla="*/ 4175494 h 6858000"/>
              <a:gd name="connsiteX249" fmla="*/ 5448069 w 7467600"/>
              <a:gd name="connsiteY249" fmla="*/ 3567554 h 6858000"/>
              <a:gd name="connsiteX250" fmla="*/ 5425834 w 7467600"/>
              <a:gd name="connsiteY250" fmla="*/ 3162785 h 6858000"/>
              <a:gd name="connsiteX251" fmla="*/ 1318687 w 7467600"/>
              <a:gd name="connsiteY251" fmla="*/ 3113840 h 6858000"/>
              <a:gd name="connsiteX252" fmla="*/ 1066793 w 7467600"/>
              <a:gd name="connsiteY252" fmla="*/ 3212171 h 6858000"/>
              <a:gd name="connsiteX253" fmla="*/ 993319 w 7467600"/>
              <a:gd name="connsiteY253" fmla="*/ 3247648 h 6858000"/>
              <a:gd name="connsiteX254" fmla="*/ 853081 w 7467600"/>
              <a:gd name="connsiteY254" fmla="*/ 3312410 h 6858000"/>
              <a:gd name="connsiteX255" fmla="*/ 805957 w 7467600"/>
              <a:gd name="connsiteY255" fmla="*/ 3330443 h 6858000"/>
              <a:gd name="connsiteX256" fmla="*/ 1318687 w 7467600"/>
              <a:gd name="connsiteY256" fmla="*/ 3113840 h 6858000"/>
              <a:gd name="connsiteX257" fmla="*/ 5453702 w 7467600"/>
              <a:gd name="connsiteY257" fmla="*/ 3090882 h 6858000"/>
              <a:gd name="connsiteX258" fmla="*/ 5480135 w 7467600"/>
              <a:gd name="connsiteY258" fmla="*/ 3565802 h 6858000"/>
              <a:gd name="connsiteX259" fmla="*/ 5499023 w 7467600"/>
              <a:gd name="connsiteY259" fmla="*/ 4166310 h 6858000"/>
              <a:gd name="connsiteX260" fmla="*/ 5547022 w 7467600"/>
              <a:gd name="connsiteY260" fmla="*/ 3607838 h 6858000"/>
              <a:gd name="connsiteX261" fmla="*/ 5515964 w 7467600"/>
              <a:gd name="connsiteY261" fmla="*/ 3378541 h 6858000"/>
              <a:gd name="connsiteX262" fmla="*/ 5453702 w 7467600"/>
              <a:gd name="connsiteY262" fmla="*/ 3090882 h 6858000"/>
              <a:gd name="connsiteX263" fmla="*/ 1238695 w 7467600"/>
              <a:gd name="connsiteY263" fmla="*/ 3076820 h 6858000"/>
              <a:gd name="connsiteX264" fmla="*/ 716371 w 7467600"/>
              <a:gd name="connsiteY264" fmla="*/ 3293249 h 6858000"/>
              <a:gd name="connsiteX265" fmla="*/ 579522 w 7467600"/>
              <a:gd name="connsiteY265" fmla="*/ 3371759 h 6858000"/>
              <a:gd name="connsiteX266" fmla="*/ 600288 w 7467600"/>
              <a:gd name="connsiteY266" fmla="*/ 3365555 h 6858000"/>
              <a:gd name="connsiteX267" fmla="*/ 840692 w 7467600"/>
              <a:gd name="connsiteY267" fmla="*/ 3284921 h 6858000"/>
              <a:gd name="connsiteX268" fmla="*/ 979248 w 7467600"/>
              <a:gd name="connsiteY268" fmla="*/ 3221003 h 6858000"/>
              <a:gd name="connsiteX269" fmla="*/ 1053282 w 7467600"/>
              <a:gd name="connsiteY269" fmla="*/ 3185247 h 6858000"/>
              <a:gd name="connsiteX270" fmla="*/ 1320603 w 7467600"/>
              <a:gd name="connsiteY270" fmla="*/ 3081281 h 6858000"/>
              <a:gd name="connsiteX271" fmla="*/ 1238695 w 7467600"/>
              <a:gd name="connsiteY271" fmla="*/ 3076820 h 6858000"/>
              <a:gd name="connsiteX272" fmla="*/ 5425627 w 7467600"/>
              <a:gd name="connsiteY272" fmla="*/ 2954192 h 6858000"/>
              <a:gd name="connsiteX273" fmla="*/ 5470770 w 7467600"/>
              <a:gd name="connsiteY273" fmla="*/ 3005435 h 6858000"/>
              <a:gd name="connsiteX274" fmla="*/ 5519779 w 7467600"/>
              <a:gd name="connsiteY274" fmla="*/ 4359223 h 6858000"/>
              <a:gd name="connsiteX275" fmla="*/ 5520293 w 7467600"/>
              <a:gd name="connsiteY275" fmla="*/ 4360602 h 6858000"/>
              <a:gd name="connsiteX276" fmla="*/ 5767221 w 7467600"/>
              <a:gd name="connsiteY276" fmla="*/ 4665564 h 6858000"/>
              <a:gd name="connsiteX277" fmla="*/ 6937169 w 7467600"/>
              <a:gd name="connsiteY277" fmla="*/ 4815941 h 6858000"/>
              <a:gd name="connsiteX278" fmla="*/ 6953922 w 7467600"/>
              <a:gd name="connsiteY278" fmla="*/ 4890068 h 6858000"/>
              <a:gd name="connsiteX279" fmla="*/ 6071359 w 7467600"/>
              <a:gd name="connsiteY279" fmla="*/ 4770770 h 6858000"/>
              <a:gd name="connsiteX280" fmla="*/ 6038839 w 7467600"/>
              <a:gd name="connsiteY280" fmla="*/ 4764474 h 6858000"/>
              <a:gd name="connsiteX281" fmla="*/ 6038706 w 7467600"/>
              <a:gd name="connsiteY281" fmla="*/ 4763847 h 6858000"/>
              <a:gd name="connsiteX282" fmla="*/ 6037784 w 7467600"/>
              <a:gd name="connsiteY282" fmla="*/ 4764270 h 6858000"/>
              <a:gd name="connsiteX283" fmla="*/ 6038839 w 7467600"/>
              <a:gd name="connsiteY283" fmla="*/ 4764474 h 6858000"/>
              <a:gd name="connsiteX284" fmla="*/ 6040338 w 7467600"/>
              <a:gd name="connsiteY284" fmla="*/ 4771418 h 6858000"/>
              <a:gd name="connsiteX285" fmla="*/ 6024488 w 7467600"/>
              <a:gd name="connsiteY285" fmla="*/ 4809903 h 6858000"/>
              <a:gd name="connsiteX286" fmla="*/ 5599771 w 7467600"/>
              <a:gd name="connsiteY286" fmla="*/ 5509652 h 6858000"/>
              <a:gd name="connsiteX287" fmla="*/ 5548843 w 7467600"/>
              <a:gd name="connsiteY287" fmla="*/ 5563845 h 6858000"/>
              <a:gd name="connsiteX288" fmla="*/ 5940952 w 7467600"/>
              <a:gd name="connsiteY288" fmla="*/ 6250028 h 6858000"/>
              <a:gd name="connsiteX289" fmla="*/ 6043441 w 7467600"/>
              <a:gd name="connsiteY289" fmla="*/ 6665847 h 6858000"/>
              <a:gd name="connsiteX290" fmla="*/ 6093432 w 7467600"/>
              <a:gd name="connsiteY290" fmla="*/ 6858000 h 6858000"/>
              <a:gd name="connsiteX291" fmla="*/ 6034344 w 7467600"/>
              <a:gd name="connsiteY291" fmla="*/ 6858000 h 6858000"/>
              <a:gd name="connsiteX292" fmla="*/ 6026679 w 7467600"/>
              <a:gd name="connsiteY292" fmla="*/ 6836959 h 6858000"/>
              <a:gd name="connsiteX293" fmla="*/ 5800441 w 7467600"/>
              <a:gd name="connsiteY293" fmla="*/ 6335286 h 6858000"/>
              <a:gd name="connsiteX294" fmla="*/ 5526562 w 7467600"/>
              <a:gd name="connsiteY294" fmla="*/ 5705388 h 6858000"/>
              <a:gd name="connsiteX295" fmla="*/ 5519640 w 7467600"/>
              <a:gd name="connsiteY295" fmla="*/ 5683774 h 6858000"/>
              <a:gd name="connsiteX296" fmla="*/ 5844559 w 7467600"/>
              <a:gd name="connsiteY296" fmla="*/ 6553349 h 6858000"/>
              <a:gd name="connsiteX297" fmla="*/ 5975994 w 7467600"/>
              <a:gd name="connsiteY297" fmla="*/ 6858000 h 6858000"/>
              <a:gd name="connsiteX298" fmla="*/ 5898547 w 7467600"/>
              <a:gd name="connsiteY298" fmla="*/ 6858000 h 6858000"/>
              <a:gd name="connsiteX299" fmla="*/ 5682041 w 7467600"/>
              <a:gd name="connsiteY299" fmla="*/ 6355860 h 6858000"/>
              <a:gd name="connsiteX300" fmla="*/ 5461758 w 7467600"/>
              <a:gd name="connsiteY300" fmla="*/ 5820220 h 6858000"/>
              <a:gd name="connsiteX301" fmla="*/ 5237282 w 7467600"/>
              <a:gd name="connsiteY301" fmla="*/ 6579086 h 6858000"/>
              <a:gd name="connsiteX302" fmla="*/ 5115009 w 7467600"/>
              <a:gd name="connsiteY302" fmla="*/ 6858000 h 6858000"/>
              <a:gd name="connsiteX303" fmla="*/ 5028074 w 7467600"/>
              <a:gd name="connsiteY303" fmla="*/ 6858000 h 6858000"/>
              <a:gd name="connsiteX304" fmla="*/ 5079508 w 7467600"/>
              <a:gd name="connsiteY304" fmla="*/ 6749074 h 6858000"/>
              <a:gd name="connsiteX305" fmla="*/ 5371846 w 7467600"/>
              <a:gd name="connsiteY305" fmla="*/ 5924413 h 6858000"/>
              <a:gd name="connsiteX306" fmla="*/ 5270512 w 7467600"/>
              <a:gd name="connsiteY306" fmla="*/ 6138975 h 6858000"/>
              <a:gd name="connsiteX307" fmla="*/ 5062409 w 7467600"/>
              <a:gd name="connsiteY307" fmla="*/ 6653544 h 6858000"/>
              <a:gd name="connsiteX308" fmla="*/ 5036628 w 7467600"/>
              <a:gd name="connsiteY308" fmla="*/ 6754247 h 6858000"/>
              <a:gd name="connsiteX309" fmla="*/ 5009112 w 7467600"/>
              <a:gd name="connsiteY309" fmla="*/ 6858000 h 6858000"/>
              <a:gd name="connsiteX310" fmla="*/ 4976679 w 7467600"/>
              <a:gd name="connsiteY310" fmla="*/ 6858000 h 6858000"/>
              <a:gd name="connsiteX311" fmla="*/ 5006537 w 7467600"/>
              <a:gd name="connsiteY311" fmla="*/ 6747068 h 6858000"/>
              <a:gd name="connsiteX312" fmla="*/ 5032723 w 7467600"/>
              <a:gd name="connsiteY312" fmla="*/ 6644957 h 6858000"/>
              <a:gd name="connsiteX313" fmla="*/ 5242949 w 7467600"/>
              <a:gd name="connsiteY313" fmla="*/ 6125175 h 6858000"/>
              <a:gd name="connsiteX314" fmla="*/ 5286321 w 7467600"/>
              <a:gd name="connsiteY314" fmla="*/ 6033555 h 6858000"/>
              <a:gd name="connsiteX315" fmla="*/ 5008210 w 7467600"/>
              <a:gd name="connsiteY315" fmla="*/ 6649194 h 6858000"/>
              <a:gd name="connsiteX316" fmla="*/ 4986321 w 7467600"/>
              <a:gd name="connsiteY316" fmla="*/ 6765687 h 6858000"/>
              <a:gd name="connsiteX317" fmla="*/ 4973474 w 7467600"/>
              <a:gd name="connsiteY317" fmla="*/ 6858000 h 6858000"/>
              <a:gd name="connsiteX318" fmla="*/ 4907178 w 7467600"/>
              <a:gd name="connsiteY318" fmla="*/ 6858000 h 6858000"/>
              <a:gd name="connsiteX319" fmla="*/ 4910810 w 7467600"/>
              <a:gd name="connsiteY319" fmla="*/ 6829660 h 6858000"/>
              <a:gd name="connsiteX320" fmla="*/ 4987461 w 7467600"/>
              <a:gd name="connsiteY320" fmla="*/ 6432994 h 6858000"/>
              <a:gd name="connsiteX321" fmla="*/ 5179262 w 7467600"/>
              <a:gd name="connsiteY321" fmla="*/ 6035044 h 6858000"/>
              <a:gd name="connsiteX322" fmla="*/ 4689678 w 7467600"/>
              <a:gd name="connsiteY322" fmla="*/ 6440241 h 6858000"/>
              <a:gd name="connsiteX323" fmla="*/ 4477543 w 7467600"/>
              <a:gd name="connsiteY323" fmla="*/ 6674836 h 6858000"/>
              <a:gd name="connsiteX324" fmla="*/ 4329957 w 7467600"/>
              <a:gd name="connsiteY324" fmla="*/ 6858000 h 6858000"/>
              <a:gd name="connsiteX325" fmla="*/ 4218595 w 7467600"/>
              <a:gd name="connsiteY325" fmla="*/ 6858000 h 6858000"/>
              <a:gd name="connsiteX326" fmla="*/ 4368888 w 7467600"/>
              <a:gd name="connsiteY326" fmla="*/ 6668412 h 6858000"/>
              <a:gd name="connsiteX327" fmla="*/ 4563091 w 7467600"/>
              <a:gd name="connsiteY327" fmla="*/ 6442508 h 6858000"/>
              <a:gd name="connsiteX328" fmla="*/ 5387324 w 7467600"/>
              <a:gd name="connsiteY328" fmla="*/ 5705830 h 6858000"/>
              <a:gd name="connsiteX329" fmla="*/ 5073620 w 7467600"/>
              <a:gd name="connsiteY329" fmla="*/ 5955437 h 6858000"/>
              <a:gd name="connsiteX330" fmla="*/ 4689789 w 7467600"/>
              <a:gd name="connsiteY330" fmla="*/ 6268382 h 6858000"/>
              <a:gd name="connsiteX331" fmla="*/ 4418722 w 7467600"/>
              <a:gd name="connsiteY331" fmla="*/ 6570886 h 6858000"/>
              <a:gd name="connsiteX332" fmla="*/ 4214944 w 7467600"/>
              <a:gd name="connsiteY332" fmla="*/ 6858000 h 6858000"/>
              <a:gd name="connsiteX333" fmla="*/ 4177898 w 7467600"/>
              <a:gd name="connsiteY333" fmla="*/ 6858000 h 6858000"/>
              <a:gd name="connsiteX334" fmla="*/ 4391597 w 7467600"/>
              <a:gd name="connsiteY334" fmla="*/ 6556370 h 6858000"/>
              <a:gd name="connsiteX335" fmla="*/ 4668889 w 7467600"/>
              <a:gd name="connsiteY335" fmla="*/ 6246399 h 6858000"/>
              <a:gd name="connsiteX336" fmla="*/ 5055427 w 7467600"/>
              <a:gd name="connsiteY336" fmla="*/ 5931476 h 6858000"/>
              <a:gd name="connsiteX337" fmla="*/ 5371814 w 7467600"/>
              <a:gd name="connsiteY337" fmla="*/ 5678975 h 6858000"/>
              <a:gd name="connsiteX338" fmla="*/ 4987918 w 7467600"/>
              <a:gd name="connsiteY338" fmla="*/ 5838701 h 6858000"/>
              <a:gd name="connsiteX339" fmla="*/ 4317146 w 7467600"/>
              <a:gd name="connsiteY339" fmla="*/ 6587716 h 6858000"/>
              <a:gd name="connsiteX340" fmla="*/ 4171627 w 7467600"/>
              <a:gd name="connsiteY340" fmla="*/ 6858000 h 6858000"/>
              <a:gd name="connsiteX341" fmla="*/ 4081585 w 7467600"/>
              <a:gd name="connsiteY341" fmla="*/ 6858000 h 6858000"/>
              <a:gd name="connsiteX342" fmla="*/ 4238603 w 7467600"/>
              <a:gd name="connsiteY342" fmla="*/ 6559341 h 6858000"/>
              <a:gd name="connsiteX343" fmla="*/ 4778333 w 7467600"/>
              <a:gd name="connsiteY343" fmla="*/ 5873626 h 6858000"/>
              <a:gd name="connsiteX344" fmla="*/ 5414185 w 7467600"/>
              <a:gd name="connsiteY344" fmla="*/ 5573882 h 6858000"/>
              <a:gd name="connsiteX345" fmla="*/ 5959648 w 7467600"/>
              <a:gd name="connsiteY345" fmla="*/ 4760797 h 6858000"/>
              <a:gd name="connsiteX346" fmla="*/ 5355019 w 7467600"/>
              <a:gd name="connsiteY346" fmla="*/ 4734672 h 6858000"/>
              <a:gd name="connsiteX347" fmla="*/ 5083565 w 7467600"/>
              <a:gd name="connsiteY347" fmla="*/ 5179121 h 6858000"/>
              <a:gd name="connsiteX348" fmla="*/ 4713577 w 7467600"/>
              <a:gd name="connsiteY348" fmla="*/ 5616803 h 6858000"/>
              <a:gd name="connsiteX349" fmla="*/ 3989559 w 7467600"/>
              <a:gd name="connsiteY349" fmla="*/ 6145945 h 6858000"/>
              <a:gd name="connsiteX350" fmla="*/ 3939824 w 7467600"/>
              <a:gd name="connsiteY350" fmla="*/ 6066900 h 6858000"/>
              <a:gd name="connsiteX351" fmla="*/ 4584537 w 7467600"/>
              <a:gd name="connsiteY351" fmla="*/ 5324826 h 6858000"/>
              <a:gd name="connsiteX352" fmla="*/ 5037105 w 7467600"/>
              <a:gd name="connsiteY352" fmla="*/ 5088765 h 6858000"/>
              <a:gd name="connsiteX353" fmla="*/ 5039930 w 7467600"/>
              <a:gd name="connsiteY353" fmla="*/ 5089585 h 6858000"/>
              <a:gd name="connsiteX354" fmla="*/ 5263764 w 7467600"/>
              <a:gd name="connsiteY354" fmla="*/ 4735525 h 6858000"/>
              <a:gd name="connsiteX355" fmla="*/ 4086300 w 7467600"/>
              <a:gd name="connsiteY355" fmla="*/ 4884599 h 6858000"/>
              <a:gd name="connsiteX356" fmla="*/ 4085485 w 7467600"/>
              <a:gd name="connsiteY356" fmla="*/ 4899070 h 6858000"/>
              <a:gd name="connsiteX357" fmla="*/ 3871915 w 7467600"/>
              <a:gd name="connsiteY357" fmla="*/ 5253645 h 6858000"/>
              <a:gd name="connsiteX358" fmla="*/ 3799374 w 7467600"/>
              <a:gd name="connsiteY358" fmla="*/ 5466127 h 6858000"/>
              <a:gd name="connsiteX359" fmla="*/ 3498850 w 7467600"/>
              <a:gd name="connsiteY359" fmla="*/ 6661888 h 6858000"/>
              <a:gd name="connsiteX360" fmla="*/ 3399216 w 7467600"/>
              <a:gd name="connsiteY360" fmla="*/ 6858000 h 6858000"/>
              <a:gd name="connsiteX361" fmla="*/ 3303688 w 7467600"/>
              <a:gd name="connsiteY361" fmla="*/ 6858000 h 6858000"/>
              <a:gd name="connsiteX362" fmla="*/ 3391774 w 7467600"/>
              <a:gd name="connsiteY362" fmla="*/ 6697181 h 6858000"/>
              <a:gd name="connsiteX363" fmla="*/ 3735540 w 7467600"/>
              <a:gd name="connsiteY363" fmla="*/ 5546923 h 6858000"/>
              <a:gd name="connsiteX364" fmla="*/ 3729438 w 7467600"/>
              <a:gd name="connsiteY364" fmla="*/ 5569058 h 6858000"/>
              <a:gd name="connsiteX365" fmla="*/ 3707782 w 7467600"/>
              <a:gd name="connsiteY365" fmla="*/ 5644908 h 6858000"/>
              <a:gd name="connsiteX366" fmla="*/ 3583827 w 7467600"/>
              <a:gd name="connsiteY366" fmla="*/ 6039215 h 6858000"/>
              <a:gd name="connsiteX367" fmla="*/ 3547861 w 7467600"/>
              <a:gd name="connsiteY367" fmla="*/ 6129609 h 6858000"/>
              <a:gd name="connsiteX368" fmla="*/ 3490905 w 7467600"/>
              <a:gd name="connsiteY368" fmla="*/ 6277660 h 6858000"/>
              <a:gd name="connsiteX369" fmla="*/ 3455859 w 7467600"/>
              <a:gd name="connsiteY369" fmla="*/ 6391301 h 6858000"/>
              <a:gd name="connsiteX370" fmla="*/ 3429112 w 7467600"/>
              <a:gd name="connsiteY370" fmla="*/ 6479469 h 6858000"/>
              <a:gd name="connsiteX371" fmla="*/ 3304862 w 7467600"/>
              <a:gd name="connsiteY371" fmla="*/ 6796476 h 6858000"/>
              <a:gd name="connsiteX372" fmla="*/ 3276071 w 7467600"/>
              <a:gd name="connsiteY372" fmla="*/ 6858000 h 6858000"/>
              <a:gd name="connsiteX373" fmla="*/ 3240805 w 7467600"/>
              <a:gd name="connsiteY373" fmla="*/ 6858000 h 6858000"/>
              <a:gd name="connsiteX374" fmla="*/ 3275917 w 7467600"/>
              <a:gd name="connsiteY374" fmla="*/ 6783192 h 6858000"/>
              <a:gd name="connsiteX375" fmla="*/ 3399358 w 7467600"/>
              <a:gd name="connsiteY375" fmla="*/ 6469011 h 6858000"/>
              <a:gd name="connsiteX376" fmla="*/ 3425650 w 7467600"/>
              <a:gd name="connsiteY376" fmla="*/ 6381333 h 6858000"/>
              <a:gd name="connsiteX377" fmla="*/ 3460661 w 7467600"/>
              <a:gd name="connsiteY377" fmla="*/ 6266763 h 6858000"/>
              <a:gd name="connsiteX378" fmla="*/ 3518021 w 7467600"/>
              <a:gd name="connsiteY378" fmla="*/ 6117298 h 6858000"/>
              <a:gd name="connsiteX379" fmla="*/ 3554035 w 7467600"/>
              <a:gd name="connsiteY379" fmla="*/ 6027832 h 6858000"/>
              <a:gd name="connsiteX380" fmla="*/ 3677174 w 7467600"/>
              <a:gd name="connsiteY380" fmla="*/ 5636351 h 6858000"/>
              <a:gd name="connsiteX381" fmla="*/ 3698819 w 7467600"/>
              <a:gd name="connsiteY381" fmla="*/ 5560503 h 6858000"/>
              <a:gd name="connsiteX382" fmla="*/ 3702094 w 7467600"/>
              <a:gd name="connsiteY382" fmla="*/ 5549194 h 6858000"/>
              <a:gd name="connsiteX383" fmla="*/ 3398355 w 7467600"/>
              <a:gd name="connsiteY383" fmla="*/ 6094603 h 6858000"/>
              <a:gd name="connsiteX384" fmla="*/ 3193941 w 7467600"/>
              <a:gd name="connsiteY384" fmla="*/ 6798775 h 6858000"/>
              <a:gd name="connsiteX385" fmla="*/ 3184140 w 7467600"/>
              <a:gd name="connsiteY385" fmla="*/ 6858000 h 6858000"/>
              <a:gd name="connsiteX386" fmla="*/ 3099978 w 7467600"/>
              <a:gd name="connsiteY386" fmla="*/ 6858000 h 6858000"/>
              <a:gd name="connsiteX387" fmla="*/ 3101556 w 7467600"/>
              <a:gd name="connsiteY387" fmla="*/ 6843337 h 6858000"/>
              <a:gd name="connsiteX388" fmla="*/ 3370162 w 7467600"/>
              <a:gd name="connsiteY388" fmla="*/ 5785550 h 6858000"/>
              <a:gd name="connsiteX389" fmla="*/ 3746477 w 7467600"/>
              <a:gd name="connsiteY389" fmla="*/ 5377889 h 6858000"/>
              <a:gd name="connsiteX390" fmla="*/ 3863399 w 7467600"/>
              <a:gd name="connsiteY390" fmla="*/ 5087257 h 6858000"/>
              <a:gd name="connsiteX391" fmla="*/ 3968712 w 7467600"/>
              <a:gd name="connsiteY391" fmla="*/ 4913989 h 6858000"/>
              <a:gd name="connsiteX392" fmla="*/ 2792390 w 7467600"/>
              <a:gd name="connsiteY392" fmla="*/ 5382974 h 6858000"/>
              <a:gd name="connsiteX393" fmla="*/ 2714982 w 7467600"/>
              <a:gd name="connsiteY393" fmla="*/ 5427051 h 6858000"/>
              <a:gd name="connsiteX394" fmla="*/ 2813361 w 7467600"/>
              <a:gd name="connsiteY394" fmla="*/ 6023912 h 6858000"/>
              <a:gd name="connsiteX395" fmla="*/ 2688430 w 7467600"/>
              <a:gd name="connsiteY395" fmla="*/ 6801564 h 6858000"/>
              <a:gd name="connsiteX396" fmla="*/ 2629626 w 7467600"/>
              <a:gd name="connsiteY396" fmla="*/ 6763394 h 6858000"/>
              <a:gd name="connsiteX397" fmla="*/ 2565328 w 7467600"/>
              <a:gd name="connsiteY397" fmla="*/ 5516399 h 6858000"/>
              <a:gd name="connsiteX398" fmla="*/ 1922999 w 7467600"/>
              <a:gd name="connsiteY398" fmla="*/ 5980343 h 6858000"/>
              <a:gd name="connsiteX399" fmla="*/ 1950261 w 7467600"/>
              <a:gd name="connsiteY399" fmla="*/ 6405858 h 6858000"/>
              <a:gd name="connsiteX400" fmla="*/ 2365554 w 7467600"/>
              <a:gd name="connsiteY400" fmla="*/ 6759107 h 6858000"/>
              <a:gd name="connsiteX401" fmla="*/ 2424142 w 7467600"/>
              <a:gd name="connsiteY401" fmla="*/ 6858000 h 6858000"/>
              <a:gd name="connsiteX402" fmla="*/ 2395994 w 7467600"/>
              <a:gd name="connsiteY402" fmla="*/ 6858000 h 6858000"/>
              <a:gd name="connsiteX403" fmla="*/ 2392863 w 7467600"/>
              <a:gd name="connsiteY403" fmla="*/ 6852964 h 6858000"/>
              <a:gd name="connsiteX404" fmla="*/ 2017589 w 7467600"/>
              <a:gd name="connsiteY404" fmla="*/ 6493982 h 6858000"/>
              <a:gd name="connsiteX405" fmla="*/ 2147336 w 7467600"/>
              <a:gd name="connsiteY405" fmla="*/ 6594052 h 6858000"/>
              <a:gd name="connsiteX406" fmla="*/ 2207047 w 7467600"/>
              <a:gd name="connsiteY406" fmla="*/ 6654540 h 6858000"/>
              <a:gd name="connsiteX407" fmla="*/ 2299106 w 7467600"/>
              <a:gd name="connsiteY407" fmla="*/ 6778931 h 6858000"/>
              <a:gd name="connsiteX408" fmla="*/ 2314430 w 7467600"/>
              <a:gd name="connsiteY408" fmla="*/ 6801144 h 6858000"/>
              <a:gd name="connsiteX409" fmla="*/ 2352406 w 7467600"/>
              <a:gd name="connsiteY409" fmla="*/ 6858000 h 6858000"/>
              <a:gd name="connsiteX410" fmla="*/ 2314492 w 7467600"/>
              <a:gd name="connsiteY410" fmla="*/ 6858000 h 6858000"/>
              <a:gd name="connsiteX411" fmla="*/ 2288095 w 7467600"/>
              <a:gd name="connsiteY411" fmla="*/ 6818030 h 6858000"/>
              <a:gd name="connsiteX412" fmla="*/ 2272768 w 7467600"/>
              <a:gd name="connsiteY412" fmla="*/ 6795822 h 6858000"/>
              <a:gd name="connsiteX413" fmla="*/ 2182715 w 7467600"/>
              <a:gd name="connsiteY413" fmla="*/ 6675071 h 6858000"/>
              <a:gd name="connsiteX414" fmla="*/ 2032061 w 7467600"/>
              <a:gd name="connsiteY414" fmla="*/ 6541380 h 6858000"/>
              <a:gd name="connsiteX415" fmla="*/ 2257220 w 7467600"/>
              <a:gd name="connsiteY415" fmla="*/ 6826257 h 6858000"/>
              <a:gd name="connsiteX416" fmla="*/ 2281324 w 7467600"/>
              <a:gd name="connsiteY416" fmla="*/ 6858000 h 6858000"/>
              <a:gd name="connsiteX417" fmla="*/ 2242860 w 7467600"/>
              <a:gd name="connsiteY417" fmla="*/ 6858000 h 6858000"/>
              <a:gd name="connsiteX418" fmla="*/ 2232818 w 7467600"/>
              <a:gd name="connsiteY418" fmla="*/ 6844926 h 6858000"/>
              <a:gd name="connsiteX419" fmla="*/ 1990172 w 7467600"/>
              <a:gd name="connsiteY419" fmla="*/ 6542121 h 6858000"/>
              <a:gd name="connsiteX420" fmla="*/ 2124090 w 7467600"/>
              <a:gd name="connsiteY420" fmla="*/ 6761017 h 6858000"/>
              <a:gd name="connsiteX421" fmla="*/ 2200380 w 7467600"/>
              <a:gd name="connsiteY421" fmla="*/ 6858000 h 6858000"/>
              <a:gd name="connsiteX422" fmla="*/ 2147507 w 7467600"/>
              <a:gd name="connsiteY422" fmla="*/ 6858000 h 6858000"/>
              <a:gd name="connsiteX423" fmla="*/ 2070668 w 7467600"/>
              <a:gd name="connsiteY423" fmla="*/ 6761520 h 6858000"/>
              <a:gd name="connsiteX424" fmla="*/ 1975142 w 7467600"/>
              <a:gd name="connsiteY424" fmla="*/ 6585570 h 6858000"/>
              <a:gd name="connsiteX425" fmla="*/ 2050035 w 7467600"/>
              <a:gd name="connsiteY425" fmla="*/ 6813345 h 6858000"/>
              <a:gd name="connsiteX426" fmla="*/ 2063025 w 7467600"/>
              <a:gd name="connsiteY426" fmla="*/ 6858000 h 6858000"/>
              <a:gd name="connsiteX427" fmla="*/ 2021675 w 7467600"/>
              <a:gd name="connsiteY427" fmla="*/ 6858000 h 6858000"/>
              <a:gd name="connsiteX428" fmla="*/ 2019308 w 7467600"/>
              <a:gd name="connsiteY428" fmla="*/ 6847118 h 6858000"/>
              <a:gd name="connsiteX429" fmla="*/ 1938835 w 7467600"/>
              <a:gd name="connsiteY429" fmla="*/ 6551160 h 6858000"/>
              <a:gd name="connsiteX430" fmla="*/ 1953230 w 7467600"/>
              <a:gd name="connsiteY430" fmla="*/ 6759699 h 6858000"/>
              <a:gd name="connsiteX431" fmla="*/ 1956763 w 7467600"/>
              <a:gd name="connsiteY431" fmla="*/ 6778191 h 6858000"/>
              <a:gd name="connsiteX432" fmla="*/ 1967925 w 7467600"/>
              <a:gd name="connsiteY432" fmla="*/ 6858000 h 6858000"/>
              <a:gd name="connsiteX433" fmla="*/ 1936622 w 7467600"/>
              <a:gd name="connsiteY433" fmla="*/ 6858000 h 6858000"/>
              <a:gd name="connsiteX434" fmla="*/ 1926261 w 7467600"/>
              <a:gd name="connsiteY434" fmla="*/ 6784064 h 6858000"/>
              <a:gd name="connsiteX435" fmla="*/ 1922724 w 7467600"/>
              <a:gd name="connsiteY435" fmla="*/ 6765577 h 6858000"/>
              <a:gd name="connsiteX436" fmla="*/ 1904650 w 7467600"/>
              <a:gd name="connsiteY436" fmla="*/ 6639616 h 6858000"/>
              <a:gd name="connsiteX437" fmla="*/ 1885273 w 7467600"/>
              <a:gd name="connsiteY437" fmla="*/ 6858000 h 6858000"/>
              <a:gd name="connsiteX438" fmla="*/ 1854363 w 7467600"/>
              <a:gd name="connsiteY438" fmla="*/ 6858000 h 6858000"/>
              <a:gd name="connsiteX439" fmla="*/ 1880391 w 7467600"/>
              <a:gd name="connsiteY439" fmla="*/ 6603796 h 6858000"/>
              <a:gd name="connsiteX440" fmla="*/ 1818273 w 7467600"/>
              <a:gd name="connsiteY440" fmla="*/ 6715729 h 6858000"/>
              <a:gd name="connsiteX441" fmla="*/ 1794691 w 7467600"/>
              <a:gd name="connsiteY441" fmla="*/ 6843239 h 6858000"/>
              <a:gd name="connsiteX442" fmla="*/ 1794914 w 7467600"/>
              <a:gd name="connsiteY442" fmla="*/ 6858000 h 6858000"/>
              <a:gd name="connsiteX443" fmla="*/ 1746128 w 7467600"/>
              <a:gd name="connsiteY443" fmla="*/ 6858000 h 6858000"/>
              <a:gd name="connsiteX444" fmla="*/ 1753934 w 7467600"/>
              <a:gd name="connsiteY444" fmla="*/ 6724796 h 6858000"/>
              <a:gd name="connsiteX445" fmla="*/ 1792053 w 7467600"/>
              <a:gd name="connsiteY445" fmla="*/ 6572396 h 6858000"/>
              <a:gd name="connsiteX446" fmla="*/ 1862248 w 7467600"/>
              <a:gd name="connsiteY446" fmla="*/ 6266397 h 6858000"/>
              <a:gd name="connsiteX447" fmla="*/ 1862250 w 7467600"/>
              <a:gd name="connsiteY447" fmla="*/ 6033531 h 6858000"/>
              <a:gd name="connsiteX448" fmla="*/ 1211999 w 7467600"/>
              <a:gd name="connsiteY448" fmla="*/ 6683610 h 6858000"/>
              <a:gd name="connsiteX449" fmla="*/ 1213266 w 7467600"/>
              <a:gd name="connsiteY449" fmla="*/ 6691947 h 6858000"/>
              <a:gd name="connsiteX450" fmla="*/ 1203370 w 7467600"/>
              <a:gd name="connsiteY450" fmla="*/ 6850676 h 6858000"/>
              <a:gd name="connsiteX451" fmla="*/ 1203671 w 7467600"/>
              <a:gd name="connsiteY451" fmla="*/ 6858000 h 6858000"/>
              <a:gd name="connsiteX452" fmla="*/ 1143180 w 7467600"/>
              <a:gd name="connsiteY452" fmla="*/ 6858000 h 6858000"/>
              <a:gd name="connsiteX453" fmla="*/ 1142176 w 7467600"/>
              <a:gd name="connsiteY453" fmla="*/ 6766045 h 6858000"/>
              <a:gd name="connsiteX454" fmla="*/ 1067484 w 7467600"/>
              <a:gd name="connsiteY454" fmla="*/ 6858000 h 6858000"/>
              <a:gd name="connsiteX455" fmla="*/ 953928 w 7467600"/>
              <a:gd name="connsiteY455" fmla="*/ 6858000 h 6858000"/>
              <a:gd name="connsiteX456" fmla="*/ 959715 w 7467600"/>
              <a:gd name="connsiteY456" fmla="*/ 6850185 h 6858000"/>
              <a:gd name="connsiteX457" fmla="*/ 1483788 w 7467600"/>
              <a:gd name="connsiteY457" fmla="*/ 6259174 h 6858000"/>
              <a:gd name="connsiteX458" fmla="*/ 1100671 w 7467600"/>
              <a:gd name="connsiteY458" fmla="*/ 6252137 h 6858000"/>
              <a:gd name="connsiteX459" fmla="*/ 1090144 w 7467600"/>
              <a:gd name="connsiteY459" fmla="*/ 6256748 h 6858000"/>
              <a:gd name="connsiteX460" fmla="*/ 1095872 w 7467600"/>
              <a:gd name="connsiteY460" fmla="*/ 6271892 h 6858000"/>
              <a:gd name="connsiteX461" fmla="*/ 262785 w 7467600"/>
              <a:gd name="connsiteY461" fmla="*/ 6845450 h 6858000"/>
              <a:gd name="connsiteX462" fmla="*/ 209968 w 7467600"/>
              <a:gd name="connsiteY462" fmla="*/ 6770713 h 6858000"/>
              <a:gd name="connsiteX463" fmla="*/ 873460 w 7467600"/>
              <a:gd name="connsiteY463" fmla="*/ 6253768 h 6858000"/>
              <a:gd name="connsiteX464" fmla="*/ 192686 w 7467600"/>
              <a:gd name="connsiteY464" fmla="*/ 5849257 h 6858000"/>
              <a:gd name="connsiteX465" fmla="*/ 4696 w 7467600"/>
              <a:gd name="connsiteY465" fmla="*/ 5697668 h 6858000"/>
              <a:gd name="connsiteX466" fmla="*/ 0 w 7467600"/>
              <a:gd name="connsiteY466" fmla="*/ 5689984 h 6858000"/>
              <a:gd name="connsiteX467" fmla="*/ 0 w 7467600"/>
              <a:gd name="connsiteY467" fmla="*/ 5513472 h 6858000"/>
              <a:gd name="connsiteX468" fmla="*/ 174101 w 7467600"/>
              <a:gd name="connsiteY468" fmla="*/ 5620277 h 6858000"/>
              <a:gd name="connsiteX469" fmla="*/ 891800 w 7467600"/>
              <a:gd name="connsiteY469" fmla="*/ 6036935 h 6858000"/>
              <a:gd name="connsiteX470" fmla="*/ 1072219 w 7467600"/>
              <a:gd name="connsiteY470" fmla="*/ 6169443 h 6858000"/>
              <a:gd name="connsiteX471" fmla="*/ 1074117 w 7467600"/>
              <a:gd name="connsiteY471" fmla="*/ 6170301 h 6858000"/>
              <a:gd name="connsiteX472" fmla="*/ 1083114 w 7467600"/>
              <a:gd name="connsiteY472" fmla="*/ 6174131 h 6858000"/>
              <a:gd name="connsiteX473" fmla="*/ 1543010 w 7467600"/>
              <a:gd name="connsiteY473" fmla="*/ 6191140 h 6858000"/>
              <a:gd name="connsiteX474" fmla="*/ 1551080 w 7467600"/>
              <a:gd name="connsiteY474" fmla="*/ 6195006 h 6858000"/>
              <a:gd name="connsiteX475" fmla="*/ 2345443 w 7467600"/>
              <a:gd name="connsiteY475" fmla="*/ 5549882 h 6858000"/>
              <a:gd name="connsiteX476" fmla="*/ 1721499 w 7467600"/>
              <a:gd name="connsiteY476" fmla="*/ 5599969 h 6858000"/>
              <a:gd name="connsiteX477" fmla="*/ 767716 w 7467600"/>
              <a:gd name="connsiteY477" fmla="*/ 5472768 h 6858000"/>
              <a:gd name="connsiteX478" fmla="*/ 722147 w 7467600"/>
              <a:gd name="connsiteY478" fmla="*/ 5393091 h 6858000"/>
              <a:gd name="connsiteX479" fmla="*/ 1485552 w 7467600"/>
              <a:gd name="connsiteY479" fmla="*/ 5313202 h 6858000"/>
              <a:gd name="connsiteX480" fmla="*/ 2143004 w 7467600"/>
              <a:gd name="connsiteY480" fmla="*/ 5402420 h 6858000"/>
              <a:gd name="connsiteX481" fmla="*/ 1933391 w 7467600"/>
              <a:gd name="connsiteY481" fmla="*/ 5156971 h 6858000"/>
              <a:gd name="connsiteX482" fmla="*/ 1827118 w 7467600"/>
              <a:gd name="connsiteY482" fmla="*/ 4968410 h 6858000"/>
              <a:gd name="connsiteX483" fmla="*/ 1837349 w 7467600"/>
              <a:gd name="connsiteY483" fmla="*/ 4956357 h 6858000"/>
              <a:gd name="connsiteX484" fmla="*/ 2162835 w 7467600"/>
              <a:gd name="connsiteY484" fmla="*/ 5187853 h 6858000"/>
              <a:gd name="connsiteX485" fmla="*/ 2257167 w 7467600"/>
              <a:gd name="connsiteY485" fmla="*/ 5462123 h 6858000"/>
              <a:gd name="connsiteX486" fmla="*/ 2261598 w 7467600"/>
              <a:gd name="connsiteY486" fmla="*/ 5467998 h 6858000"/>
              <a:gd name="connsiteX487" fmla="*/ 2437177 w 7467600"/>
              <a:gd name="connsiteY487" fmla="*/ 5479608 h 6858000"/>
              <a:gd name="connsiteX488" fmla="*/ 2445247 w 7467600"/>
              <a:gd name="connsiteY488" fmla="*/ 5483476 h 6858000"/>
              <a:gd name="connsiteX489" fmla="*/ 2743626 w 7467600"/>
              <a:gd name="connsiteY489" fmla="*/ 5304819 h 6858000"/>
              <a:gd name="connsiteX490" fmla="*/ 3048102 w 7467600"/>
              <a:gd name="connsiteY490" fmla="*/ 5150595 h 6858000"/>
              <a:gd name="connsiteX491" fmla="*/ 1799414 w 7467600"/>
              <a:gd name="connsiteY491" fmla="*/ 4694732 h 6858000"/>
              <a:gd name="connsiteX492" fmla="*/ 1771735 w 7467600"/>
              <a:gd name="connsiteY492" fmla="*/ 4619929 h 6858000"/>
              <a:gd name="connsiteX493" fmla="*/ 3104273 w 7467600"/>
              <a:gd name="connsiteY493" fmla="*/ 5076159 h 6858000"/>
              <a:gd name="connsiteX494" fmla="*/ 3113245 w 7467600"/>
              <a:gd name="connsiteY494" fmla="*/ 5090705 h 6858000"/>
              <a:gd name="connsiteX495" fmla="*/ 3126294 w 7467600"/>
              <a:gd name="connsiteY495" fmla="*/ 5114400 h 6858000"/>
              <a:gd name="connsiteX496" fmla="*/ 3937433 w 7467600"/>
              <a:gd name="connsiteY496" fmla="*/ 4830473 h 6858000"/>
              <a:gd name="connsiteX497" fmla="*/ 3590475 w 7467600"/>
              <a:gd name="connsiteY497" fmla="*/ 4597974 h 6858000"/>
              <a:gd name="connsiteX498" fmla="*/ 3100264 w 7467600"/>
              <a:gd name="connsiteY498" fmla="*/ 4579845 h 6858000"/>
              <a:gd name="connsiteX499" fmla="*/ 2183576 w 7467600"/>
              <a:gd name="connsiteY499" fmla="*/ 4227150 h 6858000"/>
              <a:gd name="connsiteX500" fmla="*/ 2151029 w 7467600"/>
              <a:gd name="connsiteY500" fmla="*/ 4146947 h 6858000"/>
              <a:gd name="connsiteX501" fmla="*/ 3563434 w 7467600"/>
              <a:gd name="connsiteY501" fmla="*/ 4469115 h 6858000"/>
              <a:gd name="connsiteX502" fmla="*/ 3177952 w 7467600"/>
              <a:gd name="connsiteY502" fmla="*/ 3657386 h 6858000"/>
              <a:gd name="connsiteX503" fmla="*/ 3189263 w 7467600"/>
              <a:gd name="connsiteY503" fmla="*/ 3625726 h 6858000"/>
              <a:gd name="connsiteX504" fmla="*/ 3560912 w 7467600"/>
              <a:gd name="connsiteY504" fmla="*/ 4079863 h 6858000"/>
              <a:gd name="connsiteX505" fmla="*/ 3626636 w 7467600"/>
              <a:gd name="connsiteY505" fmla="*/ 4512230 h 6858000"/>
              <a:gd name="connsiteX506" fmla="*/ 3653088 w 7467600"/>
              <a:gd name="connsiteY506" fmla="*/ 4521417 h 6858000"/>
              <a:gd name="connsiteX507" fmla="*/ 3988128 w 7467600"/>
              <a:gd name="connsiteY507" fmla="*/ 4817267 h 6858000"/>
              <a:gd name="connsiteX508" fmla="*/ 4830582 w 7467600"/>
              <a:gd name="connsiteY508" fmla="*/ 4676000 h 6858000"/>
              <a:gd name="connsiteX509" fmla="*/ 4830100 w 7467600"/>
              <a:gd name="connsiteY509" fmla="*/ 4675554 h 6858000"/>
              <a:gd name="connsiteX510" fmla="*/ 4036318 w 7467600"/>
              <a:gd name="connsiteY510" fmla="*/ 4147013 h 6858000"/>
              <a:gd name="connsiteX511" fmla="*/ 3432098 w 7467600"/>
              <a:gd name="connsiteY511" fmla="*/ 3537312 h 6858000"/>
              <a:gd name="connsiteX512" fmla="*/ 3446761 w 7467600"/>
              <a:gd name="connsiteY512" fmla="*/ 3461278 h 6858000"/>
              <a:gd name="connsiteX513" fmla="*/ 4419733 w 7467600"/>
              <a:gd name="connsiteY513" fmla="*/ 3963555 h 6858000"/>
              <a:gd name="connsiteX514" fmla="*/ 4781371 w 7467600"/>
              <a:gd name="connsiteY514" fmla="*/ 4458604 h 6858000"/>
              <a:gd name="connsiteX515" fmla="*/ 4780440 w 7467600"/>
              <a:gd name="connsiteY515" fmla="*/ 4470290 h 6858000"/>
              <a:gd name="connsiteX516" fmla="*/ 4898954 w 7467600"/>
              <a:gd name="connsiteY516" fmla="*/ 4662092 h 6858000"/>
              <a:gd name="connsiteX517" fmla="*/ 4900699 w 7467600"/>
              <a:gd name="connsiteY517" fmla="*/ 4670867 h 6858000"/>
              <a:gd name="connsiteX518" fmla="*/ 5714511 w 7467600"/>
              <a:gd name="connsiteY518" fmla="*/ 4663483 h 6858000"/>
              <a:gd name="connsiteX519" fmla="*/ 5464793 w 7467600"/>
              <a:gd name="connsiteY519" fmla="*/ 4393556 h 6858000"/>
              <a:gd name="connsiteX520" fmla="*/ 5461897 w 7467600"/>
              <a:gd name="connsiteY520" fmla="*/ 4390879 h 6858000"/>
              <a:gd name="connsiteX521" fmla="*/ 4294126 w 7467600"/>
              <a:gd name="connsiteY521" fmla="*/ 3303048 h 6858000"/>
              <a:gd name="connsiteX522" fmla="*/ 4305321 w 7467600"/>
              <a:gd name="connsiteY522" fmla="*/ 3256953 h 6858000"/>
              <a:gd name="connsiteX523" fmla="*/ 4949299 w 7467600"/>
              <a:gd name="connsiteY523" fmla="*/ 3766336 h 6858000"/>
              <a:gd name="connsiteX524" fmla="*/ 5291452 w 7467600"/>
              <a:gd name="connsiteY524" fmla="*/ 4076801 h 6858000"/>
              <a:gd name="connsiteX525" fmla="*/ 5434998 w 7467600"/>
              <a:gd name="connsiteY525" fmla="*/ 4254100 h 6858000"/>
              <a:gd name="connsiteX526" fmla="*/ 5351015 w 7467600"/>
              <a:gd name="connsiteY526" fmla="*/ 3760989 h 6858000"/>
              <a:gd name="connsiteX527" fmla="*/ 5413780 w 7467600"/>
              <a:gd name="connsiteY527" fmla="*/ 2966265 h 6858000"/>
              <a:gd name="connsiteX528" fmla="*/ 5425627 w 7467600"/>
              <a:gd name="connsiteY528" fmla="*/ 2954192 h 6858000"/>
              <a:gd name="connsiteX529" fmla="*/ 6604735 w 7467600"/>
              <a:gd name="connsiteY529" fmla="*/ 2041381 h 6858000"/>
              <a:gd name="connsiteX530" fmla="*/ 7204487 w 7467600"/>
              <a:gd name="connsiteY530" fmla="*/ 2742112 h 6858000"/>
              <a:gd name="connsiteX531" fmla="*/ 7131592 w 7467600"/>
              <a:gd name="connsiteY531" fmla="*/ 2672096 h 6858000"/>
              <a:gd name="connsiteX532" fmla="*/ 6996344 w 7467600"/>
              <a:gd name="connsiteY532" fmla="*/ 2518310 h 6858000"/>
              <a:gd name="connsiteX533" fmla="*/ 6735495 w 7467600"/>
              <a:gd name="connsiteY533" fmla="*/ 2196890 h 6858000"/>
              <a:gd name="connsiteX534" fmla="*/ 6721901 w 7467600"/>
              <a:gd name="connsiteY534" fmla="*/ 2179274 h 6858000"/>
              <a:gd name="connsiteX535" fmla="*/ 6604735 w 7467600"/>
              <a:gd name="connsiteY535" fmla="*/ 2041381 h 6858000"/>
              <a:gd name="connsiteX536" fmla="*/ 6591670 w 7467600"/>
              <a:gd name="connsiteY536" fmla="*/ 1988277 h 6858000"/>
              <a:gd name="connsiteX537" fmla="*/ 6747349 w 7467600"/>
              <a:gd name="connsiteY537" fmla="*/ 2160069 h 6858000"/>
              <a:gd name="connsiteX538" fmla="*/ 6760943 w 7467600"/>
              <a:gd name="connsiteY538" fmla="*/ 2177686 h 6858000"/>
              <a:gd name="connsiteX539" fmla="*/ 7021065 w 7467600"/>
              <a:gd name="connsiteY539" fmla="*/ 2498102 h 6858000"/>
              <a:gd name="connsiteX540" fmla="*/ 7155223 w 7467600"/>
              <a:gd name="connsiteY540" fmla="*/ 2650386 h 6858000"/>
              <a:gd name="connsiteX541" fmla="*/ 7203167 w 7467600"/>
              <a:gd name="connsiteY541" fmla="*/ 2697288 h 6858000"/>
              <a:gd name="connsiteX542" fmla="*/ 6937703 w 7467600"/>
              <a:gd name="connsiteY542" fmla="*/ 2321981 h 6858000"/>
              <a:gd name="connsiteX543" fmla="*/ 6591670 w 7467600"/>
              <a:gd name="connsiteY543" fmla="*/ 1988277 h 6858000"/>
              <a:gd name="connsiteX544" fmla="*/ 5798671 w 7467600"/>
              <a:gd name="connsiteY544" fmla="*/ 1981601 h 6858000"/>
              <a:gd name="connsiteX545" fmla="*/ 5754709 w 7467600"/>
              <a:gd name="connsiteY545" fmla="*/ 2071454 h 6858000"/>
              <a:gd name="connsiteX546" fmla="*/ 5763044 w 7467600"/>
              <a:gd name="connsiteY546" fmla="*/ 2842206 h 6858000"/>
              <a:gd name="connsiteX547" fmla="*/ 5764974 w 7467600"/>
              <a:gd name="connsiteY547" fmla="*/ 2799609 h 6858000"/>
              <a:gd name="connsiteX548" fmla="*/ 5767665 w 7467600"/>
              <a:gd name="connsiteY548" fmla="*/ 2666409 h 6858000"/>
              <a:gd name="connsiteX549" fmla="*/ 5763055 w 7467600"/>
              <a:gd name="connsiteY549" fmla="*/ 2579705 h 6858000"/>
              <a:gd name="connsiteX550" fmla="*/ 5758079 w 7467600"/>
              <a:gd name="connsiteY550" fmla="*/ 2492508 h 6858000"/>
              <a:gd name="connsiteX551" fmla="*/ 5779325 w 7467600"/>
              <a:gd name="connsiteY551" fmla="*/ 2197069 h 6858000"/>
              <a:gd name="connsiteX552" fmla="*/ 5798671 w 7467600"/>
              <a:gd name="connsiteY552" fmla="*/ 1981601 h 6858000"/>
              <a:gd name="connsiteX553" fmla="*/ 5829202 w 7467600"/>
              <a:gd name="connsiteY553" fmla="*/ 1971679 h 6858000"/>
              <a:gd name="connsiteX554" fmla="*/ 5809558 w 7467600"/>
              <a:gd name="connsiteY554" fmla="*/ 2198043 h 6858000"/>
              <a:gd name="connsiteX555" fmla="*/ 5788653 w 7467600"/>
              <a:gd name="connsiteY555" fmla="*/ 2489430 h 6858000"/>
              <a:gd name="connsiteX556" fmla="*/ 5793439 w 7467600"/>
              <a:gd name="connsiteY556" fmla="*/ 2575235 h 6858000"/>
              <a:gd name="connsiteX557" fmla="*/ 5796837 w 7467600"/>
              <a:gd name="connsiteY557" fmla="*/ 2637633 h 6858000"/>
              <a:gd name="connsiteX558" fmla="*/ 5818614 w 7467600"/>
              <a:gd name="connsiteY558" fmla="*/ 2473055 h 6858000"/>
              <a:gd name="connsiteX559" fmla="*/ 5829202 w 7467600"/>
              <a:gd name="connsiteY559" fmla="*/ 1971679 h 6858000"/>
              <a:gd name="connsiteX560" fmla="*/ 5911389 w 7467600"/>
              <a:gd name="connsiteY560" fmla="*/ 1898371 h 6858000"/>
              <a:gd name="connsiteX561" fmla="*/ 6237627 w 7467600"/>
              <a:gd name="connsiteY561" fmla="*/ 2231921 h 6858000"/>
              <a:gd name="connsiteX562" fmla="*/ 5911389 w 7467600"/>
              <a:gd name="connsiteY562" fmla="*/ 1898371 h 6858000"/>
              <a:gd name="connsiteX563" fmla="*/ 6944437 w 7467600"/>
              <a:gd name="connsiteY563" fmla="*/ 1575402 h 6858000"/>
              <a:gd name="connsiteX564" fmla="*/ 6304730 w 7467600"/>
              <a:gd name="connsiteY564" fmla="*/ 1766654 h 6858000"/>
              <a:gd name="connsiteX565" fmla="*/ 6944437 w 7467600"/>
              <a:gd name="connsiteY565" fmla="*/ 1575402 h 6858000"/>
              <a:gd name="connsiteX566" fmla="*/ 7019523 w 7467600"/>
              <a:gd name="connsiteY566" fmla="*/ 1519450 h 6858000"/>
              <a:gd name="connsiteX567" fmla="*/ 6298091 w 7467600"/>
              <a:gd name="connsiteY567" fmla="*/ 1737122 h 6858000"/>
              <a:gd name="connsiteX568" fmla="*/ 7019523 w 7467600"/>
              <a:gd name="connsiteY568" fmla="*/ 1519450 h 6858000"/>
              <a:gd name="connsiteX569" fmla="*/ 2399523 w 7467600"/>
              <a:gd name="connsiteY569" fmla="*/ 1428234 h 6858000"/>
              <a:gd name="connsiteX570" fmla="*/ 2224982 w 7467600"/>
              <a:gd name="connsiteY570" fmla="*/ 1826201 h 6858000"/>
              <a:gd name="connsiteX571" fmla="*/ 2096099 w 7467600"/>
              <a:gd name="connsiteY571" fmla="*/ 2345900 h 6858000"/>
              <a:gd name="connsiteX572" fmla="*/ 2283317 w 7467600"/>
              <a:gd name="connsiteY572" fmla="*/ 1796925 h 6858000"/>
              <a:gd name="connsiteX573" fmla="*/ 2399523 w 7467600"/>
              <a:gd name="connsiteY573" fmla="*/ 1428234 h 6858000"/>
              <a:gd name="connsiteX574" fmla="*/ 2448558 w 7467600"/>
              <a:gd name="connsiteY574" fmla="*/ 1373435 h 6858000"/>
              <a:gd name="connsiteX575" fmla="*/ 2312521 w 7467600"/>
              <a:gd name="connsiteY575" fmla="*/ 1806140 h 6858000"/>
              <a:gd name="connsiteX576" fmla="*/ 2127533 w 7467600"/>
              <a:gd name="connsiteY576" fmla="*/ 2348380 h 6858000"/>
              <a:gd name="connsiteX577" fmla="*/ 2358080 w 7467600"/>
              <a:gd name="connsiteY577" fmla="*/ 1866134 h 6858000"/>
              <a:gd name="connsiteX578" fmla="*/ 2407436 w 7467600"/>
              <a:gd name="connsiteY578" fmla="*/ 1651070 h 6858000"/>
              <a:gd name="connsiteX579" fmla="*/ 2448558 w 7467600"/>
              <a:gd name="connsiteY579" fmla="*/ 1373435 h 6858000"/>
              <a:gd name="connsiteX580" fmla="*/ 278707 w 7467600"/>
              <a:gd name="connsiteY580" fmla="*/ 1352270 h 6858000"/>
              <a:gd name="connsiteX581" fmla="*/ 321570 w 7467600"/>
              <a:gd name="connsiteY581" fmla="*/ 1861610 h 6858000"/>
              <a:gd name="connsiteX582" fmla="*/ 294281 w 7467600"/>
              <a:gd name="connsiteY582" fmla="*/ 1440658 h 6858000"/>
              <a:gd name="connsiteX583" fmla="*/ 278707 w 7467600"/>
              <a:gd name="connsiteY583" fmla="*/ 1352270 h 6858000"/>
              <a:gd name="connsiteX584" fmla="*/ 1423821 w 7467600"/>
              <a:gd name="connsiteY584" fmla="*/ 1351958 h 6858000"/>
              <a:gd name="connsiteX585" fmla="*/ 1638521 w 7467600"/>
              <a:gd name="connsiteY585" fmla="*/ 1908470 h 6858000"/>
              <a:gd name="connsiteX586" fmla="*/ 1754199 w 7467600"/>
              <a:gd name="connsiteY586" fmla="*/ 2149284 h 6858000"/>
              <a:gd name="connsiteX587" fmla="*/ 1908359 w 7467600"/>
              <a:gd name="connsiteY587" fmla="*/ 2364988 h 6858000"/>
              <a:gd name="connsiteX588" fmla="*/ 1647661 w 7467600"/>
              <a:gd name="connsiteY588" fmla="*/ 1825945 h 6858000"/>
              <a:gd name="connsiteX589" fmla="*/ 1423821 w 7467600"/>
              <a:gd name="connsiteY589" fmla="*/ 1351958 h 6858000"/>
              <a:gd name="connsiteX590" fmla="*/ 1431890 w 7467600"/>
              <a:gd name="connsiteY590" fmla="*/ 1306475 h 6858000"/>
              <a:gd name="connsiteX591" fmla="*/ 1507597 w 7467600"/>
              <a:gd name="connsiteY591" fmla="*/ 1446132 h 6858000"/>
              <a:gd name="connsiteX592" fmla="*/ 1674586 w 7467600"/>
              <a:gd name="connsiteY592" fmla="*/ 1813832 h 6858000"/>
              <a:gd name="connsiteX593" fmla="*/ 1815950 w 7467600"/>
              <a:gd name="connsiteY593" fmla="*/ 2128564 h 6858000"/>
              <a:gd name="connsiteX594" fmla="*/ 1984242 w 7467600"/>
              <a:gd name="connsiteY594" fmla="*/ 2430829 h 6858000"/>
              <a:gd name="connsiteX595" fmla="*/ 2014023 w 7467600"/>
              <a:gd name="connsiteY595" fmla="*/ 2450995 h 6858000"/>
              <a:gd name="connsiteX596" fmla="*/ 1747337 w 7467600"/>
              <a:gd name="connsiteY596" fmla="*/ 1855264 h 6858000"/>
              <a:gd name="connsiteX597" fmla="*/ 1533749 w 7467600"/>
              <a:gd name="connsiteY597" fmla="*/ 1478656 h 6858000"/>
              <a:gd name="connsiteX598" fmla="*/ 1431890 w 7467600"/>
              <a:gd name="connsiteY598" fmla="*/ 1306475 h 6858000"/>
              <a:gd name="connsiteX599" fmla="*/ 5052692 w 7467600"/>
              <a:gd name="connsiteY599" fmla="*/ 1292994 h 6858000"/>
              <a:gd name="connsiteX600" fmla="*/ 5200661 w 7467600"/>
              <a:gd name="connsiteY600" fmla="*/ 1635186 h 6858000"/>
              <a:gd name="connsiteX601" fmla="*/ 5297138 w 7467600"/>
              <a:gd name="connsiteY601" fmla="*/ 1906351 h 6858000"/>
              <a:gd name="connsiteX602" fmla="*/ 5052692 w 7467600"/>
              <a:gd name="connsiteY602" fmla="*/ 1292994 h 6858000"/>
              <a:gd name="connsiteX603" fmla="*/ 5009948 w 7467600"/>
              <a:gd name="connsiteY603" fmla="*/ 1273619 h 6858000"/>
              <a:gd name="connsiteX604" fmla="*/ 5121777 w 7467600"/>
              <a:gd name="connsiteY604" fmla="*/ 1654213 h 6858000"/>
              <a:gd name="connsiteX605" fmla="*/ 5293545 w 7467600"/>
              <a:gd name="connsiteY605" fmla="*/ 2072247 h 6858000"/>
              <a:gd name="connsiteX606" fmla="*/ 5294042 w 7467600"/>
              <a:gd name="connsiteY606" fmla="*/ 2065019 h 6858000"/>
              <a:gd name="connsiteX607" fmla="*/ 5171936 w 7467600"/>
              <a:gd name="connsiteY607" fmla="*/ 1647613 h 6858000"/>
              <a:gd name="connsiteX608" fmla="*/ 5009948 w 7467600"/>
              <a:gd name="connsiteY608" fmla="*/ 1273619 h 6858000"/>
              <a:gd name="connsiteX609" fmla="*/ 655236 w 7467600"/>
              <a:gd name="connsiteY609" fmla="*/ 1268632 h 6858000"/>
              <a:gd name="connsiteX610" fmla="*/ 839521 w 7467600"/>
              <a:gd name="connsiteY610" fmla="*/ 1685315 h 6858000"/>
              <a:gd name="connsiteX611" fmla="*/ 1109416 w 7467600"/>
              <a:gd name="connsiteY611" fmla="*/ 2061663 h 6858000"/>
              <a:gd name="connsiteX612" fmla="*/ 1298300 w 7467600"/>
              <a:gd name="connsiteY612" fmla="*/ 2247742 h 6858000"/>
              <a:gd name="connsiteX613" fmla="*/ 1125871 w 7467600"/>
              <a:gd name="connsiteY613" fmla="*/ 1989513 h 6858000"/>
              <a:gd name="connsiteX614" fmla="*/ 981574 w 7467600"/>
              <a:gd name="connsiteY614" fmla="*/ 1783157 h 6858000"/>
              <a:gd name="connsiteX615" fmla="*/ 922198 w 7467600"/>
              <a:gd name="connsiteY615" fmla="*/ 1677437 h 6858000"/>
              <a:gd name="connsiteX616" fmla="*/ 869293 w 7467600"/>
              <a:gd name="connsiteY616" fmla="*/ 1583214 h 6858000"/>
              <a:gd name="connsiteX617" fmla="*/ 751431 w 7467600"/>
              <a:gd name="connsiteY617" fmla="*/ 1405731 h 6858000"/>
              <a:gd name="connsiteX618" fmla="*/ 655236 w 7467600"/>
              <a:gd name="connsiteY618" fmla="*/ 1268632 h 6858000"/>
              <a:gd name="connsiteX619" fmla="*/ 6516292 w 7467600"/>
              <a:gd name="connsiteY619" fmla="*/ 1263064 h 6858000"/>
              <a:gd name="connsiteX620" fmla="*/ 5736320 w 7467600"/>
              <a:gd name="connsiteY620" fmla="*/ 1501803 h 6858000"/>
              <a:gd name="connsiteX621" fmla="*/ 6516292 w 7467600"/>
              <a:gd name="connsiteY621" fmla="*/ 1263064 h 6858000"/>
              <a:gd name="connsiteX622" fmla="*/ 291466 w 7467600"/>
              <a:gd name="connsiteY622" fmla="*/ 1250369 h 6858000"/>
              <a:gd name="connsiteX623" fmla="*/ 323180 w 7467600"/>
              <a:gd name="connsiteY623" fmla="*/ 1435283 h 6858000"/>
              <a:gd name="connsiteX624" fmla="*/ 349381 w 7467600"/>
              <a:gd name="connsiteY624" fmla="*/ 1875041 h 6858000"/>
              <a:gd name="connsiteX625" fmla="*/ 374363 w 7467600"/>
              <a:gd name="connsiteY625" fmla="*/ 1506494 h 6858000"/>
              <a:gd name="connsiteX626" fmla="*/ 302168 w 7467600"/>
              <a:gd name="connsiteY626" fmla="*/ 1274495 h 6858000"/>
              <a:gd name="connsiteX627" fmla="*/ 291466 w 7467600"/>
              <a:gd name="connsiteY627" fmla="*/ 1250369 h 6858000"/>
              <a:gd name="connsiteX628" fmla="*/ 678222 w 7467600"/>
              <a:gd name="connsiteY628" fmla="*/ 1248670 h 6858000"/>
              <a:gd name="connsiteX629" fmla="*/ 775536 w 7467600"/>
              <a:gd name="connsiteY629" fmla="*/ 1388015 h 6858000"/>
              <a:gd name="connsiteX630" fmla="*/ 894529 w 7467600"/>
              <a:gd name="connsiteY630" fmla="*/ 1567739 h 6858000"/>
              <a:gd name="connsiteX631" fmla="*/ 948000 w 7467600"/>
              <a:gd name="connsiteY631" fmla="*/ 1663088 h 6858000"/>
              <a:gd name="connsiteX632" fmla="*/ 1006812 w 7467600"/>
              <a:gd name="connsiteY632" fmla="*/ 1767683 h 6858000"/>
              <a:gd name="connsiteX633" fmla="*/ 1149133 w 7467600"/>
              <a:gd name="connsiteY633" fmla="*/ 1971513 h 6858000"/>
              <a:gd name="connsiteX634" fmla="*/ 1333952 w 7467600"/>
              <a:gd name="connsiteY634" fmla="*/ 2251620 h 6858000"/>
              <a:gd name="connsiteX635" fmla="*/ 1337329 w 7467600"/>
              <a:gd name="connsiteY635" fmla="*/ 2258350 h 6858000"/>
              <a:gd name="connsiteX636" fmla="*/ 1014726 w 7467600"/>
              <a:gd name="connsiteY636" fmla="*/ 1615556 h 6858000"/>
              <a:gd name="connsiteX637" fmla="*/ 678222 w 7467600"/>
              <a:gd name="connsiteY637" fmla="*/ 1248670 h 6858000"/>
              <a:gd name="connsiteX638" fmla="*/ 6691602 w 7467600"/>
              <a:gd name="connsiteY638" fmla="*/ 1140573 h 6858000"/>
              <a:gd name="connsiteX639" fmla="*/ 6571100 w 7467600"/>
              <a:gd name="connsiteY639" fmla="*/ 1183662 h 6858000"/>
              <a:gd name="connsiteX640" fmla="*/ 6241687 w 7467600"/>
              <a:gd name="connsiteY640" fmla="*/ 1257600 h 6858000"/>
              <a:gd name="connsiteX641" fmla="*/ 5693009 w 7467600"/>
              <a:gd name="connsiteY641" fmla="*/ 1478256 h 6858000"/>
              <a:gd name="connsiteX642" fmla="*/ 6548420 w 7467600"/>
              <a:gd name="connsiteY642" fmla="*/ 1214599 h 6858000"/>
              <a:gd name="connsiteX643" fmla="*/ 6605473 w 7467600"/>
              <a:gd name="connsiteY643" fmla="*/ 1184686 h 6858000"/>
              <a:gd name="connsiteX644" fmla="*/ 6691602 w 7467600"/>
              <a:gd name="connsiteY644" fmla="*/ 1140573 h 6858000"/>
              <a:gd name="connsiteX645" fmla="*/ 4002475 w 7467600"/>
              <a:gd name="connsiteY645" fmla="*/ 1037802 h 6858000"/>
              <a:gd name="connsiteX646" fmla="*/ 4000324 w 7467600"/>
              <a:gd name="connsiteY646" fmla="*/ 1039362 h 6858000"/>
              <a:gd name="connsiteX647" fmla="*/ 4002862 w 7467600"/>
              <a:gd name="connsiteY647" fmla="*/ 1042866 h 6858000"/>
              <a:gd name="connsiteX648" fmla="*/ 4002475 w 7467600"/>
              <a:gd name="connsiteY648" fmla="*/ 1037802 h 6858000"/>
              <a:gd name="connsiteX649" fmla="*/ 506322 w 7467600"/>
              <a:gd name="connsiteY649" fmla="*/ 1020997 h 6858000"/>
              <a:gd name="connsiteX650" fmla="*/ 533068 w 7467600"/>
              <a:gd name="connsiteY650" fmla="*/ 1029409 h 6858000"/>
              <a:gd name="connsiteX651" fmla="*/ 1232525 w 7467600"/>
              <a:gd name="connsiteY651" fmla="*/ 1804675 h 6858000"/>
              <a:gd name="connsiteX652" fmla="*/ 1388858 w 7467600"/>
              <a:gd name="connsiteY652" fmla="*/ 2368011 h 6858000"/>
              <a:gd name="connsiteX653" fmla="*/ 1384098 w 7467600"/>
              <a:gd name="connsiteY653" fmla="*/ 2378125 h 6858000"/>
              <a:gd name="connsiteX654" fmla="*/ 1425393 w 7467600"/>
              <a:gd name="connsiteY654" fmla="*/ 2589124 h 6858000"/>
              <a:gd name="connsiteX655" fmla="*/ 1424001 w 7467600"/>
              <a:gd name="connsiteY655" fmla="*/ 2597541 h 6858000"/>
              <a:gd name="connsiteX656" fmla="*/ 2152729 w 7467600"/>
              <a:gd name="connsiteY656" fmla="*/ 2864487 h 6858000"/>
              <a:gd name="connsiteX657" fmla="*/ 2020609 w 7467600"/>
              <a:gd name="connsiteY657" fmla="*/ 2539671 h 6858000"/>
              <a:gd name="connsiteX658" fmla="*/ 2018920 w 7467600"/>
              <a:gd name="connsiteY658" fmla="*/ 2536309 h 6858000"/>
              <a:gd name="connsiteX659" fmla="*/ 1342441 w 7467600"/>
              <a:gd name="connsiteY659" fmla="*/ 1173017 h 6858000"/>
              <a:gd name="connsiteX660" fmla="*/ 1367925 w 7467600"/>
              <a:gd name="connsiteY660" fmla="*/ 1135648 h 6858000"/>
              <a:gd name="connsiteX661" fmla="*/ 1771401 w 7467600"/>
              <a:gd name="connsiteY661" fmla="*/ 1806673 h 6858000"/>
              <a:gd name="connsiteX662" fmla="*/ 1972385 w 7467600"/>
              <a:gd name="connsiteY662" fmla="*/ 2198735 h 6858000"/>
              <a:gd name="connsiteX663" fmla="*/ 2040892 w 7467600"/>
              <a:gd name="connsiteY663" fmla="*/ 2405205 h 6858000"/>
              <a:gd name="connsiteX664" fmla="*/ 2131689 w 7467600"/>
              <a:gd name="connsiteY664" fmla="*/ 1936926 h 6858000"/>
              <a:gd name="connsiteX665" fmla="*/ 2454820 w 7467600"/>
              <a:gd name="connsiteY665" fmla="*/ 1248808 h 6858000"/>
              <a:gd name="connsiteX666" fmla="*/ 2492512 w 7467600"/>
              <a:gd name="connsiteY666" fmla="*/ 1302920 h 6858000"/>
              <a:gd name="connsiteX667" fmla="*/ 2081216 w 7467600"/>
              <a:gd name="connsiteY667" fmla="*/ 2527513 h 6858000"/>
              <a:gd name="connsiteX668" fmla="*/ 2081211 w 7467600"/>
              <a:gd name="connsiteY668" fmla="*/ 2528916 h 6858000"/>
              <a:gd name="connsiteX669" fmla="*/ 2199067 w 7467600"/>
              <a:gd name="connsiteY669" fmla="*/ 2884061 h 6858000"/>
              <a:gd name="connsiteX670" fmla="*/ 3192586 w 7467600"/>
              <a:gd name="connsiteY670" fmla="*/ 3411496 h 6858000"/>
              <a:gd name="connsiteX671" fmla="*/ 3182620 w 7467600"/>
              <a:gd name="connsiteY671" fmla="*/ 3483279 h 6858000"/>
              <a:gd name="connsiteX672" fmla="*/ 2435119 w 7467600"/>
              <a:gd name="connsiteY672" fmla="*/ 3080173 h 6858000"/>
              <a:gd name="connsiteX673" fmla="*/ 2410152 w 7467600"/>
              <a:gd name="connsiteY673" fmla="*/ 3063751 h 6858000"/>
              <a:gd name="connsiteX674" fmla="*/ 2408099 w 7467600"/>
              <a:gd name="connsiteY674" fmla="*/ 3064403 h 6858000"/>
              <a:gd name="connsiteX675" fmla="*/ 2407218 w 7467600"/>
              <a:gd name="connsiteY675" fmla="*/ 3070324 h 6858000"/>
              <a:gd name="connsiteX676" fmla="*/ 2380138 w 7467600"/>
              <a:gd name="connsiteY676" fmla="*/ 3099341 h 6858000"/>
              <a:gd name="connsiteX677" fmla="*/ 1765923 w 7467600"/>
              <a:gd name="connsiteY677" fmla="*/ 3581043 h 6858000"/>
              <a:gd name="connsiteX678" fmla="*/ 1702258 w 7467600"/>
              <a:gd name="connsiteY678" fmla="*/ 3612286 h 6858000"/>
              <a:gd name="connsiteX679" fmla="*/ 1538370 w 7467600"/>
              <a:gd name="connsiteY679" fmla="*/ 3811804 h 6858000"/>
              <a:gd name="connsiteX680" fmla="*/ 542867 w 7467600"/>
              <a:gd name="connsiteY680" fmla="*/ 4944092 h 6858000"/>
              <a:gd name="connsiteX681" fmla="*/ 515800 w 7467600"/>
              <a:gd name="connsiteY681" fmla="*/ 4862180 h 6858000"/>
              <a:gd name="connsiteX682" fmla="*/ 909145 w 7467600"/>
              <a:gd name="connsiteY682" fmla="*/ 4199225 h 6858000"/>
              <a:gd name="connsiteX683" fmla="*/ 1214067 w 7467600"/>
              <a:gd name="connsiteY683" fmla="*/ 3908561 h 6858000"/>
              <a:gd name="connsiteX684" fmla="*/ 640967 w 7467600"/>
              <a:gd name="connsiteY684" fmla="*/ 4105601 h 6858000"/>
              <a:gd name="connsiteX685" fmla="*/ 112563 w 7467600"/>
              <a:gd name="connsiteY685" fmla="*/ 4396952 h 6858000"/>
              <a:gd name="connsiteX686" fmla="*/ 0 w 7467600"/>
              <a:gd name="connsiteY686" fmla="*/ 4466006 h 6858000"/>
              <a:gd name="connsiteX687" fmla="*/ 0 w 7467600"/>
              <a:gd name="connsiteY687" fmla="*/ 4233763 h 6858000"/>
              <a:gd name="connsiteX688" fmla="*/ 36881 w 7467600"/>
              <a:gd name="connsiteY688" fmla="*/ 4200118 h 6858000"/>
              <a:gd name="connsiteX689" fmla="*/ 910534 w 7467600"/>
              <a:gd name="connsiteY689" fmla="*/ 3629753 h 6858000"/>
              <a:gd name="connsiteX690" fmla="*/ 1578717 w 7467600"/>
              <a:gd name="connsiteY690" fmla="*/ 3575982 h 6858000"/>
              <a:gd name="connsiteX691" fmla="*/ 2338780 w 7467600"/>
              <a:gd name="connsiteY691" fmla="*/ 3033725 h 6858000"/>
              <a:gd name="connsiteX692" fmla="*/ 1807991 w 7467600"/>
              <a:gd name="connsiteY692" fmla="*/ 2807184 h 6858000"/>
              <a:gd name="connsiteX693" fmla="*/ 1416358 w 7467600"/>
              <a:gd name="connsiteY693" fmla="*/ 3112571 h 6858000"/>
              <a:gd name="connsiteX694" fmla="*/ 939066 w 7467600"/>
              <a:gd name="connsiteY694" fmla="*/ 3378798 h 6858000"/>
              <a:gd name="connsiteX695" fmla="*/ 115099 w 7467600"/>
              <a:gd name="connsiteY695" fmla="*/ 3607650 h 6858000"/>
              <a:gd name="connsiteX696" fmla="*/ 97284 w 7467600"/>
              <a:gd name="connsiteY696" fmla="*/ 3520393 h 6858000"/>
              <a:gd name="connsiteX697" fmla="*/ 922050 w 7467600"/>
              <a:gd name="connsiteY697" fmla="*/ 3074867 h 6858000"/>
              <a:gd name="connsiteX698" fmla="*/ 1405265 w 7467600"/>
              <a:gd name="connsiteY698" fmla="*/ 3016319 h 6858000"/>
              <a:gd name="connsiteX699" fmla="*/ 1407512 w 7467600"/>
              <a:gd name="connsiteY699" fmla="*/ 3018001 h 6858000"/>
              <a:gd name="connsiteX700" fmla="*/ 1726266 w 7467600"/>
              <a:gd name="connsiteY700" fmla="*/ 2777274 h 6858000"/>
              <a:gd name="connsiteX701" fmla="*/ 625390 w 7467600"/>
              <a:gd name="connsiteY701" fmla="*/ 2514541 h 6858000"/>
              <a:gd name="connsiteX702" fmla="*/ 619799 w 7467600"/>
              <a:gd name="connsiteY702" fmla="*/ 2527180 h 6858000"/>
              <a:gd name="connsiteX703" fmla="*/ 310030 w 7467600"/>
              <a:gd name="connsiteY703" fmla="*/ 2771818 h 6858000"/>
              <a:gd name="connsiteX704" fmla="*/ 173877 w 7467600"/>
              <a:gd name="connsiteY704" fmla="*/ 2937056 h 6858000"/>
              <a:gd name="connsiteX705" fmla="*/ 77889 w 7467600"/>
              <a:gd name="connsiteY705" fmla="*/ 3138440 h 6858000"/>
              <a:gd name="connsiteX706" fmla="*/ 0 w 7467600"/>
              <a:gd name="connsiteY706" fmla="*/ 3271395 h 6858000"/>
              <a:gd name="connsiteX707" fmla="*/ 0 w 7467600"/>
              <a:gd name="connsiteY707" fmla="*/ 3153002 h 6858000"/>
              <a:gd name="connsiteX708" fmla="*/ 2386 w 7467600"/>
              <a:gd name="connsiteY708" fmla="*/ 3149203 h 6858000"/>
              <a:gd name="connsiteX709" fmla="*/ 89753 w 7467600"/>
              <a:gd name="connsiteY709" fmla="*/ 2987702 h 6858000"/>
              <a:gd name="connsiteX710" fmla="*/ 76869 w 7467600"/>
              <a:gd name="connsiteY710" fmla="*/ 3005404 h 6858000"/>
              <a:gd name="connsiteX711" fmla="*/ 32049 w 7467600"/>
              <a:gd name="connsiteY711" fmla="*/ 3065814 h 6858000"/>
              <a:gd name="connsiteX712" fmla="*/ 0 w 7467600"/>
              <a:gd name="connsiteY712" fmla="*/ 3108744 h 6858000"/>
              <a:gd name="connsiteX713" fmla="*/ 0 w 7467600"/>
              <a:gd name="connsiteY713" fmla="*/ 3058059 h 6858000"/>
              <a:gd name="connsiteX714" fmla="*/ 7610 w 7467600"/>
              <a:gd name="connsiteY714" fmla="*/ 3047889 h 6858000"/>
              <a:gd name="connsiteX715" fmla="*/ 52419 w 7467600"/>
              <a:gd name="connsiteY715" fmla="*/ 2987479 h 6858000"/>
              <a:gd name="connsiteX716" fmla="*/ 59142 w 7467600"/>
              <a:gd name="connsiteY716" fmla="*/ 2978488 h 6858000"/>
              <a:gd name="connsiteX717" fmla="*/ 0 w 7467600"/>
              <a:gd name="connsiteY717" fmla="*/ 3015334 h 6858000"/>
              <a:gd name="connsiteX718" fmla="*/ 0 w 7467600"/>
              <a:gd name="connsiteY718" fmla="*/ 2914286 h 6858000"/>
              <a:gd name="connsiteX719" fmla="*/ 36383 w 7467600"/>
              <a:gd name="connsiteY719" fmla="*/ 2901128 h 6858000"/>
              <a:gd name="connsiteX720" fmla="*/ 156329 w 7467600"/>
              <a:gd name="connsiteY720" fmla="*/ 2840533 h 6858000"/>
              <a:gd name="connsiteX721" fmla="*/ 358355 w 7467600"/>
              <a:gd name="connsiteY721" fmla="*/ 2620471 h 6858000"/>
              <a:gd name="connsiteX722" fmla="*/ 510577 w 7467600"/>
              <a:gd name="connsiteY722" fmla="*/ 2501244 h 6858000"/>
              <a:gd name="connsiteX723" fmla="*/ 211967 w 7467600"/>
              <a:gd name="connsiteY723" fmla="*/ 2479171 h 6858000"/>
              <a:gd name="connsiteX724" fmla="*/ 0 w 7467600"/>
              <a:gd name="connsiteY724" fmla="*/ 2476398 h 6858000"/>
              <a:gd name="connsiteX725" fmla="*/ 0 w 7467600"/>
              <a:gd name="connsiteY725" fmla="*/ 2389189 h 6858000"/>
              <a:gd name="connsiteX726" fmla="*/ 103062 w 7467600"/>
              <a:gd name="connsiteY726" fmla="*/ 2389518 h 6858000"/>
              <a:gd name="connsiteX727" fmla="*/ 510734 w 7467600"/>
              <a:gd name="connsiteY727" fmla="*/ 2416201 h 6858000"/>
              <a:gd name="connsiteX728" fmla="*/ 279257 w 7467600"/>
              <a:gd name="connsiteY728" fmla="*/ 2092102 h 6858000"/>
              <a:gd name="connsiteX729" fmla="*/ 65265 w 7467600"/>
              <a:gd name="connsiteY729" fmla="*/ 2006049 h 6858000"/>
              <a:gd name="connsiteX730" fmla="*/ 0 w 7467600"/>
              <a:gd name="connsiteY730" fmla="*/ 1982532 h 6858000"/>
              <a:gd name="connsiteX731" fmla="*/ 0 w 7467600"/>
              <a:gd name="connsiteY731" fmla="*/ 1912789 h 6858000"/>
              <a:gd name="connsiteX732" fmla="*/ 97460 w 7467600"/>
              <a:gd name="connsiteY732" fmla="*/ 1953725 h 6858000"/>
              <a:gd name="connsiteX733" fmla="*/ 221272 w 7467600"/>
              <a:gd name="connsiteY733" fmla="*/ 1980766 h 6858000"/>
              <a:gd name="connsiteX734" fmla="*/ 116765 w 7467600"/>
              <a:gd name="connsiteY734" fmla="*/ 1911033 h 6858000"/>
              <a:gd name="connsiteX735" fmla="*/ 16405 w 7467600"/>
              <a:gd name="connsiteY735" fmla="*/ 1803412 h 6858000"/>
              <a:gd name="connsiteX736" fmla="*/ 0 w 7467600"/>
              <a:gd name="connsiteY736" fmla="*/ 1784777 h 6858000"/>
              <a:gd name="connsiteX737" fmla="*/ 0 w 7467600"/>
              <a:gd name="connsiteY737" fmla="*/ 1740082 h 6858000"/>
              <a:gd name="connsiteX738" fmla="*/ 39394 w 7467600"/>
              <a:gd name="connsiteY738" fmla="*/ 1784856 h 6858000"/>
              <a:gd name="connsiteX739" fmla="*/ 135813 w 7467600"/>
              <a:gd name="connsiteY739" fmla="*/ 1888838 h 6858000"/>
              <a:gd name="connsiteX740" fmla="*/ 242575 w 7467600"/>
              <a:gd name="connsiteY740" fmla="*/ 1958841 h 6858000"/>
              <a:gd name="connsiteX741" fmla="*/ 82197 w 7467600"/>
              <a:gd name="connsiteY741" fmla="*/ 1754826 h 6858000"/>
              <a:gd name="connsiteX742" fmla="*/ 0 w 7467600"/>
              <a:gd name="connsiteY742" fmla="*/ 1679650 h 6858000"/>
              <a:gd name="connsiteX743" fmla="*/ 0 w 7467600"/>
              <a:gd name="connsiteY743" fmla="*/ 1602463 h 6858000"/>
              <a:gd name="connsiteX744" fmla="*/ 84689 w 7467600"/>
              <a:gd name="connsiteY744" fmla="*/ 1677442 h 6858000"/>
              <a:gd name="connsiteX745" fmla="*/ 298437 w 7467600"/>
              <a:gd name="connsiteY745" fmla="*/ 1968019 h 6858000"/>
              <a:gd name="connsiteX746" fmla="*/ 227269 w 7467600"/>
              <a:gd name="connsiteY746" fmla="*/ 1114064 h 6858000"/>
              <a:gd name="connsiteX747" fmla="*/ 248003 w 7467600"/>
              <a:gd name="connsiteY747" fmla="*/ 1089613 h 6858000"/>
              <a:gd name="connsiteX748" fmla="*/ 427020 w 7467600"/>
              <a:gd name="connsiteY748" fmla="*/ 1619803 h 6858000"/>
              <a:gd name="connsiteX749" fmla="*/ 340345 w 7467600"/>
              <a:gd name="connsiteY749" fmla="*/ 2027739 h 6858000"/>
              <a:gd name="connsiteX750" fmla="*/ 360865 w 7467600"/>
              <a:gd name="connsiteY750" fmla="*/ 2044827 h 6858000"/>
              <a:gd name="connsiteX751" fmla="*/ 560414 w 7467600"/>
              <a:gd name="connsiteY751" fmla="*/ 2421457 h 6858000"/>
              <a:gd name="connsiteX752" fmla="*/ 1359703 w 7467600"/>
              <a:gd name="connsiteY752" fmla="*/ 2578554 h 6858000"/>
              <a:gd name="connsiteX753" fmla="*/ 1359422 w 7467600"/>
              <a:gd name="connsiteY753" fmla="*/ 2577994 h 6858000"/>
              <a:gd name="connsiteX754" fmla="*/ 828701 w 7467600"/>
              <a:gd name="connsiteY754" fmla="*/ 1839520 h 6858000"/>
              <a:gd name="connsiteX755" fmla="*/ 494427 w 7467600"/>
              <a:gd name="connsiteY755" fmla="*/ 1092333 h 6858000"/>
              <a:gd name="connsiteX756" fmla="*/ 506322 w 7467600"/>
              <a:gd name="connsiteY756" fmla="*/ 1020997 h 6858000"/>
              <a:gd name="connsiteX757" fmla="*/ 4570198 w 7467600"/>
              <a:gd name="connsiteY757" fmla="*/ 978081 h 6858000"/>
              <a:gd name="connsiteX758" fmla="*/ 4523691 w 7467600"/>
              <a:gd name="connsiteY758" fmla="*/ 1127776 h 6858000"/>
              <a:gd name="connsiteX759" fmla="*/ 4509875 w 7467600"/>
              <a:gd name="connsiteY759" fmla="*/ 1167552 h 6858000"/>
              <a:gd name="connsiteX760" fmla="*/ 4478168 w 7467600"/>
              <a:gd name="connsiteY760" fmla="*/ 1260735 h 6858000"/>
              <a:gd name="connsiteX761" fmla="*/ 4409309 w 7467600"/>
              <a:gd name="connsiteY761" fmla="*/ 1666996 h 6858000"/>
              <a:gd name="connsiteX762" fmla="*/ 4370031 w 7467600"/>
              <a:gd name="connsiteY762" fmla="*/ 1955666 h 6858000"/>
              <a:gd name="connsiteX763" fmla="*/ 4570198 w 7467600"/>
              <a:gd name="connsiteY763" fmla="*/ 978081 h 6858000"/>
              <a:gd name="connsiteX764" fmla="*/ 4557898 w 7467600"/>
              <a:gd name="connsiteY764" fmla="*/ 900011 h 6858000"/>
              <a:gd name="connsiteX765" fmla="*/ 4344840 w 7467600"/>
              <a:gd name="connsiteY765" fmla="*/ 1922038 h 6858000"/>
              <a:gd name="connsiteX766" fmla="*/ 4378710 w 7467600"/>
              <a:gd name="connsiteY766" fmla="*/ 1665516 h 6858000"/>
              <a:gd name="connsiteX767" fmla="*/ 4448798 w 7467600"/>
              <a:gd name="connsiteY767" fmla="*/ 1253024 h 6858000"/>
              <a:gd name="connsiteX768" fmla="*/ 4480315 w 7467600"/>
              <a:gd name="connsiteY768" fmla="*/ 1158454 h 6858000"/>
              <a:gd name="connsiteX769" fmla="*/ 4494133 w 7467600"/>
              <a:gd name="connsiteY769" fmla="*/ 1118676 h 6858000"/>
              <a:gd name="connsiteX770" fmla="*/ 4557898 w 7467600"/>
              <a:gd name="connsiteY770" fmla="*/ 900011 h 6858000"/>
              <a:gd name="connsiteX771" fmla="*/ 5870151 w 7467600"/>
              <a:gd name="connsiteY771" fmla="*/ 898890 h 6858000"/>
              <a:gd name="connsiteX772" fmla="*/ 5861335 w 7467600"/>
              <a:gd name="connsiteY772" fmla="*/ 899177 h 6858000"/>
              <a:gd name="connsiteX773" fmla="*/ 5843702 w 7467600"/>
              <a:gd name="connsiteY773" fmla="*/ 899748 h 6858000"/>
              <a:gd name="connsiteX774" fmla="*/ 5651107 w 7467600"/>
              <a:gd name="connsiteY774" fmla="*/ 920306 h 6858000"/>
              <a:gd name="connsiteX775" fmla="*/ 5459407 w 7467600"/>
              <a:gd name="connsiteY775" fmla="*/ 940975 h 6858000"/>
              <a:gd name="connsiteX776" fmla="*/ 5374846 w 7467600"/>
              <a:gd name="connsiteY776" fmla="*/ 941988 h 6858000"/>
              <a:gd name="connsiteX777" fmla="*/ 5256105 w 7467600"/>
              <a:gd name="connsiteY777" fmla="*/ 945632 h 6858000"/>
              <a:gd name="connsiteX778" fmla="*/ 5107071 w 7467600"/>
              <a:gd name="connsiteY778" fmla="*/ 969720 h 6858000"/>
              <a:gd name="connsiteX779" fmla="*/ 4998681 w 7467600"/>
              <a:gd name="connsiteY779" fmla="*/ 988771 h 6858000"/>
              <a:gd name="connsiteX780" fmla="*/ 5870151 w 7467600"/>
              <a:gd name="connsiteY780" fmla="*/ 898890 h 6858000"/>
              <a:gd name="connsiteX781" fmla="*/ 5504425 w 7467600"/>
              <a:gd name="connsiteY781" fmla="*/ 848067 h 6858000"/>
              <a:gd name="connsiteX782" fmla="*/ 4968849 w 7467600"/>
              <a:gd name="connsiteY782" fmla="*/ 962318 h 6858000"/>
              <a:gd name="connsiteX783" fmla="*/ 5104039 w 7467600"/>
              <a:gd name="connsiteY783" fmla="*/ 940634 h 6858000"/>
              <a:gd name="connsiteX784" fmla="*/ 5256311 w 7467600"/>
              <a:gd name="connsiteY784" fmla="*/ 916490 h 6858000"/>
              <a:gd name="connsiteX785" fmla="*/ 5377381 w 7467600"/>
              <a:gd name="connsiteY785" fmla="*/ 912671 h 6858000"/>
              <a:gd name="connsiteX786" fmla="*/ 5460148 w 7467600"/>
              <a:gd name="connsiteY786" fmla="*/ 911442 h 6858000"/>
              <a:gd name="connsiteX787" fmla="*/ 5648971 w 7467600"/>
              <a:gd name="connsiteY787" fmla="*/ 891331 h 6858000"/>
              <a:gd name="connsiteX788" fmla="*/ 5844807 w 7467600"/>
              <a:gd name="connsiteY788" fmla="*/ 870718 h 6858000"/>
              <a:gd name="connsiteX789" fmla="*/ 5862975 w 7467600"/>
              <a:gd name="connsiteY789" fmla="*/ 869756 h 6858000"/>
              <a:gd name="connsiteX790" fmla="*/ 5920887 w 7467600"/>
              <a:gd name="connsiteY790" fmla="*/ 865929 h 6858000"/>
              <a:gd name="connsiteX791" fmla="*/ 5504425 w 7467600"/>
              <a:gd name="connsiteY791" fmla="*/ 848067 h 6858000"/>
              <a:gd name="connsiteX792" fmla="*/ 3607114 w 7467600"/>
              <a:gd name="connsiteY792" fmla="*/ 467441 h 6858000"/>
              <a:gd name="connsiteX793" fmla="*/ 3296242 w 7467600"/>
              <a:gd name="connsiteY793" fmla="*/ 807991 h 6858000"/>
              <a:gd name="connsiteX794" fmla="*/ 3174674 w 7467600"/>
              <a:gd name="connsiteY794" fmla="*/ 919759 h 6858000"/>
              <a:gd name="connsiteX795" fmla="*/ 3042978 w 7467600"/>
              <a:gd name="connsiteY795" fmla="*/ 1054894 h 6858000"/>
              <a:gd name="connsiteX796" fmla="*/ 2968914 w 7467600"/>
              <a:gd name="connsiteY796" fmla="*/ 1133756 h 6858000"/>
              <a:gd name="connsiteX797" fmla="*/ 3103823 w 7467600"/>
              <a:gd name="connsiteY797" fmla="*/ 1026814 h 6858000"/>
              <a:gd name="connsiteX798" fmla="*/ 3607114 w 7467600"/>
              <a:gd name="connsiteY798" fmla="*/ 467441 h 6858000"/>
              <a:gd name="connsiteX799" fmla="*/ 3744487 w 7467600"/>
              <a:gd name="connsiteY799" fmla="*/ 383136 h 6858000"/>
              <a:gd name="connsiteX800" fmla="*/ 3970213 w 7467600"/>
              <a:gd name="connsiteY800" fmla="*/ 995559 h 6858000"/>
              <a:gd name="connsiteX801" fmla="*/ 3744487 w 7467600"/>
              <a:gd name="connsiteY801" fmla="*/ 383136 h 6858000"/>
              <a:gd name="connsiteX802" fmla="*/ 3624562 w 7467600"/>
              <a:gd name="connsiteY802" fmla="*/ 367041 h 6858000"/>
              <a:gd name="connsiteX803" fmla="*/ 3489712 w 7467600"/>
              <a:gd name="connsiteY803" fmla="*/ 485386 h 6858000"/>
              <a:gd name="connsiteX804" fmla="*/ 3182994 w 7467600"/>
              <a:gd name="connsiteY804" fmla="*/ 828265 h 6858000"/>
              <a:gd name="connsiteX805" fmla="*/ 2892114 w 7467600"/>
              <a:gd name="connsiteY805" fmla="*/ 1172635 h 6858000"/>
              <a:gd name="connsiteX806" fmla="*/ 3021459 w 7467600"/>
              <a:gd name="connsiteY806" fmla="*/ 1035385 h 6858000"/>
              <a:gd name="connsiteX807" fmla="*/ 3153873 w 7467600"/>
              <a:gd name="connsiteY807" fmla="*/ 898971 h 6858000"/>
              <a:gd name="connsiteX808" fmla="*/ 3276511 w 7467600"/>
              <a:gd name="connsiteY808" fmla="*/ 786423 h 6858000"/>
              <a:gd name="connsiteX809" fmla="*/ 3584154 w 7467600"/>
              <a:gd name="connsiteY809" fmla="*/ 448218 h 6858000"/>
              <a:gd name="connsiteX810" fmla="*/ 3624562 w 7467600"/>
              <a:gd name="connsiteY810" fmla="*/ 367041 h 6858000"/>
              <a:gd name="connsiteX811" fmla="*/ 3766672 w 7467600"/>
              <a:gd name="connsiteY811" fmla="*/ 359429 h 6858000"/>
              <a:gd name="connsiteX812" fmla="*/ 3996338 w 7467600"/>
              <a:gd name="connsiteY812" fmla="*/ 968237 h 6858000"/>
              <a:gd name="connsiteX813" fmla="*/ 3766672 w 7467600"/>
              <a:gd name="connsiteY813" fmla="*/ 359429 h 6858000"/>
              <a:gd name="connsiteX814" fmla="*/ 5805386 w 7467600"/>
              <a:gd name="connsiteY814" fmla="*/ 239240 h 6858000"/>
              <a:gd name="connsiteX815" fmla="*/ 5736947 w 7467600"/>
              <a:gd name="connsiteY815" fmla="*/ 261367 h 6858000"/>
              <a:gd name="connsiteX816" fmla="*/ 5427012 w 7467600"/>
              <a:gd name="connsiteY816" fmla="*/ 311272 h 6858000"/>
              <a:gd name="connsiteX817" fmla="*/ 5147818 w 7467600"/>
              <a:gd name="connsiteY817" fmla="*/ 322112 h 6858000"/>
              <a:gd name="connsiteX818" fmla="*/ 5060854 w 7467600"/>
              <a:gd name="connsiteY818" fmla="*/ 311882 h 6858000"/>
              <a:gd name="connsiteX819" fmla="*/ 4945989 w 7467600"/>
              <a:gd name="connsiteY819" fmla="*/ 300516 h 6858000"/>
              <a:gd name="connsiteX820" fmla="*/ 5410479 w 7467600"/>
              <a:gd name="connsiteY820" fmla="*/ 348434 h 6858000"/>
              <a:gd name="connsiteX821" fmla="*/ 5805386 w 7467600"/>
              <a:gd name="connsiteY821" fmla="*/ 239240 h 6858000"/>
              <a:gd name="connsiteX822" fmla="*/ 5905192 w 7467600"/>
              <a:gd name="connsiteY822" fmla="*/ 163079 h 6858000"/>
              <a:gd name="connsiteX823" fmla="*/ 5865655 w 7467600"/>
              <a:gd name="connsiteY823" fmla="*/ 171901 h 6858000"/>
              <a:gd name="connsiteX824" fmla="*/ 5259740 w 7467600"/>
              <a:gd name="connsiteY824" fmla="*/ 257013 h 6858000"/>
              <a:gd name="connsiteX825" fmla="*/ 5208466 w 7467600"/>
              <a:gd name="connsiteY825" fmla="*/ 257550 h 6858000"/>
              <a:gd name="connsiteX826" fmla="*/ 4980204 w 7467600"/>
              <a:gd name="connsiteY826" fmla="*/ 271903 h 6858000"/>
              <a:gd name="connsiteX827" fmla="*/ 5068068 w 7467600"/>
              <a:gd name="connsiteY827" fmla="*/ 282244 h 6858000"/>
              <a:gd name="connsiteX828" fmla="*/ 5153231 w 7467600"/>
              <a:gd name="connsiteY828" fmla="*/ 292240 h 6858000"/>
              <a:gd name="connsiteX829" fmla="*/ 5426491 w 7467600"/>
              <a:gd name="connsiteY829" fmla="*/ 281128 h 6858000"/>
              <a:gd name="connsiteX830" fmla="*/ 5731212 w 7467600"/>
              <a:gd name="connsiteY830" fmla="*/ 231951 h 6858000"/>
              <a:gd name="connsiteX831" fmla="*/ 5905192 w 7467600"/>
              <a:gd name="connsiteY831" fmla="*/ 163079 h 6858000"/>
              <a:gd name="connsiteX832" fmla="*/ 5944437 w 7467600"/>
              <a:gd name="connsiteY832" fmla="*/ 113829 h 6858000"/>
              <a:gd name="connsiteX833" fmla="*/ 5825032 w 7467600"/>
              <a:gd name="connsiteY833" fmla="*/ 146405 h 6858000"/>
              <a:gd name="connsiteX834" fmla="*/ 4955599 w 7467600"/>
              <a:gd name="connsiteY834" fmla="*/ 247008 h 6858000"/>
              <a:gd name="connsiteX835" fmla="*/ 5210104 w 7467600"/>
              <a:gd name="connsiteY835" fmla="*/ 228123 h 6858000"/>
              <a:gd name="connsiteX836" fmla="*/ 5261015 w 7467600"/>
              <a:gd name="connsiteY836" fmla="*/ 227087 h 6858000"/>
              <a:gd name="connsiteX837" fmla="*/ 5861181 w 7467600"/>
              <a:gd name="connsiteY837" fmla="*/ 143093 h 6858000"/>
              <a:gd name="connsiteX838" fmla="*/ 5961252 w 7467600"/>
              <a:gd name="connsiteY838" fmla="*/ 114820 h 6858000"/>
              <a:gd name="connsiteX839" fmla="*/ 5944437 w 7467600"/>
              <a:gd name="connsiteY839" fmla="*/ 113829 h 6858000"/>
              <a:gd name="connsiteX840" fmla="*/ 3882765 w 7467600"/>
              <a:gd name="connsiteY840" fmla="*/ 0 h 6858000"/>
              <a:gd name="connsiteX841" fmla="*/ 3995099 w 7467600"/>
              <a:gd name="connsiteY841" fmla="*/ 0 h 6858000"/>
              <a:gd name="connsiteX842" fmla="*/ 4163818 w 7467600"/>
              <a:gd name="connsiteY842" fmla="*/ 234104 h 6858000"/>
              <a:gd name="connsiteX843" fmla="*/ 4172099 w 7467600"/>
              <a:gd name="connsiteY843" fmla="*/ 234207 h 6858000"/>
              <a:gd name="connsiteX844" fmla="*/ 4784282 w 7467600"/>
              <a:gd name="connsiteY844" fmla="*/ 276561 h 6858000"/>
              <a:gd name="connsiteX845" fmla="*/ 4801687 w 7467600"/>
              <a:gd name="connsiteY845" fmla="*/ 267764 h 6858000"/>
              <a:gd name="connsiteX846" fmla="*/ 6082788 w 7467600"/>
              <a:gd name="connsiteY846" fmla="*/ 64119 h 6858000"/>
              <a:gd name="connsiteX847" fmla="*/ 6099442 w 7467600"/>
              <a:gd name="connsiteY847" fmla="*/ 82568 h 6858000"/>
              <a:gd name="connsiteX848" fmla="*/ 4804137 w 7467600"/>
              <a:gd name="connsiteY848" fmla="*/ 320931 h 6858000"/>
              <a:gd name="connsiteX849" fmla="*/ 4227047 w 7467600"/>
              <a:gd name="connsiteY849" fmla="*/ 313415 h 6858000"/>
              <a:gd name="connsiteX850" fmla="*/ 4346041 w 7467600"/>
              <a:gd name="connsiteY850" fmla="*/ 456086 h 6858000"/>
              <a:gd name="connsiteX851" fmla="*/ 4870967 w 7467600"/>
              <a:gd name="connsiteY851" fmla="*/ 963061 h 6858000"/>
              <a:gd name="connsiteX852" fmla="*/ 4889647 w 7467600"/>
              <a:gd name="connsiteY852" fmla="*/ 957147 h 6858000"/>
              <a:gd name="connsiteX853" fmla="*/ 5422504 w 7467600"/>
              <a:gd name="connsiteY853" fmla="*/ 805191 h 6858000"/>
              <a:gd name="connsiteX854" fmla="*/ 6087656 w 7467600"/>
              <a:gd name="connsiteY854" fmla="*/ 826703 h 6858000"/>
              <a:gd name="connsiteX855" fmla="*/ 6058717 w 7467600"/>
              <a:gd name="connsiteY855" fmla="*/ 865992 h 6858000"/>
              <a:gd name="connsiteX856" fmla="*/ 4974153 w 7467600"/>
              <a:gd name="connsiteY856" fmla="*/ 1045456 h 6858000"/>
              <a:gd name="connsiteX857" fmla="*/ 5627835 w 7467600"/>
              <a:gd name="connsiteY857" fmla="*/ 1472077 h 6858000"/>
              <a:gd name="connsiteX858" fmla="*/ 5629817 w 7467600"/>
              <a:gd name="connsiteY858" fmla="*/ 1471412 h 6858000"/>
              <a:gd name="connsiteX859" fmla="*/ 5634124 w 7467600"/>
              <a:gd name="connsiteY859" fmla="*/ 1470572 h 6858000"/>
              <a:gd name="connsiteX860" fmla="*/ 5755832 w 7467600"/>
              <a:gd name="connsiteY860" fmla="*/ 1383886 h 6858000"/>
              <a:gd name="connsiteX861" fmla="*/ 6014186 w 7467600"/>
              <a:gd name="connsiteY861" fmla="*/ 1279799 h 6858000"/>
              <a:gd name="connsiteX862" fmla="*/ 6901619 w 7467600"/>
              <a:gd name="connsiteY862" fmla="*/ 1047874 h 6858000"/>
              <a:gd name="connsiteX863" fmla="*/ 6931566 w 7467600"/>
              <a:gd name="connsiteY863" fmla="*/ 1062034 h 6858000"/>
              <a:gd name="connsiteX864" fmla="*/ 5790982 w 7467600"/>
              <a:gd name="connsiteY864" fmla="*/ 1561380 h 6858000"/>
              <a:gd name="connsiteX865" fmla="*/ 6188971 w 7467600"/>
              <a:gd name="connsiteY865" fmla="*/ 1755168 h 6858000"/>
              <a:gd name="connsiteX866" fmla="*/ 6202446 w 7467600"/>
              <a:gd name="connsiteY866" fmla="*/ 1752268 h 6858000"/>
              <a:gd name="connsiteX867" fmla="*/ 7179560 w 7467600"/>
              <a:gd name="connsiteY867" fmla="*/ 1467551 h 6858000"/>
              <a:gd name="connsiteX868" fmla="*/ 7158730 w 7467600"/>
              <a:gd name="connsiteY868" fmla="*/ 1507835 h 6858000"/>
              <a:gd name="connsiteX869" fmla="*/ 6326959 w 7467600"/>
              <a:gd name="connsiteY869" fmla="*/ 1817686 h 6858000"/>
              <a:gd name="connsiteX870" fmla="*/ 6537433 w 7467600"/>
              <a:gd name="connsiteY870" fmla="*/ 1907790 h 6858000"/>
              <a:gd name="connsiteX871" fmla="*/ 6550221 w 7467600"/>
              <a:gd name="connsiteY871" fmla="*/ 1910729 h 6858000"/>
              <a:gd name="connsiteX872" fmla="*/ 6964438 w 7467600"/>
              <a:gd name="connsiteY872" fmla="*/ 2209505 h 6858000"/>
              <a:gd name="connsiteX873" fmla="*/ 7367862 w 7467600"/>
              <a:gd name="connsiteY873" fmla="*/ 2806833 h 6858000"/>
              <a:gd name="connsiteX874" fmla="*/ 7364329 w 7467600"/>
              <a:gd name="connsiteY874" fmla="*/ 2826907 h 6858000"/>
              <a:gd name="connsiteX875" fmla="*/ 7290545 w 7467600"/>
              <a:gd name="connsiteY875" fmla="*/ 2850663 h 6858000"/>
              <a:gd name="connsiteX876" fmla="*/ 6472036 w 7467600"/>
              <a:gd name="connsiteY876" fmla="*/ 1959003 h 6858000"/>
              <a:gd name="connsiteX877" fmla="*/ 5792897 w 7467600"/>
              <a:gd name="connsiteY877" fmla="*/ 1647747 h 6858000"/>
              <a:gd name="connsiteX878" fmla="*/ 5842751 w 7467600"/>
              <a:gd name="connsiteY878" fmla="*/ 1816112 h 6858000"/>
              <a:gd name="connsiteX879" fmla="*/ 5847424 w 7467600"/>
              <a:gd name="connsiteY879" fmla="*/ 1815776 h 6858000"/>
              <a:gd name="connsiteX880" fmla="*/ 6399821 w 7467600"/>
              <a:gd name="connsiteY880" fmla="*/ 2344799 h 6858000"/>
              <a:gd name="connsiteX881" fmla="*/ 6323232 w 7467600"/>
              <a:gd name="connsiteY881" fmla="*/ 2389634 h 6858000"/>
              <a:gd name="connsiteX882" fmla="*/ 5942958 w 7467600"/>
              <a:gd name="connsiteY882" fmla="*/ 2077708 h 6858000"/>
              <a:gd name="connsiteX883" fmla="*/ 5921559 w 7467600"/>
              <a:gd name="connsiteY883" fmla="*/ 2378596 h 6858000"/>
              <a:gd name="connsiteX884" fmla="*/ 5817651 w 7467600"/>
              <a:gd name="connsiteY884" fmla="*/ 3023919 h 6858000"/>
              <a:gd name="connsiteX885" fmla="*/ 5729634 w 7467600"/>
              <a:gd name="connsiteY885" fmla="*/ 3051849 h 6858000"/>
              <a:gd name="connsiteX886" fmla="*/ 5611018 w 7467600"/>
              <a:gd name="connsiteY886" fmla="*/ 2316769 h 6858000"/>
              <a:gd name="connsiteX887" fmla="*/ 5687608 w 7467600"/>
              <a:gd name="connsiteY887" fmla="*/ 2039972 h 6858000"/>
              <a:gd name="connsiteX888" fmla="*/ 5657554 w 7467600"/>
              <a:gd name="connsiteY888" fmla="*/ 1576445 h 6858000"/>
              <a:gd name="connsiteX889" fmla="*/ 5150475 w 7467600"/>
              <a:gd name="connsiteY889" fmla="*/ 1274012 h 6858000"/>
              <a:gd name="connsiteX890" fmla="*/ 5349142 w 7467600"/>
              <a:gd name="connsiteY890" fmla="*/ 2204405 h 6858000"/>
              <a:gd name="connsiteX891" fmla="*/ 5262214 w 7467600"/>
              <a:gd name="connsiteY891" fmla="*/ 2233836 h 6858000"/>
              <a:gd name="connsiteX892" fmla="*/ 4981539 w 7467600"/>
              <a:gd name="connsiteY892" fmla="*/ 1542201 h 6858000"/>
              <a:gd name="connsiteX893" fmla="*/ 4958461 w 7467600"/>
              <a:gd name="connsiteY893" fmla="*/ 1136957 h 6858000"/>
              <a:gd name="connsiteX894" fmla="*/ 4655015 w 7467600"/>
              <a:gd name="connsiteY894" fmla="*/ 891426 h 6858000"/>
              <a:gd name="connsiteX895" fmla="*/ 4348002 w 7467600"/>
              <a:gd name="connsiteY895" fmla="*/ 2205895 h 6858000"/>
              <a:gd name="connsiteX896" fmla="*/ 4262250 w 7467600"/>
              <a:gd name="connsiteY896" fmla="*/ 2219972 h 6858000"/>
              <a:gd name="connsiteX897" fmla="*/ 4550611 w 7467600"/>
              <a:gd name="connsiteY897" fmla="*/ 817540 h 6858000"/>
              <a:gd name="connsiteX898" fmla="*/ 4564418 w 7467600"/>
              <a:gd name="connsiteY898" fmla="*/ 808293 h 6858000"/>
              <a:gd name="connsiteX899" fmla="*/ 4266388 w 7467600"/>
              <a:gd name="connsiteY899" fmla="*/ 500083 h 6858000"/>
              <a:gd name="connsiteX900" fmla="*/ 4032842 w 7467600"/>
              <a:gd name="connsiteY900" fmla="*/ 211809 h 6858000"/>
              <a:gd name="connsiteX901" fmla="*/ 3882765 w 7467600"/>
              <a:gd name="connsiteY901" fmla="*/ 0 h 6858000"/>
              <a:gd name="connsiteX902" fmla="*/ 3721337 w 7467600"/>
              <a:gd name="connsiteY902" fmla="*/ 0 h 6858000"/>
              <a:gd name="connsiteX903" fmla="*/ 3797544 w 7467600"/>
              <a:gd name="connsiteY903" fmla="*/ 0 h 6858000"/>
              <a:gd name="connsiteX904" fmla="*/ 3775734 w 7467600"/>
              <a:gd name="connsiteY904" fmla="*/ 95131 h 6858000"/>
              <a:gd name="connsiteX905" fmla="*/ 3724807 w 7467600"/>
              <a:gd name="connsiteY905" fmla="*/ 272257 h 6858000"/>
              <a:gd name="connsiteX906" fmla="*/ 3726844 w 7467600"/>
              <a:gd name="connsiteY906" fmla="*/ 282988 h 6858000"/>
              <a:gd name="connsiteX907" fmla="*/ 3742664 w 7467600"/>
              <a:gd name="connsiteY907" fmla="*/ 279918 h 6858000"/>
              <a:gd name="connsiteX908" fmla="*/ 4103910 w 7467600"/>
              <a:gd name="connsiteY908" fmla="*/ 1161917 h 6858000"/>
              <a:gd name="connsiteX909" fmla="*/ 4020269 w 7467600"/>
              <a:gd name="connsiteY909" fmla="*/ 1200406 h 6858000"/>
              <a:gd name="connsiteX910" fmla="*/ 3674882 w 7467600"/>
              <a:gd name="connsiteY910" fmla="*/ 488524 h 6858000"/>
              <a:gd name="connsiteX911" fmla="*/ 3132682 w 7467600"/>
              <a:gd name="connsiteY911" fmla="*/ 1072284 h 6858000"/>
              <a:gd name="connsiteX912" fmla="*/ 2716346 w 7467600"/>
              <a:gd name="connsiteY912" fmla="*/ 1276376 h 6858000"/>
              <a:gd name="connsiteX913" fmla="*/ 2716772 w 7467600"/>
              <a:gd name="connsiteY913" fmla="*/ 1255462 h 6858000"/>
              <a:gd name="connsiteX914" fmla="*/ 3471096 w 7467600"/>
              <a:gd name="connsiteY914" fmla="*/ 437072 h 6858000"/>
              <a:gd name="connsiteX915" fmla="*/ 3639057 w 7467600"/>
              <a:gd name="connsiteY915" fmla="*/ 286334 h 6858000"/>
              <a:gd name="connsiteX916" fmla="*/ 3640309 w 7467600"/>
              <a:gd name="connsiteY916" fmla="*/ 284664 h 6858000"/>
              <a:gd name="connsiteX917" fmla="*/ 3646022 w 7467600"/>
              <a:gd name="connsiteY917" fmla="*/ 276711 h 6858000"/>
              <a:gd name="connsiteX918" fmla="*/ 3707943 w 7467600"/>
              <a:gd name="connsiteY918" fmla="*/ 65958 h 6858000"/>
              <a:gd name="connsiteX919" fmla="*/ 3721337 w 7467600"/>
              <a:gd name="connsiteY919" fmla="*/ 0 h 6858000"/>
              <a:gd name="connsiteX920" fmla="*/ 2867960 w 7467600"/>
              <a:gd name="connsiteY920" fmla="*/ 0 h 6858000"/>
              <a:gd name="connsiteX921" fmla="*/ 2926351 w 7467600"/>
              <a:gd name="connsiteY921" fmla="*/ 0 h 6858000"/>
              <a:gd name="connsiteX922" fmla="*/ 2902823 w 7467600"/>
              <a:gd name="connsiteY922" fmla="*/ 262929 h 6858000"/>
              <a:gd name="connsiteX923" fmla="*/ 2940663 w 7467600"/>
              <a:gd name="connsiteY923" fmla="*/ 140884 h 6858000"/>
              <a:gd name="connsiteX924" fmla="*/ 2947039 w 7467600"/>
              <a:gd name="connsiteY924" fmla="*/ 122524 h 6858000"/>
              <a:gd name="connsiteX925" fmla="*/ 2984316 w 7467600"/>
              <a:gd name="connsiteY925" fmla="*/ 0 h 6858000"/>
              <a:gd name="connsiteX926" fmla="*/ 3016114 w 7467600"/>
              <a:gd name="connsiteY926" fmla="*/ 0 h 6858000"/>
              <a:gd name="connsiteX927" fmla="*/ 2979949 w 7467600"/>
              <a:gd name="connsiteY927" fmla="*/ 119274 h 6858000"/>
              <a:gd name="connsiteX928" fmla="*/ 3023879 w 7467600"/>
              <a:gd name="connsiteY928" fmla="*/ 0 h 6858000"/>
              <a:gd name="connsiteX929" fmla="*/ 3105400 w 7467600"/>
              <a:gd name="connsiteY929" fmla="*/ 0 h 6858000"/>
              <a:gd name="connsiteX930" fmla="*/ 3094669 w 7467600"/>
              <a:gd name="connsiteY930" fmla="*/ 30308 h 6858000"/>
              <a:gd name="connsiteX931" fmla="*/ 2901945 w 7467600"/>
              <a:gd name="connsiteY931" fmla="*/ 466538 h 6858000"/>
              <a:gd name="connsiteX932" fmla="*/ 2815209 w 7467600"/>
              <a:gd name="connsiteY932" fmla="*/ 497361 h 6858000"/>
              <a:gd name="connsiteX933" fmla="*/ 2844845 w 7467600"/>
              <a:gd name="connsiteY933" fmla="*/ 127638 h 6858000"/>
              <a:gd name="connsiteX934" fmla="*/ 2867960 w 7467600"/>
              <a:gd name="connsiteY934" fmla="*/ 0 h 6858000"/>
              <a:gd name="connsiteX935" fmla="*/ 1057230 w 7467600"/>
              <a:gd name="connsiteY935" fmla="*/ 0 h 6858000"/>
              <a:gd name="connsiteX936" fmla="*/ 1111003 w 7467600"/>
              <a:gd name="connsiteY936" fmla="*/ 0 h 6858000"/>
              <a:gd name="connsiteX937" fmla="*/ 1125553 w 7467600"/>
              <a:gd name="connsiteY937" fmla="*/ 52588 h 6858000"/>
              <a:gd name="connsiteX938" fmla="*/ 1304276 w 7467600"/>
              <a:gd name="connsiteY938" fmla="*/ 476275 h 6858000"/>
              <a:gd name="connsiteX939" fmla="*/ 1492066 w 7467600"/>
              <a:gd name="connsiteY939" fmla="*/ 886333 h 6858000"/>
              <a:gd name="connsiteX940" fmla="*/ 1423698 w 7467600"/>
              <a:gd name="connsiteY940" fmla="*/ 710817 h 6858000"/>
              <a:gd name="connsiteX941" fmla="*/ 1357609 w 7467600"/>
              <a:gd name="connsiteY941" fmla="*/ 532892 h 6858000"/>
              <a:gd name="connsiteX942" fmla="*/ 1309550 w 7467600"/>
              <a:gd name="connsiteY942" fmla="*/ 374031 h 6858000"/>
              <a:gd name="connsiteX943" fmla="*/ 1193673 w 7467600"/>
              <a:gd name="connsiteY943" fmla="*/ 49533 h 6858000"/>
              <a:gd name="connsiteX944" fmla="*/ 1164391 w 7467600"/>
              <a:gd name="connsiteY944" fmla="*/ 0 h 6858000"/>
              <a:gd name="connsiteX945" fmla="*/ 1200666 w 7467600"/>
              <a:gd name="connsiteY945" fmla="*/ 0 h 6858000"/>
              <a:gd name="connsiteX946" fmla="*/ 1223408 w 7467600"/>
              <a:gd name="connsiteY946" fmla="*/ 38996 h 6858000"/>
              <a:gd name="connsiteX947" fmla="*/ 1339635 w 7467600"/>
              <a:gd name="connsiteY947" fmla="*/ 365517 h 6858000"/>
              <a:gd name="connsiteX948" fmla="*/ 1387469 w 7467600"/>
              <a:gd name="connsiteY948" fmla="*/ 523079 h 6858000"/>
              <a:gd name="connsiteX949" fmla="*/ 1452685 w 7467600"/>
              <a:gd name="connsiteY949" fmla="*/ 699806 h 6858000"/>
              <a:gd name="connsiteX950" fmla="*/ 1492092 w 7467600"/>
              <a:gd name="connsiteY950" fmla="*/ 800424 h 6858000"/>
              <a:gd name="connsiteX951" fmla="*/ 1455302 w 7467600"/>
              <a:gd name="connsiteY951" fmla="*/ 632913 h 6858000"/>
              <a:gd name="connsiteX952" fmla="*/ 1222336 w 7467600"/>
              <a:gd name="connsiteY952" fmla="*/ 9480 h 6858000"/>
              <a:gd name="connsiteX953" fmla="*/ 1214634 w 7467600"/>
              <a:gd name="connsiteY953" fmla="*/ 0 h 6858000"/>
              <a:gd name="connsiteX954" fmla="*/ 1289827 w 7467600"/>
              <a:gd name="connsiteY954" fmla="*/ 0 h 6858000"/>
              <a:gd name="connsiteX955" fmla="*/ 1321076 w 7467600"/>
              <a:gd name="connsiteY955" fmla="*/ 59722 h 6858000"/>
              <a:gd name="connsiteX956" fmla="*/ 1512579 w 7467600"/>
              <a:gd name="connsiteY956" fmla="*/ 626441 h 6858000"/>
              <a:gd name="connsiteX957" fmla="*/ 1506076 w 7467600"/>
              <a:gd name="connsiteY957" fmla="*/ 1089289 h 6858000"/>
              <a:gd name="connsiteX958" fmla="*/ 1486346 w 7467600"/>
              <a:gd name="connsiteY958" fmla="*/ 1079919 h 6858000"/>
              <a:gd name="connsiteX959" fmla="*/ 1070511 w 7467600"/>
              <a:gd name="connsiteY959" fmla="*/ 48609 h 6858000"/>
              <a:gd name="connsiteX960" fmla="*/ 1057230 w 7467600"/>
              <a:gd name="connsiteY960" fmla="*/ 0 h 6858000"/>
              <a:gd name="connsiteX961" fmla="*/ 43151 w 7467600"/>
              <a:gd name="connsiteY961" fmla="*/ 0 h 6858000"/>
              <a:gd name="connsiteX962" fmla="*/ 95283 w 7467600"/>
              <a:gd name="connsiteY962" fmla="*/ 0 h 6858000"/>
              <a:gd name="connsiteX963" fmla="*/ 300708 w 7467600"/>
              <a:gd name="connsiteY963" fmla="*/ 154571 h 6858000"/>
              <a:gd name="connsiteX964" fmla="*/ 530414 w 7467600"/>
              <a:gd name="connsiteY964" fmla="*/ 354673 h 6858000"/>
              <a:gd name="connsiteX965" fmla="*/ 333785 w 7467600"/>
              <a:gd name="connsiteY965" fmla="*/ 161564 h 6858000"/>
              <a:gd name="connsiteX966" fmla="*/ 147005 w 7467600"/>
              <a:gd name="connsiteY966" fmla="*/ 0 h 6858000"/>
              <a:gd name="connsiteX967" fmla="*/ 272509 w 7467600"/>
              <a:gd name="connsiteY967" fmla="*/ 0 h 6858000"/>
              <a:gd name="connsiteX968" fmla="*/ 326276 w 7467600"/>
              <a:gd name="connsiteY968" fmla="*/ 45847 h 6858000"/>
              <a:gd name="connsiteX969" fmla="*/ 823759 w 7467600"/>
              <a:gd name="connsiteY969" fmla="*/ 574145 h 6858000"/>
              <a:gd name="connsiteX970" fmla="*/ 811254 w 7467600"/>
              <a:gd name="connsiteY970" fmla="*/ 665546 h 6858000"/>
              <a:gd name="connsiteX971" fmla="*/ 154042 w 7467600"/>
              <a:gd name="connsiteY971" fmla="*/ 261522 h 6858000"/>
              <a:gd name="connsiteX972" fmla="*/ 13550 w 7467600"/>
              <a:gd name="connsiteY972" fmla="*/ 158423 h 6858000"/>
              <a:gd name="connsiteX973" fmla="*/ 0 w 7467600"/>
              <a:gd name="connsiteY973" fmla="*/ 146618 h 6858000"/>
              <a:gd name="connsiteX974" fmla="*/ 0 w 7467600"/>
              <a:gd name="connsiteY974" fmla="*/ 59161 h 6858000"/>
              <a:gd name="connsiteX975" fmla="*/ 45427 w 7467600"/>
              <a:gd name="connsiteY975" fmla="*/ 101078 h 6858000"/>
              <a:gd name="connsiteX976" fmla="*/ 630103 w 7467600"/>
              <a:gd name="connsiteY976" fmla="*/ 485885 h 6858000"/>
              <a:gd name="connsiteX977" fmla="*/ 532040 w 7467600"/>
              <a:gd name="connsiteY977" fmla="*/ 399359 h 6858000"/>
              <a:gd name="connsiteX978" fmla="*/ 517618 w 7467600"/>
              <a:gd name="connsiteY978" fmla="*/ 385726 h 6858000"/>
              <a:gd name="connsiteX979" fmla="*/ 285074 w 7467600"/>
              <a:gd name="connsiteY979" fmla="*/ 182755 h 6858000"/>
              <a:gd name="connsiteX980" fmla="*/ 43151 w 7467600"/>
              <a:gd name="connsiteY980"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271814 w 7467600"/>
              <a:gd name="connsiteY16" fmla="*/ 6684601 h 6858000"/>
              <a:gd name="connsiteX17" fmla="*/ 7392158 w 7467600"/>
              <a:gd name="connsiteY17" fmla="*/ 6771365 h 6858000"/>
              <a:gd name="connsiteX18" fmla="*/ 7467600 w 7467600"/>
              <a:gd name="connsiteY18" fmla="*/ 6805948 h 6858000"/>
              <a:gd name="connsiteX19" fmla="*/ 7467600 w 7467600"/>
              <a:gd name="connsiteY19" fmla="*/ 6831490 h 6858000"/>
              <a:gd name="connsiteX20" fmla="*/ 7410696 w 7467600"/>
              <a:gd name="connsiteY20" fmla="*/ 6803861 h 6858000"/>
              <a:gd name="connsiteX21" fmla="*/ 7088673 w 7467600"/>
              <a:gd name="connsiteY21" fmla="*/ 6610396 h 6858000"/>
              <a:gd name="connsiteX22" fmla="*/ 1019354 w 7467600"/>
              <a:gd name="connsiteY22" fmla="*/ 6315006 h 6858000"/>
              <a:gd name="connsiteX23" fmla="*/ 441046 w 7467600"/>
              <a:gd name="connsiteY23" fmla="*/ 6691153 h 6858000"/>
              <a:gd name="connsiteX24" fmla="*/ 1019354 w 7467600"/>
              <a:gd name="connsiteY24" fmla="*/ 6315006 h 6858000"/>
              <a:gd name="connsiteX25" fmla="*/ 991680 w 7467600"/>
              <a:gd name="connsiteY25" fmla="*/ 6298413 h 6858000"/>
              <a:gd name="connsiteX26" fmla="*/ 409060 w 7467600"/>
              <a:gd name="connsiteY26" fmla="*/ 6671470 h 6858000"/>
              <a:gd name="connsiteX27" fmla="*/ 991680 w 7467600"/>
              <a:gd name="connsiteY27" fmla="*/ 6298413 h 6858000"/>
              <a:gd name="connsiteX28" fmla="*/ 103333 w 7467600"/>
              <a:gd name="connsiteY28" fmla="*/ 5699602 h 6858000"/>
              <a:gd name="connsiteX29" fmla="*/ 233938 w 7467600"/>
              <a:gd name="connsiteY29" fmla="*/ 5809416 h 6858000"/>
              <a:gd name="connsiteX30" fmla="*/ 883580 w 7467600"/>
              <a:gd name="connsiteY30" fmla="*/ 6180710 h 6858000"/>
              <a:gd name="connsiteX31" fmla="*/ 487337 w 7467600"/>
              <a:gd name="connsiteY31" fmla="*/ 5950182 h 6858000"/>
              <a:gd name="connsiteX32" fmla="*/ 354051 w 7467600"/>
              <a:gd name="connsiteY32" fmla="*/ 5854912 h 6858000"/>
              <a:gd name="connsiteX33" fmla="*/ 195436 w 7467600"/>
              <a:gd name="connsiteY33" fmla="*/ 5755068 h 6858000"/>
              <a:gd name="connsiteX34" fmla="*/ 103333 w 7467600"/>
              <a:gd name="connsiteY34" fmla="*/ 5699602 h 6858000"/>
              <a:gd name="connsiteX35" fmla="*/ 5539432 w 7467600"/>
              <a:gd name="connsiteY35" fmla="*/ 5642928 h 6858000"/>
              <a:gd name="connsiteX36" fmla="*/ 5555462 w 7467600"/>
              <a:gd name="connsiteY36" fmla="*/ 5694454 h 6858000"/>
              <a:gd name="connsiteX37" fmla="*/ 5828270 w 7467600"/>
              <a:gd name="connsiteY37" fmla="*/ 6320663 h 6858000"/>
              <a:gd name="connsiteX38" fmla="*/ 5947416 w 7467600"/>
              <a:gd name="connsiteY38" fmla="*/ 6574846 h 6858000"/>
              <a:gd name="connsiteX39" fmla="*/ 5539432 w 7467600"/>
              <a:gd name="connsiteY39" fmla="*/ 5642928 h 6858000"/>
              <a:gd name="connsiteX40" fmla="*/ 51253 w 7467600"/>
              <a:gd name="connsiteY40" fmla="*/ 5631825 h 6858000"/>
              <a:gd name="connsiteX41" fmla="*/ 211622 w 7467600"/>
              <a:gd name="connsiteY41" fmla="*/ 5728803 h 6858000"/>
              <a:gd name="connsiteX42" fmla="*/ 371652 w 7467600"/>
              <a:gd name="connsiteY42" fmla="*/ 5829062 h 6858000"/>
              <a:gd name="connsiteX43" fmla="*/ 505903 w 7467600"/>
              <a:gd name="connsiteY43" fmla="*/ 5925221 h 6858000"/>
              <a:gd name="connsiteX44" fmla="*/ 899240 w 7467600"/>
              <a:gd name="connsiteY44" fmla="*/ 6153068 h 6858000"/>
              <a:gd name="connsiteX45" fmla="*/ 988114 w 7467600"/>
              <a:gd name="connsiteY45" fmla="*/ 6174204 h 6858000"/>
              <a:gd name="connsiteX46" fmla="*/ 845971 w 7467600"/>
              <a:gd name="connsiteY46" fmla="*/ 6067177 h 6858000"/>
              <a:gd name="connsiteX47" fmla="*/ 448057 w 7467600"/>
              <a:gd name="connsiteY47" fmla="*/ 5841376 h 6858000"/>
              <a:gd name="connsiteX48" fmla="*/ 51253 w 7467600"/>
              <a:gd name="connsiteY48" fmla="*/ 5631825 h 6858000"/>
              <a:gd name="connsiteX49" fmla="*/ 2606687 w 7467600"/>
              <a:gd name="connsiteY49" fmla="*/ 5630718 h 6858000"/>
              <a:gd name="connsiteX50" fmla="*/ 2645658 w 7467600"/>
              <a:gd name="connsiteY50" fmla="*/ 6640259 h 6858000"/>
              <a:gd name="connsiteX51" fmla="*/ 2606687 w 7467600"/>
              <a:gd name="connsiteY51" fmla="*/ 5630718 h 6858000"/>
              <a:gd name="connsiteX52" fmla="*/ 3642057 w 7467600"/>
              <a:gd name="connsiteY52" fmla="*/ 5573487 h 6858000"/>
              <a:gd name="connsiteX53" fmla="*/ 3632981 w 7467600"/>
              <a:gd name="connsiteY53" fmla="*/ 5579437 h 6858000"/>
              <a:gd name="connsiteX54" fmla="*/ 3382436 w 7467600"/>
              <a:gd name="connsiteY54" fmla="*/ 5952726 h 6858000"/>
              <a:gd name="connsiteX55" fmla="*/ 3191929 w 7467600"/>
              <a:gd name="connsiteY55" fmla="*/ 6662669 h 6858000"/>
              <a:gd name="connsiteX56" fmla="*/ 3369898 w 7467600"/>
              <a:gd name="connsiteY56" fmla="*/ 6081771 h 6858000"/>
              <a:gd name="connsiteX57" fmla="*/ 3642057 w 7467600"/>
              <a:gd name="connsiteY57" fmla="*/ 5573487 h 6858000"/>
              <a:gd name="connsiteX58" fmla="*/ 2650666 w 7467600"/>
              <a:gd name="connsiteY58" fmla="*/ 5530686 h 6858000"/>
              <a:gd name="connsiteX59" fmla="*/ 2650249 w 7467600"/>
              <a:gd name="connsiteY59" fmla="*/ 5532101 h 6858000"/>
              <a:gd name="connsiteX60" fmla="*/ 2663808 w 7467600"/>
              <a:gd name="connsiteY60" fmla="*/ 6535215 h 6858000"/>
              <a:gd name="connsiteX61" fmla="*/ 2665418 w 7467600"/>
              <a:gd name="connsiteY61" fmla="*/ 6132756 h 6858000"/>
              <a:gd name="connsiteX62" fmla="*/ 2650666 w 7467600"/>
              <a:gd name="connsiteY62" fmla="*/ 5530686 h 6858000"/>
              <a:gd name="connsiteX63" fmla="*/ 2680277 w 7467600"/>
              <a:gd name="connsiteY63" fmla="*/ 5479204 h 6858000"/>
              <a:gd name="connsiteX64" fmla="*/ 2678972 w 7467600"/>
              <a:gd name="connsiteY64" fmla="*/ 5481582 h 6858000"/>
              <a:gd name="connsiteX65" fmla="*/ 2696666 w 7467600"/>
              <a:gd name="connsiteY65" fmla="*/ 6133836 h 6858000"/>
              <a:gd name="connsiteX66" fmla="*/ 2695769 w 7467600"/>
              <a:gd name="connsiteY66" fmla="*/ 6390955 h 6858000"/>
              <a:gd name="connsiteX67" fmla="*/ 2739893 w 7467600"/>
              <a:gd name="connsiteY67" fmla="*/ 6108357 h 6858000"/>
              <a:gd name="connsiteX68" fmla="*/ 2680277 w 7467600"/>
              <a:gd name="connsiteY68" fmla="*/ 5479204 h 6858000"/>
              <a:gd name="connsiteX69" fmla="*/ 1132195 w 7467600"/>
              <a:gd name="connsiteY69" fmla="*/ 5467980 h 6858000"/>
              <a:gd name="connsiteX70" fmla="*/ 1679056 w 7467600"/>
              <a:gd name="connsiteY70" fmla="*/ 5516907 h 6858000"/>
              <a:gd name="connsiteX71" fmla="*/ 2128648 w 7467600"/>
              <a:gd name="connsiteY71" fmla="*/ 5474249 h 6858000"/>
              <a:gd name="connsiteX72" fmla="*/ 1825619 w 7467600"/>
              <a:gd name="connsiteY72" fmla="*/ 5478447 h 6858000"/>
              <a:gd name="connsiteX73" fmla="*/ 1737798 w 7467600"/>
              <a:gd name="connsiteY73" fmla="*/ 5483353 h 6858000"/>
              <a:gd name="connsiteX74" fmla="*/ 1132195 w 7467600"/>
              <a:gd name="connsiteY74" fmla="*/ 5467980 h 6858000"/>
              <a:gd name="connsiteX75" fmla="*/ 6844835 w 7467600"/>
              <a:gd name="connsiteY75" fmla="*/ 5424988 h 6858000"/>
              <a:gd name="connsiteX76" fmla="*/ 6879594 w 7467600"/>
              <a:gd name="connsiteY76" fmla="*/ 5424547 h 6858000"/>
              <a:gd name="connsiteX77" fmla="*/ 7379510 w 7467600"/>
              <a:gd name="connsiteY77" fmla="*/ 5755454 h 6858000"/>
              <a:gd name="connsiteX78" fmla="*/ 7467600 w 7467600"/>
              <a:gd name="connsiteY78" fmla="*/ 5845526 h 6858000"/>
              <a:gd name="connsiteX79" fmla="*/ 7467600 w 7467600"/>
              <a:gd name="connsiteY79" fmla="*/ 5925131 h 6858000"/>
              <a:gd name="connsiteX80" fmla="*/ 7271900 w 7467600"/>
              <a:gd name="connsiteY80" fmla="*/ 5734551 h 6858000"/>
              <a:gd name="connsiteX81" fmla="*/ 7015907 w 7467600"/>
              <a:gd name="connsiteY81" fmla="*/ 5541548 h 6858000"/>
              <a:gd name="connsiteX82" fmla="*/ 7259646 w 7467600"/>
              <a:gd name="connsiteY82" fmla="*/ 5765985 h 6858000"/>
              <a:gd name="connsiteX83" fmla="*/ 7467600 w 7467600"/>
              <a:gd name="connsiteY83" fmla="*/ 5971257 h 6858000"/>
              <a:gd name="connsiteX84" fmla="*/ 7467600 w 7467600"/>
              <a:gd name="connsiteY84" fmla="*/ 6012219 h 6858000"/>
              <a:gd name="connsiteX85" fmla="*/ 7240170 w 7467600"/>
              <a:gd name="connsiteY85" fmla="*/ 5787985 h 6858000"/>
              <a:gd name="connsiteX86" fmla="*/ 6946849 w 7467600"/>
              <a:gd name="connsiteY86" fmla="*/ 5523271 h 6858000"/>
              <a:gd name="connsiteX87" fmla="*/ 6946972 w 7467600"/>
              <a:gd name="connsiteY87" fmla="*/ 5526491 h 6858000"/>
              <a:gd name="connsiteX88" fmla="*/ 7105827 w 7467600"/>
              <a:gd name="connsiteY88" fmla="*/ 5718700 h 6858000"/>
              <a:gd name="connsiteX89" fmla="*/ 7356878 w 7467600"/>
              <a:gd name="connsiteY89" fmla="*/ 5981332 h 6858000"/>
              <a:gd name="connsiteX90" fmla="*/ 7467600 w 7467600"/>
              <a:gd name="connsiteY90" fmla="*/ 6117703 h 6858000"/>
              <a:gd name="connsiteX91" fmla="*/ 7467600 w 7467600"/>
              <a:gd name="connsiteY91" fmla="*/ 6163634 h 6858000"/>
              <a:gd name="connsiteX92" fmla="*/ 7403637 w 7467600"/>
              <a:gd name="connsiteY92" fmla="*/ 6083957 h 6858000"/>
              <a:gd name="connsiteX93" fmla="*/ 7254615 w 7467600"/>
              <a:gd name="connsiteY93" fmla="*/ 5911918 h 6858000"/>
              <a:gd name="connsiteX94" fmla="*/ 7312589 w 7467600"/>
              <a:gd name="connsiteY94" fmla="*/ 5982309 h 6858000"/>
              <a:gd name="connsiteX95" fmla="*/ 7448321 w 7467600"/>
              <a:gd name="connsiteY95" fmla="*/ 6190991 h 6858000"/>
              <a:gd name="connsiteX96" fmla="*/ 7467600 w 7467600"/>
              <a:gd name="connsiteY96" fmla="*/ 6221686 h 6858000"/>
              <a:gd name="connsiteX97" fmla="*/ 7467600 w 7467600"/>
              <a:gd name="connsiteY97" fmla="*/ 6334256 h 6858000"/>
              <a:gd name="connsiteX98" fmla="*/ 7454976 w 7467600"/>
              <a:gd name="connsiteY98" fmla="*/ 6318297 h 6858000"/>
              <a:gd name="connsiteX99" fmla="*/ 7042773 w 7467600"/>
              <a:gd name="connsiteY99" fmla="*/ 5734011 h 6858000"/>
              <a:gd name="connsiteX100" fmla="*/ 6844835 w 7467600"/>
              <a:gd name="connsiteY100" fmla="*/ 5424988 h 6858000"/>
              <a:gd name="connsiteX101" fmla="*/ 1456157 w 7467600"/>
              <a:gd name="connsiteY101" fmla="*/ 5371404 h 6858000"/>
              <a:gd name="connsiteX102" fmla="*/ 1244432 w 7467600"/>
              <a:gd name="connsiteY102" fmla="*/ 5385601 h 6858000"/>
              <a:gd name="connsiteX103" fmla="*/ 973990 w 7467600"/>
              <a:gd name="connsiteY103" fmla="*/ 5424940 h 6858000"/>
              <a:gd name="connsiteX104" fmla="*/ 1103809 w 7467600"/>
              <a:gd name="connsiteY104" fmla="*/ 5433720 h 6858000"/>
              <a:gd name="connsiteX105" fmla="*/ 1123454 w 7467600"/>
              <a:gd name="connsiteY105" fmla="*/ 5435727 h 6858000"/>
              <a:gd name="connsiteX106" fmla="*/ 1737017 w 7467600"/>
              <a:gd name="connsiteY106" fmla="*/ 5452183 h 6858000"/>
              <a:gd name="connsiteX107" fmla="*/ 1824397 w 7467600"/>
              <a:gd name="connsiteY107" fmla="*/ 5447757 h 6858000"/>
              <a:gd name="connsiteX108" fmla="*/ 2070059 w 7467600"/>
              <a:gd name="connsiteY108" fmla="*/ 5441660 h 6858000"/>
              <a:gd name="connsiteX109" fmla="*/ 1456157 w 7467600"/>
              <a:gd name="connsiteY109" fmla="*/ 5371404 h 6858000"/>
              <a:gd name="connsiteX110" fmla="*/ 4988186 w 7467600"/>
              <a:gd name="connsiteY110" fmla="*/ 5216467 h 6858000"/>
              <a:gd name="connsiteX111" fmla="*/ 4777334 w 7467600"/>
              <a:gd name="connsiteY111" fmla="*/ 5406072 h 6858000"/>
              <a:gd name="connsiteX112" fmla="*/ 4718341 w 7467600"/>
              <a:gd name="connsiteY112" fmla="*/ 5468043 h 6858000"/>
              <a:gd name="connsiteX113" fmla="*/ 4604655 w 7467600"/>
              <a:gd name="connsiteY113" fmla="*/ 5583434 h 6858000"/>
              <a:gd name="connsiteX114" fmla="*/ 4565074 w 7467600"/>
              <a:gd name="connsiteY114" fmla="*/ 5618550 h 6858000"/>
              <a:gd name="connsiteX115" fmla="*/ 4988186 w 7467600"/>
              <a:gd name="connsiteY115" fmla="*/ 5216467 h 6858000"/>
              <a:gd name="connsiteX116" fmla="*/ 4978032 w 7467600"/>
              <a:gd name="connsiteY116" fmla="*/ 5183809 h 6858000"/>
              <a:gd name="connsiteX117" fmla="*/ 4463413 w 7467600"/>
              <a:gd name="connsiteY117" fmla="*/ 5615162 h 6858000"/>
              <a:gd name="connsiteX118" fmla="*/ 4358134 w 7467600"/>
              <a:gd name="connsiteY118" fmla="*/ 5742791 h 6858000"/>
              <a:gd name="connsiteX119" fmla="*/ 4376219 w 7467600"/>
              <a:gd name="connsiteY119" fmla="*/ 5729027 h 6858000"/>
              <a:gd name="connsiteX120" fmla="*/ 4582340 w 7467600"/>
              <a:gd name="connsiteY120" fmla="*/ 5561037 h 6858000"/>
              <a:gd name="connsiteX121" fmla="*/ 4694684 w 7467600"/>
              <a:gd name="connsiteY121" fmla="*/ 5447098 h 6858000"/>
              <a:gd name="connsiteX122" fmla="*/ 4754123 w 7467600"/>
              <a:gd name="connsiteY122" fmla="*/ 5384643 h 6858000"/>
              <a:gd name="connsiteX123" fmla="*/ 4978032 w 7467600"/>
              <a:gd name="connsiteY123" fmla="*/ 5183809 h 6858000"/>
              <a:gd name="connsiteX124" fmla="*/ 1903353 w 7467600"/>
              <a:gd name="connsiteY124" fmla="*/ 5044827 h 6858000"/>
              <a:gd name="connsiteX125" fmla="*/ 1936931 w 7467600"/>
              <a:gd name="connsiteY125" fmla="*/ 5093954 h 6858000"/>
              <a:gd name="connsiteX126" fmla="*/ 2195868 w 7467600"/>
              <a:gd name="connsiteY126" fmla="*/ 5396574 h 6858000"/>
              <a:gd name="connsiteX127" fmla="*/ 2088852 w 7467600"/>
              <a:gd name="connsiteY127" fmla="*/ 5166123 h 6858000"/>
              <a:gd name="connsiteX128" fmla="*/ 1958241 w 7467600"/>
              <a:gd name="connsiteY128" fmla="*/ 5067955 h 6858000"/>
              <a:gd name="connsiteX129" fmla="*/ 1903353 w 7467600"/>
              <a:gd name="connsiteY129" fmla="*/ 5044827 h 6858000"/>
              <a:gd name="connsiteX130" fmla="*/ 1979378 w 7467600"/>
              <a:gd name="connsiteY130" fmla="*/ 4769504 h 6858000"/>
              <a:gd name="connsiteX131" fmla="*/ 2882120 w 7467600"/>
              <a:gd name="connsiteY131" fmla="*/ 5064547 h 6858000"/>
              <a:gd name="connsiteX132" fmla="*/ 2793103 w 7467600"/>
              <a:gd name="connsiteY132" fmla="*/ 5039699 h 6858000"/>
              <a:gd name="connsiteX133" fmla="*/ 2770041 w 7467600"/>
              <a:gd name="connsiteY133" fmla="*/ 5033634 h 6858000"/>
              <a:gd name="connsiteX134" fmla="*/ 1979378 w 7467600"/>
              <a:gd name="connsiteY134" fmla="*/ 4769504 h 6858000"/>
              <a:gd name="connsiteX135" fmla="*/ 1927410 w 7467600"/>
              <a:gd name="connsiteY135" fmla="*/ 4716164 h 6858000"/>
              <a:gd name="connsiteX136" fmla="*/ 1959587 w 7467600"/>
              <a:gd name="connsiteY136" fmla="*/ 4728849 h 6858000"/>
              <a:gd name="connsiteX137" fmla="*/ 2777707 w 7467600"/>
              <a:gd name="connsiteY137" fmla="*/ 5003991 h 6858000"/>
              <a:gd name="connsiteX138" fmla="*/ 2800768 w 7467600"/>
              <a:gd name="connsiteY138" fmla="*/ 5010056 h 6858000"/>
              <a:gd name="connsiteX139" fmla="*/ 2879408 w 7467600"/>
              <a:gd name="connsiteY139" fmla="*/ 5031590 h 6858000"/>
              <a:gd name="connsiteX140" fmla="*/ 2862295 w 7467600"/>
              <a:gd name="connsiteY140" fmla="*/ 5022958 h 6858000"/>
              <a:gd name="connsiteX141" fmla="*/ 2813343 w 7467600"/>
              <a:gd name="connsiteY141" fmla="*/ 4998369 h 6858000"/>
              <a:gd name="connsiteX142" fmla="*/ 2646245 w 7467600"/>
              <a:gd name="connsiteY142" fmla="*/ 4930999 h 6858000"/>
              <a:gd name="connsiteX143" fmla="*/ 1999243 w 7467600"/>
              <a:gd name="connsiteY143" fmla="*/ 4730524 h 6858000"/>
              <a:gd name="connsiteX144" fmla="*/ 1979527 w 7467600"/>
              <a:gd name="connsiteY144" fmla="*/ 4726651 h 6858000"/>
              <a:gd name="connsiteX145" fmla="*/ 1927410 w 7467600"/>
              <a:gd name="connsiteY145" fmla="*/ 4716164 h 6858000"/>
              <a:gd name="connsiteX146" fmla="*/ 1997014 w 7467600"/>
              <a:gd name="connsiteY146" fmla="*/ 4698007 h 6858000"/>
              <a:gd name="connsiteX147" fmla="*/ 2005458 w 7467600"/>
              <a:gd name="connsiteY147" fmla="*/ 4699540 h 6858000"/>
              <a:gd name="connsiteX148" fmla="*/ 2657186 w 7467600"/>
              <a:gd name="connsiteY148" fmla="*/ 4901687 h 6858000"/>
              <a:gd name="connsiteX149" fmla="*/ 2826662 w 7467600"/>
              <a:gd name="connsiteY149" fmla="*/ 4970362 h 6858000"/>
              <a:gd name="connsiteX150" fmla="*/ 2876100 w 7467600"/>
              <a:gd name="connsiteY150" fmla="*/ 4995397 h 6858000"/>
              <a:gd name="connsiteX151" fmla="*/ 3042600 w 7467600"/>
              <a:gd name="connsiteY151" fmla="*/ 5059532 h 6858000"/>
              <a:gd name="connsiteX152" fmla="*/ 1997014 w 7467600"/>
              <a:gd name="connsiteY152" fmla="*/ 4698007 h 6858000"/>
              <a:gd name="connsiteX153" fmla="*/ 2305292 w 7467600"/>
              <a:gd name="connsiteY153" fmla="*/ 4219492 h 6858000"/>
              <a:gd name="connsiteX154" fmla="*/ 3360922 w 7467600"/>
              <a:gd name="connsiteY154" fmla="*/ 4529373 h 6858000"/>
              <a:gd name="connsiteX155" fmla="*/ 3492420 w 7467600"/>
              <a:gd name="connsiteY155" fmla="*/ 4510145 h 6858000"/>
              <a:gd name="connsiteX156" fmla="*/ 3364086 w 7467600"/>
              <a:gd name="connsiteY156" fmla="*/ 4480340 h 6858000"/>
              <a:gd name="connsiteX157" fmla="*/ 3225818 w 7467600"/>
              <a:gd name="connsiteY157" fmla="*/ 4411822 h 6858000"/>
              <a:gd name="connsiteX158" fmla="*/ 3129696 w 7467600"/>
              <a:gd name="connsiteY158" fmla="*/ 4360704 h 6858000"/>
              <a:gd name="connsiteX159" fmla="*/ 2814545 w 7467600"/>
              <a:gd name="connsiteY159" fmla="*/ 4282955 h 6858000"/>
              <a:gd name="connsiteX160" fmla="*/ 2305292 w 7467600"/>
              <a:gd name="connsiteY160" fmla="*/ 4219492 h 6858000"/>
              <a:gd name="connsiteX161" fmla="*/ 2626982 w 7467600"/>
              <a:gd name="connsiteY161" fmla="*/ 4206450 h 6858000"/>
              <a:gd name="connsiteX162" fmla="*/ 2490617 w 7467600"/>
              <a:gd name="connsiteY162" fmla="*/ 4206951 h 6858000"/>
              <a:gd name="connsiteX163" fmla="*/ 2819869 w 7467600"/>
              <a:gd name="connsiteY163" fmla="*/ 4252936 h 6858000"/>
              <a:gd name="connsiteX164" fmla="*/ 3143018 w 7467600"/>
              <a:gd name="connsiteY164" fmla="*/ 4332698 h 6858000"/>
              <a:gd name="connsiteX165" fmla="*/ 3241520 w 7467600"/>
              <a:gd name="connsiteY165" fmla="*/ 4385112 h 6858000"/>
              <a:gd name="connsiteX166" fmla="*/ 3374575 w 7467600"/>
              <a:gd name="connsiteY166" fmla="*/ 4451517 h 6858000"/>
              <a:gd name="connsiteX167" fmla="*/ 3505221 w 7467600"/>
              <a:gd name="connsiteY167" fmla="*/ 4480757 h 6858000"/>
              <a:gd name="connsiteX168" fmla="*/ 2626982 w 7467600"/>
              <a:gd name="connsiteY168" fmla="*/ 4206450 h 6858000"/>
              <a:gd name="connsiteX169" fmla="*/ 1310106 w 7467600"/>
              <a:gd name="connsiteY169" fmla="*/ 3943217 h 6858000"/>
              <a:gd name="connsiteX170" fmla="*/ 854994 w 7467600"/>
              <a:gd name="connsiteY170" fmla="*/ 4399136 h 6858000"/>
              <a:gd name="connsiteX171" fmla="*/ 742462 w 7467600"/>
              <a:gd name="connsiteY171" fmla="*/ 4594648 h 6858000"/>
              <a:gd name="connsiteX172" fmla="*/ 820602 w 7467600"/>
              <a:gd name="connsiteY172" fmla="*/ 4485915 h 6858000"/>
              <a:gd name="connsiteX173" fmla="*/ 878295 w 7467600"/>
              <a:gd name="connsiteY173" fmla="*/ 4403594 h 6858000"/>
              <a:gd name="connsiteX174" fmla="*/ 1240607 w 7467600"/>
              <a:gd name="connsiteY174" fmla="*/ 4010401 h 6858000"/>
              <a:gd name="connsiteX175" fmla="*/ 1310106 w 7467600"/>
              <a:gd name="connsiteY175" fmla="*/ 3943217 h 6858000"/>
              <a:gd name="connsiteX176" fmla="*/ 1423113 w 7467600"/>
              <a:gd name="connsiteY176" fmla="*/ 3874565 h 6858000"/>
              <a:gd name="connsiteX177" fmla="*/ 1260565 w 7467600"/>
              <a:gd name="connsiteY177" fmla="*/ 4031982 h 6858000"/>
              <a:gd name="connsiteX178" fmla="*/ 901900 w 7467600"/>
              <a:gd name="connsiteY178" fmla="*/ 4421236 h 6858000"/>
              <a:gd name="connsiteX179" fmla="*/ 845044 w 7467600"/>
              <a:gd name="connsiteY179" fmla="*/ 4502436 h 6858000"/>
              <a:gd name="connsiteX180" fmla="*/ 685926 w 7467600"/>
              <a:gd name="connsiteY180" fmla="*/ 4703069 h 6858000"/>
              <a:gd name="connsiteX181" fmla="*/ 684248 w 7467600"/>
              <a:gd name="connsiteY181" fmla="*/ 4706721 h 6858000"/>
              <a:gd name="connsiteX182" fmla="*/ 1423113 w 7467600"/>
              <a:gd name="connsiteY182" fmla="*/ 3874565 h 6858000"/>
              <a:gd name="connsiteX183" fmla="*/ 3316479 w 7467600"/>
              <a:gd name="connsiteY183" fmla="*/ 3872136 h 6858000"/>
              <a:gd name="connsiteX184" fmla="*/ 3546806 w 7467600"/>
              <a:gd name="connsiteY184" fmla="*/ 4356139 h 6858000"/>
              <a:gd name="connsiteX185" fmla="*/ 3364433 w 7467600"/>
              <a:gd name="connsiteY185" fmla="*/ 3953121 h 6858000"/>
              <a:gd name="connsiteX186" fmla="*/ 3316479 w 7467600"/>
              <a:gd name="connsiteY186" fmla="*/ 3872136 h 6858000"/>
              <a:gd name="connsiteX187" fmla="*/ 3291335 w 7467600"/>
              <a:gd name="connsiteY187" fmla="*/ 3767420 h 6858000"/>
              <a:gd name="connsiteX188" fmla="*/ 3390805 w 7467600"/>
              <a:gd name="connsiteY188" fmla="*/ 3937163 h 6858000"/>
              <a:gd name="connsiteX189" fmla="*/ 3579062 w 7467600"/>
              <a:gd name="connsiteY189" fmla="*/ 4359040 h 6858000"/>
              <a:gd name="connsiteX190" fmla="*/ 3467355 w 7467600"/>
              <a:gd name="connsiteY190" fmla="*/ 3988130 h 6858000"/>
              <a:gd name="connsiteX191" fmla="*/ 3310753 w 7467600"/>
              <a:gd name="connsiteY191" fmla="*/ 3787140 h 6858000"/>
              <a:gd name="connsiteX192" fmla="*/ 3291335 w 7467600"/>
              <a:gd name="connsiteY192" fmla="*/ 3767420 h 6858000"/>
              <a:gd name="connsiteX193" fmla="*/ 1635889 w 7467600"/>
              <a:gd name="connsiteY193" fmla="*/ 3709494 h 6858000"/>
              <a:gd name="connsiteX194" fmla="*/ 1634800 w 7467600"/>
              <a:gd name="connsiteY194" fmla="*/ 3731111 h 6858000"/>
              <a:gd name="connsiteX195" fmla="*/ 1635889 w 7467600"/>
              <a:gd name="connsiteY195" fmla="*/ 3709494 h 6858000"/>
              <a:gd name="connsiteX196" fmla="*/ 1510397 w 7467600"/>
              <a:gd name="connsiteY196" fmla="*/ 3684705 h 6858000"/>
              <a:gd name="connsiteX197" fmla="*/ 1146550 w 7467600"/>
              <a:gd name="connsiteY197" fmla="*/ 3802012 h 6858000"/>
              <a:gd name="connsiteX198" fmla="*/ 698834 w 7467600"/>
              <a:gd name="connsiteY198" fmla="*/ 3952272 h 6858000"/>
              <a:gd name="connsiteX199" fmla="*/ 34256 w 7467600"/>
              <a:gd name="connsiteY199" fmla="*/ 4347603 h 6858000"/>
              <a:gd name="connsiteX200" fmla="*/ 527241 w 7467600"/>
              <a:gd name="connsiteY200" fmla="*/ 4065078 h 6858000"/>
              <a:gd name="connsiteX201" fmla="*/ 1510397 w 7467600"/>
              <a:gd name="connsiteY201" fmla="*/ 3684705 h 6858000"/>
              <a:gd name="connsiteX202" fmla="*/ 1313114 w 7467600"/>
              <a:gd name="connsiteY202" fmla="*/ 3655216 h 6858000"/>
              <a:gd name="connsiteX203" fmla="*/ 1109304 w 7467600"/>
              <a:gd name="connsiteY203" fmla="*/ 3669030 h 6858000"/>
              <a:gd name="connsiteX204" fmla="*/ 8129 w 7467600"/>
              <a:gd name="connsiteY204" fmla="*/ 4330519 h 6858000"/>
              <a:gd name="connsiteX205" fmla="*/ 687572 w 7467600"/>
              <a:gd name="connsiteY205" fmla="*/ 3925629 h 6858000"/>
              <a:gd name="connsiteX206" fmla="*/ 1138365 w 7467600"/>
              <a:gd name="connsiteY206" fmla="*/ 3774515 h 6858000"/>
              <a:gd name="connsiteX207" fmla="*/ 1505579 w 7467600"/>
              <a:gd name="connsiteY207" fmla="*/ 3655526 h 6858000"/>
              <a:gd name="connsiteX208" fmla="*/ 1313114 w 7467600"/>
              <a:gd name="connsiteY208" fmla="*/ 3655216 h 6858000"/>
              <a:gd name="connsiteX209" fmla="*/ 3655073 w 7467600"/>
              <a:gd name="connsiteY209" fmla="*/ 3650884 h 6858000"/>
              <a:gd name="connsiteX210" fmla="*/ 3989938 w 7467600"/>
              <a:gd name="connsiteY210" fmla="*/ 3991685 h 6858000"/>
              <a:gd name="connsiteX211" fmla="*/ 4393907 w 7467600"/>
              <a:gd name="connsiteY211" fmla="*/ 4261258 h 6858000"/>
              <a:gd name="connsiteX212" fmla="*/ 4648051 w 7467600"/>
              <a:gd name="connsiteY212" fmla="*/ 4374051 h 6858000"/>
              <a:gd name="connsiteX213" fmla="*/ 4383389 w 7467600"/>
              <a:gd name="connsiteY213" fmla="*/ 4184369 h 6858000"/>
              <a:gd name="connsiteX214" fmla="*/ 4165508 w 7467600"/>
              <a:gd name="connsiteY214" fmla="*/ 4035196 h 6858000"/>
              <a:gd name="connsiteX215" fmla="*/ 4068162 w 7467600"/>
              <a:gd name="connsiteY215" fmla="*/ 3953394 h 6858000"/>
              <a:gd name="connsiteX216" fmla="*/ 3981416 w 7467600"/>
              <a:gd name="connsiteY216" fmla="*/ 3880482 h 6858000"/>
              <a:gd name="connsiteX217" fmla="*/ 3800147 w 7467600"/>
              <a:gd name="connsiteY217" fmla="*/ 3749872 h 6858000"/>
              <a:gd name="connsiteX218" fmla="*/ 3655073 w 7467600"/>
              <a:gd name="connsiteY218" fmla="*/ 3650884 h 6858000"/>
              <a:gd name="connsiteX219" fmla="*/ 3670252 w 7467600"/>
              <a:gd name="connsiteY219" fmla="*/ 3622798 h 6858000"/>
              <a:gd name="connsiteX220" fmla="*/ 3817258 w 7467600"/>
              <a:gd name="connsiteY220" fmla="*/ 3723577 h 6858000"/>
              <a:gd name="connsiteX221" fmla="*/ 4000461 w 7467600"/>
              <a:gd name="connsiteY221" fmla="*/ 3855966 h 6858000"/>
              <a:gd name="connsiteX222" fmla="*/ 4088180 w 7467600"/>
              <a:gd name="connsiteY222" fmla="*/ 3929774 h 6858000"/>
              <a:gd name="connsiteX223" fmla="*/ 4184555 w 7467600"/>
              <a:gd name="connsiteY223" fmla="*/ 4010683 h 6858000"/>
              <a:gd name="connsiteX224" fmla="*/ 4399563 w 7467600"/>
              <a:gd name="connsiteY224" fmla="*/ 4158106 h 6858000"/>
              <a:gd name="connsiteX225" fmla="*/ 4684469 w 7467600"/>
              <a:gd name="connsiteY225" fmla="*/ 4364680 h 6858000"/>
              <a:gd name="connsiteX226" fmla="*/ 4690271 w 7467600"/>
              <a:gd name="connsiteY226" fmla="*/ 4370034 h 6858000"/>
              <a:gd name="connsiteX227" fmla="*/ 4136093 w 7467600"/>
              <a:gd name="connsiteY227" fmla="*/ 3858466 h 6858000"/>
              <a:gd name="connsiteX228" fmla="*/ 3670252 w 7467600"/>
              <a:gd name="connsiteY228" fmla="*/ 3622798 h 6858000"/>
              <a:gd name="connsiteX229" fmla="*/ 4440129 w 7467600"/>
              <a:gd name="connsiteY229" fmla="*/ 3448571 h 6858000"/>
              <a:gd name="connsiteX230" fmla="*/ 4856525 w 7467600"/>
              <a:gd name="connsiteY230" fmla="*/ 3915351 h 6858000"/>
              <a:gd name="connsiteX231" fmla="*/ 5059055 w 7467600"/>
              <a:gd name="connsiteY231" fmla="*/ 4108918 h 6858000"/>
              <a:gd name="connsiteX232" fmla="*/ 5290070 w 7467600"/>
              <a:gd name="connsiteY232" fmla="*/ 4263619 h 6858000"/>
              <a:gd name="connsiteX233" fmla="*/ 4834991 w 7467600"/>
              <a:gd name="connsiteY233" fmla="*/ 3830985 h 6858000"/>
              <a:gd name="connsiteX234" fmla="*/ 4440129 w 7467600"/>
              <a:gd name="connsiteY234" fmla="*/ 3448571 h 6858000"/>
              <a:gd name="connsiteX235" fmla="*/ 4441737 w 7467600"/>
              <a:gd name="connsiteY235" fmla="*/ 3399734 h 6858000"/>
              <a:gd name="connsiteX236" fmla="*/ 4431236 w 7467600"/>
              <a:gd name="connsiteY236" fmla="*/ 3400954 h 6858000"/>
              <a:gd name="connsiteX237" fmla="*/ 4557150 w 7467600"/>
              <a:gd name="connsiteY237" fmla="*/ 3510023 h 6858000"/>
              <a:gd name="connsiteX238" fmla="*/ 4856936 w 7467600"/>
              <a:gd name="connsiteY238" fmla="*/ 3809146 h 6858000"/>
              <a:gd name="connsiteX239" fmla="*/ 5111996 w 7467600"/>
              <a:gd name="connsiteY239" fmla="*/ 4065759 h 6858000"/>
              <a:gd name="connsiteX240" fmla="*/ 5388878 w 7467600"/>
              <a:gd name="connsiteY240" fmla="*/ 4300185 h 6858000"/>
              <a:gd name="connsiteX241" fmla="*/ 5425556 w 7467600"/>
              <a:gd name="connsiteY241" fmla="*/ 4308967 h 6858000"/>
              <a:gd name="connsiteX242" fmla="*/ 4943646 w 7467600"/>
              <a:gd name="connsiteY242" fmla="*/ 3822916 h 6858000"/>
              <a:gd name="connsiteX243" fmla="*/ 4594837 w 7467600"/>
              <a:gd name="connsiteY243" fmla="*/ 3532274 h 6858000"/>
              <a:gd name="connsiteX244" fmla="*/ 4441737 w 7467600"/>
              <a:gd name="connsiteY244" fmla="*/ 3399734 h 6858000"/>
              <a:gd name="connsiteX245" fmla="*/ 5425834 w 7467600"/>
              <a:gd name="connsiteY245" fmla="*/ 3162785 h 6858000"/>
              <a:gd name="connsiteX246" fmla="*/ 5401644 w 7467600"/>
              <a:gd name="connsiteY246" fmla="*/ 3617847 h 6858000"/>
              <a:gd name="connsiteX247" fmla="*/ 5467256 w 7467600"/>
              <a:gd name="connsiteY247" fmla="*/ 4175494 h 6858000"/>
              <a:gd name="connsiteX248" fmla="*/ 5448069 w 7467600"/>
              <a:gd name="connsiteY248" fmla="*/ 3567554 h 6858000"/>
              <a:gd name="connsiteX249" fmla="*/ 5425834 w 7467600"/>
              <a:gd name="connsiteY249" fmla="*/ 3162785 h 6858000"/>
              <a:gd name="connsiteX250" fmla="*/ 1318687 w 7467600"/>
              <a:gd name="connsiteY250" fmla="*/ 3113840 h 6858000"/>
              <a:gd name="connsiteX251" fmla="*/ 1066793 w 7467600"/>
              <a:gd name="connsiteY251" fmla="*/ 3212171 h 6858000"/>
              <a:gd name="connsiteX252" fmla="*/ 993319 w 7467600"/>
              <a:gd name="connsiteY252" fmla="*/ 3247648 h 6858000"/>
              <a:gd name="connsiteX253" fmla="*/ 853081 w 7467600"/>
              <a:gd name="connsiteY253" fmla="*/ 3312410 h 6858000"/>
              <a:gd name="connsiteX254" fmla="*/ 805957 w 7467600"/>
              <a:gd name="connsiteY254" fmla="*/ 3330443 h 6858000"/>
              <a:gd name="connsiteX255" fmla="*/ 1318687 w 7467600"/>
              <a:gd name="connsiteY255" fmla="*/ 3113840 h 6858000"/>
              <a:gd name="connsiteX256" fmla="*/ 5453702 w 7467600"/>
              <a:gd name="connsiteY256" fmla="*/ 3090882 h 6858000"/>
              <a:gd name="connsiteX257" fmla="*/ 5480135 w 7467600"/>
              <a:gd name="connsiteY257" fmla="*/ 3565802 h 6858000"/>
              <a:gd name="connsiteX258" fmla="*/ 5499023 w 7467600"/>
              <a:gd name="connsiteY258" fmla="*/ 4166310 h 6858000"/>
              <a:gd name="connsiteX259" fmla="*/ 5547022 w 7467600"/>
              <a:gd name="connsiteY259" fmla="*/ 3607838 h 6858000"/>
              <a:gd name="connsiteX260" fmla="*/ 5515964 w 7467600"/>
              <a:gd name="connsiteY260" fmla="*/ 3378541 h 6858000"/>
              <a:gd name="connsiteX261" fmla="*/ 5453702 w 7467600"/>
              <a:gd name="connsiteY261" fmla="*/ 3090882 h 6858000"/>
              <a:gd name="connsiteX262" fmla="*/ 1238695 w 7467600"/>
              <a:gd name="connsiteY262" fmla="*/ 3076820 h 6858000"/>
              <a:gd name="connsiteX263" fmla="*/ 716371 w 7467600"/>
              <a:gd name="connsiteY263" fmla="*/ 3293249 h 6858000"/>
              <a:gd name="connsiteX264" fmla="*/ 579522 w 7467600"/>
              <a:gd name="connsiteY264" fmla="*/ 3371759 h 6858000"/>
              <a:gd name="connsiteX265" fmla="*/ 600288 w 7467600"/>
              <a:gd name="connsiteY265" fmla="*/ 3365555 h 6858000"/>
              <a:gd name="connsiteX266" fmla="*/ 840692 w 7467600"/>
              <a:gd name="connsiteY266" fmla="*/ 3284921 h 6858000"/>
              <a:gd name="connsiteX267" fmla="*/ 979248 w 7467600"/>
              <a:gd name="connsiteY267" fmla="*/ 3221003 h 6858000"/>
              <a:gd name="connsiteX268" fmla="*/ 1053282 w 7467600"/>
              <a:gd name="connsiteY268" fmla="*/ 3185247 h 6858000"/>
              <a:gd name="connsiteX269" fmla="*/ 1320603 w 7467600"/>
              <a:gd name="connsiteY269" fmla="*/ 3081281 h 6858000"/>
              <a:gd name="connsiteX270" fmla="*/ 1238695 w 7467600"/>
              <a:gd name="connsiteY270" fmla="*/ 3076820 h 6858000"/>
              <a:gd name="connsiteX271" fmla="*/ 5425627 w 7467600"/>
              <a:gd name="connsiteY271" fmla="*/ 2954192 h 6858000"/>
              <a:gd name="connsiteX272" fmla="*/ 5470770 w 7467600"/>
              <a:gd name="connsiteY272" fmla="*/ 3005435 h 6858000"/>
              <a:gd name="connsiteX273" fmla="*/ 5519779 w 7467600"/>
              <a:gd name="connsiteY273" fmla="*/ 4359223 h 6858000"/>
              <a:gd name="connsiteX274" fmla="*/ 5520293 w 7467600"/>
              <a:gd name="connsiteY274" fmla="*/ 4360602 h 6858000"/>
              <a:gd name="connsiteX275" fmla="*/ 5767221 w 7467600"/>
              <a:gd name="connsiteY275" fmla="*/ 4665564 h 6858000"/>
              <a:gd name="connsiteX276" fmla="*/ 6937169 w 7467600"/>
              <a:gd name="connsiteY276" fmla="*/ 4815941 h 6858000"/>
              <a:gd name="connsiteX277" fmla="*/ 6953922 w 7467600"/>
              <a:gd name="connsiteY277" fmla="*/ 4890068 h 6858000"/>
              <a:gd name="connsiteX278" fmla="*/ 6071359 w 7467600"/>
              <a:gd name="connsiteY278" fmla="*/ 4770770 h 6858000"/>
              <a:gd name="connsiteX279" fmla="*/ 6038839 w 7467600"/>
              <a:gd name="connsiteY279" fmla="*/ 4764474 h 6858000"/>
              <a:gd name="connsiteX280" fmla="*/ 6038706 w 7467600"/>
              <a:gd name="connsiteY280" fmla="*/ 4763847 h 6858000"/>
              <a:gd name="connsiteX281" fmla="*/ 6037784 w 7467600"/>
              <a:gd name="connsiteY281" fmla="*/ 4764270 h 6858000"/>
              <a:gd name="connsiteX282" fmla="*/ 6038839 w 7467600"/>
              <a:gd name="connsiteY282" fmla="*/ 4764474 h 6858000"/>
              <a:gd name="connsiteX283" fmla="*/ 6040338 w 7467600"/>
              <a:gd name="connsiteY283" fmla="*/ 4771418 h 6858000"/>
              <a:gd name="connsiteX284" fmla="*/ 6024488 w 7467600"/>
              <a:gd name="connsiteY284" fmla="*/ 4809903 h 6858000"/>
              <a:gd name="connsiteX285" fmla="*/ 5599771 w 7467600"/>
              <a:gd name="connsiteY285" fmla="*/ 5509652 h 6858000"/>
              <a:gd name="connsiteX286" fmla="*/ 5548843 w 7467600"/>
              <a:gd name="connsiteY286" fmla="*/ 5563845 h 6858000"/>
              <a:gd name="connsiteX287" fmla="*/ 5940952 w 7467600"/>
              <a:gd name="connsiteY287" fmla="*/ 6250028 h 6858000"/>
              <a:gd name="connsiteX288" fmla="*/ 6043441 w 7467600"/>
              <a:gd name="connsiteY288" fmla="*/ 6665847 h 6858000"/>
              <a:gd name="connsiteX289" fmla="*/ 6093432 w 7467600"/>
              <a:gd name="connsiteY289" fmla="*/ 6858000 h 6858000"/>
              <a:gd name="connsiteX290" fmla="*/ 6034344 w 7467600"/>
              <a:gd name="connsiteY290" fmla="*/ 6858000 h 6858000"/>
              <a:gd name="connsiteX291" fmla="*/ 6026679 w 7467600"/>
              <a:gd name="connsiteY291" fmla="*/ 6836959 h 6858000"/>
              <a:gd name="connsiteX292" fmla="*/ 5800441 w 7467600"/>
              <a:gd name="connsiteY292" fmla="*/ 6335286 h 6858000"/>
              <a:gd name="connsiteX293" fmla="*/ 5526562 w 7467600"/>
              <a:gd name="connsiteY293" fmla="*/ 5705388 h 6858000"/>
              <a:gd name="connsiteX294" fmla="*/ 5519640 w 7467600"/>
              <a:gd name="connsiteY294" fmla="*/ 5683774 h 6858000"/>
              <a:gd name="connsiteX295" fmla="*/ 5844559 w 7467600"/>
              <a:gd name="connsiteY295" fmla="*/ 6553349 h 6858000"/>
              <a:gd name="connsiteX296" fmla="*/ 5975994 w 7467600"/>
              <a:gd name="connsiteY296" fmla="*/ 6858000 h 6858000"/>
              <a:gd name="connsiteX297" fmla="*/ 5898547 w 7467600"/>
              <a:gd name="connsiteY297" fmla="*/ 6858000 h 6858000"/>
              <a:gd name="connsiteX298" fmla="*/ 5682041 w 7467600"/>
              <a:gd name="connsiteY298" fmla="*/ 6355860 h 6858000"/>
              <a:gd name="connsiteX299" fmla="*/ 5461758 w 7467600"/>
              <a:gd name="connsiteY299" fmla="*/ 5820220 h 6858000"/>
              <a:gd name="connsiteX300" fmla="*/ 5237282 w 7467600"/>
              <a:gd name="connsiteY300" fmla="*/ 6579086 h 6858000"/>
              <a:gd name="connsiteX301" fmla="*/ 5115009 w 7467600"/>
              <a:gd name="connsiteY301" fmla="*/ 6858000 h 6858000"/>
              <a:gd name="connsiteX302" fmla="*/ 5028074 w 7467600"/>
              <a:gd name="connsiteY302" fmla="*/ 6858000 h 6858000"/>
              <a:gd name="connsiteX303" fmla="*/ 5079508 w 7467600"/>
              <a:gd name="connsiteY303" fmla="*/ 6749074 h 6858000"/>
              <a:gd name="connsiteX304" fmla="*/ 5371846 w 7467600"/>
              <a:gd name="connsiteY304" fmla="*/ 5924413 h 6858000"/>
              <a:gd name="connsiteX305" fmla="*/ 5270512 w 7467600"/>
              <a:gd name="connsiteY305" fmla="*/ 6138975 h 6858000"/>
              <a:gd name="connsiteX306" fmla="*/ 5062409 w 7467600"/>
              <a:gd name="connsiteY306" fmla="*/ 6653544 h 6858000"/>
              <a:gd name="connsiteX307" fmla="*/ 5036628 w 7467600"/>
              <a:gd name="connsiteY307" fmla="*/ 6754247 h 6858000"/>
              <a:gd name="connsiteX308" fmla="*/ 5009112 w 7467600"/>
              <a:gd name="connsiteY308" fmla="*/ 6858000 h 6858000"/>
              <a:gd name="connsiteX309" fmla="*/ 4976679 w 7467600"/>
              <a:gd name="connsiteY309" fmla="*/ 6858000 h 6858000"/>
              <a:gd name="connsiteX310" fmla="*/ 5006537 w 7467600"/>
              <a:gd name="connsiteY310" fmla="*/ 6747068 h 6858000"/>
              <a:gd name="connsiteX311" fmla="*/ 5032723 w 7467600"/>
              <a:gd name="connsiteY311" fmla="*/ 6644957 h 6858000"/>
              <a:gd name="connsiteX312" fmla="*/ 5242949 w 7467600"/>
              <a:gd name="connsiteY312" fmla="*/ 6125175 h 6858000"/>
              <a:gd name="connsiteX313" fmla="*/ 5286321 w 7467600"/>
              <a:gd name="connsiteY313" fmla="*/ 6033555 h 6858000"/>
              <a:gd name="connsiteX314" fmla="*/ 5008210 w 7467600"/>
              <a:gd name="connsiteY314" fmla="*/ 6649194 h 6858000"/>
              <a:gd name="connsiteX315" fmla="*/ 4986321 w 7467600"/>
              <a:gd name="connsiteY315" fmla="*/ 6765687 h 6858000"/>
              <a:gd name="connsiteX316" fmla="*/ 4973474 w 7467600"/>
              <a:gd name="connsiteY316" fmla="*/ 6858000 h 6858000"/>
              <a:gd name="connsiteX317" fmla="*/ 4907178 w 7467600"/>
              <a:gd name="connsiteY317" fmla="*/ 6858000 h 6858000"/>
              <a:gd name="connsiteX318" fmla="*/ 4910810 w 7467600"/>
              <a:gd name="connsiteY318" fmla="*/ 6829660 h 6858000"/>
              <a:gd name="connsiteX319" fmla="*/ 4987461 w 7467600"/>
              <a:gd name="connsiteY319" fmla="*/ 6432994 h 6858000"/>
              <a:gd name="connsiteX320" fmla="*/ 5179262 w 7467600"/>
              <a:gd name="connsiteY320" fmla="*/ 6035044 h 6858000"/>
              <a:gd name="connsiteX321" fmla="*/ 4689678 w 7467600"/>
              <a:gd name="connsiteY321" fmla="*/ 6440241 h 6858000"/>
              <a:gd name="connsiteX322" fmla="*/ 4477543 w 7467600"/>
              <a:gd name="connsiteY322" fmla="*/ 6674836 h 6858000"/>
              <a:gd name="connsiteX323" fmla="*/ 4329957 w 7467600"/>
              <a:gd name="connsiteY323" fmla="*/ 6858000 h 6858000"/>
              <a:gd name="connsiteX324" fmla="*/ 4218595 w 7467600"/>
              <a:gd name="connsiteY324" fmla="*/ 6858000 h 6858000"/>
              <a:gd name="connsiteX325" fmla="*/ 4368888 w 7467600"/>
              <a:gd name="connsiteY325" fmla="*/ 6668412 h 6858000"/>
              <a:gd name="connsiteX326" fmla="*/ 4563091 w 7467600"/>
              <a:gd name="connsiteY326" fmla="*/ 6442508 h 6858000"/>
              <a:gd name="connsiteX327" fmla="*/ 5387324 w 7467600"/>
              <a:gd name="connsiteY327" fmla="*/ 5705830 h 6858000"/>
              <a:gd name="connsiteX328" fmla="*/ 5073620 w 7467600"/>
              <a:gd name="connsiteY328" fmla="*/ 5955437 h 6858000"/>
              <a:gd name="connsiteX329" fmla="*/ 4689789 w 7467600"/>
              <a:gd name="connsiteY329" fmla="*/ 6268382 h 6858000"/>
              <a:gd name="connsiteX330" fmla="*/ 4418722 w 7467600"/>
              <a:gd name="connsiteY330" fmla="*/ 6570886 h 6858000"/>
              <a:gd name="connsiteX331" fmla="*/ 4214944 w 7467600"/>
              <a:gd name="connsiteY331" fmla="*/ 6858000 h 6858000"/>
              <a:gd name="connsiteX332" fmla="*/ 4177898 w 7467600"/>
              <a:gd name="connsiteY332" fmla="*/ 6858000 h 6858000"/>
              <a:gd name="connsiteX333" fmla="*/ 4391597 w 7467600"/>
              <a:gd name="connsiteY333" fmla="*/ 6556370 h 6858000"/>
              <a:gd name="connsiteX334" fmla="*/ 4668889 w 7467600"/>
              <a:gd name="connsiteY334" fmla="*/ 6246399 h 6858000"/>
              <a:gd name="connsiteX335" fmla="*/ 5055427 w 7467600"/>
              <a:gd name="connsiteY335" fmla="*/ 5931476 h 6858000"/>
              <a:gd name="connsiteX336" fmla="*/ 5371814 w 7467600"/>
              <a:gd name="connsiteY336" fmla="*/ 5678975 h 6858000"/>
              <a:gd name="connsiteX337" fmla="*/ 4987918 w 7467600"/>
              <a:gd name="connsiteY337" fmla="*/ 5838701 h 6858000"/>
              <a:gd name="connsiteX338" fmla="*/ 4317146 w 7467600"/>
              <a:gd name="connsiteY338" fmla="*/ 6587716 h 6858000"/>
              <a:gd name="connsiteX339" fmla="*/ 4171627 w 7467600"/>
              <a:gd name="connsiteY339" fmla="*/ 6858000 h 6858000"/>
              <a:gd name="connsiteX340" fmla="*/ 4081585 w 7467600"/>
              <a:gd name="connsiteY340" fmla="*/ 6858000 h 6858000"/>
              <a:gd name="connsiteX341" fmla="*/ 4238603 w 7467600"/>
              <a:gd name="connsiteY341" fmla="*/ 6559341 h 6858000"/>
              <a:gd name="connsiteX342" fmla="*/ 4778333 w 7467600"/>
              <a:gd name="connsiteY342" fmla="*/ 5873626 h 6858000"/>
              <a:gd name="connsiteX343" fmla="*/ 5414185 w 7467600"/>
              <a:gd name="connsiteY343" fmla="*/ 5573882 h 6858000"/>
              <a:gd name="connsiteX344" fmla="*/ 5959648 w 7467600"/>
              <a:gd name="connsiteY344" fmla="*/ 4760797 h 6858000"/>
              <a:gd name="connsiteX345" fmla="*/ 5355019 w 7467600"/>
              <a:gd name="connsiteY345" fmla="*/ 4734672 h 6858000"/>
              <a:gd name="connsiteX346" fmla="*/ 5083565 w 7467600"/>
              <a:gd name="connsiteY346" fmla="*/ 5179121 h 6858000"/>
              <a:gd name="connsiteX347" fmla="*/ 4713577 w 7467600"/>
              <a:gd name="connsiteY347" fmla="*/ 5616803 h 6858000"/>
              <a:gd name="connsiteX348" fmla="*/ 3989559 w 7467600"/>
              <a:gd name="connsiteY348" fmla="*/ 6145945 h 6858000"/>
              <a:gd name="connsiteX349" fmla="*/ 3939824 w 7467600"/>
              <a:gd name="connsiteY349" fmla="*/ 6066900 h 6858000"/>
              <a:gd name="connsiteX350" fmla="*/ 4584537 w 7467600"/>
              <a:gd name="connsiteY350" fmla="*/ 5324826 h 6858000"/>
              <a:gd name="connsiteX351" fmla="*/ 5037105 w 7467600"/>
              <a:gd name="connsiteY351" fmla="*/ 5088765 h 6858000"/>
              <a:gd name="connsiteX352" fmla="*/ 5039930 w 7467600"/>
              <a:gd name="connsiteY352" fmla="*/ 5089585 h 6858000"/>
              <a:gd name="connsiteX353" fmla="*/ 5263764 w 7467600"/>
              <a:gd name="connsiteY353" fmla="*/ 4735525 h 6858000"/>
              <a:gd name="connsiteX354" fmla="*/ 4086300 w 7467600"/>
              <a:gd name="connsiteY354" fmla="*/ 4884599 h 6858000"/>
              <a:gd name="connsiteX355" fmla="*/ 4085485 w 7467600"/>
              <a:gd name="connsiteY355" fmla="*/ 4899070 h 6858000"/>
              <a:gd name="connsiteX356" fmla="*/ 3871915 w 7467600"/>
              <a:gd name="connsiteY356" fmla="*/ 5253645 h 6858000"/>
              <a:gd name="connsiteX357" fmla="*/ 3799374 w 7467600"/>
              <a:gd name="connsiteY357" fmla="*/ 5466127 h 6858000"/>
              <a:gd name="connsiteX358" fmla="*/ 3498850 w 7467600"/>
              <a:gd name="connsiteY358" fmla="*/ 6661888 h 6858000"/>
              <a:gd name="connsiteX359" fmla="*/ 3399216 w 7467600"/>
              <a:gd name="connsiteY359" fmla="*/ 6858000 h 6858000"/>
              <a:gd name="connsiteX360" fmla="*/ 3303688 w 7467600"/>
              <a:gd name="connsiteY360" fmla="*/ 6858000 h 6858000"/>
              <a:gd name="connsiteX361" fmla="*/ 3391774 w 7467600"/>
              <a:gd name="connsiteY361" fmla="*/ 6697181 h 6858000"/>
              <a:gd name="connsiteX362" fmla="*/ 3735540 w 7467600"/>
              <a:gd name="connsiteY362" fmla="*/ 5546923 h 6858000"/>
              <a:gd name="connsiteX363" fmla="*/ 3729438 w 7467600"/>
              <a:gd name="connsiteY363" fmla="*/ 5569058 h 6858000"/>
              <a:gd name="connsiteX364" fmla="*/ 3707782 w 7467600"/>
              <a:gd name="connsiteY364" fmla="*/ 5644908 h 6858000"/>
              <a:gd name="connsiteX365" fmla="*/ 3583827 w 7467600"/>
              <a:gd name="connsiteY365" fmla="*/ 6039215 h 6858000"/>
              <a:gd name="connsiteX366" fmla="*/ 3547861 w 7467600"/>
              <a:gd name="connsiteY366" fmla="*/ 6129609 h 6858000"/>
              <a:gd name="connsiteX367" fmla="*/ 3490905 w 7467600"/>
              <a:gd name="connsiteY367" fmla="*/ 6277660 h 6858000"/>
              <a:gd name="connsiteX368" fmla="*/ 3455859 w 7467600"/>
              <a:gd name="connsiteY368" fmla="*/ 6391301 h 6858000"/>
              <a:gd name="connsiteX369" fmla="*/ 3429112 w 7467600"/>
              <a:gd name="connsiteY369" fmla="*/ 6479469 h 6858000"/>
              <a:gd name="connsiteX370" fmla="*/ 3304862 w 7467600"/>
              <a:gd name="connsiteY370" fmla="*/ 6796476 h 6858000"/>
              <a:gd name="connsiteX371" fmla="*/ 3276071 w 7467600"/>
              <a:gd name="connsiteY371" fmla="*/ 6858000 h 6858000"/>
              <a:gd name="connsiteX372" fmla="*/ 3240805 w 7467600"/>
              <a:gd name="connsiteY372" fmla="*/ 6858000 h 6858000"/>
              <a:gd name="connsiteX373" fmla="*/ 3275917 w 7467600"/>
              <a:gd name="connsiteY373" fmla="*/ 6783192 h 6858000"/>
              <a:gd name="connsiteX374" fmla="*/ 3399358 w 7467600"/>
              <a:gd name="connsiteY374" fmla="*/ 6469011 h 6858000"/>
              <a:gd name="connsiteX375" fmla="*/ 3425650 w 7467600"/>
              <a:gd name="connsiteY375" fmla="*/ 6381333 h 6858000"/>
              <a:gd name="connsiteX376" fmla="*/ 3460661 w 7467600"/>
              <a:gd name="connsiteY376" fmla="*/ 6266763 h 6858000"/>
              <a:gd name="connsiteX377" fmla="*/ 3518021 w 7467600"/>
              <a:gd name="connsiteY377" fmla="*/ 6117298 h 6858000"/>
              <a:gd name="connsiteX378" fmla="*/ 3554035 w 7467600"/>
              <a:gd name="connsiteY378" fmla="*/ 6027832 h 6858000"/>
              <a:gd name="connsiteX379" fmla="*/ 3677174 w 7467600"/>
              <a:gd name="connsiteY379" fmla="*/ 5636351 h 6858000"/>
              <a:gd name="connsiteX380" fmla="*/ 3698819 w 7467600"/>
              <a:gd name="connsiteY380" fmla="*/ 5560503 h 6858000"/>
              <a:gd name="connsiteX381" fmla="*/ 3702094 w 7467600"/>
              <a:gd name="connsiteY381" fmla="*/ 5549194 h 6858000"/>
              <a:gd name="connsiteX382" fmla="*/ 3398355 w 7467600"/>
              <a:gd name="connsiteY382" fmla="*/ 6094603 h 6858000"/>
              <a:gd name="connsiteX383" fmla="*/ 3193941 w 7467600"/>
              <a:gd name="connsiteY383" fmla="*/ 6798775 h 6858000"/>
              <a:gd name="connsiteX384" fmla="*/ 3184140 w 7467600"/>
              <a:gd name="connsiteY384" fmla="*/ 6858000 h 6858000"/>
              <a:gd name="connsiteX385" fmla="*/ 3099978 w 7467600"/>
              <a:gd name="connsiteY385" fmla="*/ 6858000 h 6858000"/>
              <a:gd name="connsiteX386" fmla="*/ 3101556 w 7467600"/>
              <a:gd name="connsiteY386" fmla="*/ 6843337 h 6858000"/>
              <a:gd name="connsiteX387" fmla="*/ 3370162 w 7467600"/>
              <a:gd name="connsiteY387" fmla="*/ 5785550 h 6858000"/>
              <a:gd name="connsiteX388" fmla="*/ 3746477 w 7467600"/>
              <a:gd name="connsiteY388" fmla="*/ 5377889 h 6858000"/>
              <a:gd name="connsiteX389" fmla="*/ 3863399 w 7467600"/>
              <a:gd name="connsiteY389" fmla="*/ 5087257 h 6858000"/>
              <a:gd name="connsiteX390" fmla="*/ 3968712 w 7467600"/>
              <a:gd name="connsiteY390" fmla="*/ 4913989 h 6858000"/>
              <a:gd name="connsiteX391" fmla="*/ 2792390 w 7467600"/>
              <a:gd name="connsiteY391" fmla="*/ 5382974 h 6858000"/>
              <a:gd name="connsiteX392" fmla="*/ 2714982 w 7467600"/>
              <a:gd name="connsiteY392" fmla="*/ 5427051 h 6858000"/>
              <a:gd name="connsiteX393" fmla="*/ 2813361 w 7467600"/>
              <a:gd name="connsiteY393" fmla="*/ 6023912 h 6858000"/>
              <a:gd name="connsiteX394" fmla="*/ 2688430 w 7467600"/>
              <a:gd name="connsiteY394" fmla="*/ 6801564 h 6858000"/>
              <a:gd name="connsiteX395" fmla="*/ 2629626 w 7467600"/>
              <a:gd name="connsiteY395" fmla="*/ 6763394 h 6858000"/>
              <a:gd name="connsiteX396" fmla="*/ 2565328 w 7467600"/>
              <a:gd name="connsiteY396" fmla="*/ 5516399 h 6858000"/>
              <a:gd name="connsiteX397" fmla="*/ 1922999 w 7467600"/>
              <a:gd name="connsiteY397" fmla="*/ 5980343 h 6858000"/>
              <a:gd name="connsiteX398" fmla="*/ 1950261 w 7467600"/>
              <a:gd name="connsiteY398" fmla="*/ 6405858 h 6858000"/>
              <a:gd name="connsiteX399" fmla="*/ 2365554 w 7467600"/>
              <a:gd name="connsiteY399" fmla="*/ 6759107 h 6858000"/>
              <a:gd name="connsiteX400" fmla="*/ 2424142 w 7467600"/>
              <a:gd name="connsiteY400" fmla="*/ 6858000 h 6858000"/>
              <a:gd name="connsiteX401" fmla="*/ 2395994 w 7467600"/>
              <a:gd name="connsiteY401" fmla="*/ 6858000 h 6858000"/>
              <a:gd name="connsiteX402" fmla="*/ 2392863 w 7467600"/>
              <a:gd name="connsiteY402" fmla="*/ 6852964 h 6858000"/>
              <a:gd name="connsiteX403" fmla="*/ 2017589 w 7467600"/>
              <a:gd name="connsiteY403" fmla="*/ 6493982 h 6858000"/>
              <a:gd name="connsiteX404" fmla="*/ 2147336 w 7467600"/>
              <a:gd name="connsiteY404" fmla="*/ 6594052 h 6858000"/>
              <a:gd name="connsiteX405" fmla="*/ 2207047 w 7467600"/>
              <a:gd name="connsiteY405" fmla="*/ 6654540 h 6858000"/>
              <a:gd name="connsiteX406" fmla="*/ 2299106 w 7467600"/>
              <a:gd name="connsiteY406" fmla="*/ 6778931 h 6858000"/>
              <a:gd name="connsiteX407" fmla="*/ 2314430 w 7467600"/>
              <a:gd name="connsiteY407" fmla="*/ 6801144 h 6858000"/>
              <a:gd name="connsiteX408" fmla="*/ 2352406 w 7467600"/>
              <a:gd name="connsiteY408" fmla="*/ 6858000 h 6858000"/>
              <a:gd name="connsiteX409" fmla="*/ 2314492 w 7467600"/>
              <a:gd name="connsiteY409" fmla="*/ 6858000 h 6858000"/>
              <a:gd name="connsiteX410" fmla="*/ 2288095 w 7467600"/>
              <a:gd name="connsiteY410" fmla="*/ 6818030 h 6858000"/>
              <a:gd name="connsiteX411" fmla="*/ 2272768 w 7467600"/>
              <a:gd name="connsiteY411" fmla="*/ 6795822 h 6858000"/>
              <a:gd name="connsiteX412" fmla="*/ 2182715 w 7467600"/>
              <a:gd name="connsiteY412" fmla="*/ 6675071 h 6858000"/>
              <a:gd name="connsiteX413" fmla="*/ 2032061 w 7467600"/>
              <a:gd name="connsiteY413" fmla="*/ 6541380 h 6858000"/>
              <a:gd name="connsiteX414" fmla="*/ 2257220 w 7467600"/>
              <a:gd name="connsiteY414" fmla="*/ 6826257 h 6858000"/>
              <a:gd name="connsiteX415" fmla="*/ 2281324 w 7467600"/>
              <a:gd name="connsiteY415" fmla="*/ 6858000 h 6858000"/>
              <a:gd name="connsiteX416" fmla="*/ 2242860 w 7467600"/>
              <a:gd name="connsiteY416" fmla="*/ 6858000 h 6858000"/>
              <a:gd name="connsiteX417" fmla="*/ 2232818 w 7467600"/>
              <a:gd name="connsiteY417" fmla="*/ 6844926 h 6858000"/>
              <a:gd name="connsiteX418" fmla="*/ 1990172 w 7467600"/>
              <a:gd name="connsiteY418" fmla="*/ 6542121 h 6858000"/>
              <a:gd name="connsiteX419" fmla="*/ 2124090 w 7467600"/>
              <a:gd name="connsiteY419" fmla="*/ 6761017 h 6858000"/>
              <a:gd name="connsiteX420" fmla="*/ 2200380 w 7467600"/>
              <a:gd name="connsiteY420" fmla="*/ 6858000 h 6858000"/>
              <a:gd name="connsiteX421" fmla="*/ 2147507 w 7467600"/>
              <a:gd name="connsiteY421" fmla="*/ 6858000 h 6858000"/>
              <a:gd name="connsiteX422" fmla="*/ 2070668 w 7467600"/>
              <a:gd name="connsiteY422" fmla="*/ 6761520 h 6858000"/>
              <a:gd name="connsiteX423" fmla="*/ 1975142 w 7467600"/>
              <a:gd name="connsiteY423" fmla="*/ 6585570 h 6858000"/>
              <a:gd name="connsiteX424" fmla="*/ 2050035 w 7467600"/>
              <a:gd name="connsiteY424" fmla="*/ 6813345 h 6858000"/>
              <a:gd name="connsiteX425" fmla="*/ 2063025 w 7467600"/>
              <a:gd name="connsiteY425" fmla="*/ 6858000 h 6858000"/>
              <a:gd name="connsiteX426" fmla="*/ 2021675 w 7467600"/>
              <a:gd name="connsiteY426" fmla="*/ 6858000 h 6858000"/>
              <a:gd name="connsiteX427" fmla="*/ 2019308 w 7467600"/>
              <a:gd name="connsiteY427" fmla="*/ 6847118 h 6858000"/>
              <a:gd name="connsiteX428" fmla="*/ 1938835 w 7467600"/>
              <a:gd name="connsiteY428" fmla="*/ 6551160 h 6858000"/>
              <a:gd name="connsiteX429" fmla="*/ 1953230 w 7467600"/>
              <a:gd name="connsiteY429" fmla="*/ 6759699 h 6858000"/>
              <a:gd name="connsiteX430" fmla="*/ 1956763 w 7467600"/>
              <a:gd name="connsiteY430" fmla="*/ 6778191 h 6858000"/>
              <a:gd name="connsiteX431" fmla="*/ 1967925 w 7467600"/>
              <a:gd name="connsiteY431" fmla="*/ 6858000 h 6858000"/>
              <a:gd name="connsiteX432" fmla="*/ 1936622 w 7467600"/>
              <a:gd name="connsiteY432" fmla="*/ 6858000 h 6858000"/>
              <a:gd name="connsiteX433" fmla="*/ 1926261 w 7467600"/>
              <a:gd name="connsiteY433" fmla="*/ 6784064 h 6858000"/>
              <a:gd name="connsiteX434" fmla="*/ 1922724 w 7467600"/>
              <a:gd name="connsiteY434" fmla="*/ 6765577 h 6858000"/>
              <a:gd name="connsiteX435" fmla="*/ 1904650 w 7467600"/>
              <a:gd name="connsiteY435" fmla="*/ 6639616 h 6858000"/>
              <a:gd name="connsiteX436" fmla="*/ 1885273 w 7467600"/>
              <a:gd name="connsiteY436" fmla="*/ 6858000 h 6858000"/>
              <a:gd name="connsiteX437" fmla="*/ 1854363 w 7467600"/>
              <a:gd name="connsiteY437" fmla="*/ 6858000 h 6858000"/>
              <a:gd name="connsiteX438" fmla="*/ 1880391 w 7467600"/>
              <a:gd name="connsiteY438" fmla="*/ 6603796 h 6858000"/>
              <a:gd name="connsiteX439" fmla="*/ 1818273 w 7467600"/>
              <a:gd name="connsiteY439" fmla="*/ 6715729 h 6858000"/>
              <a:gd name="connsiteX440" fmla="*/ 1794691 w 7467600"/>
              <a:gd name="connsiteY440" fmla="*/ 6843239 h 6858000"/>
              <a:gd name="connsiteX441" fmla="*/ 1794914 w 7467600"/>
              <a:gd name="connsiteY441" fmla="*/ 6858000 h 6858000"/>
              <a:gd name="connsiteX442" fmla="*/ 1746128 w 7467600"/>
              <a:gd name="connsiteY442" fmla="*/ 6858000 h 6858000"/>
              <a:gd name="connsiteX443" fmla="*/ 1753934 w 7467600"/>
              <a:gd name="connsiteY443" fmla="*/ 6724796 h 6858000"/>
              <a:gd name="connsiteX444" fmla="*/ 1792053 w 7467600"/>
              <a:gd name="connsiteY444" fmla="*/ 6572396 h 6858000"/>
              <a:gd name="connsiteX445" fmla="*/ 1862248 w 7467600"/>
              <a:gd name="connsiteY445" fmla="*/ 6266397 h 6858000"/>
              <a:gd name="connsiteX446" fmla="*/ 1862250 w 7467600"/>
              <a:gd name="connsiteY446" fmla="*/ 6033531 h 6858000"/>
              <a:gd name="connsiteX447" fmla="*/ 1211999 w 7467600"/>
              <a:gd name="connsiteY447" fmla="*/ 6683610 h 6858000"/>
              <a:gd name="connsiteX448" fmla="*/ 1213266 w 7467600"/>
              <a:gd name="connsiteY448" fmla="*/ 6691947 h 6858000"/>
              <a:gd name="connsiteX449" fmla="*/ 1203370 w 7467600"/>
              <a:gd name="connsiteY449" fmla="*/ 6850676 h 6858000"/>
              <a:gd name="connsiteX450" fmla="*/ 1203671 w 7467600"/>
              <a:gd name="connsiteY450" fmla="*/ 6858000 h 6858000"/>
              <a:gd name="connsiteX451" fmla="*/ 1143180 w 7467600"/>
              <a:gd name="connsiteY451" fmla="*/ 6858000 h 6858000"/>
              <a:gd name="connsiteX452" fmla="*/ 1142176 w 7467600"/>
              <a:gd name="connsiteY452" fmla="*/ 6766045 h 6858000"/>
              <a:gd name="connsiteX453" fmla="*/ 1067484 w 7467600"/>
              <a:gd name="connsiteY453" fmla="*/ 6858000 h 6858000"/>
              <a:gd name="connsiteX454" fmla="*/ 953928 w 7467600"/>
              <a:gd name="connsiteY454" fmla="*/ 6858000 h 6858000"/>
              <a:gd name="connsiteX455" fmla="*/ 959715 w 7467600"/>
              <a:gd name="connsiteY455" fmla="*/ 6850185 h 6858000"/>
              <a:gd name="connsiteX456" fmla="*/ 1483788 w 7467600"/>
              <a:gd name="connsiteY456" fmla="*/ 6259174 h 6858000"/>
              <a:gd name="connsiteX457" fmla="*/ 1100671 w 7467600"/>
              <a:gd name="connsiteY457" fmla="*/ 6252137 h 6858000"/>
              <a:gd name="connsiteX458" fmla="*/ 1090144 w 7467600"/>
              <a:gd name="connsiteY458" fmla="*/ 6256748 h 6858000"/>
              <a:gd name="connsiteX459" fmla="*/ 1095872 w 7467600"/>
              <a:gd name="connsiteY459" fmla="*/ 6271892 h 6858000"/>
              <a:gd name="connsiteX460" fmla="*/ 262785 w 7467600"/>
              <a:gd name="connsiteY460" fmla="*/ 6845450 h 6858000"/>
              <a:gd name="connsiteX461" fmla="*/ 209968 w 7467600"/>
              <a:gd name="connsiteY461" fmla="*/ 6770713 h 6858000"/>
              <a:gd name="connsiteX462" fmla="*/ 873460 w 7467600"/>
              <a:gd name="connsiteY462" fmla="*/ 6253768 h 6858000"/>
              <a:gd name="connsiteX463" fmla="*/ 192686 w 7467600"/>
              <a:gd name="connsiteY463" fmla="*/ 5849257 h 6858000"/>
              <a:gd name="connsiteX464" fmla="*/ 4696 w 7467600"/>
              <a:gd name="connsiteY464" fmla="*/ 5697668 h 6858000"/>
              <a:gd name="connsiteX465" fmla="*/ 0 w 7467600"/>
              <a:gd name="connsiteY465" fmla="*/ 5689984 h 6858000"/>
              <a:gd name="connsiteX466" fmla="*/ 0 w 7467600"/>
              <a:gd name="connsiteY466" fmla="*/ 5513472 h 6858000"/>
              <a:gd name="connsiteX467" fmla="*/ 174101 w 7467600"/>
              <a:gd name="connsiteY467" fmla="*/ 5620277 h 6858000"/>
              <a:gd name="connsiteX468" fmla="*/ 891800 w 7467600"/>
              <a:gd name="connsiteY468" fmla="*/ 6036935 h 6858000"/>
              <a:gd name="connsiteX469" fmla="*/ 1072219 w 7467600"/>
              <a:gd name="connsiteY469" fmla="*/ 6169443 h 6858000"/>
              <a:gd name="connsiteX470" fmla="*/ 1074117 w 7467600"/>
              <a:gd name="connsiteY470" fmla="*/ 6170301 h 6858000"/>
              <a:gd name="connsiteX471" fmla="*/ 1083114 w 7467600"/>
              <a:gd name="connsiteY471" fmla="*/ 6174131 h 6858000"/>
              <a:gd name="connsiteX472" fmla="*/ 1543010 w 7467600"/>
              <a:gd name="connsiteY472" fmla="*/ 6191140 h 6858000"/>
              <a:gd name="connsiteX473" fmla="*/ 1551080 w 7467600"/>
              <a:gd name="connsiteY473" fmla="*/ 6195006 h 6858000"/>
              <a:gd name="connsiteX474" fmla="*/ 2345443 w 7467600"/>
              <a:gd name="connsiteY474" fmla="*/ 5549882 h 6858000"/>
              <a:gd name="connsiteX475" fmla="*/ 1721499 w 7467600"/>
              <a:gd name="connsiteY475" fmla="*/ 5599969 h 6858000"/>
              <a:gd name="connsiteX476" fmla="*/ 767716 w 7467600"/>
              <a:gd name="connsiteY476" fmla="*/ 5472768 h 6858000"/>
              <a:gd name="connsiteX477" fmla="*/ 722147 w 7467600"/>
              <a:gd name="connsiteY477" fmla="*/ 5393091 h 6858000"/>
              <a:gd name="connsiteX478" fmla="*/ 1485552 w 7467600"/>
              <a:gd name="connsiteY478" fmla="*/ 5313202 h 6858000"/>
              <a:gd name="connsiteX479" fmla="*/ 2143004 w 7467600"/>
              <a:gd name="connsiteY479" fmla="*/ 5402420 h 6858000"/>
              <a:gd name="connsiteX480" fmla="*/ 1933391 w 7467600"/>
              <a:gd name="connsiteY480" fmla="*/ 5156971 h 6858000"/>
              <a:gd name="connsiteX481" fmla="*/ 1827118 w 7467600"/>
              <a:gd name="connsiteY481" fmla="*/ 4968410 h 6858000"/>
              <a:gd name="connsiteX482" fmla="*/ 1837349 w 7467600"/>
              <a:gd name="connsiteY482" fmla="*/ 4956357 h 6858000"/>
              <a:gd name="connsiteX483" fmla="*/ 2162835 w 7467600"/>
              <a:gd name="connsiteY483" fmla="*/ 5187853 h 6858000"/>
              <a:gd name="connsiteX484" fmla="*/ 2257167 w 7467600"/>
              <a:gd name="connsiteY484" fmla="*/ 5462123 h 6858000"/>
              <a:gd name="connsiteX485" fmla="*/ 2261598 w 7467600"/>
              <a:gd name="connsiteY485" fmla="*/ 5467998 h 6858000"/>
              <a:gd name="connsiteX486" fmla="*/ 2437177 w 7467600"/>
              <a:gd name="connsiteY486" fmla="*/ 5479608 h 6858000"/>
              <a:gd name="connsiteX487" fmla="*/ 2445247 w 7467600"/>
              <a:gd name="connsiteY487" fmla="*/ 5483476 h 6858000"/>
              <a:gd name="connsiteX488" fmla="*/ 2743626 w 7467600"/>
              <a:gd name="connsiteY488" fmla="*/ 5304819 h 6858000"/>
              <a:gd name="connsiteX489" fmla="*/ 3048102 w 7467600"/>
              <a:gd name="connsiteY489" fmla="*/ 5150595 h 6858000"/>
              <a:gd name="connsiteX490" fmla="*/ 1799414 w 7467600"/>
              <a:gd name="connsiteY490" fmla="*/ 4694732 h 6858000"/>
              <a:gd name="connsiteX491" fmla="*/ 1771735 w 7467600"/>
              <a:gd name="connsiteY491" fmla="*/ 4619929 h 6858000"/>
              <a:gd name="connsiteX492" fmla="*/ 3104273 w 7467600"/>
              <a:gd name="connsiteY492" fmla="*/ 5076159 h 6858000"/>
              <a:gd name="connsiteX493" fmla="*/ 3113245 w 7467600"/>
              <a:gd name="connsiteY493" fmla="*/ 5090705 h 6858000"/>
              <a:gd name="connsiteX494" fmla="*/ 3126294 w 7467600"/>
              <a:gd name="connsiteY494" fmla="*/ 5114400 h 6858000"/>
              <a:gd name="connsiteX495" fmla="*/ 3937433 w 7467600"/>
              <a:gd name="connsiteY495" fmla="*/ 4830473 h 6858000"/>
              <a:gd name="connsiteX496" fmla="*/ 3590475 w 7467600"/>
              <a:gd name="connsiteY496" fmla="*/ 4597974 h 6858000"/>
              <a:gd name="connsiteX497" fmla="*/ 3100264 w 7467600"/>
              <a:gd name="connsiteY497" fmla="*/ 4579845 h 6858000"/>
              <a:gd name="connsiteX498" fmla="*/ 2183576 w 7467600"/>
              <a:gd name="connsiteY498" fmla="*/ 4227150 h 6858000"/>
              <a:gd name="connsiteX499" fmla="*/ 2151029 w 7467600"/>
              <a:gd name="connsiteY499" fmla="*/ 4146947 h 6858000"/>
              <a:gd name="connsiteX500" fmla="*/ 3563434 w 7467600"/>
              <a:gd name="connsiteY500" fmla="*/ 4469115 h 6858000"/>
              <a:gd name="connsiteX501" fmla="*/ 3177952 w 7467600"/>
              <a:gd name="connsiteY501" fmla="*/ 3657386 h 6858000"/>
              <a:gd name="connsiteX502" fmla="*/ 3189263 w 7467600"/>
              <a:gd name="connsiteY502" fmla="*/ 3625726 h 6858000"/>
              <a:gd name="connsiteX503" fmla="*/ 3560912 w 7467600"/>
              <a:gd name="connsiteY503" fmla="*/ 4079863 h 6858000"/>
              <a:gd name="connsiteX504" fmla="*/ 3626636 w 7467600"/>
              <a:gd name="connsiteY504" fmla="*/ 4512230 h 6858000"/>
              <a:gd name="connsiteX505" fmla="*/ 3653088 w 7467600"/>
              <a:gd name="connsiteY505" fmla="*/ 4521417 h 6858000"/>
              <a:gd name="connsiteX506" fmla="*/ 3988128 w 7467600"/>
              <a:gd name="connsiteY506" fmla="*/ 4817267 h 6858000"/>
              <a:gd name="connsiteX507" fmla="*/ 4830582 w 7467600"/>
              <a:gd name="connsiteY507" fmla="*/ 4676000 h 6858000"/>
              <a:gd name="connsiteX508" fmla="*/ 4830100 w 7467600"/>
              <a:gd name="connsiteY508" fmla="*/ 4675554 h 6858000"/>
              <a:gd name="connsiteX509" fmla="*/ 4036318 w 7467600"/>
              <a:gd name="connsiteY509" fmla="*/ 4147013 h 6858000"/>
              <a:gd name="connsiteX510" fmla="*/ 3432098 w 7467600"/>
              <a:gd name="connsiteY510" fmla="*/ 3537312 h 6858000"/>
              <a:gd name="connsiteX511" fmla="*/ 3446761 w 7467600"/>
              <a:gd name="connsiteY511" fmla="*/ 3461278 h 6858000"/>
              <a:gd name="connsiteX512" fmla="*/ 4419733 w 7467600"/>
              <a:gd name="connsiteY512" fmla="*/ 3963555 h 6858000"/>
              <a:gd name="connsiteX513" fmla="*/ 4781371 w 7467600"/>
              <a:gd name="connsiteY513" fmla="*/ 4458604 h 6858000"/>
              <a:gd name="connsiteX514" fmla="*/ 4780440 w 7467600"/>
              <a:gd name="connsiteY514" fmla="*/ 4470290 h 6858000"/>
              <a:gd name="connsiteX515" fmla="*/ 4898954 w 7467600"/>
              <a:gd name="connsiteY515" fmla="*/ 4662092 h 6858000"/>
              <a:gd name="connsiteX516" fmla="*/ 4900699 w 7467600"/>
              <a:gd name="connsiteY516" fmla="*/ 4670867 h 6858000"/>
              <a:gd name="connsiteX517" fmla="*/ 5714511 w 7467600"/>
              <a:gd name="connsiteY517" fmla="*/ 4663483 h 6858000"/>
              <a:gd name="connsiteX518" fmla="*/ 5464793 w 7467600"/>
              <a:gd name="connsiteY518" fmla="*/ 4393556 h 6858000"/>
              <a:gd name="connsiteX519" fmla="*/ 5461897 w 7467600"/>
              <a:gd name="connsiteY519" fmla="*/ 4390879 h 6858000"/>
              <a:gd name="connsiteX520" fmla="*/ 4294126 w 7467600"/>
              <a:gd name="connsiteY520" fmla="*/ 3303048 h 6858000"/>
              <a:gd name="connsiteX521" fmla="*/ 4305321 w 7467600"/>
              <a:gd name="connsiteY521" fmla="*/ 3256953 h 6858000"/>
              <a:gd name="connsiteX522" fmla="*/ 4949299 w 7467600"/>
              <a:gd name="connsiteY522" fmla="*/ 3766336 h 6858000"/>
              <a:gd name="connsiteX523" fmla="*/ 5291452 w 7467600"/>
              <a:gd name="connsiteY523" fmla="*/ 4076801 h 6858000"/>
              <a:gd name="connsiteX524" fmla="*/ 5434998 w 7467600"/>
              <a:gd name="connsiteY524" fmla="*/ 4254100 h 6858000"/>
              <a:gd name="connsiteX525" fmla="*/ 5351015 w 7467600"/>
              <a:gd name="connsiteY525" fmla="*/ 3760989 h 6858000"/>
              <a:gd name="connsiteX526" fmla="*/ 5413780 w 7467600"/>
              <a:gd name="connsiteY526" fmla="*/ 2966265 h 6858000"/>
              <a:gd name="connsiteX527" fmla="*/ 5425627 w 7467600"/>
              <a:gd name="connsiteY527" fmla="*/ 2954192 h 6858000"/>
              <a:gd name="connsiteX528" fmla="*/ 6604735 w 7467600"/>
              <a:gd name="connsiteY528" fmla="*/ 2041381 h 6858000"/>
              <a:gd name="connsiteX529" fmla="*/ 7204487 w 7467600"/>
              <a:gd name="connsiteY529" fmla="*/ 2742112 h 6858000"/>
              <a:gd name="connsiteX530" fmla="*/ 7131592 w 7467600"/>
              <a:gd name="connsiteY530" fmla="*/ 2672096 h 6858000"/>
              <a:gd name="connsiteX531" fmla="*/ 6996344 w 7467600"/>
              <a:gd name="connsiteY531" fmla="*/ 2518310 h 6858000"/>
              <a:gd name="connsiteX532" fmla="*/ 6735495 w 7467600"/>
              <a:gd name="connsiteY532" fmla="*/ 2196890 h 6858000"/>
              <a:gd name="connsiteX533" fmla="*/ 6721901 w 7467600"/>
              <a:gd name="connsiteY533" fmla="*/ 2179274 h 6858000"/>
              <a:gd name="connsiteX534" fmla="*/ 6604735 w 7467600"/>
              <a:gd name="connsiteY534" fmla="*/ 2041381 h 6858000"/>
              <a:gd name="connsiteX535" fmla="*/ 6591670 w 7467600"/>
              <a:gd name="connsiteY535" fmla="*/ 1988277 h 6858000"/>
              <a:gd name="connsiteX536" fmla="*/ 6747349 w 7467600"/>
              <a:gd name="connsiteY536" fmla="*/ 2160069 h 6858000"/>
              <a:gd name="connsiteX537" fmla="*/ 6760943 w 7467600"/>
              <a:gd name="connsiteY537" fmla="*/ 2177686 h 6858000"/>
              <a:gd name="connsiteX538" fmla="*/ 7021065 w 7467600"/>
              <a:gd name="connsiteY538" fmla="*/ 2498102 h 6858000"/>
              <a:gd name="connsiteX539" fmla="*/ 7155223 w 7467600"/>
              <a:gd name="connsiteY539" fmla="*/ 2650386 h 6858000"/>
              <a:gd name="connsiteX540" fmla="*/ 7203167 w 7467600"/>
              <a:gd name="connsiteY540" fmla="*/ 2697288 h 6858000"/>
              <a:gd name="connsiteX541" fmla="*/ 6937703 w 7467600"/>
              <a:gd name="connsiteY541" fmla="*/ 2321981 h 6858000"/>
              <a:gd name="connsiteX542" fmla="*/ 6591670 w 7467600"/>
              <a:gd name="connsiteY542" fmla="*/ 1988277 h 6858000"/>
              <a:gd name="connsiteX543" fmla="*/ 5798671 w 7467600"/>
              <a:gd name="connsiteY543" fmla="*/ 1981601 h 6858000"/>
              <a:gd name="connsiteX544" fmla="*/ 5754709 w 7467600"/>
              <a:gd name="connsiteY544" fmla="*/ 2071454 h 6858000"/>
              <a:gd name="connsiteX545" fmla="*/ 5763044 w 7467600"/>
              <a:gd name="connsiteY545" fmla="*/ 2842206 h 6858000"/>
              <a:gd name="connsiteX546" fmla="*/ 5764974 w 7467600"/>
              <a:gd name="connsiteY546" fmla="*/ 2799609 h 6858000"/>
              <a:gd name="connsiteX547" fmla="*/ 5767665 w 7467600"/>
              <a:gd name="connsiteY547" fmla="*/ 2666409 h 6858000"/>
              <a:gd name="connsiteX548" fmla="*/ 5763055 w 7467600"/>
              <a:gd name="connsiteY548" fmla="*/ 2579705 h 6858000"/>
              <a:gd name="connsiteX549" fmla="*/ 5758079 w 7467600"/>
              <a:gd name="connsiteY549" fmla="*/ 2492508 h 6858000"/>
              <a:gd name="connsiteX550" fmla="*/ 5779325 w 7467600"/>
              <a:gd name="connsiteY550" fmla="*/ 2197069 h 6858000"/>
              <a:gd name="connsiteX551" fmla="*/ 5798671 w 7467600"/>
              <a:gd name="connsiteY551" fmla="*/ 1981601 h 6858000"/>
              <a:gd name="connsiteX552" fmla="*/ 5829202 w 7467600"/>
              <a:gd name="connsiteY552" fmla="*/ 1971679 h 6858000"/>
              <a:gd name="connsiteX553" fmla="*/ 5809558 w 7467600"/>
              <a:gd name="connsiteY553" fmla="*/ 2198043 h 6858000"/>
              <a:gd name="connsiteX554" fmla="*/ 5788653 w 7467600"/>
              <a:gd name="connsiteY554" fmla="*/ 2489430 h 6858000"/>
              <a:gd name="connsiteX555" fmla="*/ 5793439 w 7467600"/>
              <a:gd name="connsiteY555" fmla="*/ 2575235 h 6858000"/>
              <a:gd name="connsiteX556" fmla="*/ 5796837 w 7467600"/>
              <a:gd name="connsiteY556" fmla="*/ 2637633 h 6858000"/>
              <a:gd name="connsiteX557" fmla="*/ 5818614 w 7467600"/>
              <a:gd name="connsiteY557" fmla="*/ 2473055 h 6858000"/>
              <a:gd name="connsiteX558" fmla="*/ 5829202 w 7467600"/>
              <a:gd name="connsiteY558" fmla="*/ 1971679 h 6858000"/>
              <a:gd name="connsiteX559" fmla="*/ 5911389 w 7467600"/>
              <a:gd name="connsiteY559" fmla="*/ 1898371 h 6858000"/>
              <a:gd name="connsiteX560" fmla="*/ 6237627 w 7467600"/>
              <a:gd name="connsiteY560" fmla="*/ 2231921 h 6858000"/>
              <a:gd name="connsiteX561" fmla="*/ 5911389 w 7467600"/>
              <a:gd name="connsiteY561" fmla="*/ 1898371 h 6858000"/>
              <a:gd name="connsiteX562" fmla="*/ 6944437 w 7467600"/>
              <a:gd name="connsiteY562" fmla="*/ 1575402 h 6858000"/>
              <a:gd name="connsiteX563" fmla="*/ 6304730 w 7467600"/>
              <a:gd name="connsiteY563" fmla="*/ 1766654 h 6858000"/>
              <a:gd name="connsiteX564" fmla="*/ 6944437 w 7467600"/>
              <a:gd name="connsiteY564" fmla="*/ 1575402 h 6858000"/>
              <a:gd name="connsiteX565" fmla="*/ 7019523 w 7467600"/>
              <a:gd name="connsiteY565" fmla="*/ 1519450 h 6858000"/>
              <a:gd name="connsiteX566" fmla="*/ 6298091 w 7467600"/>
              <a:gd name="connsiteY566" fmla="*/ 1737122 h 6858000"/>
              <a:gd name="connsiteX567" fmla="*/ 7019523 w 7467600"/>
              <a:gd name="connsiteY567" fmla="*/ 1519450 h 6858000"/>
              <a:gd name="connsiteX568" fmla="*/ 2399523 w 7467600"/>
              <a:gd name="connsiteY568" fmla="*/ 1428234 h 6858000"/>
              <a:gd name="connsiteX569" fmla="*/ 2224982 w 7467600"/>
              <a:gd name="connsiteY569" fmla="*/ 1826201 h 6858000"/>
              <a:gd name="connsiteX570" fmla="*/ 2096099 w 7467600"/>
              <a:gd name="connsiteY570" fmla="*/ 2345900 h 6858000"/>
              <a:gd name="connsiteX571" fmla="*/ 2283317 w 7467600"/>
              <a:gd name="connsiteY571" fmla="*/ 1796925 h 6858000"/>
              <a:gd name="connsiteX572" fmla="*/ 2399523 w 7467600"/>
              <a:gd name="connsiteY572" fmla="*/ 1428234 h 6858000"/>
              <a:gd name="connsiteX573" fmla="*/ 2448558 w 7467600"/>
              <a:gd name="connsiteY573" fmla="*/ 1373435 h 6858000"/>
              <a:gd name="connsiteX574" fmla="*/ 2312521 w 7467600"/>
              <a:gd name="connsiteY574" fmla="*/ 1806140 h 6858000"/>
              <a:gd name="connsiteX575" fmla="*/ 2127533 w 7467600"/>
              <a:gd name="connsiteY575" fmla="*/ 2348380 h 6858000"/>
              <a:gd name="connsiteX576" fmla="*/ 2358080 w 7467600"/>
              <a:gd name="connsiteY576" fmla="*/ 1866134 h 6858000"/>
              <a:gd name="connsiteX577" fmla="*/ 2407436 w 7467600"/>
              <a:gd name="connsiteY577" fmla="*/ 1651070 h 6858000"/>
              <a:gd name="connsiteX578" fmla="*/ 2448558 w 7467600"/>
              <a:gd name="connsiteY578" fmla="*/ 1373435 h 6858000"/>
              <a:gd name="connsiteX579" fmla="*/ 278707 w 7467600"/>
              <a:gd name="connsiteY579" fmla="*/ 1352270 h 6858000"/>
              <a:gd name="connsiteX580" fmla="*/ 321570 w 7467600"/>
              <a:gd name="connsiteY580" fmla="*/ 1861610 h 6858000"/>
              <a:gd name="connsiteX581" fmla="*/ 294281 w 7467600"/>
              <a:gd name="connsiteY581" fmla="*/ 1440658 h 6858000"/>
              <a:gd name="connsiteX582" fmla="*/ 278707 w 7467600"/>
              <a:gd name="connsiteY582" fmla="*/ 1352270 h 6858000"/>
              <a:gd name="connsiteX583" fmla="*/ 1423821 w 7467600"/>
              <a:gd name="connsiteY583" fmla="*/ 1351958 h 6858000"/>
              <a:gd name="connsiteX584" fmla="*/ 1638521 w 7467600"/>
              <a:gd name="connsiteY584" fmla="*/ 1908470 h 6858000"/>
              <a:gd name="connsiteX585" fmla="*/ 1754199 w 7467600"/>
              <a:gd name="connsiteY585" fmla="*/ 2149284 h 6858000"/>
              <a:gd name="connsiteX586" fmla="*/ 1908359 w 7467600"/>
              <a:gd name="connsiteY586" fmla="*/ 2364988 h 6858000"/>
              <a:gd name="connsiteX587" fmla="*/ 1647661 w 7467600"/>
              <a:gd name="connsiteY587" fmla="*/ 1825945 h 6858000"/>
              <a:gd name="connsiteX588" fmla="*/ 1423821 w 7467600"/>
              <a:gd name="connsiteY588" fmla="*/ 1351958 h 6858000"/>
              <a:gd name="connsiteX589" fmla="*/ 1431890 w 7467600"/>
              <a:gd name="connsiteY589" fmla="*/ 1306475 h 6858000"/>
              <a:gd name="connsiteX590" fmla="*/ 1507597 w 7467600"/>
              <a:gd name="connsiteY590" fmla="*/ 1446132 h 6858000"/>
              <a:gd name="connsiteX591" fmla="*/ 1674586 w 7467600"/>
              <a:gd name="connsiteY591" fmla="*/ 1813832 h 6858000"/>
              <a:gd name="connsiteX592" fmla="*/ 1815950 w 7467600"/>
              <a:gd name="connsiteY592" fmla="*/ 2128564 h 6858000"/>
              <a:gd name="connsiteX593" fmla="*/ 1984242 w 7467600"/>
              <a:gd name="connsiteY593" fmla="*/ 2430829 h 6858000"/>
              <a:gd name="connsiteX594" fmla="*/ 2014023 w 7467600"/>
              <a:gd name="connsiteY594" fmla="*/ 2450995 h 6858000"/>
              <a:gd name="connsiteX595" fmla="*/ 1747337 w 7467600"/>
              <a:gd name="connsiteY595" fmla="*/ 1855264 h 6858000"/>
              <a:gd name="connsiteX596" fmla="*/ 1533749 w 7467600"/>
              <a:gd name="connsiteY596" fmla="*/ 1478656 h 6858000"/>
              <a:gd name="connsiteX597" fmla="*/ 1431890 w 7467600"/>
              <a:gd name="connsiteY597" fmla="*/ 1306475 h 6858000"/>
              <a:gd name="connsiteX598" fmla="*/ 5052692 w 7467600"/>
              <a:gd name="connsiteY598" fmla="*/ 1292994 h 6858000"/>
              <a:gd name="connsiteX599" fmla="*/ 5200661 w 7467600"/>
              <a:gd name="connsiteY599" fmla="*/ 1635186 h 6858000"/>
              <a:gd name="connsiteX600" fmla="*/ 5297138 w 7467600"/>
              <a:gd name="connsiteY600" fmla="*/ 1906351 h 6858000"/>
              <a:gd name="connsiteX601" fmla="*/ 5052692 w 7467600"/>
              <a:gd name="connsiteY601" fmla="*/ 1292994 h 6858000"/>
              <a:gd name="connsiteX602" fmla="*/ 5009948 w 7467600"/>
              <a:gd name="connsiteY602" fmla="*/ 1273619 h 6858000"/>
              <a:gd name="connsiteX603" fmla="*/ 5121777 w 7467600"/>
              <a:gd name="connsiteY603" fmla="*/ 1654213 h 6858000"/>
              <a:gd name="connsiteX604" fmla="*/ 5293545 w 7467600"/>
              <a:gd name="connsiteY604" fmla="*/ 2072247 h 6858000"/>
              <a:gd name="connsiteX605" fmla="*/ 5294042 w 7467600"/>
              <a:gd name="connsiteY605" fmla="*/ 2065019 h 6858000"/>
              <a:gd name="connsiteX606" fmla="*/ 5171936 w 7467600"/>
              <a:gd name="connsiteY606" fmla="*/ 1647613 h 6858000"/>
              <a:gd name="connsiteX607" fmla="*/ 5009948 w 7467600"/>
              <a:gd name="connsiteY607" fmla="*/ 1273619 h 6858000"/>
              <a:gd name="connsiteX608" fmla="*/ 655236 w 7467600"/>
              <a:gd name="connsiteY608" fmla="*/ 1268632 h 6858000"/>
              <a:gd name="connsiteX609" fmla="*/ 839521 w 7467600"/>
              <a:gd name="connsiteY609" fmla="*/ 1685315 h 6858000"/>
              <a:gd name="connsiteX610" fmla="*/ 1109416 w 7467600"/>
              <a:gd name="connsiteY610" fmla="*/ 2061663 h 6858000"/>
              <a:gd name="connsiteX611" fmla="*/ 1298300 w 7467600"/>
              <a:gd name="connsiteY611" fmla="*/ 2247742 h 6858000"/>
              <a:gd name="connsiteX612" fmla="*/ 1125871 w 7467600"/>
              <a:gd name="connsiteY612" fmla="*/ 1989513 h 6858000"/>
              <a:gd name="connsiteX613" fmla="*/ 981574 w 7467600"/>
              <a:gd name="connsiteY613" fmla="*/ 1783157 h 6858000"/>
              <a:gd name="connsiteX614" fmla="*/ 922198 w 7467600"/>
              <a:gd name="connsiteY614" fmla="*/ 1677437 h 6858000"/>
              <a:gd name="connsiteX615" fmla="*/ 869293 w 7467600"/>
              <a:gd name="connsiteY615" fmla="*/ 1583214 h 6858000"/>
              <a:gd name="connsiteX616" fmla="*/ 751431 w 7467600"/>
              <a:gd name="connsiteY616" fmla="*/ 1405731 h 6858000"/>
              <a:gd name="connsiteX617" fmla="*/ 655236 w 7467600"/>
              <a:gd name="connsiteY617" fmla="*/ 1268632 h 6858000"/>
              <a:gd name="connsiteX618" fmla="*/ 6516292 w 7467600"/>
              <a:gd name="connsiteY618" fmla="*/ 1263064 h 6858000"/>
              <a:gd name="connsiteX619" fmla="*/ 5736320 w 7467600"/>
              <a:gd name="connsiteY619" fmla="*/ 1501803 h 6858000"/>
              <a:gd name="connsiteX620" fmla="*/ 6516292 w 7467600"/>
              <a:gd name="connsiteY620" fmla="*/ 1263064 h 6858000"/>
              <a:gd name="connsiteX621" fmla="*/ 291466 w 7467600"/>
              <a:gd name="connsiteY621" fmla="*/ 1250369 h 6858000"/>
              <a:gd name="connsiteX622" fmla="*/ 323180 w 7467600"/>
              <a:gd name="connsiteY622" fmla="*/ 1435283 h 6858000"/>
              <a:gd name="connsiteX623" fmla="*/ 349381 w 7467600"/>
              <a:gd name="connsiteY623" fmla="*/ 1875041 h 6858000"/>
              <a:gd name="connsiteX624" fmla="*/ 374363 w 7467600"/>
              <a:gd name="connsiteY624" fmla="*/ 1506494 h 6858000"/>
              <a:gd name="connsiteX625" fmla="*/ 302168 w 7467600"/>
              <a:gd name="connsiteY625" fmla="*/ 1274495 h 6858000"/>
              <a:gd name="connsiteX626" fmla="*/ 291466 w 7467600"/>
              <a:gd name="connsiteY626" fmla="*/ 1250369 h 6858000"/>
              <a:gd name="connsiteX627" fmla="*/ 678222 w 7467600"/>
              <a:gd name="connsiteY627" fmla="*/ 1248670 h 6858000"/>
              <a:gd name="connsiteX628" fmla="*/ 775536 w 7467600"/>
              <a:gd name="connsiteY628" fmla="*/ 1388015 h 6858000"/>
              <a:gd name="connsiteX629" fmla="*/ 894529 w 7467600"/>
              <a:gd name="connsiteY629" fmla="*/ 1567739 h 6858000"/>
              <a:gd name="connsiteX630" fmla="*/ 948000 w 7467600"/>
              <a:gd name="connsiteY630" fmla="*/ 1663088 h 6858000"/>
              <a:gd name="connsiteX631" fmla="*/ 1006812 w 7467600"/>
              <a:gd name="connsiteY631" fmla="*/ 1767683 h 6858000"/>
              <a:gd name="connsiteX632" fmla="*/ 1149133 w 7467600"/>
              <a:gd name="connsiteY632" fmla="*/ 1971513 h 6858000"/>
              <a:gd name="connsiteX633" fmla="*/ 1333952 w 7467600"/>
              <a:gd name="connsiteY633" fmla="*/ 2251620 h 6858000"/>
              <a:gd name="connsiteX634" fmla="*/ 1337329 w 7467600"/>
              <a:gd name="connsiteY634" fmla="*/ 2258350 h 6858000"/>
              <a:gd name="connsiteX635" fmla="*/ 1014726 w 7467600"/>
              <a:gd name="connsiteY635" fmla="*/ 1615556 h 6858000"/>
              <a:gd name="connsiteX636" fmla="*/ 678222 w 7467600"/>
              <a:gd name="connsiteY636" fmla="*/ 1248670 h 6858000"/>
              <a:gd name="connsiteX637" fmla="*/ 6691602 w 7467600"/>
              <a:gd name="connsiteY637" fmla="*/ 1140573 h 6858000"/>
              <a:gd name="connsiteX638" fmla="*/ 6571100 w 7467600"/>
              <a:gd name="connsiteY638" fmla="*/ 1183662 h 6858000"/>
              <a:gd name="connsiteX639" fmla="*/ 6241687 w 7467600"/>
              <a:gd name="connsiteY639" fmla="*/ 1257600 h 6858000"/>
              <a:gd name="connsiteX640" fmla="*/ 5693009 w 7467600"/>
              <a:gd name="connsiteY640" fmla="*/ 1478256 h 6858000"/>
              <a:gd name="connsiteX641" fmla="*/ 6548420 w 7467600"/>
              <a:gd name="connsiteY641" fmla="*/ 1214599 h 6858000"/>
              <a:gd name="connsiteX642" fmla="*/ 6605473 w 7467600"/>
              <a:gd name="connsiteY642" fmla="*/ 1184686 h 6858000"/>
              <a:gd name="connsiteX643" fmla="*/ 6691602 w 7467600"/>
              <a:gd name="connsiteY643" fmla="*/ 1140573 h 6858000"/>
              <a:gd name="connsiteX644" fmla="*/ 4002475 w 7467600"/>
              <a:gd name="connsiteY644" fmla="*/ 1037802 h 6858000"/>
              <a:gd name="connsiteX645" fmla="*/ 4000324 w 7467600"/>
              <a:gd name="connsiteY645" fmla="*/ 1039362 h 6858000"/>
              <a:gd name="connsiteX646" fmla="*/ 4002862 w 7467600"/>
              <a:gd name="connsiteY646" fmla="*/ 1042866 h 6858000"/>
              <a:gd name="connsiteX647" fmla="*/ 4002475 w 7467600"/>
              <a:gd name="connsiteY647" fmla="*/ 1037802 h 6858000"/>
              <a:gd name="connsiteX648" fmla="*/ 506322 w 7467600"/>
              <a:gd name="connsiteY648" fmla="*/ 1020997 h 6858000"/>
              <a:gd name="connsiteX649" fmla="*/ 533068 w 7467600"/>
              <a:gd name="connsiteY649" fmla="*/ 1029409 h 6858000"/>
              <a:gd name="connsiteX650" fmla="*/ 1232525 w 7467600"/>
              <a:gd name="connsiteY650" fmla="*/ 1804675 h 6858000"/>
              <a:gd name="connsiteX651" fmla="*/ 1388858 w 7467600"/>
              <a:gd name="connsiteY651" fmla="*/ 2368011 h 6858000"/>
              <a:gd name="connsiteX652" fmla="*/ 1384098 w 7467600"/>
              <a:gd name="connsiteY652" fmla="*/ 2378125 h 6858000"/>
              <a:gd name="connsiteX653" fmla="*/ 1425393 w 7467600"/>
              <a:gd name="connsiteY653" fmla="*/ 2589124 h 6858000"/>
              <a:gd name="connsiteX654" fmla="*/ 1424001 w 7467600"/>
              <a:gd name="connsiteY654" fmla="*/ 2597541 h 6858000"/>
              <a:gd name="connsiteX655" fmla="*/ 2152729 w 7467600"/>
              <a:gd name="connsiteY655" fmla="*/ 2864487 h 6858000"/>
              <a:gd name="connsiteX656" fmla="*/ 2020609 w 7467600"/>
              <a:gd name="connsiteY656" fmla="*/ 2539671 h 6858000"/>
              <a:gd name="connsiteX657" fmla="*/ 2018920 w 7467600"/>
              <a:gd name="connsiteY657" fmla="*/ 2536309 h 6858000"/>
              <a:gd name="connsiteX658" fmla="*/ 1342441 w 7467600"/>
              <a:gd name="connsiteY658" fmla="*/ 1173017 h 6858000"/>
              <a:gd name="connsiteX659" fmla="*/ 1367925 w 7467600"/>
              <a:gd name="connsiteY659" fmla="*/ 1135648 h 6858000"/>
              <a:gd name="connsiteX660" fmla="*/ 1771401 w 7467600"/>
              <a:gd name="connsiteY660" fmla="*/ 1806673 h 6858000"/>
              <a:gd name="connsiteX661" fmla="*/ 1972385 w 7467600"/>
              <a:gd name="connsiteY661" fmla="*/ 2198735 h 6858000"/>
              <a:gd name="connsiteX662" fmla="*/ 2040892 w 7467600"/>
              <a:gd name="connsiteY662" fmla="*/ 2405205 h 6858000"/>
              <a:gd name="connsiteX663" fmla="*/ 2131689 w 7467600"/>
              <a:gd name="connsiteY663" fmla="*/ 1936926 h 6858000"/>
              <a:gd name="connsiteX664" fmla="*/ 2454820 w 7467600"/>
              <a:gd name="connsiteY664" fmla="*/ 1248808 h 6858000"/>
              <a:gd name="connsiteX665" fmla="*/ 2492512 w 7467600"/>
              <a:gd name="connsiteY665" fmla="*/ 1302920 h 6858000"/>
              <a:gd name="connsiteX666" fmla="*/ 2081216 w 7467600"/>
              <a:gd name="connsiteY666" fmla="*/ 2527513 h 6858000"/>
              <a:gd name="connsiteX667" fmla="*/ 2081211 w 7467600"/>
              <a:gd name="connsiteY667" fmla="*/ 2528916 h 6858000"/>
              <a:gd name="connsiteX668" fmla="*/ 2199067 w 7467600"/>
              <a:gd name="connsiteY668" fmla="*/ 2884061 h 6858000"/>
              <a:gd name="connsiteX669" fmla="*/ 3192586 w 7467600"/>
              <a:gd name="connsiteY669" fmla="*/ 3411496 h 6858000"/>
              <a:gd name="connsiteX670" fmla="*/ 3182620 w 7467600"/>
              <a:gd name="connsiteY670" fmla="*/ 3483279 h 6858000"/>
              <a:gd name="connsiteX671" fmla="*/ 2435119 w 7467600"/>
              <a:gd name="connsiteY671" fmla="*/ 3080173 h 6858000"/>
              <a:gd name="connsiteX672" fmla="*/ 2410152 w 7467600"/>
              <a:gd name="connsiteY672" fmla="*/ 3063751 h 6858000"/>
              <a:gd name="connsiteX673" fmla="*/ 2408099 w 7467600"/>
              <a:gd name="connsiteY673" fmla="*/ 3064403 h 6858000"/>
              <a:gd name="connsiteX674" fmla="*/ 2407218 w 7467600"/>
              <a:gd name="connsiteY674" fmla="*/ 3070324 h 6858000"/>
              <a:gd name="connsiteX675" fmla="*/ 2380138 w 7467600"/>
              <a:gd name="connsiteY675" fmla="*/ 3099341 h 6858000"/>
              <a:gd name="connsiteX676" fmla="*/ 1765923 w 7467600"/>
              <a:gd name="connsiteY676" fmla="*/ 3581043 h 6858000"/>
              <a:gd name="connsiteX677" fmla="*/ 1702258 w 7467600"/>
              <a:gd name="connsiteY677" fmla="*/ 3612286 h 6858000"/>
              <a:gd name="connsiteX678" fmla="*/ 1538370 w 7467600"/>
              <a:gd name="connsiteY678" fmla="*/ 3811804 h 6858000"/>
              <a:gd name="connsiteX679" fmla="*/ 542867 w 7467600"/>
              <a:gd name="connsiteY679" fmla="*/ 4944092 h 6858000"/>
              <a:gd name="connsiteX680" fmla="*/ 515800 w 7467600"/>
              <a:gd name="connsiteY680" fmla="*/ 4862180 h 6858000"/>
              <a:gd name="connsiteX681" fmla="*/ 909145 w 7467600"/>
              <a:gd name="connsiteY681" fmla="*/ 4199225 h 6858000"/>
              <a:gd name="connsiteX682" fmla="*/ 1214067 w 7467600"/>
              <a:gd name="connsiteY682" fmla="*/ 3908561 h 6858000"/>
              <a:gd name="connsiteX683" fmla="*/ 640967 w 7467600"/>
              <a:gd name="connsiteY683" fmla="*/ 4105601 h 6858000"/>
              <a:gd name="connsiteX684" fmla="*/ 112563 w 7467600"/>
              <a:gd name="connsiteY684" fmla="*/ 4396952 h 6858000"/>
              <a:gd name="connsiteX685" fmla="*/ 0 w 7467600"/>
              <a:gd name="connsiteY685" fmla="*/ 4466006 h 6858000"/>
              <a:gd name="connsiteX686" fmla="*/ 0 w 7467600"/>
              <a:gd name="connsiteY686" fmla="*/ 4233763 h 6858000"/>
              <a:gd name="connsiteX687" fmla="*/ 36881 w 7467600"/>
              <a:gd name="connsiteY687" fmla="*/ 4200118 h 6858000"/>
              <a:gd name="connsiteX688" fmla="*/ 910534 w 7467600"/>
              <a:gd name="connsiteY688" fmla="*/ 3629753 h 6858000"/>
              <a:gd name="connsiteX689" fmla="*/ 1578717 w 7467600"/>
              <a:gd name="connsiteY689" fmla="*/ 3575982 h 6858000"/>
              <a:gd name="connsiteX690" fmla="*/ 2338780 w 7467600"/>
              <a:gd name="connsiteY690" fmla="*/ 3033725 h 6858000"/>
              <a:gd name="connsiteX691" fmla="*/ 1807991 w 7467600"/>
              <a:gd name="connsiteY691" fmla="*/ 2807184 h 6858000"/>
              <a:gd name="connsiteX692" fmla="*/ 1416358 w 7467600"/>
              <a:gd name="connsiteY692" fmla="*/ 3112571 h 6858000"/>
              <a:gd name="connsiteX693" fmla="*/ 939066 w 7467600"/>
              <a:gd name="connsiteY693" fmla="*/ 3378798 h 6858000"/>
              <a:gd name="connsiteX694" fmla="*/ 115099 w 7467600"/>
              <a:gd name="connsiteY694" fmla="*/ 3607650 h 6858000"/>
              <a:gd name="connsiteX695" fmla="*/ 97284 w 7467600"/>
              <a:gd name="connsiteY695" fmla="*/ 3520393 h 6858000"/>
              <a:gd name="connsiteX696" fmla="*/ 922050 w 7467600"/>
              <a:gd name="connsiteY696" fmla="*/ 3074867 h 6858000"/>
              <a:gd name="connsiteX697" fmla="*/ 1405265 w 7467600"/>
              <a:gd name="connsiteY697" fmla="*/ 3016319 h 6858000"/>
              <a:gd name="connsiteX698" fmla="*/ 1407512 w 7467600"/>
              <a:gd name="connsiteY698" fmla="*/ 3018001 h 6858000"/>
              <a:gd name="connsiteX699" fmla="*/ 1726266 w 7467600"/>
              <a:gd name="connsiteY699" fmla="*/ 2777274 h 6858000"/>
              <a:gd name="connsiteX700" fmla="*/ 625390 w 7467600"/>
              <a:gd name="connsiteY700" fmla="*/ 2514541 h 6858000"/>
              <a:gd name="connsiteX701" fmla="*/ 619799 w 7467600"/>
              <a:gd name="connsiteY701" fmla="*/ 2527180 h 6858000"/>
              <a:gd name="connsiteX702" fmla="*/ 310030 w 7467600"/>
              <a:gd name="connsiteY702" fmla="*/ 2771818 h 6858000"/>
              <a:gd name="connsiteX703" fmla="*/ 173877 w 7467600"/>
              <a:gd name="connsiteY703" fmla="*/ 2937056 h 6858000"/>
              <a:gd name="connsiteX704" fmla="*/ 77889 w 7467600"/>
              <a:gd name="connsiteY704" fmla="*/ 3138440 h 6858000"/>
              <a:gd name="connsiteX705" fmla="*/ 0 w 7467600"/>
              <a:gd name="connsiteY705" fmla="*/ 3271395 h 6858000"/>
              <a:gd name="connsiteX706" fmla="*/ 0 w 7467600"/>
              <a:gd name="connsiteY706" fmla="*/ 3153002 h 6858000"/>
              <a:gd name="connsiteX707" fmla="*/ 2386 w 7467600"/>
              <a:gd name="connsiteY707" fmla="*/ 3149203 h 6858000"/>
              <a:gd name="connsiteX708" fmla="*/ 89753 w 7467600"/>
              <a:gd name="connsiteY708" fmla="*/ 2987702 h 6858000"/>
              <a:gd name="connsiteX709" fmla="*/ 76869 w 7467600"/>
              <a:gd name="connsiteY709" fmla="*/ 3005404 h 6858000"/>
              <a:gd name="connsiteX710" fmla="*/ 32049 w 7467600"/>
              <a:gd name="connsiteY710" fmla="*/ 3065814 h 6858000"/>
              <a:gd name="connsiteX711" fmla="*/ 0 w 7467600"/>
              <a:gd name="connsiteY711" fmla="*/ 3108744 h 6858000"/>
              <a:gd name="connsiteX712" fmla="*/ 0 w 7467600"/>
              <a:gd name="connsiteY712" fmla="*/ 3058059 h 6858000"/>
              <a:gd name="connsiteX713" fmla="*/ 7610 w 7467600"/>
              <a:gd name="connsiteY713" fmla="*/ 3047889 h 6858000"/>
              <a:gd name="connsiteX714" fmla="*/ 52419 w 7467600"/>
              <a:gd name="connsiteY714" fmla="*/ 2987479 h 6858000"/>
              <a:gd name="connsiteX715" fmla="*/ 59142 w 7467600"/>
              <a:gd name="connsiteY715" fmla="*/ 2978488 h 6858000"/>
              <a:gd name="connsiteX716" fmla="*/ 0 w 7467600"/>
              <a:gd name="connsiteY716" fmla="*/ 3015334 h 6858000"/>
              <a:gd name="connsiteX717" fmla="*/ 0 w 7467600"/>
              <a:gd name="connsiteY717" fmla="*/ 2914286 h 6858000"/>
              <a:gd name="connsiteX718" fmla="*/ 36383 w 7467600"/>
              <a:gd name="connsiteY718" fmla="*/ 2901128 h 6858000"/>
              <a:gd name="connsiteX719" fmla="*/ 156329 w 7467600"/>
              <a:gd name="connsiteY719" fmla="*/ 2840533 h 6858000"/>
              <a:gd name="connsiteX720" fmla="*/ 358355 w 7467600"/>
              <a:gd name="connsiteY720" fmla="*/ 2620471 h 6858000"/>
              <a:gd name="connsiteX721" fmla="*/ 510577 w 7467600"/>
              <a:gd name="connsiteY721" fmla="*/ 2501244 h 6858000"/>
              <a:gd name="connsiteX722" fmla="*/ 211967 w 7467600"/>
              <a:gd name="connsiteY722" fmla="*/ 2479171 h 6858000"/>
              <a:gd name="connsiteX723" fmla="*/ 0 w 7467600"/>
              <a:gd name="connsiteY723" fmla="*/ 2476398 h 6858000"/>
              <a:gd name="connsiteX724" fmla="*/ 0 w 7467600"/>
              <a:gd name="connsiteY724" fmla="*/ 2389189 h 6858000"/>
              <a:gd name="connsiteX725" fmla="*/ 103062 w 7467600"/>
              <a:gd name="connsiteY725" fmla="*/ 2389518 h 6858000"/>
              <a:gd name="connsiteX726" fmla="*/ 510734 w 7467600"/>
              <a:gd name="connsiteY726" fmla="*/ 2416201 h 6858000"/>
              <a:gd name="connsiteX727" fmla="*/ 279257 w 7467600"/>
              <a:gd name="connsiteY727" fmla="*/ 2092102 h 6858000"/>
              <a:gd name="connsiteX728" fmla="*/ 65265 w 7467600"/>
              <a:gd name="connsiteY728" fmla="*/ 2006049 h 6858000"/>
              <a:gd name="connsiteX729" fmla="*/ 0 w 7467600"/>
              <a:gd name="connsiteY729" fmla="*/ 1982532 h 6858000"/>
              <a:gd name="connsiteX730" fmla="*/ 0 w 7467600"/>
              <a:gd name="connsiteY730" fmla="*/ 1912789 h 6858000"/>
              <a:gd name="connsiteX731" fmla="*/ 97460 w 7467600"/>
              <a:gd name="connsiteY731" fmla="*/ 1953725 h 6858000"/>
              <a:gd name="connsiteX732" fmla="*/ 221272 w 7467600"/>
              <a:gd name="connsiteY732" fmla="*/ 1980766 h 6858000"/>
              <a:gd name="connsiteX733" fmla="*/ 116765 w 7467600"/>
              <a:gd name="connsiteY733" fmla="*/ 1911033 h 6858000"/>
              <a:gd name="connsiteX734" fmla="*/ 16405 w 7467600"/>
              <a:gd name="connsiteY734" fmla="*/ 1803412 h 6858000"/>
              <a:gd name="connsiteX735" fmla="*/ 0 w 7467600"/>
              <a:gd name="connsiteY735" fmla="*/ 1784777 h 6858000"/>
              <a:gd name="connsiteX736" fmla="*/ 0 w 7467600"/>
              <a:gd name="connsiteY736" fmla="*/ 1740082 h 6858000"/>
              <a:gd name="connsiteX737" fmla="*/ 39394 w 7467600"/>
              <a:gd name="connsiteY737" fmla="*/ 1784856 h 6858000"/>
              <a:gd name="connsiteX738" fmla="*/ 135813 w 7467600"/>
              <a:gd name="connsiteY738" fmla="*/ 1888838 h 6858000"/>
              <a:gd name="connsiteX739" fmla="*/ 242575 w 7467600"/>
              <a:gd name="connsiteY739" fmla="*/ 1958841 h 6858000"/>
              <a:gd name="connsiteX740" fmla="*/ 82197 w 7467600"/>
              <a:gd name="connsiteY740" fmla="*/ 1754826 h 6858000"/>
              <a:gd name="connsiteX741" fmla="*/ 0 w 7467600"/>
              <a:gd name="connsiteY741" fmla="*/ 1679650 h 6858000"/>
              <a:gd name="connsiteX742" fmla="*/ 0 w 7467600"/>
              <a:gd name="connsiteY742" fmla="*/ 1602463 h 6858000"/>
              <a:gd name="connsiteX743" fmla="*/ 84689 w 7467600"/>
              <a:gd name="connsiteY743" fmla="*/ 1677442 h 6858000"/>
              <a:gd name="connsiteX744" fmla="*/ 298437 w 7467600"/>
              <a:gd name="connsiteY744" fmla="*/ 1968019 h 6858000"/>
              <a:gd name="connsiteX745" fmla="*/ 227269 w 7467600"/>
              <a:gd name="connsiteY745" fmla="*/ 1114064 h 6858000"/>
              <a:gd name="connsiteX746" fmla="*/ 248003 w 7467600"/>
              <a:gd name="connsiteY746" fmla="*/ 1089613 h 6858000"/>
              <a:gd name="connsiteX747" fmla="*/ 427020 w 7467600"/>
              <a:gd name="connsiteY747" fmla="*/ 1619803 h 6858000"/>
              <a:gd name="connsiteX748" fmla="*/ 340345 w 7467600"/>
              <a:gd name="connsiteY748" fmla="*/ 2027739 h 6858000"/>
              <a:gd name="connsiteX749" fmla="*/ 360865 w 7467600"/>
              <a:gd name="connsiteY749" fmla="*/ 2044827 h 6858000"/>
              <a:gd name="connsiteX750" fmla="*/ 560414 w 7467600"/>
              <a:gd name="connsiteY750" fmla="*/ 2421457 h 6858000"/>
              <a:gd name="connsiteX751" fmla="*/ 1359703 w 7467600"/>
              <a:gd name="connsiteY751" fmla="*/ 2578554 h 6858000"/>
              <a:gd name="connsiteX752" fmla="*/ 1359422 w 7467600"/>
              <a:gd name="connsiteY752" fmla="*/ 2577994 h 6858000"/>
              <a:gd name="connsiteX753" fmla="*/ 828701 w 7467600"/>
              <a:gd name="connsiteY753" fmla="*/ 1839520 h 6858000"/>
              <a:gd name="connsiteX754" fmla="*/ 494427 w 7467600"/>
              <a:gd name="connsiteY754" fmla="*/ 1092333 h 6858000"/>
              <a:gd name="connsiteX755" fmla="*/ 506322 w 7467600"/>
              <a:gd name="connsiteY755" fmla="*/ 1020997 h 6858000"/>
              <a:gd name="connsiteX756" fmla="*/ 4570198 w 7467600"/>
              <a:gd name="connsiteY756" fmla="*/ 978081 h 6858000"/>
              <a:gd name="connsiteX757" fmla="*/ 4523691 w 7467600"/>
              <a:gd name="connsiteY757" fmla="*/ 1127776 h 6858000"/>
              <a:gd name="connsiteX758" fmla="*/ 4509875 w 7467600"/>
              <a:gd name="connsiteY758" fmla="*/ 1167552 h 6858000"/>
              <a:gd name="connsiteX759" fmla="*/ 4478168 w 7467600"/>
              <a:gd name="connsiteY759" fmla="*/ 1260735 h 6858000"/>
              <a:gd name="connsiteX760" fmla="*/ 4409309 w 7467600"/>
              <a:gd name="connsiteY760" fmla="*/ 1666996 h 6858000"/>
              <a:gd name="connsiteX761" fmla="*/ 4370031 w 7467600"/>
              <a:gd name="connsiteY761" fmla="*/ 1955666 h 6858000"/>
              <a:gd name="connsiteX762" fmla="*/ 4570198 w 7467600"/>
              <a:gd name="connsiteY762" fmla="*/ 978081 h 6858000"/>
              <a:gd name="connsiteX763" fmla="*/ 4557898 w 7467600"/>
              <a:gd name="connsiteY763" fmla="*/ 900011 h 6858000"/>
              <a:gd name="connsiteX764" fmla="*/ 4344840 w 7467600"/>
              <a:gd name="connsiteY764" fmla="*/ 1922038 h 6858000"/>
              <a:gd name="connsiteX765" fmla="*/ 4378710 w 7467600"/>
              <a:gd name="connsiteY765" fmla="*/ 1665516 h 6858000"/>
              <a:gd name="connsiteX766" fmla="*/ 4448798 w 7467600"/>
              <a:gd name="connsiteY766" fmla="*/ 1253024 h 6858000"/>
              <a:gd name="connsiteX767" fmla="*/ 4480315 w 7467600"/>
              <a:gd name="connsiteY767" fmla="*/ 1158454 h 6858000"/>
              <a:gd name="connsiteX768" fmla="*/ 4494133 w 7467600"/>
              <a:gd name="connsiteY768" fmla="*/ 1118676 h 6858000"/>
              <a:gd name="connsiteX769" fmla="*/ 4557898 w 7467600"/>
              <a:gd name="connsiteY769" fmla="*/ 900011 h 6858000"/>
              <a:gd name="connsiteX770" fmla="*/ 5870151 w 7467600"/>
              <a:gd name="connsiteY770" fmla="*/ 898890 h 6858000"/>
              <a:gd name="connsiteX771" fmla="*/ 5861335 w 7467600"/>
              <a:gd name="connsiteY771" fmla="*/ 899177 h 6858000"/>
              <a:gd name="connsiteX772" fmla="*/ 5843702 w 7467600"/>
              <a:gd name="connsiteY772" fmla="*/ 899748 h 6858000"/>
              <a:gd name="connsiteX773" fmla="*/ 5651107 w 7467600"/>
              <a:gd name="connsiteY773" fmla="*/ 920306 h 6858000"/>
              <a:gd name="connsiteX774" fmla="*/ 5459407 w 7467600"/>
              <a:gd name="connsiteY774" fmla="*/ 940975 h 6858000"/>
              <a:gd name="connsiteX775" fmla="*/ 5374846 w 7467600"/>
              <a:gd name="connsiteY775" fmla="*/ 941988 h 6858000"/>
              <a:gd name="connsiteX776" fmla="*/ 5256105 w 7467600"/>
              <a:gd name="connsiteY776" fmla="*/ 945632 h 6858000"/>
              <a:gd name="connsiteX777" fmla="*/ 5107071 w 7467600"/>
              <a:gd name="connsiteY777" fmla="*/ 969720 h 6858000"/>
              <a:gd name="connsiteX778" fmla="*/ 4998681 w 7467600"/>
              <a:gd name="connsiteY778" fmla="*/ 988771 h 6858000"/>
              <a:gd name="connsiteX779" fmla="*/ 5870151 w 7467600"/>
              <a:gd name="connsiteY779" fmla="*/ 898890 h 6858000"/>
              <a:gd name="connsiteX780" fmla="*/ 5504425 w 7467600"/>
              <a:gd name="connsiteY780" fmla="*/ 848067 h 6858000"/>
              <a:gd name="connsiteX781" fmla="*/ 4968849 w 7467600"/>
              <a:gd name="connsiteY781" fmla="*/ 962318 h 6858000"/>
              <a:gd name="connsiteX782" fmla="*/ 5104039 w 7467600"/>
              <a:gd name="connsiteY782" fmla="*/ 940634 h 6858000"/>
              <a:gd name="connsiteX783" fmla="*/ 5256311 w 7467600"/>
              <a:gd name="connsiteY783" fmla="*/ 916490 h 6858000"/>
              <a:gd name="connsiteX784" fmla="*/ 5377381 w 7467600"/>
              <a:gd name="connsiteY784" fmla="*/ 912671 h 6858000"/>
              <a:gd name="connsiteX785" fmla="*/ 5460148 w 7467600"/>
              <a:gd name="connsiteY785" fmla="*/ 911442 h 6858000"/>
              <a:gd name="connsiteX786" fmla="*/ 5648971 w 7467600"/>
              <a:gd name="connsiteY786" fmla="*/ 891331 h 6858000"/>
              <a:gd name="connsiteX787" fmla="*/ 5844807 w 7467600"/>
              <a:gd name="connsiteY787" fmla="*/ 870718 h 6858000"/>
              <a:gd name="connsiteX788" fmla="*/ 5862975 w 7467600"/>
              <a:gd name="connsiteY788" fmla="*/ 869756 h 6858000"/>
              <a:gd name="connsiteX789" fmla="*/ 5920887 w 7467600"/>
              <a:gd name="connsiteY789" fmla="*/ 865929 h 6858000"/>
              <a:gd name="connsiteX790" fmla="*/ 5504425 w 7467600"/>
              <a:gd name="connsiteY790" fmla="*/ 848067 h 6858000"/>
              <a:gd name="connsiteX791" fmla="*/ 3607114 w 7467600"/>
              <a:gd name="connsiteY791" fmla="*/ 467441 h 6858000"/>
              <a:gd name="connsiteX792" fmla="*/ 3296242 w 7467600"/>
              <a:gd name="connsiteY792" fmla="*/ 807991 h 6858000"/>
              <a:gd name="connsiteX793" fmla="*/ 3174674 w 7467600"/>
              <a:gd name="connsiteY793" fmla="*/ 919759 h 6858000"/>
              <a:gd name="connsiteX794" fmla="*/ 3042978 w 7467600"/>
              <a:gd name="connsiteY794" fmla="*/ 1054894 h 6858000"/>
              <a:gd name="connsiteX795" fmla="*/ 2968914 w 7467600"/>
              <a:gd name="connsiteY795" fmla="*/ 1133756 h 6858000"/>
              <a:gd name="connsiteX796" fmla="*/ 3103823 w 7467600"/>
              <a:gd name="connsiteY796" fmla="*/ 1026814 h 6858000"/>
              <a:gd name="connsiteX797" fmla="*/ 3607114 w 7467600"/>
              <a:gd name="connsiteY797" fmla="*/ 467441 h 6858000"/>
              <a:gd name="connsiteX798" fmla="*/ 3744487 w 7467600"/>
              <a:gd name="connsiteY798" fmla="*/ 383136 h 6858000"/>
              <a:gd name="connsiteX799" fmla="*/ 3970213 w 7467600"/>
              <a:gd name="connsiteY799" fmla="*/ 995559 h 6858000"/>
              <a:gd name="connsiteX800" fmla="*/ 3744487 w 7467600"/>
              <a:gd name="connsiteY800" fmla="*/ 383136 h 6858000"/>
              <a:gd name="connsiteX801" fmla="*/ 3624562 w 7467600"/>
              <a:gd name="connsiteY801" fmla="*/ 367041 h 6858000"/>
              <a:gd name="connsiteX802" fmla="*/ 3489712 w 7467600"/>
              <a:gd name="connsiteY802" fmla="*/ 485386 h 6858000"/>
              <a:gd name="connsiteX803" fmla="*/ 3182994 w 7467600"/>
              <a:gd name="connsiteY803" fmla="*/ 828265 h 6858000"/>
              <a:gd name="connsiteX804" fmla="*/ 2892114 w 7467600"/>
              <a:gd name="connsiteY804" fmla="*/ 1172635 h 6858000"/>
              <a:gd name="connsiteX805" fmla="*/ 3021459 w 7467600"/>
              <a:gd name="connsiteY805" fmla="*/ 1035385 h 6858000"/>
              <a:gd name="connsiteX806" fmla="*/ 3153873 w 7467600"/>
              <a:gd name="connsiteY806" fmla="*/ 898971 h 6858000"/>
              <a:gd name="connsiteX807" fmla="*/ 3276511 w 7467600"/>
              <a:gd name="connsiteY807" fmla="*/ 786423 h 6858000"/>
              <a:gd name="connsiteX808" fmla="*/ 3584154 w 7467600"/>
              <a:gd name="connsiteY808" fmla="*/ 448218 h 6858000"/>
              <a:gd name="connsiteX809" fmla="*/ 3624562 w 7467600"/>
              <a:gd name="connsiteY809" fmla="*/ 367041 h 6858000"/>
              <a:gd name="connsiteX810" fmla="*/ 3766672 w 7467600"/>
              <a:gd name="connsiteY810" fmla="*/ 359429 h 6858000"/>
              <a:gd name="connsiteX811" fmla="*/ 3996338 w 7467600"/>
              <a:gd name="connsiteY811" fmla="*/ 968237 h 6858000"/>
              <a:gd name="connsiteX812" fmla="*/ 3766672 w 7467600"/>
              <a:gd name="connsiteY812" fmla="*/ 359429 h 6858000"/>
              <a:gd name="connsiteX813" fmla="*/ 5805386 w 7467600"/>
              <a:gd name="connsiteY813" fmla="*/ 239240 h 6858000"/>
              <a:gd name="connsiteX814" fmla="*/ 5736947 w 7467600"/>
              <a:gd name="connsiteY814" fmla="*/ 261367 h 6858000"/>
              <a:gd name="connsiteX815" fmla="*/ 5427012 w 7467600"/>
              <a:gd name="connsiteY815" fmla="*/ 311272 h 6858000"/>
              <a:gd name="connsiteX816" fmla="*/ 5147818 w 7467600"/>
              <a:gd name="connsiteY816" fmla="*/ 322112 h 6858000"/>
              <a:gd name="connsiteX817" fmla="*/ 5060854 w 7467600"/>
              <a:gd name="connsiteY817" fmla="*/ 311882 h 6858000"/>
              <a:gd name="connsiteX818" fmla="*/ 4945989 w 7467600"/>
              <a:gd name="connsiteY818" fmla="*/ 300516 h 6858000"/>
              <a:gd name="connsiteX819" fmla="*/ 5410479 w 7467600"/>
              <a:gd name="connsiteY819" fmla="*/ 348434 h 6858000"/>
              <a:gd name="connsiteX820" fmla="*/ 5805386 w 7467600"/>
              <a:gd name="connsiteY820" fmla="*/ 239240 h 6858000"/>
              <a:gd name="connsiteX821" fmla="*/ 5905192 w 7467600"/>
              <a:gd name="connsiteY821" fmla="*/ 163079 h 6858000"/>
              <a:gd name="connsiteX822" fmla="*/ 5865655 w 7467600"/>
              <a:gd name="connsiteY822" fmla="*/ 171901 h 6858000"/>
              <a:gd name="connsiteX823" fmla="*/ 5259740 w 7467600"/>
              <a:gd name="connsiteY823" fmla="*/ 257013 h 6858000"/>
              <a:gd name="connsiteX824" fmla="*/ 5208466 w 7467600"/>
              <a:gd name="connsiteY824" fmla="*/ 257550 h 6858000"/>
              <a:gd name="connsiteX825" fmla="*/ 4980204 w 7467600"/>
              <a:gd name="connsiteY825" fmla="*/ 271903 h 6858000"/>
              <a:gd name="connsiteX826" fmla="*/ 5068068 w 7467600"/>
              <a:gd name="connsiteY826" fmla="*/ 282244 h 6858000"/>
              <a:gd name="connsiteX827" fmla="*/ 5153231 w 7467600"/>
              <a:gd name="connsiteY827" fmla="*/ 292240 h 6858000"/>
              <a:gd name="connsiteX828" fmla="*/ 5426491 w 7467600"/>
              <a:gd name="connsiteY828" fmla="*/ 281128 h 6858000"/>
              <a:gd name="connsiteX829" fmla="*/ 5731212 w 7467600"/>
              <a:gd name="connsiteY829" fmla="*/ 231951 h 6858000"/>
              <a:gd name="connsiteX830" fmla="*/ 5905192 w 7467600"/>
              <a:gd name="connsiteY830" fmla="*/ 163079 h 6858000"/>
              <a:gd name="connsiteX831" fmla="*/ 5944437 w 7467600"/>
              <a:gd name="connsiteY831" fmla="*/ 113829 h 6858000"/>
              <a:gd name="connsiteX832" fmla="*/ 5825032 w 7467600"/>
              <a:gd name="connsiteY832" fmla="*/ 146405 h 6858000"/>
              <a:gd name="connsiteX833" fmla="*/ 4955599 w 7467600"/>
              <a:gd name="connsiteY833" fmla="*/ 247008 h 6858000"/>
              <a:gd name="connsiteX834" fmla="*/ 5210104 w 7467600"/>
              <a:gd name="connsiteY834" fmla="*/ 228123 h 6858000"/>
              <a:gd name="connsiteX835" fmla="*/ 5261015 w 7467600"/>
              <a:gd name="connsiteY835" fmla="*/ 227087 h 6858000"/>
              <a:gd name="connsiteX836" fmla="*/ 5861181 w 7467600"/>
              <a:gd name="connsiteY836" fmla="*/ 143093 h 6858000"/>
              <a:gd name="connsiteX837" fmla="*/ 5961252 w 7467600"/>
              <a:gd name="connsiteY837" fmla="*/ 114820 h 6858000"/>
              <a:gd name="connsiteX838" fmla="*/ 5944437 w 7467600"/>
              <a:gd name="connsiteY838" fmla="*/ 113829 h 6858000"/>
              <a:gd name="connsiteX839" fmla="*/ 3882765 w 7467600"/>
              <a:gd name="connsiteY839" fmla="*/ 0 h 6858000"/>
              <a:gd name="connsiteX840" fmla="*/ 3995099 w 7467600"/>
              <a:gd name="connsiteY840" fmla="*/ 0 h 6858000"/>
              <a:gd name="connsiteX841" fmla="*/ 4163818 w 7467600"/>
              <a:gd name="connsiteY841" fmla="*/ 234104 h 6858000"/>
              <a:gd name="connsiteX842" fmla="*/ 4172099 w 7467600"/>
              <a:gd name="connsiteY842" fmla="*/ 234207 h 6858000"/>
              <a:gd name="connsiteX843" fmla="*/ 4784282 w 7467600"/>
              <a:gd name="connsiteY843" fmla="*/ 276561 h 6858000"/>
              <a:gd name="connsiteX844" fmla="*/ 4801687 w 7467600"/>
              <a:gd name="connsiteY844" fmla="*/ 267764 h 6858000"/>
              <a:gd name="connsiteX845" fmla="*/ 6082788 w 7467600"/>
              <a:gd name="connsiteY845" fmla="*/ 64119 h 6858000"/>
              <a:gd name="connsiteX846" fmla="*/ 6099442 w 7467600"/>
              <a:gd name="connsiteY846" fmla="*/ 82568 h 6858000"/>
              <a:gd name="connsiteX847" fmla="*/ 4804137 w 7467600"/>
              <a:gd name="connsiteY847" fmla="*/ 320931 h 6858000"/>
              <a:gd name="connsiteX848" fmla="*/ 4227047 w 7467600"/>
              <a:gd name="connsiteY848" fmla="*/ 313415 h 6858000"/>
              <a:gd name="connsiteX849" fmla="*/ 4346041 w 7467600"/>
              <a:gd name="connsiteY849" fmla="*/ 456086 h 6858000"/>
              <a:gd name="connsiteX850" fmla="*/ 4870967 w 7467600"/>
              <a:gd name="connsiteY850" fmla="*/ 963061 h 6858000"/>
              <a:gd name="connsiteX851" fmla="*/ 4889647 w 7467600"/>
              <a:gd name="connsiteY851" fmla="*/ 957147 h 6858000"/>
              <a:gd name="connsiteX852" fmla="*/ 5422504 w 7467600"/>
              <a:gd name="connsiteY852" fmla="*/ 805191 h 6858000"/>
              <a:gd name="connsiteX853" fmla="*/ 6087656 w 7467600"/>
              <a:gd name="connsiteY853" fmla="*/ 826703 h 6858000"/>
              <a:gd name="connsiteX854" fmla="*/ 6058717 w 7467600"/>
              <a:gd name="connsiteY854" fmla="*/ 865992 h 6858000"/>
              <a:gd name="connsiteX855" fmla="*/ 4974153 w 7467600"/>
              <a:gd name="connsiteY855" fmla="*/ 1045456 h 6858000"/>
              <a:gd name="connsiteX856" fmla="*/ 5627835 w 7467600"/>
              <a:gd name="connsiteY856" fmla="*/ 1472077 h 6858000"/>
              <a:gd name="connsiteX857" fmla="*/ 5629817 w 7467600"/>
              <a:gd name="connsiteY857" fmla="*/ 1471412 h 6858000"/>
              <a:gd name="connsiteX858" fmla="*/ 5634124 w 7467600"/>
              <a:gd name="connsiteY858" fmla="*/ 1470572 h 6858000"/>
              <a:gd name="connsiteX859" fmla="*/ 5755832 w 7467600"/>
              <a:gd name="connsiteY859" fmla="*/ 1383886 h 6858000"/>
              <a:gd name="connsiteX860" fmla="*/ 6014186 w 7467600"/>
              <a:gd name="connsiteY860" fmla="*/ 1279799 h 6858000"/>
              <a:gd name="connsiteX861" fmla="*/ 6901619 w 7467600"/>
              <a:gd name="connsiteY861" fmla="*/ 1047874 h 6858000"/>
              <a:gd name="connsiteX862" fmla="*/ 6931566 w 7467600"/>
              <a:gd name="connsiteY862" fmla="*/ 1062034 h 6858000"/>
              <a:gd name="connsiteX863" fmla="*/ 5790982 w 7467600"/>
              <a:gd name="connsiteY863" fmla="*/ 1561380 h 6858000"/>
              <a:gd name="connsiteX864" fmla="*/ 6188971 w 7467600"/>
              <a:gd name="connsiteY864" fmla="*/ 1755168 h 6858000"/>
              <a:gd name="connsiteX865" fmla="*/ 6202446 w 7467600"/>
              <a:gd name="connsiteY865" fmla="*/ 1752268 h 6858000"/>
              <a:gd name="connsiteX866" fmla="*/ 7179560 w 7467600"/>
              <a:gd name="connsiteY866" fmla="*/ 1467551 h 6858000"/>
              <a:gd name="connsiteX867" fmla="*/ 7158730 w 7467600"/>
              <a:gd name="connsiteY867" fmla="*/ 1507835 h 6858000"/>
              <a:gd name="connsiteX868" fmla="*/ 6326959 w 7467600"/>
              <a:gd name="connsiteY868" fmla="*/ 1817686 h 6858000"/>
              <a:gd name="connsiteX869" fmla="*/ 6537433 w 7467600"/>
              <a:gd name="connsiteY869" fmla="*/ 1907790 h 6858000"/>
              <a:gd name="connsiteX870" fmla="*/ 6550221 w 7467600"/>
              <a:gd name="connsiteY870" fmla="*/ 1910729 h 6858000"/>
              <a:gd name="connsiteX871" fmla="*/ 6964438 w 7467600"/>
              <a:gd name="connsiteY871" fmla="*/ 2209505 h 6858000"/>
              <a:gd name="connsiteX872" fmla="*/ 7367862 w 7467600"/>
              <a:gd name="connsiteY872" fmla="*/ 2806833 h 6858000"/>
              <a:gd name="connsiteX873" fmla="*/ 7364329 w 7467600"/>
              <a:gd name="connsiteY873" fmla="*/ 2826907 h 6858000"/>
              <a:gd name="connsiteX874" fmla="*/ 7290545 w 7467600"/>
              <a:gd name="connsiteY874" fmla="*/ 2850663 h 6858000"/>
              <a:gd name="connsiteX875" fmla="*/ 6472036 w 7467600"/>
              <a:gd name="connsiteY875" fmla="*/ 1959003 h 6858000"/>
              <a:gd name="connsiteX876" fmla="*/ 5792897 w 7467600"/>
              <a:gd name="connsiteY876" fmla="*/ 1647747 h 6858000"/>
              <a:gd name="connsiteX877" fmla="*/ 5842751 w 7467600"/>
              <a:gd name="connsiteY877" fmla="*/ 1816112 h 6858000"/>
              <a:gd name="connsiteX878" fmla="*/ 5847424 w 7467600"/>
              <a:gd name="connsiteY878" fmla="*/ 1815776 h 6858000"/>
              <a:gd name="connsiteX879" fmla="*/ 6399821 w 7467600"/>
              <a:gd name="connsiteY879" fmla="*/ 2344799 h 6858000"/>
              <a:gd name="connsiteX880" fmla="*/ 6323232 w 7467600"/>
              <a:gd name="connsiteY880" fmla="*/ 2389634 h 6858000"/>
              <a:gd name="connsiteX881" fmla="*/ 5942958 w 7467600"/>
              <a:gd name="connsiteY881" fmla="*/ 2077708 h 6858000"/>
              <a:gd name="connsiteX882" fmla="*/ 5921559 w 7467600"/>
              <a:gd name="connsiteY882" fmla="*/ 2378596 h 6858000"/>
              <a:gd name="connsiteX883" fmla="*/ 5817651 w 7467600"/>
              <a:gd name="connsiteY883" fmla="*/ 3023919 h 6858000"/>
              <a:gd name="connsiteX884" fmla="*/ 5729634 w 7467600"/>
              <a:gd name="connsiteY884" fmla="*/ 3051849 h 6858000"/>
              <a:gd name="connsiteX885" fmla="*/ 5611018 w 7467600"/>
              <a:gd name="connsiteY885" fmla="*/ 2316769 h 6858000"/>
              <a:gd name="connsiteX886" fmla="*/ 5687608 w 7467600"/>
              <a:gd name="connsiteY886" fmla="*/ 2039972 h 6858000"/>
              <a:gd name="connsiteX887" fmla="*/ 5657554 w 7467600"/>
              <a:gd name="connsiteY887" fmla="*/ 1576445 h 6858000"/>
              <a:gd name="connsiteX888" fmla="*/ 5150475 w 7467600"/>
              <a:gd name="connsiteY888" fmla="*/ 1274012 h 6858000"/>
              <a:gd name="connsiteX889" fmla="*/ 5349142 w 7467600"/>
              <a:gd name="connsiteY889" fmla="*/ 2204405 h 6858000"/>
              <a:gd name="connsiteX890" fmla="*/ 5262214 w 7467600"/>
              <a:gd name="connsiteY890" fmla="*/ 2233836 h 6858000"/>
              <a:gd name="connsiteX891" fmla="*/ 4981539 w 7467600"/>
              <a:gd name="connsiteY891" fmla="*/ 1542201 h 6858000"/>
              <a:gd name="connsiteX892" fmla="*/ 4958461 w 7467600"/>
              <a:gd name="connsiteY892" fmla="*/ 1136957 h 6858000"/>
              <a:gd name="connsiteX893" fmla="*/ 4655015 w 7467600"/>
              <a:gd name="connsiteY893" fmla="*/ 891426 h 6858000"/>
              <a:gd name="connsiteX894" fmla="*/ 4348002 w 7467600"/>
              <a:gd name="connsiteY894" fmla="*/ 2205895 h 6858000"/>
              <a:gd name="connsiteX895" fmla="*/ 4262250 w 7467600"/>
              <a:gd name="connsiteY895" fmla="*/ 2219972 h 6858000"/>
              <a:gd name="connsiteX896" fmla="*/ 4550611 w 7467600"/>
              <a:gd name="connsiteY896" fmla="*/ 817540 h 6858000"/>
              <a:gd name="connsiteX897" fmla="*/ 4564418 w 7467600"/>
              <a:gd name="connsiteY897" fmla="*/ 808293 h 6858000"/>
              <a:gd name="connsiteX898" fmla="*/ 4266388 w 7467600"/>
              <a:gd name="connsiteY898" fmla="*/ 500083 h 6858000"/>
              <a:gd name="connsiteX899" fmla="*/ 4032842 w 7467600"/>
              <a:gd name="connsiteY899" fmla="*/ 211809 h 6858000"/>
              <a:gd name="connsiteX900" fmla="*/ 3882765 w 7467600"/>
              <a:gd name="connsiteY900" fmla="*/ 0 h 6858000"/>
              <a:gd name="connsiteX901" fmla="*/ 3721337 w 7467600"/>
              <a:gd name="connsiteY901" fmla="*/ 0 h 6858000"/>
              <a:gd name="connsiteX902" fmla="*/ 3797544 w 7467600"/>
              <a:gd name="connsiteY902" fmla="*/ 0 h 6858000"/>
              <a:gd name="connsiteX903" fmla="*/ 3775734 w 7467600"/>
              <a:gd name="connsiteY903" fmla="*/ 95131 h 6858000"/>
              <a:gd name="connsiteX904" fmla="*/ 3724807 w 7467600"/>
              <a:gd name="connsiteY904" fmla="*/ 272257 h 6858000"/>
              <a:gd name="connsiteX905" fmla="*/ 3726844 w 7467600"/>
              <a:gd name="connsiteY905" fmla="*/ 282988 h 6858000"/>
              <a:gd name="connsiteX906" fmla="*/ 3742664 w 7467600"/>
              <a:gd name="connsiteY906" fmla="*/ 279918 h 6858000"/>
              <a:gd name="connsiteX907" fmla="*/ 4103910 w 7467600"/>
              <a:gd name="connsiteY907" fmla="*/ 1161917 h 6858000"/>
              <a:gd name="connsiteX908" fmla="*/ 4020269 w 7467600"/>
              <a:gd name="connsiteY908" fmla="*/ 1200406 h 6858000"/>
              <a:gd name="connsiteX909" fmla="*/ 3674882 w 7467600"/>
              <a:gd name="connsiteY909" fmla="*/ 488524 h 6858000"/>
              <a:gd name="connsiteX910" fmla="*/ 3132682 w 7467600"/>
              <a:gd name="connsiteY910" fmla="*/ 1072284 h 6858000"/>
              <a:gd name="connsiteX911" fmla="*/ 2716346 w 7467600"/>
              <a:gd name="connsiteY911" fmla="*/ 1276376 h 6858000"/>
              <a:gd name="connsiteX912" fmla="*/ 2716772 w 7467600"/>
              <a:gd name="connsiteY912" fmla="*/ 1255462 h 6858000"/>
              <a:gd name="connsiteX913" fmla="*/ 3471096 w 7467600"/>
              <a:gd name="connsiteY913" fmla="*/ 437072 h 6858000"/>
              <a:gd name="connsiteX914" fmla="*/ 3639057 w 7467600"/>
              <a:gd name="connsiteY914" fmla="*/ 286334 h 6858000"/>
              <a:gd name="connsiteX915" fmla="*/ 3640309 w 7467600"/>
              <a:gd name="connsiteY915" fmla="*/ 284664 h 6858000"/>
              <a:gd name="connsiteX916" fmla="*/ 3646022 w 7467600"/>
              <a:gd name="connsiteY916" fmla="*/ 276711 h 6858000"/>
              <a:gd name="connsiteX917" fmla="*/ 3707943 w 7467600"/>
              <a:gd name="connsiteY917" fmla="*/ 65958 h 6858000"/>
              <a:gd name="connsiteX918" fmla="*/ 3721337 w 7467600"/>
              <a:gd name="connsiteY918" fmla="*/ 0 h 6858000"/>
              <a:gd name="connsiteX919" fmla="*/ 2867960 w 7467600"/>
              <a:gd name="connsiteY919" fmla="*/ 0 h 6858000"/>
              <a:gd name="connsiteX920" fmla="*/ 2926351 w 7467600"/>
              <a:gd name="connsiteY920" fmla="*/ 0 h 6858000"/>
              <a:gd name="connsiteX921" fmla="*/ 2902823 w 7467600"/>
              <a:gd name="connsiteY921" fmla="*/ 262929 h 6858000"/>
              <a:gd name="connsiteX922" fmla="*/ 2940663 w 7467600"/>
              <a:gd name="connsiteY922" fmla="*/ 140884 h 6858000"/>
              <a:gd name="connsiteX923" fmla="*/ 2947039 w 7467600"/>
              <a:gd name="connsiteY923" fmla="*/ 122524 h 6858000"/>
              <a:gd name="connsiteX924" fmla="*/ 2984316 w 7467600"/>
              <a:gd name="connsiteY924" fmla="*/ 0 h 6858000"/>
              <a:gd name="connsiteX925" fmla="*/ 3016114 w 7467600"/>
              <a:gd name="connsiteY925" fmla="*/ 0 h 6858000"/>
              <a:gd name="connsiteX926" fmla="*/ 2979949 w 7467600"/>
              <a:gd name="connsiteY926" fmla="*/ 119274 h 6858000"/>
              <a:gd name="connsiteX927" fmla="*/ 3023879 w 7467600"/>
              <a:gd name="connsiteY927" fmla="*/ 0 h 6858000"/>
              <a:gd name="connsiteX928" fmla="*/ 3105400 w 7467600"/>
              <a:gd name="connsiteY928" fmla="*/ 0 h 6858000"/>
              <a:gd name="connsiteX929" fmla="*/ 3094669 w 7467600"/>
              <a:gd name="connsiteY929" fmla="*/ 30308 h 6858000"/>
              <a:gd name="connsiteX930" fmla="*/ 2901945 w 7467600"/>
              <a:gd name="connsiteY930" fmla="*/ 466538 h 6858000"/>
              <a:gd name="connsiteX931" fmla="*/ 2815209 w 7467600"/>
              <a:gd name="connsiteY931" fmla="*/ 497361 h 6858000"/>
              <a:gd name="connsiteX932" fmla="*/ 2844845 w 7467600"/>
              <a:gd name="connsiteY932" fmla="*/ 127638 h 6858000"/>
              <a:gd name="connsiteX933" fmla="*/ 2867960 w 7467600"/>
              <a:gd name="connsiteY933" fmla="*/ 0 h 6858000"/>
              <a:gd name="connsiteX934" fmla="*/ 1057230 w 7467600"/>
              <a:gd name="connsiteY934" fmla="*/ 0 h 6858000"/>
              <a:gd name="connsiteX935" fmla="*/ 1111003 w 7467600"/>
              <a:gd name="connsiteY935" fmla="*/ 0 h 6858000"/>
              <a:gd name="connsiteX936" fmla="*/ 1125553 w 7467600"/>
              <a:gd name="connsiteY936" fmla="*/ 52588 h 6858000"/>
              <a:gd name="connsiteX937" fmla="*/ 1304276 w 7467600"/>
              <a:gd name="connsiteY937" fmla="*/ 476275 h 6858000"/>
              <a:gd name="connsiteX938" fmla="*/ 1492066 w 7467600"/>
              <a:gd name="connsiteY938" fmla="*/ 886333 h 6858000"/>
              <a:gd name="connsiteX939" fmla="*/ 1423698 w 7467600"/>
              <a:gd name="connsiteY939" fmla="*/ 710817 h 6858000"/>
              <a:gd name="connsiteX940" fmla="*/ 1357609 w 7467600"/>
              <a:gd name="connsiteY940" fmla="*/ 532892 h 6858000"/>
              <a:gd name="connsiteX941" fmla="*/ 1309550 w 7467600"/>
              <a:gd name="connsiteY941" fmla="*/ 374031 h 6858000"/>
              <a:gd name="connsiteX942" fmla="*/ 1193673 w 7467600"/>
              <a:gd name="connsiteY942" fmla="*/ 49533 h 6858000"/>
              <a:gd name="connsiteX943" fmla="*/ 1164391 w 7467600"/>
              <a:gd name="connsiteY943" fmla="*/ 0 h 6858000"/>
              <a:gd name="connsiteX944" fmla="*/ 1200666 w 7467600"/>
              <a:gd name="connsiteY944" fmla="*/ 0 h 6858000"/>
              <a:gd name="connsiteX945" fmla="*/ 1223408 w 7467600"/>
              <a:gd name="connsiteY945" fmla="*/ 38996 h 6858000"/>
              <a:gd name="connsiteX946" fmla="*/ 1339635 w 7467600"/>
              <a:gd name="connsiteY946" fmla="*/ 365517 h 6858000"/>
              <a:gd name="connsiteX947" fmla="*/ 1387469 w 7467600"/>
              <a:gd name="connsiteY947" fmla="*/ 523079 h 6858000"/>
              <a:gd name="connsiteX948" fmla="*/ 1452685 w 7467600"/>
              <a:gd name="connsiteY948" fmla="*/ 699806 h 6858000"/>
              <a:gd name="connsiteX949" fmla="*/ 1492092 w 7467600"/>
              <a:gd name="connsiteY949" fmla="*/ 800424 h 6858000"/>
              <a:gd name="connsiteX950" fmla="*/ 1455302 w 7467600"/>
              <a:gd name="connsiteY950" fmla="*/ 632913 h 6858000"/>
              <a:gd name="connsiteX951" fmla="*/ 1222336 w 7467600"/>
              <a:gd name="connsiteY951" fmla="*/ 9480 h 6858000"/>
              <a:gd name="connsiteX952" fmla="*/ 1214634 w 7467600"/>
              <a:gd name="connsiteY952" fmla="*/ 0 h 6858000"/>
              <a:gd name="connsiteX953" fmla="*/ 1289827 w 7467600"/>
              <a:gd name="connsiteY953" fmla="*/ 0 h 6858000"/>
              <a:gd name="connsiteX954" fmla="*/ 1321076 w 7467600"/>
              <a:gd name="connsiteY954" fmla="*/ 59722 h 6858000"/>
              <a:gd name="connsiteX955" fmla="*/ 1512579 w 7467600"/>
              <a:gd name="connsiteY955" fmla="*/ 626441 h 6858000"/>
              <a:gd name="connsiteX956" fmla="*/ 1506076 w 7467600"/>
              <a:gd name="connsiteY956" fmla="*/ 1089289 h 6858000"/>
              <a:gd name="connsiteX957" fmla="*/ 1486346 w 7467600"/>
              <a:gd name="connsiteY957" fmla="*/ 1079919 h 6858000"/>
              <a:gd name="connsiteX958" fmla="*/ 1070511 w 7467600"/>
              <a:gd name="connsiteY958" fmla="*/ 48609 h 6858000"/>
              <a:gd name="connsiteX959" fmla="*/ 1057230 w 7467600"/>
              <a:gd name="connsiteY959" fmla="*/ 0 h 6858000"/>
              <a:gd name="connsiteX960" fmla="*/ 43151 w 7467600"/>
              <a:gd name="connsiteY960" fmla="*/ 0 h 6858000"/>
              <a:gd name="connsiteX961" fmla="*/ 95283 w 7467600"/>
              <a:gd name="connsiteY961" fmla="*/ 0 h 6858000"/>
              <a:gd name="connsiteX962" fmla="*/ 300708 w 7467600"/>
              <a:gd name="connsiteY962" fmla="*/ 154571 h 6858000"/>
              <a:gd name="connsiteX963" fmla="*/ 530414 w 7467600"/>
              <a:gd name="connsiteY963" fmla="*/ 354673 h 6858000"/>
              <a:gd name="connsiteX964" fmla="*/ 333785 w 7467600"/>
              <a:gd name="connsiteY964" fmla="*/ 161564 h 6858000"/>
              <a:gd name="connsiteX965" fmla="*/ 147005 w 7467600"/>
              <a:gd name="connsiteY965" fmla="*/ 0 h 6858000"/>
              <a:gd name="connsiteX966" fmla="*/ 272509 w 7467600"/>
              <a:gd name="connsiteY966" fmla="*/ 0 h 6858000"/>
              <a:gd name="connsiteX967" fmla="*/ 326276 w 7467600"/>
              <a:gd name="connsiteY967" fmla="*/ 45847 h 6858000"/>
              <a:gd name="connsiteX968" fmla="*/ 823759 w 7467600"/>
              <a:gd name="connsiteY968" fmla="*/ 574145 h 6858000"/>
              <a:gd name="connsiteX969" fmla="*/ 811254 w 7467600"/>
              <a:gd name="connsiteY969" fmla="*/ 665546 h 6858000"/>
              <a:gd name="connsiteX970" fmla="*/ 154042 w 7467600"/>
              <a:gd name="connsiteY970" fmla="*/ 261522 h 6858000"/>
              <a:gd name="connsiteX971" fmla="*/ 13550 w 7467600"/>
              <a:gd name="connsiteY971" fmla="*/ 158423 h 6858000"/>
              <a:gd name="connsiteX972" fmla="*/ 0 w 7467600"/>
              <a:gd name="connsiteY972" fmla="*/ 146618 h 6858000"/>
              <a:gd name="connsiteX973" fmla="*/ 0 w 7467600"/>
              <a:gd name="connsiteY973" fmla="*/ 59161 h 6858000"/>
              <a:gd name="connsiteX974" fmla="*/ 45427 w 7467600"/>
              <a:gd name="connsiteY974" fmla="*/ 101078 h 6858000"/>
              <a:gd name="connsiteX975" fmla="*/ 630103 w 7467600"/>
              <a:gd name="connsiteY975" fmla="*/ 485885 h 6858000"/>
              <a:gd name="connsiteX976" fmla="*/ 532040 w 7467600"/>
              <a:gd name="connsiteY976" fmla="*/ 399359 h 6858000"/>
              <a:gd name="connsiteX977" fmla="*/ 517618 w 7467600"/>
              <a:gd name="connsiteY977" fmla="*/ 385726 h 6858000"/>
              <a:gd name="connsiteX978" fmla="*/ 285074 w 7467600"/>
              <a:gd name="connsiteY978" fmla="*/ 182755 h 6858000"/>
              <a:gd name="connsiteX979" fmla="*/ 43151 w 7467600"/>
              <a:gd name="connsiteY979"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6844835 w 7467600"/>
              <a:gd name="connsiteY74" fmla="*/ 5424988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467600 w 7467600"/>
              <a:gd name="connsiteY78" fmla="*/ 5925131 h 6858000"/>
              <a:gd name="connsiteX79" fmla="*/ 7271900 w 7467600"/>
              <a:gd name="connsiteY79" fmla="*/ 5734551 h 6858000"/>
              <a:gd name="connsiteX80" fmla="*/ 7015907 w 7467600"/>
              <a:gd name="connsiteY80" fmla="*/ 5541548 h 6858000"/>
              <a:gd name="connsiteX81" fmla="*/ 7259646 w 7467600"/>
              <a:gd name="connsiteY81" fmla="*/ 5765985 h 6858000"/>
              <a:gd name="connsiteX82" fmla="*/ 7467600 w 7467600"/>
              <a:gd name="connsiteY82" fmla="*/ 5971257 h 6858000"/>
              <a:gd name="connsiteX83" fmla="*/ 7467600 w 7467600"/>
              <a:gd name="connsiteY83" fmla="*/ 6012219 h 6858000"/>
              <a:gd name="connsiteX84" fmla="*/ 7240170 w 7467600"/>
              <a:gd name="connsiteY84" fmla="*/ 5787985 h 6858000"/>
              <a:gd name="connsiteX85" fmla="*/ 6946849 w 7467600"/>
              <a:gd name="connsiteY85" fmla="*/ 5523271 h 6858000"/>
              <a:gd name="connsiteX86" fmla="*/ 6946972 w 7467600"/>
              <a:gd name="connsiteY86" fmla="*/ 5526491 h 6858000"/>
              <a:gd name="connsiteX87" fmla="*/ 7105827 w 7467600"/>
              <a:gd name="connsiteY87" fmla="*/ 5718700 h 6858000"/>
              <a:gd name="connsiteX88" fmla="*/ 7356878 w 7467600"/>
              <a:gd name="connsiteY88" fmla="*/ 5981332 h 6858000"/>
              <a:gd name="connsiteX89" fmla="*/ 7467600 w 7467600"/>
              <a:gd name="connsiteY89" fmla="*/ 6117703 h 6858000"/>
              <a:gd name="connsiteX90" fmla="*/ 7467600 w 7467600"/>
              <a:gd name="connsiteY90" fmla="*/ 6163634 h 6858000"/>
              <a:gd name="connsiteX91" fmla="*/ 7403637 w 7467600"/>
              <a:gd name="connsiteY91" fmla="*/ 6083957 h 6858000"/>
              <a:gd name="connsiteX92" fmla="*/ 7254615 w 7467600"/>
              <a:gd name="connsiteY92" fmla="*/ 5911918 h 6858000"/>
              <a:gd name="connsiteX93" fmla="*/ 7312589 w 7467600"/>
              <a:gd name="connsiteY93" fmla="*/ 5982309 h 6858000"/>
              <a:gd name="connsiteX94" fmla="*/ 7448321 w 7467600"/>
              <a:gd name="connsiteY94" fmla="*/ 6190991 h 6858000"/>
              <a:gd name="connsiteX95" fmla="*/ 7467600 w 7467600"/>
              <a:gd name="connsiteY95" fmla="*/ 6221686 h 6858000"/>
              <a:gd name="connsiteX96" fmla="*/ 7467600 w 7467600"/>
              <a:gd name="connsiteY96" fmla="*/ 6334256 h 6858000"/>
              <a:gd name="connsiteX97" fmla="*/ 7454976 w 7467600"/>
              <a:gd name="connsiteY97" fmla="*/ 6318297 h 6858000"/>
              <a:gd name="connsiteX98" fmla="*/ 7042773 w 7467600"/>
              <a:gd name="connsiteY98" fmla="*/ 5734011 h 6858000"/>
              <a:gd name="connsiteX99" fmla="*/ 6844835 w 7467600"/>
              <a:gd name="connsiteY99" fmla="*/ 5424988 h 6858000"/>
              <a:gd name="connsiteX100" fmla="*/ 1456157 w 7467600"/>
              <a:gd name="connsiteY100" fmla="*/ 5371404 h 6858000"/>
              <a:gd name="connsiteX101" fmla="*/ 1244432 w 7467600"/>
              <a:gd name="connsiteY101" fmla="*/ 5385601 h 6858000"/>
              <a:gd name="connsiteX102" fmla="*/ 973990 w 7467600"/>
              <a:gd name="connsiteY102" fmla="*/ 5424940 h 6858000"/>
              <a:gd name="connsiteX103" fmla="*/ 1103809 w 7467600"/>
              <a:gd name="connsiteY103" fmla="*/ 5433720 h 6858000"/>
              <a:gd name="connsiteX104" fmla="*/ 1123454 w 7467600"/>
              <a:gd name="connsiteY104" fmla="*/ 5435727 h 6858000"/>
              <a:gd name="connsiteX105" fmla="*/ 1737017 w 7467600"/>
              <a:gd name="connsiteY105" fmla="*/ 5452183 h 6858000"/>
              <a:gd name="connsiteX106" fmla="*/ 1824397 w 7467600"/>
              <a:gd name="connsiteY106" fmla="*/ 5447757 h 6858000"/>
              <a:gd name="connsiteX107" fmla="*/ 2070059 w 7467600"/>
              <a:gd name="connsiteY107" fmla="*/ 5441660 h 6858000"/>
              <a:gd name="connsiteX108" fmla="*/ 1456157 w 7467600"/>
              <a:gd name="connsiteY108" fmla="*/ 5371404 h 6858000"/>
              <a:gd name="connsiteX109" fmla="*/ 4988186 w 7467600"/>
              <a:gd name="connsiteY109" fmla="*/ 5216467 h 6858000"/>
              <a:gd name="connsiteX110" fmla="*/ 4777334 w 7467600"/>
              <a:gd name="connsiteY110" fmla="*/ 5406072 h 6858000"/>
              <a:gd name="connsiteX111" fmla="*/ 4718341 w 7467600"/>
              <a:gd name="connsiteY111" fmla="*/ 5468043 h 6858000"/>
              <a:gd name="connsiteX112" fmla="*/ 4604655 w 7467600"/>
              <a:gd name="connsiteY112" fmla="*/ 5583434 h 6858000"/>
              <a:gd name="connsiteX113" fmla="*/ 4565074 w 7467600"/>
              <a:gd name="connsiteY113" fmla="*/ 5618550 h 6858000"/>
              <a:gd name="connsiteX114" fmla="*/ 4988186 w 7467600"/>
              <a:gd name="connsiteY114" fmla="*/ 5216467 h 6858000"/>
              <a:gd name="connsiteX115" fmla="*/ 4978032 w 7467600"/>
              <a:gd name="connsiteY115" fmla="*/ 5183809 h 6858000"/>
              <a:gd name="connsiteX116" fmla="*/ 4463413 w 7467600"/>
              <a:gd name="connsiteY116" fmla="*/ 5615162 h 6858000"/>
              <a:gd name="connsiteX117" fmla="*/ 4358134 w 7467600"/>
              <a:gd name="connsiteY117" fmla="*/ 5742791 h 6858000"/>
              <a:gd name="connsiteX118" fmla="*/ 4376219 w 7467600"/>
              <a:gd name="connsiteY118" fmla="*/ 5729027 h 6858000"/>
              <a:gd name="connsiteX119" fmla="*/ 4582340 w 7467600"/>
              <a:gd name="connsiteY119" fmla="*/ 5561037 h 6858000"/>
              <a:gd name="connsiteX120" fmla="*/ 4694684 w 7467600"/>
              <a:gd name="connsiteY120" fmla="*/ 5447098 h 6858000"/>
              <a:gd name="connsiteX121" fmla="*/ 4754123 w 7467600"/>
              <a:gd name="connsiteY121" fmla="*/ 5384643 h 6858000"/>
              <a:gd name="connsiteX122" fmla="*/ 4978032 w 7467600"/>
              <a:gd name="connsiteY122" fmla="*/ 5183809 h 6858000"/>
              <a:gd name="connsiteX123" fmla="*/ 1903353 w 7467600"/>
              <a:gd name="connsiteY123" fmla="*/ 5044827 h 6858000"/>
              <a:gd name="connsiteX124" fmla="*/ 1936931 w 7467600"/>
              <a:gd name="connsiteY124" fmla="*/ 5093954 h 6858000"/>
              <a:gd name="connsiteX125" fmla="*/ 2195868 w 7467600"/>
              <a:gd name="connsiteY125" fmla="*/ 5396574 h 6858000"/>
              <a:gd name="connsiteX126" fmla="*/ 2088852 w 7467600"/>
              <a:gd name="connsiteY126" fmla="*/ 5166123 h 6858000"/>
              <a:gd name="connsiteX127" fmla="*/ 1958241 w 7467600"/>
              <a:gd name="connsiteY127" fmla="*/ 5067955 h 6858000"/>
              <a:gd name="connsiteX128" fmla="*/ 1903353 w 7467600"/>
              <a:gd name="connsiteY128" fmla="*/ 5044827 h 6858000"/>
              <a:gd name="connsiteX129" fmla="*/ 1979378 w 7467600"/>
              <a:gd name="connsiteY129" fmla="*/ 4769504 h 6858000"/>
              <a:gd name="connsiteX130" fmla="*/ 2882120 w 7467600"/>
              <a:gd name="connsiteY130" fmla="*/ 5064547 h 6858000"/>
              <a:gd name="connsiteX131" fmla="*/ 2793103 w 7467600"/>
              <a:gd name="connsiteY131" fmla="*/ 5039699 h 6858000"/>
              <a:gd name="connsiteX132" fmla="*/ 2770041 w 7467600"/>
              <a:gd name="connsiteY132" fmla="*/ 5033634 h 6858000"/>
              <a:gd name="connsiteX133" fmla="*/ 1979378 w 7467600"/>
              <a:gd name="connsiteY133" fmla="*/ 4769504 h 6858000"/>
              <a:gd name="connsiteX134" fmla="*/ 1927410 w 7467600"/>
              <a:gd name="connsiteY134" fmla="*/ 4716164 h 6858000"/>
              <a:gd name="connsiteX135" fmla="*/ 1959587 w 7467600"/>
              <a:gd name="connsiteY135" fmla="*/ 4728849 h 6858000"/>
              <a:gd name="connsiteX136" fmla="*/ 2777707 w 7467600"/>
              <a:gd name="connsiteY136" fmla="*/ 5003991 h 6858000"/>
              <a:gd name="connsiteX137" fmla="*/ 2800768 w 7467600"/>
              <a:gd name="connsiteY137" fmla="*/ 5010056 h 6858000"/>
              <a:gd name="connsiteX138" fmla="*/ 2879408 w 7467600"/>
              <a:gd name="connsiteY138" fmla="*/ 5031590 h 6858000"/>
              <a:gd name="connsiteX139" fmla="*/ 2862295 w 7467600"/>
              <a:gd name="connsiteY139" fmla="*/ 5022958 h 6858000"/>
              <a:gd name="connsiteX140" fmla="*/ 2813343 w 7467600"/>
              <a:gd name="connsiteY140" fmla="*/ 4998369 h 6858000"/>
              <a:gd name="connsiteX141" fmla="*/ 2646245 w 7467600"/>
              <a:gd name="connsiteY141" fmla="*/ 4930999 h 6858000"/>
              <a:gd name="connsiteX142" fmla="*/ 1999243 w 7467600"/>
              <a:gd name="connsiteY142" fmla="*/ 4730524 h 6858000"/>
              <a:gd name="connsiteX143" fmla="*/ 1979527 w 7467600"/>
              <a:gd name="connsiteY143" fmla="*/ 4726651 h 6858000"/>
              <a:gd name="connsiteX144" fmla="*/ 1927410 w 7467600"/>
              <a:gd name="connsiteY144" fmla="*/ 4716164 h 6858000"/>
              <a:gd name="connsiteX145" fmla="*/ 1997014 w 7467600"/>
              <a:gd name="connsiteY145" fmla="*/ 4698007 h 6858000"/>
              <a:gd name="connsiteX146" fmla="*/ 2005458 w 7467600"/>
              <a:gd name="connsiteY146" fmla="*/ 4699540 h 6858000"/>
              <a:gd name="connsiteX147" fmla="*/ 2657186 w 7467600"/>
              <a:gd name="connsiteY147" fmla="*/ 4901687 h 6858000"/>
              <a:gd name="connsiteX148" fmla="*/ 2826662 w 7467600"/>
              <a:gd name="connsiteY148" fmla="*/ 4970362 h 6858000"/>
              <a:gd name="connsiteX149" fmla="*/ 2876100 w 7467600"/>
              <a:gd name="connsiteY149" fmla="*/ 4995397 h 6858000"/>
              <a:gd name="connsiteX150" fmla="*/ 3042600 w 7467600"/>
              <a:gd name="connsiteY150" fmla="*/ 5059532 h 6858000"/>
              <a:gd name="connsiteX151" fmla="*/ 1997014 w 7467600"/>
              <a:gd name="connsiteY151" fmla="*/ 4698007 h 6858000"/>
              <a:gd name="connsiteX152" fmla="*/ 2305292 w 7467600"/>
              <a:gd name="connsiteY152" fmla="*/ 4219492 h 6858000"/>
              <a:gd name="connsiteX153" fmla="*/ 3360922 w 7467600"/>
              <a:gd name="connsiteY153" fmla="*/ 4529373 h 6858000"/>
              <a:gd name="connsiteX154" fmla="*/ 3492420 w 7467600"/>
              <a:gd name="connsiteY154" fmla="*/ 4510145 h 6858000"/>
              <a:gd name="connsiteX155" fmla="*/ 3364086 w 7467600"/>
              <a:gd name="connsiteY155" fmla="*/ 4480340 h 6858000"/>
              <a:gd name="connsiteX156" fmla="*/ 3225818 w 7467600"/>
              <a:gd name="connsiteY156" fmla="*/ 4411822 h 6858000"/>
              <a:gd name="connsiteX157" fmla="*/ 3129696 w 7467600"/>
              <a:gd name="connsiteY157" fmla="*/ 4360704 h 6858000"/>
              <a:gd name="connsiteX158" fmla="*/ 2814545 w 7467600"/>
              <a:gd name="connsiteY158" fmla="*/ 4282955 h 6858000"/>
              <a:gd name="connsiteX159" fmla="*/ 2305292 w 7467600"/>
              <a:gd name="connsiteY159" fmla="*/ 4219492 h 6858000"/>
              <a:gd name="connsiteX160" fmla="*/ 2626982 w 7467600"/>
              <a:gd name="connsiteY160" fmla="*/ 4206450 h 6858000"/>
              <a:gd name="connsiteX161" fmla="*/ 2490617 w 7467600"/>
              <a:gd name="connsiteY161" fmla="*/ 4206951 h 6858000"/>
              <a:gd name="connsiteX162" fmla="*/ 2819869 w 7467600"/>
              <a:gd name="connsiteY162" fmla="*/ 4252936 h 6858000"/>
              <a:gd name="connsiteX163" fmla="*/ 3143018 w 7467600"/>
              <a:gd name="connsiteY163" fmla="*/ 4332698 h 6858000"/>
              <a:gd name="connsiteX164" fmla="*/ 3241520 w 7467600"/>
              <a:gd name="connsiteY164" fmla="*/ 4385112 h 6858000"/>
              <a:gd name="connsiteX165" fmla="*/ 3374575 w 7467600"/>
              <a:gd name="connsiteY165" fmla="*/ 4451517 h 6858000"/>
              <a:gd name="connsiteX166" fmla="*/ 3505221 w 7467600"/>
              <a:gd name="connsiteY166" fmla="*/ 4480757 h 6858000"/>
              <a:gd name="connsiteX167" fmla="*/ 2626982 w 7467600"/>
              <a:gd name="connsiteY167" fmla="*/ 4206450 h 6858000"/>
              <a:gd name="connsiteX168" fmla="*/ 1310106 w 7467600"/>
              <a:gd name="connsiteY168" fmla="*/ 3943217 h 6858000"/>
              <a:gd name="connsiteX169" fmla="*/ 854994 w 7467600"/>
              <a:gd name="connsiteY169" fmla="*/ 4399136 h 6858000"/>
              <a:gd name="connsiteX170" fmla="*/ 742462 w 7467600"/>
              <a:gd name="connsiteY170" fmla="*/ 4594648 h 6858000"/>
              <a:gd name="connsiteX171" fmla="*/ 820602 w 7467600"/>
              <a:gd name="connsiteY171" fmla="*/ 4485915 h 6858000"/>
              <a:gd name="connsiteX172" fmla="*/ 878295 w 7467600"/>
              <a:gd name="connsiteY172" fmla="*/ 4403594 h 6858000"/>
              <a:gd name="connsiteX173" fmla="*/ 1240607 w 7467600"/>
              <a:gd name="connsiteY173" fmla="*/ 4010401 h 6858000"/>
              <a:gd name="connsiteX174" fmla="*/ 1310106 w 7467600"/>
              <a:gd name="connsiteY174" fmla="*/ 3943217 h 6858000"/>
              <a:gd name="connsiteX175" fmla="*/ 1423113 w 7467600"/>
              <a:gd name="connsiteY175" fmla="*/ 3874565 h 6858000"/>
              <a:gd name="connsiteX176" fmla="*/ 1260565 w 7467600"/>
              <a:gd name="connsiteY176" fmla="*/ 4031982 h 6858000"/>
              <a:gd name="connsiteX177" fmla="*/ 901900 w 7467600"/>
              <a:gd name="connsiteY177" fmla="*/ 4421236 h 6858000"/>
              <a:gd name="connsiteX178" fmla="*/ 845044 w 7467600"/>
              <a:gd name="connsiteY178" fmla="*/ 4502436 h 6858000"/>
              <a:gd name="connsiteX179" fmla="*/ 685926 w 7467600"/>
              <a:gd name="connsiteY179" fmla="*/ 4703069 h 6858000"/>
              <a:gd name="connsiteX180" fmla="*/ 684248 w 7467600"/>
              <a:gd name="connsiteY180" fmla="*/ 4706721 h 6858000"/>
              <a:gd name="connsiteX181" fmla="*/ 1423113 w 7467600"/>
              <a:gd name="connsiteY181" fmla="*/ 3874565 h 6858000"/>
              <a:gd name="connsiteX182" fmla="*/ 3316479 w 7467600"/>
              <a:gd name="connsiteY182" fmla="*/ 3872136 h 6858000"/>
              <a:gd name="connsiteX183" fmla="*/ 3546806 w 7467600"/>
              <a:gd name="connsiteY183" fmla="*/ 4356139 h 6858000"/>
              <a:gd name="connsiteX184" fmla="*/ 3364433 w 7467600"/>
              <a:gd name="connsiteY184" fmla="*/ 3953121 h 6858000"/>
              <a:gd name="connsiteX185" fmla="*/ 3316479 w 7467600"/>
              <a:gd name="connsiteY185" fmla="*/ 3872136 h 6858000"/>
              <a:gd name="connsiteX186" fmla="*/ 3291335 w 7467600"/>
              <a:gd name="connsiteY186" fmla="*/ 3767420 h 6858000"/>
              <a:gd name="connsiteX187" fmla="*/ 3390805 w 7467600"/>
              <a:gd name="connsiteY187" fmla="*/ 3937163 h 6858000"/>
              <a:gd name="connsiteX188" fmla="*/ 3579062 w 7467600"/>
              <a:gd name="connsiteY188" fmla="*/ 4359040 h 6858000"/>
              <a:gd name="connsiteX189" fmla="*/ 3467355 w 7467600"/>
              <a:gd name="connsiteY189" fmla="*/ 3988130 h 6858000"/>
              <a:gd name="connsiteX190" fmla="*/ 3310753 w 7467600"/>
              <a:gd name="connsiteY190" fmla="*/ 3787140 h 6858000"/>
              <a:gd name="connsiteX191" fmla="*/ 3291335 w 7467600"/>
              <a:gd name="connsiteY191" fmla="*/ 3767420 h 6858000"/>
              <a:gd name="connsiteX192" fmla="*/ 1635889 w 7467600"/>
              <a:gd name="connsiteY192" fmla="*/ 3709494 h 6858000"/>
              <a:gd name="connsiteX193" fmla="*/ 1634800 w 7467600"/>
              <a:gd name="connsiteY193" fmla="*/ 3731111 h 6858000"/>
              <a:gd name="connsiteX194" fmla="*/ 1635889 w 7467600"/>
              <a:gd name="connsiteY194" fmla="*/ 3709494 h 6858000"/>
              <a:gd name="connsiteX195" fmla="*/ 1510397 w 7467600"/>
              <a:gd name="connsiteY195" fmla="*/ 3684705 h 6858000"/>
              <a:gd name="connsiteX196" fmla="*/ 1146550 w 7467600"/>
              <a:gd name="connsiteY196" fmla="*/ 3802012 h 6858000"/>
              <a:gd name="connsiteX197" fmla="*/ 698834 w 7467600"/>
              <a:gd name="connsiteY197" fmla="*/ 3952272 h 6858000"/>
              <a:gd name="connsiteX198" fmla="*/ 34256 w 7467600"/>
              <a:gd name="connsiteY198" fmla="*/ 4347603 h 6858000"/>
              <a:gd name="connsiteX199" fmla="*/ 527241 w 7467600"/>
              <a:gd name="connsiteY199" fmla="*/ 4065078 h 6858000"/>
              <a:gd name="connsiteX200" fmla="*/ 1510397 w 7467600"/>
              <a:gd name="connsiteY200" fmla="*/ 3684705 h 6858000"/>
              <a:gd name="connsiteX201" fmla="*/ 1313114 w 7467600"/>
              <a:gd name="connsiteY201" fmla="*/ 3655216 h 6858000"/>
              <a:gd name="connsiteX202" fmla="*/ 1109304 w 7467600"/>
              <a:gd name="connsiteY202" fmla="*/ 3669030 h 6858000"/>
              <a:gd name="connsiteX203" fmla="*/ 8129 w 7467600"/>
              <a:gd name="connsiteY203" fmla="*/ 4330519 h 6858000"/>
              <a:gd name="connsiteX204" fmla="*/ 687572 w 7467600"/>
              <a:gd name="connsiteY204" fmla="*/ 3925629 h 6858000"/>
              <a:gd name="connsiteX205" fmla="*/ 1138365 w 7467600"/>
              <a:gd name="connsiteY205" fmla="*/ 3774515 h 6858000"/>
              <a:gd name="connsiteX206" fmla="*/ 1505579 w 7467600"/>
              <a:gd name="connsiteY206" fmla="*/ 3655526 h 6858000"/>
              <a:gd name="connsiteX207" fmla="*/ 1313114 w 7467600"/>
              <a:gd name="connsiteY207" fmla="*/ 3655216 h 6858000"/>
              <a:gd name="connsiteX208" fmla="*/ 3655073 w 7467600"/>
              <a:gd name="connsiteY208" fmla="*/ 3650884 h 6858000"/>
              <a:gd name="connsiteX209" fmla="*/ 3989938 w 7467600"/>
              <a:gd name="connsiteY209" fmla="*/ 3991685 h 6858000"/>
              <a:gd name="connsiteX210" fmla="*/ 4393907 w 7467600"/>
              <a:gd name="connsiteY210" fmla="*/ 4261258 h 6858000"/>
              <a:gd name="connsiteX211" fmla="*/ 4648051 w 7467600"/>
              <a:gd name="connsiteY211" fmla="*/ 4374051 h 6858000"/>
              <a:gd name="connsiteX212" fmla="*/ 4383389 w 7467600"/>
              <a:gd name="connsiteY212" fmla="*/ 4184369 h 6858000"/>
              <a:gd name="connsiteX213" fmla="*/ 4165508 w 7467600"/>
              <a:gd name="connsiteY213" fmla="*/ 4035196 h 6858000"/>
              <a:gd name="connsiteX214" fmla="*/ 4068162 w 7467600"/>
              <a:gd name="connsiteY214" fmla="*/ 3953394 h 6858000"/>
              <a:gd name="connsiteX215" fmla="*/ 3981416 w 7467600"/>
              <a:gd name="connsiteY215" fmla="*/ 3880482 h 6858000"/>
              <a:gd name="connsiteX216" fmla="*/ 3800147 w 7467600"/>
              <a:gd name="connsiteY216" fmla="*/ 3749872 h 6858000"/>
              <a:gd name="connsiteX217" fmla="*/ 3655073 w 7467600"/>
              <a:gd name="connsiteY217" fmla="*/ 3650884 h 6858000"/>
              <a:gd name="connsiteX218" fmla="*/ 3670252 w 7467600"/>
              <a:gd name="connsiteY218" fmla="*/ 3622798 h 6858000"/>
              <a:gd name="connsiteX219" fmla="*/ 3817258 w 7467600"/>
              <a:gd name="connsiteY219" fmla="*/ 3723577 h 6858000"/>
              <a:gd name="connsiteX220" fmla="*/ 4000461 w 7467600"/>
              <a:gd name="connsiteY220" fmla="*/ 3855966 h 6858000"/>
              <a:gd name="connsiteX221" fmla="*/ 4088180 w 7467600"/>
              <a:gd name="connsiteY221" fmla="*/ 3929774 h 6858000"/>
              <a:gd name="connsiteX222" fmla="*/ 4184555 w 7467600"/>
              <a:gd name="connsiteY222" fmla="*/ 4010683 h 6858000"/>
              <a:gd name="connsiteX223" fmla="*/ 4399563 w 7467600"/>
              <a:gd name="connsiteY223" fmla="*/ 4158106 h 6858000"/>
              <a:gd name="connsiteX224" fmla="*/ 4684469 w 7467600"/>
              <a:gd name="connsiteY224" fmla="*/ 4364680 h 6858000"/>
              <a:gd name="connsiteX225" fmla="*/ 4690271 w 7467600"/>
              <a:gd name="connsiteY225" fmla="*/ 4370034 h 6858000"/>
              <a:gd name="connsiteX226" fmla="*/ 4136093 w 7467600"/>
              <a:gd name="connsiteY226" fmla="*/ 3858466 h 6858000"/>
              <a:gd name="connsiteX227" fmla="*/ 3670252 w 7467600"/>
              <a:gd name="connsiteY227" fmla="*/ 3622798 h 6858000"/>
              <a:gd name="connsiteX228" fmla="*/ 4440129 w 7467600"/>
              <a:gd name="connsiteY228" fmla="*/ 3448571 h 6858000"/>
              <a:gd name="connsiteX229" fmla="*/ 4856525 w 7467600"/>
              <a:gd name="connsiteY229" fmla="*/ 3915351 h 6858000"/>
              <a:gd name="connsiteX230" fmla="*/ 5059055 w 7467600"/>
              <a:gd name="connsiteY230" fmla="*/ 4108918 h 6858000"/>
              <a:gd name="connsiteX231" fmla="*/ 5290070 w 7467600"/>
              <a:gd name="connsiteY231" fmla="*/ 4263619 h 6858000"/>
              <a:gd name="connsiteX232" fmla="*/ 4834991 w 7467600"/>
              <a:gd name="connsiteY232" fmla="*/ 3830985 h 6858000"/>
              <a:gd name="connsiteX233" fmla="*/ 4440129 w 7467600"/>
              <a:gd name="connsiteY233" fmla="*/ 3448571 h 6858000"/>
              <a:gd name="connsiteX234" fmla="*/ 4441737 w 7467600"/>
              <a:gd name="connsiteY234" fmla="*/ 3399734 h 6858000"/>
              <a:gd name="connsiteX235" fmla="*/ 4431236 w 7467600"/>
              <a:gd name="connsiteY235" fmla="*/ 3400954 h 6858000"/>
              <a:gd name="connsiteX236" fmla="*/ 4557150 w 7467600"/>
              <a:gd name="connsiteY236" fmla="*/ 3510023 h 6858000"/>
              <a:gd name="connsiteX237" fmla="*/ 4856936 w 7467600"/>
              <a:gd name="connsiteY237" fmla="*/ 3809146 h 6858000"/>
              <a:gd name="connsiteX238" fmla="*/ 5111996 w 7467600"/>
              <a:gd name="connsiteY238" fmla="*/ 4065759 h 6858000"/>
              <a:gd name="connsiteX239" fmla="*/ 5388878 w 7467600"/>
              <a:gd name="connsiteY239" fmla="*/ 4300185 h 6858000"/>
              <a:gd name="connsiteX240" fmla="*/ 5425556 w 7467600"/>
              <a:gd name="connsiteY240" fmla="*/ 4308967 h 6858000"/>
              <a:gd name="connsiteX241" fmla="*/ 4943646 w 7467600"/>
              <a:gd name="connsiteY241" fmla="*/ 3822916 h 6858000"/>
              <a:gd name="connsiteX242" fmla="*/ 4594837 w 7467600"/>
              <a:gd name="connsiteY242" fmla="*/ 3532274 h 6858000"/>
              <a:gd name="connsiteX243" fmla="*/ 4441737 w 7467600"/>
              <a:gd name="connsiteY243" fmla="*/ 3399734 h 6858000"/>
              <a:gd name="connsiteX244" fmla="*/ 5425834 w 7467600"/>
              <a:gd name="connsiteY244" fmla="*/ 3162785 h 6858000"/>
              <a:gd name="connsiteX245" fmla="*/ 5401644 w 7467600"/>
              <a:gd name="connsiteY245" fmla="*/ 3617847 h 6858000"/>
              <a:gd name="connsiteX246" fmla="*/ 5467256 w 7467600"/>
              <a:gd name="connsiteY246" fmla="*/ 4175494 h 6858000"/>
              <a:gd name="connsiteX247" fmla="*/ 5448069 w 7467600"/>
              <a:gd name="connsiteY247" fmla="*/ 3567554 h 6858000"/>
              <a:gd name="connsiteX248" fmla="*/ 5425834 w 7467600"/>
              <a:gd name="connsiteY248" fmla="*/ 3162785 h 6858000"/>
              <a:gd name="connsiteX249" fmla="*/ 1318687 w 7467600"/>
              <a:gd name="connsiteY249" fmla="*/ 3113840 h 6858000"/>
              <a:gd name="connsiteX250" fmla="*/ 1066793 w 7467600"/>
              <a:gd name="connsiteY250" fmla="*/ 3212171 h 6858000"/>
              <a:gd name="connsiteX251" fmla="*/ 993319 w 7467600"/>
              <a:gd name="connsiteY251" fmla="*/ 3247648 h 6858000"/>
              <a:gd name="connsiteX252" fmla="*/ 853081 w 7467600"/>
              <a:gd name="connsiteY252" fmla="*/ 3312410 h 6858000"/>
              <a:gd name="connsiteX253" fmla="*/ 805957 w 7467600"/>
              <a:gd name="connsiteY253" fmla="*/ 3330443 h 6858000"/>
              <a:gd name="connsiteX254" fmla="*/ 1318687 w 7467600"/>
              <a:gd name="connsiteY254" fmla="*/ 3113840 h 6858000"/>
              <a:gd name="connsiteX255" fmla="*/ 5453702 w 7467600"/>
              <a:gd name="connsiteY255" fmla="*/ 3090882 h 6858000"/>
              <a:gd name="connsiteX256" fmla="*/ 5480135 w 7467600"/>
              <a:gd name="connsiteY256" fmla="*/ 3565802 h 6858000"/>
              <a:gd name="connsiteX257" fmla="*/ 5499023 w 7467600"/>
              <a:gd name="connsiteY257" fmla="*/ 4166310 h 6858000"/>
              <a:gd name="connsiteX258" fmla="*/ 5547022 w 7467600"/>
              <a:gd name="connsiteY258" fmla="*/ 3607838 h 6858000"/>
              <a:gd name="connsiteX259" fmla="*/ 5515964 w 7467600"/>
              <a:gd name="connsiteY259" fmla="*/ 3378541 h 6858000"/>
              <a:gd name="connsiteX260" fmla="*/ 5453702 w 7467600"/>
              <a:gd name="connsiteY260" fmla="*/ 3090882 h 6858000"/>
              <a:gd name="connsiteX261" fmla="*/ 1238695 w 7467600"/>
              <a:gd name="connsiteY261" fmla="*/ 3076820 h 6858000"/>
              <a:gd name="connsiteX262" fmla="*/ 716371 w 7467600"/>
              <a:gd name="connsiteY262" fmla="*/ 3293249 h 6858000"/>
              <a:gd name="connsiteX263" fmla="*/ 579522 w 7467600"/>
              <a:gd name="connsiteY263" fmla="*/ 3371759 h 6858000"/>
              <a:gd name="connsiteX264" fmla="*/ 600288 w 7467600"/>
              <a:gd name="connsiteY264" fmla="*/ 3365555 h 6858000"/>
              <a:gd name="connsiteX265" fmla="*/ 840692 w 7467600"/>
              <a:gd name="connsiteY265" fmla="*/ 3284921 h 6858000"/>
              <a:gd name="connsiteX266" fmla="*/ 979248 w 7467600"/>
              <a:gd name="connsiteY266" fmla="*/ 3221003 h 6858000"/>
              <a:gd name="connsiteX267" fmla="*/ 1053282 w 7467600"/>
              <a:gd name="connsiteY267" fmla="*/ 3185247 h 6858000"/>
              <a:gd name="connsiteX268" fmla="*/ 1320603 w 7467600"/>
              <a:gd name="connsiteY268" fmla="*/ 3081281 h 6858000"/>
              <a:gd name="connsiteX269" fmla="*/ 1238695 w 7467600"/>
              <a:gd name="connsiteY269" fmla="*/ 3076820 h 6858000"/>
              <a:gd name="connsiteX270" fmla="*/ 5425627 w 7467600"/>
              <a:gd name="connsiteY270" fmla="*/ 2954192 h 6858000"/>
              <a:gd name="connsiteX271" fmla="*/ 5470770 w 7467600"/>
              <a:gd name="connsiteY271" fmla="*/ 3005435 h 6858000"/>
              <a:gd name="connsiteX272" fmla="*/ 5519779 w 7467600"/>
              <a:gd name="connsiteY272" fmla="*/ 4359223 h 6858000"/>
              <a:gd name="connsiteX273" fmla="*/ 5520293 w 7467600"/>
              <a:gd name="connsiteY273" fmla="*/ 4360602 h 6858000"/>
              <a:gd name="connsiteX274" fmla="*/ 5767221 w 7467600"/>
              <a:gd name="connsiteY274" fmla="*/ 4665564 h 6858000"/>
              <a:gd name="connsiteX275" fmla="*/ 6937169 w 7467600"/>
              <a:gd name="connsiteY275" fmla="*/ 4815941 h 6858000"/>
              <a:gd name="connsiteX276" fmla="*/ 6953922 w 7467600"/>
              <a:gd name="connsiteY276" fmla="*/ 4890068 h 6858000"/>
              <a:gd name="connsiteX277" fmla="*/ 6071359 w 7467600"/>
              <a:gd name="connsiteY277" fmla="*/ 4770770 h 6858000"/>
              <a:gd name="connsiteX278" fmla="*/ 6038839 w 7467600"/>
              <a:gd name="connsiteY278" fmla="*/ 4764474 h 6858000"/>
              <a:gd name="connsiteX279" fmla="*/ 6038706 w 7467600"/>
              <a:gd name="connsiteY279" fmla="*/ 4763847 h 6858000"/>
              <a:gd name="connsiteX280" fmla="*/ 6037784 w 7467600"/>
              <a:gd name="connsiteY280" fmla="*/ 4764270 h 6858000"/>
              <a:gd name="connsiteX281" fmla="*/ 6038839 w 7467600"/>
              <a:gd name="connsiteY281" fmla="*/ 4764474 h 6858000"/>
              <a:gd name="connsiteX282" fmla="*/ 6040338 w 7467600"/>
              <a:gd name="connsiteY282" fmla="*/ 4771418 h 6858000"/>
              <a:gd name="connsiteX283" fmla="*/ 6024488 w 7467600"/>
              <a:gd name="connsiteY283" fmla="*/ 4809903 h 6858000"/>
              <a:gd name="connsiteX284" fmla="*/ 5599771 w 7467600"/>
              <a:gd name="connsiteY284" fmla="*/ 5509652 h 6858000"/>
              <a:gd name="connsiteX285" fmla="*/ 5548843 w 7467600"/>
              <a:gd name="connsiteY285" fmla="*/ 5563845 h 6858000"/>
              <a:gd name="connsiteX286" fmla="*/ 5940952 w 7467600"/>
              <a:gd name="connsiteY286" fmla="*/ 6250028 h 6858000"/>
              <a:gd name="connsiteX287" fmla="*/ 6043441 w 7467600"/>
              <a:gd name="connsiteY287" fmla="*/ 6665847 h 6858000"/>
              <a:gd name="connsiteX288" fmla="*/ 6093432 w 7467600"/>
              <a:gd name="connsiteY288" fmla="*/ 6858000 h 6858000"/>
              <a:gd name="connsiteX289" fmla="*/ 6034344 w 7467600"/>
              <a:gd name="connsiteY289" fmla="*/ 6858000 h 6858000"/>
              <a:gd name="connsiteX290" fmla="*/ 6026679 w 7467600"/>
              <a:gd name="connsiteY290" fmla="*/ 6836959 h 6858000"/>
              <a:gd name="connsiteX291" fmla="*/ 5800441 w 7467600"/>
              <a:gd name="connsiteY291" fmla="*/ 6335286 h 6858000"/>
              <a:gd name="connsiteX292" fmla="*/ 5526562 w 7467600"/>
              <a:gd name="connsiteY292" fmla="*/ 5705388 h 6858000"/>
              <a:gd name="connsiteX293" fmla="*/ 5519640 w 7467600"/>
              <a:gd name="connsiteY293" fmla="*/ 5683774 h 6858000"/>
              <a:gd name="connsiteX294" fmla="*/ 5844559 w 7467600"/>
              <a:gd name="connsiteY294" fmla="*/ 6553349 h 6858000"/>
              <a:gd name="connsiteX295" fmla="*/ 5975994 w 7467600"/>
              <a:gd name="connsiteY295" fmla="*/ 6858000 h 6858000"/>
              <a:gd name="connsiteX296" fmla="*/ 5898547 w 7467600"/>
              <a:gd name="connsiteY296" fmla="*/ 6858000 h 6858000"/>
              <a:gd name="connsiteX297" fmla="*/ 5682041 w 7467600"/>
              <a:gd name="connsiteY297" fmla="*/ 6355860 h 6858000"/>
              <a:gd name="connsiteX298" fmla="*/ 5461758 w 7467600"/>
              <a:gd name="connsiteY298" fmla="*/ 5820220 h 6858000"/>
              <a:gd name="connsiteX299" fmla="*/ 5237282 w 7467600"/>
              <a:gd name="connsiteY299" fmla="*/ 6579086 h 6858000"/>
              <a:gd name="connsiteX300" fmla="*/ 5115009 w 7467600"/>
              <a:gd name="connsiteY300" fmla="*/ 6858000 h 6858000"/>
              <a:gd name="connsiteX301" fmla="*/ 5028074 w 7467600"/>
              <a:gd name="connsiteY301" fmla="*/ 6858000 h 6858000"/>
              <a:gd name="connsiteX302" fmla="*/ 5079508 w 7467600"/>
              <a:gd name="connsiteY302" fmla="*/ 6749074 h 6858000"/>
              <a:gd name="connsiteX303" fmla="*/ 5371846 w 7467600"/>
              <a:gd name="connsiteY303" fmla="*/ 5924413 h 6858000"/>
              <a:gd name="connsiteX304" fmla="*/ 5270512 w 7467600"/>
              <a:gd name="connsiteY304" fmla="*/ 6138975 h 6858000"/>
              <a:gd name="connsiteX305" fmla="*/ 5062409 w 7467600"/>
              <a:gd name="connsiteY305" fmla="*/ 6653544 h 6858000"/>
              <a:gd name="connsiteX306" fmla="*/ 5036628 w 7467600"/>
              <a:gd name="connsiteY306" fmla="*/ 6754247 h 6858000"/>
              <a:gd name="connsiteX307" fmla="*/ 5009112 w 7467600"/>
              <a:gd name="connsiteY307" fmla="*/ 6858000 h 6858000"/>
              <a:gd name="connsiteX308" fmla="*/ 4976679 w 7467600"/>
              <a:gd name="connsiteY308" fmla="*/ 6858000 h 6858000"/>
              <a:gd name="connsiteX309" fmla="*/ 5006537 w 7467600"/>
              <a:gd name="connsiteY309" fmla="*/ 6747068 h 6858000"/>
              <a:gd name="connsiteX310" fmla="*/ 5032723 w 7467600"/>
              <a:gd name="connsiteY310" fmla="*/ 6644957 h 6858000"/>
              <a:gd name="connsiteX311" fmla="*/ 5242949 w 7467600"/>
              <a:gd name="connsiteY311" fmla="*/ 6125175 h 6858000"/>
              <a:gd name="connsiteX312" fmla="*/ 5286321 w 7467600"/>
              <a:gd name="connsiteY312" fmla="*/ 6033555 h 6858000"/>
              <a:gd name="connsiteX313" fmla="*/ 5008210 w 7467600"/>
              <a:gd name="connsiteY313" fmla="*/ 6649194 h 6858000"/>
              <a:gd name="connsiteX314" fmla="*/ 4986321 w 7467600"/>
              <a:gd name="connsiteY314" fmla="*/ 6765687 h 6858000"/>
              <a:gd name="connsiteX315" fmla="*/ 4973474 w 7467600"/>
              <a:gd name="connsiteY315" fmla="*/ 6858000 h 6858000"/>
              <a:gd name="connsiteX316" fmla="*/ 4907178 w 7467600"/>
              <a:gd name="connsiteY316" fmla="*/ 6858000 h 6858000"/>
              <a:gd name="connsiteX317" fmla="*/ 4910810 w 7467600"/>
              <a:gd name="connsiteY317" fmla="*/ 6829660 h 6858000"/>
              <a:gd name="connsiteX318" fmla="*/ 4987461 w 7467600"/>
              <a:gd name="connsiteY318" fmla="*/ 6432994 h 6858000"/>
              <a:gd name="connsiteX319" fmla="*/ 5179262 w 7467600"/>
              <a:gd name="connsiteY319" fmla="*/ 6035044 h 6858000"/>
              <a:gd name="connsiteX320" fmla="*/ 4689678 w 7467600"/>
              <a:gd name="connsiteY320" fmla="*/ 6440241 h 6858000"/>
              <a:gd name="connsiteX321" fmla="*/ 4477543 w 7467600"/>
              <a:gd name="connsiteY321" fmla="*/ 6674836 h 6858000"/>
              <a:gd name="connsiteX322" fmla="*/ 4329957 w 7467600"/>
              <a:gd name="connsiteY322" fmla="*/ 6858000 h 6858000"/>
              <a:gd name="connsiteX323" fmla="*/ 4218595 w 7467600"/>
              <a:gd name="connsiteY323" fmla="*/ 6858000 h 6858000"/>
              <a:gd name="connsiteX324" fmla="*/ 4368888 w 7467600"/>
              <a:gd name="connsiteY324" fmla="*/ 6668412 h 6858000"/>
              <a:gd name="connsiteX325" fmla="*/ 4563091 w 7467600"/>
              <a:gd name="connsiteY325" fmla="*/ 6442508 h 6858000"/>
              <a:gd name="connsiteX326" fmla="*/ 5387324 w 7467600"/>
              <a:gd name="connsiteY326" fmla="*/ 5705830 h 6858000"/>
              <a:gd name="connsiteX327" fmla="*/ 5073620 w 7467600"/>
              <a:gd name="connsiteY327" fmla="*/ 5955437 h 6858000"/>
              <a:gd name="connsiteX328" fmla="*/ 4689789 w 7467600"/>
              <a:gd name="connsiteY328" fmla="*/ 6268382 h 6858000"/>
              <a:gd name="connsiteX329" fmla="*/ 4418722 w 7467600"/>
              <a:gd name="connsiteY329" fmla="*/ 6570886 h 6858000"/>
              <a:gd name="connsiteX330" fmla="*/ 4214944 w 7467600"/>
              <a:gd name="connsiteY330" fmla="*/ 6858000 h 6858000"/>
              <a:gd name="connsiteX331" fmla="*/ 4177898 w 7467600"/>
              <a:gd name="connsiteY331" fmla="*/ 6858000 h 6858000"/>
              <a:gd name="connsiteX332" fmla="*/ 4391597 w 7467600"/>
              <a:gd name="connsiteY332" fmla="*/ 6556370 h 6858000"/>
              <a:gd name="connsiteX333" fmla="*/ 4668889 w 7467600"/>
              <a:gd name="connsiteY333" fmla="*/ 6246399 h 6858000"/>
              <a:gd name="connsiteX334" fmla="*/ 5055427 w 7467600"/>
              <a:gd name="connsiteY334" fmla="*/ 5931476 h 6858000"/>
              <a:gd name="connsiteX335" fmla="*/ 5371814 w 7467600"/>
              <a:gd name="connsiteY335" fmla="*/ 5678975 h 6858000"/>
              <a:gd name="connsiteX336" fmla="*/ 4987918 w 7467600"/>
              <a:gd name="connsiteY336" fmla="*/ 5838701 h 6858000"/>
              <a:gd name="connsiteX337" fmla="*/ 4317146 w 7467600"/>
              <a:gd name="connsiteY337" fmla="*/ 6587716 h 6858000"/>
              <a:gd name="connsiteX338" fmla="*/ 4171627 w 7467600"/>
              <a:gd name="connsiteY338" fmla="*/ 6858000 h 6858000"/>
              <a:gd name="connsiteX339" fmla="*/ 4081585 w 7467600"/>
              <a:gd name="connsiteY339" fmla="*/ 6858000 h 6858000"/>
              <a:gd name="connsiteX340" fmla="*/ 4238603 w 7467600"/>
              <a:gd name="connsiteY340" fmla="*/ 6559341 h 6858000"/>
              <a:gd name="connsiteX341" fmla="*/ 4778333 w 7467600"/>
              <a:gd name="connsiteY341" fmla="*/ 5873626 h 6858000"/>
              <a:gd name="connsiteX342" fmla="*/ 5414185 w 7467600"/>
              <a:gd name="connsiteY342" fmla="*/ 5573882 h 6858000"/>
              <a:gd name="connsiteX343" fmla="*/ 5959648 w 7467600"/>
              <a:gd name="connsiteY343" fmla="*/ 4760797 h 6858000"/>
              <a:gd name="connsiteX344" fmla="*/ 5355019 w 7467600"/>
              <a:gd name="connsiteY344" fmla="*/ 4734672 h 6858000"/>
              <a:gd name="connsiteX345" fmla="*/ 5083565 w 7467600"/>
              <a:gd name="connsiteY345" fmla="*/ 5179121 h 6858000"/>
              <a:gd name="connsiteX346" fmla="*/ 4713577 w 7467600"/>
              <a:gd name="connsiteY346" fmla="*/ 5616803 h 6858000"/>
              <a:gd name="connsiteX347" fmla="*/ 3989559 w 7467600"/>
              <a:gd name="connsiteY347" fmla="*/ 6145945 h 6858000"/>
              <a:gd name="connsiteX348" fmla="*/ 3939824 w 7467600"/>
              <a:gd name="connsiteY348" fmla="*/ 6066900 h 6858000"/>
              <a:gd name="connsiteX349" fmla="*/ 4584537 w 7467600"/>
              <a:gd name="connsiteY349" fmla="*/ 5324826 h 6858000"/>
              <a:gd name="connsiteX350" fmla="*/ 5037105 w 7467600"/>
              <a:gd name="connsiteY350" fmla="*/ 5088765 h 6858000"/>
              <a:gd name="connsiteX351" fmla="*/ 5039930 w 7467600"/>
              <a:gd name="connsiteY351" fmla="*/ 5089585 h 6858000"/>
              <a:gd name="connsiteX352" fmla="*/ 5263764 w 7467600"/>
              <a:gd name="connsiteY352" fmla="*/ 4735525 h 6858000"/>
              <a:gd name="connsiteX353" fmla="*/ 4086300 w 7467600"/>
              <a:gd name="connsiteY353" fmla="*/ 4884599 h 6858000"/>
              <a:gd name="connsiteX354" fmla="*/ 4085485 w 7467600"/>
              <a:gd name="connsiteY354" fmla="*/ 4899070 h 6858000"/>
              <a:gd name="connsiteX355" fmla="*/ 3871915 w 7467600"/>
              <a:gd name="connsiteY355" fmla="*/ 5253645 h 6858000"/>
              <a:gd name="connsiteX356" fmla="*/ 3799374 w 7467600"/>
              <a:gd name="connsiteY356" fmla="*/ 5466127 h 6858000"/>
              <a:gd name="connsiteX357" fmla="*/ 3498850 w 7467600"/>
              <a:gd name="connsiteY357" fmla="*/ 6661888 h 6858000"/>
              <a:gd name="connsiteX358" fmla="*/ 3399216 w 7467600"/>
              <a:gd name="connsiteY358" fmla="*/ 6858000 h 6858000"/>
              <a:gd name="connsiteX359" fmla="*/ 3303688 w 7467600"/>
              <a:gd name="connsiteY359" fmla="*/ 6858000 h 6858000"/>
              <a:gd name="connsiteX360" fmla="*/ 3391774 w 7467600"/>
              <a:gd name="connsiteY360" fmla="*/ 6697181 h 6858000"/>
              <a:gd name="connsiteX361" fmla="*/ 3735540 w 7467600"/>
              <a:gd name="connsiteY361" fmla="*/ 5546923 h 6858000"/>
              <a:gd name="connsiteX362" fmla="*/ 3729438 w 7467600"/>
              <a:gd name="connsiteY362" fmla="*/ 5569058 h 6858000"/>
              <a:gd name="connsiteX363" fmla="*/ 3707782 w 7467600"/>
              <a:gd name="connsiteY363" fmla="*/ 5644908 h 6858000"/>
              <a:gd name="connsiteX364" fmla="*/ 3583827 w 7467600"/>
              <a:gd name="connsiteY364" fmla="*/ 6039215 h 6858000"/>
              <a:gd name="connsiteX365" fmla="*/ 3547861 w 7467600"/>
              <a:gd name="connsiteY365" fmla="*/ 6129609 h 6858000"/>
              <a:gd name="connsiteX366" fmla="*/ 3490905 w 7467600"/>
              <a:gd name="connsiteY366" fmla="*/ 6277660 h 6858000"/>
              <a:gd name="connsiteX367" fmla="*/ 3455859 w 7467600"/>
              <a:gd name="connsiteY367" fmla="*/ 6391301 h 6858000"/>
              <a:gd name="connsiteX368" fmla="*/ 3429112 w 7467600"/>
              <a:gd name="connsiteY368" fmla="*/ 6479469 h 6858000"/>
              <a:gd name="connsiteX369" fmla="*/ 3304862 w 7467600"/>
              <a:gd name="connsiteY369" fmla="*/ 6796476 h 6858000"/>
              <a:gd name="connsiteX370" fmla="*/ 3276071 w 7467600"/>
              <a:gd name="connsiteY370" fmla="*/ 6858000 h 6858000"/>
              <a:gd name="connsiteX371" fmla="*/ 3240805 w 7467600"/>
              <a:gd name="connsiteY371" fmla="*/ 6858000 h 6858000"/>
              <a:gd name="connsiteX372" fmla="*/ 3275917 w 7467600"/>
              <a:gd name="connsiteY372" fmla="*/ 6783192 h 6858000"/>
              <a:gd name="connsiteX373" fmla="*/ 3399358 w 7467600"/>
              <a:gd name="connsiteY373" fmla="*/ 6469011 h 6858000"/>
              <a:gd name="connsiteX374" fmla="*/ 3425650 w 7467600"/>
              <a:gd name="connsiteY374" fmla="*/ 6381333 h 6858000"/>
              <a:gd name="connsiteX375" fmla="*/ 3460661 w 7467600"/>
              <a:gd name="connsiteY375" fmla="*/ 6266763 h 6858000"/>
              <a:gd name="connsiteX376" fmla="*/ 3518021 w 7467600"/>
              <a:gd name="connsiteY376" fmla="*/ 6117298 h 6858000"/>
              <a:gd name="connsiteX377" fmla="*/ 3554035 w 7467600"/>
              <a:gd name="connsiteY377" fmla="*/ 6027832 h 6858000"/>
              <a:gd name="connsiteX378" fmla="*/ 3677174 w 7467600"/>
              <a:gd name="connsiteY378" fmla="*/ 5636351 h 6858000"/>
              <a:gd name="connsiteX379" fmla="*/ 3698819 w 7467600"/>
              <a:gd name="connsiteY379" fmla="*/ 5560503 h 6858000"/>
              <a:gd name="connsiteX380" fmla="*/ 3702094 w 7467600"/>
              <a:gd name="connsiteY380" fmla="*/ 5549194 h 6858000"/>
              <a:gd name="connsiteX381" fmla="*/ 3398355 w 7467600"/>
              <a:gd name="connsiteY381" fmla="*/ 6094603 h 6858000"/>
              <a:gd name="connsiteX382" fmla="*/ 3193941 w 7467600"/>
              <a:gd name="connsiteY382" fmla="*/ 6798775 h 6858000"/>
              <a:gd name="connsiteX383" fmla="*/ 3184140 w 7467600"/>
              <a:gd name="connsiteY383" fmla="*/ 6858000 h 6858000"/>
              <a:gd name="connsiteX384" fmla="*/ 3099978 w 7467600"/>
              <a:gd name="connsiteY384" fmla="*/ 6858000 h 6858000"/>
              <a:gd name="connsiteX385" fmla="*/ 3101556 w 7467600"/>
              <a:gd name="connsiteY385" fmla="*/ 6843337 h 6858000"/>
              <a:gd name="connsiteX386" fmla="*/ 3370162 w 7467600"/>
              <a:gd name="connsiteY386" fmla="*/ 5785550 h 6858000"/>
              <a:gd name="connsiteX387" fmla="*/ 3746477 w 7467600"/>
              <a:gd name="connsiteY387" fmla="*/ 5377889 h 6858000"/>
              <a:gd name="connsiteX388" fmla="*/ 3863399 w 7467600"/>
              <a:gd name="connsiteY388" fmla="*/ 5087257 h 6858000"/>
              <a:gd name="connsiteX389" fmla="*/ 3968712 w 7467600"/>
              <a:gd name="connsiteY389" fmla="*/ 4913989 h 6858000"/>
              <a:gd name="connsiteX390" fmla="*/ 2792390 w 7467600"/>
              <a:gd name="connsiteY390" fmla="*/ 5382974 h 6858000"/>
              <a:gd name="connsiteX391" fmla="*/ 2714982 w 7467600"/>
              <a:gd name="connsiteY391" fmla="*/ 5427051 h 6858000"/>
              <a:gd name="connsiteX392" fmla="*/ 2813361 w 7467600"/>
              <a:gd name="connsiteY392" fmla="*/ 6023912 h 6858000"/>
              <a:gd name="connsiteX393" fmla="*/ 2688430 w 7467600"/>
              <a:gd name="connsiteY393" fmla="*/ 6801564 h 6858000"/>
              <a:gd name="connsiteX394" fmla="*/ 2629626 w 7467600"/>
              <a:gd name="connsiteY394" fmla="*/ 6763394 h 6858000"/>
              <a:gd name="connsiteX395" fmla="*/ 2565328 w 7467600"/>
              <a:gd name="connsiteY395" fmla="*/ 5516399 h 6858000"/>
              <a:gd name="connsiteX396" fmla="*/ 1922999 w 7467600"/>
              <a:gd name="connsiteY396" fmla="*/ 5980343 h 6858000"/>
              <a:gd name="connsiteX397" fmla="*/ 1950261 w 7467600"/>
              <a:gd name="connsiteY397" fmla="*/ 6405858 h 6858000"/>
              <a:gd name="connsiteX398" fmla="*/ 2365554 w 7467600"/>
              <a:gd name="connsiteY398" fmla="*/ 6759107 h 6858000"/>
              <a:gd name="connsiteX399" fmla="*/ 2424142 w 7467600"/>
              <a:gd name="connsiteY399" fmla="*/ 6858000 h 6858000"/>
              <a:gd name="connsiteX400" fmla="*/ 2395994 w 7467600"/>
              <a:gd name="connsiteY400" fmla="*/ 6858000 h 6858000"/>
              <a:gd name="connsiteX401" fmla="*/ 2392863 w 7467600"/>
              <a:gd name="connsiteY401" fmla="*/ 6852964 h 6858000"/>
              <a:gd name="connsiteX402" fmla="*/ 2017589 w 7467600"/>
              <a:gd name="connsiteY402" fmla="*/ 6493982 h 6858000"/>
              <a:gd name="connsiteX403" fmla="*/ 2147336 w 7467600"/>
              <a:gd name="connsiteY403" fmla="*/ 6594052 h 6858000"/>
              <a:gd name="connsiteX404" fmla="*/ 2207047 w 7467600"/>
              <a:gd name="connsiteY404" fmla="*/ 6654540 h 6858000"/>
              <a:gd name="connsiteX405" fmla="*/ 2299106 w 7467600"/>
              <a:gd name="connsiteY405" fmla="*/ 6778931 h 6858000"/>
              <a:gd name="connsiteX406" fmla="*/ 2314430 w 7467600"/>
              <a:gd name="connsiteY406" fmla="*/ 6801144 h 6858000"/>
              <a:gd name="connsiteX407" fmla="*/ 2352406 w 7467600"/>
              <a:gd name="connsiteY407" fmla="*/ 6858000 h 6858000"/>
              <a:gd name="connsiteX408" fmla="*/ 2314492 w 7467600"/>
              <a:gd name="connsiteY408" fmla="*/ 6858000 h 6858000"/>
              <a:gd name="connsiteX409" fmla="*/ 2288095 w 7467600"/>
              <a:gd name="connsiteY409" fmla="*/ 6818030 h 6858000"/>
              <a:gd name="connsiteX410" fmla="*/ 2272768 w 7467600"/>
              <a:gd name="connsiteY410" fmla="*/ 6795822 h 6858000"/>
              <a:gd name="connsiteX411" fmla="*/ 2182715 w 7467600"/>
              <a:gd name="connsiteY411" fmla="*/ 6675071 h 6858000"/>
              <a:gd name="connsiteX412" fmla="*/ 2032061 w 7467600"/>
              <a:gd name="connsiteY412" fmla="*/ 6541380 h 6858000"/>
              <a:gd name="connsiteX413" fmla="*/ 2257220 w 7467600"/>
              <a:gd name="connsiteY413" fmla="*/ 6826257 h 6858000"/>
              <a:gd name="connsiteX414" fmla="*/ 2281324 w 7467600"/>
              <a:gd name="connsiteY414" fmla="*/ 6858000 h 6858000"/>
              <a:gd name="connsiteX415" fmla="*/ 2242860 w 7467600"/>
              <a:gd name="connsiteY415" fmla="*/ 6858000 h 6858000"/>
              <a:gd name="connsiteX416" fmla="*/ 2232818 w 7467600"/>
              <a:gd name="connsiteY416" fmla="*/ 6844926 h 6858000"/>
              <a:gd name="connsiteX417" fmla="*/ 1990172 w 7467600"/>
              <a:gd name="connsiteY417" fmla="*/ 6542121 h 6858000"/>
              <a:gd name="connsiteX418" fmla="*/ 2124090 w 7467600"/>
              <a:gd name="connsiteY418" fmla="*/ 6761017 h 6858000"/>
              <a:gd name="connsiteX419" fmla="*/ 2200380 w 7467600"/>
              <a:gd name="connsiteY419" fmla="*/ 6858000 h 6858000"/>
              <a:gd name="connsiteX420" fmla="*/ 2147507 w 7467600"/>
              <a:gd name="connsiteY420" fmla="*/ 6858000 h 6858000"/>
              <a:gd name="connsiteX421" fmla="*/ 2070668 w 7467600"/>
              <a:gd name="connsiteY421" fmla="*/ 6761520 h 6858000"/>
              <a:gd name="connsiteX422" fmla="*/ 1975142 w 7467600"/>
              <a:gd name="connsiteY422" fmla="*/ 6585570 h 6858000"/>
              <a:gd name="connsiteX423" fmla="*/ 2050035 w 7467600"/>
              <a:gd name="connsiteY423" fmla="*/ 6813345 h 6858000"/>
              <a:gd name="connsiteX424" fmla="*/ 2063025 w 7467600"/>
              <a:gd name="connsiteY424" fmla="*/ 6858000 h 6858000"/>
              <a:gd name="connsiteX425" fmla="*/ 2021675 w 7467600"/>
              <a:gd name="connsiteY425" fmla="*/ 6858000 h 6858000"/>
              <a:gd name="connsiteX426" fmla="*/ 2019308 w 7467600"/>
              <a:gd name="connsiteY426" fmla="*/ 6847118 h 6858000"/>
              <a:gd name="connsiteX427" fmla="*/ 1938835 w 7467600"/>
              <a:gd name="connsiteY427" fmla="*/ 6551160 h 6858000"/>
              <a:gd name="connsiteX428" fmla="*/ 1953230 w 7467600"/>
              <a:gd name="connsiteY428" fmla="*/ 6759699 h 6858000"/>
              <a:gd name="connsiteX429" fmla="*/ 1956763 w 7467600"/>
              <a:gd name="connsiteY429" fmla="*/ 6778191 h 6858000"/>
              <a:gd name="connsiteX430" fmla="*/ 1967925 w 7467600"/>
              <a:gd name="connsiteY430" fmla="*/ 6858000 h 6858000"/>
              <a:gd name="connsiteX431" fmla="*/ 1936622 w 7467600"/>
              <a:gd name="connsiteY431" fmla="*/ 6858000 h 6858000"/>
              <a:gd name="connsiteX432" fmla="*/ 1926261 w 7467600"/>
              <a:gd name="connsiteY432" fmla="*/ 6784064 h 6858000"/>
              <a:gd name="connsiteX433" fmla="*/ 1922724 w 7467600"/>
              <a:gd name="connsiteY433" fmla="*/ 6765577 h 6858000"/>
              <a:gd name="connsiteX434" fmla="*/ 1904650 w 7467600"/>
              <a:gd name="connsiteY434" fmla="*/ 6639616 h 6858000"/>
              <a:gd name="connsiteX435" fmla="*/ 1885273 w 7467600"/>
              <a:gd name="connsiteY435" fmla="*/ 6858000 h 6858000"/>
              <a:gd name="connsiteX436" fmla="*/ 1854363 w 7467600"/>
              <a:gd name="connsiteY436" fmla="*/ 6858000 h 6858000"/>
              <a:gd name="connsiteX437" fmla="*/ 1880391 w 7467600"/>
              <a:gd name="connsiteY437" fmla="*/ 6603796 h 6858000"/>
              <a:gd name="connsiteX438" fmla="*/ 1818273 w 7467600"/>
              <a:gd name="connsiteY438" fmla="*/ 6715729 h 6858000"/>
              <a:gd name="connsiteX439" fmla="*/ 1794691 w 7467600"/>
              <a:gd name="connsiteY439" fmla="*/ 6843239 h 6858000"/>
              <a:gd name="connsiteX440" fmla="*/ 1794914 w 7467600"/>
              <a:gd name="connsiteY440" fmla="*/ 6858000 h 6858000"/>
              <a:gd name="connsiteX441" fmla="*/ 1746128 w 7467600"/>
              <a:gd name="connsiteY441" fmla="*/ 6858000 h 6858000"/>
              <a:gd name="connsiteX442" fmla="*/ 1753934 w 7467600"/>
              <a:gd name="connsiteY442" fmla="*/ 6724796 h 6858000"/>
              <a:gd name="connsiteX443" fmla="*/ 1792053 w 7467600"/>
              <a:gd name="connsiteY443" fmla="*/ 6572396 h 6858000"/>
              <a:gd name="connsiteX444" fmla="*/ 1862248 w 7467600"/>
              <a:gd name="connsiteY444" fmla="*/ 6266397 h 6858000"/>
              <a:gd name="connsiteX445" fmla="*/ 1862250 w 7467600"/>
              <a:gd name="connsiteY445" fmla="*/ 6033531 h 6858000"/>
              <a:gd name="connsiteX446" fmla="*/ 1211999 w 7467600"/>
              <a:gd name="connsiteY446" fmla="*/ 6683610 h 6858000"/>
              <a:gd name="connsiteX447" fmla="*/ 1213266 w 7467600"/>
              <a:gd name="connsiteY447" fmla="*/ 6691947 h 6858000"/>
              <a:gd name="connsiteX448" fmla="*/ 1203370 w 7467600"/>
              <a:gd name="connsiteY448" fmla="*/ 6850676 h 6858000"/>
              <a:gd name="connsiteX449" fmla="*/ 1203671 w 7467600"/>
              <a:gd name="connsiteY449" fmla="*/ 6858000 h 6858000"/>
              <a:gd name="connsiteX450" fmla="*/ 1143180 w 7467600"/>
              <a:gd name="connsiteY450" fmla="*/ 6858000 h 6858000"/>
              <a:gd name="connsiteX451" fmla="*/ 1142176 w 7467600"/>
              <a:gd name="connsiteY451" fmla="*/ 6766045 h 6858000"/>
              <a:gd name="connsiteX452" fmla="*/ 1067484 w 7467600"/>
              <a:gd name="connsiteY452" fmla="*/ 6858000 h 6858000"/>
              <a:gd name="connsiteX453" fmla="*/ 953928 w 7467600"/>
              <a:gd name="connsiteY453" fmla="*/ 6858000 h 6858000"/>
              <a:gd name="connsiteX454" fmla="*/ 959715 w 7467600"/>
              <a:gd name="connsiteY454" fmla="*/ 6850185 h 6858000"/>
              <a:gd name="connsiteX455" fmla="*/ 1483788 w 7467600"/>
              <a:gd name="connsiteY455" fmla="*/ 6259174 h 6858000"/>
              <a:gd name="connsiteX456" fmla="*/ 1100671 w 7467600"/>
              <a:gd name="connsiteY456" fmla="*/ 6252137 h 6858000"/>
              <a:gd name="connsiteX457" fmla="*/ 1090144 w 7467600"/>
              <a:gd name="connsiteY457" fmla="*/ 6256748 h 6858000"/>
              <a:gd name="connsiteX458" fmla="*/ 1095872 w 7467600"/>
              <a:gd name="connsiteY458" fmla="*/ 6271892 h 6858000"/>
              <a:gd name="connsiteX459" fmla="*/ 262785 w 7467600"/>
              <a:gd name="connsiteY459" fmla="*/ 6845450 h 6858000"/>
              <a:gd name="connsiteX460" fmla="*/ 209968 w 7467600"/>
              <a:gd name="connsiteY460" fmla="*/ 6770713 h 6858000"/>
              <a:gd name="connsiteX461" fmla="*/ 873460 w 7467600"/>
              <a:gd name="connsiteY461" fmla="*/ 6253768 h 6858000"/>
              <a:gd name="connsiteX462" fmla="*/ 192686 w 7467600"/>
              <a:gd name="connsiteY462" fmla="*/ 5849257 h 6858000"/>
              <a:gd name="connsiteX463" fmla="*/ 4696 w 7467600"/>
              <a:gd name="connsiteY463" fmla="*/ 5697668 h 6858000"/>
              <a:gd name="connsiteX464" fmla="*/ 0 w 7467600"/>
              <a:gd name="connsiteY464" fmla="*/ 5689984 h 6858000"/>
              <a:gd name="connsiteX465" fmla="*/ 0 w 7467600"/>
              <a:gd name="connsiteY465" fmla="*/ 5513472 h 6858000"/>
              <a:gd name="connsiteX466" fmla="*/ 174101 w 7467600"/>
              <a:gd name="connsiteY466" fmla="*/ 5620277 h 6858000"/>
              <a:gd name="connsiteX467" fmla="*/ 891800 w 7467600"/>
              <a:gd name="connsiteY467" fmla="*/ 6036935 h 6858000"/>
              <a:gd name="connsiteX468" fmla="*/ 1072219 w 7467600"/>
              <a:gd name="connsiteY468" fmla="*/ 6169443 h 6858000"/>
              <a:gd name="connsiteX469" fmla="*/ 1074117 w 7467600"/>
              <a:gd name="connsiteY469" fmla="*/ 6170301 h 6858000"/>
              <a:gd name="connsiteX470" fmla="*/ 1083114 w 7467600"/>
              <a:gd name="connsiteY470" fmla="*/ 6174131 h 6858000"/>
              <a:gd name="connsiteX471" fmla="*/ 1543010 w 7467600"/>
              <a:gd name="connsiteY471" fmla="*/ 6191140 h 6858000"/>
              <a:gd name="connsiteX472" fmla="*/ 1551080 w 7467600"/>
              <a:gd name="connsiteY472" fmla="*/ 6195006 h 6858000"/>
              <a:gd name="connsiteX473" fmla="*/ 2345443 w 7467600"/>
              <a:gd name="connsiteY473" fmla="*/ 5549882 h 6858000"/>
              <a:gd name="connsiteX474" fmla="*/ 1721499 w 7467600"/>
              <a:gd name="connsiteY474" fmla="*/ 5599969 h 6858000"/>
              <a:gd name="connsiteX475" fmla="*/ 767716 w 7467600"/>
              <a:gd name="connsiteY475" fmla="*/ 5472768 h 6858000"/>
              <a:gd name="connsiteX476" fmla="*/ 722147 w 7467600"/>
              <a:gd name="connsiteY476" fmla="*/ 5393091 h 6858000"/>
              <a:gd name="connsiteX477" fmla="*/ 1485552 w 7467600"/>
              <a:gd name="connsiteY477" fmla="*/ 5313202 h 6858000"/>
              <a:gd name="connsiteX478" fmla="*/ 2143004 w 7467600"/>
              <a:gd name="connsiteY478" fmla="*/ 5402420 h 6858000"/>
              <a:gd name="connsiteX479" fmla="*/ 1933391 w 7467600"/>
              <a:gd name="connsiteY479" fmla="*/ 5156971 h 6858000"/>
              <a:gd name="connsiteX480" fmla="*/ 1827118 w 7467600"/>
              <a:gd name="connsiteY480" fmla="*/ 4968410 h 6858000"/>
              <a:gd name="connsiteX481" fmla="*/ 1837349 w 7467600"/>
              <a:gd name="connsiteY481" fmla="*/ 4956357 h 6858000"/>
              <a:gd name="connsiteX482" fmla="*/ 2162835 w 7467600"/>
              <a:gd name="connsiteY482" fmla="*/ 5187853 h 6858000"/>
              <a:gd name="connsiteX483" fmla="*/ 2257167 w 7467600"/>
              <a:gd name="connsiteY483" fmla="*/ 5462123 h 6858000"/>
              <a:gd name="connsiteX484" fmla="*/ 2261598 w 7467600"/>
              <a:gd name="connsiteY484" fmla="*/ 5467998 h 6858000"/>
              <a:gd name="connsiteX485" fmla="*/ 2437177 w 7467600"/>
              <a:gd name="connsiteY485" fmla="*/ 5479608 h 6858000"/>
              <a:gd name="connsiteX486" fmla="*/ 2445247 w 7467600"/>
              <a:gd name="connsiteY486" fmla="*/ 5483476 h 6858000"/>
              <a:gd name="connsiteX487" fmla="*/ 2743626 w 7467600"/>
              <a:gd name="connsiteY487" fmla="*/ 5304819 h 6858000"/>
              <a:gd name="connsiteX488" fmla="*/ 3048102 w 7467600"/>
              <a:gd name="connsiteY488" fmla="*/ 5150595 h 6858000"/>
              <a:gd name="connsiteX489" fmla="*/ 1799414 w 7467600"/>
              <a:gd name="connsiteY489" fmla="*/ 4694732 h 6858000"/>
              <a:gd name="connsiteX490" fmla="*/ 1771735 w 7467600"/>
              <a:gd name="connsiteY490" fmla="*/ 4619929 h 6858000"/>
              <a:gd name="connsiteX491" fmla="*/ 3104273 w 7467600"/>
              <a:gd name="connsiteY491" fmla="*/ 5076159 h 6858000"/>
              <a:gd name="connsiteX492" fmla="*/ 3113245 w 7467600"/>
              <a:gd name="connsiteY492" fmla="*/ 5090705 h 6858000"/>
              <a:gd name="connsiteX493" fmla="*/ 3126294 w 7467600"/>
              <a:gd name="connsiteY493" fmla="*/ 5114400 h 6858000"/>
              <a:gd name="connsiteX494" fmla="*/ 3937433 w 7467600"/>
              <a:gd name="connsiteY494" fmla="*/ 4830473 h 6858000"/>
              <a:gd name="connsiteX495" fmla="*/ 3590475 w 7467600"/>
              <a:gd name="connsiteY495" fmla="*/ 4597974 h 6858000"/>
              <a:gd name="connsiteX496" fmla="*/ 3100264 w 7467600"/>
              <a:gd name="connsiteY496" fmla="*/ 4579845 h 6858000"/>
              <a:gd name="connsiteX497" fmla="*/ 2183576 w 7467600"/>
              <a:gd name="connsiteY497" fmla="*/ 4227150 h 6858000"/>
              <a:gd name="connsiteX498" fmla="*/ 2151029 w 7467600"/>
              <a:gd name="connsiteY498" fmla="*/ 4146947 h 6858000"/>
              <a:gd name="connsiteX499" fmla="*/ 3563434 w 7467600"/>
              <a:gd name="connsiteY499" fmla="*/ 4469115 h 6858000"/>
              <a:gd name="connsiteX500" fmla="*/ 3177952 w 7467600"/>
              <a:gd name="connsiteY500" fmla="*/ 3657386 h 6858000"/>
              <a:gd name="connsiteX501" fmla="*/ 3189263 w 7467600"/>
              <a:gd name="connsiteY501" fmla="*/ 3625726 h 6858000"/>
              <a:gd name="connsiteX502" fmla="*/ 3560912 w 7467600"/>
              <a:gd name="connsiteY502" fmla="*/ 4079863 h 6858000"/>
              <a:gd name="connsiteX503" fmla="*/ 3626636 w 7467600"/>
              <a:gd name="connsiteY503" fmla="*/ 4512230 h 6858000"/>
              <a:gd name="connsiteX504" fmla="*/ 3653088 w 7467600"/>
              <a:gd name="connsiteY504" fmla="*/ 4521417 h 6858000"/>
              <a:gd name="connsiteX505" fmla="*/ 3988128 w 7467600"/>
              <a:gd name="connsiteY505" fmla="*/ 4817267 h 6858000"/>
              <a:gd name="connsiteX506" fmla="*/ 4830582 w 7467600"/>
              <a:gd name="connsiteY506" fmla="*/ 4676000 h 6858000"/>
              <a:gd name="connsiteX507" fmla="*/ 4830100 w 7467600"/>
              <a:gd name="connsiteY507" fmla="*/ 4675554 h 6858000"/>
              <a:gd name="connsiteX508" fmla="*/ 4036318 w 7467600"/>
              <a:gd name="connsiteY508" fmla="*/ 4147013 h 6858000"/>
              <a:gd name="connsiteX509" fmla="*/ 3432098 w 7467600"/>
              <a:gd name="connsiteY509" fmla="*/ 3537312 h 6858000"/>
              <a:gd name="connsiteX510" fmla="*/ 3446761 w 7467600"/>
              <a:gd name="connsiteY510" fmla="*/ 3461278 h 6858000"/>
              <a:gd name="connsiteX511" fmla="*/ 4419733 w 7467600"/>
              <a:gd name="connsiteY511" fmla="*/ 3963555 h 6858000"/>
              <a:gd name="connsiteX512" fmla="*/ 4781371 w 7467600"/>
              <a:gd name="connsiteY512" fmla="*/ 4458604 h 6858000"/>
              <a:gd name="connsiteX513" fmla="*/ 4780440 w 7467600"/>
              <a:gd name="connsiteY513" fmla="*/ 4470290 h 6858000"/>
              <a:gd name="connsiteX514" fmla="*/ 4898954 w 7467600"/>
              <a:gd name="connsiteY514" fmla="*/ 4662092 h 6858000"/>
              <a:gd name="connsiteX515" fmla="*/ 4900699 w 7467600"/>
              <a:gd name="connsiteY515" fmla="*/ 4670867 h 6858000"/>
              <a:gd name="connsiteX516" fmla="*/ 5714511 w 7467600"/>
              <a:gd name="connsiteY516" fmla="*/ 4663483 h 6858000"/>
              <a:gd name="connsiteX517" fmla="*/ 5464793 w 7467600"/>
              <a:gd name="connsiteY517" fmla="*/ 4393556 h 6858000"/>
              <a:gd name="connsiteX518" fmla="*/ 5461897 w 7467600"/>
              <a:gd name="connsiteY518" fmla="*/ 4390879 h 6858000"/>
              <a:gd name="connsiteX519" fmla="*/ 4294126 w 7467600"/>
              <a:gd name="connsiteY519" fmla="*/ 3303048 h 6858000"/>
              <a:gd name="connsiteX520" fmla="*/ 4305321 w 7467600"/>
              <a:gd name="connsiteY520" fmla="*/ 3256953 h 6858000"/>
              <a:gd name="connsiteX521" fmla="*/ 4949299 w 7467600"/>
              <a:gd name="connsiteY521" fmla="*/ 3766336 h 6858000"/>
              <a:gd name="connsiteX522" fmla="*/ 5291452 w 7467600"/>
              <a:gd name="connsiteY522" fmla="*/ 4076801 h 6858000"/>
              <a:gd name="connsiteX523" fmla="*/ 5434998 w 7467600"/>
              <a:gd name="connsiteY523" fmla="*/ 4254100 h 6858000"/>
              <a:gd name="connsiteX524" fmla="*/ 5351015 w 7467600"/>
              <a:gd name="connsiteY524" fmla="*/ 3760989 h 6858000"/>
              <a:gd name="connsiteX525" fmla="*/ 5413780 w 7467600"/>
              <a:gd name="connsiteY525" fmla="*/ 2966265 h 6858000"/>
              <a:gd name="connsiteX526" fmla="*/ 5425627 w 7467600"/>
              <a:gd name="connsiteY526" fmla="*/ 2954192 h 6858000"/>
              <a:gd name="connsiteX527" fmla="*/ 6604735 w 7467600"/>
              <a:gd name="connsiteY527" fmla="*/ 2041381 h 6858000"/>
              <a:gd name="connsiteX528" fmla="*/ 7204487 w 7467600"/>
              <a:gd name="connsiteY528" fmla="*/ 2742112 h 6858000"/>
              <a:gd name="connsiteX529" fmla="*/ 7131592 w 7467600"/>
              <a:gd name="connsiteY529" fmla="*/ 2672096 h 6858000"/>
              <a:gd name="connsiteX530" fmla="*/ 6996344 w 7467600"/>
              <a:gd name="connsiteY530" fmla="*/ 2518310 h 6858000"/>
              <a:gd name="connsiteX531" fmla="*/ 6735495 w 7467600"/>
              <a:gd name="connsiteY531" fmla="*/ 2196890 h 6858000"/>
              <a:gd name="connsiteX532" fmla="*/ 6721901 w 7467600"/>
              <a:gd name="connsiteY532" fmla="*/ 2179274 h 6858000"/>
              <a:gd name="connsiteX533" fmla="*/ 6604735 w 7467600"/>
              <a:gd name="connsiteY533" fmla="*/ 2041381 h 6858000"/>
              <a:gd name="connsiteX534" fmla="*/ 6591670 w 7467600"/>
              <a:gd name="connsiteY534" fmla="*/ 1988277 h 6858000"/>
              <a:gd name="connsiteX535" fmla="*/ 6747349 w 7467600"/>
              <a:gd name="connsiteY535" fmla="*/ 2160069 h 6858000"/>
              <a:gd name="connsiteX536" fmla="*/ 6760943 w 7467600"/>
              <a:gd name="connsiteY536" fmla="*/ 2177686 h 6858000"/>
              <a:gd name="connsiteX537" fmla="*/ 7021065 w 7467600"/>
              <a:gd name="connsiteY537" fmla="*/ 2498102 h 6858000"/>
              <a:gd name="connsiteX538" fmla="*/ 7155223 w 7467600"/>
              <a:gd name="connsiteY538" fmla="*/ 2650386 h 6858000"/>
              <a:gd name="connsiteX539" fmla="*/ 7203167 w 7467600"/>
              <a:gd name="connsiteY539" fmla="*/ 2697288 h 6858000"/>
              <a:gd name="connsiteX540" fmla="*/ 6937703 w 7467600"/>
              <a:gd name="connsiteY540" fmla="*/ 2321981 h 6858000"/>
              <a:gd name="connsiteX541" fmla="*/ 6591670 w 7467600"/>
              <a:gd name="connsiteY541" fmla="*/ 1988277 h 6858000"/>
              <a:gd name="connsiteX542" fmla="*/ 5798671 w 7467600"/>
              <a:gd name="connsiteY542" fmla="*/ 1981601 h 6858000"/>
              <a:gd name="connsiteX543" fmla="*/ 5754709 w 7467600"/>
              <a:gd name="connsiteY543" fmla="*/ 2071454 h 6858000"/>
              <a:gd name="connsiteX544" fmla="*/ 5763044 w 7467600"/>
              <a:gd name="connsiteY544" fmla="*/ 2842206 h 6858000"/>
              <a:gd name="connsiteX545" fmla="*/ 5764974 w 7467600"/>
              <a:gd name="connsiteY545" fmla="*/ 2799609 h 6858000"/>
              <a:gd name="connsiteX546" fmla="*/ 5767665 w 7467600"/>
              <a:gd name="connsiteY546" fmla="*/ 2666409 h 6858000"/>
              <a:gd name="connsiteX547" fmla="*/ 5763055 w 7467600"/>
              <a:gd name="connsiteY547" fmla="*/ 2579705 h 6858000"/>
              <a:gd name="connsiteX548" fmla="*/ 5758079 w 7467600"/>
              <a:gd name="connsiteY548" fmla="*/ 2492508 h 6858000"/>
              <a:gd name="connsiteX549" fmla="*/ 5779325 w 7467600"/>
              <a:gd name="connsiteY549" fmla="*/ 2197069 h 6858000"/>
              <a:gd name="connsiteX550" fmla="*/ 5798671 w 7467600"/>
              <a:gd name="connsiteY550" fmla="*/ 1981601 h 6858000"/>
              <a:gd name="connsiteX551" fmla="*/ 5829202 w 7467600"/>
              <a:gd name="connsiteY551" fmla="*/ 1971679 h 6858000"/>
              <a:gd name="connsiteX552" fmla="*/ 5809558 w 7467600"/>
              <a:gd name="connsiteY552" fmla="*/ 2198043 h 6858000"/>
              <a:gd name="connsiteX553" fmla="*/ 5788653 w 7467600"/>
              <a:gd name="connsiteY553" fmla="*/ 2489430 h 6858000"/>
              <a:gd name="connsiteX554" fmla="*/ 5793439 w 7467600"/>
              <a:gd name="connsiteY554" fmla="*/ 2575235 h 6858000"/>
              <a:gd name="connsiteX555" fmla="*/ 5796837 w 7467600"/>
              <a:gd name="connsiteY555" fmla="*/ 2637633 h 6858000"/>
              <a:gd name="connsiteX556" fmla="*/ 5818614 w 7467600"/>
              <a:gd name="connsiteY556" fmla="*/ 2473055 h 6858000"/>
              <a:gd name="connsiteX557" fmla="*/ 5829202 w 7467600"/>
              <a:gd name="connsiteY557" fmla="*/ 1971679 h 6858000"/>
              <a:gd name="connsiteX558" fmla="*/ 5911389 w 7467600"/>
              <a:gd name="connsiteY558" fmla="*/ 1898371 h 6858000"/>
              <a:gd name="connsiteX559" fmla="*/ 6237627 w 7467600"/>
              <a:gd name="connsiteY559" fmla="*/ 2231921 h 6858000"/>
              <a:gd name="connsiteX560" fmla="*/ 5911389 w 7467600"/>
              <a:gd name="connsiteY560" fmla="*/ 1898371 h 6858000"/>
              <a:gd name="connsiteX561" fmla="*/ 6944437 w 7467600"/>
              <a:gd name="connsiteY561" fmla="*/ 1575402 h 6858000"/>
              <a:gd name="connsiteX562" fmla="*/ 6304730 w 7467600"/>
              <a:gd name="connsiteY562" fmla="*/ 1766654 h 6858000"/>
              <a:gd name="connsiteX563" fmla="*/ 6944437 w 7467600"/>
              <a:gd name="connsiteY563" fmla="*/ 1575402 h 6858000"/>
              <a:gd name="connsiteX564" fmla="*/ 7019523 w 7467600"/>
              <a:gd name="connsiteY564" fmla="*/ 1519450 h 6858000"/>
              <a:gd name="connsiteX565" fmla="*/ 6298091 w 7467600"/>
              <a:gd name="connsiteY565" fmla="*/ 1737122 h 6858000"/>
              <a:gd name="connsiteX566" fmla="*/ 7019523 w 7467600"/>
              <a:gd name="connsiteY566" fmla="*/ 1519450 h 6858000"/>
              <a:gd name="connsiteX567" fmla="*/ 2399523 w 7467600"/>
              <a:gd name="connsiteY567" fmla="*/ 1428234 h 6858000"/>
              <a:gd name="connsiteX568" fmla="*/ 2224982 w 7467600"/>
              <a:gd name="connsiteY568" fmla="*/ 1826201 h 6858000"/>
              <a:gd name="connsiteX569" fmla="*/ 2096099 w 7467600"/>
              <a:gd name="connsiteY569" fmla="*/ 2345900 h 6858000"/>
              <a:gd name="connsiteX570" fmla="*/ 2283317 w 7467600"/>
              <a:gd name="connsiteY570" fmla="*/ 1796925 h 6858000"/>
              <a:gd name="connsiteX571" fmla="*/ 2399523 w 7467600"/>
              <a:gd name="connsiteY571" fmla="*/ 1428234 h 6858000"/>
              <a:gd name="connsiteX572" fmla="*/ 2448558 w 7467600"/>
              <a:gd name="connsiteY572" fmla="*/ 1373435 h 6858000"/>
              <a:gd name="connsiteX573" fmla="*/ 2312521 w 7467600"/>
              <a:gd name="connsiteY573" fmla="*/ 1806140 h 6858000"/>
              <a:gd name="connsiteX574" fmla="*/ 2127533 w 7467600"/>
              <a:gd name="connsiteY574" fmla="*/ 2348380 h 6858000"/>
              <a:gd name="connsiteX575" fmla="*/ 2358080 w 7467600"/>
              <a:gd name="connsiteY575" fmla="*/ 1866134 h 6858000"/>
              <a:gd name="connsiteX576" fmla="*/ 2407436 w 7467600"/>
              <a:gd name="connsiteY576" fmla="*/ 1651070 h 6858000"/>
              <a:gd name="connsiteX577" fmla="*/ 2448558 w 7467600"/>
              <a:gd name="connsiteY577" fmla="*/ 1373435 h 6858000"/>
              <a:gd name="connsiteX578" fmla="*/ 278707 w 7467600"/>
              <a:gd name="connsiteY578" fmla="*/ 1352270 h 6858000"/>
              <a:gd name="connsiteX579" fmla="*/ 321570 w 7467600"/>
              <a:gd name="connsiteY579" fmla="*/ 1861610 h 6858000"/>
              <a:gd name="connsiteX580" fmla="*/ 294281 w 7467600"/>
              <a:gd name="connsiteY580" fmla="*/ 1440658 h 6858000"/>
              <a:gd name="connsiteX581" fmla="*/ 278707 w 7467600"/>
              <a:gd name="connsiteY581" fmla="*/ 1352270 h 6858000"/>
              <a:gd name="connsiteX582" fmla="*/ 1423821 w 7467600"/>
              <a:gd name="connsiteY582" fmla="*/ 1351958 h 6858000"/>
              <a:gd name="connsiteX583" fmla="*/ 1638521 w 7467600"/>
              <a:gd name="connsiteY583" fmla="*/ 1908470 h 6858000"/>
              <a:gd name="connsiteX584" fmla="*/ 1754199 w 7467600"/>
              <a:gd name="connsiteY584" fmla="*/ 2149284 h 6858000"/>
              <a:gd name="connsiteX585" fmla="*/ 1908359 w 7467600"/>
              <a:gd name="connsiteY585" fmla="*/ 2364988 h 6858000"/>
              <a:gd name="connsiteX586" fmla="*/ 1647661 w 7467600"/>
              <a:gd name="connsiteY586" fmla="*/ 1825945 h 6858000"/>
              <a:gd name="connsiteX587" fmla="*/ 1423821 w 7467600"/>
              <a:gd name="connsiteY587" fmla="*/ 1351958 h 6858000"/>
              <a:gd name="connsiteX588" fmla="*/ 1431890 w 7467600"/>
              <a:gd name="connsiteY588" fmla="*/ 1306475 h 6858000"/>
              <a:gd name="connsiteX589" fmla="*/ 1507597 w 7467600"/>
              <a:gd name="connsiteY589" fmla="*/ 1446132 h 6858000"/>
              <a:gd name="connsiteX590" fmla="*/ 1674586 w 7467600"/>
              <a:gd name="connsiteY590" fmla="*/ 1813832 h 6858000"/>
              <a:gd name="connsiteX591" fmla="*/ 1815950 w 7467600"/>
              <a:gd name="connsiteY591" fmla="*/ 2128564 h 6858000"/>
              <a:gd name="connsiteX592" fmla="*/ 1984242 w 7467600"/>
              <a:gd name="connsiteY592" fmla="*/ 2430829 h 6858000"/>
              <a:gd name="connsiteX593" fmla="*/ 2014023 w 7467600"/>
              <a:gd name="connsiteY593" fmla="*/ 2450995 h 6858000"/>
              <a:gd name="connsiteX594" fmla="*/ 1747337 w 7467600"/>
              <a:gd name="connsiteY594" fmla="*/ 1855264 h 6858000"/>
              <a:gd name="connsiteX595" fmla="*/ 1533749 w 7467600"/>
              <a:gd name="connsiteY595" fmla="*/ 1478656 h 6858000"/>
              <a:gd name="connsiteX596" fmla="*/ 1431890 w 7467600"/>
              <a:gd name="connsiteY596" fmla="*/ 1306475 h 6858000"/>
              <a:gd name="connsiteX597" fmla="*/ 5052692 w 7467600"/>
              <a:gd name="connsiteY597" fmla="*/ 1292994 h 6858000"/>
              <a:gd name="connsiteX598" fmla="*/ 5200661 w 7467600"/>
              <a:gd name="connsiteY598" fmla="*/ 1635186 h 6858000"/>
              <a:gd name="connsiteX599" fmla="*/ 5297138 w 7467600"/>
              <a:gd name="connsiteY599" fmla="*/ 1906351 h 6858000"/>
              <a:gd name="connsiteX600" fmla="*/ 5052692 w 7467600"/>
              <a:gd name="connsiteY600" fmla="*/ 1292994 h 6858000"/>
              <a:gd name="connsiteX601" fmla="*/ 5009948 w 7467600"/>
              <a:gd name="connsiteY601" fmla="*/ 1273619 h 6858000"/>
              <a:gd name="connsiteX602" fmla="*/ 5121777 w 7467600"/>
              <a:gd name="connsiteY602" fmla="*/ 1654213 h 6858000"/>
              <a:gd name="connsiteX603" fmla="*/ 5293545 w 7467600"/>
              <a:gd name="connsiteY603" fmla="*/ 2072247 h 6858000"/>
              <a:gd name="connsiteX604" fmla="*/ 5294042 w 7467600"/>
              <a:gd name="connsiteY604" fmla="*/ 2065019 h 6858000"/>
              <a:gd name="connsiteX605" fmla="*/ 5171936 w 7467600"/>
              <a:gd name="connsiteY605" fmla="*/ 1647613 h 6858000"/>
              <a:gd name="connsiteX606" fmla="*/ 5009948 w 7467600"/>
              <a:gd name="connsiteY606" fmla="*/ 1273619 h 6858000"/>
              <a:gd name="connsiteX607" fmla="*/ 655236 w 7467600"/>
              <a:gd name="connsiteY607" fmla="*/ 1268632 h 6858000"/>
              <a:gd name="connsiteX608" fmla="*/ 839521 w 7467600"/>
              <a:gd name="connsiteY608" fmla="*/ 1685315 h 6858000"/>
              <a:gd name="connsiteX609" fmla="*/ 1109416 w 7467600"/>
              <a:gd name="connsiteY609" fmla="*/ 2061663 h 6858000"/>
              <a:gd name="connsiteX610" fmla="*/ 1298300 w 7467600"/>
              <a:gd name="connsiteY610" fmla="*/ 2247742 h 6858000"/>
              <a:gd name="connsiteX611" fmla="*/ 1125871 w 7467600"/>
              <a:gd name="connsiteY611" fmla="*/ 1989513 h 6858000"/>
              <a:gd name="connsiteX612" fmla="*/ 981574 w 7467600"/>
              <a:gd name="connsiteY612" fmla="*/ 1783157 h 6858000"/>
              <a:gd name="connsiteX613" fmla="*/ 922198 w 7467600"/>
              <a:gd name="connsiteY613" fmla="*/ 1677437 h 6858000"/>
              <a:gd name="connsiteX614" fmla="*/ 869293 w 7467600"/>
              <a:gd name="connsiteY614" fmla="*/ 1583214 h 6858000"/>
              <a:gd name="connsiteX615" fmla="*/ 751431 w 7467600"/>
              <a:gd name="connsiteY615" fmla="*/ 1405731 h 6858000"/>
              <a:gd name="connsiteX616" fmla="*/ 655236 w 7467600"/>
              <a:gd name="connsiteY616" fmla="*/ 1268632 h 6858000"/>
              <a:gd name="connsiteX617" fmla="*/ 6516292 w 7467600"/>
              <a:gd name="connsiteY617" fmla="*/ 1263064 h 6858000"/>
              <a:gd name="connsiteX618" fmla="*/ 5736320 w 7467600"/>
              <a:gd name="connsiteY618" fmla="*/ 1501803 h 6858000"/>
              <a:gd name="connsiteX619" fmla="*/ 6516292 w 7467600"/>
              <a:gd name="connsiteY619" fmla="*/ 1263064 h 6858000"/>
              <a:gd name="connsiteX620" fmla="*/ 291466 w 7467600"/>
              <a:gd name="connsiteY620" fmla="*/ 1250369 h 6858000"/>
              <a:gd name="connsiteX621" fmla="*/ 323180 w 7467600"/>
              <a:gd name="connsiteY621" fmla="*/ 1435283 h 6858000"/>
              <a:gd name="connsiteX622" fmla="*/ 349381 w 7467600"/>
              <a:gd name="connsiteY622" fmla="*/ 1875041 h 6858000"/>
              <a:gd name="connsiteX623" fmla="*/ 374363 w 7467600"/>
              <a:gd name="connsiteY623" fmla="*/ 1506494 h 6858000"/>
              <a:gd name="connsiteX624" fmla="*/ 302168 w 7467600"/>
              <a:gd name="connsiteY624" fmla="*/ 1274495 h 6858000"/>
              <a:gd name="connsiteX625" fmla="*/ 291466 w 7467600"/>
              <a:gd name="connsiteY625" fmla="*/ 1250369 h 6858000"/>
              <a:gd name="connsiteX626" fmla="*/ 678222 w 7467600"/>
              <a:gd name="connsiteY626" fmla="*/ 1248670 h 6858000"/>
              <a:gd name="connsiteX627" fmla="*/ 775536 w 7467600"/>
              <a:gd name="connsiteY627" fmla="*/ 1388015 h 6858000"/>
              <a:gd name="connsiteX628" fmla="*/ 894529 w 7467600"/>
              <a:gd name="connsiteY628" fmla="*/ 1567739 h 6858000"/>
              <a:gd name="connsiteX629" fmla="*/ 948000 w 7467600"/>
              <a:gd name="connsiteY629" fmla="*/ 1663088 h 6858000"/>
              <a:gd name="connsiteX630" fmla="*/ 1006812 w 7467600"/>
              <a:gd name="connsiteY630" fmla="*/ 1767683 h 6858000"/>
              <a:gd name="connsiteX631" fmla="*/ 1149133 w 7467600"/>
              <a:gd name="connsiteY631" fmla="*/ 1971513 h 6858000"/>
              <a:gd name="connsiteX632" fmla="*/ 1333952 w 7467600"/>
              <a:gd name="connsiteY632" fmla="*/ 2251620 h 6858000"/>
              <a:gd name="connsiteX633" fmla="*/ 1337329 w 7467600"/>
              <a:gd name="connsiteY633" fmla="*/ 2258350 h 6858000"/>
              <a:gd name="connsiteX634" fmla="*/ 1014726 w 7467600"/>
              <a:gd name="connsiteY634" fmla="*/ 1615556 h 6858000"/>
              <a:gd name="connsiteX635" fmla="*/ 678222 w 7467600"/>
              <a:gd name="connsiteY635" fmla="*/ 1248670 h 6858000"/>
              <a:gd name="connsiteX636" fmla="*/ 6691602 w 7467600"/>
              <a:gd name="connsiteY636" fmla="*/ 1140573 h 6858000"/>
              <a:gd name="connsiteX637" fmla="*/ 6571100 w 7467600"/>
              <a:gd name="connsiteY637" fmla="*/ 1183662 h 6858000"/>
              <a:gd name="connsiteX638" fmla="*/ 6241687 w 7467600"/>
              <a:gd name="connsiteY638" fmla="*/ 1257600 h 6858000"/>
              <a:gd name="connsiteX639" fmla="*/ 5693009 w 7467600"/>
              <a:gd name="connsiteY639" fmla="*/ 1478256 h 6858000"/>
              <a:gd name="connsiteX640" fmla="*/ 6548420 w 7467600"/>
              <a:gd name="connsiteY640" fmla="*/ 1214599 h 6858000"/>
              <a:gd name="connsiteX641" fmla="*/ 6605473 w 7467600"/>
              <a:gd name="connsiteY641" fmla="*/ 1184686 h 6858000"/>
              <a:gd name="connsiteX642" fmla="*/ 6691602 w 7467600"/>
              <a:gd name="connsiteY642" fmla="*/ 1140573 h 6858000"/>
              <a:gd name="connsiteX643" fmla="*/ 4002475 w 7467600"/>
              <a:gd name="connsiteY643" fmla="*/ 1037802 h 6858000"/>
              <a:gd name="connsiteX644" fmla="*/ 4000324 w 7467600"/>
              <a:gd name="connsiteY644" fmla="*/ 1039362 h 6858000"/>
              <a:gd name="connsiteX645" fmla="*/ 4002862 w 7467600"/>
              <a:gd name="connsiteY645" fmla="*/ 1042866 h 6858000"/>
              <a:gd name="connsiteX646" fmla="*/ 4002475 w 7467600"/>
              <a:gd name="connsiteY646" fmla="*/ 1037802 h 6858000"/>
              <a:gd name="connsiteX647" fmla="*/ 506322 w 7467600"/>
              <a:gd name="connsiteY647" fmla="*/ 1020997 h 6858000"/>
              <a:gd name="connsiteX648" fmla="*/ 533068 w 7467600"/>
              <a:gd name="connsiteY648" fmla="*/ 1029409 h 6858000"/>
              <a:gd name="connsiteX649" fmla="*/ 1232525 w 7467600"/>
              <a:gd name="connsiteY649" fmla="*/ 1804675 h 6858000"/>
              <a:gd name="connsiteX650" fmla="*/ 1388858 w 7467600"/>
              <a:gd name="connsiteY650" fmla="*/ 2368011 h 6858000"/>
              <a:gd name="connsiteX651" fmla="*/ 1384098 w 7467600"/>
              <a:gd name="connsiteY651" fmla="*/ 2378125 h 6858000"/>
              <a:gd name="connsiteX652" fmla="*/ 1425393 w 7467600"/>
              <a:gd name="connsiteY652" fmla="*/ 2589124 h 6858000"/>
              <a:gd name="connsiteX653" fmla="*/ 1424001 w 7467600"/>
              <a:gd name="connsiteY653" fmla="*/ 2597541 h 6858000"/>
              <a:gd name="connsiteX654" fmla="*/ 2152729 w 7467600"/>
              <a:gd name="connsiteY654" fmla="*/ 2864487 h 6858000"/>
              <a:gd name="connsiteX655" fmla="*/ 2020609 w 7467600"/>
              <a:gd name="connsiteY655" fmla="*/ 2539671 h 6858000"/>
              <a:gd name="connsiteX656" fmla="*/ 2018920 w 7467600"/>
              <a:gd name="connsiteY656" fmla="*/ 2536309 h 6858000"/>
              <a:gd name="connsiteX657" fmla="*/ 1342441 w 7467600"/>
              <a:gd name="connsiteY657" fmla="*/ 1173017 h 6858000"/>
              <a:gd name="connsiteX658" fmla="*/ 1367925 w 7467600"/>
              <a:gd name="connsiteY658" fmla="*/ 1135648 h 6858000"/>
              <a:gd name="connsiteX659" fmla="*/ 1771401 w 7467600"/>
              <a:gd name="connsiteY659" fmla="*/ 1806673 h 6858000"/>
              <a:gd name="connsiteX660" fmla="*/ 1972385 w 7467600"/>
              <a:gd name="connsiteY660" fmla="*/ 2198735 h 6858000"/>
              <a:gd name="connsiteX661" fmla="*/ 2040892 w 7467600"/>
              <a:gd name="connsiteY661" fmla="*/ 2405205 h 6858000"/>
              <a:gd name="connsiteX662" fmla="*/ 2131689 w 7467600"/>
              <a:gd name="connsiteY662" fmla="*/ 1936926 h 6858000"/>
              <a:gd name="connsiteX663" fmla="*/ 2454820 w 7467600"/>
              <a:gd name="connsiteY663" fmla="*/ 1248808 h 6858000"/>
              <a:gd name="connsiteX664" fmla="*/ 2492512 w 7467600"/>
              <a:gd name="connsiteY664" fmla="*/ 1302920 h 6858000"/>
              <a:gd name="connsiteX665" fmla="*/ 2081216 w 7467600"/>
              <a:gd name="connsiteY665" fmla="*/ 2527513 h 6858000"/>
              <a:gd name="connsiteX666" fmla="*/ 2081211 w 7467600"/>
              <a:gd name="connsiteY666" fmla="*/ 2528916 h 6858000"/>
              <a:gd name="connsiteX667" fmla="*/ 2199067 w 7467600"/>
              <a:gd name="connsiteY667" fmla="*/ 2884061 h 6858000"/>
              <a:gd name="connsiteX668" fmla="*/ 3192586 w 7467600"/>
              <a:gd name="connsiteY668" fmla="*/ 3411496 h 6858000"/>
              <a:gd name="connsiteX669" fmla="*/ 3182620 w 7467600"/>
              <a:gd name="connsiteY669" fmla="*/ 3483279 h 6858000"/>
              <a:gd name="connsiteX670" fmla="*/ 2435119 w 7467600"/>
              <a:gd name="connsiteY670" fmla="*/ 3080173 h 6858000"/>
              <a:gd name="connsiteX671" fmla="*/ 2410152 w 7467600"/>
              <a:gd name="connsiteY671" fmla="*/ 3063751 h 6858000"/>
              <a:gd name="connsiteX672" fmla="*/ 2408099 w 7467600"/>
              <a:gd name="connsiteY672" fmla="*/ 3064403 h 6858000"/>
              <a:gd name="connsiteX673" fmla="*/ 2407218 w 7467600"/>
              <a:gd name="connsiteY673" fmla="*/ 3070324 h 6858000"/>
              <a:gd name="connsiteX674" fmla="*/ 2380138 w 7467600"/>
              <a:gd name="connsiteY674" fmla="*/ 3099341 h 6858000"/>
              <a:gd name="connsiteX675" fmla="*/ 1765923 w 7467600"/>
              <a:gd name="connsiteY675" fmla="*/ 3581043 h 6858000"/>
              <a:gd name="connsiteX676" fmla="*/ 1702258 w 7467600"/>
              <a:gd name="connsiteY676" fmla="*/ 3612286 h 6858000"/>
              <a:gd name="connsiteX677" fmla="*/ 1538370 w 7467600"/>
              <a:gd name="connsiteY677" fmla="*/ 3811804 h 6858000"/>
              <a:gd name="connsiteX678" fmla="*/ 542867 w 7467600"/>
              <a:gd name="connsiteY678" fmla="*/ 4944092 h 6858000"/>
              <a:gd name="connsiteX679" fmla="*/ 515800 w 7467600"/>
              <a:gd name="connsiteY679" fmla="*/ 4862180 h 6858000"/>
              <a:gd name="connsiteX680" fmla="*/ 909145 w 7467600"/>
              <a:gd name="connsiteY680" fmla="*/ 4199225 h 6858000"/>
              <a:gd name="connsiteX681" fmla="*/ 1214067 w 7467600"/>
              <a:gd name="connsiteY681" fmla="*/ 3908561 h 6858000"/>
              <a:gd name="connsiteX682" fmla="*/ 640967 w 7467600"/>
              <a:gd name="connsiteY682" fmla="*/ 4105601 h 6858000"/>
              <a:gd name="connsiteX683" fmla="*/ 112563 w 7467600"/>
              <a:gd name="connsiteY683" fmla="*/ 4396952 h 6858000"/>
              <a:gd name="connsiteX684" fmla="*/ 0 w 7467600"/>
              <a:gd name="connsiteY684" fmla="*/ 4466006 h 6858000"/>
              <a:gd name="connsiteX685" fmla="*/ 0 w 7467600"/>
              <a:gd name="connsiteY685" fmla="*/ 4233763 h 6858000"/>
              <a:gd name="connsiteX686" fmla="*/ 36881 w 7467600"/>
              <a:gd name="connsiteY686" fmla="*/ 4200118 h 6858000"/>
              <a:gd name="connsiteX687" fmla="*/ 910534 w 7467600"/>
              <a:gd name="connsiteY687" fmla="*/ 3629753 h 6858000"/>
              <a:gd name="connsiteX688" fmla="*/ 1578717 w 7467600"/>
              <a:gd name="connsiteY688" fmla="*/ 3575982 h 6858000"/>
              <a:gd name="connsiteX689" fmla="*/ 2338780 w 7467600"/>
              <a:gd name="connsiteY689" fmla="*/ 3033725 h 6858000"/>
              <a:gd name="connsiteX690" fmla="*/ 1807991 w 7467600"/>
              <a:gd name="connsiteY690" fmla="*/ 2807184 h 6858000"/>
              <a:gd name="connsiteX691" fmla="*/ 1416358 w 7467600"/>
              <a:gd name="connsiteY691" fmla="*/ 3112571 h 6858000"/>
              <a:gd name="connsiteX692" fmla="*/ 939066 w 7467600"/>
              <a:gd name="connsiteY692" fmla="*/ 3378798 h 6858000"/>
              <a:gd name="connsiteX693" fmla="*/ 115099 w 7467600"/>
              <a:gd name="connsiteY693" fmla="*/ 3607650 h 6858000"/>
              <a:gd name="connsiteX694" fmla="*/ 97284 w 7467600"/>
              <a:gd name="connsiteY694" fmla="*/ 3520393 h 6858000"/>
              <a:gd name="connsiteX695" fmla="*/ 922050 w 7467600"/>
              <a:gd name="connsiteY695" fmla="*/ 3074867 h 6858000"/>
              <a:gd name="connsiteX696" fmla="*/ 1405265 w 7467600"/>
              <a:gd name="connsiteY696" fmla="*/ 3016319 h 6858000"/>
              <a:gd name="connsiteX697" fmla="*/ 1407512 w 7467600"/>
              <a:gd name="connsiteY697" fmla="*/ 3018001 h 6858000"/>
              <a:gd name="connsiteX698" fmla="*/ 1726266 w 7467600"/>
              <a:gd name="connsiteY698" fmla="*/ 2777274 h 6858000"/>
              <a:gd name="connsiteX699" fmla="*/ 625390 w 7467600"/>
              <a:gd name="connsiteY699" fmla="*/ 2514541 h 6858000"/>
              <a:gd name="connsiteX700" fmla="*/ 619799 w 7467600"/>
              <a:gd name="connsiteY700" fmla="*/ 2527180 h 6858000"/>
              <a:gd name="connsiteX701" fmla="*/ 310030 w 7467600"/>
              <a:gd name="connsiteY701" fmla="*/ 2771818 h 6858000"/>
              <a:gd name="connsiteX702" fmla="*/ 173877 w 7467600"/>
              <a:gd name="connsiteY702" fmla="*/ 2937056 h 6858000"/>
              <a:gd name="connsiteX703" fmla="*/ 77889 w 7467600"/>
              <a:gd name="connsiteY703" fmla="*/ 3138440 h 6858000"/>
              <a:gd name="connsiteX704" fmla="*/ 0 w 7467600"/>
              <a:gd name="connsiteY704" fmla="*/ 3271395 h 6858000"/>
              <a:gd name="connsiteX705" fmla="*/ 0 w 7467600"/>
              <a:gd name="connsiteY705" fmla="*/ 3153002 h 6858000"/>
              <a:gd name="connsiteX706" fmla="*/ 2386 w 7467600"/>
              <a:gd name="connsiteY706" fmla="*/ 3149203 h 6858000"/>
              <a:gd name="connsiteX707" fmla="*/ 89753 w 7467600"/>
              <a:gd name="connsiteY707" fmla="*/ 2987702 h 6858000"/>
              <a:gd name="connsiteX708" fmla="*/ 76869 w 7467600"/>
              <a:gd name="connsiteY708" fmla="*/ 3005404 h 6858000"/>
              <a:gd name="connsiteX709" fmla="*/ 32049 w 7467600"/>
              <a:gd name="connsiteY709" fmla="*/ 3065814 h 6858000"/>
              <a:gd name="connsiteX710" fmla="*/ 0 w 7467600"/>
              <a:gd name="connsiteY710" fmla="*/ 3108744 h 6858000"/>
              <a:gd name="connsiteX711" fmla="*/ 0 w 7467600"/>
              <a:gd name="connsiteY711" fmla="*/ 3058059 h 6858000"/>
              <a:gd name="connsiteX712" fmla="*/ 7610 w 7467600"/>
              <a:gd name="connsiteY712" fmla="*/ 3047889 h 6858000"/>
              <a:gd name="connsiteX713" fmla="*/ 52419 w 7467600"/>
              <a:gd name="connsiteY713" fmla="*/ 2987479 h 6858000"/>
              <a:gd name="connsiteX714" fmla="*/ 59142 w 7467600"/>
              <a:gd name="connsiteY714" fmla="*/ 2978488 h 6858000"/>
              <a:gd name="connsiteX715" fmla="*/ 0 w 7467600"/>
              <a:gd name="connsiteY715" fmla="*/ 3015334 h 6858000"/>
              <a:gd name="connsiteX716" fmla="*/ 0 w 7467600"/>
              <a:gd name="connsiteY716" fmla="*/ 2914286 h 6858000"/>
              <a:gd name="connsiteX717" fmla="*/ 36383 w 7467600"/>
              <a:gd name="connsiteY717" fmla="*/ 2901128 h 6858000"/>
              <a:gd name="connsiteX718" fmla="*/ 156329 w 7467600"/>
              <a:gd name="connsiteY718" fmla="*/ 2840533 h 6858000"/>
              <a:gd name="connsiteX719" fmla="*/ 358355 w 7467600"/>
              <a:gd name="connsiteY719" fmla="*/ 2620471 h 6858000"/>
              <a:gd name="connsiteX720" fmla="*/ 510577 w 7467600"/>
              <a:gd name="connsiteY720" fmla="*/ 2501244 h 6858000"/>
              <a:gd name="connsiteX721" fmla="*/ 211967 w 7467600"/>
              <a:gd name="connsiteY721" fmla="*/ 2479171 h 6858000"/>
              <a:gd name="connsiteX722" fmla="*/ 0 w 7467600"/>
              <a:gd name="connsiteY722" fmla="*/ 2476398 h 6858000"/>
              <a:gd name="connsiteX723" fmla="*/ 0 w 7467600"/>
              <a:gd name="connsiteY723" fmla="*/ 2389189 h 6858000"/>
              <a:gd name="connsiteX724" fmla="*/ 103062 w 7467600"/>
              <a:gd name="connsiteY724" fmla="*/ 2389518 h 6858000"/>
              <a:gd name="connsiteX725" fmla="*/ 510734 w 7467600"/>
              <a:gd name="connsiteY725" fmla="*/ 2416201 h 6858000"/>
              <a:gd name="connsiteX726" fmla="*/ 279257 w 7467600"/>
              <a:gd name="connsiteY726" fmla="*/ 2092102 h 6858000"/>
              <a:gd name="connsiteX727" fmla="*/ 65265 w 7467600"/>
              <a:gd name="connsiteY727" fmla="*/ 2006049 h 6858000"/>
              <a:gd name="connsiteX728" fmla="*/ 0 w 7467600"/>
              <a:gd name="connsiteY728" fmla="*/ 1982532 h 6858000"/>
              <a:gd name="connsiteX729" fmla="*/ 0 w 7467600"/>
              <a:gd name="connsiteY729" fmla="*/ 1912789 h 6858000"/>
              <a:gd name="connsiteX730" fmla="*/ 97460 w 7467600"/>
              <a:gd name="connsiteY730" fmla="*/ 1953725 h 6858000"/>
              <a:gd name="connsiteX731" fmla="*/ 221272 w 7467600"/>
              <a:gd name="connsiteY731" fmla="*/ 1980766 h 6858000"/>
              <a:gd name="connsiteX732" fmla="*/ 116765 w 7467600"/>
              <a:gd name="connsiteY732" fmla="*/ 1911033 h 6858000"/>
              <a:gd name="connsiteX733" fmla="*/ 16405 w 7467600"/>
              <a:gd name="connsiteY733" fmla="*/ 1803412 h 6858000"/>
              <a:gd name="connsiteX734" fmla="*/ 0 w 7467600"/>
              <a:gd name="connsiteY734" fmla="*/ 1784777 h 6858000"/>
              <a:gd name="connsiteX735" fmla="*/ 0 w 7467600"/>
              <a:gd name="connsiteY735" fmla="*/ 1740082 h 6858000"/>
              <a:gd name="connsiteX736" fmla="*/ 39394 w 7467600"/>
              <a:gd name="connsiteY736" fmla="*/ 1784856 h 6858000"/>
              <a:gd name="connsiteX737" fmla="*/ 135813 w 7467600"/>
              <a:gd name="connsiteY737" fmla="*/ 1888838 h 6858000"/>
              <a:gd name="connsiteX738" fmla="*/ 242575 w 7467600"/>
              <a:gd name="connsiteY738" fmla="*/ 1958841 h 6858000"/>
              <a:gd name="connsiteX739" fmla="*/ 82197 w 7467600"/>
              <a:gd name="connsiteY739" fmla="*/ 1754826 h 6858000"/>
              <a:gd name="connsiteX740" fmla="*/ 0 w 7467600"/>
              <a:gd name="connsiteY740" fmla="*/ 1679650 h 6858000"/>
              <a:gd name="connsiteX741" fmla="*/ 0 w 7467600"/>
              <a:gd name="connsiteY741" fmla="*/ 1602463 h 6858000"/>
              <a:gd name="connsiteX742" fmla="*/ 84689 w 7467600"/>
              <a:gd name="connsiteY742" fmla="*/ 1677442 h 6858000"/>
              <a:gd name="connsiteX743" fmla="*/ 298437 w 7467600"/>
              <a:gd name="connsiteY743" fmla="*/ 1968019 h 6858000"/>
              <a:gd name="connsiteX744" fmla="*/ 227269 w 7467600"/>
              <a:gd name="connsiteY744" fmla="*/ 1114064 h 6858000"/>
              <a:gd name="connsiteX745" fmla="*/ 248003 w 7467600"/>
              <a:gd name="connsiteY745" fmla="*/ 1089613 h 6858000"/>
              <a:gd name="connsiteX746" fmla="*/ 427020 w 7467600"/>
              <a:gd name="connsiteY746" fmla="*/ 1619803 h 6858000"/>
              <a:gd name="connsiteX747" fmla="*/ 340345 w 7467600"/>
              <a:gd name="connsiteY747" fmla="*/ 2027739 h 6858000"/>
              <a:gd name="connsiteX748" fmla="*/ 360865 w 7467600"/>
              <a:gd name="connsiteY748" fmla="*/ 2044827 h 6858000"/>
              <a:gd name="connsiteX749" fmla="*/ 560414 w 7467600"/>
              <a:gd name="connsiteY749" fmla="*/ 2421457 h 6858000"/>
              <a:gd name="connsiteX750" fmla="*/ 1359703 w 7467600"/>
              <a:gd name="connsiteY750" fmla="*/ 2578554 h 6858000"/>
              <a:gd name="connsiteX751" fmla="*/ 1359422 w 7467600"/>
              <a:gd name="connsiteY751" fmla="*/ 2577994 h 6858000"/>
              <a:gd name="connsiteX752" fmla="*/ 828701 w 7467600"/>
              <a:gd name="connsiteY752" fmla="*/ 1839520 h 6858000"/>
              <a:gd name="connsiteX753" fmla="*/ 494427 w 7467600"/>
              <a:gd name="connsiteY753" fmla="*/ 1092333 h 6858000"/>
              <a:gd name="connsiteX754" fmla="*/ 506322 w 7467600"/>
              <a:gd name="connsiteY754" fmla="*/ 1020997 h 6858000"/>
              <a:gd name="connsiteX755" fmla="*/ 4570198 w 7467600"/>
              <a:gd name="connsiteY755" fmla="*/ 978081 h 6858000"/>
              <a:gd name="connsiteX756" fmla="*/ 4523691 w 7467600"/>
              <a:gd name="connsiteY756" fmla="*/ 1127776 h 6858000"/>
              <a:gd name="connsiteX757" fmla="*/ 4509875 w 7467600"/>
              <a:gd name="connsiteY757" fmla="*/ 1167552 h 6858000"/>
              <a:gd name="connsiteX758" fmla="*/ 4478168 w 7467600"/>
              <a:gd name="connsiteY758" fmla="*/ 1260735 h 6858000"/>
              <a:gd name="connsiteX759" fmla="*/ 4409309 w 7467600"/>
              <a:gd name="connsiteY759" fmla="*/ 1666996 h 6858000"/>
              <a:gd name="connsiteX760" fmla="*/ 4370031 w 7467600"/>
              <a:gd name="connsiteY760" fmla="*/ 1955666 h 6858000"/>
              <a:gd name="connsiteX761" fmla="*/ 4570198 w 7467600"/>
              <a:gd name="connsiteY761" fmla="*/ 978081 h 6858000"/>
              <a:gd name="connsiteX762" fmla="*/ 4557898 w 7467600"/>
              <a:gd name="connsiteY762" fmla="*/ 900011 h 6858000"/>
              <a:gd name="connsiteX763" fmla="*/ 4344840 w 7467600"/>
              <a:gd name="connsiteY763" fmla="*/ 1922038 h 6858000"/>
              <a:gd name="connsiteX764" fmla="*/ 4378710 w 7467600"/>
              <a:gd name="connsiteY764" fmla="*/ 1665516 h 6858000"/>
              <a:gd name="connsiteX765" fmla="*/ 4448798 w 7467600"/>
              <a:gd name="connsiteY765" fmla="*/ 1253024 h 6858000"/>
              <a:gd name="connsiteX766" fmla="*/ 4480315 w 7467600"/>
              <a:gd name="connsiteY766" fmla="*/ 1158454 h 6858000"/>
              <a:gd name="connsiteX767" fmla="*/ 4494133 w 7467600"/>
              <a:gd name="connsiteY767" fmla="*/ 1118676 h 6858000"/>
              <a:gd name="connsiteX768" fmla="*/ 4557898 w 7467600"/>
              <a:gd name="connsiteY768" fmla="*/ 900011 h 6858000"/>
              <a:gd name="connsiteX769" fmla="*/ 5870151 w 7467600"/>
              <a:gd name="connsiteY769" fmla="*/ 898890 h 6858000"/>
              <a:gd name="connsiteX770" fmla="*/ 5861335 w 7467600"/>
              <a:gd name="connsiteY770" fmla="*/ 899177 h 6858000"/>
              <a:gd name="connsiteX771" fmla="*/ 5843702 w 7467600"/>
              <a:gd name="connsiteY771" fmla="*/ 899748 h 6858000"/>
              <a:gd name="connsiteX772" fmla="*/ 5651107 w 7467600"/>
              <a:gd name="connsiteY772" fmla="*/ 920306 h 6858000"/>
              <a:gd name="connsiteX773" fmla="*/ 5459407 w 7467600"/>
              <a:gd name="connsiteY773" fmla="*/ 940975 h 6858000"/>
              <a:gd name="connsiteX774" fmla="*/ 5374846 w 7467600"/>
              <a:gd name="connsiteY774" fmla="*/ 941988 h 6858000"/>
              <a:gd name="connsiteX775" fmla="*/ 5256105 w 7467600"/>
              <a:gd name="connsiteY775" fmla="*/ 945632 h 6858000"/>
              <a:gd name="connsiteX776" fmla="*/ 5107071 w 7467600"/>
              <a:gd name="connsiteY776" fmla="*/ 969720 h 6858000"/>
              <a:gd name="connsiteX777" fmla="*/ 4998681 w 7467600"/>
              <a:gd name="connsiteY777" fmla="*/ 988771 h 6858000"/>
              <a:gd name="connsiteX778" fmla="*/ 5870151 w 7467600"/>
              <a:gd name="connsiteY778" fmla="*/ 898890 h 6858000"/>
              <a:gd name="connsiteX779" fmla="*/ 5504425 w 7467600"/>
              <a:gd name="connsiteY779" fmla="*/ 848067 h 6858000"/>
              <a:gd name="connsiteX780" fmla="*/ 4968849 w 7467600"/>
              <a:gd name="connsiteY780" fmla="*/ 962318 h 6858000"/>
              <a:gd name="connsiteX781" fmla="*/ 5104039 w 7467600"/>
              <a:gd name="connsiteY781" fmla="*/ 940634 h 6858000"/>
              <a:gd name="connsiteX782" fmla="*/ 5256311 w 7467600"/>
              <a:gd name="connsiteY782" fmla="*/ 916490 h 6858000"/>
              <a:gd name="connsiteX783" fmla="*/ 5377381 w 7467600"/>
              <a:gd name="connsiteY783" fmla="*/ 912671 h 6858000"/>
              <a:gd name="connsiteX784" fmla="*/ 5460148 w 7467600"/>
              <a:gd name="connsiteY784" fmla="*/ 911442 h 6858000"/>
              <a:gd name="connsiteX785" fmla="*/ 5648971 w 7467600"/>
              <a:gd name="connsiteY785" fmla="*/ 891331 h 6858000"/>
              <a:gd name="connsiteX786" fmla="*/ 5844807 w 7467600"/>
              <a:gd name="connsiteY786" fmla="*/ 870718 h 6858000"/>
              <a:gd name="connsiteX787" fmla="*/ 5862975 w 7467600"/>
              <a:gd name="connsiteY787" fmla="*/ 869756 h 6858000"/>
              <a:gd name="connsiteX788" fmla="*/ 5920887 w 7467600"/>
              <a:gd name="connsiteY788" fmla="*/ 865929 h 6858000"/>
              <a:gd name="connsiteX789" fmla="*/ 5504425 w 7467600"/>
              <a:gd name="connsiteY789" fmla="*/ 848067 h 6858000"/>
              <a:gd name="connsiteX790" fmla="*/ 3607114 w 7467600"/>
              <a:gd name="connsiteY790" fmla="*/ 467441 h 6858000"/>
              <a:gd name="connsiteX791" fmla="*/ 3296242 w 7467600"/>
              <a:gd name="connsiteY791" fmla="*/ 807991 h 6858000"/>
              <a:gd name="connsiteX792" fmla="*/ 3174674 w 7467600"/>
              <a:gd name="connsiteY792" fmla="*/ 919759 h 6858000"/>
              <a:gd name="connsiteX793" fmla="*/ 3042978 w 7467600"/>
              <a:gd name="connsiteY793" fmla="*/ 1054894 h 6858000"/>
              <a:gd name="connsiteX794" fmla="*/ 2968914 w 7467600"/>
              <a:gd name="connsiteY794" fmla="*/ 1133756 h 6858000"/>
              <a:gd name="connsiteX795" fmla="*/ 3103823 w 7467600"/>
              <a:gd name="connsiteY795" fmla="*/ 1026814 h 6858000"/>
              <a:gd name="connsiteX796" fmla="*/ 3607114 w 7467600"/>
              <a:gd name="connsiteY796" fmla="*/ 467441 h 6858000"/>
              <a:gd name="connsiteX797" fmla="*/ 3744487 w 7467600"/>
              <a:gd name="connsiteY797" fmla="*/ 383136 h 6858000"/>
              <a:gd name="connsiteX798" fmla="*/ 3970213 w 7467600"/>
              <a:gd name="connsiteY798" fmla="*/ 995559 h 6858000"/>
              <a:gd name="connsiteX799" fmla="*/ 3744487 w 7467600"/>
              <a:gd name="connsiteY799" fmla="*/ 383136 h 6858000"/>
              <a:gd name="connsiteX800" fmla="*/ 3624562 w 7467600"/>
              <a:gd name="connsiteY800" fmla="*/ 367041 h 6858000"/>
              <a:gd name="connsiteX801" fmla="*/ 3489712 w 7467600"/>
              <a:gd name="connsiteY801" fmla="*/ 485386 h 6858000"/>
              <a:gd name="connsiteX802" fmla="*/ 3182994 w 7467600"/>
              <a:gd name="connsiteY802" fmla="*/ 828265 h 6858000"/>
              <a:gd name="connsiteX803" fmla="*/ 2892114 w 7467600"/>
              <a:gd name="connsiteY803" fmla="*/ 1172635 h 6858000"/>
              <a:gd name="connsiteX804" fmla="*/ 3021459 w 7467600"/>
              <a:gd name="connsiteY804" fmla="*/ 1035385 h 6858000"/>
              <a:gd name="connsiteX805" fmla="*/ 3153873 w 7467600"/>
              <a:gd name="connsiteY805" fmla="*/ 898971 h 6858000"/>
              <a:gd name="connsiteX806" fmla="*/ 3276511 w 7467600"/>
              <a:gd name="connsiteY806" fmla="*/ 786423 h 6858000"/>
              <a:gd name="connsiteX807" fmla="*/ 3584154 w 7467600"/>
              <a:gd name="connsiteY807" fmla="*/ 448218 h 6858000"/>
              <a:gd name="connsiteX808" fmla="*/ 3624562 w 7467600"/>
              <a:gd name="connsiteY808" fmla="*/ 367041 h 6858000"/>
              <a:gd name="connsiteX809" fmla="*/ 3766672 w 7467600"/>
              <a:gd name="connsiteY809" fmla="*/ 359429 h 6858000"/>
              <a:gd name="connsiteX810" fmla="*/ 3996338 w 7467600"/>
              <a:gd name="connsiteY810" fmla="*/ 968237 h 6858000"/>
              <a:gd name="connsiteX811" fmla="*/ 3766672 w 7467600"/>
              <a:gd name="connsiteY811" fmla="*/ 359429 h 6858000"/>
              <a:gd name="connsiteX812" fmla="*/ 5805386 w 7467600"/>
              <a:gd name="connsiteY812" fmla="*/ 239240 h 6858000"/>
              <a:gd name="connsiteX813" fmla="*/ 5736947 w 7467600"/>
              <a:gd name="connsiteY813" fmla="*/ 261367 h 6858000"/>
              <a:gd name="connsiteX814" fmla="*/ 5427012 w 7467600"/>
              <a:gd name="connsiteY814" fmla="*/ 311272 h 6858000"/>
              <a:gd name="connsiteX815" fmla="*/ 5147818 w 7467600"/>
              <a:gd name="connsiteY815" fmla="*/ 322112 h 6858000"/>
              <a:gd name="connsiteX816" fmla="*/ 5060854 w 7467600"/>
              <a:gd name="connsiteY816" fmla="*/ 311882 h 6858000"/>
              <a:gd name="connsiteX817" fmla="*/ 4945989 w 7467600"/>
              <a:gd name="connsiteY817" fmla="*/ 300516 h 6858000"/>
              <a:gd name="connsiteX818" fmla="*/ 5410479 w 7467600"/>
              <a:gd name="connsiteY818" fmla="*/ 348434 h 6858000"/>
              <a:gd name="connsiteX819" fmla="*/ 5805386 w 7467600"/>
              <a:gd name="connsiteY819" fmla="*/ 239240 h 6858000"/>
              <a:gd name="connsiteX820" fmla="*/ 5905192 w 7467600"/>
              <a:gd name="connsiteY820" fmla="*/ 163079 h 6858000"/>
              <a:gd name="connsiteX821" fmla="*/ 5865655 w 7467600"/>
              <a:gd name="connsiteY821" fmla="*/ 171901 h 6858000"/>
              <a:gd name="connsiteX822" fmla="*/ 5259740 w 7467600"/>
              <a:gd name="connsiteY822" fmla="*/ 257013 h 6858000"/>
              <a:gd name="connsiteX823" fmla="*/ 5208466 w 7467600"/>
              <a:gd name="connsiteY823" fmla="*/ 257550 h 6858000"/>
              <a:gd name="connsiteX824" fmla="*/ 4980204 w 7467600"/>
              <a:gd name="connsiteY824" fmla="*/ 271903 h 6858000"/>
              <a:gd name="connsiteX825" fmla="*/ 5068068 w 7467600"/>
              <a:gd name="connsiteY825" fmla="*/ 282244 h 6858000"/>
              <a:gd name="connsiteX826" fmla="*/ 5153231 w 7467600"/>
              <a:gd name="connsiteY826" fmla="*/ 292240 h 6858000"/>
              <a:gd name="connsiteX827" fmla="*/ 5426491 w 7467600"/>
              <a:gd name="connsiteY827" fmla="*/ 281128 h 6858000"/>
              <a:gd name="connsiteX828" fmla="*/ 5731212 w 7467600"/>
              <a:gd name="connsiteY828" fmla="*/ 231951 h 6858000"/>
              <a:gd name="connsiteX829" fmla="*/ 5905192 w 7467600"/>
              <a:gd name="connsiteY829" fmla="*/ 163079 h 6858000"/>
              <a:gd name="connsiteX830" fmla="*/ 5944437 w 7467600"/>
              <a:gd name="connsiteY830" fmla="*/ 113829 h 6858000"/>
              <a:gd name="connsiteX831" fmla="*/ 5825032 w 7467600"/>
              <a:gd name="connsiteY831" fmla="*/ 146405 h 6858000"/>
              <a:gd name="connsiteX832" fmla="*/ 4955599 w 7467600"/>
              <a:gd name="connsiteY832" fmla="*/ 247008 h 6858000"/>
              <a:gd name="connsiteX833" fmla="*/ 5210104 w 7467600"/>
              <a:gd name="connsiteY833" fmla="*/ 228123 h 6858000"/>
              <a:gd name="connsiteX834" fmla="*/ 5261015 w 7467600"/>
              <a:gd name="connsiteY834" fmla="*/ 227087 h 6858000"/>
              <a:gd name="connsiteX835" fmla="*/ 5861181 w 7467600"/>
              <a:gd name="connsiteY835" fmla="*/ 143093 h 6858000"/>
              <a:gd name="connsiteX836" fmla="*/ 5961252 w 7467600"/>
              <a:gd name="connsiteY836" fmla="*/ 114820 h 6858000"/>
              <a:gd name="connsiteX837" fmla="*/ 5944437 w 7467600"/>
              <a:gd name="connsiteY837" fmla="*/ 113829 h 6858000"/>
              <a:gd name="connsiteX838" fmla="*/ 3882765 w 7467600"/>
              <a:gd name="connsiteY838" fmla="*/ 0 h 6858000"/>
              <a:gd name="connsiteX839" fmla="*/ 3995099 w 7467600"/>
              <a:gd name="connsiteY839" fmla="*/ 0 h 6858000"/>
              <a:gd name="connsiteX840" fmla="*/ 4163818 w 7467600"/>
              <a:gd name="connsiteY840" fmla="*/ 234104 h 6858000"/>
              <a:gd name="connsiteX841" fmla="*/ 4172099 w 7467600"/>
              <a:gd name="connsiteY841" fmla="*/ 234207 h 6858000"/>
              <a:gd name="connsiteX842" fmla="*/ 4784282 w 7467600"/>
              <a:gd name="connsiteY842" fmla="*/ 276561 h 6858000"/>
              <a:gd name="connsiteX843" fmla="*/ 4801687 w 7467600"/>
              <a:gd name="connsiteY843" fmla="*/ 267764 h 6858000"/>
              <a:gd name="connsiteX844" fmla="*/ 6082788 w 7467600"/>
              <a:gd name="connsiteY844" fmla="*/ 64119 h 6858000"/>
              <a:gd name="connsiteX845" fmla="*/ 6099442 w 7467600"/>
              <a:gd name="connsiteY845" fmla="*/ 82568 h 6858000"/>
              <a:gd name="connsiteX846" fmla="*/ 4804137 w 7467600"/>
              <a:gd name="connsiteY846" fmla="*/ 320931 h 6858000"/>
              <a:gd name="connsiteX847" fmla="*/ 4227047 w 7467600"/>
              <a:gd name="connsiteY847" fmla="*/ 313415 h 6858000"/>
              <a:gd name="connsiteX848" fmla="*/ 4346041 w 7467600"/>
              <a:gd name="connsiteY848" fmla="*/ 456086 h 6858000"/>
              <a:gd name="connsiteX849" fmla="*/ 4870967 w 7467600"/>
              <a:gd name="connsiteY849" fmla="*/ 963061 h 6858000"/>
              <a:gd name="connsiteX850" fmla="*/ 4889647 w 7467600"/>
              <a:gd name="connsiteY850" fmla="*/ 957147 h 6858000"/>
              <a:gd name="connsiteX851" fmla="*/ 5422504 w 7467600"/>
              <a:gd name="connsiteY851" fmla="*/ 805191 h 6858000"/>
              <a:gd name="connsiteX852" fmla="*/ 6087656 w 7467600"/>
              <a:gd name="connsiteY852" fmla="*/ 826703 h 6858000"/>
              <a:gd name="connsiteX853" fmla="*/ 6058717 w 7467600"/>
              <a:gd name="connsiteY853" fmla="*/ 865992 h 6858000"/>
              <a:gd name="connsiteX854" fmla="*/ 4974153 w 7467600"/>
              <a:gd name="connsiteY854" fmla="*/ 1045456 h 6858000"/>
              <a:gd name="connsiteX855" fmla="*/ 5627835 w 7467600"/>
              <a:gd name="connsiteY855" fmla="*/ 1472077 h 6858000"/>
              <a:gd name="connsiteX856" fmla="*/ 5629817 w 7467600"/>
              <a:gd name="connsiteY856" fmla="*/ 1471412 h 6858000"/>
              <a:gd name="connsiteX857" fmla="*/ 5634124 w 7467600"/>
              <a:gd name="connsiteY857" fmla="*/ 1470572 h 6858000"/>
              <a:gd name="connsiteX858" fmla="*/ 5755832 w 7467600"/>
              <a:gd name="connsiteY858" fmla="*/ 1383886 h 6858000"/>
              <a:gd name="connsiteX859" fmla="*/ 6014186 w 7467600"/>
              <a:gd name="connsiteY859" fmla="*/ 1279799 h 6858000"/>
              <a:gd name="connsiteX860" fmla="*/ 6901619 w 7467600"/>
              <a:gd name="connsiteY860" fmla="*/ 1047874 h 6858000"/>
              <a:gd name="connsiteX861" fmla="*/ 6931566 w 7467600"/>
              <a:gd name="connsiteY861" fmla="*/ 1062034 h 6858000"/>
              <a:gd name="connsiteX862" fmla="*/ 5790982 w 7467600"/>
              <a:gd name="connsiteY862" fmla="*/ 1561380 h 6858000"/>
              <a:gd name="connsiteX863" fmla="*/ 6188971 w 7467600"/>
              <a:gd name="connsiteY863" fmla="*/ 1755168 h 6858000"/>
              <a:gd name="connsiteX864" fmla="*/ 6202446 w 7467600"/>
              <a:gd name="connsiteY864" fmla="*/ 1752268 h 6858000"/>
              <a:gd name="connsiteX865" fmla="*/ 7179560 w 7467600"/>
              <a:gd name="connsiteY865" fmla="*/ 1467551 h 6858000"/>
              <a:gd name="connsiteX866" fmla="*/ 7158730 w 7467600"/>
              <a:gd name="connsiteY866" fmla="*/ 1507835 h 6858000"/>
              <a:gd name="connsiteX867" fmla="*/ 6326959 w 7467600"/>
              <a:gd name="connsiteY867" fmla="*/ 1817686 h 6858000"/>
              <a:gd name="connsiteX868" fmla="*/ 6537433 w 7467600"/>
              <a:gd name="connsiteY868" fmla="*/ 1907790 h 6858000"/>
              <a:gd name="connsiteX869" fmla="*/ 6550221 w 7467600"/>
              <a:gd name="connsiteY869" fmla="*/ 1910729 h 6858000"/>
              <a:gd name="connsiteX870" fmla="*/ 6964438 w 7467600"/>
              <a:gd name="connsiteY870" fmla="*/ 2209505 h 6858000"/>
              <a:gd name="connsiteX871" fmla="*/ 7367862 w 7467600"/>
              <a:gd name="connsiteY871" fmla="*/ 2806833 h 6858000"/>
              <a:gd name="connsiteX872" fmla="*/ 7364329 w 7467600"/>
              <a:gd name="connsiteY872" fmla="*/ 2826907 h 6858000"/>
              <a:gd name="connsiteX873" fmla="*/ 7290545 w 7467600"/>
              <a:gd name="connsiteY873" fmla="*/ 2850663 h 6858000"/>
              <a:gd name="connsiteX874" fmla="*/ 6472036 w 7467600"/>
              <a:gd name="connsiteY874" fmla="*/ 1959003 h 6858000"/>
              <a:gd name="connsiteX875" fmla="*/ 5792897 w 7467600"/>
              <a:gd name="connsiteY875" fmla="*/ 1647747 h 6858000"/>
              <a:gd name="connsiteX876" fmla="*/ 5842751 w 7467600"/>
              <a:gd name="connsiteY876" fmla="*/ 1816112 h 6858000"/>
              <a:gd name="connsiteX877" fmla="*/ 5847424 w 7467600"/>
              <a:gd name="connsiteY877" fmla="*/ 1815776 h 6858000"/>
              <a:gd name="connsiteX878" fmla="*/ 6399821 w 7467600"/>
              <a:gd name="connsiteY878" fmla="*/ 2344799 h 6858000"/>
              <a:gd name="connsiteX879" fmla="*/ 6323232 w 7467600"/>
              <a:gd name="connsiteY879" fmla="*/ 2389634 h 6858000"/>
              <a:gd name="connsiteX880" fmla="*/ 5942958 w 7467600"/>
              <a:gd name="connsiteY880" fmla="*/ 2077708 h 6858000"/>
              <a:gd name="connsiteX881" fmla="*/ 5921559 w 7467600"/>
              <a:gd name="connsiteY881" fmla="*/ 2378596 h 6858000"/>
              <a:gd name="connsiteX882" fmla="*/ 5817651 w 7467600"/>
              <a:gd name="connsiteY882" fmla="*/ 3023919 h 6858000"/>
              <a:gd name="connsiteX883" fmla="*/ 5729634 w 7467600"/>
              <a:gd name="connsiteY883" fmla="*/ 3051849 h 6858000"/>
              <a:gd name="connsiteX884" fmla="*/ 5611018 w 7467600"/>
              <a:gd name="connsiteY884" fmla="*/ 2316769 h 6858000"/>
              <a:gd name="connsiteX885" fmla="*/ 5687608 w 7467600"/>
              <a:gd name="connsiteY885" fmla="*/ 2039972 h 6858000"/>
              <a:gd name="connsiteX886" fmla="*/ 5657554 w 7467600"/>
              <a:gd name="connsiteY886" fmla="*/ 1576445 h 6858000"/>
              <a:gd name="connsiteX887" fmla="*/ 5150475 w 7467600"/>
              <a:gd name="connsiteY887" fmla="*/ 1274012 h 6858000"/>
              <a:gd name="connsiteX888" fmla="*/ 5349142 w 7467600"/>
              <a:gd name="connsiteY888" fmla="*/ 2204405 h 6858000"/>
              <a:gd name="connsiteX889" fmla="*/ 5262214 w 7467600"/>
              <a:gd name="connsiteY889" fmla="*/ 2233836 h 6858000"/>
              <a:gd name="connsiteX890" fmla="*/ 4981539 w 7467600"/>
              <a:gd name="connsiteY890" fmla="*/ 1542201 h 6858000"/>
              <a:gd name="connsiteX891" fmla="*/ 4958461 w 7467600"/>
              <a:gd name="connsiteY891" fmla="*/ 1136957 h 6858000"/>
              <a:gd name="connsiteX892" fmla="*/ 4655015 w 7467600"/>
              <a:gd name="connsiteY892" fmla="*/ 891426 h 6858000"/>
              <a:gd name="connsiteX893" fmla="*/ 4348002 w 7467600"/>
              <a:gd name="connsiteY893" fmla="*/ 2205895 h 6858000"/>
              <a:gd name="connsiteX894" fmla="*/ 4262250 w 7467600"/>
              <a:gd name="connsiteY894" fmla="*/ 2219972 h 6858000"/>
              <a:gd name="connsiteX895" fmla="*/ 4550611 w 7467600"/>
              <a:gd name="connsiteY895" fmla="*/ 817540 h 6858000"/>
              <a:gd name="connsiteX896" fmla="*/ 4564418 w 7467600"/>
              <a:gd name="connsiteY896" fmla="*/ 808293 h 6858000"/>
              <a:gd name="connsiteX897" fmla="*/ 4266388 w 7467600"/>
              <a:gd name="connsiteY897" fmla="*/ 500083 h 6858000"/>
              <a:gd name="connsiteX898" fmla="*/ 4032842 w 7467600"/>
              <a:gd name="connsiteY898" fmla="*/ 211809 h 6858000"/>
              <a:gd name="connsiteX899" fmla="*/ 3882765 w 7467600"/>
              <a:gd name="connsiteY899" fmla="*/ 0 h 6858000"/>
              <a:gd name="connsiteX900" fmla="*/ 3721337 w 7467600"/>
              <a:gd name="connsiteY900" fmla="*/ 0 h 6858000"/>
              <a:gd name="connsiteX901" fmla="*/ 3797544 w 7467600"/>
              <a:gd name="connsiteY901" fmla="*/ 0 h 6858000"/>
              <a:gd name="connsiteX902" fmla="*/ 3775734 w 7467600"/>
              <a:gd name="connsiteY902" fmla="*/ 95131 h 6858000"/>
              <a:gd name="connsiteX903" fmla="*/ 3724807 w 7467600"/>
              <a:gd name="connsiteY903" fmla="*/ 272257 h 6858000"/>
              <a:gd name="connsiteX904" fmla="*/ 3726844 w 7467600"/>
              <a:gd name="connsiteY904" fmla="*/ 282988 h 6858000"/>
              <a:gd name="connsiteX905" fmla="*/ 3742664 w 7467600"/>
              <a:gd name="connsiteY905" fmla="*/ 279918 h 6858000"/>
              <a:gd name="connsiteX906" fmla="*/ 4103910 w 7467600"/>
              <a:gd name="connsiteY906" fmla="*/ 1161917 h 6858000"/>
              <a:gd name="connsiteX907" fmla="*/ 4020269 w 7467600"/>
              <a:gd name="connsiteY907" fmla="*/ 1200406 h 6858000"/>
              <a:gd name="connsiteX908" fmla="*/ 3674882 w 7467600"/>
              <a:gd name="connsiteY908" fmla="*/ 488524 h 6858000"/>
              <a:gd name="connsiteX909" fmla="*/ 3132682 w 7467600"/>
              <a:gd name="connsiteY909" fmla="*/ 1072284 h 6858000"/>
              <a:gd name="connsiteX910" fmla="*/ 2716346 w 7467600"/>
              <a:gd name="connsiteY910" fmla="*/ 1276376 h 6858000"/>
              <a:gd name="connsiteX911" fmla="*/ 2716772 w 7467600"/>
              <a:gd name="connsiteY911" fmla="*/ 1255462 h 6858000"/>
              <a:gd name="connsiteX912" fmla="*/ 3471096 w 7467600"/>
              <a:gd name="connsiteY912" fmla="*/ 437072 h 6858000"/>
              <a:gd name="connsiteX913" fmla="*/ 3639057 w 7467600"/>
              <a:gd name="connsiteY913" fmla="*/ 286334 h 6858000"/>
              <a:gd name="connsiteX914" fmla="*/ 3640309 w 7467600"/>
              <a:gd name="connsiteY914" fmla="*/ 284664 h 6858000"/>
              <a:gd name="connsiteX915" fmla="*/ 3646022 w 7467600"/>
              <a:gd name="connsiteY915" fmla="*/ 276711 h 6858000"/>
              <a:gd name="connsiteX916" fmla="*/ 3707943 w 7467600"/>
              <a:gd name="connsiteY916" fmla="*/ 65958 h 6858000"/>
              <a:gd name="connsiteX917" fmla="*/ 3721337 w 7467600"/>
              <a:gd name="connsiteY917" fmla="*/ 0 h 6858000"/>
              <a:gd name="connsiteX918" fmla="*/ 2867960 w 7467600"/>
              <a:gd name="connsiteY918" fmla="*/ 0 h 6858000"/>
              <a:gd name="connsiteX919" fmla="*/ 2926351 w 7467600"/>
              <a:gd name="connsiteY919" fmla="*/ 0 h 6858000"/>
              <a:gd name="connsiteX920" fmla="*/ 2902823 w 7467600"/>
              <a:gd name="connsiteY920" fmla="*/ 262929 h 6858000"/>
              <a:gd name="connsiteX921" fmla="*/ 2940663 w 7467600"/>
              <a:gd name="connsiteY921" fmla="*/ 140884 h 6858000"/>
              <a:gd name="connsiteX922" fmla="*/ 2947039 w 7467600"/>
              <a:gd name="connsiteY922" fmla="*/ 122524 h 6858000"/>
              <a:gd name="connsiteX923" fmla="*/ 2984316 w 7467600"/>
              <a:gd name="connsiteY923" fmla="*/ 0 h 6858000"/>
              <a:gd name="connsiteX924" fmla="*/ 3016114 w 7467600"/>
              <a:gd name="connsiteY924" fmla="*/ 0 h 6858000"/>
              <a:gd name="connsiteX925" fmla="*/ 2979949 w 7467600"/>
              <a:gd name="connsiteY925" fmla="*/ 119274 h 6858000"/>
              <a:gd name="connsiteX926" fmla="*/ 3023879 w 7467600"/>
              <a:gd name="connsiteY926" fmla="*/ 0 h 6858000"/>
              <a:gd name="connsiteX927" fmla="*/ 3105400 w 7467600"/>
              <a:gd name="connsiteY927" fmla="*/ 0 h 6858000"/>
              <a:gd name="connsiteX928" fmla="*/ 3094669 w 7467600"/>
              <a:gd name="connsiteY928" fmla="*/ 30308 h 6858000"/>
              <a:gd name="connsiteX929" fmla="*/ 2901945 w 7467600"/>
              <a:gd name="connsiteY929" fmla="*/ 466538 h 6858000"/>
              <a:gd name="connsiteX930" fmla="*/ 2815209 w 7467600"/>
              <a:gd name="connsiteY930" fmla="*/ 497361 h 6858000"/>
              <a:gd name="connsiteX931" fmla="*/ 2844845 w 7467600"/>
              <a:gd name="connsiteY931" fmla="*/ 127638 h 6858000"/>
              <a:gd name="connsiteX932" fmla="*/ 2867960 w 7467600"/>
              <a:gd name="connsiteY932" fmla="*/ 0 h 6858000"/>
              <a:gd name="connsiteX933" fmla="*/ 1057230 w 7467600"/>
              <a:gd name="connsiteY933" fmla="*/ 0 h 6858000"/>
              <a:gd name="connsiteX934" fmla="*/ 1111003 w 7467600"/>
              <a:gd name="connsiteY934" fmla="*/ 0 h 6858000"/>
              <a:gd name="connsiteX935" fmla="*/ 1125553 w 7467600"/>
              <a:gd name="connsiteY935" fmla="*/ 52588 h 6858000"/>
              <a:gd name="connsiteX936" fmla="*/ 1304276 w 7467600"/>
              <a:gd name="connsiteY936" fmla="*/ 476275 h 6858000"/>
              <a:gd name="connsiteX937" fmla="*/ 1492066 w 7467600"/>
              <a:gd name="connsiteY937" fmla="*/ 886333 h 6858000"/>
              <a:gd name="connsiteX938" fmla="*/ 1423698 w 7467600"/>
              <a:gd name="connsiteY938" fmla="*/ 710817 h 6858000"/>
              <a:gd name="connsiteX939" fmla="*/ 1357609 w 7467600"/>
              <a:gd name="connsiteY939" fmla="*/ 532892 h 6858000"/>
              <a:gd name="connsiteX940" fmla="*/ 1309550 w 7467600"/>
              <a:gd name="connsiteY940" fmla="*/ 374031 h 6858000"/>
              <a:gd name="connsiteX941" fmla="*/ 1193673 w 7467600"/>
              <a:gd name="connsiteY941" fmla="*/ 49533 h 6858000"/>
              <a:gd name="connsiteX942" fmla="*/ 1164391 w 7467600"/>
              <a:gd name="connsiteY942" fmla="*/ 0 h 6858000"/>
              <a:gd name="connsiteX943" fmla="*/ 1200666 w 7467600"/>
              <a:gd name="connsiteY943" fmla="*/ 0 h 6858000"/>
              <a:gd name="connsiteX944" fmla="*/ 1223408 w 7467600"/>
              <a:gd name="connsiteY944" fmla="*/ 38996 h 6858000"/>
              <a:gd name="connsiteX945" fmla="*/ 1339635 w 7467600"/>
              <a:gd name="connsiteY945" fmla="*/ 365517 h 6858000"/>
              <a:gd name="connsiteX946" fmla="*/ 1387469 w 7467600"/>
              <a:gd name="connsiteY946" fmla="*/ 523079 h 6858000"/>
              <a:gd name="connsiteX947" fmla="*/ 1452685 w 7467600"/>
              <a:gd name="connsiteY947" fmla="*/ 699806 h 6858000"/>
              <a:gd name="connsiteX948" fmla="*/ 1492092 w 7467600"/>
              <a:gd name="connsiteY948" fmla="*/ 800424 h 6858000"/>
              <a:gd name="connsiteX949" fmla="*/ 1455302 w 7467600"/>
              <a:gd name="connsiteY949" fmla="*/ 632913 h 6858000"/>
              <a:gd name="connsiteX950" fmla="*/ 1222336 w 7467600"/>
              <a:gd name="connsiteY950" fmla="*/ 9480 h 6858000"/>
              <a:gd name="connsiteX951" fmla="*/ 1214634 w 7467600"/>
              <a:gd name="connsiteY951" fmla="*/ 0 h 6858000"/>
              <a:gd name="connsiteX952" fmla="*/ 1289827 w 7467600"/>
              <a:gd name="connsiteY952" fmla="*/ 0 h 6858000"/>
              <a:gd name="connsiteX953" fmla="*/ 1321076 w 7467600"/>
              <a:gd name="connsiteY953" fmla="*/ 59722 h 6858000"/>
              <a:gd name="connsiteX954" fmla="*/ 1512579 w 7467600"/>
              <a:gd name="connsiteY954" fmla="*/ 626441 h 6858000"/>
              <a:gd name="connsiteX955" fmla="*/ 1506076 w 7467600"/>
              <a:gd name="connsiteY955" fmla="*/ 1089289 h 6858000"/>
              <a:gd name="connsiteX956" fmla="*/ 1486346 w 7467600"/>
              <a:gd name="connsiteY956" fmla="*/ 1079919 h 6858000"/>
              <a:gd name="connsiteX957" fmla="*/ 1070511 w 7467600"/>
              <a:gd name="connsiteY957" fmla="*/ 48609 h 6858000"/>
              <a:gd name="connsiteX958" fmla="*/ 1057230 w 7467600"/>
              <a:gd name="connsiteY958" fmla="*/ 0 h 6858000"/>
              <a:gd name="connsiteX959" fmla="*/ 43151 w 7467600"/>
              <a:gd name="connsiteY959" fmla="*/ 0 h 6858000"/>
              <a:gd name="connsiteX960" fmla="*/ 95283 w 7467600"/>
              <a:gd name="connsiteY960" fmla="*/ 0 h 6858000"/>
              <a:gd name="connsiteX961" fmla="*/ 300708 w 7467600"/>
              <a:gd name="connsiteY961" fmla="*/ 154571 h 6858000"/>
              <a:gd name="connsiteX962" fmla="*/ 530414 w 7467600"/>
              <a:gd name="connsiteY962" fmla="*/ 354673 h 6858000"/>
              <a:gd name="connsiteX963" fmla="*/ 333785 w 7467600"/>
              <a:gd name="connsiteY963" fmla="*/ 161564 h 6858000"/>
              <a:gd name="connsiteX964" fmla="*/ 147005 w 7467600"/>
              <a:gd name="connsiteY964" fmla="*/ 0 h 6858000"/>
              <a:gd name="connsiteX965" fmla="*/ 272509 w 7467600"/>
              <a:gd name="connsiteY965" fmla="*/ 0 h 6858000"/>
              <a:gd name="connsiteX966" fmla="*/ 326276 w 7467600"/>
              <a:gd name="connsiteY966" fmla="*/ 45847 h 6858000"/>
              <a:gd name="connsiteX967" fmla="*/ 823759 w 7467600"/>
              <a:gd name="connsiteY967" fmla="*/ 574145 h 6858000"/>
              <a:gd name="connsiteX968" fmla="*/ 811254 w 7467600"/>
              <a:gd name="connsiteY968" fmla="*/ 665546 h 6858000"/>
              <a:gd name="connsiteX969" fmla="*/ 154042 w 7467600"/>
              <a:gd name="connsiteY969" fmla="*/ 261522 h 6858000"/>
              <a:gd name="connsiteX970" fmla="*/ 13550 w 7467600"/>
              <a:gd name="connsiteY970" fmla="*/ 158423 h 6858000"/>
              <a:gd name="connsiteX971" fmla="*/ 0 w 7467600"/>
              <a:gd name="connsiteY971" fmla="*/ 146618 h 6858000"/>
              <a:gd name="connsiteX972" fmla="*/ 0 w 7467600"/>
              <a:gd name="connsiteY972" fmla="*/ 59161 h 6858000"/>
              <a:gd name="connsiteX973" fmla="*/ 45427 w 7467600"/>
              <a:gd name="connsiteY973" fmla="*/ 101078 h 6858000"/>
              <a:gd name="connsiteX974" fmla="*/ 630103 w 7467600"/>
              <a:gd name="connsiteY974" fmla="*/ 485885 h 6858000"/>
              <a:gd name="connsiteX975" fmla="*/ 532040 w 7467600"/>
              <a:gd name="connsiteY975" fmla="*/ 399359 h 6858000"/>
              <a:gd name="connsiteX976" fmla="*/ 517618 w 7467600"/>
              <a:gd name="connsiteY976" fmla="*/ 385726 h 6858000"/>
              <a:gd name="connsiteX977" fmla="*/ 285074 w 7467600"/>
              <a:gd name="connsiteY977" fmla="*/ 182755 h 6858000"/>
              <a:gd name="connsiteX978" fmla="*/ 43151 w 7467600"/>
              <a:gd name="connsiteY978"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6844835 w 7467600"/>
              <a:gd name="connsiteY74" fmla="*/ 5424988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467600 w 7467600"/>
              <a:gd name="connsiteY78" fmla="*/ 5925131 h 6858000"/>
              <a:gd name="connsiteX79" fmla="*/ 7271900 w 7467600"/>
              <a:gd name="connsiteY79" fmla="*/ 5734551 h 6858000"/>
              <a:gd name="connsiteX80" fmla="*/ 7015907 w 7467600"/>
              <a:gd name="connsiteY80" fmla="*/ 5541548 h 6858000"/>
              <a:gd name="connsiteX81" fmla="*/ 7259646 w 7467600"/>
              <a:gd name="connsiteY81" fmla="*/ 5765985 h 6858000"/>
              <a:gd name="connsiteX82" fmla="*/ 7467600 w 7467600"/>
              <a:gd name="connsiteY82" fmla="*/ 5971257 h 6858000"/>
              <a:gd name="connsiteX83" fmla="*/ 7467600 w 7467600"/>
              <a:gd name="connsiteY83" fmla="*/ 6012219 h 6858000"/>
              <a:gd name="connsiteX84" fmla="*/ 6946849 w 7467600"/>
              <a:gd name="connsiteY84" fmla="*/ 5523271 h 6858000"/>
              <a:gd name="connsiteX85" fmla="*/ 6946972 w 7467600"/>
              <a:gd name="connsiteY85" fmla="*/ 5526491 h 6858000"/>
              <a:gd name="connsiteX86" fmla="*/ 7105827 w 7467600"/>
              <a:gd name="connsiteY86" fmla="*/ 5718700 h 6858000"/>
              <a:gd name="connsiteX87" fmla="*/ 7356878 w 7467600"/>
              <a:gd name="connsiteY87" fmla="*/ 5981332 h 6858000"/>
              <a:gd name="connsiteX88" fmla="*/ 7467600 w 7467600"/>
              <a:gd name="connsiteY88" fmla="*/ 6117703 h 6858000"/>
              <a:gd name="connsiteX89" fmla="*/ 7467600 w 7467600"/>
              <a:gd name="connsiteY89" fmla="*/ 6163634 h 6858000"/>
              <a:gd name="connsiteX90" fmla="*/ 7403637 w 7467600"/>
              <a:gd name="connsiteY90" fmla="*/ 6083957 h 6858000"/>
              <a:gd name="connsiteX91" fmla="*/ 7254615 w 7467600"/>
              <a:gd name="connsiteY91" fmla="*/ 5911918 h 6858000"/>
              <a:gd name="connsiteX92" fmla="*/ 7312589 w 7467600"/>
              <a:gd name="connsiteY92" fmla="*/ 5982309 h 6858000"/>
              <a:gd name="connsiteX93" fmla="*/ 7448321 w 7467600"/>
              <a:gd name="connsiteY93" fmla="*/ 6190991 h 6858000"/>
              <a:gd name="connsiteX94" fmla="*/ 7467600 w 7467600"/>
              <a:gd name="connsiteY94" fmla="*/ 6221686 h 6858000"/>
              <a:gd name="connsiteX95" fmla="*/ 7467600 w 7467600"/>
              <a:gd name="connsiteY95" fmla="*/ 6334256 h 6858000"/>
              <a:gd name="connsiteX96" fmla="*/ 7454976 w 7467600"/>
              <a:gd name="connsiteY96" fmla="*/ 6318297 h 6858000"/>
              <a:gd name="connsiteX97" fmla="*/ 7042773 w 7467600"/>
              <a:gd name="connsiteY97" fmla="*/ 5734011 h 6858000"/>
              <a:gd name="connsiteX98" fmla="*/ 6844835 w 7467600"/>
              <a:gd name="connsiteY98" fmla="*/ 5424988 h 6858000"/>
              <a:gd name="connsiteX99" fmla="*/ 1456157 w 7467600"/>
              <a:gd name="connsiteY99" fmla="*/ 5371404 h 6858000"/>
              <a:gd name="connsiteX100" fmla="*/ 1244432 w 7467600"/>
              <a:gd name="connsiteY100" fmla="*/ 5385601 h 6858000"/>
              <a:gd name="connsiteX101" fmla="*/ 973990 w 7467600"/>
              <a:gd name="connsiteY101" fmla="*/ 5424940 h 6858000"/>
              <a:gd name="connsiteX102" fmla="*/ 1103809 w 7467600"/>
              <a:gd name="connsiteY102" fmla="*/ 5433720 h 6858000"/>
              <a:gd name="connsiteX103" fmla="*/ 1123454 w 7467600"/>
              <a:gd name="connsiteY103" fmla="*/ 5435727 h 6858000"/>
              <a:gd name="connsiteX104" fmla="*/ 1737017 w 7467600"/>
              <a:gd name="connsiteY104" fmla="*/ 5452183 h 6858000"/>
              <a:gd name="connsiteX105" fmla="*/ 1824397 w 7467600"/>
              <a:gd name="connsiteY105" fmla="*/ 5447757 h 6858000"/>
              <a:gd name="connsiteX106" fmla="*/ 2070059 w 7467600"/>
              <a:gd name="connsiteY106" fmla="*/ 5441660 h 6858000"/>
              <a:gd name="connsiteX107" fmla="*/ 1456157 w 7467600"/>
              <a:gd name="connsiteY107" fmla="*/ 5371404 h 6858000"/>
              <a:gd name="connsiteX108" fmla="*/ 4988186 w 7467600"/>
              <a:gd name="connsiteY108" fmla="*/ 5216467 h 6858000"/>
              <a:gd name="connsiteX109" fmla="*/ 4777334 w 7467600"/>
              <a:gd name="connsiteY109" fmla="*/ 5406072 h 6858000"/>
              <a:gd name="connsiteX110" fmla="*/ 4718341 w 7467600"/>
              <a:gd name="connsiteY110" fmla="*/ 5468043 h 6858000"/>
              <a:gd name="connsiteX111" fmla="*/ 4604655 w 7467600"/>
              <a:gd name="connsiteY111" fmla="*/ 5583434 h 6858000"/>
              <a:gd name="connsiteX112" fmla="*/ 4565074 w 7467600"/>
              <a:gd name="connsiteY112" fmla="*/ 5618550 h 6858000"/>
              <a:gd name="connsiteX113" fmla="*/ 4988186 w 7467600"/>
              <a:gd name="connsiteY113" fmla="*/ 5216467 h 6858000"/>
              <a:gd name="connsiteX114" fmla="*/ 4978032 w 7467600"/>
              <a:gd name="connsiteY114" fmla="*/ 5183809 h 6858000"/>
              <a:gd name="connsiteX115" fmla="*/ 4463413 w 7467600"/>
              <a:gd name="connsiteY115" fmla="*/ 5615162 h 6858000"/>
              <a:gd name="connsiteX116" fmla="*/ 4358134 w 7467600"/>
              <a:gd name="connsiteY116" fmla="*/ 5742791 h 6858000"/>
              <a:gd name="connsiteX117" fmla="*/ 4376219 w 7467600"/>
              <a:gd name="connsiteY117" fmla="*/ 5729027 h 6858000"/>
              <a:gd name="connsiteX118" fmla="*/ 4582340 w 7467600"/>
              <a:gd name="connsiteY118" fmla="*/ 5561037 h 6858000"/>
              <a:gd name="connsiteX119" fmla="*/ 4694684 w 7467600"/>
              <a:gd name="connsiteY119" fmla="*/ 5447098 h 6858000"/>
              <a:gd name="connsiteX120" fmla="*/ 4754123 w 7467600"/>
              <a:gd name="connsiteY120" fmla="*/ 5384643 h 6858000"/>
              <a:gd name="connsiteX121" fmla="*/ 4978032 w 7467600"/>
              <a:gd name="connsiteY121" fmla="*/ 5183809 h 6858000"/>
              <a:gd name="connsiteX122" fmla="*/ 1903353 w 7467600"/>
              <a:gd name="connsiteY122" fmla="*/ 5044827 h 6858000"/>
              <a:gd name="connsiteX123" fmla="*/ 1936931 w 7467600"/>
              <a:gd name="connsiteY123" fmla="*/ 5093954 h 6858000"/>
              <a:gd name="connsiteX124" fmla="*/ 2195868 w 7467600"/>
              <a:gd name="connsiteY124" fmla="*/ 5396574 h 6858000"/>
              <a:gd name="connsiteX125" fmla="*/ 2088852 w 7467600"/>
              <a:gd name="connsiteY125" fmla="*/ 5166123 h 6858000"/>
              <a:gd name="connsiteX126" fmla="*/ 1958241 w 7467600"/>
              <a:gd name="connsiteY126" fmla="*/ 5067955 h 6858000"/>
              <a:gd name="connsiteX127" fmla="*/ 1903353 w 7467600"/>
              <a:gd name="connsiteY127" fmla="*/ 5044827 h 6858000"/>
              <a:gd name="connsiteX128" fmla="*/ 1979378 w 7467600"/>
              <a:gd name="connsiteY128" fmla="*/ 4769504 h 6858000"/>
              <a:gd name="connsiteX129" fmla="*/ 2882120 w 7467600"/>
              <a:gd name="connsiteY129" fmla="*/ 5064547 h 6858000"/>
              <a:gd name="connsiteX130" fmla="*/ 2793103 w 7467600"/>
              <a:gd name="connsiteY130" fmla="*/ 5039699 h 6858000"/>
              <a:gd name="connsiteX131" fmla="*/ 2770041 w 7467600"/>
              <a:gd name="connsiteY131" fmla="*/ 5033634 h 6858000"/>
              <a:gd name="connsiteX132" fmla="*/ 1979378 w 7467600"/>
              <a:gd name="connsiteY132" fmla="*/ 4769504 h 6858000"/>
              <a:gd name="connsiteX133" fmla="*/ 1927410 w 7467600"/>
              <a:gd name="connsiteY133" fmla="*/ 4716164 h 6858000"/>
              <a:gd name="connsiteX134" fmla="*/ 1959587 w 7467600"/>
              <a:gd name="connsiteY134" fmla="*/ 4728849 h 6858000"/>
              <a:gd name="connsiteX135" fmla="*/ 2777707 w 7467600"/>
              <a:gd name="connsiteY135" fmla="*/ 5003991 h 6858000"/>
              <a:gd name="connsiteX136" fmla="*/ 2800768 w 7467600"/>
              <a:gd name="connsiteY136" fmla="*/ 5010056 h 6858000"/>
              <a:gd name="connsiteX137" fmla="*/ 2879408 w 7467600"/>
              <a:gd name="connsiteY137" fmla="*/ 5031590 h 6858000"/>
              <a:gd name="connsiteX138" fmla="*/ 2862295 w 7467600"/>
              <a:gd name="connsiteY138" fmla="*/ 5022958 h 6858000"/>
              <a:gd name="connsiteX139" fmla="*/ 2813343 w 7467600"/>
              <a:gd name="connsiteY139" fmla="*/ 4998369 h 6858000"/>
              <a:gd name="connsiteX140" fmla="*/ 2646245 w 7467600"/>
              <a:gd name="connsiteY140" fmla="*/ 4930999 h 6858000"/>
              <a:gd name="connsiteX141" fmla="*/ 1999243 w 7467600"/>
              <a:gd name="connsiteY141" fmla="*/ 4730524 h 6858000"/>
              <a:gd name="connsiteX142" fmla="*/ 1979527 w 7467600"/>
              <a:gd name="connsiteY142" fmla="*/ 4726651 h 6858000"/>
              <a:gd name="connsiteX143" fmla="*/ 1927410 w 7467600"/>
              <a:gd name="connsiteY143" fmla="*/ 4716164 h 6858000"/>
              <a:gd name="connsiteX144" fmla="*/ 1997014 w 7467600"/>
              <a:gd name="connsiteY144" fmla="*/ 4698007 h 6858000"/>
              <a:gd name="connsiteX145" fmla="*/ 2005458 w 7467600"/>
              <a:gd name="connsiteY145" fmla="*/ 4699540 h 6858000"/>
              <a:gd name="connsiteX146" fmla="*/ 2657186 w 7467600"/>
              <a:gd name="connsiteY146" fmla="*/ 4901687 h 6858000"/>
              <a:gd name="connsiteX147" fmla="*/ 2826662 w 7467600"/>
              <a:gd name="connsiteY147" fmla="*/ 4970362 h 6858000"/>
              <a:gd name="connsiteX148" fmla="*/ 2876100 w 7467600"/>
              <a:gd name="connsiteY148" fmla="*/ 4995397 h 6858000"/>
              <a:gd name="connsiteX149" fmla="*/ 3042600 w 7467600"/>
              <a:gd name="connsiteY149" fmla="*/ 5059532 h 6858000"/>
              <a:gd name="connsiteX150" fmla="*/ 1997014 w 7467600"/>
              <a:gd name="connsiteY150" fmla="*/ 4698007 h 6858000"/>
              <a:gd name="connsiteX151" fmla="*/ 2305292 w 7467600"/>
              <a:gd name="connsiteY151" fmla="*/ 4219492 h 6858000"/>
              <a:gd name="connsiteX152" fmla="*/ 3360922 w 7467600"/>
              <a:gd name="connsiteY152" fmla="*/ 4529373 h 6858000"/>
              <a:gd name="connsiteX153" fmla="*/ 3492420 w 7467600"/>
              <a:gd name="connsiteY153" fmla="*/ 4510145 h 6858000"/>
              <a:gd name="connsiteX154" fmla="*/ 3364086 w 7467600"/>
              <a:gd name="connsiteY154" fmla="*/ 4480340 h 6858000"/>
              <a:gd name="connsiteX155" fmla="*/ 3225818 w 7467600"/>
              <a:gd name="connsiteY155" fmla="*/ 4411822 h 6858000"/>
              <a:gd name="connsiteX156" fmla="*/ 3129696 w 7467600"/>
              <a:gd name="connsiteY156" fmla="*/ 4360704 h 6858000"/>
              <a:gd name="connsiteX157" fmla="*/ 2814545 w 7467600"/>
              <a:gd name="connsiteY157" fmla="*/ 4282955 h 6858000"/>
              <a:gd name="connsiteX158" fmla="*/ 2305292 w 7467600"/>
              <a:gd name="connsiteY158" fmla="*/ 4219492 h 6858000"/>
              <a:gd name="connsiteX159" fmla="*/ 2626982 w 7467600"/>
              <a:gd name="connsiteY159" fmla="*/ 4206450 h 6858000"/>
              <a:gd name="connsiteX160" fmla="*/ 2490617 w 7467600"/>
              <a:gd name="connsiteY160" fmla="*/ 4206951 h 6858000"/>
              <a:gd name="connsiteX161" fmla="*/ 2819869 w 7467600"/>
              <a:gd name="connsiteY161" fmla="*/ 4252936 h 6858000"/>
              <a:gd name="connsiteX162" fmla="*/ 3143018 w 7467600"/>
              <a:gd name="connsiteY162" fmla="*/ 4332698 h 6858000"/>
              <a:gd name="connsiteX163" fmla="*/ 3241520 w 7467600"/>
              <a:gd name="connsiteY163" fmla="*/ 4385112 h 6858000"/>
              <a:gd name="connsiteX164" fmla="*/ 3374575 w 7467600"/>
              <a:gd name="connsiteY164" fmla="*/ 4451517 h 6858000"/>
              <a:gd name="connsiteX165" fmla="*/ 3505221 w 7467600"/>
              <a:gd name="connsiteY165" fmla="*/ 4480757 h 6858000"/>
              <a:gd name="connsiteX166" fmla="*/ 2626982 w 7467600"/>
              <a:gd name="connsiteY166" fmla="*/ 4206450 h 6858000"/>
              <a:gd name="connsiteX167" fmla="*/ 1310106 w 7467600"/>
              <a:gd name="connsiteY167" fmla="*/ 3943217 h 6858000"/>
              <a:gd name="connsiteX168" fmla="*/ 854994 w 7467600"/>
              <a:gd name="connsiteY168" fmla="*/ 4399136 h 6858000"/>
              <a:gd name="connsiteX169" fmla="*/ 742462 w 7467600"/>
              <a:gd name="connsiteY169" fmla="*/ 4594648 h 6858000"/>
              <a:gd name="connsiteX170" fmla="*/ 820602 w 7467600"/>
              <a:gd name="connsiteY170" fmla="*/ 4485915 h 6858000"/>
              <a:gd name="connsiteX171" fmla="*/ 878295 w 7467600"/>
              <a:gd name="connsiteY171" fmla="*/ 4403594 h 6858000"/>
              <a:gd name="connsiteX172" fmla="*/ 1240607 w 7467600"/>
              <a:gd name="connsiteY172" fmla="*/ 4010401 h 6858000"/>
              <a:gd name="connsiteX173" fmla="*/ 1310106 w 7467600"/>
              <a:gd name="connsiteY173" fmla="*/ 3943217 h 6858000"/>
              <a:gd name="connsiteX174" fmla="*/ 1423113 w 7467600"/>
              <a:gd name="connsiteY174" fmla="*/ 3874565 h 6858000"/>
              <a:gd name="connsiteX175" fmla="*/ 1260565 w 7467600"/>
              <a:gd name="connsiteY175" fmla="*/ 4031982 h 6858000"/>
              <a:gd name="connsiteX176" fmla="*/ 901900 w 7467600"/>
              <a:gd name="connsiteY176" fmla="*/ 4421236 h 6858000"/>
              <a:gd name="connsiteX177" fmla="*/ 845044 w 7467600"/>
              <a:gd name="connsiteY177" fmla="*/ 4502436 h 6858000"/>
              <a:gd name="connsiteX178" fmla="*/ 685926 w 7467600"/>
              <a:gd name="connsiteY178" fmla="*/ 4703069 h 6858000"/>
              <a:gd name="connsiteX179" fmla="*/ 684248 w 7467600"/>
              <a:gd name="connsiteY179" fmla="*/ 4706721 h 6858000"/>
              <a:gd name="connsiteX180" fmla="*/ 1423113 w 7467600"/>
              <a:gd name="connsiteY180" fmla="*/ 3874565 h 6858000"/>
              <a:gd name="connsiteX181" fmla="*/ 3316479 w 7467600"/>
              <a:gd name="connsiteY181" fmla="*/ 3872136 h 6858000"/>
              <a:gd name="connsiteX182" fmla="*/ 3546806 w 7467600"/>
              <a:gd name="connsiteY182" fmla="*/ 4356139 h 6858000"/>
              <a:gd name="connsiteX183" fmla="*/ 3364433 w 7467600"/>
              <a:gd name="connsiteY183" fmla="*/ 3953121 h 6858000"/>
              <a:gd name="connsiteX184" fmla="*/ 3316479 w 7467600"/>
              <a:gd name="connsiteY184" fmla="*/ 3872136 h 6858000"/>
              <a:gd name="connsiteX185" fmla="*/ 3291335 w 7467600"/>
              <a:gd name="connsiteY185" fmla="*/ 3767420 h 6858000"/>
              <a:gd name="connsiteX186" fmla="*/ 3390805 w 7467600"/>
              <a:gd name="connsiteY186" fmla="*/ 3937163 h 6858000"/>
              <a:gd name="connsiteX187" fmla="*/ 3579062 w 7467600"/>
              <a:gd name="connsiteY187" fmla="*/ 4359040 h 6858000"/>
              <a:gd name="connsiteX188" fmla="*/ 3467355 w 7467600"/>
              <a:gd name="connsiteY188" fmla="*/ 3988130 h 6858000"/>
              <a:gd name="connsiteX189" fmla="*/ 3310753 w 7467600"/>
              <a:gd name="connsiteY189" fmla="*/ 3787140 h 6858000"/>
              <a:gd name="connsiteX190" fmla="*/ 3291335 w 7467600"/>
              <a:gd name="connsiteY190" fmla="*/ 3767420 h 6858000"/>
              <a:gd name="connsiteX191" fmla="*/ 1635889 w 7467600"/>
              <a:gd name="connsiteY191" fmla="*/ 3709494 h 6858000"/>
              <a:gd name="connsiteX192" fmla="*/ 1634800 w 7467600"/>
              <a:gd name="connsiteY192" fmla="*/ 3731111 h 6858000"/>
              <a:gd name="connsiteX193" fmla="*/ 1635889 w 7467600"/>
              <a:gd name="connsiteY193" fmla="*/ 3709494 h 6858000"/>
              <a:gd name="connsiteX194" fmla="*/ 1510397 w 7467600"/>
              <a:gd name="connsiteY194" fmla="*/ 3684705 h 6858000"/>
              <a:gd name="connsiteX195" fmla="*/ 1146550 w 7467600"/>
              <a:gd name="connsiteY195" fmla="*/ 3802012 h 6858000"/>
              <a:gd name="connsiteX196" fmla="*/ 698834 w 7467600"/>
              <a:gd name="connsiteY196" fmla="*/ 3952272 h 6858000"/>
              <a:gd name="connsiteX197" fmla="*/ 34256 w 7467600"/>
              <a:gd name="connsiteY197" fmla="*/ 4347603 h 6858000"/>
              <a:gd name="connsiteX198" fmla="*/ 527241 w 7467600"/>
              <a:gd name="connsiteY198" fmla="*/ 4065078 h 6858000"/>
              <a:gd name="connsiteX199" fmla="*/ 1510397 w 7467600"/>
              <a:gd name="connsiteY199" fmla="*/ 3684705 h 6858000"/>
              <a:gd name="connsiteX200" fmla="*/ 1313114 w 7467600"/>
              <a:gd name="connsiteY200" fmla="*/ 3655216 h 6858000"/>
              <a:gd name="connsiteX201" fmla="*/ 1109304 w 7467600"/>
              <a:gd name="connsiteY201" fmla="*/ 3669030 h 6858000"/>
              <a:gd name="connsiteX202" fmla="*/ 8129 w 7467600"/>
              <a:gd name="connsiteY202" fmla="*/ 4330519 h 6858000"/>
              <a:gd name="connsiteX203" fmla="*/ 687572 w 7467600"/>
              <a:gd name="connsiteY203" fmla="*/ 3925629 h 6858000"/>
              <a:gd name="connsiteX204" fmla="*/ 1138365 w 7467600"/>
              <a:gd name="connsiteY204" fmla="*/ 3774515 h 6858000"/>
              <a:gd name="connsiteX205" fmla="*/ 1505579 w 7467600"/>
              <a:gd name="connsiteY205" fmla="*/ 3655526 h 6858000"/>
              <a:gd name="connsiteX206" fmla="*/ 1313114 w 7467600"/>
              <a:gd name="connsiteY206" fmla="*/ 3655216 h 6858000"/>
              <a:gd name="connsiteX207" fmla="*/ 3655073 w 7467600"/>
              <a:gd name="connsiteY207" fmla="*/ 3650884 h 6858000"/>
              <a:gd name="connsiteX208" fmla="*/ 3989938 w 7467600"/>
              <a:gd name="connsiteY208" fmla="*/ 3991685 h 6858000"/>
              <a:gd name="connsiteX209" fmla="*/ 4393907 w 7467600"/>
              <a:gd name="connsiteY209" fmla="*/ 4261258 h 6858000"/>
              <a:gd name="connsiteX210" fmla="*/ 4648051 w 7467600"/>
              <a:gd name="connsiteY210" fmla="*/ 4374051 h 6858000"/>
              <a:gd name="connsiteX211" fmla="*/ 4383389 w 7467600"/>
              <a:gd name="connsiteY211" fmla="*/ 4184369 h 6858000"/>
              <a:gd name="connsiteX212" fmla="*/ 4165508 w 7467600"/>
              <a:gd name="connsiteY212" fmla="*/ 4035196 h 6858000"/>
              <a:gd name="connsiteX213" fmla="*/ 4068162 w 7467600"/>
              <a:gd name="connsiteY213" fmla="*/ 3953394 h 6858000"/>
              <a:gd name="connsiteX214" fmla="*/ 3981416 w 7467600"/>
              <a:gd name="connsiteY214" fmla="*/ 3880482 h 6858000"/>
              <a:gd name="connsiteX215" fmla="*/ 3800147 w 7467600"/>
              <a:gd name="connsiteY215" fmla="*/ 3749872 h 6858000"/>
              <a:gd name="connsiteX216" fmla="*/ 3655073 w 7467600"/>
              <a:gd name="connsiteY216" fmla="*/ 3650884 h 6858000"/>
              <a:gd name="connsiteX217" fmla="*/ 3670252 w 7467600"/>
              <a:gd name="connsiteY217" fmla="*/ 3622798 h 6858000"/>
              <a:gd name="connsiteX218" fmla="*/ 3817258 w 7467600"/>
              <a:gd name="connsiteY218" fmla="*/ 3723577 h 6858000"/>
              <a:gd name="connsiteX219" fmla="*/ 4000461 w 7467600"/>
              <a:gd name="connsiteY219" fmla="*/ 3855966 h 6858000"/>
              <a:gd name="connsiteX220" fmla="*/ 4088180 w 7467600"/>
              <a:gd name="connsiteY220" fmla="*/ 3929774 h 6858000"/>
              <a:gd name="connsiteX221" fmla="*/ 4184555 w 7467600"/>
              <a:gd name="connsiteY221" fmla="*/ 4010683 h 6858000"/>
              <a:gd name="connsiteX222" fmla="*/ 4399563 w 7467600"/>
              <a:gd name="connsiteY222" fmla="*/ 4158106 h 6858000"/>
              <a:gd name="connsiteX223" fmla="*/ 4684469 w 7467600"/>
              <a:gd name="connsiteY223" fmla="*/ 4364680 h 6858000"/>
              <a:gd name="connsiteX224" fmla="*/ 4690271 w 7467600"/>
              <a:gd name="connsiteY224" fmla="*/ 4370034 h 6858000"/>
              <a:gd name="connsiteX225" fmla="*/ 4136093 w 7467600"/>
              <a:gd name="connsiteY225" fmla="*/ 3858466 h 6858000"/>
              <a:gd name="connsiteX226" fmla="*/ 3670252 w 7467600"/>
              <a:gd name="connsiteY226" fmla="*/ 3622798 h 6858000"/>
              <a:gd name="connsiteX227" fmla="*/ 4440129 w 7467600"/>
              <a:gd name="connsiteY227" fmla="*/ 3448571 h 6858000"/>
              <a:gd name="connsiteX228" fmla="*/ 4856525 w 7467600"/>
              <a:gd name="connsiteY228" fmla="*/ 3915351 h 6858000"/>
              <a:gd name="connsiteX229" fmla="*/ 5059055 w 7467600"/>
              <a:gd name="connsiteY229" fmla="*/ 4108918 h 6858000"/>
              <a:gd name="connsiteX230" fmla="*/ 5290070 w 7467600"/>
              <a:gd name="connsiteY230" fmla="*/ 4263619 h 6858000"/>
              <a:gd name="connsiteX231" fmla="*/ 4834991 w 7467600"/>
              <a:gd name="connsiteY231" fmla="*/ 3830985 h 6858000"/>
              <a:gd name="connsiteX232" fmla="*/ 4440129 w 7467600"/>
              <a:gd name="connsiteY232" fmla="*/ 3448571 h 6858000"/>
              <a:gd name="connsiteX233" fmla="*/ 4441737 w 7467600"/>
              <a:gd name="connsiteY233" fmla="*/ 3399734 h 6858000"/>
              <a:gd name="connsiteX234" fmla="*/ 4431236 w 7467600"/>
              <a:gd name="connsiteY234" fmla="*/ 3400954 h 6858000"/>
              <a:gd name="connsiteX235" fmla="*/ 4557150 w 7467600"/>
              <a:gd name="connsiteY235" fmla="*/ 3510023 h 6858000"/>
              <a:gd name="connsiteX236" fmla="*/ 4856936 w 7467600"/>
              <a:gd name="connsiteY236" fmla="*/ 3809146 h 6858000"/>
              <a:gd name="connsiteX237" fmla="*/ 5111996 w 7467600"/>
              <a:gd name="connsiteY237" fmla="*/ 4065759 h 6858000"/>
              <a:gd name="connsiteX238" fmla="*/ 5388878 w 7467600"/>
              <a:gd name="connsiteY238" fmla="*/ 4300185 h 6858000"/>
              <a:gd name="connsiteX239" fmla="*/ 5425556 w 7467600"/>
              <a:gd name="connsiteY239" fmla="*/ 4308967 h 6858000"/>
              <a:gd name="connsiteX240" fmla="*/ 4943646 w 7467600"/>
              <a:gd name="connsiteY240" fmla="*/ 3822916 h 6858000"/>
              <a:gd name="connsiteX241" fmla="*/ 4594837 w 7467600"/>
              <a:gd name="connsiteY241" fmla="*/ 3532274 h 6858000"/>
              <a:gd name="connsiteX242" fmla="*/ 4441737 w 7467600"/>
              <a:gd name="connsiteY242" fmla="*/ 3399734 h 6858000"/>
              <a:gd name="connsiteX243" fmla="*/ 5425834 w 7467600"/>
              <a:gd name="connsiteY243" fmla="*/ 3162785 h 6858000"/>
              <a:gd name="connsiteX244" fmla="*/ 5401644 w 7467600"/>
              <a:gd name="connsiteY244" fmla="*/ 3617847 h 6858000"/>
              <a:gd name="connsiteX245" fmla="*/ 5467256 w 7467600"/>
              <a:gd name="connsiteY245" fmla="*/ 4175494 h 6858000"/>
              <a:gd name="connsiteX246" fmla="*/ 5448069 w 7467600"/>
              <a:gd name="connsiteY246" fmla="*/ 3567554 h 6858000"/>
              <a:gd name="connsiteX247" fmla="*/ 5425834 w 7467600"/>
              <a:gd name="connsiteY247" fmla="*/ 3162785 h 6858000"/>
              <a:gd name="connsiteX248" fmla="*/ 1318687 w 7467600"/>
              <a:gd name="connsiteY248" fmla="*/ 3113840 h 6858000"/>
              <a:gd name="connsiteX249" fmla="*/ 1066793 w 7467600"/>
              <a:gd name="connsiteY249" fmla="*/ 3212171 h 6858000"/>
              <a:gd name="connsiteX250" fmla="*/ 993319 w 7467600"/>
              <a:gd name="connsiteY250" fmla="*/ 3247648 h 6858000"/>
              <a:gd name="connsiteX251" fmla="*/ 853081 w 7467600"/>
              <a:gd name="connsiteY251" fmla="*/ 3312410 h 6858000"/>
              <a:gd name="connsiteX252" fmla="*/ 805957 w 7467600"/>
              <a:gd name="connsiteY252" fmla="*/ 3330443 h 6858000"/>
              <a:gd name="connsiteX253" fmla="*/ 1318687 w 7467600"/>
              <a:gd name="connsiteY253" fmla="*/ 3113840 h 6858000"/>
              <a:gd name="connsiteX254" fmla="*/ 5453702 w 7467600"/>
              <a:gd name="connsiteY254" fmla="*/ 3090882 h 6858000"/>
              <a:gd name="connsiteX255" fmla="*/ 5480135 w 7467600"/>
              <a:gd name="connsiteY255" fmla="*/ 3565802 h 6858000"/>
              <a:gd name="connsiteX256" fmla="*/ 5499023 w 7467600"/>
              <a:gd name="connsiteY256" fmla="*/ 4166310 h 6858000"/>
              <a:gd name="connsiteX257" fmla="*/ 5547022 w 7467600"/>
              <a:gd name="connsiteY257" fmla="*/ 3607838 h 6858000"/>
              <a:gd name="connsiteX258" fmla="*/ 5515964 w 7467600"/>
              <a:gd name="connsiteY258" fmla="*/ 3378541 h 6858000"/>
              <a:gd name="connsiteX259" fmla="*/ 5453702 w 7467600"/>
              <a:gd name="connsiteY259" fmla="*/ 3090882 h 6858000"/>
              <a:gd name="connsiteX260" fmla="*/ 1238695 w 7467600"/>
              <a:gd name="connsiteY260" fmla="*/ 3076820 h 6858000"/>
              <a:gd name="connsiteX261" fmla="*/ 716371 w 7467600"/>
              <a:gd name="connsiteY261" fmla="*/ 3293249 h 6858000"/>
              <a:gd name="connsiteX262" fmla="*/ 579522 w 7467600"/>
              <a:gd name="connsiteY262" fmla="*/ 3371759 h 6858000"/>
              <a:gd name="connsiteX263" fmla="*/ 600288 w 7467600"/>
              <a:gd name="connsiteY263" fmla="*/ 3365555 h 6858000"/>
              <a:gd name="connsiteX264" fmla="*/ 840692 w 7467600"/>
              <a:gd name="connsiteY264" fmla="*/ 3284921 h 6858000"/>
              <a:gd name="connsiteX265" fmla="*/ 979248 w 7467600"/>
              <a:gd name="connsiteY265" fmla="*/ 3221003 h 6858000"/>
              <a:gd name="connsiteX266" fmla="*/ 1053282 w 7467600"/>
              <a:gd name="connsiteY266" fmla="*/ 3185247 h 6858000"/>
              <a:gd name="connsiteX267" fmla="*/ 1320603 w 7467600"/>
              <a:gd name="connsiteY267" fmla="*/ 3081281 h 6858000"/>
              <a:gd name="connsiteX268" fmla="*/ 1238695 w 7467600"/>
              <a:gd name="connsiteY268" fmla="*/ 3076820 h 6858000"/>
              <a:gd name="connsiteX269" fmla="*/ 5425627 w 7467600"/>
              <a:gd name="connsiteY269" fmla="*/ 2954192 h 6858000"/>
              <a:gd name="connsiteX270" fmla="*/ 5470770 w 7467600"/>
              <a:gd name="connsiteY270" fmla="*/ 3005435 h 6858000"/>
              <a:gd name="connsiteX271" fmla="*/ 5519779 w 7467600"/>
              <a:gd name="connsiteY271" fmla="*/ 4359223 h 6858000"/>
              <a:gd name="connsiteX272" fmla="*/ 5520293 w 7467600"/>
              <a:gd name="connsiteY272" fmla="*/ 4360602 h 6858000"/>
              <a:gd name="connsiteX273" fmla="*/ 5767221 w 7467600"/>
              <a:gd name="connsiteY273" fmla="*/ 4665564 h 6858000"/>
              <a:gd name="connsiteX274" fmla="*/ 6937169 w 7467600"/>
              <a:gd name="connsiteY274" fmla="*/ 4815941 h 6858000"/>
              <a:gd name="connsiteX275" fmla="*/ 6953922 w 7467600"/>
              <a:gd name="connsiteY275" fmla="*/ 4890068 h 6858000"/>
              <a:gd name="connsiteX276" fmla="*/ 6071359 w 7467600"/>
              <a:gd name="connsiteY276" fmla="*/ 4770770 h 6858000"/>
              <a:gd name="connsiteX277" fmla="*/ 6038839 w 7467600"/>
              <a:gd name="connsiteY277" fmla="*/ 4764474 h 6858000"/>
              <a:gd name="connsiteX278" fmla="*/ 6038706 w 7467600"/>
              <a:gd name="connsiteY278" fmla="*/ 4763847 h 6858000"/>
              <a:gd name="connsiteX279" fmla="*/ 6037784 w 7467600"/>
              <a:gd name="connsiteY279" fmla="*/ 4764270 h 6858000"/>
              <a:gd name="connsiteX280" fmla="*/ 6038839 w 7467600"/>
              <a:gd name="connsiteY280" fmla="*/ 4764474 h 6858000"/>
              <a:gd name="connsiteX281" fmla="*/ 6040338 w 7467600"/>
              <a:gd name="connsiteY281" fmla="*/ 4771418 h 6858000"/>
              <a:gd name="connsiteX282" fmla="*/ 6024488 w 7467600"/>
              <a:gd name="connsiteY282" fmla="*/ 4809903 h 6858000"/>
              <a:gd name="connsiteX283" fmla="*/ 5599771 w 7467600"/>
              <a:gd name="connsiteY283" fmla="*/ 5509652 h 6858000"/>
              <a:gd name="connsiteX284" fmla="*/ 5548843 w 7467600"/>
              <a:gd name="connsiteY284" fmla="*/ 5563845 h 6858000"/>
              <a:gd name="connsiteX285" fmla="*/ 5940952 w 7467600"/>
              <a:gd name="connsiteY285" fmla="*/ 6250028 h 6858000"/>
              <a:gd name="connsiteX286" fmla="*/ 6043441 w 7467600"/>
              <a:gd name="connsiteY286" fmla="*/ 6665847 h 6858000"/>
              <a:gd name="connsiteX287" fmla="*/ 6093432 w 7467600"/>
              <a:gd name="connsiteY287" fmla="*/ 6858000 h 6858000"/>
              <a:gd name="connsiteX288" fmla="*/ 6034344 w 7467600"/>
              <a:gd name="connsiteY288" fmla="*/ 6858000 h 6858000"/>
              <a:gd name="connsiteX289" fmla="*/ 6026679 w 7467600"/>
              <a:gd name="connsiteY289" fmla="*/ 6836959 h 6858000"/>
              <a:gd name="connsiteX290" fmla="*/ 5800441 w 7467600"/>
              <a:gd name="connsiteY290" fmla="*/ 6335286 h 6858000"/>
              <a:gd name="connsiteX291" fmla="*/ 5526562 w 7467600"/>
              <a:gd name="connsiteY291" fmla="*/ 5705388 h 6858000"/>
              <a:gd name="connsiteX292" fmla="*/ 5519640 w 7467600"/>
              <a:gd name="connsiteY292" fmla="*/ 5683774 h 6858000"/>
              <a:gd name="connsiteX293" fmla="*/ 5844559 w 7467600"/>
              <a:gd name="connsiteY293" fmla="*/ 6553349 h 6858000"/>
              <a:gd name="connsiteX294" fmla="*/ 5975994 w 7467600"/>
              <a:gd name="connsiteY294" fmla="*/ 6858000 h 6858000"/>
              <a:gd name="connsiteX295" fmla="*/ 5898547 w 7467600"/>
              <a:gd name="connsiteY295" fmla="*/ 6858000 h 6858000"/>
              <a:gd name="connsiteX296" fmla="*/ 5682041 w 7467600"/>
              <a:gd name="connsiteY296" fmla="*/ 6355860 h 6858000"/>
              <a:gd name="connsiteX297" fmla="*/ 5461758 w 7467600"/>
              <a:gd name="connsiteY297" fmla="*/ 5820220 h 6858000"/>
              <a:gd name="connsiteX298" fmla="*/ 5237282 w 7467600"/>
              <a:gd name="connsiteY298" fmla="*/ 6579086 h 6858000"/>
              <a:gd name="connsiteX299" fmla="*/ 5115009 w 7467600"/>
              <a:gd name="connsiteY299" fmla="*/ 6858000 h 6858000"/>
              <a:gd name="connsiteX300" fmla="*/ 5028074 w 7467600"/>
              <a:gd name="connsiteY300" fmla="*/ 6858000 h 6858000"/>
              <a:gd name="connsiteX301" fmla="*/ 5079508 w 7467600"/>
              <a:gd name="connsiteY301" fmla="*/ 6749074 h 6858000"/>
              <a:gd name="connsiteX302" fmla="*/ 5371846 w 7467600"/>
              <a:gd name="connsiteY302" fmla="*/ 5924413 h 6858000"/>
              <a:gd name="connsiteX303" fmla="*/ 5270512 w 7467600"/>
              <a:gd name="connsiteY303" fmla="*/ 6138975 h 6858000"/>
              <a:gd name="connsiteX304" fmla="*/ 5062409 w 7467600"/>
              <a:gd name="connsiteY304" fmla="*/ 6653544 h 6858000"/>
              <a:gd name="connsiteX305" fmla="*/ 5036628 w 7467600"/>
              <a:gd name="connsiteY305" fmla="*/ 6754247 h 6858000"/>
              <a:gd name="connsiteX306" fmla="*/ 5009112 w 7467600"/>
              <a:gd name="connsiteY306" fmla="*/ 6858000 h 6858000"/>
              <a:gd name="connsiteX307" fmla="*/ 4976679 w 7467600"/>
              <a:gd name="connsiteY307" fmla="*/ 6858000 h 6858000"/>
              <a:gd name="connsiteX308" fmla="*/ 5006537 w 7467600"/>
              <a:gd name="connsiteY308" fmla="*/ 6747068 h 6858000"/>
              <a:gd name="connsiteX309" fmla="*/ 5032723 w 7467600"/>
              <a:gd name="connsiteY309" fmla="*/ 6644957 h 6858000"/>
              <a:gd name="connsiteX310" fmla="*/ 5242949 w 7467600"/>
              <a:gd name="connsiteY310" fmla="*/ 6125175 h 6858000"/>
              <a:gd name="connsiteX311" fmla="*/ 5286321 w 7467600"/>
              <a:gd name="connsiteY311" fmla="*/ 6033555 h 6858000"/>
              <a:gd name="connsiteX312" fmla="*/ 5008210 w 7467600"/>
              <a:gd name="connsiteY312" fmla="*/ 6649194 h 6858000"/>
              <a:gd name="connsiteX313" fmla="*/ 4986321 w 7467600"/>
              <a:gd name="connsiteY313" fmla="*/ 6765687 h 6858000"/>
              <a:gd name="connsiteX314" fmla="*/ 4973474 w 7467600"/>
              <a:gd name="connsiteY314" fmla="*/ 6858000 h 6858000"/>
              <a:gd name="connsiteX315" fmla="*/ 4907178 w 7467600"/>
              <a:gd name="connsiteY315" fmla="*/ 6858000 h 6858000"/>
              <a:gd name="connsiteX316" fmla="*/ 4910810 w 7467600"/>
              <a:gd name="connsiteY316" fmla="*/ 6829660 h 6858000"/>
              <a:gd name="connsiteX317" fmla="*/ 4987461 w 7467600"/>
              <a:gd name="connsiteY317" fmla="*/ 6432994 h 6858000"/>
              <a:gd name="connsiteX318" fmla="*/ 5179262 w 7467600"/>
              <a:gd name="connsiteY318" fmla="*/ 6035044 h 6858000"/>
              <a:gd name="connsiteX319" fmla="*/ 4689678 w 7467600"/>
              <a:gd name="connsiteY319" fmla="*/ 6440241 h 6858000"/>
              <a:gd name="connsiteX320" fmla="*/ 4477543 w 7467600"/>
              <a:gd name="connsiteY320" fmla="*/ 6674836 h 6858000"/>
              <a:gd name="connsiteX321" fmla="*/ 4329957 w 7467600"/>
              <a:gd name="connsiteY321" fmla="*/ 6858000 h 6858000"/>
              <a:gd name="connsiteX322" fmla="*/ 4218595 w 7467600"/>
              <a:gd name="connsiteY322" fmla="*/ 6858000 h 6858000"/>
              <a:gd name="connsiteX323" fmla="*/ 4368888 w 7467600"/>
              <a:gd name="connsiteY323" fmla="*/ 6668412 h 6858000"/>
              <a:gd name="connsiteX324" fmla="*/ 4563091 w 7467600"/>
              <a:gd name="connsiteY324" fmla="*/ 6442508 h 6858000"/>
              <a:gd name="connsiteX325" fmla="*/ 5387324 w 7467600"/>
              <a:gd name="connsiteY325" fmla="*/ 5705830 h 6858000"/>
              <a:gd name="connsiteX326" fmla="*/ 5073620 w 7467600"/>
              <a:gd name="connsiteY326" fmla="*/ 5955437 h 6858000"/>
              <a:gd name="connsiteX327" fmla="*/ 4689789 w 7467600"/>
              <a:gd name="connsiteY327" fmla="*/ 6268382 h 6858000"/>
              <a:gd name="connsiteX328" fmla="*/ 4418722 w 7467600"/>
              <a:gd name="connsiteY328" fmla="*/ 6570886 h 6858000"/>
              <a:gd name="connsiteX329" fmla="*/ 4214944 w 7467600"/>
              <a:gd name="connsiteY329" fmla="*/ 6858000 h 6858000"/>
              <a:gd name="connsiteX330" fmla="*/ 4177898 w 7467600"/>
              <a:gd name="connsiteY330" fmla="*/ 6858000 h 6858000"/>
              <a:gd name="connsiteX331" fmla="*/ 4391597 w 7467600"/>
              <a:gd name="connsiteY331" fmla="*/ 6556370 h 6858000"/>
              <a:gd name="connsiteX332" fmla="*/ 4668889 w 7467600"/>
              <a:gd name="connsiteY332" fmla="*/ 6246399 h 6858000"/>
              <a:gd name="connsiteX333" fmla="*/ 5055427 w 7467600"/>
              <a:gd name="connsiteY333" fmla="*/ 5931476 h 6858000"/>
              <a:gd name="connsiteX334" fmla="*/ 5371814 w 7467600"/>
              <a:gd name="connsiteY334" fmla="*/ 5678975 h 6858000"/>
              <a:gd name="connsiteX335" fmla="*/ 4987918 w 7467600"/>
              <a:gd name="connsiteY335" fmla="*/ 5838701 h 6858000"/>
              <a:gd name="connsiteX336" fmla="*/ 4317146 w 7467600"/>
              <a:gd name="connsiteY336" fmla="*/ 6587716 h 6858000"/>
              <a:gd name="connsiteX337" fmla="*/ 4171627 w 7467600"/>
              <a:gd name="connsiteY337" fmla="*/ 6858000 h 6858000"/>
              <a:gd name="connsiteX338" fmla="*/ 4081585 w 7467600"/>
              <a:gd name="connsiteY338" fmla="*/ 6858000 h 6858000"/>
              <a:gd name="connsiteX339" fmla="*/ 4238603 w 7467600"/>
              <a:gd name="connsiteY339" fmla="*/ 6559341 h 6858000"/>
              <a:gd name="connsiteX340" fmla="*/ 4778333 w 7467600"/>
              <a:gd name="connsiteY340" fmla="*/ 5873626 h 6858000"/>
              <a:gd name="connsiteX341" fmla="*/ 5414185 w 7467600"/>
              <a:gd name="connsiteY341" fmla="*/ 5573882 h 6858000"/>
              <a:gd name="connsiteX342" fmla="*/ 5959648 w 7467600"/>
              <a:gd name="connsiteY342" fmla="*/ 4760797 h 6858000"/>
              <a:gd name="connsiteX343" fmla="*/ 5355019 w 7467600"/>
              <a:gd name="connsiteY343" fmla="*/ 4734672 h 6858000"/>
              <a:gd name="connsiteX344" fmla="*/ 5083565 w 7467600"/>
              <a:gd name="connsiteY344" fmla="*/ 5179121 h 6858000"/>
              <a:gd name="connsiteX345" fmla="*/ 4713577 w 7467600"/>
              <a:gd name="connsiteY345" fmla="*/ 5616803 h 6858000"/>
              <a:gd name="connsiteX346" fmla="*/ 3989559 w 7467600"/>
              <a:gd name="connsiteY346" fmla="*/ 6145945 h 6858000"/>
              <a:gd name="connsiteX347" fmla="*/ 3939824 w 7467600"/>
              <a:gd name="connsiteY347" fmla="*/ 6066900 h 6858000"/>
              <a:gd name="connsiteX348" fmla="*/ 4584537 w 7467600"/>
              <a:gd name="connsiteY348" fmla="*/ 5324826 h 6858000"/>
              <a:gd name="connsiteX349" fmla="*/ 5037105 w 7467600"/>
              <a:gd name="connsiteY349" fmla="*/ 5088765 h 6858000"/>
              <a:gd name="connsiteX350" fmla="*/ 5039930 w 7467600"/>
              <a:gd name="connsiteY350" fmla="*/ 5089585 h 6858000"/>
              <a:gd name="connsiteX351" fmla="*/ 5263764 w 7467600"/>
              <a:gd name="connsiteY351" fmla="*/ 4735525 h 6858000"/>
              <a:gd name="connsiteX352" fmla="*/ 4086300 w 7467600"/>
              <a:gd name="connsiteY352" fmla="*/ 4884599 h 6858000"/>
              <a:gd name="connsiteX353" fmla="*/ 4085485 w 7467600"/>
              <a:gd name="connsiteY353" fmla="*/ 4899070 h 6858000"/>
              <a:gd name="connsiteX354" fmla="*/ 3871915 w 7467600"/>
              <a:gd name="connsiteY354" fmla="*/ 5253645 h 6858000"/>
              <a:gd name="connsiteX355" fmla="*/ 3799374 w 7467600"/>
              <a:gd name="connsiteY355" fmla="*/ 5466127 h 6858000"/>
              <a:gd name="connsiteX356" fmla="*/ 3498850 w 7467600"/>
              <a:gd name="connsiteY356" fmla="*/ 6661888 h 6858000"/>
              <a:gd name="connsiteX357" fmla="*/ 3399216 w 7467600"/>
              <a:gd name="connsiteY357" fmla="*/ 6858000 h 6858000"/>
              <a:gd name="connsiteX358" fmla="*/ 3303688 w 7467600"/>
              <a:gd name="connsiteY358" fmla="*/ 6858000 h 6858000"/>
              <a:gd name="connsiteX359" fmla="*/ 3391774 w 7467600"/>
              <a:gd name="connsiteY359" fmla="*/ 6697181 h 6858000"/>
              <a:gd name="connsiteX360" fmla="*/ 3735540 w 7467600"/>
              <a:gd name="connsiteY360" fmla="*/ 5546923 h 6858000"/>
              <a:gd name="connsiteX361" fmla="*/ 3729438 w 7467600"/>
              <a:gd name="connsiteY361" fmla="*/ 5569058 h 6858000"/>
              <a:gd name="connsiteX362" fmla="*/ 3707782 w 7467600"/>
              <a:gd name="connsiteY362" fmla="*/ 5644908 h 6858000"/>
              <a:gd name="connsiteX363" fmla="*/ 3583827 w 7467600"/>
              <a:gd name="connsiteY363" fmla="*/ 6039215 h 6858000"/>
              <a:gd name="connsiteX364" fmla="*/ 3547861 w 7467600"/>
              <a:gd name="connsiteY364" fmla="*/ 6129609 h 6858000"/>
              <a:gd name="connsiteX365" fmla="*/ 3490905 w 7467600"/>
              <a:gd name="connsiteY365" fmla="*/ 6277660 h 6858000"/>
              <a:gd name="connsiteX366" fmla="*/ 3455859 w 7467600"/>
              <a:gd name="connsiteY366" fmla="*/ 6391301 h 6858000"/>
              <a:gd name="connsiteX367" fmla="*/ 3429112 w 7467600"/>
              <a:gd name="connsiteY367" fmla="*/ 6479469 h 6858000"/>
              <a:gd name="connsiteX368" fmla="*/ 3304862 w 7467600"/>
              <a:gd name="connsiteY368" fmla="*/ 6796476 h 6858000"/>
              <a:gd name="connsiteX369" fmla="*/ 3276071 w 7467600"/>
              <a:gd name="connsiteY369" fmla="*/ 6858000 h 6858000"/>
              <a:gd name="connsiteX370" fmla="*/ 3240805 w 7467600"/>
              <a:gd name="connsiteY370" fmla="*/ 6858000 h 6858000"/>
              <a:gd name="connsiteX371" fmla="*/ 3275917 w 7467600"/>
              <a:gd name="connsiteY371" fmla="*/ 6783192 h 6858000"/>
              <a:gd name="connsiteX372" fmla="*/ 3399358 w 7467600"/>
              <a:gd name="connsiteY372" fmla="*/ 6469011 h 6858000"/>
              <a:gd name="connsiteX373" fmla="*/ 3425650 w 7467600"/>
              <a:gd name="connsiteY373" fmla="*/ 6381333 h 6858000"/>
              <a:gd name="connsiteX374" fmla="*/ 3460661 w 7467600"/>
              <a:gd name="connsiteY374" fmla="*/ 6266763 h 6858000"/>
              <a:gd name="connsiteX375" fmla="*/ 3518021 w 7467600"/>
              <a:gd name="connsiteY375" fmla="*/ 6117298 h 6858000"/>
              <a:gd name="connsiteX376" fmla="*/ 3554035 w 7467600"/>
              <a:gd name="connsiteY376" fmla="*/ 6027832 h 6858000"/>
              <a:gd name="connsiteX377" fmla="*/ 3677174 w 7467600"/>
              <a:gd name="connsiteY377" fmla="*/ 5636351 h 6858000"/>
              <a:gd name="connsiteX378" fmla="*/ 3698819 w 7467600"/>
              <a:gd name="connsiteY378" fmla="*/ 5560503 h 6858000"/>
              <a:gd name="connsiteX379" fmla="*/ 3702094 w 7467600"/>
              <a:gd name="connsiteY379" fmla="*/ 5549194 h 6858000"/>
              <a:gd name="connsiteX380" fmla="*/ 3398355 w 7467600"/>
              <a:gd name="connsiteY380" fmla="*/ 6094603 h 6858000"/>
              <a:gd name="connsiteX381" fmla="*/ 3193941 w 7467600"/>
              <a:gd name="connsiteY381" fmla="*/ 6798775 h 6858000"/>
              <a:gd name="connsiteX382" fmla="*/ 3184140 w 7467600"/>
              <a:gd name="connsiteY382" fmla="*/ 6858000 h 6858000"/>
              <a:gd name="connsiteX383" fmla="*/ 3099978 w 7467600"/>
              <a:gd name="connsiteY383" fmla="*/ 6858000 h 6858000"/>
              <a:gd name="connsiteX384" fmla="*/ 3101556 w 7467600"/>
              <a:gd name="connsiteY384" fmla="*/ 6843337 h 6858000"/>
              <a:gd name="connsiteX385" fmla="*/ 3370162 w 7467600"/>
              <a:gd name="connsiteY385" fmla="*/ 5785550 h 6858000"/>
              <a:gd name="connsiteX386" fmla="*/ 3746477 w 7467600"/>
              <a:gd name="connsiteY386" fmla="*/ 5377889 h 6858000"/>
              <a:gd name="connsiteX387" fmla="*/ 3863399 w 7467600"/>
              <a:gd name="connsiteY387" fmla="*/ 5087257 h 6858000"/>
              <a:gd name="connsiteX388" fmla="*/ 3968712 w 7467600"/>
              <a:gd name="connsiteY388" fmla="*/ 4913989 h 6858000"/>
              <a:gd name="connsiteX389" fmla="*/ 2792390 w 7467600"/>
              <a:gd name="connsiteY389" fmla="*/ 5382974 h 6858000"/>
              <a:gd name="connsiteX390" fmla="*/ 2714982 w 7467600"/>
              <a:gd name="connsiteY390" fmla="*/ 5427051 h 6858000"/>
              <a:gd name="connsiteX391" fmla="*/ 2813361 w 7467600"/>
              <a:gd name="connsiteY391" fmla="*/ 6023912 h 6858000"/>
              <a:gd name="connsiteX392" fmla="*/ 2688430 w 7467600"/>
              <a:gd name="connsiteY392" fmla="*/ 6801564 h 6858000"/>
              <a:gd name="connsiteX393" fmla="*/ 2629626 w 7467600"/>
              <a:gd name="connsiteY393" fmla="*/ 6763394 h 6858000"/>
              <a:gd name="connsiteX394" fmla="*/ 2565328 w 7467600"/>
              <a:gd name="connsiteY394" fmla="*/ 5516399 h 6858000"/>
              <a:gd name="connsiteX395" fmla="*/ 1922999 w 7467600"/>
              <a:gd name="connsiteY395" fmla="*/ 5980343 h 6858000"/>
              <a:gd name="connsiteX396" fmla="*/ 1950261 w 7467600"/>
              <a:gd name="connsiteY396" fmla="*/ 6405858 h 6858000"/>
              <a:gd name="connsiteX397" fmla="*/ 2365554 w 7467600"/>
              <a:gd name="connsiteY397" fmla="*/ 6759107 h 6858000"/>
              <a:gd name="connsiteX398" fmla="*/ 2424142 w 7467600"/>
              <a:gd name="connsiteY398" fmla="*/ 6858000 h 6858000"/>
              <a:gd name="connsiteX399" fmla="*/ 2395994 w 7467600"/>
              <a:gd name="connsiteY399" fmla="*/ 6858000 h 6858000"/>
              <a:gd name="connsiteX400" fmla="*/ 2392863 w 7467600"/>
              <a:gd name="connsiteY400" fmla="*/ 6852964 h 6858000"/>
              <a:gd name="connsiteX401" fmla="*/ 2017589 w 7467600"/>
              <a:gd name="connsiteY401" fmla="*/ 6493982 h 6858000"/>
              <a:gd name="connsiteX402" fmla="*/ 2147336 w 7467600"/>
              <a:gd name="connsiteY402" fmla="*/ 6594052 h 6858000"/>
              <a:gd name="connsiteX403" fmla="*/ 2207047 w 7467600"/>
              <a:gd name="connsiteY403" fmla="*/ 6654540 h 6858000"/>
              <a:gd name="connsiteX404" fmla="*/ 2299106 w 7467600"/>
              <a:gd name="connsiteY404" fmla="*/ 6778931 h 6858000"/>
              <a:gd name="connsiteX405" fmla="*/ 2314430 w 7467600"/>
              <a:gd name="connsiteY405" fmla="*/ 6801144 h 6858000"/>
              <a:gd name="connsiteX406" fmla="*/ 2352406 w 7467600"/>
              <a:gd name="connsiteY406" fmla="*/ 6858000 h 6858000"/>
              <a:gd name="connsiteX407" fmla="*/ 2314492 w 7467600"/>
              <a:gd name="connsiteY407" fmla="*/ 6858000 h 6858000"/>
              <a:gd name="connsiteX408" fmla="*/ 2288095 w 7467600"/>
              <a:gd name="connsiteY408" fmla="*/ 6818030 h 6858000"/>
              <a:gd name="connsiteX409" fmla="*/ 2272768 w 7467600"/>
              <a:gd name="connsiteY409" fmla="*/ 6795822 h 6858000"/>
              <a:gd name="connsiteX410" fmla="*/ 2182715 w 7467600"/>
              <a:gd name="connsiteY410" fmla="*/ 6675071 h 6858000"/>
              <a:gd name="connsiteX411" fmla="*/ 2032061 w 7467600"/>
              <a:gd name="connsiteY411" fmla="*/ 6541380 h 6858000"/>
              <a:gd name="connsiteX412" fmla="*/ 2257220 w 7467600"/>
              <a:gd name="connsiteY412" fmla="*/ 6826257 h 6858000"/>
              <a:gd name="connsiteX413" fmla="*/ 2281324 w 7467600"/>
              <a:gd name="connsiteY413" fmla="*/ 6858000 h 6858000"/>
              <a:gd name="connsiteX414" fmla="*/ 2242860 w 7467600"/>
              <a:gd name="connsiteY414" fmla="*/ 6858000 h 6858000"/>
              <a:gd name="connsiteX415" fmla="*/ 2232818 w 7467600"/>
              <a:gd name="connsiteY415" fmla="*/ 6844926 h 6858000"/>
              <a:gd name="connsiteX416" fmla="*/ 1990172 w 7467600"/>
              <a:gd name="connsiteY416" fmla="*/ 6542121 h 6858000"/>
              <a:gd name="connsiteX417" fmla="*/ 2124090 w 7467600"/>
              <a:gd name="connsiteY417" fmla="*/ 6761017 h 6858000"/>
              <a:gd name="connsiteX418" fmla="*/ 2200380 w 7467600"/>
              <a:gd name="connsiteY418" fmla="*/ 6858000 h 6858000"/>
              <a:gd name="connsiteX419" fmla="*/ 2147507 w 7467600"/>
              <a:gd name="connsiteY419" fmla="*/ 6858000 h 6858000"/>
              <a:gd name="connsiteX420" fmla="*/ 2070668 w 7467600"/>
              <a:gd name="connsiteY420" fmla="*/ 6761520 h 6858000"/>
              <a:gd name="connsiteX421" fmla="*/ 1975142 w 7467600"/>
              <a:gd name="connsiteY421" fmla="*/ 6585570 h 6858000"/>
              <a:gd name="connsiteX422" fmla="*/ 2050035 w 7467600"/>
              <a:gd name="connsiteY422" fmla="*/ 6813345 h 6858000"/>
              <a:gd name="connsiteX423" fmla="*/ 2063025 w 7467600"/>
              <a:gd name="connsiteY423" fmla="*/ 6858000 h 6858000"/>
              <a:gd name="connsiteX424" fmla="*/ 2021675 w 7467600"/>
              <a:gd name="connsiteY424" fmla="*/ 6858000 h 6858000"/>
              <a:gd name="connsiteX425" fmla="*/ 2019308 w 7467600"/>
              <a:gd name="connsiteY425" fmla="*/ 6847118 h 6858000"/>
              <a:gd name="connsiteX426" fmla="*/ 1938835 w 7467600"/>
              <a:gd name="connsiteY426" fmla="*/ 6551160 h 6858000"/>
              <a:gd name="connsiteX427" fmla="*/ 1953230 w 7467600"/>
              <a:gd name="connsiteY427" fmla="*/ 6759699 h 6858000"/>
              <a:gd name="connsiteX428" fmla="*/ 1956763 w 7467600"/>
              <a:gd name="connsiteY428" fmla="*/ 6778191 h 6858000"/>
              <a:gd name="connsiteX429" fmla="*/ 1967925 w 7467600"/>
              <a:gd name="connsiteY429" fmla="*/ 6858000 h 6858000"/>
              <a:gd name="connsiteX430" fmla="*/ 1936622 w 7467600"/>
              <a:gd name="connsiteY430" fmla="*/ 6858000 h 6858000"/>
              <a:gd name="connsiteX431" fmla="*/ 1926261 w 7467600"/>
              <a:gd name="connsiteY431" fmla="*/ 6784064 h 6858000"/>
              <a:gd name="connsiteX432" fmla="*/ 1922724 w 7467600"/>
              <a:gd name="connsiteY432" fmla="*/ 6765577 h 6858000"/>
              <a:gd name="connsiteX433" fmla="*/ 1904650 w 7467600"/>
              <a:gd name="connsiteY433" fmla="*/ 6639616 h 6858000"/>
              <a:gd name="connsiteX434" fmla="*/ 1885273 w 7467600"/>
              <a:gd name="connsiteY434" fmla="*/ 6858000 h 6858000"/>
              <a:gd name="connsiteX435" fmla="*/ 1854363 w 7467600"/>
              <a:gd name="connsiteY435" fmla="*/ 6858000 h 6858000"/>
              <a:gd name="connsiteX436" fmla="*/ 1880391 w 7467600"/>
              <a:gd name="connsiteY436" fmla="*/ 6603796 h 6858000"/>
              <a:gd name="connsiteX437" fmla="*/ 1818273 w 7467600"/>
              <a:gd name="connsiteY437" fmla="*/ 6715729 h 6858000"/>
              <a:gd name="connsiteX438" fmla="*/ 1794691 w 7467600"/>
              <a:gd name="connsiteY438" fmla="*/ 6843239 h 6858000"/>
              <a:gd name="connsiteX439" fmla="*/ 1794914 w 7467600"/>
              <a:gd name="connsiteY439" fmla="*/ 6858000 h 6858000"/>
              <a:gd name="connsiteX440" fmla="*/ 1746128 w 7467600"/>
              <a:gd name="connsiteY440" fmla="*/ 6858000 h 6858000"/>
              <a:gd name="connsiteX441" fmla="*/ 1753934 w 7467600"/>
              <a:gd name="connsiteY441" fmla="*/ 6724796 h 6858000"/>
              <a:gd name="connsiteX442" fmla="*/ 1792053 w 7467600"/>
              <a:gd name="connsiteY442" fmla="*/ 6572396 h 6858000"/>
              <a:gd name="connsiteX443" fmla="*/ 1862248 w 7467600"/>
              <a:gd name="connsiteY443" fmla="*/ 6266397 h 6858000"/>
              <a:gd name="connsiteX444" fmla="*/ 1862250 w 7467600"/>
              <a:gd name="connsiteY444" fmla="*/ 6033531 h 6858000"/>
              <a:gd name="connsiteX445" fmla="*/ 1211999 w 7467600"/>
              <a:gd name="connsiteY445" fmla="*/ 6683610 h 6858000"/>
              <a:gd name="connsiteX446" fmla="*/ 1213266 w 7467600"/>
              <a:gd name="connsiteY446" fmla="*/ 6691947 h 6858000"/>
              <a:gd name="connsiteX447" fmla="*/ 1203370 w 7467600"/>
              <a:gd name="connsiteY447" fmla="*/ 6850676 h 6858000"/>
              <a:gd name="connsiteX448" fmla="*/ 1203671 w 7467600"/>
              <a:gd name="connsiteY448" fmla="*/ 6858000 h 6858000"/>
              <a:gd name="connsiteX449" fmla="*/ 1143180 w 7467600"/>
              <a:gd name="connsiteY449" fmla="*/ 6858000 h 6858000"/>
              <a:gd name="connsiteX450" fmla="*/ 1142176 w 7467600"/>
              <a:gd name="connsiteY450" fmla="*/ 6766045 h 6858000"/>
              <a:gd name="connsiteX451" fmla="*/ 1067484 w 7467600"/>
              <a:gd name="connsiteY451" fmla="*/ 6858000 h 6858000"/>
              <a:gd name="connsiteX452" fmla="*/ 953928 w 7467600"/>
              <a:gd name="connsiteY452" fmla="*/ 6858000 h 6858000"/>
              <a:gd name="connsiteX453" fmla="*/ 959715 w 7467600"/>
              <a:gd name="connsiteY453" fmla="*/ 6850185 h 6858000"/>
              <a:gd name="connsiteX454" fmla="*/ 1483788 w 7467600"/>
              <a:gd name="connsiteY454" fmla="*/ 6259174 h 6858000"/>
              <a:gd name="connsiteX455" fmla="*/ 1100671 w 7467600"/>
              <a:gd name="connsiteY455" fmla="*/ 6252137 h 6858000"/>
              <a:gd name="connsiteX456" fmla="*/ 1090144 w 7467600"/>
              <a:gd name="connsiteY456" fmla="*/ 6256748 h 6858000"/>
              <a:gd name="connsiteX457" fmla="*/ 1095872 w 7467600"/>
              <a:gd name="connsiteY457" fmla="*/ 6271892 h 6858000"/>
              <a:gd name="connsiteX458" fmla="*/ 262785 w 7467600"/>
              <a:gd name="connsiteY458" fmla="*/ 6845450 h 6858000"/>
              <a:gd name="connsiteX459" fmla="*/ 209968 w 7467600"/>
              <a:gd name="connsiteY459" fmla="*/ 6770713 h 6858000"/>
              <a:gd name="connsiteX460" fmla="*/ 873460 w 7467600"/>
              <a:gd name="connsiteY460" fmla="*/ 6253768 h 6858000"/>
              <a:gd name="connsiteX461" fmla="*/ 192686 w 7467600"/>
              <a:gd name="connsiteY461" fmla="*/ 5849257 h 6858000"/>
              <a:gd name="connsiteX462" fmla="*/ 4696 w 7467600"/>
              <a:gd name="connsiteY462" fmla="*/ 5697668 h 6858000"/>
              <a:gd name="connsiteX463" fmla="*/ 0 w 7467600"/>
              <a:gd name="connsiteY463" fmla="*/ 5689984 h 6858000"/>
              <a:gd name="connsiteX464" fmla="*/ 0 w 7467600"/>
              <a:gd name="connsiteY464" fmla="*/ 5513472 h 6858000"/>
              <a:gd name="connsiteX465" fmla="*/ 174101 w 7467600"/>
              <a:gd name="connsiteY465" fmla="*/ 5620277 h 6858000"/>
              <a:gd name="connsiteX466" fmla="*/ 891800 w 7467600"/>
              <a:gd name="connsiteY466" fmla="*/ 6036935 h 6858000"/>
              <a:gd name="connsiteX467" fmla="*/ 1072219 w 7467600"/>
              <a:gd name="connsiteY467" fmla="*/ 6169443 h 6858000"/>
              <a:gd name="connsiteX468" fmla="*/ 1074117 w 7467600"/>
              <a:gd name="connsiteY468" fmla="*/ 6170301 h 6858000"/>
              <a:gd name="connsiteX469" fmla="*/ 1083114 w 7467600"/>
              <a:gd name="connsiteY469" fmla="*/ 6174131 h 6858000"/>
              <a:gd name="connsiteX470" fmla="*/ 1543010 w 7467600"/>
              <a:gd name="connsiteY470" fmla="*/ 6191140 h 6858000"/>
              <a:gd name="connsiteX471" fmla="*/ 1551080 w 7467600"/>
              <a:gd name="connsiteY471" fmla="*/ 6195006 h 6858000"/>
              <a:gd name="connsiteX472" fmla="*/ 2345443 w 7467600"/>
              <a:gd name="connsiteY472" fmla="*/ 5549882 h 6858000"/>
              <a:gd name="connsiteX473" fmla="*/ 1721499 w 7467600"/>
              <a:gd name="connsiteY473" fmla="*/ 5599969 h 6858000"/>
              <a:gd name="connsiteX474" fmla="*/ 767716 w 7467600"/>
              <a:gd name="connsiteY474" fmla="*/ 5472768 h 6858000"/>
              <a:gd name="connsiteX475" fmla="*/ 722147 w 7467600"/>
              <a:gd name="connsiteY475" fmla="*/ 5393091 h 6858000"/>
              <a:gd name="connsiteX476" fmla="*/ 1485552 w 7467600"/>
              <a:gd name="connsiteY476" fmla="*/ 5313202 h 6858000"/>
              <a:gd name="connsiteX477" fmla="*/ 2143004 w 7467600"/>
              <a:gd name="connsiteY477" fmla="*/ 5402420 h 6858000"/>
              <a:gd name="connsiteX478" fmla="*/ 1933391 w 7467600"/>
              <a:gd name="connsiteY478" fmla="*/ 5156971 h 6858000"/>
              <a:gd name="connsiteX479" fmla="*/ 1827118 w 7467600"/>
              <a:gd name="connsiteY479" fmla="*/ 4968410 h 6858000"/>
              <a:gd name="connsiteX480" fmla="*/ 1837349 w 7467600"/>
              <a:gd name="connsiteY480" fmla="*/ 4956357 h 6858000"/>
              <a:gd name="connsiteX481" fmla="*/ 2162835 w 7467600"/>
              <a:gd name="connsiteY481" fmla="*/ 5187853 h 6858000"/>
              <a:gd name="connsiteX482" fmla="*/ 2257167 w 7467600"/>
              <a:gd name="connsiteY482" fmla="*/ 5462123 h 6858000"/>
              <a:gd name="connsiteX483" fmla="*/ 2261598 w 7467600"/>
              <a:gd name="connsiteY483" fmla="*/ 5467998 h 6858000"/>
              <a:gd name="connsiteX484" fmla="*/ 2437177 w 7467600"/>
              <a:gd name="connsiteY484" fmla="*/ 5479608 h 6858000"/>
              <a:gd name="connsiteX485" fmla="*/ 2445247 w 7467600"/>
              <a:gd name="connsiteY485" fmla="*/ 5483476 h 6858000"/>
              <a:gd name="connsiteX486" fmla="*/ 2743626 w 7467600"/>
              <a:gd name="connsiteY486" fmla="*/ 5304819 h 6858000"/>
              <a:gd name="connsiteX487" fmla="*/ 3048102 w 7467600"/>
              <a:gd name="connsiteY487" fmla="*/ 5150595 h 6858000"/>
              <a:gd name="connsiteX488" fmla="*/ 1799414 w 7467600"/>
              <a:gd name="connsiteY488" fmla="*/ 4694732 h 6858000"/>
              <a:gd name="connsiteX489" fmla="*/ 1771735 w 7467600"/>
              <a:gd name="connsiteY489" fmla="*/ 4619929 h 6858000"/>
              <a:gd name="connsiteX490" fmla="*/ 3104273 w 7467600"/>
              <a:gd name="connsiteY490" fmla="*/ 5076159 h 6858000"/>
              <a:gd name="connsiteX491" fmla="*/ 3113245 w 7467600"/>
              <a:gd name="connsiteY491" fmla="*/ 5090705 h 6858000"/>
              <a:gd name="connsiteX492" fmla="*/ 3126294 w 7467600"/>
              <a:gd name="connsiteY492" fmla="*/ 5114400 h 6858000"/>
              <a:gd name="connsiteX493" fmla="*/ 3937433 w 7467600"/>
              <a:gd name="connsiteY493" fmla="*/ 4830473 h 6858000"/>
              <a:gd name="connsiteX494" fmla="*/ 3590475 w 7467600"/>
              <a:gd name="connsiteY494" fmla="*/ 4597974 h 6858000"/>
              <a:gd name="connsiteX495" fmla="*/ 3100264 w 7467600"/>
              <a:gd name="connsiteY495" fmla="*/ 4579845 h 6858000"/>
              <a:gd name="connsiteX496" fmla="*/ 2183576 w 7467600"/>
              <a:gd name="connsiteY496" fmla="*/ 4227150 h 6858000"/>
              <a:gd name="connsiteX497" fmla="*/ 2151029 w 7467600"/>
              <a:gd name="connsiteY497" fmla="*/ 4146947 h 6858000"/>
              <a:gd name="connsiteX498" fmla="*/ 3563434 w 7467600"/>
              <a:gd name="connsiteY498" fmla="*/ 4469115 h 6858000"/>
              <a:gd name="connsiteX499" fmla="*/ 3177952 w 7467600"/>
              <a:gd name="connsiteY499" fmla="*/ 3657386 h 6858000"/>
              <a:gd name="connsiteX500" fmla="*/ 3189263 w 7467600"/>
              <a:gd name="connsiteY500" fmla="*/ 3625726 h 6858000"/>
              <a:gd name="connsiteX501" fmla="*/ 3560912 w 7467600"/>
              <a:gd name="connsiteY501" fmla="*/ 4079863 h 6858000"/>
              <a:gd name="connsiteX502" fmla="*/ 3626636 w 7467600"/>
              <a:gd name="connsiteY502" fmla="*/ 4512230 h 6858000"/>
              <a:gd name="connsiteX503" fmla="*/ 3653088 w 7467600"/>
              <a:gd name="connsiteY503" fmla="*/ 4521417 h 6858000"/>
              <a:gd name="connsiteX504" fmla="*/ 3988128 w 7467600"/>
              <a:gd name="connsiteY504" fmla="*/ 4817267 h 6858000"/>
              <a:gd name="connsiteX505" fmla="*/ 4830582 w 7467600"/>
              <a:gd name="connsiteY505" fmla="*/ 4676000 h 6858000"/>
              <a:gd name="connsiteX506" fmla="*/ 4830100 w 7467600"/>
              <a:gd name="connsiteY506" fmla="*/ 4675554 h 6858000"/>
              <a:gd name="connsiteX507" fmla="*/ 4036318 w 7467600"/>
              <a:gd name="connsiteY507" fmla="*/ 4147013 h 6858000"/>
              <a:gd name="connsiteX508" fmla="*/ 3432098 w 7467600"/>
              <a:gd name="connsiteY508" fmla="*/ 3537312 h 6858000"/>
              <a:gd name="connsiteX509" fmla="*/ 3446761 w 7467600"/>
              <a:gd name="connsiteY509" fmla="*/ 3461278 h 6858000"/>
              <a:gd name="connsiteX510" fmla="*/ 4419733 w 7467600"/>
              <a:gd name="connsiteY510" fmla="*/ 3963555 h 6858000"/>
              <a:gd name="connsiteX511" fmla="*/ 4781371 w 7467600"/>
              <a:gd name="connsiteY511" fmla="*/ 4458604 h 6858000"/>
              <a:gd name="connsiteX512" fmla="*/ 4780440 w 7467600"/>
              <a:gd name="connsiteY512" fmla="*/ 4470290 h 6858000"/>
              <a:gd name="connsiteX513" fmla="*/ 4898954 w 7467600"/>
              <a:gd name="connsiteY513" fmla="*/ 4662092 h 6858000"/>
              <a:gd name="connsiteX514" fmla="*/ 4900699 w 7467600"/>
              <a:gd name="connsiteY514" fmla="*/ 4670867 h 6858000"/>
              <a:gd name="connsiteX515" fmla="*/ 5714511 w 7467600"/>
              <a:gd name="connsiteY515" fmla="*/ 4663483 h 6858000"/>
              <a:gd name="connsiteX516" fmla="*/ 5464793 w 7467600"/>
              <a:gd name="connsiteY516" fmla="*/ 4393556 h 6858000"/>
              <a:gd name="connsiteX517" fmla="*/ 5461897 w 7467600"/>
              <a:gd name="connsiteY517" fmla="*/ 4390879 h 6858000"/>
              <a:gd name="connsiteX518" fmla="*/ 4294126 w 7467600"/>
              <a:gd name="connsiteY518" fmla="*/ 3303048 h 6858000"/>
              <a:gd name="connsiteX519" fmla="*/ 4305321 w 7467600"/>
              <a:gd name="connsiteY519" fmla="*/ 3256953 h 6858000"/>
              <a:gd name="connsiteX520" fmla="*/ 4949299 w 7467600"/>
              <a:gd name="connsiteY520" fmla="*/ 3766336 h 6858000"/>
              <a:gd name="connsiteX521" fmla="*/ 5291452 w 7467600"/>
              <a:gd name="connsiteY521" fmla="*/ 4076801 h 6858000"/>
              <a:gd name="connsiteX522" fmla="*/ 5434998 w 7467600"/>
              <a:gd name="connsiteY522" fmla="*/ 4254100 h 6858000"/>
              <a:gd name="connsiteX523" fmla="*/ 5351015 w 7467600"/>
              <a:gd name="connsiteY523" fmla="*/ 3760989 h 6858000"/>
              <a:gd name="connsiteX524" fmla="*/ 5413780 w 7467600"/>
              <a:gd name="connsiteY524" fmla="*/ 2966265 h 6858000"/>
              <a:gd name="connsiteX525" fmla="*/ 5425627 w 7467600"/>
              <a:gd name="connsiteY525" fmla="*/ 2954192 h 6858000"/>
              <a:gd name="connsiteX526" fmla="*/ 6604735 w 7467600"/>
              <a:gd name="connsiteY526" fmla="*/ 2041381 h 6858000"/>
              <a:gd name="connsiteX527" fmla="*/ 7204487 w 7467600"/>
              <a:gd name="connsiteY527" fmla="*/ 2742112 h 6858000"/>
              <a:gd name="connsiteX528" fmla="*/ 7131592 w 7467600"/>
              <a:gd name="connsiteY528" fmla="*/ 2672096 h 6858000"/>
              <a:gd name="connsiteX529" fmla="*/ 6996344 w 7467600"/>
              <a:gd name="connsiteY529" fmla="*/ 2518310 h 6858000"/>
              <a:gd name="connsiteX530" fmla="*/ 6735495 w 7467600"/>
              <a:gd name="connsiteY530" fmla="*/ 2196890 h 6858000"/>
              <a:gd name="connsiteX531" fmla="*/ 6721901 w 7467600"/>
              <a:gd name="connsiteY531" fmla="*/ 2179274 h 6858000"/>
              <a:gd name="connsiteX532" fmla="*/ 6604735 w 7467600"/>
              <a:gd name="connsiteY532" fmla="*/ 2041381 h 6858000"/>
              <a:gd name="connsiteX533" fmla="*/ 6591670 w 7467600"/>
              <a:gd name="connsiteY533" fmla="*/ 1988277 h 6858000"/>
              <a:gd name="connsiteX534" fmla="*/ 6747349 w 7467600"/>
              <a:gd name="connsiteY534" fmla="*/ 2160069 h 6858000"/>
              <a:gd name="connsiteX535" fmla="*/ 6760943 w 7467600"/>
              <a:gd name="connsiteY535" fmla="*/ 2177686 h 6858000"/>
              <a:gd name="connsiteX536" fmla="*/ 7021065 w 7467600"/>
              <a:gd name="connsiteY536" fmla="*/ 2498102 h 6858000"/>
              <a:gd name="connsiteX537" fmla="*/ 7155223 w 7467600"/>
              <a:gd name="connsiteY537" fmla="*/ 2650386 h 6858000"/>
              <a:gd name="connsiteX538" fmla="*/ 7203167 w 7467600"/>
              <a:gd name="connsiteY538" fmla="*/ 2697288 h 6858000"/>
              <a:gd name="connsiteX539" fmla="*/ 6937703 w 7467600"/>
              <a:gd name="connsiteY539" fmla="*/ 2321981 h 6858000"/>
              <a:gd name="connsiteX540" fmla="*/ 6591670 w 7467600"/>
              <a:gd name="connsiteY540" fmla="*/ 1988277 h 6858000"/>
              <a:gd name="connsiteX541" fmla="*/ 5798671 w 7467600"/>
              <a:gd name="connsiteY541" fmla="*/ 1981601 h 6858000"/>
              <a:gd name="connsiteX542" fmla="*/ 5754709 w 7467600"/>
              <a:gd name="connsiteY542" fmla="*/ 2071454 h 6858000"/>
              <a:gd name="connsiteX543" fmla="*/ 5763044 w 7467600"/>
              <a:gd name="connsiteY543" fmla="*/ 2842206 h 6858000"/>
              <a:gd name="connsiteX544" fmla="*/ 5764974 w 7467600"/>
              <a:gd name="connsiteY544" fmla="*/ 2799609 h 6858000"/>
              <a:gd name="connsiteX545" fmla="*/ 5767665 w 7467600"/>
              <a:gd name="connsiteY545" fmla="*/ 2666409 h 6858000"/>
              <a:gd name="connsiteX546" fmla="*/ 5763055 w 7467600"/>
              <a:gd name="connsiteY546" fmla="*/ 2579705 h 6858000"/>
              <a:gd name="connsiteX547" fmla="*/ 5758079 w 7467600"/>
              <a:gd name="connsiteY547" fmla="*/ 2492508 h 6858000"/>
              <a:gd name="connsiteX548" fmla="*/ 5779325 w 7467600"/>
              <a:gd name="connsiteY548" fmla="*/ 2197069 h 6858000"/>
              <a:gd name="connsiteX549" fmla="*/ 5798671 w 7467600"/>
              <a:gd name="connsiteY549" fmla="*/ 1981601 h 6858000"/>
              <a:gd name="connsiteX550" fmla="*/ 5829202 w 7467600"/>
              <a:gd name="connsiteY550" fmla="*/ 1971679 h 6858000"/>
              <a:gd name="connsiteX551" fmla="*/ 5809558 w 7467600"/>
              <a:gd name="connsiteY551" fmla="*/ 2198043 h 6858000"/>
              <a:gd name="connsiteX552" fmla="*/ 5788653 w 7467600"/>
              <a:gd name="connsiteY552" fmla="*/ 2489430 h 6858000"/>
              <a:gd name="connsiteX553" fmla="*/ 5793439 w 7467600"/>
              <a:gd name="connsiteY553" fmla="*/ 2575235 h 6858000"/>
              <a:gd name="connsiteX554" fmla="*/ 5796837 w 7467600"/>
              <a:gd name="connsiteY554" fmla="*/ 2637633 h 6858000"/>
              <a:gd name="connsiteX555" fmla="*/ 5818614 w 7467600"/>
              <a:gd name="connsiteY555" fmla="*/ 2473055 h 6858000"/>
              <a:gd name="connsiteX556" fmla="*/ 5829202 w 7467600"/>
              <a:gd name="connsiteY556" fmla="*/ 1971679 h 6858000"/>
              <a:gd name="connsiteX557" fmla="*/ 5911389 w 7467600"/>
              <a:gd name="connsiteY557" fmla="*/ 1898371 h 6858000"/>
              <a:gd name="connsiteX558" fmla="*/ 6237627 w 7467600"/>
              <a:gd name="connsiteY558" fmla="*/ 2231921 h 6858000"/>
              <a:gd name="connsiteX559" fmla="*/ 5911389 w 7467600"/>
              <a:gd name="connsiteY559" fmla="*/ 1898371 h 6858000"/>
              <a:gd name="connsiteX560" fmla="*/ 6944437 w 7467600"/>
              <a:gd name="connsiteY560" fmla="*/ 1575402 h 6858000"/>
              <a:gd name="connsiteX561" fmla="*/ 6304730 w 7467600"/>
              <a:gd name="connsiteY561" fmla="*/ 1766654 h 6858000"/>
              <a:gd name="connsiteX562" fmla="*/ 6944437 w 7467600"/>
              <a:gd name="connsiteY562" fmla="*/ 1575402 h 6858000"/>
              <a:gd name="connsiteX563" fmla="*/ 7019523 w 7467600"/>
              <a:gd name="connsiteY563" fmla="*/ 1519450 h 6858000"/>
              <a:gd name="connsiteX564" fmla="*/ 6298091 w 7467600"/>
              <a:gd name="connsiteY564" fmla="*/ 1737122 h 6858000"/>
              <a:gd name="connsiteX565" fmla="*/ 7019523 w 7467600"/>
              <a:gd name="connsiteY565" fmla="*/ 1519450 h 6858000"/>
              <a:gd name="connsiteX566" fmla="*/ 2399523 w 7467600"/>
              <a:gd name="connsiteY566" fmla="*/ 1428234 h 6858000"/>
              <a:gd name="connsiteX567" fmla="*/ 2224982 w 7467600"/>
              <a:gd name="connsiteY567" fmla="*/ 1826201 h 6858000"/>
              <a:gd name="connsiteX568" fmla="*/ 2096099 w 7467600"/>
              <a:gd name="connsiteY568" fmla="*/ 2345900 h 6858000"/>
              <a:gd name="connsiteX569" fmla="*/ 2283317 w 7467600"/>
              <a:gd name="connsiteY569" fmla="*/ 1796925 h 6858000"/>
              <a:gd name="connsiteX570" fmla="*/ 2399523 w 7467600"/>
              <a:gd name="connsiteY570" fmla="*/ 1428234 h 6858000"/>
              <a:gd name="connsiteX571" fmla="*/ 2448558 w 7467600"/>
              <a:gd name="connsiteY571" fmla="*/ 1373435 h 6858000"/>
              <a:gd name="connsiteX572" fmla="*/ 2312521 w 7467600"/>
              <a:gd name="connsiteY572" fmla="*/ 1806140 h 6858000"/>
              <a:gd name="connsiteX573" fmla="*/ 2127533 w 7467600"/>
              <a:gd name="connsiteY573" fmla="*/ 2348380 h 6858000"/>
              <a:gd name="connsiteX574" fmla="*/ 2358080 w 7467600"/>
              <a:gd name="connsiteY574" fmla="*/ 1866134 h 6858000"/>
              <a:gd name="connsiteX575" fmla="*/ 2407436 w 7467600"/>
              <a:gd name="connsiteY575" fmla="*/ 1651070 h 6858000"/>
              <a:gd name="connsiteX576" fmla="*/ 2448558 w 7467600"/>
              <a:gd name="connsiteY576" fmla="*/ 1373435 h 6858000"/>
              <a:gd name="connsiteX577" fmla="*/ 278707 w 7467600"/>
              <a:gd name="connsiteY577" fmla="*/ 1352270 h 6858000"/>
              <a:gd name="connsiteX578" fmla="*/ 321570 w 7467600"/>
              <a:gd name="connsiteY578" fmla="*/ 1861610 h 6858000"/>
              <a:gd name="connsiteX579" fmla="*/ 294281 w 7467600"/>
              <a:gd name="connsiteY579" fmla="*/ 1440658 h 6858000"/>
              <a:gd name="connsiteX580" fmla="*/ 278707 w 7467600"/>
              <a:gd name="connsiteY580" fmla="*/ 1352270 h 6858000"/>
              <a:gd name="connsiteX581" fmla="*/ 1423821 w 7467600"/>
              <a:gd name="connsiteY581" fmla="*/ 1351958 h 6858000"/>
              <a:gd name="connsiteX582" fmla="*/ 1638521 w 7467600"/>
              <a:gd name="connsiteY582" fmla="*/ 1908470 h 6858000"/>
              <a:gd name="connsiteX583" fmla="*/ 1754199 w 7467600"/>
              <a:gd name="connsiteY583" fmla="*/ 2149284 h 6858000"/>
              <a:gd name="connsiteX584" fmla="*/ 1908359 w 7467600"/>
              <a:gd name="connsiteY584" fmla="*/ 2364988 h 6858000"/>
              <a:gd name="connsiteX585" fmla="*/ 1647661 w 7467600"/>
              <a:gd name="connsiteY585" fmla="*/ 1825945 h 6858000"/>
              <a:gd name="connsiteX586" fmla="*/ 1423821 w 7467600"/>
              <a:gd name="connsiteY586" fmla="*/ 1351958 h 6858000"/>
              <a:gd name="connsiteX587" fmla="*/ 1431890 w 7467600"/>
              <a:gd name="connsiteY587" fmla="*/ 1306475 h 6858000"/>
              <a:gd name="connsiteX588" fmla="*/ 1507597 w 7467600"/>
              <a:gd name="connsiteY588" fmla="*/ 1446132 h 6858000"/>
              <a:gd name="connsiteX589" fmla="*/ 1674586 w 7467600"/>
              <a:gd name="connsiteY589" fmla="*/ 1813832 h 6858000"/>
              <a:gd name="connsiteX590" fmla="*/ 1815950 w 7467600"/>
              <a:gd name="connsiteY590" fmla="*/ 2128564 h 6858000"/>
              <a:gd name="connsiteX591" fmla="*/ 1984242 w 7467600"/>
              <a:gd name="connsiteY591" fmla="*/ 2430829 h 6858000"/>
              <a:gd name="connsiteX592" fmla="*/ 2014023 w 7467600"/>
              <a:gd name="connsiteY592" fmla="*/ 2450995 h 6858000"/>
              <a:gd name="connsiteX593" fmla="*/ 1747337 w 7467600"/>
              <a:gd name="connsiteY593" fmla="*/ 1855264 h 6858000"/>
              <a:gd name="connsiteX594" fmla="*/ 1533749 w 7467600"/>
              <a:gd name="connsiteY594" fmla="*/ 1478656 h 6858000"/>
              <a:gd name="connsiteX595" fmla="*/ 1431890 w 7467600"/>
              <a:gd name="connsiteY595" fmla="*/ 1306475 h 6858000"/>
              <a:gd name="connsiteX596" fmla="*/ 5052692 w 7467600"/>
              <a:gd name="connsiteY596" fmla="*/ 1292994 h 6858000"/>
              <a:gd name="connsiteX597" fmla="*/ 5200661 w 7467600"/>
              <a:gd name="connsiteY597" fmla="*/ 1635186 h 6858000"/>
              <a:gd name="connsiteX598" fmla="*/ 5297138 w 7467600"/>
              <a:gd name="connsiteY598" fmla="*/ 1906351 h 6858000"/>
              <a:gd name="connsiteX599" fmla="*/ 5052692 w 7467600"/>
              <a:gd name="connsiteY599" fmla="*/ 1292994 h 6858000"/>
              <a:gd name="connsiteX600" fmla="*/ 5009948 w 7467600"/>
              <a:gd name="connsiteY600" fmla="*/ 1273619 h 6858000"/>
              <a:gd name="connsiteX601" fmla="*/ 5121777 w 7467600"/>
              <a:gd name="connsiteY601" fmla="*/ 1654213 h 6858000"/>
              <a:gd name="connsiteX602" fmla="*/ 5293545 w 7467600"/>
              <a:gd name="connsiteY602" fmla="*/ 2072247 h 6858000"/>
              <a:gd name="connsiteX603" fmla="*/ 5294042 w 7467600"/>
              <a:gd name="connsiteY603" fmla="*/ 2065019 h 6858000"/>
              <a:gd name="connsiteX604" fmla="*/ 5171936 w 7467600"/>
              <a:gd name="connsiteY604" fmla="*/ 1647613 h 6858000"/>
              <a:gd name="connsiteX605" fmla="*/ 5009948 w 7467600"/>
              <a:gd name="connsiteY605" fmla="*/ 1273619 h 6858000"/>
              <a:gd name="connsiteX606" fmla="*/ 655236 w 7467600"/>
              <a:gd name="connsiteY606" fmla="*/ 1268632 h 6858000"/>
              <a:gd name="connsiteX607" fmla="*/ 839521 w 7467600"/>
              <a:gd name="connsiteY607" fmla="*/ 1685315 h 6858000"/>
              <a:gd name="connsiteX608" fmla="*/ 1109416 w 7467600"/>
              <a:gd name="connsiteY608" fmla="*/ 2061663 h 6858000"/>
              <a:gd name="connsiteX609" fmla="*/ 1298300 w 7467600"/>
              <a:gd name="connsiteY609" fmla="*/ 2247742 h 6858000"/>
              <a:gd name="connsiteX610" fmla="*/ 1125871 w 7467600"/>
              <a:gd name="connsiteY610" fmla="*/ 1989513 h 6858000"/>
              <a:gd name="connsiteX611" fmla="*/ 981574 w 7467600"/>
              <a:gd name="connsiteY611" fmla="*/ 1783157 h 6858000"/>
              <a:gd name="connsiteX612" fmla="*/ 922198 w 7467600"/>
              <a:gd name="connsiteY612" fmla="*/ 1677437 h 6858000"/>
              <a:gd name="connsiteX613" fmla="*/ 869293 w 7467600"/>
              <a:gd name="connsiteY613" fmla="*/ 1583214 h 6858000"/>
              <a:gd name="connsiteX614" fmla="*/ 751431 w 7467600"/>
              <a:gd name="connsiteY614" fmla="*/ 1405731 h 6858000"/>
              <a:gd name="connsiteX615" fmla="*/ 655236 w 7467600"/>
              <a:gd name="connsiteY615" fmla="*/ 1268632 h 6858000"/>
              <a:gd name="connsiteX616" fmla="*/ 6516292 w 7467600"/>
              <a:gd name="connsiteY616" fmla="*/ 1263064 h 6858000"/>
              <a:gd name="connsiteX617" fmla="*/ 5736320 w 7467600"/>
              <a:gd name="connsiteY617" fmla="*/ 1501803 h 6858000"/>
              <a:gd name="connsiteX618" fmla="*/ 6516292 w 7467600"/>
              <a:gd name="connsiteY618" fmla="*/ 1263064 h 6858000"/>
              <a:gd name="connsiteX619" fmla="*/ 291466 w 7467600"/>
              <a:gd name="connsiteY619" fmla="*/ 1250369 h 6858000"/>
              <a:gd name="connsiteX620" fmla="*/ 323180 w 7467600"/>
              <a:gd name="connsiteY620" fmla="*/ 1435283 h 6858000"/>
              <a:gd name="connsiteX621" fmla="*/ 349381 w 7467600"/>
              <a:gd name="connsiteY621" fmla="*/ 1875041 h 6858000"/>
              <a:gd name="connsiteX622" fmla="*/ 374363 w 7467600"/>
              <a:gd name="connsiteY622" fmla="*/ 1506494 h 6858000"/>
              <a:gd name="connsiteX623" fmla="*/ 302168 w 7467600"/>
              <a:gd name="connsiteY623" fmla="*/ 1274495 h 6858000"/>
              <a:gd name="connsiteX624" fmla="*/ 291466 w 7467600"/>
              <a:gd name="connsiteY624" fmla="*/ 1250369 h 6858000"/>
              <a:gd name="connsiteX625" fmla="*/ 678222 w 7467600"/>
              <a:gd name="connsiteY625" fmla="*/ 1248670 h 6858000"/>
              <a:gd name="connsiteX626" fmla="*/ 775536 w 7467600"/>
              <a:gd name="connsiteY626" fmla="*/ 1388015 h 6858000"/>
              <a:gd name="connsiteX627" fmla="*/ 894529 w 7467600"/>
              <a:gd name="connsiteY627" fmla="*/ 1567739 h 6858000"/>
              <a:gd name="connsiteX628" fmla="*/ 948000 w 7467600"/>
              <a:gd name="connsiteY628" fmla="*/ 1663088 h 6858000"/>
              <a:gd name="connsiteX629" fmla="*/ 1006812 w 7467600"/>
              <a:gd name="connsiteY629" fmla="*/ 1767683 h 6858000"/>
              <a:gd name="connsiteX630" fmla="*/ 1149133 w 7467600"/>
              <a:gd name="connsiteY630" fmla="*/ 1971513 h 6858000"/>
              <a:gd name="connsiteX631" fmla="*/ 1333952 w 7467600"/>
              <a:gd name="connsiteY631" fmla="*/ 2251620 h 6858000"/>
              <a:gd name="connsiteX632" fmla="*/ 1337329 w 7467600"/>
              <a:gd name="connsiteY632" fmla="*/ 2258350 h 6858000"/>
              <a:gd name="connsiteX633" fmla="*/ 1014726 w 7467600"/>
              <a:gd name="connsiteY633" fmla="*/ 1615556 h 6858000"/>
              <a:gd name="connsiteX634" fmla="*/ 678222 w 7467600"/>
              <a:gd name="connsiteY634" fmla="*/ 1248670 h 6858000"/>
              <a:gd name="connsiteX635" fmla="*/ 6691602 w 7467600"/>
              <a:gd name="connsiteY635" fmla="*/ 1140573 h 6858000"/>
              <a:gd name="connsiteX636" fmla="*/ 6571100 w 7467600"/>
              <a:gd name="connsiteY636" fmla="*/ 1183662 h 6858000"/>
              <a:gd name="connsiteX637" fmla="*/ 6241687 w 7467600"/>
              <a:gd name="connsiteY637" fmla="*/ 1257600 h 6858000"/>
              <a:gd name="connsiteX638" fmla="*/ 5693009 w 7467600"/>
              <a:gd name="connsiteY638" fmla="*/ 1478256 h 6858000"/>
              <a:gd name="connsiteX639" fmla="*/ 6548420 w 7467600"/>
              <a:gd name="connsiteY639" fmla="*/ 1214599 h 6858000"/>
              <a:gd name="connsiteX640" fmla="*/ 6605473 w 7467600"/>
              <a:gd name="connsiteY640" fmla="*/ 1184686 h 6858000"/>
              <a:gd name="connsiteX641" fmla="*/ 6691602 w 7467600"/>
              <a:gd name="connsiteY641" fmla="*/ 1140573 h 6858000"/>
              <a:gd name="connsiteX642" fmla="*/ 4002475 w 7467600"/>
              <a:gd name="connsiteY642" fmla="*/ 1037802 h 6858000"/>
              <a:gd name="connsiteX643" fmla="*/ 4000324 w 7467600"/>
              <a:gd name="connsiteY643" fmla="*/ 1039362 h 6858000"/>
              <a:gd name="connsiteX644" fmla="*/ 4002862 w 7467600"/>
              <a:gd name="connsiteY644" fmla="*/ 1042866 h 6858000"/>
              <a:gd name="connsiteX645" fmla="*/ 4002475 w 7467600"/>
              <a:gd name="connsiteY645" fmla="*/ 1037802 h 6858000"/>
              <a:gd name="connsiteX646" fmla="*/ 506322 w 7467600"/>
              <a:gd name="connsiteY646" fmla="*/ 1020997 h 6858000"/>
              <a:gd name="connsiteX647" fmla="*/ 533068 w 7467600"/>
              <a:gd name="connsiteY647" fmla="*/ 1029409 h 6858000"/>
              <a:gd name="connsiteX648" fmla="*/ 1232525 w 7467600"/>
              <a:gd name="connsiteY648" fmla="*/ 1804675 h 6858000"/>
              <a:gd name="connsiteX649" fmla="*/ 1388858 w 7467600"/>
              <a:gd name="connsiteY649" fmla="*/ 2368011 h 6858000"/>
              <a:gd name="connsiteX650" fmla="*/ 1384098 w 7467600"/>
              <a:gd name="connsiteY650" fmla="*/ 2378125 h 6858000"/>
              <a:gd name="connsiteX651" fmla="*/ 1425393 w 7467600"/>
              <a:gd name="connsiteY651" fmla="*/ 2589124 h 6858000"/>
              <a:gd name="connsiteX652" fmla="*/ 1424001 w 7467600"/>
              <a:gd name="connsiteY652" fmla="*/ 2597541 h 6858000"/>
              <a:gd name="connsiteX653" fmla="*/ 2152729 w 7467600"/>
              <a:gd name="connsiteY653" fmla="*/ 2864487 h 6858000"/>
              <a:gd name="connsiteX654" fmla="*/ 2020609 w 7467600"/>
              <a:gd name="connsiteY654" fmla="*/ 2539671 h 6858000"/>
              <a:gd name="connsiteX655" fmla="*/ 2018920 w 7467600"/>
              <a:gd name="connsiteY655" fmla="*/ 2536309 h 6858000"/>
              <a:gd name="connsiteX656" fmla="*/ 1342441 w 7467600"/>
              <a:gd name="connsiteY656" fmla="*/ 1173017 h 6858000"/>
              <a:gd name="connsiteX657" fmla="*/ 1367925 w 7467600"/>
              <a:gd name="connsiteY657" fmla="*/ 1135648 h 6858000"/>
              <a:gd name="connsiteX658" fmla="*/ 1771401 w 7467600"/>
              <a:gd name="connsiteY658" fmla="*/ 1806673 h 6858000"/>
              <a:gd name="connsiteX659" fmla="*/ 1972385 w 7467600"/>
              <a:gd name="connsiteY659" fmla="*/ 2198735 h 6858000"/>
              <a:gd name="connsiteX660" fmla="*/ 2040892 w 7467600"/>
              <a:gd name="connsiteY660" fmla="*/ 2405205 h 6858000"/>
              <a:gd name="connsiteX661" fmla="*/ 2131689 w 7467600"/>
              <a:gd name="connsiteY661" fmla="*/ 1936926 h 6858000"/>
              <a:gd name="connsiteX662" fmla="*/ 2454820 w 7467600"/>
              <a:gd name="connsiteY662" fmla="*/ 1248808 h 6858000"/>
              <a:gd name="connsiteX663" fmla="*/ 2492512 w 7467600"/>
              <a:gd name="connsiteY663" fmla="*/ 1302920 h 6858000"/>
              <a:gd name="connsiteX664" fmla="*/ 2081216 w 7467600"/>
              <a:gd name="connsiteY664" fmla="*/ 2527513 h 6858000"/>
              <a:gd name="connsiteX665" fmla="*/ 2081211 w 7467600"/>
              <a:gd name="connsiteY665" fmla="*/ 2528916 h 6858000"/>
              <a:gd name="connsiteX666" fmla="*/ 2199067 w 7467600"/>
              <a:gd name="connsiteY666" fmla="*/ 2884061 h 6858000"/>
              <a:gd name="connsiteX667" fmla="*/ 3192586 w 7467600"/>
              <a:gd name="connsiteY667" fmla="*/ 3411496 h 6858000"/>
              <a:gd name="connsiteX668" fmla="*/ 3182620 w 7467600"/>
              <a:gd name="connsiteY668" fmla="*/ 3483279 h 6858000"/>
              <a:gd name="connsiteX669" fmla="*/ 2435119 w 7467600"/>
              <a:gd name="connsiteY669" fmla="*/ 3080173 h 6858000"/>
              <a:gd name="connsiteX670" fmla="*/ 2410152 w 7467600"/>
              <a:gd name="connsiteY670" fmla="*/ 3063751 h 6858000"/>
              <a:gd name="connsiteX671" fmla="*/ 2408099 w 7467600"/>
              <a:gd name="connsiteY671" fmla="*/ 3064403 h 6858000"/>
              <a:gd name="connsiteX672" fmla="*/ 2407218 w 7467600"/>
              <a:gd name="connsiteY672" fmla="*/ 3070324 h 6858000"/>
              <a:gd name="connsiteX673" fmla="*/ 2380138 w 7467600"/>
              <a:gd name="connsiteY673" fmla="*/ 3099341 h 6858000"/>
              <a:gd name="connsiteX674" fmla="*/ 1765923 w 7467600"/>
              <a:gd name="connsiteY674" fmla="*/ 3581043 h 6858000"/>
              <a:gd name="connsiteX675" fmla="*/ 1702258 w 7467600"/>
              <a:gd name="connsiteY675" fmla="*/ 3612286 h 6858000"/>
              <a:gd name="connsiteX676" fmla="*/ 1538370 w 7467600"/>
              <a:gd name="connsiteY676" fmla="*/ 3811804 h 6858000"/>
              <a:gd name="connsiteX677" fmla="*/ 542867 w 7467600"/>
              <a:gd name="connsiteY677" fmla="*/ 4944092 h 6858000"/>
              <a:gd name="connsiteX678" fmla="*/ 515800 w 7467600"/>
              <a:gd name="connsiteY678" fmla="*/ 4862180 h 6858000"/>
              <a:gd name="connsiteX679" fmla="*/ 909145 w 7467600"/>
              <a:gd name="connsiteY679" fmla="*/ 4199225 h 6858000"/>
              <a:gd name="connsiteX680" fmla="*/ 1214067 w 7467600"/>
              <a:gd name="connsiteY680" fmla="*/ 3908561 h 6858000"/>
              <a:gd name="connsiteX681" fmla="*/ 640967 w 7467600"/>
              <a:gd name="connsiteY681" fmla="*/ 4105601 h 6858000"/>
              <a:gd name="connsiteX682" fmla="*/ 112563 w 7467600"/>
              <a:gd name="connsiteY682" fmla="*/ 4396952 h 6858000"/>
              <a:gd name="connsiteX683" fmla="*/ 0 w 7467600"/>
              <a:gd name="connsiteY683" fmla="*/ 4466006 h 6858000"/>
              <a:gd name="connsiteX684" fmla="*/ 0 w 7467600"/>
              <a:gd name="connsiteY684" fmla="*/ 4233763 h 6858000"/>
              <a:gd name="connsiteX685" fmla="*/ 36881 w 7467600"/>
              <a:gd name="connsiteY685" fmla="*/ 4200118 h 6858000"/>
              <a:gd name="connsiteX686" fmla="*/ 910534 w 7467600"/>
              <a:gd name="connsiteY686" fmla="*/ 3629753 h 6858000"/>
              <a:gd name="connsiteX687" fmla="*/ 1578717 w 7467600"/>
              <a:gd name="connsiteY687" fmla="*/ 3575982 h 6858000"/>
              <a:gd name="connsiteX688" fmla="*/ 2338780 w 7467600"/>
              <a:gd name="connsiteY688" fmla="*/ 3033725 h 6858000"/>
              <a:gd name="connsiteX689" fmla="*/ 1807991 w 7467600"/>
              <a:gd name="connsiteY689" fmla="*/ 2807184 h 6858000"/>
              <a:gd name="connsiteX690" fmla="*/ 1416358 w 7467600"/>
              <a:gd name="connsiteY690" fmla="*/ 3112571 h 6858000"/>
              <a:gd name="connsiteX691" fmla="*/ 939066 w 7467600"/>
              <a:gd name="connsiteY691" fmla="*/ 3378798 h 6858000"/>
              <a:gd name="connsiteX692" fmla="*/ 115099 w 7467600"/>
              <a:gd name="connsiteY692" fmla="*/ 3607650 h 6858000"/>
              <a:gd name="connsiteX693" fmla="*/ 97284 w 7467600"/>
              <a:gd name="connsiteY693" fmla="*/ 3520393 h 6858000"/>
              <a:gd name="connsiteX694" fmla="*/ 922050 w 7467600"/>
              <a:gd name="connsiteY694" fmla="*/ 3074867 h 6858000"/>
              <a:gd name="connsiteX695" fmla="*/ 1405265 w 7467600"/>
              <a:gd name="connsiteY695" fmla="*/ 3016319 h 6858000"/>
              <a:gd name="connsiteX696" fmla="*/ 1407512 w 7467600"/>
              <a:gd name="connsiteY696" fmla="*/ 3018001 h 6858000"/>
              <a:gd name="connsiteX697" fmla="*/ 1726266 w 7467600"/>
              <a:gd name="connsiteY697" fmla="*/ 2777274 h 6858000"/>
              <a:gd name="connsiteX698" fmla="*/ 625390 w 7467600"/>
              <a:gd name="connsiteY698" fmla="*/ 2514541 h 6858000"/>
              <a:gd name="connsiteX699" fmla="*/ 619799 w 7467600"/>
              <a:gd name="connsiteY699" fmla="*/ 2527180 h 6858000"/>
              <a:gd name="connsiteX700" fmla="*/ 310030 w 7467600"/>
              <a:gd name="connsiteY700" fmla="*/ 2771818 h 6858000"/>
              <a:gd name="connsiteX701" fmla="*/ 173877 w 7467600"/>
              <a:gd name="connsiteY701" fmla="*/ 2937056 h 6858000"/>
              <a:gd name="connsiteX702" fmla="*/ 77889 w 7467600"/>
              <a:gd name="connsiteY702" fmla="*/ 3138440 h 6858000"/>
              <a:gd name="connsiteX703" fmla="*/ 0 w 7467600"/>
              <a:gd name="connsiteY703" fmla="*/ 3271395 h 6858000"/>
              <a:gd name="connsiteX704" fmla="*/ 0 w 7467600"/>
              <a:gd name="connsiteY704" fmla="*/ 3153002 h 6858000"/>
              <a:gd name="connsiteX705" fmla="*/ 2386 w 7467600"/>
              <a:gd name="connsiteY705" fmla="*/ 3149203 h 6858000"/>
              <a:gd name="connsiteX706" fmla="*/ 89753 w 7467600"/>
              <a:gd name="connsiteY706" fmla="*/ 2987702 h 6858000"/>
              <a:gd name="connsiteX707" fmla="*/ 76869 w 7467600"/>
              <a:gd name="connsiteY707" fmla="*/ 3005404 h 6858000"/>
              <a:gd name="connsiteX708" fmla="*/ 32049 w 7467600"/>
              <a:gd name="connsiteY708" fmla="*/ 3065814 h 6858000"/>
              <a:gd name="connsiteX709" fmla="*/ 0 w 7467600"/>
              <a:gd name="connsiteY709" fmla="*/ 3108744 h 6858000"/>
              <a:gd name="connsiteX710" fmla="*/ 0 w 7467600"/>
              <a:gd name="connsiteY710" fmla="*/ 3058059 h 6858000"/>
              <a:gd name="connsiteX711" fmla="*/ 7610 w 7467600"/>
              <a:gd name="connsiteY711" fmla="*/ 3047889 h 6858000"/>
              <a:gd name="connsiteX712" fmla="*/ 52419 w 7467600"/>
              <a:gd name="connsiteY712" fmla="*/ 2987479 h 6858000"/>
              <a:gd name="connsiteX713" fmla="*/ 59142 w 7467600"/>
              <a:gd name="connsiteY713" fmla="*/ 2978488 h 6858000"/>
              <a:gd name="connsiteX714" fmla="*/ 0 w 7467600"/>
              <a:gd name="connsiteY714" fmla="*/ 3015334 h 6858000"/>
              <a:gd name="connsiteX715" fmla="*/ 0 w 7467600"/>
              <a:gd name="connsiteY715" fmla="*/ 2914286 h 6858000"/>
              <a:gd name="connsiteX716" fmla="*/ 36383 w 7467600"/>
              <a:gd name="connsiteY716" fmla="*/ 2901128 h 6858000"/>
              <a:gd name="connsiteX717" fmla="*/ 156329 w 7467600"/>
              <a:gd name="connsiteY717" fmla="*/ 2840533 h 6858000"/>
              <a:gd name="connsiteX718" fmla="*/ 358355 w 7467600"/>
              <a:gd name="connsiteY718" fmla="*/ 2620471 h 6858000"/>
              <a:gd name="connsiteX719" fmla="*/ 510577 w 7467600"/>
              <a:gd name="connsiteY719" fmla="*/ 2501244 h 6858000"/>
              <a:gd name="connsiteX720" fmla="*/ 211967 w 7467600"/>
              <a:gd name="connsiteY720" fmla="*/ 2479171 h 6858000"/>
              <a:gd name="connsiteX721" fmla="*/ 0 w 7467600"/>
              <a:gd name="connsiteY721" fmla="*/ 2476398 h 6858000"/>
              <a:gd name="connsiteX722" fmla="*/ 0 w 7467600"/>
              <a:gd name="connsiteY722" fmla="*/ 2389189 h 6858000"/>
              <a:gd name="connsiteX723" fmla="*/ 103062 w 7467600"/>
              <a:gd name="connsiteY723" fmla="*/ 2389518 h 6858000"/>
              <a:gd name="connsiteX724" fmla="*/ 510734 w 7467600"/>
              <a:gd name="connsiteY724" fmla="*/ 2416201 h 6858000"/>
              <a:gd name="connsiteX725" fmla="*/ 279257 w 7467600"/>
              <a:gd name="connsiteY725" fmla="*/ 2092102 h 6858000"/>
              <a:gd name="connsiteX726" fmla="*/ 65265 w 7467600"/>
              <a:gd name="connsiteY726" fmla="*/ 2006049 h 6858000"/>
              <a:gd name="connsiteX727" fmla="*/ 0 w 7467600"/>
              <a:gd name="connsiteY727" fmla="*/ 1982532 h 6858000"/>
              <a:gd name="connsiteX728" fmla="*/ 0 w 7467600"/>
              <a:gd name="connsiteY728" fmla="*/ 1912789 h 6858000"/>
              <a:gd name="connsiteX729" fmla="*/ 97460 w 7467600"/>
              <a:gd name="connsiteY729" fmla="*/ 1953725 h 6858000"/>
              <a:gd name="connsiteX730" fmla="*/ 221272 w 7467600"/>
              <a:gd name="connsiteY730" fmla="*/ 1980766 h 6858000"/>
              <a:gd name="connsiteX731" fmla="*/ 116765 w 7467600"/>
              <a:gd name="connsiteY731" fmla="*/ 1911033 h 6858000"/>
              <a:gd name="connsiteX732" fmla="*/ 16405 w 7467600"/>
              <a:gd name="connsiteY732" fmla="*/ 1803412 h 6858000"/>
              <a:gd name="connsiteX733" fmla="*/ 0 w 7467600"/>
              <a:gd name="connsiteY733" fmla="*/ 1784777 h 6858000"/>
              <a:gd name="connsiteX734" fmla="*/ 0 w 7467600"/>
              <a:gd name="connsiteY734" fmla="*/ 1740082 h 6858000"/>
              <a:gd name="connsiteX735" fmla="*/ 39394 w 7467600"/>
              <a:gd name="connsiteY735" fmla="*/ 1784856 h 6858000"/>
              <a:gd name="connsiteX736" fmla="*/ 135813 w 7467600"/>
              <a:gd name="connsiteY736" fmla="*/ 1888838 h 6858000"/>
              <a:gd name="connsiteX737" fmla="*/ 242575 w 7467600"/>
              <a:gd name="connsiteY737" fmla="*/ 1958841 h 6858000"/>
              <a:gd name="connsiteX738" fmla="*/ 82197 w 7467600"/>
              <a:gd name="connsiteY738" fmla="*/ 1754826 h 6858000"/>
              <a:gd name="connsiteX739" fmla="*/ 0 w 7467600"/>
              <a:gd name="connsiteY739" fmla="*/ 1679650 h 6858000"/>
              <a:gd name="connsiteX740" fmla="*/ 0 w 7467600"/>
              <a:gd name="connsiteY740" fmla="*/ 1602463 h 6858000"/>
              <a:gd name="connsiteX741" fmla="*/ 84689 w 7467600"/>
              <a:gd name="connsiteY741" fmla="*/ 1677442 h 6858000"/>
              <a:gd name="connsiteX742" fmla="*/ 298437 w 7467600"/>
              <a:gd name="connsiteY742" fmla="*/ 1968019 h 6858000"/>
              <a:gd name="connsiteX743" fmla="*/ 227269 w 7467600"/>
              <a:gd name="connsiteY743" fmla="*/ 1114064 h 6858000"/>
              <a:gd name="connsiteX744" fmla="*/ 248003 w 7467600"/>
              <a:gd name="connsiteY744" fmla="*/ 1089613 h 6858000"/>
              <a:gd name="connsiteX745" fmla="*/ 427020 w 7467600"/>
              <a:gd name="connsiteY745" fmla="*/ 1619803 h 6858000"/>
              <a:gd name="connsiteX746" fmla="*/ 340345 w 7467600"/>
              <a:gd name="connsiteY746" fmla="*/ 2027739 h 6858000"/>
              <a:gd name="connsiteX747" fmla="*/ 360865 w 7467600"/>
              <a:gd name="connsiteY747" fmla="*/ 2044827 h 6858000"/>
              <a:gd name="connsiteX748" fmla="*/ 560414 w 7467600"/>
              <a:gd name="connsiteY748" fmla="*/ 2421457 h 6858000"/>
              <a:gd name="connsiteX749" fmla="*/ 1359703 w 7467600"/>
              <a:gd name="connsiteY749" fmla="*/ 2578554 h 6858000"/>
              <a:gd name="connsiteX750" fmla="*/ 1359422 w 7467600"/>
              <a:gd name="connsiteY750" fmla="*/ 2577994 h 6858000"/>
              <a:gd name="connsiteX751" fmla="*/ 828701 w 7467600"/>
              <a:gd name="connsiteY751" fmla="*/ 1839520 h 6858000"/>
              <a:gd name="connsiteX752" fmla="*/ 494427 w 7467600"/>
              <a:gd name="connsiteY752" fmla="*/ 1092333 h 6858000"/>
              <a:gd name="connsiteX753" fmla="*/ 506322 w 7467600"/>
              <a:gd name="connsiteY753" fmla="*/ 1020997 h 6858000"/>
              <a:gd name="connsiteX754" fmla="*/ 4570198 w 7467600"/>
              <a:gd name="connsiteY754" fmla="*/ 978081 h 6858000"/>
              <a:gd name="connsiteX755" fmla="*/ 4523691 w 7467600"/>
              <a:gd name="connsiteY755" fmla="*/ 1127776 h 6858000"/>
              <a:gd name="connsiteX756" fmla="*/ 4509875 w 7467600"/>
              <a:gd name="connsiteY756" fmla="*/ 1167552 h 6858000"/>
              <a:gd name="connsiteX757" fmla="*/ 4478168 w 7467600"/>
              <a:gd name="connsiteY757" fmla="*/ 1260735 h 6858000"/>
              <a:gd name="connsiteX758" fmla="*/ 4409309 w 7467600"/>
              <a:gd name="connsiteY758" fmla="*/ 1666996 h 6858000"/>
              <a:gd name="connsiteX759" fmla="*/ 4370031 w 7467600"/>
              <a:gd name="connsiteY759" fmla="*/ 1955666 h 6858000"/>
              <a:gd name="connsiteX760" fmla="*/ 4570198 w 7467600"/>
              <a:gd name="connsiteY760" fmla="*/ 978081 h 6858000"/>
              <a:gd name="connsiteX761" fmla="*/ 4557898 w 7467600"/>
              <a:gd name="connsiteY761" fmla="*/ 900011 h 6858000"/>
              <a:gd name="connsiteX762" fmla="*/ 4344840 w 7467600"/>
              <a:gd name="connsiteY762" fmla="*/ 1922038 h 6858000"/>
              <a:gd name="connsiteX763" fmla="*/ 4378710 w 7467600"/>
              <a:gd name="connsiteY763" fmla="*/ 1665516 h 6858000"/>
              <a:gd name="connsiteX764" fmla="*/ 4448798 w 7467600"/>
              <a:gd name="connsiteY764" fmla="*/ 1253024 h 6858000"/>
              <a:gd name="connsiteX765" fmla="*/ 4480315 w 7467600"/>
              <a:gd name="connsiteY765" fmla="*/ 1158454 h 6858000"/>
              <a:gd name="connsiteX766" fmla="*/ 4494133 w 7467600"/>
              <a:gd name="connsiteY766" fmla="*/ 1118676 h 6858000"/>
              <a:gd name="connsiteX767" fmla="*/ 4557898 w 7467600"/>
              <a:gd name="connsiteY767" fmla="*/ 900011 h 6858000"/>
              <a:gd name="connsiteX768" fmla="*/ 5870151 w 7467600"/>
              <a:gd name="connsiteY768" fmla="*/ 898890 h 6858000"/>
              <a:gd name="connsiteX769" fmla="*/ 5861335 w 7467600"/>
              <a:gd name="connsiteY769" fmla="*/ 899177 h 6858000"/>
              <a:gd name="connsiteX770" fmla="*/ 5843702 w 7467600"/>
              <a:gd name="connsiteY770" fmla="*/ 899748 h 6858000"/>
              <a:gd name="connsiteX771" fmla="*/ 5651107 w 7467600"/>
              <a:gd name="connsiteY771" fmla="*/ 920306 h 6858000"/>
              <a:gd name="connsiteX772" fmla="*/ 5459407 w 7467600"/>
              <a:gd name="connsiteY772" fmla="*/ 940975 h 6858000"/>
              <a:gd name="connsiteX773" fmla="*/ 5374846 w 7467600"/>
              <a:gd name="connsiteY773" fmla="*/ 941988 h 6858000"/>
              <a:gd name="connsiteX774" fmla="*/ 5256105 w 7467600"/>
              <a:gd name="connsiteY774" fmla="*/ 945632 h 6858000"/>
              <a:gd name="connsiteX775" fmla="*/ 5107071 w 7467600"/>
              <a:gd name="connsiteY775" fmla="*/ 969720 h 6858000"/>
              <a:gd name="connsiteX776" fmla="*/ 4998681 w 7467600"/>
              <a:gd name="connsiteY776" fmla="*/ 988771 h 6858000"/>
              <a:gd name="connsiteX777" fmla="*/ 5870151 w 7467600"/>
              <a:gd name="connsiteY777" fmla="*/ 898890 h 6858000"/>
              <a:gd name="connsiteX778" fmla="*/ 5504425 w 7467600"/>
              <a:gd name="connsiteY778" fmla="*/ 848067 h 6858000"/>
              <a:gd name="connsiteX779" fmla="*/ 4968849 w 7467600"/>
              <a:gd name="connsiteY779" fmla="*/ 962318 h 6858000"/>
              <a:gd name="connsiteX780" fmla="*/ 5104039 w 7467600"/>
              <a:gd name="connsiteY780" fmla="*/ 940634 h 6858000"/>
              <a:gd name="connsiteX781" fmla="*/ 5256311 w 7467600"/>
              <a:gd name="connsiteY781" fmla="*/ 916490 h 6858000"/>
              <a:gd name="connsiteX782" fmla="*/ 5377381 w 7467600"/>
              <a:gd name="connsiteY782" fmla="*/ 912671 h 6858000"/>
              <a:gd name="connsiteX783" fmla="*/ 5460148 w 7467600"/>
              <a:gd name="connsiteY783" fmla="*/ 911442 h 6858000"/>
              <a:gd name="connsiteX784" fmla="*/ 5648971 w 7467600"/>
              <a:gd name="connsiteY784" fmla="*/ 891331 h 6858000"/>
              <a:gd name="connsiteX785" fmla="*/ 5844807 w 7467600"/>
              <a:gd name="connsiteY785" fmla="*/ 870718 h 6858000"/>
              <a:gd name="connsiteX786" fmla="*/ 5862975 w 7467600"/>
              <a:gd name="connsiteY786" fmla="*/ 869756 h 6858000"/>
              <a:gd name="connsiteX787" fmla="*/ 5920887 w 7467600"/>
              <a:gd name="connsiteY787" fmla="*/ 865929 h 6858000"/>
              <a:gd name="connsiteX788" fmla="*/ 5504425 w 7467600"/>
              <a:gd name="connsiteY788" fmla="*/ 848067 h 6858000"/>
              <a:gd name="connsiteX789" fmla="*/ 3607114 w 7467600"/>
              <a:gd name="connsiteY789" fmla="*/ 467441 h 6858000"/>
              <a:gd name="connsiteX790" fmla="*/ 3296242 w 7467600"/>
              <a:gd name="connsiteY790" fmla="*/ 807991 h 6858000"/>
              <a:gd name="connsiteX791" fmla="*/ 3174674 w 7467600"/>
              <a:gd name="connsiteY791" fmla="*/ 919759 h 6858000"/>
              <a:gd name="connsiteX792" fmla="*/ 3042978 w 7467600"/>
              <a:gd name="connsiteY792" fmla="*/ 1054894 h 6858000"/>
              <a:gd name="connsiteX793" fmla="*/ 2968914 w 7467600"/>
              <a:gd name="connsiteY793" fmla="*/ 1133756 h 6858000"/>
              <a:gd name="connsiteX794" fmla="*/ 3103823 w 7467600"/>
              <a:gd name="connsiteY794" fmla="*/ 1026814 h 6858000"/>
              <a:gd name="connsiteX795" fmla="*/ 3607114 w 7467600"/>
              <a:gd name="connsiteY795" fmla="*/ 467441 h 6858000"/>
              <a:gd name="connsiteX796" fmla="*/ 3744487 w 7467600"/>
              <a:gd name="connsiteY796" fmla="*/ 383136 h 6858000"/>
              <a:gd name="connsiteX797" fmla="*/ 3970213 w 7467600"/>
              <a:gd name="connsiteY797" fmla="*/ 995559 h 6858000"/>
              <a:gd name="connsiteX798" fmla="*/ 3744487 w 7467600"/>
              <a:gd name="connsiteY798" fmla="*/ 383136 h 6858000"/>
              <a:gd name="connsiteX799" fmla="*/ 3624562 w 7467600"/>
              <a:gd name="connsiteY799" fmla="*/ 367041 h 6858000"/>
              <a:gd name="connsiteX800" fmla="*/ 3489712 w 7467600"/>
              <a:gd name="connsiteY800" fmla="*/ 485386 h 6858000"/>
              <a:gd name="connsiteX801" fmla="*/ 3182994 w 7467600"/>
              <a:gd name="connsiteY801" fmla="*/ 828265 h 6858000"/>
              <a:gd name="connsiteX802" fmla="*/ 2892114 w 7467600"/>
              <a:gd name="connsiteY802" fmla="*/ 1172635 h 6858000"/>
              <a:gd name="connsiteX803" fmla="*/ 3021459 w 7467600"/>
              <a:gd name="connsiteY803" fmla="*/ 1035385 h 6858000"/>
              <a:gd name="connsiteX804" fmla="*/ 3153873 w 7467600"/>
              <a:gd name="connsiteY804" fmla="*/ 898971 h 6858000"/>
              <a:gd name="connsiteX805" fmla="*/ 3276511 w 7467600"/>
              <a:gd name="connsiteY805" fmla="*/ 786423 h 6858000"/>
              <a:gd name="connsiteX806" fmla="*/ 3584154 w 7467600"/>
              <a:gd name="connsiteY806" fmla="*/ 448218 h 6858000"/>
              <a:gd name="connsiteX807" fmla="*/ 3624562 w 7467600"/>
              <a:gd name="connsiteY807" fmla="*/ 367041 h 6858000"/>
              <a:gd name="connsiteX808" fmla="*/ 3766672 w 7467600"/>
              <a:gd name="connsiteY808" fmla="*/ 359429 h 6858000"/>
              <a:gd name="connsiteX809" fmla="*/ 3996338 w 7467600"/>
              <a:gd name="connsiteY809" fmla="*/ 968237 h 6858000"/>
              <a:gd name="connsiteX810" fmla="*/ 3766672 w 7467600"/>
              <a:gd name="connsiteY810" fmla="*/ 359429 h 6858000"/>
              <a:gd name="connsiteX811" fmla="*/ 5805386 w 7467600"/>
              <a:gd name="connsiteY811" fmla="*/ 239240 h 6858000"/>
              <a:gd name="connsiteX812" fmla="*/ 5736947 w 7467600"/>
              <a:gd name="connsiteY812" fmla="*/ 261367 h 6858000"/>
              <a:gd name="connsiteX813" fmla="*/ 5427012 w 7467600"/>
              <a:gd name="connsiteY813" fmla="*/ 311272 h 6858000"/>
              <a:gd name="connsiteX814" fmla="*/ 5147818 w 7467600"/>
              <a:gd name="connsiteY814" fmla="*/ 322112 h 6858000"/>
              <a:gd name="connsiteX815" fmla="*/ 5060854 w 7467600"/>
              <a:gd name="connsiteY815" fmla="*/ 311882 h 6858000"/>
              <a:gd name="connsiteX816" fmla="*/ 4945989 w 7467600"/>
              <a:gd name="connsiteY816" fmla="*/ 300516 h 6858000"/>
              <a:gd name="connsiteX817" fmla="*/ 5410479 w 7467600"/>
              <a:gd name="connsiteY817" fmla="*/ 348434 h 6858000"/>
              <a:gd name="connsiteX818" fmla="*/ 5805386 w 7467600"/>
              <a:gd name="connsiteY818" fmla="*/ 239240 h 6858000"/>
              <a:gd name="connsiteX819" fmla="*/ 5905192 w 7467600"/>
              <a:gd name="connsiteY819" fmla="*/ 163079 h 6858000"/>
              <a:gd name="connsiteX820" fmla="*/ 5865655 w 7467600"/>
              <a:gd name="connsiteY820" fmla="*/ 171901 h 6858000"/>
              <a:gd name="connsiteX821" fmla="*/ 5259740 w 7467600"/>
              <a:gd name="connsiteY821" fmla="*/ 257013 h 6858000"/>
              <a:gd name="connsiteX822" fmla="*/ 5208466 w 7467600"/>
              <a:gd name="connsiteY822" fmla="*/ 257550 h 6858000"/>
              <a:gd name="connsiteX823" fmla="*/ 4980204 w 7467600"/>
              <a:gd name="connsiteY823" fmla="*/ 271903 h 6858000"/>
              <a:gd name="connsiteX824" fmla="*/ 5068068 w 7467600"/>
              <a:gd name="connsiteY824" fmla="*/ 282244 h 6858000"/>
              <a:gd name="connsiteX825" fmla="*/ 5153231 w 7467600"/>
              <a:gd name="connsiteY825" fmla="*/ 292240 h 6858000"/>
              <a:gd name="connsiteX826" fmla="*/ 5426491 w 7467600"/>
              <a:gd name="connsiteY826" fmla="*/ 281128 h 6858000"/>
              <a:gd name="connsiteX827" fmla="*/ 5731212 w 7467600"/>
              <a:gd name="connsiteY827" fmla="*/ 231951 h 6858000"/>
              <a:gd name="connsiteX828" fmla="*/ 5905192 w 7467600"/>
              <a:gd name="connsiteY828" fmla="*/ 163079 h 6858000"/>
              <a:gd name="connsiteX829" fmla="*/ 5944437 w 7467600"/>
              <a:gd name="connsiteY829" fmla="*/ 113829 h 6858000"/>
              <a:gd name="connsiteX830" fmla="*/ 5825032 w 7467600"/>
              <a:gd name="connsiteY830" fmla="*/ 146405 h 6858000"/>
              <a:gd name="connsiteX831" fmla="*/ 4955599 w 7467600"/>
              <a:gd name="connsiteY831" fmla="*/ 247008 h 6858000"/>
              <a:gd name="connsiteX832" fmla="*/ 5210104 w 7467600"/>
              <a:gd name="connsiteY832" fmla="*/ 228123 h 6858000"/>
              <a:gd name="connsiteX833" fmla="*/ 5261015 w 7467600"/>
              <a:gd name="connsiteY833" fmla="*/ 227087 h 6858000"/>
              <a:gd name="connsiteX834" fmla="*/ 5861181 w 7467600"/>
              <a:gd name="connsiteY834" fmla="*/ 143093 h 6858000"/>
              <a:gd name="connsiteX835" fmla="*/ 5961252 w 7467600"/>
              <a:gd name="connsiteY835" fmla="*/ 114820 h 6858000"/>
              <a:gd name="connsiteX836" fmla="*/ 5944437 w 7467600"/>
              <a:gd name="connsiteY836" fmla="*/ 113829 h 6858000"/>
              <a:gd name="connsiteX837" fmla="*/ 3882765 w 7467600"/>
              <a:gd name="connsiteY837" fmla="*/ 0 h 6858000"/>
              <a:gd name="connsiteX838" fmla="*/ 3995099 w 7467600"/>
              <a:gd name="connsiteY838" fmla="*/ 0 h 6858000"/>
              <a:gd name="connsiteX839" fmla="*/ 4163818 w 7467600"/>
              <a:gd name="connsiteY839" fmla="*/ 234104 h 6858000"/>
              <a:gd name="connsiteX840" fmla="*/ 4172099 w 7467600"/>
              <a:gd name="connsiteY840" fmla="*/ 234207 h 6858000"/>
              <a:gd name="connsiteX841" fmla="*/ 4784282 w 7467600"/>
              <a:gd name="connsiteY841" fmla="*/ 276561 h 6858000"/>
              <a:gd name="connsiteX842" fmla="*/ 4801687 w 7467600"/>
              <a:gd name="connsiteY842" fmla="*/ 267764 h 6858000"/>
              <a:gd name="connsiteX843" fmla="*/ 6082788 w 7467600"/>
              <a:gd name="connsiteY843" fmla="*/ 64119 h 6858000"/>
              <a:gd name="connsiteX844" fmla="*/ 6099442 w 7467600"/>
              <a:gd name="connsiteY844" fmla="*/ 82568 h 6858000"/>
              <a:gd name="connsiteX845" fmla="*/ 4804137 w 7467600"/>
              <a:gd name="connsiteY845" fmla="*/ 320931 h 6858000"/>
              <a:gd name="connsiteX846" fmla="*/ 4227047 w 7467600"/>
              <a:gd name="connsiteY846" fmla="*/ 313415 h 6858000"/>
              <a:gd name="connsiteX847" fmla="*/ 4346041 w 7467600"/>
              <a:gd name="connsiteY847" fmla="*/ 456086 h 6858000"/>
              <a:gd name="connsiteX848" fmla="*/ 4870967 w 7467600"/>
              <a:gd name="connsiteY848" fmla="*/ 963061 h 6858000"/>
              <a:gd name="connsiteX849" fmla="*/ 4889647 w 7467600"/>
              <a:gd name="connsiteY849" fmla="*/ 957147 h 6858000"/>
              <a:gd name="connsiteX850" fmla="*/ 5422504 w 7467600"/>
              <a:gd name="connsiteY850" fmla="*/ 805191 h 6858000"/>
              <a:gd name="connsiteX851" fmla="*/ 6087656 w 7467600"/>
              <a:gd name="connsiteY851" fmla="*/ 826703 h 6858000"/>
              <a:gd name="connsiteX852" fmla="*/ 6058717 w 7467600"/>
              <a:gd name="connsiteY852" fmla="*/ 865992 h 6858000"/>
              <a:gd name="connsiteX853" fmla="*/ 4974153 w 7467600"/>
              <a:gd name="connsiteY853" fmla="*/ 1045456 h 6858000"/>
              <a:gd name="connsiteX854" fmla="*/ 5627835 w 7467600"/>
              <a:gd name="connsiteY854" fmla="*/ 1472077 h 6858000"/>
              <a:gd name="connsiteX855" fmla="*/ 5629817 w 7467600"/>
              <a:gd name="connsiteY855" fmla="*/ 1471412 h 6858000"/>
              <a:gd name="connsiteX856" fmla="*/ 5634124 w 7467600"/>
              <a:gd name="connsiteY856" fmla="*/ 1470572 h 6858000"/>
              <a:gd name="connsiteX857" fmla="*/ 5755832 w 7467600"/>
              <a:gd name="connsiteY857" fmla="*/ 1383886 h 6858000"/>
              <a:gd name="connsiteX858" fmla="*/ 6014186 w 7467600"/>
              <a:gd name="connsiteY858" fmla="*/ 1279799 h 6858000"/>
              <a:gd name="connsiteX859" fmla="*/ 6901619 w 7467600"/>
              <a:gd name="connsiteY859" fmla="*/ 1047874 h 6858000"/>
              <a:gd name="connsiteX860" fmla="*/ 6931566 w 7467600"/>
              <a:gd name="connsiteY860" fmla="*/ 1062034 h 6858000"/>
              <a:gd name="connsiteX861" fmla="*/ 5790982 w 7467600"/>
              <a:gd name="connsiteY861" fmla="*/ 1561380 h 6858000"/>
              <a:gd name="connsiteX862" fmla="*/ 6188971 w 7467600"/>
              <a:gd name="connsiteY862" fmla="*/ 1755168 h 6858000"/>
              <a:gd name="connsiteX863" fmla="*/ 6202446 w 7467600"/>
              <a:gd name="connsiteY863" fmla="*/ 1752268 h 6858000"/>
              <a:gd name="connsiteX864" fmla="*/ 7179560 w 7467600"/>
              <a:gd name="connsiteY864" fmla="*/ 1467551 h 6858000"/>
              <a:gd name="connsiteX865" fmla="*/ 7158730 w 7467600"/>
              <a:gd name="connsiteY865" fmla="*/ 1507835 h 6858000"/>
              <a:gd name="connsiteX866" fmla="*/ 6326959 w 7467600"/>
              <a:gd name="connsiteY866" fmla="*/ 1817686 h 6858000"/>
              <a:gd name="connsiteX867" fmla="*/ 6537433 w 7467600"/>
              <a:gd name="connsiteY867" fmla="*/ 1907790 h 6858000"/>
              <a:gd name="connsiteX868" fmla="*/ 6550221 w 7467600"/>
              <a:gd name="connsiteY868" fmla="*/ 1910729 h 6858000"/>
              <a:gd name="connsiteX869" fmla="*/ 6964438 w 7467600"/>
              <a:gd name="connsiteY869" fmla="*/ 2209505 h 6858000"/>
              <a:gd name="connsiteX870" fmla="*/ 7367862 w 7467600"/>
              <a:gd name="connsiteY870" fmla="*/ 2806833 h 6858000"/>
              <a:gd name="connsiteX871" fmla="*/ 7364329 w 7467600"/>
              <a:gd name="connsiteY871" fmla="*/ 2826907 h 6858000"/>
              <a:gd name="connsiteX872" fmla="*/ 7290545 w 7467600"/>
              <a:gd name="connsiteY872" fmla="*/ 2850663 h 6858000"/>
              <a:gd name="connsiteX873" fmla="*/ 6472036 w 7467600"/>
              <a:gd name="connsiteY873" fmla="*/ 1959003 h 6858000"/>
              <a:gd name="connsiteX874" fmla="*/ 5792897 w 7467600"/>
              <a:gd name="connsiteY874" fmla="*/ 1647747 h 6858000"/>
              <a:gd name="connsiteX875" fmla="*/ 5842751 w 7467600"/>
              <a:gd name="connsiteY875" fmla="*/ 1816112 h 6858000"/>
              <a:gd name="connsiteX876" fmla="*/ 5847424 w 7467600"/>
              <a:gd name="connsiteY876" fmla="*/ 1815776 h 6858000"/>
              <a:gd name="connsiteX877" fmla="*/ 6399821 w 7467600"/>
              <a:gd name="connsiteY877" fmla="*/ 2344799 h 6858000"/>
              <a:gd name="connsiteX878" fmla="*/ 6323232 w 7467600"/>
              <a:gd name="connsiteY878" fmla="*/ 2389634 h 6858000"/>
              <a:gd name="connsiteX879" fmla="*/ 5942958 w 7467600"/>
              <a:gd name="connsiteY879" fmla="*/ 2077708 h 6858000"/>
              <a:gd name="connsiteX880" fmla="*/ 5921559 w 7467600"/>
              <a:gd name="connsiteY880" fmla="*/ 2378596 h 6858000"/>
              <a:gd name="connsiteX881" fmla="*/ 5817651 w 7467600"/>
              <a:gd name="connsiteY881" fmla="*/ 3023919 h 6858000"/>
              <a:gd name="connsiteX882" fmla="*/ 5729634 w 7467600"/>
              <a:gd name="connsiteY882" fmla="*/ 3051849 h 6858000"/>
              <a:gd name="connsiteX883" fmla="*/ 5611018 w 7467600"/>
              <a:gd name="connsiteY883" fmla="*/ 2316769 h 6858000"/>
              <a:gd name="connsiteX884" fmla="*/ 5687608 w 7467600"/>
              <a:gd name="connsiteY884" fmla="*/ 2039972 h 6858000"/>
              <a:gd name="connsiteX885" fmla="*/ 5657554 w 7467600"/>
              <a:gd name="connsiteY885" fmla="*/ 1576445 h 6858000"/>
              <a:gd name="connsiteX886" fmla="*/ 5150475 w 7467600"/>
              <a:gd name="connsiteY886" fmla="*/ 1274012 h 6858000"/>
              <a:gd name="connsiteX887" fmla="*/ 5349142 w 7467600"/>
              <a:gd name="connsiteY887" fmla="*/ 2204405 h 6858000"/>
              <a:gd name="connsiteX888" fmla="*/ 5262214 w 7467600"/>
              <a:gd name="connsiteY888" fmla="*/ 2233836 h 6858000"/>
              <a:gd name="connsiteX889" fmla="*/ 4981539 w 7467600"/>
              <a:gd name="connsiteY889" fmla="*/ 1542201 h 6858000"/>
              <a:gd name="connsiteX890" fmla="*/ 4958461 w 7467600"/>
              <a:gd name="connsiteY890" fmla="*/ 1136957 h 6858000"/>
              <a:gd name="connsiteX891" fmla="*/ 4655015 w 7467600"/>
              <a:gd name="connsiteY891" fmla="*/ 891426 h 6858000"/>
              <a:gd name="connsiteX892" fmla="*/ 4348002 w 7467600"/>
              <a:gd name="connsiteY892" fmla="*/ 2205895 h 6858000"/>
              <a:gd name="connsiteX893" fmla="*/ 4262250 w 7467600"/>
              <a:gd name="connsiteY893" fmla="*/ 2219972 h 6858000"/>
              <a:gd name="connsiteX894" fmla="*/ 4550611 w 7467600"/>
              <a:gd name="connsiteY894" fmla="*/ 817540 h 6858000"/>
              <a:gd name="connsiteX895" fmla="*/ 4564418 w 7467600"/>
              <a:gd name="connsiteY895" fmla="*/ 808293 h 6858000"/>
              <a:gd name="connsiteX896" fmla="*/ 4266388 w 7467600"/>
              <a:gd name="connsiteY896" fmla="*/ 500083 h 6858000"/>
              <a:gd name="connsiteX897" fmla="*/ 4032842 w 7467600"/>
              <a:gd name="connsiteY897" fmla="*/ 211809 h 6858000"/>
              <a:gd name="connsiteX898" fmla="*/ 3882765 w 7467600"/>
              <a:gd name="connsiteY898" fmla="*/ 0 h 6858000"/>
              <a:gd name="connsiteX899" fmla="*/ 3721337 w 7467600"/>
              <a:gd name="connsiteY899" fmla="*/ 0 h 6858000"/>
              <a:gd name="connsiteX900" fmla="*/ 3797544 w 7467600"/>
              <a:gd name="connsiteY900" fmla="*/ 0 h 6858000"/>
              <a:gd name="connsiteX901" fmla="*/ 3775734 w 7467600"/>
              <a:gd name="connsiteY901" fmla="*/ 95131 h 6858000"/>
              <a:gd name="connsiteX902" fmla="*/ 3724807 w 7467600"/>
              <a:gd name="connsiteY902" fmla="*/ 272257 h 6858000"/>
              <a:gd name="connsiteX903" fmla="*/ 3726844 w 7467600"/>
              <a:gd name="connsiteY903" fmla="*/ 282988 h 6858000"/>
              <a:gd name="connsiteX904" fmla="*/ 3742664 w 7467600"/>
              <a:gd name="connsiteY904" fmla="*/ 279918 h 6858000"/>
              <a:gd name="connsiteX905" fmla="*/ 4103910 w 7467600"/>
              <a:gd name="connsiteY905" fmla="*/ 1161917 h 6858000"/>
              <a:gd name="connsiteX906" fmla="*/ 4020269 w 7467600"/>
              <a:gd name="connsiteY906" fmla="*/ 1200406 h 6858000"/>
              <a:gd name="connsiteX907" fmla="*/ 3674882 w 7467600"/>
              <a:gd name="connsiteY907" fmla="*/ 488524 h 6858000"/>
              <a:gd name="connsiteX908" fmla="*/ 3132682 w 7467600"/>
              <a:gd name="connsiteY908" fmla="*/ 1072284 h 6858000"/>
              <a:gd name="connsiteX909" fmla="*/ 2716346 w 7467600"/>
              <a:gd name="connsiteY909" fmla="*/ 1276376 h 6858000"/>
              <a:gd name="connsiteX910" fmla="*/ 2716772 w 7467600"/>
              <a:gd name="connsiteY910" fmla="*/ 1255462 h 6858000"/>
              <a:gd name="connsiteX911" fmla="*/ 3471096 w 7467600"/>
              <a:gd name="connsiteY911" fmla="*/ 437072 h 6858000"/>
              <a:gd name="connsiteX912" fmla="*/ 3639057 w 7467600"/>
              <a:gd name="connsiteY912" fmla="*/ 286334 h 6858000"/>
              <a:gd name="connsiteX913" fmla="*/ 3640309 w 7467600"/>
              <a:gd name="connsiteY913" fmla="*/ 284664 h 6858000"/>
              <a:gd name="connsiteX914" fmla="*/ 3646022 w 7467600"/>
              <a:gd name="connsiteY914" fmla="*/ 276711 h 6858000"/>
              <a:gd name="connsiteX915" fmla="*/ 3707943 w 7467600"/>
              <a:gd name="connsiteY915" fmla="*/ 65958 h 6858000"/>
              <a:gd name="connsiteX916" fmla="*/ 3721337 w 7467600"/>
              <a:gd name="connsiteY916" fmla="*/ 0 h 6858000"/>
              <a:gd name="connsiteX917" fmla="*/ 2867960 w 7467600"/>
              <a:gd name="connsiteY917" fmla="*/ 0 h 6858000"/>
              <a:gd name="connsiteX918" fmla="*/ 2926351 w 7467600"/>
              <a:gd name="connsiteY918" fmla="*/ 0 h 6858000"/>
              <a:gd name="connsiteX919" fmla="*/ 2902823 w 7467600"/>
              <a:gd name="connsiteY919" fmla="*/ 262929 h 6858000"/>
              <a:gd name="connsiteX920" fmla="*/ 2940663 w 7467600"/>
              <a:gd name="connsiteY920" fmla="*/ 140884 h 6858000"/>
              <a:gd name="connsiteX921" fmla="*/ 2947039 w 7467600"/>
              <a:gd name="connsiteY921" fmla="*/ 122524 h 6858000"/>
              <a:gd name="connsiteX922" fmla="*/ 2984316 w 7467600"/>
              <a:gd name="connsiteY922" fmla="*/ 0 h 6858000"/>
              <a:gd name="connsiteX923" fmla="*/ 3016114 w 7467600"/>
              <a:gd name="connsiteY923" fmla="*/ 0 h 6858000"/>
              <a:gd name="connsiteX924" fmla="*/ 2979949 w 7467600"/>
              <a:gd name="connsiteY924" fmla="*/ 119274 h 6858000"/>
              <a:gd name="connsiteX925" fmla="*/ 3023879 w 7467600"/>
              <a:gd name="connsiteY925" fmla="*/ 0 h 6858000"/>
              <a:gd name="connsiteX926" fmla="*/ 3105400 w 7467600"/>
              <a:gd name="connsiteY926" fmla="*/ 0 h 6858000"/>
              <a:gd name="connsiteX927" fmla="*/ 3094669 w 7467600"/>
              <a:gd name="connsiteY927" fmla="*/ 30308 h 6858000"/>
              <a:gd name="connsiteX928" fmla="*/ 2901945 w 7467600"/>
              <a:gd name="connsiteY928" fmla="*/ 466538 h 6858000"/>
              <a:gd name="connsiteX929" fmla="*/ 2815209 w 7467600"/>
              <a:gd name="connsiteY929" fmla="*/ 497361 h 6858000"/>
              <a:gd name="connsiteX930" fmla="*/ 2844845 w 7467600"/>
              <a:gd name="connsiteY930" fmla="*/ 127638 h 6858000"/>
              <a:gd name="connsiteX931" fmla="*/ 2867960 w 7467600"/>
              <a:gd name="connsiteY931" fmla="*/ 0 h 6858000"/>
              <a:gd name="connsiteX932" fmla="*/ 1057230 w 7467600"/>
              <a:gd name="connsiteY932" fmla="*/ 0 h 6858000"/>
              <a:gd name="connsiteX933" fmla="*/ 1111003 w 7467600"/>
              <a:gd name="connsiteY933" fmla="*/ 0 h 6858000"/>
              <a:gd name="connsiteX934" fmla="*/ 1125553 w 7467600"/>
              <a:gd name="connsiteY934" fmla="*/ 52588 h 6858000"/>
              <a:gd name="connsiteX935" fmla="*/ 1304276 w 7467600"/>
              <a:gd name="connsiteY935" fmla="*/ 476275 h 6858000"/>
              <a:gd name="connsiteX936" fmla="*/ 1492066 w 7467600"/>
              <a:gd name="connsiteY936" fmla="*/ 886333 h 6858000"/>
              <a:gd name="connsiteX937" fmla="*/ 1423698 w 7467600"/>
              <a:gd name="connsiteY937" fmla="*/ 710817 h 6858000"/>
              <a:gd name="connsiteX938" fmla="*/ 1357609 w 7467600"/>
              <a:gd name="connsiteY938" fmla="*/ 532892 h 6858000"/>
              <a:gd name="connsiteX939" fmla="*/ 1309550 w 7467600"/>
              <a:gd name="connsiteY939" fmla="*/ 374031 h 6858000"/>
              <a:gd name="connsiteX940" fmla="*/ 1193673 w 7467600"/>
              <a:gd name="connsiteY940" fmla="*/ 49533 h 6858000"/>
              <a:gd name="connsiteX941" fmla="*/ 1164391 w 7467600"/>
              <a:gd name="connsiteY941" fmla="*/ 0 h 6858000"/>
              <a:gd name="connsiteX942" fmla="*/ 1200666 w 7467600"/>
              <a:gd name="connsiteY942" fmla="*/ 0 h 6858000"/>
              <a:gd name="connsiteX943" fmla="*/ 1223408 w 7467600"/>
              <a:gd name="connsiteY943" fmla="*/ 38996 h 6858000"/>
              <a:gd name="connsiteX944" fmla="*/ 1339635 w 7467600"/>
              <a:gd name="connsiteY944" fmla="*/ 365517 h 6858000"/>
              <a:gd name="connsiteX945" fmla="*/ 1387469 w 7467600"/>
              <a:gd name="connsiteY945" fmla="*/ 523079 h 6858000"/>
              <a:gd name="connsiteX946" fmla="*/ 1452685 w 7467600"/>
              <a:gd name="connsiteY946" fmla="*/ 699806 h 6858000"/>
              <a:gd name="connsiteX947" fmla="*/ 1492092 w 7467600"/>
              <a:gd name="connsiteY947" fmla="*/ 800424 h 6858000"/>
              <a:gd name="connsiteX948" fmla="*/ 1455302 w 7467600"/>
              <a:gd name="connsiteY948" fmla="*/ 632913 h 6858000"/>
              <a:gd name="connsiteX949" fmla="*/ 1222336 w 7467600"/>
              <a:gd name="connsiteY949" fmla="*/ 9480 h 6858000"/>
              <a:gd name="connsiteX950" fmla="*/ 1214634 w 7467600"/>
              <a:gd name="connsiteY950" fmla="*/ 0 h 6858000"/>
              <a:gd name="connsiteX951" fmla="*/ 1289827 w 7467600"/>
              <a:gd name="connsiteY951" fmla="*/ 0 h 6858000"/>
              <a:gd name="connsiteX952" fmla="*/ 1321076 w 7467600"/>
              <a:gd name="connsiteY952" fmla="*/ 59722 h 6858000"/>
              <a:gd name="connsiteX953" fmla="*/ 1512579 w 7467600"/>
              <a:gd name="connsiteY953" fmla="*/ 626441 h 6858000"/>
              <a:gd name="connsiteX954" fmla="*/ 1506076 w 7467600"/>
              <a:gd name="connsiteY954" fmla="*/ 1089289 h 6858000"/>
              <a:gd name="connsiteX955" fmla="*/ 1486346 w 7467600"/>
              <a:gd name="connsiteY955" fmla="*/ 1079919 h 6858000"/>
              <a:gd name="connsiteX956" fmla="*/ 1070511 w 7467600"/>
              <a:gd name="connsiteY956" fmla="*/ 48609 h 6858000"/>
              <a:gd name="connsiteX957" fmla="*/ 1057230 w 7467600"/>
              <a:gd name="connsiteY957" fmla="*/ 0 h 6858000"/>
              <a:gd name="connsiteX958" fmla="*/ 43151 w 7467600"/>
              <a:gd name="connsiteY958" fmla="*/ 0 h 6858000"/>
              <a:gd name="connsiteX959" fmla="*/ 95283 w 7467600"/>
              <a:gd name="connsiteY959" fmla="*/ 0 h 6858000"/>
              <a:gd name="connsiteX960" fmla="*/ 300708 w 7467600"/>
              <a:gd name="connsiteY960" fmla="*/ 154571 h 6858000"/>
              <a:gd name="connsiteX961" fmla="*/ 530414 w 7467600"/>
              <a:gd name="connsiteY961" fmla="*/ 354673 h 6858000"/>
              <a:gd name="connsiteX962" fmla="*/ 333785 w 7467600"/>
              <a:gd name="connsiteY962" fmla="*/ 161564 h 6858000"/>
              <a:gd name="connsiteX963" fmla="*/ 147005 w 7467600"/>
              <a:gd name="connsiteY963" fmla="*/ 0 h 6858000"/>
              <a:gd name="connsiteX964" fmla="*/ 272509 w 7467600"/>
              <a:gd name="connsiteY964" fmla="*/ 0 h 6858000"/>
              <a:gd name="connsiteX965" fmla="*/ 326276 w 7467600"/>
              <a:gd name="connsiteY965" fmla="*/ 45847 h 6858000"/>
              <a:gd name="connsiteX966" fmla="*/ 823759 w 7467600"/>
              <a:gd name="connsiteY966" fmla="*/ 574145 h 6858000"/>
              <a:gd name="connsiteX967" fmla="*/ 811254 w 7467600"/>
              <a:gd name="connsiteY967" fmla="*/ 665546 h 6858000"/>
              <a:gd name="connsiteX968" fmla="*/ 154042 w 7467600"/>
              <a:gd name="connsiteY968" fmla="*/ 261522 h 6858000"/>
              <a:gd name="connsiteX969" fmla="*/ 13550 w 7467600"/>
              <a:gd name="connsiteY969" fmla="*/ 158423 h 6858000"/>
              <a:gd name="connsiteX970" fmla="*/ 0 w 7467600"/>
              <a:gd name="connsiteY970" fmla="*/ 146618 h 6858000"/>
              <a:gd name="connsiteX971" fmla="*/ 0 w 7467600"/>
              <a:gd name="connsiteY971" fmla="*/ 59161 h 6858000"/>
              <a:gd name="connsiteX972" fmla="*/ 45427 w 7467600"/>
              <a:gd name="connsiteY972" fmla="*/ 101078 h 6858000"/>
              <a:gd name="connsiteX973" fmla="*/ 630103 w 7467600"/>
              <a:gd name="connsiteY973" fmla="*/ 485885 h 6858000"/>
              <a:gd name="connsiteX974" fmla="*/ 532040 w 7467600"/>
              <a:gd name="connsiteY974" fmla="*/ 399359 h 6858000"/>
              <a:gd name="connsiteX975" fmla="*/ 517618 w 7467600"/>
              <a:gd name="connsiteY975" fmla="*/ 385726 h 6858000"/>
              <a:gd name="connsiteX976" fmla="*/ 285074 w 7467600"/>
              <a:gd name="connsiteY976" fmla="*/ 182755 h 6858000"/>
              <a:gd name="connsiteX977" fmla="*/ 43151 w 7467600"/>
              <a:gd name="connsiteY977"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6844835 w 7467600"/>
              <a:gd name="connsiteY74" fmla="*/ 5424988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467600 w 7467600"/>
              <a:gd name="connsiteY78" fmla="*/ 5925131 h 6858000"/>
              <a:gd name="connsiteX79" fmla="*/ 7271900 w 7467600"/>
              <a:gd name="connsiteY79" fmla="*/ 5734551 h 6858000"/>
              <a:gd name="connsiteX80" fmla="*/ 7015907 w 7467600"/>
              <a:gd name="connsiteY80" fmla="*/ 5541548 h 6858000"/>
              <a:gd name="connsiteX81" fmla="*/ 7259646 w 7467600"/>
              <a:gd name="connsiteY81" fmla="*/ 5765985 h 6858000"/>
              <a:gd name="connsiteX82" fmla="*/ 7467600 w 7467600"/>
              <a:gd name="connsiteY82" fmla="*/ 6012219 h 6858000"/>
              <a:gd name="connsiteX83" fmla="*/ 6946849 w 7467600"/>
              <a:gd name="connsiteY83" fmla="*/ 5523271 h 6858000"/>
              <a:gd name="connsiteX84" fmla="*/ 6946972 w 7467600"/>
              <a:gd name="connsiteY84" fmla="*/ 5526491 h 6858000"/>
              <a:gd name="connsiteX85" fmla="*/ 7105827 w 7467600"/>
              <a:gd name="connsiteY85" fmla="*/ 5718700 h 6858000"/>
              <a:gd name="connsiteX86" fmla="*/ 7356878 w 7467600"/>
              <a:gd name="connsiteY86" fmla="*/ 5981332 h 6858000"/>
              <a:gd name="connsiteX87" fmla="*/ 7467600 w 7467600"/>
              <a:gd name="connsiteY87" fmla="*/ 6117703 h 6858000"/>
              <a:gd name="connsiteX88" fmla="*/ 7467600 w 7467600"/>
              <a:gd name="connsiteY88" fmla="*/ 6163634 h 6858000"/>
              <a:gd name="connsiteX89" fmla="*/ 7403637 w 7467600"/>
              <a:gd name="connsiteY89" fmla="*/ 6083957 h 6858000"/>
              <a:gd name="connsiteX90" fmla="*/ 7254615 w 7467600"/>
              <a:gd name="connsiteY90" fmla="*/ 5911918 h 6858000"/>
              <a:gd name="connsiteX91" fmla="*/ 7312589 w 7467600"/>
              <a:gd name="connsiteY91" fmla="*/ 5982309 h 6858000"/>
              <a:gd name="connsiteX92" fmla="*/ 7448321 w 7467600"/>
              <a:gd name="connsiteY92" fmla="*/ 6190991 h 6858000"/>
              <a:gd name="connsiteX93" fmla="*/ 7467600 w 7467600"/>
              <a:gd name="connsiteY93" fmla="*/ 6221686 h 6858000"/>
              <a:gd name="connsiteX94" fmla="*/ 7467600 w 7467600"/>
              <a:gd name="connsiteY94" fmla="*/ 6334256 h 6858000"/>
              <a:gd name="connsiteX95" fmla="*/ 7454976 w 7467600"/>
              <a:gd name="connsiteY95" fmla="*/ 6318297 h 6858000"/>
              <a:gd name="connsiteX96" fmla="*/ 7042773 w 7467600"/>
              <a:gd name="connsiteY96" fmla="*/ 5734011 h 6858000"/>
              <a:gd name="connsiteX97" fmla="*/ 6844835 w 7467600"/>
              <a:gd name="connsiteY97" fmla="*/ 5424988 h 6858000"/>
              <a:gd name="connsiteX98" fmla="*/ 1456157 w 7467600"/>
              <a:gd name="connsiteY98" fmla="*/ 5371404 h 6858000"/>
              <a:gd name="connsiteX99" fmla="*/ 1244432 w 7467600"/>
              <a:gd name="connsiteY99" fmla="*/ 5385601 h 6858000"/>
              <a:gd name="connsiteX100" fmla="*/ 973990 w 7467600"/>
              <a:gd name="connsiteY100" fmla="*/ 5424940 h 6858000"/>
              <a:gd name="connsiteX101" fmla="*/ 1103809 w 7467600"/>
              <a:gd name="connsiteY101" fmla="*/ 5433720 h 6858000"/>
              <a:gd name="connsiteX102" fmla="*/ 1123454 w 7467600"/>
              <a:gd name="connsiteY102" fmla="*/ 5435727 h 6858000"/>
              <a:gd name="connsiteX103" fmla="*/ 1737017 w 7467600"/>
              <a:gd name="connsiteY103" fmla="*/ 5452183 h 6858000"/>
              <a:gd name="connsiteX104" fmla="*/ 1824397 w 7467600"/>
              <a:gd name="connsiteY104" fmla="*/ 5447757 h 6858000"/>
              <a:gd name="connsiteX105" fmla="*/ 2070059 w 7467600"/>
              <a:gd name="connsiteY105" fmla="*/ 5441660 h 6858000"/>
              <a:gd name="connsiteX106" fmla="*/ 1456157 w 7467600"/>
              <a:gd name="connsiteY106" fmla="*/ 5371404 h 6858000"/>
              <a:gd name="connsiteX107" fmla="*/ 4988186 w 7467600"/>
              <a:gd name="connsiteY107" fmla="*/ 5216467 h 6858000"/>
              <a:gd name="connsiteX108" fmla="*/ 4777334 w 7467600"/>
              <a:gd name="connsiteY108" fmla="*/ 5406072 h 6858000"/>
              <a:gd name="connsiteX109" fmla="*/ 4718341 w 7467600"/>
              <a:gd name="connsiteY109" fmla="*/ 5468043 h 6858000"/>
              <a:gd name="connsiteX110" fmla="*/ 4604655 w 7467600"/>
              <a:gd name="connsiteY110" fmla="*/ 5583434 h 6858000"/>
              <a:gd name="connsiteX111" fmla="*/ 4565074 w 7467600"/>
              <a:gd name="connsiteY111" fmla="*/ 5618550 h 6858000"/>
              <a:gd name="connsiteX112" fmla="*/ 4988186 w 7467600"/>
              <a:gd name="connsiteY112" fmla="*/ 5216467 h 6858000"/>
              <a:gd name="connsiteX113" fmla="*/ 4978032 w 7467600"/>
              <a:gd name="connsiteY113" fmla="*/ 5183809 h 6858000"/>
              <a:gd name="connsiteX114" fmla="*/ 4463413 w 7467600"/>
              <a:gd name="connsiteY114" fmla="*/ 5615162 h 6858000"/>
              <a:gd name="connsiteX115" fmla="*/ 4358134 w 7467600"/>
              <a:gd name="connsiteY115" fmla="*/ 5742791 h 6858000"/>
              <a:gd name="connsiteX116" fmla="*/ 4376219 w 7467600"/>
              <a:gd name="connsiteY116" fmla="*/ 5729027 h 6858000"/>
              <a:gd name="connsiteX117" fmla="*/ 4582340 w 7467600"/>
              <a:gd name="connsiteY117" fmla="*/ 5561037 h 6858000"/>
              <a:gd name="connsiteX118" fmla="*/ 4694684 w 7467600"/>
              <a:gd name="connsiteY118" fmla="*/ 5447098 h 6858000"/>
              <a:gd name="connsiteX119" fmla="*/ 4754123 w 7467600"/>
              <a:gd name="connsiteY119" fmla="*/ 5384643 h 6858000"/>
              <a:gd name="connsiteX120" fmla="*/ 4978032 w 7467600"/>
              <a:gd name="connsiteY120" fmla="*/ 5183809 h 6858000"/>
              <a:gd name="connsiteX121" fmla="*/ 1903353 w 7467600"/>
              <a:gd name="connsiteY121" fmla="*/ 5044827 h 6858000"/>
              <a:gd name="connsiteX122" fmla="*/ 1936931 w 7467600"/>
              <a:gd name="connsiteY122" fmla="*/ 5093954 h 6858000"/>
              <a:gd name="connsiteX123" fmla="*/ 2195868 w 7467600"/>
              <a:gd name="connsiteY123" fmla="*/ 5396574 h 6858000"/>
              <a:gd name="connsiteX124" fmla="*/ 2088852 w 7467600"/>
              <a:gd name="connsiteY124" fmla="*/ 5166123 h 6858000"/>
              <a:gd name="connsiteX125" fmla="*/ 1958241 w 7467600"/>
              <a:gd name="connsiteY125" fmla="*/ 5067955 h 6858000"/>
              <a:gd name="connsiteX126" fmla="*/ 1903353 w 7467600"/>
              <a:gd name="connsiteY126" fmla="*/ 5044827 h 6858000"/>
              <a:gd name="connsiteX127" fmla="*/ 1979378 w 7467600"/>
              <a:gd name="connsiteY127" fmla="*/ 4769504 h 6858000"/>
              <a:gd name="connsiteX128" fmla="*/ 2882120 w 7467600"/>
              <a:gd name="connsiteY128" fmla="*/ 5064547 h 6858000"/>
              <a:gd name="connsiteX129" fmla="*/ 2793103 w 7467600"/>
              <a:gd name="connsiteY129" fmla="*/ 5039699 h 6858000"/>
              <a:gd name="connsiteX130" fmla="*/ 2770041 w 7467600"/>
              <a:gd name="connsiteY130" fmla="*/ 5033634 h 6858000"/>
              <a:gd name="connsiteX131" fmla="*/ 1979378 w 7467600"/>
              <a:gd name="connsiteY131" fmla="*/ 4769504 h 6858000"/>
              <a:gd name="connsiteX132" fmla="*/ 1927410 w 7467600"/>
              <a:gd name="connsiteY132" fmla="*/ 4716164 h 6858000"/>
              <a:gd name="connsiteX133" fmla="*/ 1959587 w 7467600"/>
              <a:gd name="connsiteY133" fmla="*/ 4728849 h 6858000"/>
              <a:gd name="connsiteX134" fmla="*/ 2777707 w 7467600"/>
              <a:gd name="connsiteY134" fmla="*/ 5003991 h 6858000"/>
              <a:gd name="connsiteX135" fmla="*/ 2800768 w 7467600"/>
              <a:gd name="connsiteY135" fmla="*/ 5010056 h 6858000"/>
              <a:gd name="connsiteX136" fmla="*/ 2879408 w 7467600"/>
              <a:gd name="connsiteY136" fmla="*/ 5031590 h 6858000"/>
              <a:gd name="connsiteX137" fmla="*/ 2862295 w 7467600"/>
              <a:gd name="connsiteY137" fmla="*/ 5022958 h 6858000"/>
              <a:gd name="connsiteX138" fmla="*/ 2813343 w 7467600"/>
              <a:gd name="connsiteY138" fmla="*/ 4998369 h 6858000"/>
              <a:gd name="connsiteX139" fmla="*/ 2646245 w 7467600"/>
              <a:gd name="connsiteY139" fmla="*/ 4930999 h 6858000"/>
              <a:gd name="connsiteX140" fmla="*/ 1999243 w 7467600"/>
              <a:gd name="connsiteY140" fmla="*/ 4730524 h 6858000"/>
              <a:gd name="connsiteX141" fmla="*/ 1979527 w 7467600"/>
              <a:gd name="connsiteY141" fmla="*/ 4726651 h 6858000"/>
              <a:gd name="connsiteX142" fmla="*/ 1927410 w 7467600"/>
              <a:gd name="connsiteY142" fmla="*/ 4716164 h 6858000"/>
              <a:gd name="connsiteX143" fmla="*/ 1997014 w 7467600"/>
              <a:gd name="connsiteY143" fmla="*/ 4698007 h 6858000"/>
              <a:gd name="connsiteX144" fmla="*/ 2005458 w 7467600"/>
              <a:gd name="connsiteY144" fmla="*/ 4699540 h 6858000"/>
              <a:gd name="connsiteX145" fmla="*/ 2657186 w 7467600"/>
              <a:gd name="connsiteY145" fmla="*/ 4901687 h 6858000"/>
              <a:gd name="connsiteX146" fmla="*/ 2826662 w 7467600"/>
              <a:gd name="connsiteY146" fmla="*/ 4970362 h 6858000"/>
              <a:gd name="connsiteX147" fmla="*/ 2876100 w 7467600"/>
              <a:gd name="connsiteY147" fmla="*/ 4995397 h 6858000"/>
              <a:gd name="connsiteX148" fmla="*/ 3042600 w 7467600"/>
              <a:gd name="connsiteY148" fmla="*/ 5059532 h 6858000"/>
              <a:gd name="connsiteX149" fmla="*/ 1997014 w 7467600"/>
              <a:gd name="connsiteY149" fmla="*/ 4698007 h 6858000"/>
              <a:gd name="connsiteX150" fmla="*/ 2305292 w 7467600"/>
              <a:gd name="connsiteY150" fmla="*/ 4219492 h 6858000"/>
              <a:gd name="connsiteX151" fmla="*/ 3360922 w 7467600"/>
              <a:gd name="connsiteY151" fmla="*/ 4529373 h 6858000"/>
              <a:gd name="connsiteX152" fmla="*/ 3492420 w 7467600"/>
              <a:gd name="connsiteY152" fmla="*/ 4510145 h 6858000"/>
              <a:gd name="connsiteX153" fmla="*/ 3364086 w 7467600"/>
              <a:gd name="connsiteY153" fmla="*/ 4480340 h 6858000"/>
              <a:gd name="connsiteX154" fmla="*/ 3225818 w 7467600"/>
              <a:gd name="connsiteY154" fmla="*/ 4411822 h 6858000"/>
              <a:gd name="connsiteX155" fmla="*/ 3129696 w 7467600"/>
              <a:gd name="connsiteY155" fmla="*/ 4360704 h 6858000"/>
              <a:gd name="connsiteX156" fmla="*/ 2814545 w 7467600"/>
              <a:gd name="connsiteY156" fmla="*/ 4282955 h 6858000"/>
              <a:gd name="connsiteX157" fmla="*/ 2305292 w 7467600"/>
              <a:gd name="connsiteY157" fmla="*/ 4219492 h 6858000"/>
              <a:gd name="connsiteX158" fmla="*/ 2626982 w 7467600"/>
              <a:gd name="connsiteY158" fmla="*/ 4206450 h 6858000"/>
              <a:gd name="connsiteX159" fmla="*/ 2490617 w 7467600"/>
              <a:gd name="connsiteY159" fmla="*/ 4206951 h 6858000"/>
              <a:gd name="connsiteX160" fmla="*/ 2819869 w 7467600"/>
              <a:gd name="connsiteY160" fmla="*/ 4252936 h 6858000"/>
              <a:gd name="connsiteX161" fmla="*/ 3143018 w 7467600"/>
              <a:gd name="connsiteY161" fmla="*/ 4332698 h 6858000"/>
              <a:gd name="connsiteX162" fmla="*/ 3241520 w 7467600"/>
              <a:gd name="connsiteY162" fmla="*/ 4385112 h 6858000"/>
              <a:gd name="connsiteX163" fmla="*/ 3374575 w 7467600"/>
              <a:gd name="connsiteY163" fmla="*/ 4451517 h 6858000"/>
              <a:gd name="connsiteX164" fmla="*/ 3505221 w 7467600"/>
              <a:gd name="connsiteY164" fmla="*/ 4480757 h 6858000"/>
              <a:gd name="connsiteX165" fmla="*/ 2626982 w 7467600"/>
              <a:gd name="connsiteY165" fmla="*/ 4206450 h 6858000"/>
              <a:gd name="connsiteX166" fmla="*/ 1310106 w 7467600"/>
              <a:gd name="connsiteY166" fmla="*/ 3943217 h 6858000"/>
              <a:gd name="connsiteX167" fmla="*/ 854994 w 7467600"/>
              <a:gd name="connsiteY167" fmla="*/ 4399136 h 6858000"/>
              <a:gd name="connsiteX168" fmla="*/ 742462 w 7467600"/>
              <a:gd name="connsiteY168" fmla="*/ 4594648 h 6858000"/>
              <a:gd name="connsiteX169" fmla="*/ 820602 w 7467600"/>
              <a:gd name="connsiteY169" fmla="*/ 4485915 h 6858000"/>
              <a:gd name="connsiteX170" fmla="*/ 878295 w 7467600"/>
              <a:gd name="connsiteY170" fmla="*/ 4403594 h 6858000"/>
              <a:gd name="connsiteX171" fmla="*/ 1240607 w 7467600"/>
              <a:gd name="connsiteY171" fmla="*/ 4010401 h 6858000"/>
              <a:gd name="connsiteX172" fmla="*/ 1310106 w 7467600"/>
              <a:gd name="connsiteY172" fmla="*/ 3943217 h 6858000"/>
              <a:gd name="connsiteX173" fmla="*/ 1423113 w 7467600"/>
              <a:gd name="connsiteY173" fmla="*/ 3874565 h 6858000"/>
              <a:gd name="connsiteX174" fmla="*/ 1260565 w 7467600"/>
              <a:gd name="connsiteY174" fmla="*/ 4031982 h 6858000"/>
              <a:gd name="connsiteX175" fmla="*/ 901900 w 7467600"/>
              <a:gd name="connsiteY175" fmla="*/ 4421236 h 6858000"/>
              <a:gd name="connsiteX176" fmla="*/ 845044 w 7467600"/>
              <a:gd name="connsiteY176" fmla="*/ 4502436 h 6858000"/>
              <a:gd name="connsiteX177" fmla="*/ 685926 w 7467600"/>
              <a:gd name="connsiteY177" fmla="*/ 4703069 h 6858000"/>
              <a:gd name="connsiteX178" fmla="*/ 684248 w 7467600"/>
              <a:gd name="connsiteY178" fmla="*/ 4706721 h 6858000"/>
              <a:gd name="connsiteX179" fmla="*/ 1423113 w 7467600"/>
              <a:gd name="connsiteY179" fmla="*/ 3874565 h 6858000"/>
              <a:gd name="connsiteX180" fmla="*/ 3316479 w 7467600"/>
              <a:gd name="connsiteY180" fmla="*/ 3872136 h 6858000"/>
              <a:gd name="connsiteX181" fmla="*/ 3546806 w 7467600"/>
              <a:gd name="connsiteY181" fmla="*/ 4356139 h 6858000"/>
              <a:gd name="connsiteX182" fmla="*/ 3364433 w 7467600"/>
              <a:gd name="connsiteY182" fmla="*/ 3953121 h 6858000"/>
              <a:gd name="connsiteX183" fmla="*/ 3316479 w 7467600"/>
              <a:gd name="connsiteY183" fmla="*/ 3872136 h 6858000"/>
              <a:gd name="connsiteX184" fmla="*/ 3291335 w 7467600"/>
              <a:gd name="connsiteY184" fmla="*/ 3767420 h 6858000"/>
              <a:gd name="connsiteX185" fmla="*/ 3390805 w 7467600"/>
              <a:gd name="connsiteY185" fmla="*/ 3937163 h 6858000"/>
              <a:gd name="connsiteX186" fmla="*/ 3579062 w 7467600"/>
              <a:gd name="connsiteY186" fmla="*/ 4359040 h 6858000"/>
              <a:gd name="connsiteX187" fmla="*/ 3467355 w 7467600"/>
              <a:gd name="connsiteY187" fmla="*/ 3988130 h 6858000"/>
              <a:gd name="connsiteX188" fmla="*/ 3310753 w 7467600"/>
              <a:gd name="connsiteY188" fmla="*/ 3787140 h 6858000"/>
              <a:gd name="connsiteX189" fmla="*/ 3291335 w 7467600"/>
              <a:gd name="connsiteY189" fmla="*/ 3767420 h 6858000"/>
              <a:gd name="connsiteX190" fmla="*/ 1635889 w 7467600"/>
              <a:gd name="connsiteY190" fmla="*/ 3709494 h 6858000"/>
              <a:gd name="connsiteX191" fmla="*/ 1634800 w 7467600"/>
              <a:gd name="connsiteY191" fmla="*/ 3731111 h 6858000"/>
              <a:gd name="connsiteX192" fmla="*/ 1635889 w 7467600"/>
              <a:gd name="connsiteY192" fmla="*/ 3709494 h 6858000"/>
              <a:gd name="connsiteX193" fmla="*/ 1510397 w 7467600"/>
              <a:gd name="connsiteY193" fmla="*/ 3684705 h 6858000"/>
              <a:gd name="connsiteX194" fmla="*/ 1146550 w 7467600"/>
              <a:gd name="connsiteY194" fmla="*/ 3802012 h 6858000"/>
              <a:gd name="connsiteX195" fmla="*/ 698834 w 7467600"/>
              <a:gd name="connsiteY195" fmla="*/ 3952272 h 6858000"/>
              <a:gd name="connsiteX196" fmla="*/ 34256 w 7467600"/>
              <a:gd name="connsiteY196" fmla="*/ 4347603 h 6858000"/>
              <a:gd name="connsiteX197" fmla="*/ 527241 w 7467600"/>
              <a:gd name="connsiteY197" fmla="*/ 4065078 h 6858000"/>
              <a:gd name="connsiteX198" fmla="*/ 1510397 w 7467600"/>
              <a:gd name="connsiteY198" fmla="*/ 3684705 h 6858000"/>
              <a:gd name="connsiteX199" fmla="*/ 1313114 w 7467600"/>
              <a:gd name="connsiteY199" fmla="*/ 3655216 h 6858000"/>
              <a:gd name="connsiteX200" fmla="*/ 1109304 w 7467600"/>
              <a:gd name="connsiteY200" fmla="*/ 3669030 h 6858000"/>
              <a:gd name="connsiteX201" fmla="*/ 8129 w 7467600"/>
              <a:gd name="connsiteY201" fmla="*/ 4330519 h 6858000"/>
              <a:gd name="connsiteX202" fmla="*/ 687572 w 7467600"/>
              <a:gd name="connsiteY202" fmla="*/ 3925629 h 6858000"/>
              <a:gd name="connsiteX203" fmla="*/ 1138365 w 7467600"/>
              <a:gd name="connsiteY203" fmla="*/ 3774515 h 6858000"/>
              <a:gd name="connsiteX204" fmla="*/ 1505579 w 7467600"/>
              <a:gd name="connsiteY204" fmla="*/ 3655526 h 6858000"/>
              <a:gd name="connsiteX205" fmla="*/ 1313114 w 7467600"/>
              <a:gd name="connsiteY205" fmla="*/ 3655216 h 6858000"/>
              <a:gd name="connsiteX206" fmla="*/ 3655073 w 7467600"/>
              <a:gd name="connsiteY206" fmla="*/ 3650884 h 6858000"/>
              <a:gd name="connsiteX207" fmla="*/ 3989938 w 7467600"/>
              <a:gd name="connsiteY207" fmla="*/ 3991685 h 6858000"/>
              <a:gd name="connsiteX208" fmla="*/ 4393907 w 7467600"/>
              <a:gd name="connsiteY208" fmla="*/ 4261258 h 6858000"/>
              <a:gd name="connsiteX209" fmla="*/ 4648051 w 7467600"/>
              <a:gd name="connsiteY209" fmla="*/ 4374051 h 6858000"/>
              <a:gd name="connsiteX210" fmla="*/ 4383389 w 7467600"/>
              <a:gd name="connsiteY210" fmla="*/ 4184369 h 6858000"/>
              <a:gd name="connsiteX211" fmla="*/ 4165508 w 7467600"/>
              <a:gd name="connsiteY211" fmla="*/ 4035196 h 6858000"/>
              <a:gd name="connsiteX212" fmla="*/ 4068162 w 7467600"/>
              <a:gd name="connsiteY212" fmla="*/ 3953394 h 6858000"/>
              <a:gd name="connsiteX213" fmla="*/ 3981416 w 7467600"/>
              <a:gd name="connsiteY213" fmla="*/ 3880482 h 6858000"/>
              <a:gd name="connsiteX214" fmla="*/ 3800147 w 7467600"/>
              <a:gd name="connsiteY214" fmla="*/ 3749872 h 6858000"/>
              <a:gd name="connsiteX215" fmla="*/ 3655073 w 7467600"/>
              <a:gd name="connsiteY215" fmla="*/ 3650884 h 6858000"/>
              <a:gd name="connsiteX216" fmla="*/ 3670252 w 7467600"/>
              <a:gd name="connsiteY216" fmla="*/ 3622798 h 6858000"/>
              <a:gd name="connsiteX217" fmla="*/ 3817258 w 7467600"/>
              <a:gd name="connsiteY217" fmla="*/ 3723577 h 6858000"/>
              <a:gd name="connsiteX218" fmla="*/ 4000461 w 7467600"/>
              <a:gd name="connsiteY218" fmla="*/ 3855966 h 6858000"/>
              <a:gd name="connsiteX219" fmla="*/ 4088180 w 7467600"/>
              <a:gd name="connsiteY219" fmla="*/ 3929774 h 6858000"/>
              <a:gd name="connsiteX220" fmla="*/ 4184555 w 7467600"/>
              <a:gd name="connsiteY220" fmla="*/ 4010683 h 6858000"/>
              <a:gd name="connsiteX221" fmla="*/ 4399563 w 7467600"/>
              <a:gd name="connsiteY221" fmla="*/ 4158106 h 6858000"/>
              <a:gd name="connsiteX222" fmla="*/ 4684469 w 7467600"/>
              <a:gd name="connsiteY222" fmla="*/ 4364680 h 6858000"/>
              <a:gd name="connsiteX223" fmla="*/ 4690271 w 7467600"/>
              <a:gd name="connsiteY223" fmla="*/ 4370034 h 6858000"/>
              <a:gd name="connsiteX224" fmla="*/ 4136093 w 7467600"/>
              <a:gd name="connsiteY224" fmla="*/ 3858466 h 6858000"/>
              <a:gd name="connsiteX225" fmla="*/ 3670252 w 7467600"/>
              <a:gd name="connsiteY225" fmla="*/ 3622798 h 6858000"/>
              <a:gd name="connsiteX226" fmla="*/ 4440129 w 7467600"/>
              <a:gd name="connsiteY226" fmla="*/ 3448571 h 6858000"/>
              <a:gd name="connsiteX227" fmla="*/ 4856525 w 7467600"/>
              <a:gd name="connsiteY227" fmla="*/ 3915351 h 6858000"/>
              <a:gd name="connsiteX228" fmla="*/ 5059055 w 7467600"/>
              <a:gd name="connsiteY228" fmla="*/ 4108918 h 6858000"/>
              <a:gd name="connsiteX229" fmla="*/ 5290070 w 7467600"/>
              <a:gd name="connsiteY229" fmla="*/ 4263619 h 6858000"/>
              <a:gd name="connsiteX230" fmla="*/ 4834991 w 7467600"/>
              <a:gd name="connsiteY230" fmla="*/ 3830985 h 6858000"/>
              <a:gd name="connsiteX231" fmla="*/ 4440129 w 7467600"/>
              <a:gd name="connsiteY231" fmla="*/ 3448571 h 6858000"/>
              <a:gd name="connsiteX232" fmla="*/ 4441737 w 7467600"/>
              <a:gd name="connsiteY232" fmla="*/ 3399734 h 6858000"/>
              <a:gd name="connsiteX233" fmla="*/ 4431236 w 7467600"/>
              <a:gd name="connsiteY233" fmla="*/ 3400954 h 6858000"/>
              <a:gd name="connsiteX234" fmla="*/ 4557150 w 7467600"/>
              <a:gd name="connsiteY234" fmla="*/ 3510023 h 6858000"/>
              <a:gd name="connsiteX235" fmla="*/ 4856936 w 7467600"/>
              <a:gd name="connsiteY235" fmla="*/ 3809146 h 6858000"/>
              <a:gd name="connsiteX236" fmla="*/ 5111996 w 7467600"/>
              <a:gd name="connsiteY236" fmla="*/ 4065759 h 6858000"/>
              <a:gd name="connsiteX237" fmla="*/ 5388878 w 7467600"/>
              <a:gd name="connsiteY237" fmla="*/ 4300185 h 6858000"/>
              <a:gd name="connsiteX238" fmla="*/ 5425556 w 7467600"/>
              <a:gd name="connsiteY238" fmla="*/ 4308967 h 6858000"/>
              <a:gd name="connsiteX239" fmla="*/ 4943646 w 7467600"/>
              <a:gd name="connsiteY239" fmla="*/ 3822916 h 6858000"/>
              <a:gd name="connsiteX240" fmla="*/ 4594837 w 7467600"/>
              <a:gd name="connsiteY240" fmla="*/ 3532274 h 6858000"/>
              <a:gd name="connsiteX241" fmla="*/ 4441737 w 7467600"/>
              <a:gd name="connsiteY241" fmla="*/ 3399734 h 6858000"/>
              <a:gd name="connsiteX242" fmla="*/ 5425834 w 7467600"/>
              <a:gd name="connsiteY242" fmla="*/ 3162785 h 6858000"/>
              <a:gd name="connsiteX243" fmla="*/ 5401644 w 7467600"/>
              <a:gd name="connsiteY243" fmla="*/ 3617847 h 6858000"/>
              <a:gd name="connsiteX244" fmla="*/ 5467256 w 7467600"/>
              <a:gd name="connsiteY244" fmla="*/ 4175494 h 6858000"/>
              <a:gd name="connsiteX245" fmla="*/ 5448069 w 7467600"/>
              <a:gd name="connsiteY245" fmla="*/ 3567554 h 6858000"/>
              <a:gd name="connsiteX246" fmla="*/ 5425834 w 7467600"/>
              <a:gd name="connsiteY246" fmla="*/ 3162785 h 6858000"/>
              <a:gd name="connsiteX247" fmla="*/ 1318687 w 7467600"/>
              <a:gd name="connsiteY247" fmla="*/ 3113840 h 6858000"/>
              <a:gd name="connsiteX248" fmla="*/ 1066793 w 7467600"/>
              <a:gd name="connsiteY248" fmla="*/ 3212171 h 6858000"/>
              <a:gd name="connsiteX249" fmla="*/ 993319 w 7467600"/>
              <a:gd name="connsiteY249" fmla="*/ 3247648 h 6858000"/>
              <a:gd name="connsiteX250" fmla="*/ 853081 w 7467600"/>
              <a:gd name="connsiteY250" fmla="*/ 3312410 h 6858000"/>
              <a:gd name="connsiteX251" fmla="*/ 805957 w 7467600"/>
              <a:gd name="connsiteY251" fmla="*/ 3330443 h 6858000"/>
              <a:gd name="connsiteX252" fmla="*/ 1318687 w 7467600"/>
              <a:gd name="connsiteY252" fmla="*/ 3113840 h 6858000"/>
              <a:gd name="connsiteX253" fmla="*/ 5453702 w 7467600"/>
              <a:gd name="connsiteY253" fmla="*/ 3090882 h 6858000"/>
              <a:gd name="connsiteX254" fmla="*/ 5480135 w 7467600"/>
              <a:gd name="connsiteY254" fmla="*/ 3565802 h 6858000"/>
              <a:gd name="connsiteX255" fmla="*/ 5499023 w 7467600"/>
              <a:gd name="connsiteY255" fmla="*/ 4166310 h 6858000"/>
              <a:gd name="connsiteX256" fmla="*/ 5547022 w 7467600"/>
              <a:gd name="connsiteY256" fmla="*/ 3607838 h 6858000"/>
              <a:gd name="connsiteX257" fmla="*/ 5515964 w 7467600"/>
              <a:gd name="connsiteY257" fmla="*/ 3378541 h 6858000"/>
              <a:gd name="connsiteX258" fmla="*/ 5453702 w 7467600"/>
              <a:gd name="connsiteY258" fmla="*/ 3090882 h 6858000"/>
              <a:gd name="connsiteX259" fmla="*/ 1238695 w 7467600"/>
              <a:gd name="connsiteY259" fmla="*/ 3076820 h 6858000"/>
              <a:gd name="connsiteX260" fmla="*/ 716371 w 7467600"/>
              <a:gd name="connsiteY260" fmla="*/ 3293249 h 6858000"/>
              <a:gd name="connsiteX261" fmla="*/ 579522 w 7467600"/>
              <a:gd name="connsiteY261" fmla="*/ 3371759 h 6858000"/>
              <a:gd name="connsiteX262" fmla="*/ 600288 w 7467600"/>
              <a:gd name="connsiteY262" fmla="*/ 3365555 h 6858000"/>
              <a:gd name="connsiteX263" fmla="*/ 840692 w 7467600"/>
              <a:gd name="connsiteY263" fmla="*/ 3284921 h 6858000"/>
              <a:gd name="connsiteX264" fmla="*/ 979248 w 7467600"/>
              <a:gd name="connsiteY264" fmla="*/ 3221003 h 6858000"/>
              <a:gd name="connsiteX265" fmla="*/ 1053282 w 7467600"/>
              <a:gd name="connsiteY265" fmla="*/ 3185247 h 6858000"/>
              <a:gd name="connsiteX266" fmla="*/ 1320603 w 7467600"/>
              <a:gd name="connsiteY266" fmla="*/ 3081281 h 6858000"/>
              <a:gd name="connsiteX267" fmla="*/ 1238695 w 7467600"/>
              <a:gd name="connsiteY267" fmla="*/ 3076820 h 6858000"/>
              <a:gd name="connsiteX268" fmla="*/ 5425627 w 7467600"/>
              <a:gd name="connsiteY268" fmla="*/ 2954192 h 6858000"/>
              <a:gd name="connsiteX269" fmla="*/ 5470770 w 7467600"/>
              <a:gd name="connsiteY269" fmla="*/ 3005435 h 6858000"/>
              <a:gd name="connsiteX270" fmla="*/ 5519779 w 7467600"/>
              <a:gd name="connsiteY270" fmla="*/ 4359223 h 6858000"/>
              <a:gd name="connsiteX271" fmla="*/ 5520293 w 7467600"/>
              <a:gd name="connsiteY271" fmla="*/ 4360602 h 6858000"/>
              <a:gd name="connsiteX272" fmla="*/ 5767221 w 7467600"/>
              <a:gd name="connsiteY272" fmla="*/ 4665564 h 6858000"/>
              <a:gd name="connsiteX273" fmla="*/ 6937169 w 7467600"/>
              <a:gd name="connsiteY273" fmla="*/ 4815941 h 6858000"/>
              <a:gd name="connsiteX274" fmla="*/ 6953922 w 7467600"/>
              <a:gd name="connsiteY274" fmla="*/ 4890068 h 6858000"/>
              <a:gd name="connsiteX275" fmla="*/ 6071359 w 7467600"/>
              <a:gd name="connsiteY275" fmla="*/ 4770770 h 6858000"/>
              <a:gd name="connsiteX276" fmla="*/ 6038839 w 7467600"/>
              <a:gd name="connsiteY276" fmla="*/ 4764474 h 6858000"/>
              <a:gd name="connsiteX277" fmla="*/ 6038706 w 7467600"/>
              <a:gd name="connsiteY277" fmla="*/ 4763847 h 6858000"/>
              <a:gd name="connsiteX278" fmla="*/ 6037784 w 7467600"/>
              <a:gd name="connsiteY278" fmla="*/ 4764270 h 6858000"/>
              <a:gd name="connsiteX279" fmla="*/ 6038839 w 7467600"/>
              <a:gd name="connsiteY279" fmla="*/ 4764474 h 6858000"/>
              <a:gd name="connsiteX280" fmla="*/ 6040338 w 7467600"/>
              <a:gd name="connsiteY280" fmla="*/ 4771418 h 6858000"/>
              <a:gd name="connsiteX281" fmla="*/ 6024488 w 7467600"/>
              <a:gd name="connsiteY281" fmla="*/ 4809903 h 6858000"/>
              <a:gd name="connsiteX282" fmla="*/ 5599771 w 7467600"/>
              <a:gd name="connsiteY282" fmla="*/ 5509652 h 6858000"/>
              <a:gd name="connsiteX283" fmla="*/ 5548843 w 7467600"/>
              <a:gd name="connsiteY283" fmla="*/ 5563845 h 6858000"/>
              <a:gd name="connsiteX284" fmla="*/ 5940952 w 7467600"/>
              <a:gd name="connsiteY284" fmla="*/ 6250028 h 6858000"/>
              <a:gd name="connsiteX285" fmla="*/ 6043441 w 7467600"/>
              <a:gd name="connsiteY285" fmla="*/ 6665847 h 6858000"/>
              <a:gd name="connsiteX286" fmla="*/ 6093432 w 7467600"/>
              <a:gd name="connsiteY286" fmla="*/ 6858000 h 6858000"/>
              <a:gd name="connsiteX287" fmla="*/ 6034344 w 7467600"/>
              <a:gd name="connsiteY287" fmla="*/ 6858000 h 6858000"/>
              <a:gd name="connsiteX288" fmla="*/ 6026679 w 7467600"/>
              <a:gd name="connsiteY288" fmla="*/ 6836959 h 6858000"/>
              <a:gd name="connsiteX289" fmla="*/ 5800441 w 7467600"/>
              <a:gd name="connsiteY289" fmla="*/ 6335286 h 6858000"/>
              <a:gd name="connsiteX290" fmla="*/ 5526562 w 7467600"/>
              <a:gd name="connsiteY290" fmla="*/ 5705388 h 6858000"/>
              <a:gd name="connsiteX291" fmla="*/ 5519640 w 7467600"/>
              <a:gd name="connsiteY291" fmla="*/ 5683774 h 6858000"/>
              <a:gd name="connsiteX292" fmla="*/ 5844559 w 7467600"/>
              <a:gd name="connsiteY292" fmla="*/ 6553349 h 6858000"/>
              <a:gd name="connsiteX293" fmla="*/ 5975994 w 7467600"/>
              <a:gd name="connsiteY293" fmla="*/ 6858000 h 6858000"/>
              <a:gd name="connsiteX294" fmla="*/ 5898547 w 7467600"/>
              <a:gd name="connsiteY294" fmla="*/ 6858000 h 6858000"/>
              <a:gd name="connsiteX295" fmla="*/ 5682041 w 7467600"/>
              <a:gd name="connsiteY295" fmla="*/ 6355860 h 6858000"/>
              <a:gd name="connsiteX296" fmla="*/ 5461758 w 7467600"/>
              <a:gd name="connsiteY296" fmla="*/ 5820220 h 6858000"/>
              <a:gd name="connsiteX297" fmla="*/ 5237282 w 7467600"/>
              <a:gd name="connsiteY297" fmla="*/ 6579086 h 6858000"/>
              <a:gd name="connsiteX298" fmla="*/ 5115009 w 7467600"/>
              <a:gd name="connsiteY298" fmla="*/ 6858000 h 6858000"/>
              <a:gd name="connsiteX299" fmla="*/ 5028074 w 7467600"/>
              <a:gd name="connsiteY299" fmla="*/ 6858000 h 6858000"/>
              <a:gd name="connsiteX300" fmla="*/ 5079508 w 7467600"/>
              <a:gd name="connsiteY300" fmla="*/ 6749074 h 6858000"/>
              <a:gd name="connsiteX301" fmla="*/ 5371846 w 7467600"/>
              <a:gd name="connsiteY301" fmla="*/ 5924413 h 6858000"/>
              <a:gd name="connsiteX302" fmla="*/ 5270512 w 7467600"/>
              <a:gd name="connsiteY302" fmla="*/ 6138975 h 6858000"/>
              <a:gd name="connsiteX303" fmla="*/ 5062409 w 7467600"/>
              <a:gd name="connsiteY303" fmla="*/ 6653544 h 6858000"/>
              <a:gd name="connsiteX304" fmla="*/ 5036628 w 7467600"/>
              <a:gd name="connsiteY304" fmla="*/ 6754247 h 6858000"/>
              <a:gd name="connsiteX305" fmla="*/ 5009112 w 7467600"/>
              <a:gd name="connsiteY305" fmla="*/ 6858000 h 6858000"/>
              <a:gd name="connsiteX306" fmla="*/ 4976679 w 7467600"/>
              <a:gd name="connsiteY306" fmla="*/ 6858000 h 6858000"/>
              <a:gd name="connsiteX307" fmla="*/ 5006537 w 7467600"/>
              <a:gd name="connsiteY307" fmla="*/ 6747068 h 6858000"/>
              <a:gd name="connsiteX308" fmla="*/ 5032723 w 7467600"/>
              <a:gd name="connsiteY308" fmla="*/ 6644957 h 6858000"/>
              <a:gd name="connsiteX309" fmla="*/ 5242949 w 7467600"/>
              <a:gd name="connsiteY309" fmla="*/ 6125175 h 6858000"/>
              <a:gd name="connsiteX310" fmla="*/ 5286321 w 7467600"/>
              <a:gd name="connsiteY310" fmla="*/ 6033555 h 6858000"/>
              <a:gd name="connsiteX311" fmla="*/ 5008210 w 7467600"/>
              <a:gd name="connsiteY311" fmla="*/ 6649194 h 6858000"/>
              <a:gd name="connsiteX312" fmla="*/ 4986321 w 7467600"/>
              <a:gd name="connsiteY312" fmla="*/ 6765687 h 6858000"/>
              <a:gd name="connsiteX313" fmla="*/ 4973474 w 7467600"/>
              <a:gd name="connsiteY313" fmla="*/ 6858000 h 6858000"/>
              <a:gd name="connsiteX314" fmla="*/ 4907178 w 7467600"/>
              <a:gd name="connsiteY314" fmla="*/ 6858000 h 6858000"/>
              <a:gd name="connsiteX315" fmla="*/ 4910810 w 7467600"/>
              <a:gd name="connsiteY315" fmla="*/ 6829660 h 6858000"/>
              <a:gd name="connsiteX316" fmla="*/ 4987461 w 7467600"/>
              <a:gd name="connsiteY316" fmla="*/ 6432994 h 6858000"/>
              <a:gd name="connsiteX317" fmla="*/ 5179262 w 7467600"/>
              <a:gd name="connsiteY317" fmla="*/ 6035044 h 6858000"/>
              <a:gd name="connsiteX318" fmla="*/ 4689678 w 7467600"/>
              <a:gd name="connsiteY318" fmla="*/ 6440241 h 6858000"/>
              <a:gd name="connsiteX319" fmla="*/ 4477543 w 7467600"/>
              <a:gd name="connsiteY319" fmla="*/ 6674836 h 6858000"/>
              <a:gd name="connsiteX320" fmla="*/ 4329957 w 7467600"/>
              <a:gd name="connsiteY320" fmla="*/ 6858000 h 6858000"/>
              <a:gd name="connsiteX321" fmla="*/ 4218595 w 7467600"/>
              <a:gd name="connsiteY321" fmla="*/ 6858000 h 6858000"/>
              <a:gd name="connsiteX322" fmla="*/ 4368888 w 7467600"/>
              <a:gd name="connsiteY322" fmla="*/ 6668412 h 6858000"/>
              <a:gd name="connsiteX323" fmla="*/ 4563091 w 7467600"/>
              <a:gd name="connsiteY323" fmla="*/ 6442508 h 6858000"/>
              <a:gd name="connsiteX324" fmla="*/ 5387324 w 7467600"/>
              <a:gd name="connsiteY324" fmla="*/ 5705830 h 6858000"/>
              <a:gd name="connsiteX325" fmla="*/ 5073620 w 7467600"/>
              <a:gd name="connsiteY325" fmla="*/ 5955437 h 6858000"/>
              <a:gd name="connsiteX326" fmla="*/ 4689789 w 7467600"/>
              <a:gd name="connsiteY326" fmla="*/ 6268382 h 6858000"/>
              <a:gd name="connsiteX327" fmla="*/ 4418722 w 7467600"/>
              <a:gd name="connsiteY327" fmla="*/ 6570886 h 6858000"/>
              <a:gd name="connsiteX328" fmla="*/ 4214944 w 7467600"/>
              <a:gd name="connsiteY328" fmla="*/ 6858000 h 6858000"/>
              <a:gd name="connsiteX329" fmla="*/ 4177898 w 7467600"/>
              <a:gd name="connsiteY329" fmla="*/ 6858000 h 6858000"/>
              <a:gd name="connsiteX330" fmla="*/ 4391597 w 7467600"/>
              <a:gd name="connsiteY330" fmla="*/ 6556370 h 6858000"/>
              <a:gd name="connsiteX331" fmla="*/ 4668889 w 7467600"/>
              <a:gd name="connsiteY331" fmla="*/ 6246399 h 6858000"/>
              <a:gd name="connsiteX332" fmla="*/ 5055427 w 7467600"/>
              <a:gd name="connsiteY332" fmla="*/ 5931476 h 6858000"/>
              <a:gd name="connsiteX333" fmla="*/ 5371814 w 7467600"/>
              <a:gd name="connsiteY333" fmla="*/ 5678975 h 6858000"/>
              <a:gd name="connsiteX334" fmla="*/ 4987918 w 7467600"/>
              <a:gd name="connsiteY334" fmla="*/ 5838701 h 6858000"/>
              <a:gd name="connsiteX335" fmla="*/ 4317146 w 7467600"/>
              <a:gd name="connsiteY335" fmla="*/ 6587716 h 6858000"/>
              <a:gd name="connsiteX336" fmla="*/ 4171627 w 7467600"/>
              <a:gd name="connsiteY336" fmla="*/ 6858000 h 6858000"/>
              <a:gd name="connsiteX337" fmla="*/ 4081585 w 7467600"/>
              <a:gd name="connsiteY337" fmla="*/ 6858000 h 6858000"/>
              <a:gd name="connsiteX338" fmla="*/ 4238603 w 7467600"/>
              <a:gd name="connsiteY338" fmla="*/ 6559341 h 6858000"/>
              <a:gd name="connsiteX339" fmla="*/ 4778333 w 7467600"/>
              <a:gd name="connsiteY339" fmla="*/ 5873626 h 6858000"/>
              <a:gd name="connsiteX340" fmla="*/ 5414185 w 7467600"/>
              <a:gd name="connsiteY340" fmla="*/ 5573882 h 6858000"/>
              <a:gd name="connsiteX341" fmla="*/ 5959648 w 7467600"/>
              <a:gd name="connsiteY341" fmla="*/ 4760797 h 6858000"/>
              <a:gd name="connsiteX342" fmla="*/ 5355019 w 7467600"/>
              <a:gd name="connsiteY342" fmla="*/ 4734672 h 6858000"/>
              <a:gd name="connsiteX343" fmla="*/ 5083565 w 7467600"/>
              <a:gd name="connsiteY343" fmla="*/ 5179121 h 6858000"/>
              <a:gd name="connsiteX344" fmla="*/ 4713577 w 7467600"/>
              <a:gd name="connsiteY344" fmla="*/ 5616803 h 6858000"/>
              <a:gd name="connsiteX345" fmla="*/ 3989559 w 7467600"/>
              <a:gd name="connsiteY345" fmla="*/ 6145945 h 6858000"/>
              <a:gd name="connsiteX346" fmla="*/ 3939824 w 7467600"/>
              <a:gd name="connsiteY346" fmla="*/ 6066900 h 6858000"/>
              <a:gd name="connsiteX347" fmla="*/ 4584537 w 7467600"/>
              <a:gd name="connsiteY347" fmla="*/ 5324826 h 6858000"/>
              <a:gd name="connsiteX348" fmla="*/ 5037105 w 7467600"/>
              <a:gd name="connsiteY348" fmla="*/ 5088765 h 6858000"/>
              <a:gd name="connsiteX349" fmla="*/ 5039930 w 7467600"/>
              <a:gd name="connsiteY349" fmla="*/ 5089585 h 6858000"/>
              <a:gd name="connsiteX350" fmla="*/ 5263764 w 7467600"/>
              <a:gd name="connsiteY350" fmla="*/ 4735525 h 6858000"/>
              <a:gd name="connsiteX351" fmla="*/ 4086300 w 7467600"/>
              <a:gd name="connsiteY351" fmla="*/ 4884599 h 6858000"/>
              <a:gd name="connsiteX352" fmla="*/ 4085485 w 7467600"/>
              <a:gd name="connsiteY352" fmla="*/ 4899070 h 6858000"/>
              <a:gd name="connsiteX353" fmla="*/ 3871915 w 7467600"/>
              <a:gd name="connsiteY353" fmla="*/ 5253645 h 6858000"/>
              <a:gd name="connsiteX354" fmla="*/ 3799374 w 7467600"/>
              <a:gd name="connsiteY354" fmla="*/ 5466127 h 6858000"/>
              <a:gd name="connsiteX355" fmla="*/ 3498850 w 7467600"/>
              <a:gd name="connsiteY355" fmla="*/ 6661888 h 6858000"/>
              <a:gd name="connsiteX356" fmla="*/ 3399216 w 7467600"/>
              <a:gd name="connsiteY356" fmla="*/ 6858000 h 6858000"/>
              <a:gd name="connsiteX357" fmla="*/ 3303688 w 7467600"/>
              <a:gd name="connsiteY357" fmla="*/ 6858000 h 6858000"/>
              <a:gd name="connsiteX358" fmla="*/ 3391774 w 7467600"/>
              <a:gd name="connsiteY358" fmla="*/ 6697181 h 6858000"/>
              <a:gd name="connsiteX359" fmla="*/ 3735540 w 7467600"/>
              <a:gd name="connsiteY359" fmla="*/ 5546923 h 6858000"/>
              <a:gd name="connsiteX360" fmla="*/ 3729438 w 7467600"/>
              <a:gd name="connsiteY360" fmla="*/ 5569058 h 6858000"/>
              <a:gd name="connsiteX361" fmla="*/ 3707782 w 7467600"/>
              <a:gd name="connsiteY361" fmla="*/ 5644908 h 6858000"/>
              <a:gd name="connsiteX362" fmla="*/ 3583827 w 7467600"/>
              <a:gd name="connsiteY362" fmla="*/ 6039215 h 6858000"/>
              <a:gd name="connsiteX363" fmla="*/ 3547861 w 7467600"/>
              <a:gd name="connsiteY363" fmla="*/ 6129609 h 6858000"/>
              <a:gd name="connsiteX364" fmla="*/ 3490905 w 7467600"/>
              <a:gd name="connsiteY364" fmla="*/ 6277660 h 6858000"/>
              <a:gd name="connsiteX365" fmla="*/ 3455859 w 7467600"/>
              <a:gd name="connsiteY365" fmla="*/ 6391301 h 6858000"/>
              <a:gd name="connsiteX366" fmla="*/ 3429112 w 7467600"/>
              <a:gd name="connsiteY366" fmla="*/ 6479469 h 6858000"/>
              <a:gd name="connsiteX367" fmla="*/ 3304862 w 7467600"/>
              <a:gd name="connsiteY367" fmla="*/ 6796476 h 6858000"/>
              <a:gd name="connsiteX368" fmla="*/ 3276071 w 7467600"/>
              <a:gd name="connsiteY368" fmla="*/ 6858000 h 6858000"/>
              <a:gd name="connsiteX369" fmla="*/ 3240805 w 7467600"/>
              <a:gd name="connsiteY369" fmla="*/ 6858000 h 6858000"/>
              <a:gd name="connsiteX370" fmla="*/ 3275917 w 7467600"/>
              <a:gd name="connsiteY370" fmla="*/ 6783192 h 6858000"/>
              <a:gd name="connsiteX371" fmla="*/ 3399358 w 7467600"/>
              <a:gd name="connsiteY371" fmla="*/ 6469011 h 6858000"/>
              <a:gd name="connsiteX372" fmla="*/ 3425650 w 7467600"/>
              <a:gd name="connsiteY372" fmla="*/ 6381333 h 6858000"/>
              <a:gd name="connsiteX373" fmla="*/ 3460661 w 7467600"/>
              <a:gd name="connsiteY373" fmla="*/ 6266763 h 6858000"/>
              <a:gd name="connsiteX374" fmla="*/ 3518021 w 7467600"/>
              <a:gd name="connsiteY374" fmla="*/ 6117298 h 6858000"/>
              <a:gd name="connsiteX375" fmla="*/ 3554035 w 7467600"/>
              <a:gd name="connsiteY375" fmla="*/ 6027832 h 6858000"/>
              <a:gd name="connsiteX376" fmla="*/ 3677174 w 7467600"/>
              <a:gd name="connsiteY376" fmla="*/ 5636351 h 6858000"/>
              <a:gd name="connsiteX377" fmla="*/ 3698819 w 7467600"/>
              <a:gd name="connsiteY377" fmla="*/ 5560503 h 6858000"/>
              <a:gd name="connsiteX378" fmla="*/ 3702094 w 7467600"/>
              <a:gd name="connsiteY378" fmla="*/ 5549194 h 6858000"/>
              <a:gd name="connsiteX379" fmla="*/ 3398355 w 7467600"/>
              <a:gd name="connsiteY379" fmla="*/ 6094603 h 6858000"/>
              <a:gd name="connsiteX380" fmla="*/ 3193941 w 7467600"/>
              <a:gd name="connsiteY380" fmla="*/ 6798775 h 6858000"/>
              <a:gd name="connsiteX381" fmla="*/ 3184140 w 7467600"/>
              <a:gd name="connsiteY381" fmla="*/ 6858000 h 6858000"/>
              <a:gd name="connsiteX382" fmla="*/ 3099978 w 7467600"/>
              <a:gd name="connsiteY382" fmla="*/ 6858000 h 6858000"/>
              <a:gd name="connsiteX383" fmla="*/ 3101556 w 7467600"/>
              <a:gd name="connsiteY383" fmla="*/ 6843337 h 6858000"/>
              <a:gd name="connsiteX384" fmla="*/ 3370162 w 7467600"/>
              <a:gd name="connsiteY384" fmla="*/ 5785550 h 6858000"/>
              <a:gd name="connsiteX385" fmla="*/ 3746477 w 7467600"/>
              <a:gd name="connsiteY385" fmla="*/ 5377889 h 6858000"/>
              <a:gd name="connsiteX386" fmla="*/ 3863399 w 7467600"/>
              <a:gd name="connsiteY386" fmla="*/ 5087257 h 6858000"/>
              <a:gd name="connsiteX387" fmla="*/ 3968712 w 7467600"/>
              <a:gd name="connsiteY387" fmla="*/ 4913989 h 6858000"/>
              <a:gd name="connsiteX388" fmla="*/ 2792390 w 7467600"/>
              <a:gd name="connsiteY388" fmla="*/ 5382974 h 6858000"/>
              <a:gd name="connsiteX389" fmla="*/ 2714982 w 7467600"/>
              <a:gd name="connsiteY389" fmla="*/ 5427051 h 6858000"/>
              <a:gd name="connsiteX390" fmla="*/ 2813361 w 7467600"/>
              <a:gd name="connsiteY390" fmla="*/ 6023912 h 6858000"/>
              <a:gd name="connsiteX391" fmla="*/ 2688430 w 7467600"/>
              <a:gd name="connsiteY391" fmla="*/ 6801564 h 6858000"/>
              <a:gd name="connsiteX392" fmla="*/ 2629626 w 7467600"/>
              <a:gd name="connsiteY392" fmla="*/ 6763394 h 6858000"/>
              <a:gd name="connsiteX393" fmla="*/ 2565328 w 7467600"/>
              <a:gd name="connsiteY393" fmla="*/ 5516399 h 6858000"/>
              <a:gd name="connsiteX394" fmla="*/ 1922999 w 7467600"/>
              <a:gd name="connsiteY394" fmla="*/ 5980343 h 6858000"/>
              <a:gd name="connsiteX395" fmla="*/ 1950261 w 7467600"/>
              <a:gd name="connsiteY395" fmla="*/ 6405858 h 6858000"/>
              <a:gd name="connsiteX396" fmla="*/ 2365554 w 7467600"/>
              <a:gd name="connsiteY396" fmla="*/ 6759107 h 6858000"/>
              <a:gd name="connsiteX397" fmla="*/ 2424142 w 7467600"/>
              <a:gd name="connsiteY397" fmla="*/ 6858000 h 6858000"/>
              <a:gd name="connsiteX398" fmla="*/ 2395994 w 7467600"/>
              <a:gd name="connsiteY398" fmla="*/ 6858000 h 6858000"/>
              <a:gd name="connsiteX399" fmla="*/ 2392863 w 7467600"/>
              <a:gd name="connsiteY399" fmla="*/ 6852964 h 6858000"/>
              <a:gd name="connsiteX400" fmla="*/ 2017589 w 7467600"/>
              <a:gd name="connsiteY400" fmla="*/ 6493982 h 6858000"/>
              <a:gd name="connsiteX401" fmla="*/ 2147336 w 7467600"/>
              <a:gd name="connsiteY401" fmla="*/ 6594052 h 6858000"/>
              <a:gd name="connsiteX402" fmla="*/ 2207047 w 7467600"/>
              <a:gd name="connsiteY402" fmla="*/ 6654540 h 6858000"/>
              <a:gd name="connsiteX403" fmla="*/ 2299106 w 7467600"/>
              <a:gd name="connsiteY403" fmla="*/ 6778931 h 6858000"/>
              <a:gd name="connsiteX404" fmla="*/ 2314430 w 7467600"/>
              <a:gd name="connsiteY404" fmla="*/ 6801144 h 6858000"/>
              <a:gd name="connsiteX405" fmla="*/ 2352406 w 7467600"/>
              <a:gd name="connsiteY405" fmla="*/ 6858000 h 6858000"/>
              <a:gd name="connsiteX406" fmla="*/ 2314492 w 7467600"/>
              <a:gd name="connsiteY406" fmla="*/ 6858000 h 6858000"/>
              <a:gd name="connsiteX407" fmla="*/ 2288095 w 7467600"/>
              <a:gd name="connsiteY407" fmla="*/ 6818030 h 6858000"/>
              <a:gd name="connsiteX408" fmla="*/ 2272768 w 7467600"/>
              <a:gd name="connsiteY408" fmla="*/ 6795822 h 6858000"/>
              <a:gd name="connsiteX409" fmla="*/ 2182715 w 7467600"/>
              <a:gd name="connsiteY409" fmla="*/ 6675071 h 6858000"/>
              <a:gd name="connsiteX410" fmla="*/ 2032061 w 7467600"/>
              <a:gd name="connsiteY410" fmla="*/ 6541380 h 6858000"/>
              <a:gd name="connsiteX411" fmla="*/ 2257220 w 7467600"/>
              <a:gd name="connsiteY411" fmla="*/ 6826257 h 6858000"/>
              <a:gd name="connsiteX412" fmla="*/ 2281324 w 7467600"/>
              <a:gd name="connsiteY412" fmla="*/ 6858000 h 6858000"/>
              <a:gd name="connsiteX413" fmla="*/ 2242860 w 7467600"/>
              <a:gd name="connsiteY413" fmla="*/ 6858000 h 6858000"/>
              <a:gd name="connsiteX414" fmla="*/ 2232818 w 7467600"/>
              <a:gd name="connsiteY414" fmla="*/ 6844926 h 6858000"/>
              <a:gd name="connsiteX415" fmla="*/ 1990172 w 7467600"/>
              <a:gd name="connsiteY415" fmla="*/ 6542121 h 6858000"/>
              <a:gd name="connsiteX416" fmla="*/ 2124090 w 7467600"/>
              <a:gd name="connsiteY416" fmla="*/ 6761017 h 6858000"/>
              <a:gd name="connsiteX417" fmla="*/ 2200380 w 7467600"/>
              <a:gd name="connsiteY417" fmla="*/ 6858000 h 6858000"/>
              <a:gd name="connsiteX418" fmla="*/ 2147507 w 7467600"/>
              <a:gd name="connsiteY418" fmla="*/ 6858000 h 6858000"/>
              <a:gd name="connsiteX419" fmla="*/ 2070668 w 7467600"/>
              <a:gd name="connsiteY419" fmla="*/ 6761520 h 6858000"/>
              <a:gd name="connsiteX420" fmla="*/ 1975142 w 7467600"/>
              <a:gd name="connsiteY420" fmla="*/ 6585570 h 6858000"/>
              <a:gd name="connsiteX421" fmla="*/ 2050035 w 7467600"/>
              <a:gd name="connsiteY421" fmla="*/ 6813345 h 6858000"/>
              <a:gd name="connsiteX422" fmla="*/ 2063025 w 7467600"/>
              <a:gd name="connsiteY422" fmla="*/ 6858000 h 6858000"/>
              <a:gd name="connsiteX423" fmla="*/ 2021675 w 7467600"/>
              <a:gd name="connsiteY423" fmla="*/ 6858000 h 6858000"/>
              <a:gd name="connsiteX424" fmla="*/ 2019308 w 7467600"/>
              <a:gd name="connsiteY424" fmla="*/ 6847118 h 6858000"/>
              <a:gd name="connsiteX425" fmla="*/ 1938835 w 7467600"/>
              <a:gd name="connsiteY425" fmla="*/ 6551160 h 6858000"/>
              <a:gd name="connsiteX426" fmla="*/ 1953230 w 7467600"/>
              <a:gd name="connsiteY426" fmla="*/ 6759699 h 6858000"/>
              <a:gd name="connsiteX427" fmla="*/ 1956763 w 7467600"/>
              <a:gd name="connsiteY427" fmla="*/ 6778191 h 6858000"/>
              <a:gd name="connsiteX428" fmla="*/ 1967925 w 7467600"/>
              <a:gd name="connsiteY428" fmla="*/ 6858000 h 6858000"/>
              <a:gd name="connsiteX429" fmla="*/ 1936622 w 7467600"/>
              <a:gd name="connsiteY429" fmla="*/ 6858000 h 6858000"/>
              <a:gd name="connsiteX430" fmla="*/ 1926261 w 7467600"/>
              <a:gd name="connsiteY430" fmla="*/ 6784064 h 6858000"/>
              <a:gd name="connsiteX431" fmla="*/ 1922724 w 7467600"/>
              <a:gd name="connsiteY431" fmla="*/ 6765577 h 6858000"/>
              <a:gd name="connsiteX432" fmla="*/ 1904650 w 7467600"/>
              <a:gd name="connsiteY432" fmla="*/ 6639616 h 6858000"/>
              <a:gd name="connsiteX433" fmla="*/ 1885273 w 7467600"/>
              <a:gd name="connsiteY433" fmla="*/ 6858000 h 6858000"/>
              <a:gd name="connsiteX434" fmla="*/ 1854363 w 7467600"/>
              <a:gd name="connsiteY434" fmla="*/ 6858000 h 6858000"/>
              <a:gd name="connsiteX435" fmla="*/ 1880391 w 7467600"/>
              <a:gd name="connsiteY435" fmla="*/ 6603796 h 6858000"/>
              <a:gd name="connsiteX436" fmla="*/ 1818273 w 7467600"/>
              <a:gd name="connsiteY436" fmla="*/ 6715729 h 6858000"/>
              <a:gd name="connsiteX437" fmla="*/ 1794691 w 7467600"/>
              <a:gd name="connsiteY437" fmla="*/ 6843239 h 6858000"/>
              <a:gd name="connsiteX438" fmla="*/ 1794914 w 7467600"/>
              <a:gd name="connsiteY438" fmla="*/ 6858000 h 6858000"/>
              <a:gd name="connsiteX439" fmla="*/ 1746128 w 7467600"/>
              <a:gd name="connsiteY439" fmla="*/ 6858000 h 6858000"/>
              <a:gd name="connsiteX440" fmla="*/ 1753934 w 7467600"/>
              <a:gd name="connsiteY440" fmla="*/ 6724796 h 6858000"/>
              <a:gd name="connsiteX441" fmla="*/ 1792053 w 7467600"/>
              <a:gd name="connsiteY441" fmla="*/ 6572396 h 6858000"/>
              <a:gd name="connsiteX442" fmla="*/ 1862248 w 7467600"/>
              <a:gd name="connsiteY442" fmla="*/ 6266397 h 6858000"/>
              <a:gd name="connsiteX443" fmla="*/ 1862250 w 7467600"/>
              <a:gd name="connsiteY443" fmla="*/ 6033531 h 6858000"/>
              <a:gd name="connsiteX444" fmla="*/ 1211999 w 7467600"/>
              <a:gd name="connsiteY444" fmla="*/ 6683610 h 6858000"/>
              <a:gd name="connsiteX445" fmla="*/ 1213266 w 7467600"/>
              <a:gd name="connsiteY445" fmla="*/ 6691947 h 6858000"/>
              <a:gd name="connsiteX446" fmla="*/ 1203370 w 7467600"/>
              <a:gd name="connsiteY446" fmla="*/ 6850676 h 6858000"/>
              <a:gd name="connsiteX447" fmla="*/ 1203671 w 7467600"/>
              <a:gd name="connsiteY447" fmla="*/ 6858000 h 6858000"/>
              <a:gd name="connsiteX448" fmla="*/ 1143180 w 7467600"/>
              <a:gd name="connsiteY448" fmla="*/ 6858000 h 6858000"/>
              <a:gd name="connsiteX449" fmla="*/ 1142176 w 7467600"/>
              <a:gd name="connsiteY449" fmla="*/ 6766045 h 6858000"/>
              <a:gd name="connsiteX450" fmla="*/ 1067484 w 7467600"/>
              <a:gd name="connsiteY450" fmla="*/ 6858000 h 6858000"/>
              <a:gd name="connsiteX451" fmla="*/ 953928 w 7467600"/>
              <a:gd name="connsiteY451" fmla="*/ 6858000 h 6858000"/>
              <a:gd name="connsiteX452" fmla="*/ 959715 w 7467600"/>
              <a:gd name="connsiteY452" fmla="*/ 6850185 h 6858000"/>
              <a:gd name="connsiteX453" fmla="*/ 1483788 w 7467600"/>
              <a:gd name="connsiteY453" fmla="*/ 6259174 h 6858000"/>
              <a:gd name="connsiteX454" fmla="*/ 1100671 w 7467600"/>
              <a:gd name="connsiteY454" fmla="*/ 6252137 h 6858000"/>
              <a:gd name="connsiteX455" fmla="*/ 1090144 w 7467600"/>
              <a:gd name="connsiteY455" fmla="*/ 6256748 h 6858000"/>
              <a:gd name="connsiteX456" fmla="*/ 1095872 w 7467600"/>
              <a:gd name="connsiteY456" fmla="*/ 6271892 h 6858000"/>
              <a:gd name="connsiteX457" fmla="*/ 262785 w 7467600"/>
              <a:gd name="connsiteY457" fmla="*/ 6845450 h 6858000"/>
              <a:gd name="connsiteX458" fmla="*/ 209968 w 7467600"/>
              <a:gd name="connsiteY458" fmla="*/ 6770713 h 6858000"/>
              <a:gd name="connsiteX459" fmla="*/ 873460 w 7467600"/>
              <a:gd name="connsiteY459" fmla="*/ 6253768 h 6858000"/>
              <a:gd name="connsiteX460" fmla="*/ 192686 w 7467600"/>
              <a:gd name="connsiteY460" fmla="*/ 5849257 h 6858000"/>
              <a:gd name="connsiteX461" fmla="*/ 4696 w 7467600"/>
              <a:gd name="connsiteY461" fmla="*/ 5697668 h 6858000"/>
              <a:gd name="connsiteX462" fmla="*/ 0 w 7467600"/>
              <a:gd name="connsiteY462" fmla="*/ 5689984 h 6858000"/>
              <a:gd name="connsiteX463" fmla="*/ 0 w 7467600"/>
              <a:gd name="connsiteY463" fmla="*/ 5513472 h 6858000"/>
              <a:gd name="connsiteX464" fmla="*/ 174101 w 7467600"/>
              <a:gd name="connsiteY464" fmla="*/ 5620277 h 6858000"/>
              <a:gd name="connsiteX465" fmla="*/ 891800 w 7467600"/>
              <a:gd name="connsiteY465" fmla="*/ 6036935 h 6858000"/>
              <a:gd name="connsiteX466" fmla="*/ 1072219 w 7467600"/>
              <a:gd name="connsiteY466" fmla="*/ 6169443 h 6858000"/>
              <a:gd name="connsiteX467" fmla="*/ 1074117 w 7467600"/>
              <a:gd name="connsiteY467" fmla="*/ 6170301 h 6858000"/>
              <a:gd name="connsiteX468" fmla="*/ 1083114 w 7467600"/>
              <a:gd name="connsiteY468" fmla="*/ 6174131 h 6858000"/>
              <a:gd name="connsiteX469" fmla="*/ 1543010 w 7467600"/>
              <a:gd name="connsiteY469" fmla="*/ 6191140 h 6858000"/>
              <a:gd name="connsiteX470" fmla="*/ 1551080 w 7467600"/>
              <a:gd name="connsiteY470" fmla="*/ 6195006 h 6858000"/>
              <a:gd name="connsiteX471" fmla="*/ 2345443 w 7467600"/>
              <a:gd name="connsiteY471" fmla="*/ 5549882 h 6858000"/>
              <a:gd name="connsiteX472" fmla="*/ 1721499 w 7467600"/>
              <a:gd name="connsiteY472" fmla="*/ 5599969 h 6858000"/>
              <a:gd name="connsiteX473" fmla="*/ 767716 w 7467600"/>
              <a:gd name="connsiteY473" fmla="*/ 5472768 h 6858000"/>
              <a:gd name="connsiteX474" fmla="*/ 722147 w 7467600"/>
              <a:gd name="connsiteY474" fmla="*/ 5393091 h 6858000"/>
              <a:gd name="connsiteX475" fmla="*/ 1485552 w 7467600"/>
              <a:gd name="connsiteY475" fmla="*/ 5313202 h 6858000"/>
              <a:gd name="connsiteX476" fmla="*/ 2143004 w 7467600"/>
              <a:gd name="connsiteY476" fmla="*/ 5402420 h 6858000"/>
              <a:gd name="connsiteX477" fmla="*/ 1933391 w 7467600"/>
              <a:gd name="connsiteY477" fmla="*/ 5156971 h 6858000"/>
              <a:gd name="connsiteX478" fmla="*/ 1827118 w 7467600"/>
              <a:gd name="connsiteY478" fmla="*/ 4968410 h 6858000"/>
              <a:gd name="connsiteX479" fmla="*/ 1837349 w 7467600"/>
              <a:gd name="connsiteY479" fmla="*/ 4956357 h 6858000"/>
              <a:gd name="connsiteX480" fmla="*/ 2162835 w 7467600"/>
              <a:gd name="connsiteY480" fmla="*/ 5187853 h 6858000"/>
              <a:gd name="connsiteX481" fmla="*/ 2257167 w 7467600"/>
              <a:gd name="connsiteY481" fmla="*/ 5462123 h 6858000"/>
              <a:gd name="connsiteX482" fmla="*/ 2261598 w 7467600"/>
              <a:gd name="connsiteY482" fmla="*/ 5467998 h 6858000"/>
              <a:gd name="connsiteX483" fmla="*/ 2437177 w 7467600"/>
              <a:gd name="connsiteY483" fmla="*/ 5479608 h 6858000"/>
              <a:gd name="connsiteX484" fmla="*/ 2445247 w 7467600"/>
              <a:gd name="connsiteY484" fmla="*/ 5483476 h 6858000"/>
              <a:gd name="connsiteX485" fmla="*/ 2743626 w 7467600"/>
              <a:gd name="connsiteY485" fmla="*/ 5304819 h 6858000"/>
              <a:gd name="connsiteX486" fmla="*/ 3048102 w 7467600"/>
              <a:gd name="connsiteY486" fmla="*/ 5150595 h 6858000"/>
              <a:gd name="connsiteX487" fmla="*/ 1799414 w 7467600"/>
              <a:gd name="connsiteY487" fmla="*/ 4694732 h 6858000"/>
              <a:gd name="connsiteX488" fmla="*/ 1771735 w 7467600"/>
              <a:gd name="connsiteY488" fmla="*/ 4619929 h 6858000"/>
              <a:gd name="connsiteX489" fmla="*/ 3104273 w 7467600"/>
              <a:gd name="connsiteY489" fmla="*/ 5076159 h 6858000"/>
              <a:gd name="connsiteX490" fmla="*/ 3113245 w 7467600"/>
              <a:gd name="connsiteY490" fmla="*/ 5090705 h 6858000"/>
              <a:gd name="connsiteX491" fmla="*/ 3126294 w 7467600"/>
              <a:gd name="connsiteY491" fmla="*/ 5114400 h 6858000"/>
              <a:gd name="connsiteX492" fmla="*/ 3937433 w 7467600"/>
              <a:gd name="connsiteY492" fmla="*/ 4830473 h 6858000"/>
              <a:gd name="connsiteX493" fmla="*/ 3590475 w 7467600"/>
              <a:gd name="connsiteY493" fmla="*/ 4597974 h 6858000"/>
              <a:gd name="connsiteX494" fmla="*/ 3100264 w 7467600"/>
              <a:gd name="connsiteY494" fmla="*/ 4579845 h 6858000"/>
              <a:gd name="connsiteX495" fmla="*/ 2183576 w 7467600"/>
              <a:gd name="connsiteY495" fmla="*/ 4227150 h 6858000"/>
              <a:gd name="connsiteX496" fmla="*/ 2151029 w 7467600"/>
              <a:gd name="connsiteY496" fmla="*/ 4146947 h 6858000"/>
              <a:gd name="connsiteX497" fmla="*/ 3563434 w 7467600"/>
              <a:gd name="connsiteY497" fmla="*/ 4469115 h 6858000"/>
              <a:gd name="connsiteX498" fmla="*/ 3177952 w 7467600"/>
              <a:gd name="connsiteY498" fmla="*/ 3657386 h 6858000"/>
              <a:gd name="connsiteX499" fmla="*/ 3189263 w 7467600"/>
              <a:gd name="connsiteY499" fmla="*/ 3625726 h 6858000"/>
              <a:gd name="connsiteX500" fmla="*/ 3560912 w 7467600"/>
              <a:gd name="connsiteY500" fmla="*/ 4079863 h 6858000"/>
              <a:gd name="connsiteX501" fmla="*/ 3626636 w 7467600"/>
              <a:gd name="connsiteY501" fmla="*/ 4512230 h 6858000"/>
              <a:gd name="connsiteX502" fmla="*/ 3653088 w 7467600"/>
              <a:gd name="connsiteY502" fmla="*/ 4521417 h 6858000"/>
              <a:gd name="connsiteX503" fmla="*/ 3988128 w 7467600"/>
              <a:gd name="connsiteY503" fmla="*/ 4817267 h 6858000"/>
              <a:gd name="connsiteX504" fmla="*/ 4830582 w 7467600"/>
              <a:gd name="connsiteY504" fmla="*/ 4676000 h 6858000"/>
              <a:gd name="connsiteX505" fmla="*/ 4830100 w 7467600"/>
              <a:gd name="connsiteY505" fmla="*/ 4675554 h 6858000"/>
              <a:gd name="connsiteX506" fmla="*/ 4036318 w 7467600"/>
              <a:gd name="connsiteY506" fmla="*/ 4147013 h 6858000"/>
              <a:gd name="connsiteX507" fmla="*/ 3432098 w 7467600"/>
              <a:gd name="connsiteY507" fmla="*/ 3537312 h 6858000"/>
              <a:gd name="connsiteX508" fmla="*/ 3446761 w 7467600"/>
              <a:gd name="connsiteY508" fmla="*/ 3461278 h 6858000"/>
              <a:gd name="connsiteX509" fmla="*/ 4419733 w 7467600"/>
              <a:gd name="connsiteY509" fmla="*/ 3963555 h 6858000"/>
              <a:gd name="connsiteX510" fmla="*/ 4781371 w 7467600"/>
              <a:gd name="connsiteY510" fmla="*/ 4458604 h 6858000"/>
              <a:gd name="connsiteX511" fmla="*/ 4780440 w 7467600"/>
              <a:gd name="connsiteY511" fmla="*/ 4470290 h 6858000"/>
              <a:gd name="connsiteX512" fmla="*/ 4898954 w 7467600"/>
              <a:gd name="connsiteY512" fmla="*/ 4662092 h 6858000"/>
              <a:gd name="connsiteX513" fmla="*/ 4900699 w 7467600"/>
              <a:gd name="connsiteY513" fmla="*/ 4670867 h 6858000"/>
              <a:gd name="connsiteX514" fmla="*/ 5714511 w 7467600"/>
              <a:gd name="connsiteY514" fmla="*/ 4663483 h 6858000"/>
              <a:gd name="connsiteX515" fmla="*/ 5464793 w 7467600"/>
              <a:gd name="connsiteY515" fmla="*/ 4393556 h 6858000"/>
              <a:gd name="connsiteX516" fmla="*/ 5461897 w 7467600"/>
              <a:gd name="connsiteY516" fmla="*/ 4390879 h 6858000"/>
              <a:gd name="connsiteX517" fmla="*/ 4294126 w 7467600"/>
              <a:gd name="connsiteY517" fmla="*/ 3303048 h 6858000"/>
              <a:gd name="connsiteX518" fmla="*/ 4305321 w 7467600"/>
              <a:gd name="connsiteY518" fmla="*/ 3256953 h 6858000"/>
              <a:gd name="connsiteX519" fmla="*/ 4949299 w 7467600"/>
              <a:gd name="connsiteY519" fmla="*/ 3766336 h 6858000"/>
              <a:gd name="connsiteX520" fmla="*/ 5291452 w 7467600"/>
              <a:gd name="connsiteY520" fmla="*/ 4076801 h 6858000"/>
              <a:gd name="connsiteX521" fmla="*/ 5434998 w 7467600"/>
              <a:gd name="connsiteY521" fmla="*/ 4254100 h 6858000"/>
              <a:gd name="connsiteX522" fmla="*/ 5351015 w 7467600"/>
              <a:gd name="connsiteY522" fmla="*/ 3760989 h 6858000"/>
              <a:gd name="connsiteX523" fmla="*/ 5413780 w 7467600"/>
              <a:gd name="connsiteY523" fmla="*/ 2966265 h 6858000"/>
              <a:gd name="connsiteX524" fmla="*/ 5425627 w 7467600"/>
              <a:gd name="connsiteY524" fmla="*/ 2954192 h 6858000"/>
              <a:gd name="connsiteX525" fmla="*/ 6604735 w 7467600"/>
              <a:gd name="connsiteY525" fmla="*/ 2041381 h 6858000"/>
              <a:gd name="connsiteX526" fmla="*/ 7204487 w 7467600"/>
              <a:gd name="connsiteY526" fmla="*/ 2742112 h 6858000"/>
              <a:gd name="connsiteX527" fmla="*/ 7131592 w 7467600"/>
              <a:gd name="connsiteY527" fmla="*/ 2672096 h 6858000"/>
              <a:gd name="connsiteX528" fmla="*/ 6996344 w 7467600"/>
              <a:gd name="connsiteY528" fmla="*/ 2518310 h 6858000"/>
              <a:gd name="connsiteX529" fmla="*/ 6735495 w 7467600"/>
              <a:gd name="connsiteY529" fmla="*/ 2196890 h 6858000"/>
              <a:gd name="connsiteX530" fmla="*/ 6721901 w 7467600"/>
              <a:gd name="connsiteY530" fmla="*/ 2179274 h 6858000"/>
              <a:gd name="connsiteX531" fmla="*/ 6604735 w 7467600"/>
              <a:gd name="connsiteY531" fmla="*/ 2041381 h 6858000"/>
              <a:gd name="connsiteX532" fmla="*/ 6591670 w 7467600"/>
              <a:gd name="connsiteY532" fmla="*/ 1988277 h 6858000"/>
              <a:gd name="connsiteX533" fmla="*/ 6747349 w 7467600"/>
              <a:gd name="connsiteY533" fmla="*/ 2160069 h 6858000"/>
              <a:gd name="connsiteX534" fmla="*/ 6760943 w 7467600"/>
              <a:gd name="connsiteY534" fmla="*/ 2177686 h 6858000"/>
              <a:gd name="connsiteX535" fmla="*/ 7021065 w 7467600"/>
              <a:gd name="connsiteY535" fmla="*/ 2498102 h 6858000"/>
              <a:gd name="connsiteX536" fmla="*/ 7155223 w 7467600"/>
              <a:gd name="connsiteY536" fmla="*/ 2650386 h 6858000"/>
              <a:gd name="connsiteX537" fmla="*/ 7203167 w 7467600"/>
              <a:gd name="connsiteY537" fmla="*/ 2697288 h 6858000"/>
              <a:gd name="connsiteX538" fmla="*/ 6937703 w 7467600"/>
              <a:gd name="connsiteY538" fmla="*/ 2321981 h 6858000"/>
              <a:gd name="connsiteX539" fmla="*/ 6591670 w 7467600"/>
              <a:gd name="connsiteY539" fmla="*/ 1988277 h 6858000"/>
              <a:gd name="connsiteX540" fmla="*/ 5798671 w 7467600"/>
              <a:gd name="connsiteY540" fmla="*/ 1981601 h 6858000"/>
              <a:gd name="connsiteX541" fmla="*/ 5754709 w 7467600"/>
              <a:gd name="connsiteY541" fmla="*/ 2071454 h 6858000"/>
              <a:gd name="connsiteX542" fmla="*/ 5763044 w 7467600"/>
              <a:gd name="connsiteY542" fmla="*/ 2842206 h 6858000"/>
              <a:gd name="connsiteX543" fmla="*/ 5764974 w 7467600"/>
              <a:gd name="connsiteY543" fmla="*/ 2799609 h 6858000"/>
              <a:gd name="connsiteX544" fmla="*/ 5767665 w 7467600"/>
              <a:gd name="connsiteY544" fmla="*/ 2666409 h 6858000"/>
              <a:gd name="connsiteX545" fmla="*/ 5763055 w 7467600"/>
              <a:gd name="connsiteY545" fmla="*/ 2579705 h 6858000"/>
              <a:gd name="connsiteX546" fmla="*/ 5758079 w 7467600"/>
              <a:gd name="connsiteY546" fmla="*/ 2492508 h 6858000"/>
              <a:gd name="connsiteX547" fmla="*/ 5779325 w 7467600"/>
              <a:gd name="connsiteY547" fmla="*/ 2197069 h 6858000"/>
              <a:gd name="connsiteX548" fmla="*/ 5798671 w 7467600"/>
              <a:gd name="connsiteY548" fmla="*/ 1981601 h 6858000"/>
              <a:gd name="connsiteX549" fmla="*/ 5829202 w 7467600"/>
              <a:gd name="connsiteY549" fmla="*/ 1971679 h 6858000"/>
              <a:gd name="connsiteX550" fmla="*/ 5809558 w 7467600"/>
              <a:gd name="connsiteY550" fmla="*/ 2198043 h 6858000"/>
              <a:gd name="connsiteX551" fmla="*/ 5788653 w 7467600"/>
              <a:gd name="connsiteY551" fmla="*/ 2489430 h 6858000"/>
              <a:gd name="connsiteX552" fmla="*/ 5793439 w 7467600"/>
              <a:gd name="connsiteY552" fmla="*/ 2575235 h 6858000"/>
              <a:gd name="connsiteX553" fmla="*/ 5796837 w 7467600"/>
              <a:gd name="connsiteY553" fmla="*/ 2637633 h 6858000"/>
              <a:gd name="connsiteX554" fmla="*/ 5818614 w 7467600"/>
              <a:gd name="connsiteY554" fmla="*/ 2473055 h 6858000"/>
              <a:gd name="connsiteX555" fmla="*/ 5829202 w 7467600"/>
              <a:gd name="connsiteY555" fmla="*/ 1971679 h 6858000"/>
              <a:gd name="connsiteX556" fmla="*/ 5911389 w 7467600"/>
              <a:gd name="connsiteY556" fmla="*/ 1898371 h 6858000"/>
              <a:gd name="connsiteX557" fmla="*/ 6237627 w 7467600"/>
              <a:gd name="connsiteY557" fmla="*/ 2231921 h 6858000"/>
              <a:gd name="connsiteX558" fmla="*/ 5911389 w 7467600"/>
              <a:gd name="connsiteY558" fmla="*/ 1898371 h 6858000"/>
              <a:gd name="connsiteX559" fmla="*/ 6944437 w 7467600"/>
              <a:gd name="connsiteY559" fmla="*/ 1575402 h 6858000"/>
              <a:gd name="connsiteX560" fmla="*/ 6304730 w 7467600"/>
              <a:gd name="connsiteY560" fmla="*/ 1766654 h 6858000"/>
              <a:gd name="connsiteX561" fmla="*/ 6944437 w 7467600"/>
              <a:gd name="connsiteY561" fmla="*/ 1575402 h 6858000"/>
              <a:gd name="connsiteX562" fmla="*/ 7019523 w 7467600"/>
              <a:gd name="connsiteY562" fmla="*/ 1519450 h 6858000"/>
              <a:gd name="connsiteX563" fmla="*/ 6298091 w 7467600"/>
              <a:gd name="connsiteY563" fmla="*/ 1737122 h 6858000"/>
              <a:gd name="connsiteX564" fmla="*/ 7019523 w 7467600"/>
              <a:gd name="connsiteY564" fmla="*/ 1519450 h 6858000"/>
              <a:gd name="connsiteX565" fmla="*/ 2399523 w 7467600"/>
              <a:gd name="connsiteY565" fmla="*/ 1428234 h 6858000"/>
              <a:gd name="connsiteX566" fmla="*/ 2224982 w 7467600"/>
              <a:gd name="connsiteY566" fmla="*/ 1826201 h 6858000"/>
              <a:gd name="connsiteX567" fmla="*/ 2096099 w 7467600"/>
              <a:gd name="connsiteY567" fmla="*/ 2345900 h 6858000"/>
              <a:gd name="connsiteX568" fmla="*/ 2283317 w 7467600"/>
              <a:gd name="connsiteY568" fmla="*/ 1796925 h 6858000"/>
              <a:gd name="connsiteX569" fmla="*/ 2399523 w 7467600"/>
              <a:gd name="connsiteY569" fmla="*/ 1428234 h 6858000"/>
              <a:gd name="connsiteX570" fmla="*/ 2448558 w 7467600"/>
              <a:gd name="connsiteY570" fmla="*/ 1373435 h 6858000"/>
              <a:gd name="connsiteX571" fmla="*/ 2312521 w 7467600"/>
              <a:gd name="connsiteY571" fmla="*/ 1806140 h 6858000"/>
              <a:gd name="connsiteX572" fmla="*/ 2127533 w 7467600"/>
              <a:gd name="connsiteY572" fmla="*/ 2348380 h 6858000"/>
              <a:gd name="connsiteX573" fmla="*/ 2358080 w 7467600"/>
              <a:gd name="connsiteY573" fmla="*/ 1866134 h 6858000"/>
              <a:gd name="connsiteX574" fmla="*/ 2407436 w 7467600"/>
              <a:gd name="connsiteY574" fmla="*/ 1651070 h 6858000"/>
              <a:gd name="connsiteX575" fmla="*/ 2448558 w 7467600"/>
              <a:gd name="connsiteY575" fmla="*/ 1373435 h 6858000"/>
              <a:gd name="connsiteX576" fmla="*/ 278707 w 7467600"/>
              <a:gd name="connsiteY576" fmla="*/ 1352270 h 6858000"/>
              <a:gd name="connsiteX577" fmla="*/ 321570 w 7467600"/>
              <a:gd name="connsiteY577" fmla="*/ 1861610 h 6858000"/>
              <a:gd name="connsiteX578" fmla="*/ 294281 w 7467600"/>
              <a:gd name="connsiteY578" fmla="*/ 1440658 h 6858000"/>
              <a:gd name="connsiteX579" fmla="*/ 278707 w 7467600"/>
              <a:gd name="connsiteY579" fmla="*/ 1352270 h 6858000"/>
              <a:gd name="connsiteX580" fmla="*/ 1423821 w 7467600"/>
              <a:gd name="connsiteY580" fmla="*/ 1351958 h 6858000"/>
              <a:gd name="connsiteX581" fmla="*/ 1638521 w 7467600"/>
              <a:gd name="connsiteY581" fmla="*/ 1908470 h 6858000"/>
              <a:gd name="connsiteX582" fmla="*/ 1754199 w 7467600"/>
              <a:gd name="connsiteY582" fmla="*/ 2149284 h 6858000"/>
              <a:gd name="connsiteX583" fmla="*/ 1908359 w 7467600"/>
              <a:gd name="connsiteY583" fmla="*/ 2364988 h 6858000"/>
              <a:gd name="connsiteX584" fmla="*/ 1647661 w 7467600"/>
              <a:gd name="connsiteY584" fmla="*/ 1825945 h 6858000"/>
              <a:gd name="connsiteX585" fmla="*/ 1423821 w 7467600"/>
              <a:gd name="connsiteY585" fmla="*/ 1351958 h 6858000"/>
              <a:gd name="connsiteX586" fmla="*/ 1431890 w 7467600"/>
              <a:gd name="connsiteY586" fmla="*/ 1306475 h 6858000"/>
              <a:gd name="connsiteX587" fmla="*/ 1507597 w 7467600"/>
              <a:gd name="connsiteY587" fmla="*/ 1446132 h 6858000"/>
              <a:gd name="connsiteX588" fmla="*/ 1674586 w 7467600"/>
              <a:gd name="connsiteY588" fmla="*/ 1813832 h 6858000"/>
              <a:gd name="connsiteX589" fmla="*/ 1815950 w 7467600"/>
              <a:gd name="connsiteY589" fmla="*/ 2128564 h 6858000"/>
              <a:gd name="connsiteX590" fmla="*/ 1984242 w 7467600"/>
              <a:gd name="connsiteY590" fmla="*/ 2430829 h 6858000"/>
              <a:gd name="connsiteX591" fmla="*/ 2014023 w 7467600"/>
              <a:gd name="connsiteY591" fmla="*/ 2450995 h 6858000"/>
              <a:gd name="connsiteX592" fmla="*/ 1747337 w 7467600"/>
              <a:gd name="connsiteY592" fmla="*/ 1855264 h 6858000"/>
              <a:gd name="connsiteX593" fmla="*/ 1533749 w 7467600"/>
              <a:gd name="connsiteY593" fmla="*/ 1478656 h 6858000"/>
              <a:gd name="connsiteX594" fmla="*/ 1431890 w 7467600"/>
              <a:gd name="connsiteY594" fmla="*/ 1306475 h 6858000"/>
              <a:gd name="connsiteX595" fmla="*/ 5052692 w 7467600"/>
              <a:gd name="connsiteY595" fmla="*/ 1292994 h 6858000"/>
              <a:gd name="connsiteX596" fmla="*/ 5200661 w 7467600"/>
              <a:gd name="connsiteY596" fmla="*/ 1635186 h 6858000"/>
              <a:gd name="connsiteX597" fmla="*/ 5297138 w 7467600"/>
              <a:gd name="connsiteY597" fmla="*/ 1906351 h 6858000"/>
              <a:gd name="connsiteX598" fmla="*/ 5052692 w 7467600"/>
              <a:gd name="connsiteY598" fmla="*/ 1292994 h 6858000"/>
              <a:gd name="connsiteX599" fmla="*/ 5009948 w 7467600"/>
              <a:gd name="connsiteY599" fmla="*/ 1273619 h 6858000"/>
              <a:gd name="connsiteX600" fmla="*/ 5121777 w 7467600"/>
              <a:gd name="connsiteY600" fmla="*/ 1654213 h 6858000"/>
              <a:gd name="connsiteX601" fmla="*/ 5293545 w 7467600"/>
              <a:gd name="connsiteY601" fmla="*/ 2072247 h 6858000"/>
              <a:gd name="connsiteX602" fmla="*/ 5294042 w 7467600"/>
              <a:gd name="connsiteY602" fmla="*/ 2065019 h 6858000"/>
              <a:gd name="connsiteX603" fmla="*/ 5171936 w 7467600"/>
              <a:gd name="connsiteY603" fmla="*/ 1647613 h 6858000"/>
              <a:gd name="connsiteX604" fmla="*/ 5009948 w 7467600"/>
              <a:gd name="connsiteY604" fmla="*/ 1273619 h 6858000"/>
              <a:gd name="connsiteX605" fmla="*/ 655236 w 7467600"/>
              <a:gd name="connsiteY605" fmla="*/ 1268632 h 6858000"/>
              <a:gd name="connsiteX606" fmla="*/ 839521 w 7467600"/>
              <a:gd name="connsiteY606" fmla="*/ 1685315 h 6858000"/>
              <a:gd name="connsiteX607" fmla="*/ 1109416 w 7467600"/>
              <a:gd name="connsiteY607" fmla="*/ 2061663 h 6858000"/>
              <a:gd name="connsiteX608" fmla="*/ 1298300 w 7467600"/>
              <a:gd name="connsiteY608" fmla="*/ 2247742 h 6858000"/>
              <a:gd name="connsiteX609" fmla="*/ 1125871 w 7467600"/>
              <a:gd name="connsiteY609" fmla="*/ 1989513 h 6858000"/>
              <a:gd name="connsiteX610" fmla="*/ 981574 w 7467600"/>
              <a:gd name="connsiteY610" fmla="*/ 1783157 h 6858000"/>
              <a:gd name="connsiteX611" fmla="*/ 922198 w 7467600"/>
              <a:gd name="connsiteY611" fmla="*/ 1677437 h 6858000"/>
              <a:gd name="connsiteX612" fmla="*/ 869293 w 7467600"/>
              <a:gd name="connsiteY612" fmla="*/ 1583214 h 6858000"/>
              <a:gd name="connsiteX613" fmla="*/ 751431 w 7467600"/>
              <a:gd name="connsiteY613" fmla="*/ 1405731 h 6858000"/>
              <a:gd name="connsiteX614" fmla="*/ 655236 w 7467600"/>
              <a:gd name="connsiteY614" fmla="*/ 1268632 h 6858000"/>
              <a:gd name="connsiteX615" fmla="*/ 6516292 w 7467600"/>
              <a:gd name="connsiteY615" fmla="*/ 1263064 h 6858000"/>
              <a:gd name="connsiteX616" fmla="*/ 5736320 w 7467600"/>
              <a:gd name="connsiteY616" fmla="*/ 1501803 h 6858000"/>
              <a:gd name="connsiteX617" fmla="*/ 6516292 w 7467600"/>
              <a:gd name="connsiteY617" fmla="*/ 1263064 h 6858000"/>
              <a:gd name="connsiteX618" fmla="*/ 291466 w 7467600"/>
              <a:gd name="connsiteY618" fmla="*/ 1250369 h 6858000"/>
              <a:gd name="connsiteX619" fmla="*/ 323180 w 7467600"/>
              <a:gd name="connsiteY619" fmla="*/ 1435283 h 6858000"/>
              <a:gd name="connsiteX620" fmla="*/ 349381 w 7467600"/>
              <a:gd name="connsiteY620" fmla="*/ 1875041 h 6858000"/>
              <a:gd name="connsiteX621" fmla="*/ 374363 w 7467600"/>
              <a:gd name="connsiteY621" fmla="*/ 1506494 h 6858000"/>
              <a:gd name="connsiteX622" fmla="*/ 302168 w 7467600"/>
              <a:gd name="connsiteY622" fmla="*/ 1274495 h 6858000"/>
              <a:gd name="connsiteX623" fmla="*/ 291466 w 7467600"/>
              <a:gd name="connsiteY623" fmla="*/ 1250369 h 6858000"/>
              <a:gd name="connsiteX624" fmla="*/ 678222 w 7467600"/>
              <a:gd name="connsiteY624" fmla="*/ 1248670 h 6858000"/>
              <a:gd name="connsiteX625" fmla="*/ 775536 w 7467600"/>
              <a:gd name="connsiteY625" fmla="*/ 1388015 h 6858000"/>
              <a:gd name="connsiteX626" fmla="*/ 894529 w 7467600"/>
              <a:gd name="connsiteY626" fmla="*/ 1567739 h 6858000"/>
              <a:gd name="connsiteX627" fmla="*/ 948000 w 7467600"/>
              <a:gd name="connsiteY627" fmla="*/ 1663088 h 6858000"/>
              <a:gd name="connsiteX628" fmla="*/ 1006812 w 7467600"/>
              <a:gd name="connsiteY628" fmla="*/ 1767683 h 6858000"/>
              <a:gd name="connsiteX629" fmla="*/ 1149133 w 7467600"/>
              <a:gd name="connsiteY629" fmla="*/ 1971513 h 6858000"/>
              <a:gd name="connsiteX630" fmla="*/ 1333952 w 7467600"/>
              <a:gd name="connsiteY630" fmla="*/ 2251620 h 6858000"/>
              <a:gd name="connsiteX631" fmla="*/ 1337329 w 7467600"/>
              <a:gd name="connsiteY631" fmla="*/ 2258350 h 6858000"/>
              <a:gd name="connsiteX632" fmla="*/ 1014726 w 7467600"/>
              <a:gd name="connsiteY632" fmla="*/ 1615556 h 6858000"/>
              <a:gd name="connsiteX633" fmla="*/ 678222 w 7467600"/>
              <a:gd name="connsiteY633" fmla="*/ 1248670 h 6858000"/>
              <a:gd name="connsiteX634" fmla="*/ 6691602 w 7467600"/>
              <a:gd name="connsiteY634" fmla="*/ 1140573 h 6858000"/>
              <a:gd name="connsiteX635" fmla="*/ 6571100 w 7467600"/>
              <a:gd name="connsiteY635" fmla="*/ 1183662 h 6858000"/>
              <a:gd name="connsiteX636" fmla="*/ 6241687 w 7467600"/>
              <a:gd name="connsiteY636" fmla="*/ 1257600 h 6858000"/>
              <a:gd name="connsiteX637" fmla="*/ 5693009 w 7467600"/>
              <a:gd name="connsiteY637" fmla="*/ 1478256 h 6858000"/>
              <a:gd name="connsiteX638" fmla="*/ 6548420 w 7467600"/>
              <a:gd name="connsiteY638" fmla="*/ 1214599 h 6858000"/>
              <a:gd name="connsiteX639" fmla="*/ 6605473 w 7467600"/>
              <a:gd name="connsiteY639" fmla="*/ 1184686 h 6858000"/>
              <a:gd name="connsiteX640" fmla="*/ 6691602 w 7467600"/>
              <a:gd name="connsiteY640" fmla="*/ 1140573 h 6858000"/>
              <a:gd name="connsiteX641" fmla="*/ 4002475 w 7467600"/>
              <a:gd name="connsiteY641" fmla="*/ 1037802 h 6858000"/>
              <a:gd name="connsiteX642" fmla="*/ 4000324 w 7467600"/>
              <a:gd name="connsiteY642" fmla="*/ 1039362 h 6858000"/>
              <a:gd name="connsiteX643" fmla="*/ 4002862 w 7467600"/>
              <a:gd name="connsiteY643" fmla="*/ 1042866 h 6858000"/>
              <a:gd name="connsiteX644" fmla="*/ 4002475 w 7467600"/>
              <a:gd name="connsiteY644" fmla="*/ 1037802 h 6858000"/>
              <a:gd name="connsiteX645" fmla="*/ 506322 w 7467600"/>
              <a:gd name="connsiteY645" fmla="*/ 1020997 h 6858000"/>
              <a:gd name="connsiteX646" fmla="*/ 533068 w 7467600"/>
              <a:gd name="connsiteY646" fmla="*/ 1029409 h 6858000"/>
              <a:gd name="connsiteX647" fmla="*/ 1232525 w 7467600"/>
              <a:gd name="connsiteY647" fmla="*/ 1804675 h 6858000"/>
              <a:gd name="connsiteX648" fmla="*/ 1388858 w 7467600"/>
              <a:gd name="connsiteY648" fmla="*/ 2368011 h 6858000"/>
              <a:gd name="connsiteX649" fmla="*/ 1384098 w 7467600"/>
              <a:gd name="connsiteY649" fmla="*/ 2378125 h 6858000"/>
              <a:gd name="connsiteX650" fmla="*/ 1425393 w 7467600"/>
              <a:gd name="connsiteY650" fmla="*/ 2589124 h 6858000"/>
              <a:gd name="connsiteX651" fmla="*/ 1424001 w 7467600"/>
              <a:gd name="connsiteY651" fmla="*/ 2597541 h 6858000"/>
              <a:gd name="connsiteX652" fmla="*/ 2152729 w 7467600"/>
              <a:gd name="connsiteY652" fmla="*/ 2864487 h 6858000"/>
              <a:gd name="connsiteX653" fmla="*/ 2020609 w 7467600"/>
              <a:gd name="connsiteY653" fmla="*/ 2539671 h 6858000"/>
              <a:gd name="connsiteX654" fmla="*/ 2018920 w 7467600"/>
              <a:gd name="connsiteY654" fmla="*/ 2536309 h 6858000"/>
              <a:gd name="connsiteX655" fmla="*/ 1342441 w 7467600"/>
              <a:gd name="connsiteY655" fmla="*/ 1173017 h 6858000"/>
              <a:gd name="connsiteX656" fmla="*/ 1367925 w 7467600"/>
              <a:gd name="connsiteY656" fmla="*/ 1135648 h 6858000"/>
              <a:gd name="connsiteX657" fmla="*/ 1771401 w 7467600"/>
              <a:gd name="connsiteY657" fmla="*/ 1806673 h 6858000"/>
              <a:gd name="connsiteX658" fmla="*/ 1972385 w 7467600"/>
              <a:gd name="connsiteY658" fmla="*/ 2198735 h 6858000"/>
              <a:gd name="connsiteX659" fmla="*/ 2040892 w 7467600"/>
              <a:gd name="connsiteY659" fmla="*/ 2405205 h 6858000"/>
              <a:gd name="connsiteX660" fmla="*/ 2131689 w 7467600"/>
              <a:gd name="connsiteY660" fmla="*/ 1936926 h 6858000"/>
              <a:gd name="connsiteX661" fmla="*/ 2454820 w 7467600"/>
              <a:gd name="connsiteY661" fmla="*/ 1248808 h 6858000"/>
              <a:gd name="connsiteX662" fmla="*/ 2492512 w 7467600"/>
              <a:gd name="connsiteY662" fmla="*/ 1302920 h 6858000"/>
              <a:gd name="connsiteX663" fmla="*/ 2081216 w 7467600"/>
              <a:gd name="connsiteY663" fmla="*/ 2527513 h 6858000"/>
              <a:gd name="connsiteX664" fmla="*/ 2081211 w 7467600"/>
              <a:gd name="connsiteY664" fmla="*/ 2528916 h 6858000"/>
              <a:gd name="connsiteX665" fmla="*/ 2199067 w 7467600"/>
              <a:gd name="connsiteY665" fmla="*/ 2884061 h 6858000"/>
              <a:gd name="connsiteX666" fmla="*/ 3192586 w 7467600"/>
              <a:gd name="connsiteY666" fmla="*/ 3411496 h 6858000"/>
              <a:gd name="connsiteX667" fmla="*/ 3182620 w 7467600"/>
              <a:gd name="connsiteY667" fmla="*/ 3483279 h 6858000"/>
              <a:gd name="connsiteX668" fmla="*/ 2435119 w 7467600"/>
              <a:gd name="connsiteY668" fmla="*/ 3080173 h 6858000"/>
              <a:gd name="connsiteX669" fmla="*/ 2410152 w 7467600"/>
              <a:gd name="connsiteY669" fmla="*/ 3063751 h 6858000"/>
              <a:gd name="connsiteX670" fmla="*/ 2408099 w 7467600"/>
              <a:gd name="connsiteY670" fmla="*/ 3064403 h 6858000"/>
              <a:gd name="connsiteX671" fmla="*/ 2407218 w 7467600"/>
              <a:gd name="connsiteY671" fmla="*/ 3070324 h 6858000"/>
              <a:gd name="connsiteX672" fmla="*/ 2380138 w 7467600"/>
              <a:gd name="connsiteY672" fmla="*/ 3099341 h 6858000"/>
              <a:gd name="connsiteX673" fmla="*/ 1765923 w 7467600"/>
              <a:gd name="connsiteY673" fmla="*/ 3581043 h 6858000"/>
              <a:gd name="connsiteX674" fmla="*/ 1702258 w 7467600"/>
              <a:gd name="connsiteY674" fmla="*/ 3612286 h 6858000"/>
              <a:gd name="connsiteX675" fmla="*/ 1538370 w 7467600"/>
              <a:gd name="connsiteY675" fmla="*/ 3811804 h 6858000"/>
              <a:gd name="connsiteX676" fmla="*/ 542867 w 7467600"/>
              <a:gd name="connsiteY676" fmla="*/ 4944092 h 6858000"/>
              <a:gd name="connsiteX677" fmla="*/ 515800 w 7467600"/>
              <a:gd name="connsiteY677" fmla="*/ 4862180 h 6858000"/>
              <a:gd name="connsiteX678" fmla="*/ 909145 w 7467600"/>
              <a:gd name="connsiteY678" fmla="*/ 4199225 h 6858000"/>
              <a:gd name="connsiteX679" fmla="*/ 1214067 w 7467600"/>
              <a:gd name="connsiteY679" fmla="*/ 3908561 h 6858000"/>
              <a:gd name="connsiteX680" fmla="*/ 640967 w 7467600"/>
              <a:gd name="connsiteY680" fmla="*/ 4105601 h 6858000"/>
              <a:gd name="connsiteX681" fmla="*/ 112563 w 7467600"/>
              <a:gd name="connsiteY681" fmla="*/ 4396952 h 6858000"/>
              <a:gd name="connsiteX682" fmla="*/ 0 w 7467600"/>
              <a:gd name="connsiteY682" fmla="*/ 4466006 h 6858000"/>
              <a:gd name="connsiteX683" fmla="*/ 0 w 7467600"/>
              <a:gd name="connsiteY683" fmla="*/ 4233763 h 6858000"/>
              <a:gd name="connsiteX684" fmla="*/ 36881 w 7467600"/>
              <a:gd name="connsiteY684" fmla="*/ 4200118 h 6858000"/>
              <a:gd name="connsiteX685" fmla="*/ 910534 w 7467600"/>
              <a:gd name="connsiteY685" fmla="*/ 3629753 h 6858000"/>
              <a:gd name="connsiteX686" fmla="*/ 1578717 w 7467600"/>
              <a:gd name="connsiteY686" fmla="*/ 3575982 h 6858000"/>
              <a:gd name="connsiteX687" fmla="*/ 2338780 w 7467600"/>
              <a:gd name="connsiteY687" fmla="*/ 3033725 h 6858000"/>
              <a:gd name="connsiteX688" fmla="*/ 1807991 w 7467600"/>
              <a:gd name="connsiteY688" fmla="*/ 2807184 h 6858000"/>
              <a:gd name="connsiteX689" fmla="*/ 1416358 w 7467600"/>
              <a:gd name="connsiteY689" fmla="*/ 3112571 h 6858000"/>
              <a:gd name="connsiteX690" fmla="*/ 939066 w 7467600"/>
              <a:gd name="connsiteY690" fmla="*/ 3378798 h 6858000"/>
              <a:gd name="connsiteX691" fmla="*/ 115099 w 7467600"/>
              <a:gd name="connsiteY691" fmla="*/ 3607650 h 6858000"/>
              <a:gd name="connsiteX692" fmla="*/ 97284 w 7467600"/>
              <a:gd name="connsiteY692" fmla="*/ 3520393 h 6858000"/>
              <a:gd name="connsiteX693" fmla="*/ 922050 w 7467600"/>
              <a:gd name="connsiteY693" fmla="*/ 3074867 h 6858000"/>
              <a:gd name="connsiteX694" fmla="*/ 1405265 w 7467600"/>
              <a:gd name="connsiteY694" fmla="*/ 3016319 h 6858000"/>
              <a:gd name="connsiteX695" fmla="*/ 1407512 w 7467600"/>
              <a:gd name="connsiteY695" fmla="*/ 3018001 h 6858000"/>
              <a:gd name="connsiteX696" fmla="*/ 1726266 w 7467600"/>
              <a:gd name="connsiteY696" fmla="*/ 2777274 h 6858000"/>
              <a:gd name="connsiteX697" fmla="*/ 625390 w 7467600"/>
              <a:gd name="connsiteY697" fmla="*/ 2514541 h 6858000"/>
              <a:gd name="connsiteX698" fmla="*/ 619799 w 7467600"/>
              <a:gd name="connsiteY698" fmla="*/ 2527180 h 6858000"/>
              <a:gd name="connsiteX699" fmla="*/ 310030 w 7467600"/>
              <a:gd name="connsiteY699" fmla="*/ 2771818 h 6858000"/>
              <a:gd name="connsiteX700" fmla="*/ 173877 w 7467600"/>
              <a:gd name="connsiteY700" fmla="*/ 2937056 h 6858000"/>
              <a:gd name="connsiteX701" fmla="*/ 77889 w 7467600"/>
              <a:gd name="connsiteY701" fmla="*/ 3138440 h 6858000"/>
              <a:gd name="connsiteX702" fmla="*/ 0 w 7467600"/>
              <a:gd name="connsiteY702" fmla="*/ 3271395 h 6858000"/>
              <a:gd name="connsiteX703" fmla="*/ 0 w 7467600"/>
              <a:gd name="connsiteY703" fmla="*/ 3153002 h 6858000"/>
              <a:gd name="connsiteX704" fmla="*/ 2386 w 7467600"/>
              <a:gd name="connsiteY704" fmla="*/ 3149203 h 6858000"/>
              <a:gd name="connsiteX705" fmla="*/ 89753 w 7467600"/>
              <a:gd name="connsiteY705" fmla="*/ 2987702 h 6858000"/>
              <a:gd name="connsiteX706" fmla="*/ 76869 w 7467600"/>
              <a:gd name="connsiteY706" fmla="*/ 3005404 h 6858000"/>
              <a:gd name="connsiteX707" fmla="*/ 32049 w 7467600"/>
              <a:gd name="connsiteY707" fmla="*/ 3065814 h 6858000"/>
              <a:gd name="connsiteX708" fmla="*/ 0 w 7467600"/>
              <a:gd name="connsiteY708" fmla="*/ 3108744 h 6858000"/>
              <a:gd name="connsiteX709" fmla="*/ 0 w 7467600"/>
              <a:gd name="connsiteY709" fmla="*/ 3058059 h 6858000"/>
              <a:gd name="connsiteX710" fmla="*/ 7610 w 7467600"/>
              <a:gd name="connsiteY710" fmla="*/ 3047889 h 6858000"/>
              <a:gd name="connsiteX711" fmla="*/ 52419 w 7467600"/>
              <a:gd name="connsiteY711" fmla="*/ 2987479 h 6858000"/>
              <a:gd name="connsiteX712" fmla="*/ 59142 w 7467600"/>
              <a:gd name="connsiteY712" fmla="*/ 2978488 h 6858000"/>
              <a:gd name="connsiteX713" fmla="*/ 0 w 7467600"/>
              <a:gd name="connsiteY713" fmla="*/ 3015334 h 6858000"/>
              <a:gd name="connsiteX714" fmla="*/ 0 w 7467600"/>
              <a:gd name="connsiteY714" fmla="*/ 2914286 h 6858000"/>
              <a:gd name="connsiteX715" fmla="*/ 36383 w 7467600"/>
              <a:gd name="connsiteY715" fmla="*/ 2901128 h 6858000"/>
              <a:gd name="connsiteX716" fmla="*/ 156329 w 7467600"/>
              <a:gd name="connsiteY716" fmla="*/ 2840533 h 6858000"/>
              <a:gd name="connsiteX717" fmla="*/ 358355 w 7467600"/>
              <a:gd name="connsiteY717" fmla="*/ 2620471 h 6858000"/>
              <a:gd name="connsiteX718" fmla="*/ 510577 w 7467600"/>
              <a:gd name="connsiteY718" fmla="*/ 2501244 h 6858000"/>
              <a:gd name="connsiteX719" fmla="*/ 211967 w 7467600"/>
              <a:gd name="connsiteY719" fmla="*/ 2479171 h 6858000"/>
              <a:gd name="connsiteX720" fmla="*/ 0 w 7467600"/>
              <a:gd name="connsiteY720" fmla="*/ 2476398 h 6858000"/>
              <a:gd name="connsiteX721" fmla="*/ 0 w 7467600"/>
              <a:gd name="connsiteY721" fmla="*/ 2389189 h 6858000"/>
              <a:gd name="connsiteX722" fmla="*/ 103062 w 7467600"/>
              <a:gd name="connsiteY722" fmla="*/ 2389518 h 6858000"/>
              <a:gd name="connsiteX723" fmla="*/ 510734 w 7467600"/>
              <a:gd name="connsiteY723" fmla="*/ 2416201 h 6858000"/>
              <a:gd name="connsiteX724" fmla="*/ 279257 w 7467600"/>
              <a:gd name="connsiteY724" fmla="*/ 2092102 h 6858000"/>
              <a:gd name="connsiteX725" fmla="*/ 65265 w 7467600"/>
              <a:gd name="connsiteY725" fmla="*/ 2006049 h 6858000"/>
              <a:gd name="connsiteX726" fmla="*/ 0 w 7467600"/>
              <a:gd name="connsiteY726" fmla="*/ 1982532 h 6858000"/>
              <a:gd name="connsiteX727" fmla="*/ 0 w 7467600"/>
              <a:gd name="connsiteY727" fmla="*/ 1912789 h 6858000"/>
              <a:gd name="connsiteX728" fmla="*/ 97460 w 7467600"/>
              <a:gd name="connsiteY728" fmla="*/ 1953725 h 6858000"/>
              <a:gd name="connsiteX729" fmla="*/ 221272 w 7467600"/>
              <a:gd name="connsiteY729" fmla="*/ 1980766 h 6858000"/>
              <a:gd name="connsiteX730" fmla="*/ 116765 w 7467600"/>
              <a:gd name="connsiteY730" fmla="*/ 1911033 h 6858000"/>
              <a:gd name="connsiteX731" fmla="*/ 16405 w 7467600"/>
              <a:gd name="connsiteY731" fmla="*/ 1803412 h 6858000"/>
              <a:gd name="connsiteX732" fmla="*/ 0 w 7467600"/>
              <a:gd name="connsiteY732" fmla="*/ 1784777 h 6858000"/>
              <a:gd name="connsiteX733" fmla="*/ 0 w 7467600"/>
              <a:gd name="connsiteY733" fmla="*/ 1740082 h 6858000"/>
              <a:gd name="connsiteX734" fmla="*/ 39394 w 7467600"/>
              <a:gd name="connsiteY734" fmla="*/ 1784856 h 6858000"/>
              <a:gd name="connsiteX735" fmla="*/ 135813 w 7467600"/>
              <a:gd name="connsiteY735" fmla="*/ 1888838 h 6858000"/>
              <a:gd name="connsiteX736" fmla="*/ 242575 w 7467600"/>
              <a:gd name="connsiteY736" fmla="*/ 1958841 h 6858000"/>
              <a:gd name="connsiteX737" fmla="*/ 82197 w 7467600"/>
              <a:gd name="connsiteY737" fmla="*/ 1754826 h 6858000"/>
              <a:gd name="connsiteX738" fmla="*/ 0 w 7467600"/>
              <a:gd name="connsiteY738" fmla="*/ 1679650 h 6858000"/>
              <a:gd name="connsiteX739" fmla="*/ 0 w 7467600"/>
              <a:gd name="connsiteY739" fmla="*/ 1602463 h 6858000"/>
              <a:gd name="connsiteX740" fmla="*/ 84689 w 7467600"/>
              <a:gd name="connsiteY740" fmla="*/ 1677442 h 6858000"/>
              <a:gd name="connsiteX741" fmla="*/ 298437 w 7467600"/>
              <a:gd name="connsiteY741" fmla="*/ 1968019 h 6858000"/>
              <a:gd name="connsiteX742" fmla="*/ 227269 w 7467600"/>
              <a:gd name="connsiteY742" fmla="*/ 1114064 h 6858000"/>
              <a:gd name="connsiteX743" fmla="*/ 248003 w 7467600"/>
              <a:gd name="connsiteY743" fmla="*/ 1089613 h 6858000"/>
              <a:gd name="connsiteX744" fmla="*/ 427020 w 7467600"/>
              <a:gd name="connsiteY744" fmla="*/ 1619803 h 6858000"/>
              <a:gd name="connsiteX745" fmla="*/ 340345 w 7467600"/>
              <a:gd name="connsiteY745" fmla="*/ 2027739 h 6858000"/>
              <a:gd name="connsiteX746" fmla="*/ 360865 w 7467600"/>
              <a:gd name="connsiteY746" fmla="*/ 2044827 h 6858000"/>
              <a:gd name="connsiteX747" fmla="*/ 560414 w 7467600"/>
              <a:gd name="connsiteY747" fmla="*/ 2421457 h 6858000"/>
              <a:gd name="connsiteX748" fmla="*/ 1359703 w 7467600"/>
              <a:gd name="connsiteY748" fmla="*/ 2578554 h 6858000"/>
              <a:gd name="connsiteX749" fmla="*/ 1359422 w 7467600"/>
              <a:gd name="connsiteY749" fmla="*/ 2577994 h 6858000"/>
              <a:gd name="connsiteX750" fmla="*/ 828701 w 7467600"/>
              <a:gd name="connsiteY750" fmla="*/ 1839520 h 6858000"/>
              <a:gd name="connsiteX751" fmla="*/ 494427 w 7467600"/>
              <a:gd name="connsiteY751" fmla="*/ 1092333 h 6858000"/>
              <a:gd name="connsiteX752" fmla="*/ 506322 w 7467600"/>
              <a:gd name="connsiteY752" fmla="*/ 1020997 h 6858000"/>
              <a:gd name="connsiteX753" fmla="*/ 4570198 w 7467600"/>
              <a:gd name="connsiteY753" fmla="*/ 978081 h 6858000"/>
              <a:gd name="connsiteX754" fmla="*/ 4523691 w 7467600"/>
              <a:gd name="connsiteY754" fmla="*/ 1127776 h 6858000"/>
              <a:gd name="connsiteX755" fmla="*/ 4509875 w 7467600"/>
              <a:gd name="connsiteY755" fmla="*/ 1167552 h 6858000"/>
              <a:gd name="connsiteX756" fmla="*/ 4478168 w 7467600"/>
              <a:gd name="connsiteY756" fmla="*/ 1260735 h 6858000"/>
              <a:gd name="connsiteX757" fmla="*/ 4409309 w 7467600"/>
              <a:gd name="connsiteY757" fmla="*/ 1666996 h 6858000"/>
              <a:gd name="connsiteX758" fmla="*/ 4370031 w 7467600"/>
              <a:gd name="connsiteY758" fmla="*/ 1955666 h 6858000"/>
              <a:gd name="connsiteX759" fmla="*/ 4570198 w 7467600"/>
              <a:gd name="connsiteY759" fmla="*/ 978081 h 6858000"/>
              <a:gd name="connsiteX760" fmla="*/ 4557898 w 7467600"/>
              <a:gd name="connsiteY760" fmla="*/ 900011 h 6858000"/>
              <a:gd name="connsiteX761" fmla="*/ 4344840 w 7467600"/>
              <a:gd name="connsiteY761" fmla="*/ 1922038 h 6858000"/>
              <a:gd name="connsiteX762" fmla="*/ 4378710 w 7467600"/>
              <a:gd name="connsiteY762" fmla="*/ 1665516 h 6858000"/>
              <a:gd name="connsiteX763" fmla="*/ 4448798 w 7467600"/>
              <a:gd name="connsiteY763" fmla="*/ 1253024 h 6858000"/>
              <a:gd name="connsiteX764" fmla="*/ 4480315 w 7467600"/>
              <a:gd name="connsiteY764" fmla="*/ 1158454 h 6858000"/>
              <a:gd name="connsiteX765" fmla="*/ 4494133 w 7467600"/>
              <a:gd name="connsiteY765" fmla="*/ 1118676 h 6858000"/>
              <a:gd name="connsiteX766" fmla="*/ 4557898 w 7467600"/>
              <a:gd name="connsiteY766" fmla="*/ 900011 h 6858000"/>
              <a:gd name="connsiteX767" fmla="*/ 5870151 w 7467600"/>
              <a:gd name="connsiteY767" fmla="*/ 898890 h 6858000"/>
              <a:gd name="connsiteX768" fmla="*/ 5861335 w 7467600"/>
              <a:gd name="connsiteY768" fmla="*/ 899177 h 6858000"/>
              <a:gd name="connsiteX769" fmla="*/ 5843702 w 7467600"/>
              <a:gd name="connsiteY769" fmla="*/ 899748 h 6858000"/>
              <a:gd name="connsiteX770" fmla="*/ 5651107 w 7467600"/>
              <a:gd name="connsiteY770" fmla="*/ 920306 h 6858000"/>
              <a:gd name="connsiteX771" fmla="*/ 5459407 w 7467600"/>
              <a:gd name="connsiteY771" fmla="*/ 940975 h 6858000"/>
              <a:gd name="connsiteX772" fmla="*/ 5374846 w 7467600"/>
              <a:gd name="connsiteY772" fmla="*/ 941988 h 6858000"/>
              <a:gd name="connsiteX773" fmla="*/ 5256105 w 7467600"/>
              <a:gd name="connsiteY773" fmla="*/ 945632 h 6858000"/>
              <a:gd name="connsiteX774" fmla="*/ 5107071 w 7467600"/>
              <a:gd name="connsiteY774" fmla="*/ 969720 h 6858000"/>
              <a:gd name="connsiteX775" fmla="*/ 4998681 w 7467600"/>
              <a:gd name="connsiteY775" fmla="*/ 988771 h 6858000"/>
              <a:gd name="connsiteX776" fmla="*/ 5870151 w 7467600"/>
              <a:gd name="connsiteY776" fmla="*/ 898890 h 6858000"/>
              <a:gd name="connsiteX777" fmla="*/ 5504425 w 7467600"/>
              <a:gd name="connsiteY777" fmla="*/ 848067 h 6858000"/>
              <a:gd name="connsiteX778" fmla="*/ 4968849 w 7467600"/>
              <a:gd name="connsiteY778" fmla="*/ 962318 h 6858000"/>
              <a:gd name="connsiteX779" fmla="*/ 5104039 w 7467600"/>
              <a:gd name="connsiteY779" fmla="*/ 940634 h 6858000"/>
              <a:gd name="connsiteX780" fmla="*/ 5256311 w 7467600"/>
              <a:gd name="connsiteY780" fmla="*/ 916490 h 6858000"/>
              <a:gd name="connsiteX781" fmla="*/ 5377381 w 7467600"/>
              <a:gd name="connsiteY781" fmla="*/ 912671 h 6858000"/>
              <a:gd name="connsiteX782" fmla="*/ 5460148 w 7467600"/>
              <a:gd name="connsiteY782" fmla="*/ 911442 h 6858000"/>
              <a:gd name="connsiteX783" fmla="*/ 5648971 w 7467600"/>
              <a:gd name="connsiteY783" fmla="*/ 891331 h 6858000"/>
              <a:gd name="connsiteX784" fmla="*/ 5844807 w 7467600"/>
              <a:gd name="connsiteY784" fmla="*/ 870718 h 6858000"/>
              <a:gd name="connsiteX785" fmla="*/ 5862975 w 7467600"/>
              <a:gd name="connsiteY785" fmla="*/ 869756 h 6858000"/>
              <a:gd name="connsiteX786" fmla="*/ 5920887 w 7467600"/>
              <a:gd name="connsiteY786" fmla="*/ 865929 h 6858000"/>
              <a:gd name="connsiteX787" fmla="*/ 5504425 w 7467600"/>
              <a:gd name="connsiteY787" fmla="*/ 848067 h 6858000"/>
              <a:gd name="connsiteX788" fmla="*/ 3607114 w 7467600"/>
              <a:gd name="connsiteY788" fmla="*/ 467441 h 6858000"/>
              <a:gd name="connsiteX789" fmla="*/ 3296242 w 7467600"/>
              <a:gd name="connsiteY789" fmla="*/ 807991 h 6858000"/>
              <a:gd name="connsiteX790" fmla="*/ 3174674 w 7467600"/>
              <a:gd name="connsiteY790" fmla="*/ 919759 h 6858000"/>
              <a:gd name="connsiteX791" fmla="*/ 3042978 w 7467600"/>
              <a:gd name="connsiteY791" fmla="*/ 1054894 h 6858000"/>
              <a:gd name="connsiteX792" fmla="*/ 2968914 w 7467600"/>
              <a:gd name="connsiteY792" fmla="*/ 1133756 h 6858000"/>
              <a:gd name="connsiteX793" fmla="*/ 3103823 w 7467600"/>
              <a:gd name="connsiteY793" fmla="*/ 1026814 h 6858000"/>
              <a:gd name="connsiteX794" fmla="*/ 3607114 w 7467600"/>
              <a:gd name="connsiteY794" fmla="*/ 467441 h 6858000"/>
              <a:gd name="connsiteX795" fmla="*/ 3744487 w 7467600"/>
              <a:gd name="connsiteY795" fmla="*/ 383136 h 6858000"/>
              <a:gd name="connsiteX796" fmla="*/ 3970213 w 7467600"/>
              <a:gd name="connsiteY796" fmla="*/ 995559 h 6858000"/>
              <a:gd name="connsiteX797" fmla="*/ 3744487 w 7467600"/>
              <a:gd name="connsiteY797" fmla="*/ 383136 h 6858000"/>
              <a:gd name="connsiteX798" fmla="*/ 3624562 w 7467600"/>
              <a:gd name="connsiteY798" fmla="*/ 367041 h 6858000"/>
              <a:gd name="connsiteX799" fmla="*/ 3489712 w 7467600"/>
              <a:gd name="connsiteY799" fmla="*/ 485386 h 6858000"/>
              <a:gd name="connsiteX800" fmla="*/ 3182994 w 7467600"/>
              <a:gd name="connsiteY800" fmla="*/ 828265 h 6858000"/>
              <a:gd name="connsiteX801" fmla="*/ 2892114 w 7467600"/>
              <a:gd name="connsiteY801" fmla="*/ 1172635 h 6858000"/>
              <a:gd name="connsiteX802" fmla="*/ 3021459 w 7467600"/>
              <a:gd name="connsiteY802" fmla="*/ 1035385 h 6858000"/>
              <a:gd name="connsiteX803" fmla="*/ 3153873 w 7467600"/>
              <a:gd name="connsiteY803" fmla="*/ 898971 h 6858000"/>
              <a:gd name="connsiteX804" fmla="*/ 3276511 w 7467600"/>
              <a:gd name="connsiteY804" fmla="*/ 786423 h 6858000"/>
              <a:gd name="connsiteX805" fmla="*/ 3584154 w 7467600"/>
              <a:gd name="connsiteY805" fmla="*/ 448218 h 6858000"/>
              <a:gd name="connsiteX806" fmla="*/ 3624562 w 7467600"/>
              <a:gd name="connsiteY806" fmla="*/ 367041 h 6858000"/>
              <a:gd name="connsiteX807" fmla="*/ 3766672 w 7467600"/>
              <a:gd name="connsiteY807" fmla="*/ 359429 h 6858000"/>
              <a:gd name="connsiteX808" fmla="*/ 3996338 w 7467600"/>
              <a:gd name="connsiteY808" fmla="*/ 968237 h 6858000"/>
              <a:gd name="connsiteX809" fmla="*/ 3766672 w 7467600"/>
              <a:gd name="connsiteY809" fmla="*/ 359429 h 6858000"/>
              <a:gd name="connsiteX810" fmla="*/ 5805386 w 7467600"/>
              <a:gd name="connsiteY810" fmla="*/ 239240 h 6858000"/>
              <a:gd name="connsiteX811" fmla="*/ 5736947 w 7467600"/>
              <a:gd name="connsiteY811" fmla="*/ 261367 h 6858000"/>
              <a:gd name="connsiteX812" fmla="*/ 5427012 w 7467600"/>
              <a:gd name="connsiteY812" fmla="*/ 311272 h 6858000"/>
              <a:gd name="connsiteX813" fmla="*/ 5147818 w 7467600"/>
              <a:gd name="connsiteY813" fmla="*/ 322112 h 6858000"/>
              <a:gd name="connsiteX814" fmla="*/ 5060854 w 7467600"/>
              <a:gd name="connsiteY814" fmla="*/ 311882 h 6858000"/>
              <a:gd name="connsiteX815" fmla="*/ 4945989 w 7467600"/>
              <a:gd name="connsiteY815" fmla="*/ 300516 h 6858000"/>
              <a:gd name="connsiteX816" fmla="*/ 5410479 w 7467600"/>
              <a:gd name="connsiteY816" fmla="*/ 348434 h 6858000"/>
              <a:gd name="connsiteX817" fmla="*/ 5805386 w 7467600"/>
              <a:gd name="connsiteY817" fmla="*/ 239240 h 6858000"/>
              <a:gd name="connsiteX818" fmla="*/ 5905192 w 7467600"/>
              <a:gd name="connsiteY818" fmla="*/ 163079 h 6858000"/>
              <a:gd name="connsiteX819" fmla="*/ 5865655 w 7467600"/>
              <a:gd name="connsiteY819" fmla="*/ 171901 h 6858000"/>
              <a:gd name="connsiteX820" fmla="*/ 5259740 w 7467600"/>
              <a:gd name="connsiteY820" fmla="*/ 257013 h 6858000"/>
              <a:gd name="connsiteX821" fmla="*/ 5208466 w 7467600"/>
              <a:gd name="connsiteY821" fmla="*/ 257550 h 6858000"/>
              <a:gd name="connsiteX822" fmla="*/ 4980204 w 7467600"/>
              <a:gd name="connsiteY822" fmla="*/ 271903 h 6858000"/>
              <a:gd name="connsiteX823" fmla="*/ 5068068 w 7467600"/>
              <a:gd name="connsiteY823" fmla="*/ 282244 h 6858000"/>
              <a:gd name="connsiteX824" fmla="*/ 5153231 w 7467600"/>
              <a:gd name="connsiteY824" fmla="*/ 292240 h 6858000"/>
              <a:gd name="connsiteX825" fmla="*/ 5426491 w 7467600"/>
              <a:gd name="connsiteY825" fmla="*/ 281128 h 6858000"/>
              <a:gd name="connsiteX826" fmla="*/ 5731212 w 7467600"/>
              <a:gd name="connsiteY826" fmla="*/ 231951 h 6858000"/>
              <a:gd name="connsiteX827" fmla="*/ 5905192 w 7467600"/>
              <a:gd name="connsiteY827" fmla="*/ 163079 h 6858000"/>
              <a:gd name="connsiteX828" fmla="*/ 5944437 w 7467600"/>
              <a:gd name="connsiteY828" fmla="*/ 113829 h 6858000"/>
              <a:gd name="connsiteX829" fmla="*/ 5825032 w 7467600"/>
              <a:gd name="connsiteY829" fmla="*/ 146405 h 6858000"/>
              <a:gd name="connsiteX830" fmla="*/ 4955599 w 7467600"/>
              <a:gd name="connsiteY830" fmla="*/ 247008 h 6858000"/>
              <a:gd name="connsiteX831" fmla="*/ 5210104 w 7467600"/>
              <a:gd name="connsiteY831" fmla="*/ 228123 h 6858000"/>
              <a:gd name="connsiteX832" fmla="*/ 5261015 w 7467600"/>
              <a:gd name="connsiteY832" fmla="*/ 227087 h 6858000"/>
              <a:gd name="connsiteX833" fmla="*/ 5861181 w 7467600"/>
              <a:gd name="connsiteY833" fmla="*/ 143093 h 6858000"/>
              <a:gd name="connsiteX834" fmla="*/ 5961252 w 7467600"/>
              <a:gd name="connsiteY834" fmla="*/ 114820 h 6858000"/>
              <a:gd name="connsiteX835" fmla="*/ 5944437 w 7467600"/>
              <a:gd name="connsiteY835" fmla="*/ 113829 h 6858000"/>
              <a:gd name="connsiteX836" fmla="*/ 3882765 w 7467600"/>
              <a:gd name="connsiteY836" fmla="*/ 0 h 6858000"/>
              <a:gd name="connsiteX837" fmla="*/ 3995099 w 7467600"/>
              <a:gd name="connsiteY837" fmla="*/ 0 h 6858000"/>
              <a:gd name="connsiteX838" fmla="*/ 4163818 w 7467600"/>
              <a:gd name="connsiteY838" fmla="*/ 234104 h 6858000"/>
              <a:gd name="connsiteX839" fmla="*/ 4172099 w 7467600"/>
              <a:gd name="connsiteY839" fmla="*/ 234207 h 6858000"/>
              <a:gd name="connsiteX840" fmla="*/ 4784282 w 7467600"/>
              <a:gd name="connsiteY840" fmla="*/ 276561 h 6858000"/>
              <a:gd name="connsiteX841" fmla="*/ 4801687 w 7467600"/>
              <a:gd name="connsiteY841" fmla="*/ 267764 h 6858000"/>
              <a:gd name="connsiteX842" fmla="*/ 6082788 w 7467600"/>
              <a:gd name="connsiteY842" fmla="*/ 64119 h 6858000"/>
              <a:gd name="connsiteX843" fmla="*/ 6099442 w 7467600"/>
              <a:gd name="connsiteY843" fmla="*/ 82568 h 6858000"/>
              <a:gd name="connsiteX844" fmla="*/ 4804137 w 7467600"/>
              <a:gd name="connsiteY844" fmla="*/ 320931 h 6858000"/>
              <a:gd name="connsiteX845" fmla="*/ 4227047 w 7467600"/>
              <a:gd name="connsiteY845" fmla="*/ 313415 h 6858000"/>
              <a:gd name="connsiteX846" fmla="*/ 4346041 w 7467600"/>
              <a:gd name="connsiteY846" fmla="*/ 456086 h 6858000"/>
              <a:gd name="connsiteX847" fmla="*/ 4870967 w 7467600"/>
              <a:gd name="connsiteY847" fmla="*/ 963061 h 6858000"/>
              <a:gd name="connsiteX848" fmla="*/ 4889647 w 7467600"/>
              <a:gd name="connsiteY848" fmla="*/ 957147 h 6858000"/>
              <a:gd name="connsiteX849" fmla="*/ 5422504 w 7467600"/>
              <a:gd name="connsiteY849" fmla="*/ 805191 h 6858000"/>
              <a:gd name="connsiteX850" fmla="*/ 6087656 w 7467600"/>
              <a:gd name="connsiteY850" fmla="*/ 826703 h 6858000"/>
              <a:gd name="connsiteX851" fmla="*/ 6058717 w 7467600"/>
              <a:gd name="connsiteY851" fmla="*/ 865992 h 6858000"/>
              <a:gd name="connsiteX852" fmla="*/ 4974153 w 7467600"/>
              <a:gd name="connsiteY852" fmla="*/ 1045456 h 6858000"/>
              <a:gd name="connsiteX853" fmla="*/ 5627835 w 7467600"/>
              <a:gd name="connsiteY853" fmla="*/ 1472077 h 6858000"/>
              <a:gd name="connsiteX854" fmla="*/ 5629817 w 7467600"/>
              <a:gd name="connsiteY854" fmla="*/ 1471412 h 6858000"/>
              <a:gd name="connsiteX855" fmla="*/ 5634124 w 7467600"/>
              <a:gd name="connsiteY855" fmla="*/ 1470572 h 6858000"/>
              <a:gd name="connsiteX856" fmla="*/ 5755832 w 7467600"/>
              <a:gd name="connsiteY856" fmla="*/ 1383886 h 6858000"/>
              <a:gd name="connsiteX857" fmla="*/ 6014186 w 7467600"/>
              <a:gd name="connsiteY857" fmla="*/ 1279799 h 6858000"/>
              <a:gd name="connsiteX858" fmla="*/ 6901619 w 7467600"/>
              <a:gd name="connsiteY858" fmla="*/ 1047874 h 6858000"/>
              <a:gd name="connsiteX859" fmla="*/ 6931566 w 7467600"/>
              <a:gd name="connsiteY859" fmla="*/ 1062034 h 6858000"/>
              <a:gd name="connsiteX860" fmla="*/ 5790982 w 7467600"/>
              <a:gd name="connsiteY860" fmla="*/ 1561380 h 6858000"/>
              <a:gd name="connsiteX861" fmla="*/ 6188971 w 7467600"/>
              <a:gd name="connsiteY861" fmla="*/ 1755168 h 6858000"/>
              <a:gd name="connsiteX862" fmla="*/ 6202446 w 7467600"/>
              <a:gd name="connsiteY862" fmla="*/ 1752268 h 6858000"/>
              <a:gd name="connsiteX863" fmla="*/ 7179560 w 7467600"/>
              <a:gd name="connsiteY863" fmla="*/ 1467551 h 6858000"/>
              <a:gd name="connsiteX864" fmla="*/ 7158730 w 7467600"/>
              <a:gd name="connsiteY864" fmla="*/ 1507835 h 6858000"/>
              <a:gd name="connsiteX865" fmla="*/ 6326959 w 7467600"/>
              <a:gd name="connsiteY865" fmla="*/ 1817686 h 6858000"/>
              <a:gd name="connsiteX866" fmla="*/ 6537433 w 7467600"/>
              <a:gd name="connsiteY866" fmla="*/ 1907790 h 6858000"/>
              <a:gd name="connsiteX867" fmla="*/ 6550221 w 7467600"/>
              <a:gd name="connsiteY867" fmla="*/ 1910729 h 6858000"/>
              <a:gd name="connsiteX868" fmla="*/ 6964438 w 7467600"/>
              <a:gd name="connsiteY868" fmla="*/ 2209505 h 6858000"/>
              <a:gd name="connsiteX869" fmla="*/ 7367862 w 7467600"/>
              <a:gd name="connsiteY869" fmla="*/ 2806833 h 6858000"/>
              <a:gd name="connsiteX870" fmla="*/ 7364329 w 7467600"/>
              <a:gd name="connsiteY870" fmla="*/ 2826907 h 6858000"/>
              <a:gd name="connsiteX871" fmla="*/ 7290545 w 7467600"/>
              <a:gd name="connsiteY871" fmla="*/ 2850663 h 6858000"/>
              <a:gd name="connsiteX872" fmla="*/ 6472036 w 7467600"/>
              <a:gd name="connsiteY872" fmla="*/ 1959003 h 6858000"/>
              <a:gd name="connsiteX873" fmla="*/ 5792897 w 7467600"/>
              <a:gd name="connsiteY873" fmla="*/ 1647747 h 6858000"/>
              <a:gd name="connsiteX874" fmla="*/ 5842751 w 7467600"/>
              <a:gd name="connsiteY874" fmla="*/ 1816112 h 6858000"/>
              <a:gd name="connsiteX875" fmla="*/ 5847424 w 7467600"/>
              <a:gd name="connsiteY875" fmla="*/ 1815776 h 6858000"/>
              <a:gd name="connsiteX876" fmla="*/ 6399821 w 7467600"/>
              <a:gd name="connsiteY876" fmla="*/ 2344799 h 6858000"/>
              <a:gd name="connsiteX877" fmla="*/ 6323232 w 7467600"/>
              <a:gd name="connsiteY877" fmla="*/ 2389634 h 6858000"/>
              <a:gd name="connsiteX878" fmla="*/ 5942958 w 7467600"/>
              <a:gd name="connsiteY878" fmla="*/ 2077708 h 6858000"/>
              <a:gd name="connsiteX879" fmla="*/ 5921559 w 7467600"/>
              <a:gd name="connsiteY879" fmla="*/ 2378596 h 6858000"/>
              <a:gd name="connsiteX880" fmla="*/ 5817651 w 7467600"/>
              <a:gd name="connsiteY880" fmla="*/ 3023919 h 6858000"/>
              <a:gd name="connsiteX881" fmla="*/ 5729634 w 7467600"/>
              <a:gd name="connsiteY881" fmla="*/ 3051849 h 6858000"/>
              <a:gd name="connsiteX882" fmla="*/ 5611018 w 7467600"/>
              <a:gd name="connsiteY882" fmla="*/ 2316769 h 6858000"/>
              <a:gd name="connsiteX883" fmla="*/ 5687608 w 7467600"/>
              <a:gd name="connsiteY883" fmla="*/ 2039972 h 6858000"/>
              <a:gd name="connsiteX884" fmla="*/ 5657554 w 7467600"/>
              <a:gd name="connsiteY884" fmla="*/ 1576445 h 6858000"/>
              <a:gd name="connsiteX885" fmla="*/ 5150475 w 7467600"/>
              <a:gd name="connsiteY885" fmla="*/ 1274012 h 6858000"/>
              <a:gd name="connsiteX886" fmla="*/ 5349142 w 7467600"/>
              <a:gd name="connsiteY886" fmla="*/ 2204405 h 6858000"/>
              <a:gd name="connsiteX887" fmla="*/ 5262214 w 7467600"/>
              <a:gd name="connsiteY887" fmla="*/ 2233836 h 6858000"/>
              <a:gd name="connsiteX888" fmla="*/ 4981539 w 7467600"/>
              <a:gd name="connsiteY888" fmla="*/ 1542201 h 6858000"/>
              <a:gd name="connsiteX889" fmla="*/ 4958461 w 7467600"/>
              <a:gd name="connsiteY889" fmla="*/ 1136957 h 6858000"/>
              <a:gd name="connsiteX890" fmla="*/ 4655015 w 7467600"/>
              <a:gd name="connsiteY890" fmla="*/ 891426 h 6858000"/>
              <a:gd name="connsiteX891" fmla="*/ 4348002 w 7467600"/>
              <a:gd name="connsiteY891" fmla="*/ 2205895 h 6858000"/>
              <a:gd name="connsiteX892" fmla="*/ 4262250 w 7467600"/>
              <a:gd name="connsiteY892" fmla="*/ 2219972 h 6858000"/>
              <a:gd name="connsiteX893" fmla="*/ 4550611 w 7467600"/>
              <a:gd name="connsiteY893" fmla="*/ 817540 h 6858000"/>
              <a:gd name="connsiteX894" fmla="*/ 4564418 w 7467600"/>
              <a:gd name="connsiteY894" fmla="*/ 808293 h 6858000"/>
              <a:gd name="connsiteX895" fmla="*/ 4266388 w 7467600"/>
              <a:gd name="connsiteY895" fmla="*/ 500083 h 6858000"/>
              <a:gd name="connsiteX896" fmla="*/ 4032842 w 7467600"/>
              <a:gd name="connsiteY896" fmla="*/ 211809 h 6858000"/>
              <a:gd name="connsiteX897" fmla="*/ 3882765 w 7467600"/>
              <a:gd name="connsiteY897" fmla="*/ 0 h 6858000"/>
              <a:gd name="connsiteX898" fmla="*/ 3721337 w 7467600"/>
              <a:gd name="connsiteY898" fmla="*/ 0 h 6858000"/>
              <a:gd name="connsiteX899" fmla="*/ 3797544 w 7467600"/>
              <a:gd name="connsiteY899" fmla="*/ 0 h 6858000"/>
              <a:gd name="connsiteX900" fmla="*/ 3775734 w 7467600"/>
              <a:gd name="connsiteY900" fmla="*/ 95131 h 6858000"/>
              <a:gd name="connsiteX901" fmla="*/ 3724807 w 7467600"/>
              <a:gd name="connsiteY901" fmla="*/ 272257 h 6858000"/>
              <a:gd name="connsiteX902" fmla="*/ 3726844 w 7467600"/>
              <a:gd name="connsiteY902" fmla="*/ 282988 h 6858000"/>
              <a:gd name="connsiteX903" fmla="*/ 3742664 w 7467600"/>
              <a:gd name="connsiteY903" fmla="*/ 279918 h 6858000"/>
              <a:gd name="connsiteX904" fmla="*/ 4103910 w 7467600"/>
              <a:gd name="connsiteY904" fmla="*/ 1161917 h 6858000"/>
              <a:gd name="connsiteX905" fmla="*/ 4020269 w 7467600"/>
              <a:gd name="connsiteY905" fmla="*/ 1200406 h 6858000"/>
              <a:gd name="connsiteX906" fmla="*/ 3674882 w 7467600"/>
              <a:gd name="connsiteY906" fmla="*/ 488524 h 6858000"/>
              <a:gd name="connsiteX907" fmla="*/ 3132682 w 7467600"/>
              <a:gd name="connsiteY907" fmla="*/ 1072284 h 6858000"/>
              <a:gd name="connsiteX908" fmla="*/ 2716346 w 7467600"/>
              <a:gd name="connsiteY908" fmla="*/ 1276376 h 6858000"/>
              <a:gd name="connsiteX909" fmla="*/ 2716772 w 7467600"/>
              <a:gd name="connsiteY909" fmla="*/ 1255462 h 6858000"/>
              <a:gd name="connsiteX910" fmla="*/ 3471096 w 7467600"/>
              <a:gd name="connsiteY910" fmla="*/ 437072 h 6858000"/>
              <a:gd name="connsiteX911" fmla="*/ 3639057 w 7467600"/>
              <a:gd name="connsiteY911" fmla="*/ 286334 h 6858000"/>
              <a:gd name="connsiteX912" fmla="*/ 3640309 w 7467600"/>
              <a:gd name="connsiteY912" fmla="*/ 284664 h 6858000"/>
              <a:gd name="connsiteX913" fmla="*/ 3646022 w 7467600"/>
              <a:gd name="connsiteY913" fmla="*/ 276711 h 6858000"/>
              <a:gd name="connsiteX914" fmla="*/ 3707943 w 7467600"/>
              <a:gd name="connsiteY914" fmla="*/ 65958 h 6858000"/>
              <a:gd name="connsiteX915" fmla="*/ 3721337 w 7467600"/>
              <a:gd name="connsiteY915" fmla="*/ 0 h 6858000"/>
              <a:gd name="connsiteX916" fmla="*/ 2867960 w 7467600"/>
              <a:gd name="connsiteY916" fmla="*/ 0 h 6858000"/>
              <a:gd name="connsiteX917" fmla="*/ 2926351 w 7467600"/>
              <a:gd name="connsiteY917" fmla="*/ 0 h 6858000"/>
              <a:gd name="connsiteX918" fmla="*/ 2902823 w 7467600"/>
              <a:gd name="connsiteY918" fmla="*/ 262929 h 6858000"/>
              <a:gd name="connsiteX919" fmla="*/ 2940663 w 7467600"/>
              <a:gd name="connsiteY919" fmla="*/ 140884 h 6858000"/>
              <a:gd name="connsiteX920" fmla="*/ 2947039 w 7467600"/>
              <a:gd name="connsiteY920" fmla="*/ 122524 h 6858000"/>
              <a:gd name="connsiteX921" fmla="*/ 2984316 w 7467600"/>
              <a:gd name="connsiteY921" fmla="*/ 0 h 6858000"/>
              <a:gd name="connsiteX922" fmla="*/ 3016114 w 7467600"/>
              <a:gd name="connsiteY922" fmla="*/ 0 h 6858000"/>
              <a:gd name="connsiteX923" fmla="*/ 2979949 w 7467600"/>
              <a:gd name="connsiteY923" fmla="*/ 119274 h 6858000"/>
              <a:gd name="connsiteX924" fmla="*/ 3023879 w 7467600"/>
              <a:gd name="connsiteY924" fmla="*/ 0 h 6858000"/>
              <a:gd name="connsiteX925" fmla="*/ 3105400 w 7467600"/>
              <a:gd name="connsiteY925" fmla="*/ 0 h 6858000"/>
              <a:gd name="connsiteX926" fmla="*/ 3094669 w 7467600"/>
              <a:gd name="connsiteY926" fmla="*/ 30308 h 6858000"/>
              <a:gd name="connsiteX927" fmla="*/ 2901945 w 7467600"/>
              <a:gd name="connsiteY927" fmla="*/ 466538 h 6858000"/>
              <a:gd name="connsiteX928" fmla="*/ 2815209 w 7467600"/>
              <a:gd name="connsiteY928" fmla="*/ 497361 h 6858000"/>
              <a:gd name="connsiteX929" fmla="*/ 2844845 w 7467600"/>
              <a:gd name="connsiteY929" fmla="*/ 127638 h 6858000"/>
              <a:gd name="connsiteX930" fmla="*/ 2867960 w 7467600"/>
              <a:gd name="connsiteY930" fmla="*/ 0 h 6858000"/>
              <a:gd name="connsiteX931" fmla="*/ 1057230 w 7467600"/>
              <a:gd name="connsiteY931" fmla="*/ 0 h 6858000"/>
              <a:gd name="connsiteX932" fmla="*/ 1111003 w 7467600"/>
              <a:gd name="connsiteY932" fmla="*/ 0 h 6858000"/>
              <a:gd name="connsiteX933" fmla="*/ 1125553 w 7467600"/>
              <a:gd name="connsiteY933" fmla="*/ 52588 h 6858000"/>
              <a:gd name="connsiteX934" fmla="*/ 1304276 w 7467600"/>
              <a:gd name="connsiteY934" fmla="*/ 476275 h 6858000"/>
              <a:gd name="connsiteX935" fmla="*/ 1492066 w 7467600"/>
              <a:gd name="connsiteY935" fmla="*/ 886333 h 6858000"/>
              <a:gd name="connsiteX936" fmla="*/ 1423698 w 7467600"/>
              <a:gd name="connsiteY936" fmla="*/ 710817 h 6858000"/>
              <a:gd name="connsiteX937" fmla="*/ 1357609 w 7467600"/>
              <a:gd name="connsiteY937" fmla="*/ 532892 h 6858000"/>
              <a:gd name="connsiteX938" fmla="*/ 1309550 w 7467600"/>
              <a:gd name="connsiteY938" fmla="*/ 374031 h 6858000"/>
              <a:gd name="connsiteX939" fmla="*/ 1193673 w 7467600"/>
              <a:gd name="connsiteY939" fmla="*/ 49533 h 6858000"/>
              <a:gd name="connsiteX940" fmla="*/ 1164391 w 7467600"/>
              <a:gd name="connsiteY940" fmla="*/ 0 h 6858000"/>
              <a:gd name="connsiteX941" fmla="*/ 1200666 w 7467600"/>
              <a:gd name="connsiteY941" fmla="*/ 0 h 6858000"/>
              <a:gd name="connsiteX942" fmla="*/ 1223408 w 7467600"/>
              <a:gd name="connsiteY942" fmla="*/ 38996 h 6858000"/>
              <a:gd name="connsiteX943" fmla="*/ 1339635 w 7467600"/>
              <a:gd name="connsiteY943" fmla="*/ 365517 h 6858000"/>
              <a:gd name="connsiteX944" fmla="*/ 1387469 w 7467600"/>
              <a:gd name="connsiteY944" fmla="*/ 523079 h 6858000"/>
              <a:gd name="connsiteX945" fmla="*/ 1452685 w 7467600"/>
              <a:gd name="connsiteY945" fmla="*/ 699806 h 6858000"/>
              <a:gd name="connsiteX946" fmla="*/ 1492092 w 7467600"/>
              <a:gd name="connsiteY946" fmla="*/ 800424 h 6858000"/>
              <a:gd name="connsiteX947" fmla="*/ 1455302 w 7467600"/>
              <a:gd name="connsiteY947" fmla="*/ 632913 h 6858000"/>
              <a:gd name="connsiteX948" fmla="*/ 1222336 w 7467600"/>
              <a:gd name="connsiteY948" fmla="*/ 9480 h 6858000"/>
              <a:gd name="connsiteX949" fmla="*/ 1214634 w 7467600"/>
              <a:gd name="connsiteY949" fmla="*/ 0 h 6858000"/>
              <a:gd name="connsiteX950" fmla="*/ 1289827 w 7467600"/>
              <a:gd name="connsiteY950" fmla="*/ 0 h 6858000"/>
              <a:gd name="connsiteX951" fmla="*/ 1321076 w 7467600"/>
              <a:gd name="connsiteY951" fmla="*/ 59722 h 6858000"/>
              <a:gd name="connsiteX952" fmla="*/ 1512579 w 7467600"/>
              <a:gd name="connsiteY952" fmla="*/ 626441 h 6858000"/>
              <a:gd name="connsiteX953" fmla="*/ 1506076 w 7467600"/>
              <a:gd name="connsiteY953" fmla="*/ 1089289 h 6858000"/>
              <a:gd name="connsiteX954" fmla="*/ 1486346 w 7467600"/>
              <a:gd name="connsiteY954" fmla="*/ 1079919 h 6858000"/>
              <a:gd name="connsiteX955" fmla="*/ 1070511 w 7467600"/>
              <a:gd name="connsiteY955" fmla="*/ 48609 h 6858000"/>
              <a:gd name="connsiteX956" fmla="*/ 1057230 w 7467600"/>
              <a:gd name="connsiteY956" fmla="*/ 0 h 6858000"/>
              <a:gd name="connsiteX957" fmla="*/ 43151 w 7467600"/>
              <a:gd name="connsiteY957" fmla="*/ 0 h 6858000"/>
              <a:gd name="connsiteX958" fmla="*/ 95283 w 7467600"/>
              <a:gd name="connsiteY958" fmla="*/ 0 h 6858000"/>
              <a:gd name="connsiteX959" fmla="*/ 300708 w 7467600"/>
              <a:gd name="connsiteY959" fmla="*/ 154571 h 6858000"/>
              <a:gd name="connsiteX960" fmla="*/ 530414 w 7467600"/>
              <a:gd name="connsiteY960" fmla="*/ 354673 h 6858000"/>
              <a:gd name="connsiteX961" fmla="*/ 333785 w 7467600"/>
              <a:gd name="connsiteY961" fmla="*/ 161564 h 6858000"/>
              <a:gd name="connsiteX962" fmla="*/ 147005 w 7467600"/>
              <a:gd name="connsiteY962" fmla="*/ 0 h 6858000"/>
              <a:gd name="connsiteX963" fmla="*/ 272509 w 7467600"/>
              <a:gd name="connsiteY963" fmla="*/ 0 h 6858000"/>
              <a:gd name="connsiteX964" fmla="*/ 326276 w 7467600"/>
              <a:gd name="connsiteY964" fmla="*/ 45847 h 6858000"/>
              <a:gd name="connsiteX965" fmla="*/ 823759 w 7467600"/>
              <a:gd name="connsiteY965" fmla="*/ 574145 h 6858000"/>
              <a:gd name="connsiteX966" fmla="*/ 811254 w 7467600"/>
              <a:gd name="connsiteY966" fmla="*/ 665546 h 6858000"/>
              <a:gd name="connsiteX967" fmla="*/ 154042 w 7467600"/>
              <a:gd name="connsiteY967" fmla="*/ 261522 h 6858000"/>
              <a:gd name="connsiteX968" fmla="*/ 13550 w 7467600"/>
              <a:gd name="connsiteY968" fmla="*/ 158423 h 6858000"/>
              <a:gd name="connsiteX969" fmla="*/ 0 w 7467600"/>
              <a:gd name="connsiteY969" fmla="*/ 146618 h 6858000"/>
              <a:gd name="connsiteX970" fmla="*/ 0 w 7467600"/>
              <a:gd name="connsiteY970" fmla="*/ 59161 h 6858000"/>
              <a:gd name="connsiteX971" fmla="*/ 45427 w 7467600"/>
              <a:gd name="connsiteY971" fmla="*/ 101078 h 6858000"/>
              <a:gd name="connsiteX972" fmla="*/ 630103 w 7467600"/>
              <a:gd name="connsiteY972" fmla="*/ 485885 h 6858000"/>
              <a:gd name="connsiteX973" fmla="*/ 532040 w 7467600"/>
              <a:gd name="connsiteY973" fmla="*/ 399359 h 6858000"/>
              <a:gd name="connsiteX974" fmla="*/ 517618 w 7467600"/>
              <a:gd name="connsiteY974" fmla="*/ 385726 h 6858000"/>
              <a:gd name="connsiteX975" fmla="*/ 285074 w 7467600"/>
              <a:gd name="connsiteY975" fmla="*/ 182755 h 6858000"/>
              <a:gd name="connsiteX976" fmla="*/ 43151 w 7467600"/>
              <a:gd name="connsiteY97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6844835 w 7467600"/>
              <a:gd name="connsiteY74" fmla="*/ 5424988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271900 w 7467600"/>
              <a:gd name="connsiteY78" fmla="*/ 5734551 h 6858000"/>
              <a:gd name="connsiteX79" fmla="*/ 7015907 w 7467600"/>
              <a:gd name="connsiteY79" fmla="*/ 5541548 h 6858000"/>
              <a:gd name="connsiteX80" fmla="*/ 7259646 w 7467600"/>
              <a:gd name="connsiteY80" fmla="*/ 5765985 h 6858000"/>
              <a:gd name="connsiteX81" fmla="*/ 7467600 w 7467600"/>
              <a:gd name="connsiteY81" fmla="*/ 6012219 h 6858000"/>
              <a:gd name="connsiteX82" fmla="*/ 6946849 w 7467600"/>
              <a:gd name="connsiteY82" fmla="*/ 5523271 h 6858000"/>
              <a:gd name="connsiteX83" fmla="*/ 6946972 w 7467600"/>
              <a:gd name="connsiteY83" fmla="*/ 5526491 h 6858000"/>
              <a:gd name="connsiteX84" fmla="*/ 7105827 w 7467600"/>
              <a:gd name="connsiteY84" fmla="*/ 5718700 h 6858000"/>
              <a:gd name="connsiteX85" fmla="*/ 7356878 w 7467600"/>
              <a:gd name="connsiteY85" fmla="*/ 5981332 h 6858000"/>
              <a:gd name="connsiteX86" fmla="*/ 7467600 w 7467600"/>
              <a:gd name="connsiteY86" fmla="*/ 6117703 h 6858000"/>
              <a:gd name="connsiteX87" fmla="*/ 7467600 w 7467600"/>
              <a:gd name="connsiteY87" fmla="*/ 6163634 h 6858000"/>
              <a:gd name="connsiteX88" fmla="*/ 7403637 w 7467600"/>
              <a:gd name="connsiteY88" fmla="*/ 6083957 h 6858000"/>
              <a:gd name="connsiteX89" fmla="*/ 7254615 w 7467600"/>
              <a:gd name="connsiteY89" fmla="*/ 5911918 h 6858000"/>
              <a:gd name="connsiteX90" fmla="*/ 7312589 w 7467600"/>
              <a:gd name="connsiteY90" fmla="*/ 5982309 h 6858000"/>
              <a:gd name="connsiteX91" fmla="*/ 7448321 w 7467600"/>
              <a:gd name="connsiteY91" fmla="*/ 6190991 h 6858000"/>
              <a:gd name="connsiteX92" fmla="*/ 7467600 w 7467600"/>
              <a:gd name="connsiteY92" fmla="*/ 6221686 h 6858000"/>
              <a:gd name="connsiteX93" fmla="*/ 7467600 w 7467600"/>
              <a:gd name="connsiteY93" fmla="*/ 6334256 h 6858000"/>
              <a:gd name="connsiteX94" fmla="*/ 7454976 w 7467600"/>
              <a:gd name="connsiteY94" fmla="*/ 6318297 h 6858000"/>
              <a:gd name="connsiteX95" fmla="*/ 7042773 w 7467600"/>
              <a:gd name="connsiteY95" fmla="*/ 5734011 h 6858000"/>
              <a:gd name="connsiteX96" fmla="*/ 6844835 w 7467600"/>
              <a:gd name="connsiteY96" fmla="*/ 5424988 h 6858000"/>
              <a:gd name="connsiteX97" fmla="*/ 1456157 w 7467600"/>
              <a:gd name="connsiteY97" fmla="*/ 5371404 h 6858000"/>
              <a:gd name="connsiteX98" fmla="*/ 1244432 w 7467600"/>
              <a:gd name="connsiteY98" fmla="*/ 5385601 h 6858000"/>
              <a:gd name="connsiteX99" fmla="*/ 973990 w 7467600"/>
              <a:gd name="connsiteY99" fmla="*/ 5424940 h 6858000"/>
              <a:gd name="connsiteX100" fmla="*/ 1103809 w 7467600"/>
              <a:gd name="connsiteY100" fmla="*/ 5433720 h 6858000"/>
              <a:gd name="connsiteX101" fmla="*/ 1123454 w 7467600"/>
              <a:gd name="connsiteY101" fmla="*/ 5435727 h 6858000"/>
              <a:gd name="connsiteX102" fmla="*/ 1737017 w 7467600"/>
              <a:gd name="connsiteY102" fmla="*/ 5452183 h 6858000"/>
              <a:gd name="connsiteX103" fmla="*/ 1824397 w 7467600"/>
              <a:gd name="connsiteY103" fmla="*/ 5447757 h 6858000"/>
              <a:gd name="connsiteX104" fmla="*/ 2070059 w 7467600"/>
              <a:gd name="connsiteY104" fmla="*/ 5441660 h 6858000"/>
              <a:gd name="connsiteX105" fmla="*/ 1456157 w 7467600"/>
              <a:gd name="connsiteY105" fmla="*/ 5371404 h 6858000"/>
              <a:gd name="connsiteX106" fmla="*/ 4988186 w 7467600"/>
              <a:gd name="connsiteY106" fmla="*/ 5216467 h 6858000"/>
              <a:gd name="connsiteX107" fmla="*/ 4777334 w 7467600"/>
              <a:gd name="connsiteY107" fmla="*/ 5406072 h 6858000"/>
              <a:gd name="connsiteX108" fmla="*/ 4718341 w 7467600"/>
              <a:gd name="connsiteY108" fmla="*/ 5468043 h 6858000"/>
              <a:gd name="connsiteX109" fmla="*/ 4604655 w 7467600"/>
              <a:gd name="connsiteY109" fmla="*/ 5583434 h 6858000"/>
              <a:gd name="connsiteX110" fmla="*/ 4565074 w 7467600"/>
              <a:gd name="connsiteY110" fmla="*/ 5618550 h 6858000"/>
              <a:gd name="connsiteX111" fmla="*/ 4988186 w 7467600"/>
              <a:gd name="connsiteY111" fmla="*/ 5216467 h 6858000"/>
              <a:gd name="connsiteX112" fmla="*/ 4978032 w 7467600"/>
              <a:gd name="connsiteY112" fmla="*/ 5183809 h 6858000"/>
              <a:gd name="connsiteX113" fmla="*/ 4463413 w 7467600"/>
              <a:gd name="connsiteY113" fmla="*/ 5615162 h 6858000"/>
              <a:gd name="connsiteX114" fmla="*/ 4358134 w 7467600"/>
              <a:gd name="connsiteY114" fmla="*/ 5742791 h 6858000"/>
              <a:gd name="connsiteX115" fmla="*/ 4376219 w 7467600"/>
              <a:gd name="connsiteY115" fmla="*/ 5729027 h 6858000"/>
              <a:gd name="connsiteX116" fmla="*/ 4582340 w 7467600"/>
              <a:gd name="connsiteY116" fmla="*/ 5561037 h 6858000"/>
              <a:gd name="connsiteX117" fmla="*/ 4694684 w 7467600"/>
              <a:gd name="connsiteY117" fmla="*/ 5447098 h 6858000"/>
              <a:gd name="connsiteX118" fmla="*/ 4754123 w 7467600"/>
              <a:gd name="connsiteY118" fmla="*/ 5384643 h 6858000"/>
              <a:gd name="connsiteX119" fmla="*/ 4978032 w 7467600"/>
              <a:gd name="connsiteY119" fmla="*/ 5183809 h 6858000"/>
              <a:gd name="connsiteX120" fmla="*/ 1903353 w 7467600"/>
              <a:gd name="connsiteY120" fmla="*/ 5044827 h 6858000"/>
              <a:gd name="connsiteX121" fmla="*/ 1936931 w 7467600"/>
              <a:gd name="connsiteY121" fmla="*/ 5093954 h 6858000"/>
              <a:gd name="connsiteX122" fmla="*/ 2195868 w 7467600"/>
              <a:gd name="connsiteY122" fmla="*/ 5396574 h 6858000"/>
              <a:gd name="connsiteX123" fmla="*/ 2088852 w 7467600"/>
              <a:gd name="connsiteY123" fmla="*/ 5166123 h 6858000"/>
              <a:gd name="connsiteX124" fmla="*/ 1958241 w 7467600"/>
              <a:gd name="connsiteY124" fmla="*/ 5067955 h 6858000"/>
              <a:gd name="connsiteX125" fmla="*/ 1903353 w 7467600"/>
              <a:gd name="connsiteY125" fmla="*/ 5044827 h 6858000"/>
              <a:gd name="connsiteX126" fmla="*/ 1979378 w 7467600"/>
              <a:gd name="connsiteY126" fmla="*/ 4769504 h 6858000"/>
              <a:gd name="connsiteX127" fmla="*/ 2882120 w 7467600"/>
              <a:gd name="connsiteY127" fmla="*/ 5064547 h 6858000"/>
              <a:gd name="connsiteX128" fmla="*/ 2793103 w 7467600"/>
              <a:gd name="connsiteY128" fmla="*/ 5039699 h 6858000"/>
              <a:gd name="connsiteX129" fmla="*/ 2770041 w 7467600"/>
              <a:gd name="connsiteY129" fmla="*/ 5033634 h 6858000"/>
              <a:gd name="connsiteX130" fmla="*/ 1979378 w 7467600"/>
              <a:gd name="connsiteY130" fmla="*/ 4769504 h 6858000"/>
              <a:gd name="connsiteX131" fmla="*/ 1927410 w 7467600"/>
              <a:gd name="connsiteY131" fmla="*/ 4716164 h 6858000"/>
              <a:gd name="connsiteX132" fmla="*/ 1959587 w 7467600"/>
              <a:gd name="connsiteY132" fmla="*/ 4728849 h 6858000"/>
              <a:gd name="connsiteX133" fmla="*/ 2777707 w 7467600"/>
              <a:gd name="connsiteY133" fmla="*/ 5003991 h 6858000"/>
              <a:gd name="connsiteX134" fmla="*/ 2800768 w 7467600"/>
              <a:gd name="connsiteY134" fmla="*/ 5010056 h 6858000"/>
              <a:gd name="connsiteX135" fmla="*/ 2879408 w 7467600"/>
              <a:gd name="connsiteY135" fmla="*/ 5031590 h 6858000"/>
              <a:gd name="connsiteX136" fmla="*/ 2862295 w 7467600"/>
              <a:gd name="connsiteY136" fmla="*/ 5022958 h 6858000"/>
              <a:gd name="connsiteX137" fmla="*/ 2813343 w 7467600"/>
              <a:gd name="connsiteY137" fmla="*/ 4998369 h 6858000"/>
              <a:gd name="connsiteX138" fmla="*/ 2646245 w 7467600"/>
              <a:gd name="connsiteY138" fmla="*/ 4930999 h 6858000"/>
              <a:gd name="connsiteX139" fmla="*/ 1999243 w 7467600"/>
              <a:gd name="connsiteY139" fmla="*/ 4730524 h 6858000"/>
              <a:gd name="connsiteX140" fmla="*/ 1979527 w 7467600"/>
              <a:gd name="connsiteY140" fmla="*/ 4726651 h 6858000"/>
              <a:gd name="connsiteX141" fmla="*/ 1927410 w 7467600"/>
              <a:gd name="connsiteY141" fmla="*/ 4716164 h 6858000"/>
              <a:gd name="connsiteX142" fmla="*/ 1997014 w 7467600"/>
              <a:gd name="connsiteY142" fmla="*/ 4698007 h 6858000"/>
              <a:gd name="connsiteX143" fmla="*/ 2005458 w 7467600"/>
              <a:gd name="connsiteY143" fmla="*/ 4699540 h 6858000"/>
              <a:gd name="connsiteX144" fmla="*/ 2657186 w 7467600"/>
              <a:gd name="connsiteY144" fmla="*/ 4901687 h 6858000"/>
              <a:gd name="connsiteX145" fmla="*/ 2826662 w 7467600"/>
              <a:gd name="connsiteY145" fmla="*/ 4970362 h 6858000"/>
              <a:gd name="connsiteX146" fmla="*/ 2876100 w 7467600"/>
              <a:gd name="connsiteY146" fmla="*/ 4995397 h 6858000"/>
              <a:gd name="connsiteX147" fmla="*/ 3042600 w 7467600"/>
              <a:gd name="connsiteY147" fmla="*/ 5059532 h 6858000"/>
              <a:gd name="connsiteX148" fmla="*/ 1997014 w 7467600"/>
              <a:gd name="connsiteY148" fmla="*/ 4698007 h 6858000"/>
              <a:gd name="connsiteX149" fmla="*/ 2305292 w 7467600"/>
              <a:gd name="connsiteY149" fmla="*/ 4219492 h 6858000"/>
              <a:gd name="connsiteX150" fmla="*/ 3360922 w 7467600"/>
              <a:gd name="connsiteY150" fmla="*/ 4529373 h 6858000"/>
              <a:gd name="connsiteX151" fmla="*/ 3492420 w 7467600"/>
              <a:gd name="connsiteY151" fmla="*/ 4510145 h 6858000"/>
              <a:gd name="connsiteX152" fmla="*/ 3364086 w 7467600"/>
              <a:gd name="connsiteY152" fmla="*/ 4480340 h 6858000"/>
              <a:gd name="connsiteX153" fmla="*/ 3225818 w 7467600"/>
              <a:gd name="connsiteY153" fmla="*/ 4411822 h 6858000"/>
              <a:gd name="connsiteX154" fmla="*/ 3129696 w 7467600"/>
              <a:gd name="connsiteY154" fmla="*/ 4360704 h 6858000"/>
              <a:gd name="connsiteX155" fmla="*/ 2814545 w 7467600"/>
              <a:gd name="connsiteY155" fmla="*/ 4282955 h 6858000"/>
              <a:gd name="connsiteX156" fmla="*/ 2305292 w 7467600"/>
              <a:gd name="connsiteY156" fmla="*/ 4219492 h 6858000"/>
              <a:gd name="connsiteX157" fmla="*/ 2626982 w 7467600"/>
              <a:gd name="connsiteY157" fmla="*/ 4206450 h 6858000"/>
              <a:gd name="connsiteX158" fmla="*/ 2490617 w 7467600"/>
              <a:gd name="connsiteY158" fmla="*/ 4206951 h 6858000"/>
              <a:gd name="connsiteX159" fmla="*/ 2819869 w 7467600"/>
              <a:gd name="connsiteY159" fmla="*/ 4252936 h 6858000"/>
              <a:gd name="connsiteX160" fmla="*/ 3143018 w 7467600"/>
              <a:gd name="connsiteY160" fmla="*/ 4332698 h 6858000"/>
              <a:gd name="connsiteX161" fmla="*/ 3241520 w 7467600"/>
              <a:gd name="connsiteY161" fmla="*/ 4385112 h 6858000"/>
              <a:gd name="connsiteX162" fmla="*/ 3374575 w 7467600"/>
              <a:gd name="connsiteY162" fmla="*/ 4451517 h 6858000"/>
              <a:gd name="connsiteX163" fmla="*/ 3505221 w 7467600"/>
              <a:gd name="connsiteY163" fmla="*/ 4480757 h 6858000"/>
              <a:gd name="connsiteX164" fmla="*/ 2626982 w 7467600"/>
              <a:gd name="connsiteY164" fmla="*/ 4206450 h 6858000"/>
              <a:gd name="connsiteX165" fmla="*/ 1310106 w 7467600"/>
              <a:gd name="connsiteY165" fmla="*/ 3943217 h 6858000"/>
              <a:gd name="connsiteX166" fmla="*/ 854994 w 7467600"/>
              <a:gd name="connsiteY166" fmla="*/ 4399136 h 6858000"/>
              <a:gd name="connsiteX167" fmla="*/ 742462 w 7467600"/>
              <a:gd name="connsiteY167" fmla="*/ 4594648 h 6858000"/>
              <a:gd name="connsiteX168" fmla="*/ 820602 w 7467600"/>
              <a:gd name="connsiteY168" fmla="*/ 4485915 h 6858000"/>
              <a:gd name="connsiteX169" fmla="*/ 878295 w 7467600"/>
              <a:gd name="connsiteY169" fmla="*/ 4403594 h 6858000"/>
              <a:gd name="connsiteX170" fmla="*/ 1240607 w 7467600"/>
              <a:gd name="connsiteY170" fmla="*/ 4010401 h 6858000"/>
              <a:gd name="connsiteX171" fmla="*/ 1310106 w 7467600"/>
              <a:gd name="connsiteY171" fmla="*/ 3943217 h 6858000"/>
              <a:gd name="connsiteX172" fmla="*/ 1423113 w 7467600"/>
              <a:gd name="connsiteY172" fmla="*/ 3874565 h 6858000"/>
              <a:gd name="connsiteX173" fmla="*/ 1260565 w 7467600"/>
              <a:gd name="connsiteY173" fmla="*/ 4031982 h 6858000"/>
              <a:gd name="connsiteX174" fmla="*/ 901900 w 7467600"/>
              <a:gd name="connsiteY174" fmla="*/ 4421236 h 6858000"/>
              <a:gd name="connsiteX175" fmla="*/ 845044 w 7467600"/>
              <a:gd name="connsiteY175" fmla="*/ 4502436 h 6858000"/>
              <a:gd name="connsiteX176" fmla="*/ 685926 w 7467600"/>
              <a:gd name="connsiteY176" fmla="*/ 4703069 h 6858000"/>
              <a:gd name="connsiteX177" fmla="*/ 684248 w 7467600"/>
              <a:gd name="connsiteY177" fmla="*/ 4706721 h 6858000"/>
              <a:gd name="connsiteX178" fmla="*/ 1423113 w 7467600"/>
              <a:gd name="connsiteY178" fmla="*/ 3874565 h 6858000"/>
              <a:gd name="connsiteX179" fmla="*/ 3316479 w 7467600"/>
              <a:gd name="connsiteY179" fmla="*/ 3872136 h 6858000"/>
              <a:gd name="connsiteX180" fmla="*/ 3546806 w 7467600"/>
              <a:gd name="connsiteY180" fmla="*/ 4356139 h 6858000"/>
              <a:gd name="connsiteX181" fmla="*/ 3364433 w 7467600"/>
              <a:gd name="connsiteY181" fmla="*/ 3953121 h 6858000"/>
              <a:gd name="connsiteX182" fmla="*/ 3316479 w 7467600"/>
              <a:gd name="connsiteY182" fmla="*/ 3872136 h 6858000"/>
              <a:gd name="connsiteX183" fmla="*/ 3291335 w 7467600"/>
              <a:gd name="connsiteY183" fmla="*/ 3767420 h 6858000"/>
              <a:gd name="connsiteX184" fmla="*/ 3390805 w 7467600"/>
              <a:gd name="connsiteY184" fmla="*/ 3937163 h 6858000"/>
              <a:gd name="connsiteX185" fmla="*/ 3579062 w 7467600"/>
              <a:gd name="connsiteY185" fmla="*/ 4359040 h 6858000"/>
              <a:gd name="connsiteX186" fmla="*/ 3467355 w 7467600"/>
              <a:gd name="connsiteY186" fmla="*/ 3988130 h 6858000"/>
              <a:gd name="connsiteX187" fmla="*/ 3310753 w 7467600"/>
              <a:gd name="connsiteY187" fmla="*/ 3787140 h 6858000"/>
              <a:gd name="connsiteX188" fmla="*/ 3291335 w 7467600"/>
              <a:gd name="connsiteY188" fmla="*/ 3767420 h 6858000"/>
              <a:gd name="connsiteX189" fmla="*/ 1635889 w 7467600"/>
              <a:gd name="connsiteY189" fmla="*/ 3709494 h 6858000"/>
              <a:gd name="connsiteX190" fmla="*/ 1634800 w 7467600"/>
              <a:gd name="connsiteY190" fmla="*/ 3731111 h 6858000"/>
              <a:gd name="connsiteX191" fmla="*/ 1635889 w 7467600"/>
              <a:gd name="connsiteY191" fmla="*/ 3709494 h 6858000"/>
              <a:gd name="connsiteX192" fmla="*/ 1510397 w 7467600"/>
              <a:gd name="connsiteY192" fmla="*/ 3684705 h 6858000"/>
              <a:gd name="connsiteX193" fmla="*/ 1146550 w 7467600"/>
              <a:gd name="connsiteY193" fmla="*/ 3802012 h 6858000"/>
              <a:gd name="connsiteX194" fmla="*/ 698834 w 7467600"/>
              <a:gd name="connsiteY194" fmla="*/ 3952272 h 6858000"/>
              <a:gd name="connsiteX195" fmla="*/ 34256 w 7467600"/>
              <a:gd name="connsiteY195" fmla="*/ 4347603 h 6858000"/>
              <a:gd name="connsiteX196" fmla="*/ 527241 w 7467600"/>
              <a:gd name="connsiteY196" fmla="*/ 4065078 h 6858000"/>
              <a:gd name="connsiteX197" fmla="*/ 1510397 w 7467600"/>
              <a:gd name="connsiteY197" fmla="*/ 3684705 h 6858000"/>
              <a:gd name="connsiteX198" fmla="*/ 1313114 w 7467600"/>
              <a:gd name="connsiteY198" fmla="*/ 3655216 h 6858000"/>
              <a:gd name="connsiteX199" fmla="*/ 1109304 w 7467600"/>
              <a:gd name="connsiteY199" fmla="*/ 3669030 h 6858000"/>
              <a:gd name="connsiteX200" fmla="*/ 8129 w 7467600"/>
              <a:gd name="connsiteY200" fmla="*/ 4330519 h 6858000"/>
              <a:gd name="connsiteX201" fmla="*/ 687572 w 7467600"/>
              <a:gd name="connsiteY201" fmla="*/ 3925629 h 6858000"/>
              <a:gd name="connsiteX202" fmla="*/ 1138365 w 7467600"/>
              <a:gd name="connsiteY202" fmla="*/ 3774515 h 6858000"/>
              <a:gd name="connsiteX203" fmla="*/ 1505579 w 7467600"/>
              <a:gd name="connsiteY203" fmla="*/ 3655526 h 6858000"/>
              <a:gd name="connsiteX204" fmla="*/ 1313114 w 7467600"/>
              <a:gd name="connsiteY204" fmla="*/ 3655216 h 6858000"/>
              <a:gd name="connsiteX205" fmla="*/ 3655073 w 7467600"/>
              <a:gd name="connsiteY205" fmla="*/ 3650884 h 6858000"/>
              <a:gd name="connsiteX206" fmla="*/ 3989938 w 7467600"/>
              <a:gd name="connsiteY206" fmla="*/ 3991685 h 6858000"/>
              <a:gd name="connsiteX207" fmla="*/ 4393907 w 7467600"/>
              <a:gd name="connsiteY207" fmla="*/ 4261258 h 6858000"/>
              <a:gd name="connsiteX208" fmla="*/ 4648051 w 7467600"/>
              <a:gd name="connsiteY208" fmla="*/ 4374051 h 6858000"/>
              <a:gd name="connsiteX209" fmla="*/ 4383389 w 7467600"/>
              <a:gd name="connsiteY209" fmla="*/ 4184369 h 6858000"/>
              <a:gd name="connsiteX210" fmla="*/ 4165508 w 7467600"/>
              <a:gd name="connsiteY210" fmla="*/ 4035196 h 6858000"/>
              <a:gd name="connsiteX211" fmla="*/ 4068162 w 7467600"/>
              <a:gd name="connsiteY211" fmla="*/ 3953394 h 6858000"/>
              <a:gd name="connsiteX212" fmla="*/ 3981416 w 7467600"/>
              <a:gd name="connsiteY212" fmla="*/ 3880482 h 6858000"/>
              <a:gd name="connsiteX213" fmla="*/ 3800147 w 7467600"/>
              <a:gd name="connsiteY213" fmla="*/ 3749872 h 6858000"/>
              <a:gd name="connsiteX214" fmla="*/ 3655073 w 7467600"/>
              <a:gd name="connsiteY214" fmla="*/ 3650884 h 6858000"/>
              <a:gd name="connsiteX215" fmla="*/ 3670252 w 7467600"/>
              <a:gd name="connsiteY215" fmla="*/ 3622798 h 6858000"/>
              <a:gd name="connsiteX216" fmla="*/ 3817258 w 7467600"/>
              <a:gd name="connsiteY216" fmla="*/ 3723577 h 6858000"/>
              <a:gd name="connsiteX217" fmla="*/ 4000461 w 7467600"/>
              <a:gd name="connsiteY217" fmla="*/ 3855966 h 6858000"/>
              <a:gd name="connsiteX218" fmla="*/ 4088180 w 7467600"/>
              <a:gd name="connsiteY218" fmla="*/ 3929774 h 6858000"/>
              <a:gd name="connsiteX219" fmla="*/ 4184555 w 7467600"/>
              <a:gd name="connsiteY219" fmla="*/ 4010683 h 6858000"/>
              <a:gd name="connsiteX220" fmla="*/ 4399563 w 7467600"/>
              <a:gd name="connsiteY220" fmla="*/ 4158106 h 6858000"/>
              <a:gd name="connsiteX221" fmla="*/ 4684469 w 7467600"/>
              <a:gd name="connsiteY221" fmla="*/ 4364680 h 6858000"/>
              <a:gd name="connsiteX222" fmla="*/ 4690271 w 7467600"/>
              <a:gd name="connsiteY222" fmla="*/ 4370034 h 6858000"/>
              <a:gd name="connsiteX223" fmla="*/ 4136093 w 7467600"/>
              <a:gd name="connsiteY223" fmla="*/ 3858466 h 6858000"/>
              <a:gd name="connsiteX224" fmla="*/ 3670252 w 7467600"/>
              <a:gd name="connsiteY224" fmla="*/ 3622798 h 6858000"/>
              <a:gd name="connsiteX225" fmla="*/ 4440129 w 7467600"/>
              <a:gd name="connsiteY225" fmla="*/ 3448571 h 6858000"/>
              <a:gd name="connsiteX226" fmla="*/ 4856525 w 7467600"/>
              <a:gd name="connsiteY226" fmla="*/ 3915351 h 6858000"/>
              <a:gd name="connsiteX227" fmla="*/ 5059055 w 7467600"/>
              <a:gd name="connsiteY227" fmla="*/ 4108918 h 6858000"/>
              <a:gd name="connsiteX228" fmla="*/ 5290070 w 7467600"/>
              <a:gd name="connsiteY228" fmla="*/ 4263619 h 6858000"/>
              <a:gd name="connsiteX229" fmla="*/ 4834991 w 7467600"/>
              <a:gd name="connsiteY229" fmla="*/ 3830985 h 6858000"/>
              <a:gd name="connsiteX230" fmla="*/ 4440129 w 7467600"/>
              <a:gd name="connsiteY230" fmla="*/ 3448571 h 6858000"/>
              <a:gd name="connsiteX231" fmla="*/ 4441737 w 7467600"/>
              <a:gd name="connsiteY231" fmla="*/ 3399734 h 6858000"/>
              <a:gd name="connsiteX232" fmla="*/ 4431236 w 7467600"/>
              <a:gd name="connsiteY232" fmla="*/ 3400954 h 6858000"/>
              <a:gd name="connsiteX233" fmla="*/ 4557150 w 7467600"/>
              <a:gd name="connsiteY233" fmla="*/ 3510023 h 6858000"/>
              <a:gd name="connsiteX234" fmla="*/ 4856936 w 7467600"/>
              <a:gd name="connsiteY234" fmla="*/ 3809146 h 6858000"/>
              <a:gd name="connsiteX235" fmla="*/ 5111996 w 7467600"/>
              <a:gd name="connsiteY235" fmla="*/ 4065759 h 6858000"/>
              <a:gd name="connsiteX236" fmla="*/ 5388878 w 7467600"/>
              <a:gd name="connsiteY236" fmla="*/ 4300185 h 6858000"/>
              <a:gd name="connsiteX237" fmla="*/ 5425556 w 7467600"/>
              <a:gd name="connsiteY237" fmla="*/ 4308967 h 6858000"/>
              <a:gd name="connsiteX238" fmla="*/ 4943646 w 7467600"/>
              <a:gd name="connsiteY238" fmla="*/ 3822916 h 6858000"/>
              <a:gd name="connsiteX239" fmla="*/ 4594837 w 7467600"/>
              <a:gd name="connsiteY239" fmla="*/ 3532274 h 6858000"/>
              <a:gd name="connsiteX240" fmla="*/ 4441737 w 7467600"/>
              <a:gd name="connsiteY240" fmla="*/ 3399734 h 6858000"/>
              <a:gd name="connsiteX241" fmla="*/ 5425834 w 7467600"/>
              <a:gd name="connsiteY241" fmla="*/ 3162785 h 6858000"/>
              <a:gd name="connsiteX242" fmla="*/ 5401644 w 7467600"/>
              <a:gd name="connsiteY242" fmla="*/ 3617847 h 6858000"/>
              <a:gd name="connsiteX243" fmla="*/ 5467256 w 7467600"/>
              <a:gd name="connsiteY243" fmla="*/ 4175494 h 6858000"/>
              <a:gd name="connsiteX244" fmla="*/ 5448069 w 7467600"/>
              <a:gd name="connsiteY244" fmla="*/ 3567554 h 6858000"/>
              <a:gd name="connsiteX245" fmla="*/ 5425834 w 7467600"/>
              <a:gd name="connsiteY245" fmla="*/ 3162785 h 6858000"/>
              <a:gd name="connsiteX246" fmla="*/ 1318687 w 7467600"/>
              <a:gd name="connsiteY246" fmla="*/ 3113840 h 6858000"/>
              <a:gd name="connsiteX247" fmla="*/ 1066793 w 7467600"/>
              <a:gd name="connsiteY247" fmla="*/ 3212171 h 6858000"/>
              <a:gd name="connsiteX248" fmla="*/ 993319 w 7467600"/>
              <a:gd name="connsiteY248" fmla="*/ 3247648 h 6858000"/>
              <a:gd name="connsiteX249" fmla="*/ 853081 w 7467600"/>
              <a:gd name="connsiteY249" fmla="*/ 3312410 h 6858000"/>
              <a:gd name="connsiteX250" fmla="*/ 805957 w 7467600"/>
              <a:gd name="connsiteY250" fmla="*/ 3330443 h 6858000"/>
              <a:gd name="connsiteX251" fmla="*/ 1318687 w 7467600"/>
              <a:gd name="connsiteY251" fmla="*/ 3113840 h 6858000"/>
              <a:gd name="connsiteX252" fmla="*/ 5453702 w 7467600"/>
              <a:gd name="connsiteY252" fmla="*/ 3090882 h 6858000"/>
              <a:gd name="connsiteX253" fmla="*/ 5480135 w 7467600"/>
              <a:gd name="connsiteY253" fmla="*/ 3565802 h 6858000"/>
              <a:gd name="connsiteX254" fmla="*/ 5499023 w 7467600"/>
              <a:gd name="connsiteY254" fmla="*/ 4166310 h 6858000"/>
              <a:gd name="connsiteX255" fmla="*/ 5547022 w 7467600"/>
              <a:gd name="connsiteY255" fmla="*/ 3607838 h 6858000"/>
              <a:gd name="connsiteX256" fmla="*/ 5515964 w 7467600"/>
              <a:gd name="connsiteY256" fmla="*/ 3378541 h 6858000"/>
              <a:gd name="connsiteX257" fmla="*/ 5453702 w 7467600"/>
              <a:gd name="connsiteY257" fmla="*/ 3090882 h 6858000"/>
              <a:gd name="connsiteX258" fmla="*/ 1238695 w 7467600"/>
              <a:gd name="connsiteY258" fmla="*/ 3076820 h 6858000"/>
              <a:gd name="connsiteX259" fmla="*/ 716371 w 7467600"/>
              <a:gd name="connsiteY259" fmla="*/ 3293249 h 6858000"/>
              <a:gd name="connsiteX260" fmla="*/ 579522 w 7467600"/>
              <a:gd name="connsiteY260" fmla="*/ 3371759 h 6858000"/>
              <a:gd name="connsiteX261" fmla="*/ 600288 w 7467600"/>
              <a:gd name="connsiteY261" fmla="*/ 3365555 h 6858000"/>
              <a:gd name="connsiteX262" fmla="*/ 840692 w 7467600"/>
              <a:gd name="connsiteY262" fmla="*/ 3284921 h 6858000"/>
              <a:gd name="connsiteX263" fmla="*/ 979248 w 7467600"/>
              <a:gd name="connsiteY263" fmla="*/ 3221003 h 6858000"/>
              <a:gd name="connsiteX264" fmla="*/ 1053282 w 7467600"/>
              <a:gd name="connsiteY264" fmla="*/ 3185247 h 6858000"/>
              <a:gd name="connsiteX265" fmla="*/ 1320603 w 7467600"/>
              <a:gd name="connsiteY265" fmla="*/ 3081281 h 6858000"/>
              <a:gd name="connsiteX266" fmla="*/ 1238695 w 7467600"/>
              <a:gd name="connsiteY266" fmla="*/ 3076820 h 6858000"/>
              <a:gd name="connsiteX267" fmla="*/ 5425627 w 7467600"/>
              <a:gd name="connsiteY267" fmla="*/ 2954192 h 6858000"/>
              <a:gd name="connsiteX268" fmla="*/ 5470770 w 7467600"/>
              <a:gd name="connsiteY268" fmla="*/ 3005435 h 6858000"/>
              <a:gd name="connsiteX269" fmla="*/ 5519779 w 7467600"/>
              <a:gd name="connsiteY269" fmla="*/ 4359223 h 6858000"/>
              <a:gd name="connsiteX270" fmla="*/ 5520293 w 7467600"/>
              <a:gd name="connsiteY270" fmla="*/ 4360602 h 6858000"/>
              <a:gd name="connsiteX271" fmla="*/ 5767221 w 7467600"/>
              <a:gd name="connsiteY271" fmla="*/ 4665564 h 6858000"/>
              <a:gd name="connsiteX272" fmla="*/ 6937169 w 7467600"/>
              <a:gd name="connsiteY272" fmla="*/ 4815941 h 6858000"/>
              <a:gd name="connsiteX273" fmla="*/ 6953922 w 7467600"/>
              <a:gd name="connsiteY273" fmla="*/ 4890068 h 6858000"/>
              <a:gd name="connsiteX274" fmla="*/ 6071359 w 7467600"/>
              <a:gd name="connsiteY274" fmla="*/ 4770770 h 6858000"/>
              <a:gd name="connsiteX275" fmla="*/ 6038839 w 7467600"/>
              <a:gd name="connsiteY275" fmla="*/ 4764474 h 6858000"/>
              <a:gd name="connsiteX276" fmla="*/ 6038706 w 7467600"/>
              <a:gd name="connsiteY276" fmla="*/ 4763847 h 6858000"/>
              <a:gd name="connsiteX277" fmla="*/ 6037784 w 7467600"/>
              <a:gd name="connsiteY277" fmla="*/ 4764270 h 6858000"/>
              <a:gd name="connsiteX278" fmla="*/ 6038839 w 7467600"/>
              <a:gd name="connsiteY278" fmla="*/ 4764474 h 6858000"/>
              <a:gd name="connsiteX279" fmla="*/ 6040338 w 7467600"/>
              <a:gd name="connsiteY279" fmla="*/ 4771418 h 6858000"/>
              <a:gd name="connsiteX280" fmla="*/ 6024488 w 7467600"/>
              <a:gd name="connsiteY280" fmla="*/ 4809903 h 6858000"/>
              <a:gd name="connsiteX281" fmla="*/ 5599771 w 7467600"/>
              <a:gd name="connsiteY281" fmla="*/ 5509652 h 6858000"/>
              <a:gd name="connsiteX282" fmla="*/ 5548843 w 7467600"/>
              <a:gd name="connsiteY282" fmla="*/ 5563845 h 6858000"/>
              <a:gd name="connsiteX283" fmla="*/ 5940952 w 7467600"/>
              <a:gd name="connsiteY283" fmla="*/ 6250028 h 6858000"/>
              <a:gd name="connsiteX284" fmla="*/ 6043441 w 7467600"/>
              <a:gd name="connsiteY284" fmla="*/ 6665847 h 6858000"/>
              <a:gd name="connsiteX285" fmla="*/ 6093432 w 7467600"/>
              <a:gd name="connsiteY285" fmla="*/ 6858000 h 6858000"/>
              <a:gd name="connsiteX286" fmla="*/ 6034344 w 7467600"/>
              <a:gd name="connsiteY286" fmla="*/ 6858000 h 6858000"/>
              <a:gd name="connsiteX287" fmla="*/ 6026679 w 7467600"/>
              <a:gd name="connsiteY287" fmla="*/ 6836959 h 6858000"/>
              <a:gd name="connsiteX288" fmla="*/ 5800441 w 7467600"/>
              <a:gd name="connsiteY288" fmla="*/ 6335286 h 6858000"/>
              <a:gd name="connsiteX289" fmla="*/ 5526562 w 7467600"/>
              <a:gd name="connsiteY289" fmla="*/ 5705388 h 6858000"/>
              <a:gd name="connsiteX290" fmla="*/ 5519640 w 7467600"/>
              <a:gd name="connsiteY290" fmla="*/ 5683774 h 6858000"/>
              <a:gd name="connsiteX291" fmla="*/ 5844559 w 7467600"/>
              <a:gd name="connsiteY291" fmla="*/ 6553349 h 6858000"/>
              <a:gd name="connsiteX292" fmla="*/ 5975994 w 7467600"/>
              <a:gd name="connsiteY292" fmla="*/ 6858000 h 6858000"/>
              <a:gd name="connsiteX293" fmla="*/ 5898547 w 7467600"/>
              <a:gd name="connsiteY293" fmla="*/ 6858000 h 6858000"/>
              <a:gd name="connsiteX294" fmla="*/ 5682041 w 7467600"/>
              <a:gd name="connsiteY294" fmla="*/ 6355860 h 6858000"/>
              <a:gd name="connsiteX295" fmla="*/ 5461758 w 7467600"/>
              <a:gd name="connsiteY295" fmla="*/ 5820220 h 6858000"/>
              <a:gd name="connsiteX296" fmla="*/ 5237282 w 7467600"/>
              <a:gd name="connsiteY296" fmla="*/ 6579086 h 6858000"/>
              <a:gd name="connsiteX297" fmla="*/ 5115009 w 7467600"/>
              <a:gd name="connsiteY297" fmla="*/ 6858000 h 6858000"/>
              <a:gd name="connsiteX298" fmla="*/ 5028074 w 7467600"/>
              <a:gd name="connsiteY298" fmla="*/ 6858000 h 6858000"/>
              <a:gd name="connsiteX299" fmla="*/ 5079508 w 7467600"/>
              <a:gd name="connsiteY299" fmla="*/ 6749074 h 6858000"/>
              <a:gd name="connsiteX300" fmla="*/ 5371846 w 7467600"/>
              <a:gd name="connsiteY300" fmla="*/ 5924413 h 6858000"/>
              <a:gd name="connsiteX301" fmla="*/ 5270512 w 7467600"/>
              <a:gd name="connsiteY301" fmla="*/ 6138975 h 6858000"/>
              <a:gd name="connsiteX302" fmla="*/ 5062409 w 7467600"/>
              <a:gd name="connsiteY302" fmla="*/ 6653544 h 6858000"/>
              <a:gd name="connsiteX303" fmla="*/ 5036628 w 7467600"/>
              <a:gd name="connsiteY303" fmla="*/ 6754247 h 6858000"/>
              <a:gd name="connsiteX304" fmla="*/ 5009112 w 7467600"/>
              <a:gd name="connsiteY304" fmla="*/ 6858000 h 6858000"/>
              <a:gd name="connsiteX305" fmla="*/ 4976679 w 7467600"/>
              <a:gd name="connsiteY305" fmla="*/ 6858000 h 6858000"/>
              <a:gd name="connsiteX306" fmla="*/ 5006537 w 7467600"/>
              <a:gd name="connsiteY306" fmla="*/ 6747068 h 6858000"/>
              <a:gd name="connsiteX307" fmla="*/ 5032723 w 7467600"/>
              <a:gd name="connsiteY307" fmla="*/ 6644957 h 6858000"/>
              <a:gd name="connsiteX308" fmla="*/ 5242949 w 7467600"/>
              <a:gd name="connsiteY308" fmla="*/ 6125175 h 6858000"/>
              <a:gd name="connsiteX309" fmla="*/ 5286321 w 7467600"/>
              <a:gd name="connsiteY309" fmla="*/ 6033555 h 6858000"/>
              <a:gd name="connsiteX310" fmla="*/ 5008210 w 7467600"/>
              <a:gd name="connsiteY310" fmla="*/ 6649194 h 6858000"/>
              <a:gd name="connsiteX311" fmla="*/ 4986321 w 7467600"/>
              <a:gd name="connsiteY311" fmla="*/ 6765687 h 6858000"/>
              <a:gd name="connsiteX312" fmla="*/ 4973474 w 7467600"/>
              <a:gd name="connsiteY312" fmla="*/ 6858000 h 6858000"/>
              <a:gd name="connsiteX313" fmla="*/ 4907178 w 7467600"/>
              <a:gd name="connsiteY313" fmla="*/ 6858000 h 6858000"/>
              <a:gd name="connsiteX314" fmla="*/ 4910810 w 7467600"/>
              <a:gd name="connsiteY314" fmla="*/ 6829660 h 6858000"/>
              <a:gd name="connsiteX315" fmla="*/ 4987461 w 7467600"/>
              <a:gd name="connsiteY315" fmla="*/ 6432994 h 6858000"/>
              <a:gd name="connsiteX316" fmla="*/ 5179262 w 7467600"/>
              <a:gd name="connsiteY316" fmla="*/ 6035044 h 6858000"/>
              <a:gd name="connsiteX317" fmla="*/ 4689678 w 7467600"/>
              <a:gd name="connsiteY317" fmla="*/ 6440241 h 6858000"/>
              <a:gd name="connsiteX318" fmla="*/ 4477543 w 7467600"/>
              <a:gd name="connsiteY318" fmla="*/ 6674836 h 6858000"/>
              <a:gd name="connsiteX319" fmla="*/ 4329957 w 7467600"/>
              <a:gd name="connsiteY319" fmla="*/ 6858000 h 6858000"/>
              <a:gd name="connsiteX320" fmla="*/ 4218595 w 7467600"/>
              <a:gd name="connsiteY320" fmla="*/ 6858000 h 6858000"/>
              <a:gd name="connsiteX321" fmla="*/ 4368888 w 7467600"/>
              <a:gd name="connsiteY321" fmla="*/ 6668412 h 6858000"/>
              <a:gd name="connsiteX322" fmla="*/ 4563091 w 7467600"/>
              <a:gd name="connsiteY322" fmla="*/ 6442508 h 6858000"/>
              <a:gd name="connsiteX323" fmla="*/ 5387324 w 7467600"/>
              <a:gd name="connsiteY323" fmla="*/ 5705830 h 6858000"/>
              <a:gd name="connsiteX324" fmla="*/ 5073620 w 7467600"/>
              <a:gd name="connsiteY324" fmla="*/ 5955437 h 6858000"/>
              <a:gd name="connsiteX325" fmla="*/ 4689789 w 7467600"/>
              <a:gd name="connsiteY325" fmla="*/ 6268382 h 6858000"/>
              <a:gd name="connsiteX326" fmla="*/ 4418722 w 7467600"/>
              <a:gd name="connsiteY326" fmla="*/ 6570886 h 6858000"/>
              <a:gd name="connsiteX327" fmla="*/ 4214944 w 7467600"/>
              <a:gd name="connsiteY327" fmla="*/ 6858000 h 6858000"/>
              <a:gd name="connsiteX328" fmla="*/ 4177898 w 7467600"/>
              <a:gd name="connsiteY328" fmla="*/ 6858000 h 6858000"/>
              <a:gd name="connsiteX329" fmla="*/ 4391597 w 7467600"/>
              <a:gd name="connsiteY329" fmla="*/ 6556370 h 6858000"/>
              <a:gd name="connsiteX330" fmla="*/ 4668889 w 7467600"/>
              <a:gd name="connsiteY330" fmla="*/ 6246399 h 6858000"/>
              <a:gd name="connsiteX331" fmla="*/ 5055427 w 7467600"/>
              <a:gd name="connsiteY331" fmla="*/ 5931476 h 6858000"/>
              <a:gd name="connsiteX332" fmla="*/ 5371814 w 7467600"/>
              <a:gd name="connsiteY332" fmla="*/ 5678975 h 6858000"/>
              <a:gd name="connsiteX333" fmla="*/ 4987918 w 7467600"/>
              <a:gd name="connsiteY333" fmla="*/ 5838701 h 6858000"/>
              <a:gd name="connsiteX334" fmla="*/ 4317146 w 7467600"/>
              <a:gd name="connsiteY334" fmla="*/ 6587716 h 6858000"/>
              <a:gd name="connsiteX335" fmla="*/ 4171627 w 7467600"/>
              <a:gd name="connsiteY335" fmla="*/ 6858000 h 6858000"/>
              <a:gd name="connsiteX336" fmla="*/ 4081585 w 7467600"/>
              <a:gd name="connsiteY336" fmla="*/ 6858000 h 6858000"/>
              <a:gd name="connsiteX337" fmla="*/ 4238603 w 7467600"/>
              <a:gd name="connsiteY337" fmla="*/ 6559341 h 6858000"/>
              <a:gd name="connsiteX338" fmla="*/ 4778333 w 7467600"/>
              <a:gd name="connsiteY338" fmla="*/ 5873626 h 6858000"/>
              <a:gd name="connsiteX339" fmla="*/ 5414185 w 7467600"/>
              <a:gd name="connsiteY339" fmla="*/ 5573882 h 6858000"/>
              <a:gd name="connsiteX340" fmla="*/ 5959648 w 7467600"/>
              <a:gd name="connsiteY340" fmla="*/ 4760797 h 6858000"/>
              <a:gd name="connsiteX341" fmla="*/ 5355019 w 7467600"/>
              <a:gd name="connsiteY341" fmla="*/ 4734672 h 6858000"/>
              <a:gd name="connsiteX342" fmla="*/ 5083565 w 7467600"/>
              <a:gd name="connsiteY342" fmla="*/ 5179121 h 6858000"/>
              <a:gd name="connsiteX343" fmla="*/ 4713577 w 7467600"/>
              <a:gd name="connsiteY343" fmla="*/ 5616803 h 6858000"/>
              <a:gd name="connsiteX344" fmla="*/ 3989559 w 7467600"/>
              <a:gd name="connsiteY344" fmla="*/ 6145945 h 6858000"/>
              <a:gd name="connsiteX345" fmla="*/ 3939824 w 7467600"/>
              <a:gd name="connsiteY345" fmla="*/ 6066900 h 6858000"/>
              <a:gd name="connsiteX346" fmla="*/ 4584537 w 7467600"/>
              <a:gd name="connsiteY346" fmla="*/ 5324826 h 6858000"/>
              <a:gd name="connsiteX347" fmla="*/ 5037105 w 7467600"/>
              <a:gd name="connsiteY347" fmla="*/ 5088765 h 6858000"/>
              <a:gd name="connsiteX348" fmla="*/ 5039930 w 7467600"/>
              <a:gd name="connsiteY348" fmla="*/ 5089585 h 6858000"/>
              <a:gd name="connsiteX349" fmla="*/ 5263764 w 7467600"/>
              <a:gd name="connsiteY349" fmla="*/ 4735525 h 6858000"/>
              <a:gd name="connsiteX350" fmla="*/ 4086300 w 7467600"/>
              <a:gd name="connsiteY350" fmla="*/ 4884599 h 6858000"/>
              <a:gd name="connsiteX351" fmla="*/ 4085485 w 7467600"/>
              <a:gd name="connsiteY351" fmla="*/ 4899070 h 6858000"/>
              <a:gd name="connsiteX352" fmla="*/ 3871915 w 7467600"/>
              <a:gd name="connsiteY352" fmla="*/ 5253645 h 6858000"/>
              <a:gd name="connsiteX353" fmla="*/ 3799374 w 7467600"/>
              <a:gd name="connsiteY353" fmla="*/ 5466127 h 6858000"/>
              <a:gd name="connsiteX354" fmla="*/ 3498850 w 7467600"/>
              <a:gd name="connsiteY354" fmla="*/ 6661888 h 6858000"/>
              <a:gd name="connsiteX355" fmla="*/ 3399216 w 7467600"/>
              <a:gd name="connsiteY355" fmla="*/ 6858000 h 6858000"/>
              <a:gd name="connsiteX356" fmla="*/ 3303688 w 7467600"/>
              <a:gd name="connsiteY356" fmla="*/ 6858000 h 6858000"/>
              <a:gd name="connsiteX357" fmla="*/ 3391774 w 7467600"/>
              <a:gd name="connsiteY357" fmla="*/ 6697181 h 6858000"/>
              <a:gd name="connsiteX358" fmla="*/ 3735540 w 7467600"/>
              <a:gd name="connsiteY358" fmla="*/ 5546923 h 6858000"/>
              <a:gd name="connsiteX359" fmla="*/ 3729438 w 7467600"/>
              <a:gd name="connsiteY359" fmla="*/ 5569058 h 6858000"/>
              <a:gd name="connsiteX360" fmla="*/ 3707782 w 7467600"/>
              <a:gd name="connsiteY360" fmla="*/ 5644908 h 6858000"/>
              <a:gd name="connsiteX361" fmla="*/ 3583827 w 7467600"/>
              <a:gd name="connsiteY361" fmla="*/ 6039215 h 6858000"/>
              <a:gd name="connsiteX362" fmla="*/ 3547861 w 7467600"/>
              <a:gd name="connsiteY362" fmla="*/ 6129609 h 6858000"/>
              <a:gd name="connsiteX363" fmla="*/ 3490905 w 7467600"/>
              <a:gd name="connsiteY363" fmla="*/ 6277660 h 6858000"/>
              <a:gd name="connsiteX364" fmla="*/ 3455859 w 7467600"/>
              <a:gd name="connsiteY364" fmla="*/ 6391301 h 6858000"/>
              <a:gd name="connsiteX365" fmla="*/ 3429112 w 7467600"/>
              <a:gd name="connsiteY365" fmla="*/ 6479469 h 6858000"/>
              <a:gd name="connsiteX366" fmla="*/ 3304862 w 7467600"/>
              <a:gd name="connsiteY366" fmla="*/ 6796476 h 6858000"/>
              <a:gd name="connsiteX367" fmla="*/ 3276071 w 7467600"/>
              <a:gd name="connsiteY367" fmla="*/ 6858000 h 6858000"/>
              <a:gd name="connsiteX368" fmla="*/ 3240805 w 7467600"/>
              <a:gd name="connsiteY368" fmla="*/ 6858000 h 6858000"/>
              <a:gd name="connsiteX369" fmla="*/ 3275917 w 7467600"/>
              <a:gd name="connsiteY369" fmla="*/ 6783192 h 6858000"/>
              <a:gd name="connsiteX370" fmla="*/ 3399358 w 7467600"/>
              <a:gd name="connsiteY370" fmla="*/ 6469011 h 6858000"/>
              <a:gd name="connsiteX371" fmla="*/ 3425650 w 7467600"/>
              <a:gd name="connsiteY371" fmla="*/ 6381333 h 6858000"/>
              <a:gd name="connsiteX372" fmla="*/ 3460661 w 7467600"/>
              <a:gd name="connsiteY372" fmla="*/ 6266763 h 6858000"/>
              <a:gd name="connsiteX373" fmla="*/ 3518021 w 7467600"/>
              <a:gd name="connsiteY373" fmla="*/ 6117298 h 6858000"/>
              <a:gd name="connsiteX374" fmla="*/ 3554035 w 7467600"/>
              <a:gd name="connsiteY374" fmla="*/ 6027832 h 6858000"/>
              <a:gd name="connsiteX375" fmla="*/ 3677174 w 7467600"/>
              <a:gd name="connsiteY375" fmla="*/ 5636351 h 6858000"/>
              <a:gd name="connsiteX376" fmla="*/ 3698819 w 7467600"/>
              <a:gd name="connsiteY376" fmla="*/ 5560503 h 6858000"/>
              <a:gd name="connsiteX377" fmla="*/ 3702094 w 7467600"/>
              <a:gd name="connsiteY377" fmla="*/ 5549194 h 6858000"/>
              <a:gd name="connsiteX378" fmla="*/ 3398355 w 7467600"/>
              <a:gd name="connsiteY378" fmla="*/ 6094603 h 6858000"/>
              <a:gd name="connsiteX379" fmla="*/ 3193941 w 7467600"/>
              <a:gd name="connsiteY379" fmla="*/ 6798775 h 6858000"/>
              <a:gd name="connsiteX380" fmla="*/ 3184140 w 7467600"/>
              <a:gd name="connsiteY380" fmla="*/ 6858000 h 6858000"/>
              <a:gd name="connsiteX381" fmla="*/ 3099978 w 7467600"/>
              <a:gd name="connsiteY381" fmla="*/ 6858000 h 6858000"/>
              <a:gd name="connsiteX382" fmla="*/ 3101556 w 7467600"/>
              <a:gd name="connsiteY382" fmla="*/ 6843337 h 6858000"/>
              <a:gd name="connsiteX383" fmla="*/ 3370162 w 7467600"/>
              <a:gd name="connsiteY383" fmla="*/ 5785550 h 6858000"/>
              <a:gd name="connsiteX384" fmla="*/ 3746477 w 7467600"/>
              <a:gd name="connsiteY384" fmla="*/ 5377889 h 6858000"/>
              <a:gd name="connsiteX385" fmla="*/ 3863399 w 7467600"/>
              <a:gd name="connsiteY385" fmla="*/ 5087257 h 6858000"/>
              <a:gd name="connsiteX386" fmla="*/ 3968712 w 7467600"/>
              <a:gd name="connsiteY386" fmla="*/ 4913989 h 6858000"/>
              <a:gd name="connsiteX387" fmla="*/ 2792390 w 7467600"/>
              <a:gd name="connsiteY387" fmla="*/ 5382974 h 6858000"/>
              <a:gd name="connsiteX388" fmla="*/ 2714982 w 7467600"/>
              <a:gd name="connsiteY388" fmla="*/ 5427051 h 6858000"/>
              <a:gd name="connsiteX389" fmla="*/ 2813361 w 7467600"/>
              <a:gd name="connsiteY389" fmla="*/ 6023912 h 6858000"/>
              <a:gd name="connsiteX390" fmla="*/ 2688430 w 7467600"/>
              <a:gd name="connsiteY390" fmla="*/ 6801564 h 6858000"/>
              <a:gd name="connsiteX391" fmla="*/ 2629626 w 7467600"/>
              <a:gd name="connsiteY391" fmla="*/ 6763394 h 6858000"/>
              <a:gd name="connsiteX392" fmla="*/ 2565328 w 7467600"/>
              <a:gd name="connsiteY392" fmla="*/ 5516399 h 6858000"/>
              <a:gd name="connsiteX393" fmla="*/ 1922999 w 7467600"/>
              <a:gd name="connsiteY393" fmla="*/ 5980343 h 6858000"/>
              <a:gd name="connsiteX394" fmla="*/ 1950261 w 7467600"/>
              <a:gd name="connsiteY394" fmla="*/ 6405858 h 6858000"/>
              <a:gd name="connsiteX395" fmla="*/ 2365554 w 7467600"/>
              <a:gd name="connsiteY395" fmla="*/ 6759107 h 6858000"/>
              <a:gd name="connsiteX396" fmla="*/ 2424142 w 7467600"/>
              <a:gd name="connsiteY396" fmla="*/ 6858000 h 6858000"/>
              <a:gd name="connsiteX397" fmla="*/ 2395994 w 7467600"/>
              <a:gd name="connsiteY397" fmla="*/ 6858000 h 6858000"/>
              <a:gd name="connsiteX398" fmla="*/ 2392863 w 7467600"/>
              <a:gd name="connsiteY398" fmla="*/ 6852964 h 6858000"/>
              <a:gd name="connsiteX399" fmla="*/ 2017589 w 7467600"/>
              <a:gd name="connsiteY399" fmla="*/ 6493982 h 6858000"/>
              <a:gd name="connsiteX400" fmla="*/ 2147336 w 7467600"/>
              <a:gd name="connsiteY400" fmla="*/ 6594052 h 6858000"/>
              <a:gd name="connsiteX401" fmla="*/ 2207047 w 7467600"/>
              <a:gd name="connsiteY401" fmla="*/ 6654540 h 6858000"/>
              <a:gd name="connsiteX402" fmla="*/ 2299106 w 7467600"/>
              <a:gd name="connsiteY402" fmla="*/ 6778931 h 6858000"/>
              <a:gd name="connsiteX403" fmla="*/ 2314430 w 7467600"/>
              <a:gd name="connsiteY403" fmla="*/ 6801144 h 6858000"/>
              <a:gd name="connsiteX404" fmla="*/ 2352406 w 7467600"/>
              <a:gd name="connsiteY404" fmla="*/ 6858000 h 6858000"/>
              <a:gd name="connsiteX405" fmla="*/ 2314492 w 7467600"/>
              <a:gd name="connsiteY405" fmla="*/ 6858000 h 6858000"/>
              <a:gd name="connsiteX406" fmla="*/ 2288095 w 7467600"/>
              <a:gd name="connsiteY406" fmla="*/ 6818030 h 6858000"/>
              <a:gd name="connsiteX407" fmla="*/ 2272768 w 7467600"/>
              <a:gd name="connsiteY407" fmla="*/ 6795822 h 6858000"/>
              <a:gd name="connsiteX408" fmla="*/ 2182715 w 7467600"/>
              <a:gd name="connsiteY408" fmla="*/ 6675071 h 6858000"/>
              <a:gd name="connsiteX409" fmla="*/ 2032061 w 7467600"/>
              <a:gd name="connsiteY409" fmla="*/ 6541380 h 6858000"/>
              <a:gd name="connsiteX410" fmla="*/ 2257220 w 7467600"/>
              <a:gd name="connsiteY410" fmla="*/ 6826257 h 6858000"/>
              <a:gd name="connsiteX411" fmla="*/ 2281324 w 7467600"/>
              <a:gd name="connsiteY411" fmla="*/ 6858000 h 6858000"/>
              <a:gd name="connsiteX412" fmla="*/ 2242860 w 7467600"/>
              <a:gd name="connsiteY412" fmla="*/ 6858000 h 6858000"/>
              <a:gd name="connsiteX413" fmla="*/ 2232818 w 7467600"/>
              <a:gd name="connsiteY413" fmla="*/ 6844926 h 6858000"/>
              <a:gd name="connsiteX414" fmla="*/ 1990172 w 7467600"/>
              <a:gd name="connsiteY414" fmla="*/ 6542121 h 6858000"/>
              <a:gd name="connsiteX415" fmla="*/ 2124090 w 7467600"/>
              <a:gd name="connsiteY415" fmla="*/ 6761017 h 6858000"/>
              <a:gd name="connsiteX416" fmla="*/ 2200380 w 7467600"/>
              <a:gd name="connsiteY416" fmla="*/ 6858000 h 6858000"/>
              <a:gd name="connsiteX417" fmla="*/ 2147507 w 7467600"/>
              <a:gd name="connsiteY417" fmla="*/ 6858000 h 6858000"/>
              <a:gd name="connsiteX418" fmla="*/ 2070668 w 7467600"/>
              <a:gd name="connsiteY418" fmla="*/ 6761520 h 6858000"/>
              <a:gd name="connsiteX419" fmla="*/ 1975142 w 7467600"/>
              <a:gd name="connsiteY419" fmla="*/ 6585570 h 6858000"/>
              <a:gd name="connsiteX420" fmla="*/ 2050035 w 7467600"/>
              <a:gd name="connsiteY420" fmla="*/ 6813345 h 6858000"/>
              <a:gd name="connsiteX421" fmla="*/ 2063025 w 7467600"/>
              <a:gd name="connsiteY421" fmla="*/ 6858000 h 6858000"/>
              <a:gd name="connsiteX422" fmla="*/ 2021675 w 7467600"/>
              <a:gd name="connsiteY422" fmla="*/ 6858000 h 6858000"/>
              <a:gd name="connsiteX423" fmla="*/ 2019308 w 7467600"/>
              <a:gd name="connsiteY423" fmla="*/ 6847118 h 6858000"/>
              <a:gd name="connsiteX424" fmla="*/ 1938835 w 7467600"/>
              <a:gd name="connsiteY424" fmla="*/ 6551160 h 6858000"/>
              <a:gd name="connsiteX425" fmla="*/ 1953230 w 7467600"/>
              <a:gd name="connsiteY425" fmla="*/ 6759699 h 6858000"/>
              <a:gd name="connsiteX426" fmla="*/ 1956763 w 7467600"/>
              <a:gd name="connsiteY426" fmla="*/ 6778191 h 6858000"/>
              <a:gd name="connsiteX427" fmla="*/ 1967925 w 7467600"/>
              <a:gd name="connsiteY427" fmla="*/ 6858000 h 6858000"/>
              <a:gd name="connsiteX428" fmla="*/ 1936622 w 7467600"/>
              <a:gd name="connsiteY428" fmla="*/ 6858000 h 6858000"/>
              <a:gd name="connsiteX429" fmla="*/ 1926261 w 7467600"/>
              <a:gd name="connsiteY429" fmla="*/ 6784064 h 6858000"/>
              <a:gd name="connsiteX430" fmla="*/ 1922724 w 7467600"/>
              <a:gd name="connsiteY430" fmla="*/ 6765577 h 6858000"/>
              <a:gd name="connsiteX431" fmla="*/ 1904650 w 7467600"/>
              <a:gd name="connsiteY431" fmla="*/ 6639616 h 6858000"/>
              <a:gd name="connsiteX432" fmla="*/ 1885273 w 7467600"/>
              <a:gd name="connsiteY432" fmla="*/ 6858000 h 6858000"/>
              <a:gd name="connsiteX433" fmla="*/ 1854363 w 7467600"/>
              <a:gd name="connsiteY433" fmla="*/ 6858000 h 6858000"/>
              <a:gd name="connsiteX434" fmla="*/ 1880391 w 7467600"/>
              <a:gd name="connsiteY434" fmla="*/ 6603796 h 6858000"/>
              <a:gd name="connsiteX435" fmla="*/ 1818273 w 7467600"/>
              <a:gd name="connsiteY435" fmla="*/ 6715729 h 6858000"/>
              <a:gd name="connsiteX436" fmla="*/ 1794691 w 7467600"/>
              <a:gd name="connsiteY436" fmla="*/ 6843239 h 6858000"/>
              <a:gd name="connsiteX437" fmla="*/ 1794914 w 7467600"/>
              <a:gd name="connsiteY437" fmla="*/ 6858000 h 6858000"/>
              <a:gd name="connsiteX438" fmla="*/ 1746128 w 7467600"/>
              <a:gd name="connsiteY438" fmla="*/ 6858000 h 6858000"/>
              <a:gd name="connsiteX439" fmla="*/ 1753934 w 7467600"/>
              <a:gd name="connsiteY439" fmla="*/ 6724796 h 6858000"/>
              <a:gd name="connsiteX440" fmla="*/ 1792053 w 7467600"/>
              <a:gd name="connsiteY440" fmla="*/ 6572396 h 6858000"/>
              <a:gd name="connsiteX441" fmla="*/ 1862248 w 7467600"/>
              <a:gd name="connsiteY441" fmla="*/ 6266397 h 6858000"/>
              <a:gd name="connsiteX442" fmla="*/ 1862250 w 7467600"/>
              <a:gd name="connsiteY442" fmla="*/ 6033531 h 6858000"/>
              <a:gd name="connsiteX443" fmla="*/ 1211999 w 7467600"/>
              <a:gd name="connsiteY443" fmla="*/ 6683610 h 6858000"/>
              <a:gd name="connsiteX444" fmla="*/ 1213266 w 7467600"/>
              <a:gd name="connsiteY444" fmla="*/ 6691947 h 6858000"/>
              <a:gd name="connsiteX445" fmla="*/ 1203370 w 7467600"/>
              <a:gd name="connsiteY445" fmla="*/ 6850676 h 6858000"/>
              <a:gd name="connsiteX446" fmla="*/ 1203671 w 7467600"/>
              <a:gd name="connsiteY446" fmla="*/ 6858000 h 6858000"/>
              <a:gd name="connsiteX447" fmla="*/ 1143180 w 7467600"/>
              <a:gd name="connsiteY447" fmla="*/ 6858000 h 6858000"/>
              <a:gd name="connsiteX448" fmla="*/ 1142176 w 7467600"/>
              <a:gd name="connsiteY448" fmla="*/ 6766045 h 6858000"/>
              <a:gd name="connsiteX449" fmla="*/ 1067484 w 7467600"/>
              <a:gd name="connsiteY449" fmla="*/ 6858000 h 6858000"/>
              <a:gd name="connsiteX450" fmla="*/ 953928 w 7467600"/>
              <a:gd name="connsiteY450" fmla="*/ 6858000 h 6858000"/>
              <a:gd name="connsiteX451" fmla="*/ 959715 w 7467600"/>
              <a:gd name="connsiteY451" fmla="*/ 6850185 h 6858000"/>
              <a:gd name="connsiteX452" fmla="*/ 1483788 w 7467600"/>
              <a:gd name="connsiteY452" fmla="*/ 6259174 h 6858000"/>
              <a:gd name="connsiteX453" fmla="*/ 1100671 w 7467600"/>
              <a:gd name="connsiteY453" fmla="*/ 6252137 h 6858000"/>
              <a:gd name="connsiteX454" fmla="*/ 1090144 w 7467600"/>
              <a:gd name="connsiteY454" fmla="*/ 6256748 h 6858000"/>
              <a:gd name="connsiteX455" fmla="*/ 1095872 w 7467600"/>
              <a:gd name="connsiteY455" fmla="*/ 6271892 h 6858000"/>
              <a:gd name="connsiteX456" fmla="*/ 262785 w 7467600"/>
              <a:gd name="connsiteY456" fmla="*/ 6845450 h 6858000"/>
              <a:gd name="connsiteX457" fmla="*/ 209968 w 7467600"/>
              <a:gd name="connsiteY457" fmla="*/ 6770713 h 6858000"/>
              <a:gd name="connsiteX458" fmla="*/ 873460 w 7467600"/>
              <a:gd name="connsiteY458" fmla="*/ 6253768 h 6858000"/>
              <a:gd name="connsiteX459" fmla="*/ 192686 w 7467600"/>
              <a:gd name="connsiteY459" fmla="*/ 5849257 h 6858000"/>
              <a:gd name="connsiteX460" fmla="*/ 4696 w 7467600"/>
              <a:gd name="connsiteY460" fmla="*/ 5697668 h 6858000"/>
              <a:gd name="connsiteX461" fmla="*/ 0 w 7467600"/>
              <a:gd name="connsiteY461" fmla="*/ 5689984 h 6858000"/>
              <a:gd name="connsiteX462" fmla="*/ 0 w 7467600"/>
              <a:gd name="connsiteY462" fmla="*/ 5513472 h 6858000"/>
              <a:gd name="connsiteX463" fmla="*/ 174101 w 7467600"/>
              <a:gd name="connsiteY463" fmla="*/ 5620277 h 6858000"/>
              <a:gd name="connsiteX464" fmla="*/ 891800 w 7467600"/>
              <a:gd name="connsiteY464" fmla="*/ 6036935 h 6858000"/>
              <a:gd name="connsiteX465" fmla="*/ 1072219 w 7467600"/>
              <a:gd name="connsiteY465" fmla="*/ 6169443 h 6858000"/>
              <a:gd name="connsiteX466" fmla="*/ 1074117 w 7467600"/>
              <a:gd name="connsiteY466" fmla="*/ 6170301 h 6858000"/>
              <a:gd name="connsiteX467" fmla="*/ 1083114 w 7467600"/>
              <a:gd name="connsiteY467" fmla="*/ 6174131 h 6858000"/>
              <a:gd name="connsiteX468" fmla="*/ 1543010 w 7467600"/>
              <a:gd name="connsiteY468" fmla="*/ 6191140 h 6858000"/>
              <a:gd name="connsiteX469" fmla="*/ 1551080 w 7467600"/>
              <a:gd name="connsiteY469" fmla="*/ 6195006 h 6858000"/>
              <a:gd name="connsiteX470" fmla="*/ 2345443 w 7467600"/>
              <a:gd name="connsiteY470" fmla="*/ 5549882 h 6858000"/>
              <a:gd name="connsiteX471" fmla="*/ 1721499 w 7467600"/>
              <a:gd name="connsiteY471" fmla="*/ 5599969 h 6858000"/>
              <a:gd name="connsiteX472" fmla="*/ 767716 w 7467600"/>
              <a:gd name="connsiteY472" fmla="*/ 5472768 h 6858000"/>
              <a:gd name="connsiteX473" fmla="*/ 722147 w 7467600"/>
              <a:gd name="connsiteY473" fmla="*/ 5393091 h 6858000"/>
              <a:gd name="connsiteX474" fmla="*/ 1485552 w 7467600"/>
              <a:gd name="connsiteY474" fmla="*/ 5313202 h 6858000"/>
              <a:gd name="connsiteX475" fmla="*/ 2143004 w 7467600"/>
              <a:gd name="connsiteY475" fmla="*/ 5402420 h 6858000"/>
              <a:gd name="connsiteX476" fmla="*/ 1933391 w 7467600"/>
              <a:gd name="connsiteY476" fmla="*/ 5156971 h 6858000"/>
              <a:gd name="connsiteX477" fmla="*/ 1827118 w 7467600"/>
              <a:gd name="connsiteY477" fmla="*/ 4968410 h 6858000"/>
              <a:gd name="connsiteX478" fmla="*/ 1837349 w 7467600"/>
              <a:gd name="connsiteY478" fmla="*/ 4956357 h 6858000"/>
              <a:gd name="connsiteX479" fmla="*/ 2162835 w 7467600"/>
              <a:gd name="connsiteY479" fmla="*/ 5187853 h 6858000"/>
              <a:gd name="connsiteX480" fmla="*/ 2257167 w 7467600"/>
              <a:gd name="connsiteY480" fmla="*/ 5462123 h 6858000"/>
              <a:gd name="connsiteX481" fmla="*/ 2261598 w 7467600"/>
              <a:gd name="connsiteY481" fmla="*/ 5467998 h 6858000"/>
              <a:gd name="connsiteX482" fmla="*/ 2437177 w 7467600"/>
              <a:gd name="connsiteY482" fmla="*/ 5479608 h 6858000"/>
              <a:gd name="connsiteX483" fmla="*/ 2445247 w 7467600"/>
              <a:gd name="connsiteY483" fmla="*/ 5483476 h 6858000"/>
              <a:gd name="connsiteX484" fmla="*/ 2743626 w 7467600"/>
              <a:gd name="connsiteY484" fmla="*/ 5304819 h 6858000"/>
              <a:gd name="connsiteX485" fmla="*/ 3048102 w 7467600"/>
              <a:gd name="connsiteY485" fmla="*/ 5150595 h 6858000"/>
              <a:gd name="connsiteX486" fmla="*/ 1799414 w 7467600"/>
              <a:gd name="connsiteY486" fmla="*/ 4694732 h 6858000"/>
              <a:gd name="connsiteX487" fmla="*/ 1771735 w 7467600"/>
              <a:gd name="connsiteY487" fmla="*/ 4619929 h 6858000"/>
              <a:gd name="connsiteX488" fmla="*/ 3104273 w 7467600"/>
              <a:gd name="connsiteY488" fmla="*/ 5076159 h 6858000"/>
              <a:gd name="connsiteX489" fmla="*/ 3113245 w 7467600"/>
              <a:gd name="connsiteY489" fmla="*/ 5090705 h 6858000"/>
              <a:gd name="connsiteX490" fmla="*/ 3126294 w 7467600"/>
              <a:gd name="connsiteY490" fmla="*/ 5114400 h 6858000"/>
              <a:gd name="connsiteX491" fmla="*/ 3937433 w 7467600"/>
              <a:gd name="connsiteY491" fmla="*/ 4830473 h 6858000"/>
              <a:gd name="connsiteX492" fmla="*/ 3590475 w 7467600"/>
              <a:gd name="connsiteY492" fmla="*/ 4597974 h 6858000"/>
              <a:gd name="connsiteX493" fmla="*/ 3100264 w 7467600"/>
              <a:gd name="connsiteY493" fmla="*/ 4579845 h 6858000"/>
              <a:gd name="connsiteX494" fmla="*/ 2183576 w 7467600"/>
              <a:gd name="connsiteY494" fmla="*/ 4227150 h 6858000"/>
              <a:gd name="connsiteX495" fmla="*/ 2151029 w 7467600"/>
              <a:gd name="connsiteY495" fmla="*/ 4146947 h 6858000"/>
              <a:gd name="connsiteX496" fmla="*/ 3563434 w 7467600"/>
              <a:gd name="connsiteY496" fmla="*/ 4469115 h 6858000"/>
              <a:gd name="connsiteX497" fmla="*/ 3177952 w 7467600"/>
              <a:gd name="connsiteY497" fmla="*/ 3657386 h 6858000"/>
              <a:gd name="connsiteX498" fmla="*/ 3189263 w 7467600"/>
              <a:gd name="connsiteY498" fmla="*/ 3625726 h 6858000"/>
              <a:gd name="connsiteX499" fmla="*/ 3560912 w 7467600"/>
              <a:gd name="connsiteY499" fmla="*/ 4079863 h 6858000"/>
              <a:gd name="connsiteX500" fmla="*/ 3626636 w 7467600"/>
              <a:gd name="connsiteY500" fmla="*/ 4512230 h 6858000"/>
              <a:gd name="connsiteX501" fmla="*/ 3653088 w 7467600"/>
              <a:gd name="connsiteY501" fmla="*/ 4521417 h 6858000"/>
              <a:gd name="connsiteX502" fmla="*/ 3988128 w 7467600"/>
              <a:gd name="connsiteY502" fmla="*/ 4817267 h 6858000"/>
              <a:gd name="connsiteX503" fmla="*/ 4830582 w 7467600"/>
              <a:gd name="connsiteY503" fmla="*/ 4676000 h 6858000"/>
              <a:gd name="connsiteX504" fmla="*/ 4830100 w 7467600"/>
              <a:gd name="connsiteY504" fmla="*/ 4675554 h 6858000"/>
              <a:gd name="connsiteX505" fmla="*/ 4036318 w 7467600"/>
              <a:gd name="connsiteY505" fmla="*/ 4147013 h 6858000"/>
              <a:gd name="connsiteX506" fmla="*/ 3432098 w 7467600"/>
              <a:gd name="connsiteY506" fmla="*/ 3537312 h 6858000"/>
              <a:gd name="connsiteX507" fmla="*/ 3446761 w 7467600"/>
              <a:gd name="connsiteY507" fmla="*/ 3461278 h 6858000"/>
              <a:gd name="connsiteX508" fmla="*/ 4419733 w 7467600"/>
              <a:gd name="connsiteY508" fmla="*/ 3963555 h 6858000"/>
              <a:gd name="connsiteX509" fmla="*/ 4781371 w 7467600"/>
              <a:gd name="connsiteY509" fmla="*/ 4458604 h 6858000"/>
              <a:gd name="connsiteX510" fmla="*/ 4780440 w 7467600"/>
              <a:gd name="connsiteY510" fmla="*/ 4470290 h 6858000"/>
              <a:gd name="connsiteX511" fmla="*/ 4898954 w 7467600"/>
              <a:gd name="connsiteY511" fmla="*/ 4662092 h 6858000"/>
              <a:gd name="connsiteX512" fmla="*/ 4900699 w 7467600"/>
              <a:gd name="connsiteY512" fmla="*/ 4670867 h 6858000"/>
              <a:gd name="connsiteX513" fmla="*/ 5714511 w 7467600"/>
              <a:gd name="connsiteY513" fmla="*/ 4663483 h 6858000"/>
              <a:gd name="connsiteX514" fmla="*/ 5464793 w 7467600"/>
              <a:gd name="connsiteY514" fmla="*/ 4393556 h 6858000"/>
              <a:gd name="connsiteX515" fmla="*/ 5461897 w 7467600"/>
              <a:gd name="connsiteY515" fmla="*/ 4390879 h 6858000"/>
              <a:gd name="connsiteX516" fmla="*/ 4294126 w 7467600"/>
              <a:gd name="connsiteY516" fmla="*/ 3303048 h 6858000"/>
              <a:gd name="connsiteX517" fmla="*/ 4305321 w 7467600"/>
              <a:gd name="connsiteY517" fmla="*/ 3256953 h 6858000"/>
              <a:gd name="connsiteX518" fmla="*/ 4949299 w 7467600"/>
              <a:gd name="connsiteY518" fmla="*/ 3766336 h 6858000"/>
              <a:gd name="connsiteX519" fmla="*/ 5291452 w 7467600"/>
              <a:gd name="connsiteY519" fmla="*/ 4076801 h 6858000"/>
              <a:gd name="connsiteX520" fmla="*/ 5434998 w 7467600"/>
              <a:gd name="connsiteY520" fmla="*/ 4254100 h 6858000"/>
              <a:gd name="connsiteX521" fmla="*/ 5351015 w 7467600"/>
              <a:gd name="connsiteY521" fmla="*/ 3760989 h 6858000"/>
              <a:gd name="connsiteX522" fmla="*/ 5413780 w 7467600"/>
              <a:gd name="connsiteY522" fmla="*/ 2966265 h 6858000"/>
              <a:gd name="connsiteX523" fmla="*/ 5425627 w 7467600"/>
              <a:gd name="connsiteY523" fmla="*/ 2954192 h 6858000"/>
              <a:gd name="connsiteX524" fmla="*/ 6604735 w 7467600"/>
              <a:gd name="connsiteY524" fmla="*/ 2041381 h 6858000"/>
              <a:gd name="connsiteX525" fmla="*/ 7204487 w 7467600"/>
              <a:gd name="connsiteY525" fmla="*/ 2742112 h 6858000"/>
              <a:gd name="connsiteX526" fmla="*/ 7131592 w 7467600"/>
              <a:gd name="connsiteY526" fmla="*/ 2672096 h 6858000"/>
              <a:gd name="connsiteX527" fmla="*/ 6996344 w 7467600"/>
              <a:gd name="connsiteY527" fmla="*/ 2518310 h 6858000"/>
              <a:gd name="connsiteX528" fmla="*/ 6735495 w 7467600"/>
              <a:gd name="connsiteY528" fmla="*/ 2196890 h 6858000"/>
              <a:gd name="connsiteX529" fmla="*/ 6721901 w 7467600"/>
              <a:gd name="connsiteY529" fmla="*/ 2179274 h 6858000"/>
              <a:gd name="connsiteX530" fmla="*/ 6604735 w 7467600"/>
              <a:gd name="connsiteY530" fmla="*/ 2041381 h 6858000"/>
              <a:gd name="connsiteX531" fmla="*/ 6591670 w 7467600"/>
              <a:gd name="connsiteY531" fmla="*/ 1988277 h 6858000"/>
              <a:gd name="connsiteX532" fmla="*/ 6747349 w 7467600"/>
              <a:gd name="connsiteY532" fmla="*/ 2160069 h 6858000"/>
              <a:gd name="connsiteX533" fmla="*/ 6760943 w 7467600"/>
              <a:gd name="connsiteY533" fmla="*/ 2177686 h 6858000"/>
              <a:gd name="connsiteX534" fmla="*/ 7021065 w 7467600"/>
              <a:gd name="connsiteY534" fmla="*/ 2498102 h 6858000"/>
              <a:gd name="connsiteX535" fmla="*/ 7155223 w 7467600"/>
              <a:gd name="connsiteY535" fmla="*/ 2650386 h 6858000"/>
              <a:gd name="connsiteX536" fmla="*/ 7203167 w 7467600"/>
              <a:gd name="connsiteY536" fmla="*/ 2697288 h 6858000"/>
              <a:gd name="connsiteX537" fmla="*/ 6937703 w 7467600"/>
              <a:gd name="connsiteY537" fmla="*/ 2321981 h 6858000"/>
              <a:gd name="connsiteX538" fmla="*/ 6591670 w 7467600"/>
              <a:gd name="connsiteY538" fmla="*/ 1988277 h 6858000"/>
              <a:gd name="connsiteX539" fmla="*/ 5798671 w 7467600"/>
              <a:gd name="connsiteY539" fmla="*/ 1981601 h 6858000"/>
              <a:gd name="connsiteX540" fmla="*/ 5754709 w 7467600"/>
              <a:gd name="connsiteY540" fmla="*/ 2071454 h 6858000"/>
              <a:gd name="connsiteX541" fmla="*/ 5763044 w 7467600"/>
              <a:gd name="connsiteY541" fmla="*/ 2842206 h 6858000"/>
              <a:gd name="connsiteX542" fmla="*/ 5764974 w 7467600"/>
              <a:gd name="connsiteY542" fmla="*/ 2799609 h 6858000"/>
              <a:gd name="connsiteX543" fmla="*/ 5767665 w 7467600"/>
              <a:gd name="connsiteY543" fmla="*/ 2666409 h 6858000"/>
              <a:gd name="connsiteX544" fmla="*/ 5763055 w 7467600"/>
              <a:gd name="connsiteY544" fmla="*/ 2579705 h 6858000"/>
              <a:gd name="connsiteX545" fmla="*/ 5758079 w 7467600"/>
              <a:gd name="connsiteY545" fmla="*/ 2492508 h 6858000"/>
              <a:gd name="connsiteX546" fmla="*/ 5779325 w 7467600"/>
              <a:gd name="connsiteY546" fmla="*/ 2197069 h 6858000"/>
              <a:gd name="connsiteX547" fmla="*/ 5798671 w 7467600"/>
              <a:gd name="connsiteY547" fmla="*/ 1981601 h 6858000"/>
              <a:gd name="connsiteX548" fmla="*/ 5829202 w 7467600"/>
              <a:gd name="connsiteY548" fmla="*/ 1971679 h 6858000"/>
              <a:gd name="connsiteX549" fmla="*/ 5809558 w 7467600"/>
              <a:gd name="connsiteY549" fmla="*/ 2198043 h 6858000"/>
              <a:gd name="connsiteX550" fmla="*/ 5788653 w 7467600"/>
              <a:gd name="connsiteY550" fmla="*/ 2489430 h 6858000"/>
              <a:gd name="connsiteX551" fmla="*/ 5793439 w 7467600"/>
              <a:gd name="connsiteY551" fmla="*/ 2575235 h 6858000"/>
              <a:gd name="connsiteX552" fmla="*/ 5796837 w 7467600"/>
              <a:gd name="connsiteY552" fmla="*/ 2637633 h 6858000"/>
              <a:gd name="connsiteX553" fmla="*/ 5818614 w 7467600"/>
              <a:gd name="connsiteY553" fmla="*/ 2473055 h 6858000"/>
              <a:gd name="connsiteX554" fmla="*/ 5829202 w 7467600"/>
              <a:gd name="connsiteY554" fmla="*/ 1971679 h 6858000"/>
              <a:gd name="connsiteX555" fmla="*/ 5911389 w 7467600"/>
              <a:gd name="connsiteY555" fmla="*/ 1898371 h 6858000"/>
              <a:gd name="connsiteX556" fmla="*/ 6237627 w 7467600"/>
              <a:gd name="connsiteY556" fmla="*/ 2231921 h 6858000"/>
              <a:gd name="connsiteX557" fmla="*/ 5911389 w 7467600"/>
              <a:gd name="connsiteY557" fmla="*/ 1898371 h 6858000"/>
              <a:gd name="connsiteX558" fmla="*/ 6944437 w 7467600"/>
              <a:gd name="connsiteY558" fmla="*/ 1575402 h 6858000"/>
              <a:gd name="connsiteX559" fmla="*/ 6304730 w 7467600"/>
              <a:gd name="connsiteY559" fmla="*/ 1766654 h 6858000"/>
              <a:gd name="connsiteX560" fmla="*/ 6944437 w 7467600"/>
              <a:gd name="connsiteY560" fmla="*/ 1575402 h 6858000"/>
              <a:gd name="connsiteX561" fmla="*/ 7019523 w 7467600"/>
              <a:gd name="connsiteY561" fmla="*/ 1519450 h 6858000"/>
              <a:gd name="connsiteX562" fmla="*/ 6298091 w 7467600"/>
              <a:gd name="connsiteY562" fmla="*/ 1737122 h 6858000"/>
              <a:gd name="connsiteX563" fmla="*/ 7019523 w 7467600"/>
              <a:gd name="connsiteY563" fmla="*/ 1519450 h 6858000"/>
              <a:gd name="connsiteX564" fmla="*/ 2399523 w 7467600"/>
              <a:gd name="connsiteY564" fmla="*/ 1428234 h 6858000"/>
              <a:gd name="connsiteX565" fmla="*/ 2224982 w 7467600"/>
              <a:gd name="connsiteY565" fmla="*/ 1826201 h 6858000"/>
              <a:gd name="connsiteX566" fmla="*/ 2096099 w 7467600"/>
              <a:gd name="connsiteY566" fmla="*/ 2345900 h 6858000"/>
              <a:gd name="connsiteX567" fmla="*/ 2283317 w 7467600"/>
              <a:gd name="connsiteY567" fmla="*/ 1796925 h 6858000"/>
              <a:gd name="connsiteX568" fmla="*/ 2399523 w 7467600"/>
              <a:gd name="connsiteY568" fmla="*/ 1428234 h 6858000"/>
              <a:gd name="connsiteX569" fmla="*/ 2448558 w 7467600"/>
              <a:gd name="connsiteY569" fmla="*/ 1373435 h 6858000"/>
              <a:gd name="connsiteX570" fmla="*/ 2312521 w 7467600"/>
              <a:gd name="connsiteY570" fmla="*/ 1806140 h 6858000"/>
              <a:gd name="connsiteX571" fmla="*/ 2127533 w 7467600"/>
              <a:gd name="connsiteY571" fmla="*/ 2348380 h 6858000"/>
              <a:gd name="connsiteX572" fmla="*/ 2358080 w 7467600"/>
              <a:gd name="connsiteY572" fmla="*/ 1866134 h 6858000"/>
              <a:gd name="connsiteX573" fmla="*/ 2407436 w 7467600"/>
              <a:gd name="connsiteY573" fmla="*/ 1651070 h 6858000"/>
              <a:gd name="connsiteX574" fmla="*/ 2448558 w 7467600"/>
              <a:gd name="connsiteY574" fmla="*/ 1373435 h 6858000"/>
              <a:gd name="connsiteX575" fmla="*/ 278707 w 7467600"/>
              <a:gd name="connsiteY575" fmla="*/ 1352270 h 6858000"/>
              <a:gd name="connsiteX576" fmla="*/ 321570 w 7467600"/>
              <a:gd name="connsiteY576" fmla="*/ 1861610 h 6858000"/>
              <a:gd name="connsiteX577" fmla="*/ 294281 w 7467600"/>
              <a:gd name="connsiteY577" fmla="*/ 1440658 h 6858000"/>
              <a:gd name="connsiteX578" fmla="*/ 278707 w 7467600"/>
              <a:gd name="connsiteY578" fmla="*/ 1352270 h 6858000"/>
              <a:gd name="connsiteX579" fmla="*/ 1423821 w 7467600"/>
              <a:gd name="connsiteY579" fmla="*/ 1351958 h 6858000"/>
              <a:gd name="connsiteX580" fmla="*/ 1638521 w 7467600"/>
              <a:gd name="connsiteY580" fmla="*/ 1908470 h 6858000"/>
              <a:gd name="connsiteX581" fmla="*/ 1754199 w 7467600"/>
              <a:gd name="connsiteY581" fmla="*/ 2149284 h 6858000"/>
              <a:gd name="connsiteX582" fmla="*/ 1908359 w 7467600"/>
              <a:gd name="connsiteY582" fmla="*/ 2364988 h 6858000"/>
              <a:gd name="connsiteX583" fmla="*/ 1647661 w 7467600"/>
              <a:gd name="connsiteY583" fmla="*/ 1825945 h 6858000"/>
              <a:gd name="connsiteX584" fmla="*/ 1423821 w 7467600"/>
              <a:gd name="connsiteY584" fmla="*/ 1351958 h 6858000"/>
              <a:gd name="connsiteX585" fmla="*/ 1431890 w 7467600"/>
              <a:gd name="connsiteY585" fmla="*/ 1306475 h 6858000"/>
              <a:gd name="connsiteX586" fmla="*/ 1507597 w 7467600"/>
              <a:gd name="connsiteY586" fmla="*/ 1446132 h 6858000"/>
              <a:gd name="connsiteX587" fmla="*/ 1674586 w 7467600"/>
              <a:gd name="connsiteY587" fmla="*/ 1813832 h 6858000"/>
              <a:gd name="connsiteX588" fmla="*/ 1815950 w 7467600"/>
              <a:gd name="connsiteY588" fmla="*/ 2128564 h 6858000"/>
              <a:gd name="connsiteX589" fmla="*/ 1984242 w 7467600"/>
              <a:gd name="connsiteY589" fmla="*/ 2430829 h 6858000"/>
              <a:gd name="connsiteX590" fmla="*/ 2014023 w 7467600"/>
              <a:gd name="connsiteY590" fmla="*/ 2450995 h 6858000"/>
              <a:gd name="connsiteX591" fmla="*/ 1747337 w 7467600"/>
              <a:gd name="connsiteY591" fmla="*/ 1855264 h 6858000"/>
              <a:gd name="connsiteX592" fmla="*/ 1533749 w 7467600"/>
              <a:gd name="connsiteY592" fmla="*/ 1478656 h 6858000"/>
              <a:gd name="connsiteX593" fmla="*/ 1431890 w 7467600"/>
              <a:gd name="connsiteY593" fmla="*/ 1306475 h 6858000"/>
              <a:gd name="connsiteX594" fmla="*/ 5052692 w 7467600"/>
              <a:gd name="connsiteY594" fmla="*/ 1292994 h 6858000"/>
              <a:gd name="connsiteX595" fmla="*/ 5200661 w 7467600"/>
              <a:gd name="connsiteY595" fmla="*/ 1635186 h 6858000"/>
              <a:gd name="connsiteX596" fmla="*/ 5297138 w 7467600"/>
              <a:gd name="connsiteY596" fmla="*/ 1906351 h 6858000"/>
              <a:gd name="connsiteX597" fmla="*/ 5052692 w 7467600"/>
              <a:gd name="connsiteY597" fmla="*/ 1292994 h 6858000"/>
              <a:gd name="connsiteX598" fmla="*/ 5009948 w 7467600"/>
              <a:gd name="connsiteY598" fmla="*/ 1273619 h 6858000"/>
              <a:gd name="connsiteX599" fmla="*/ 5121777 w 7467600"/>
              <a:gd name="connsiteY599" fmla="*/ 1654213 h 6858000"/>
              <a:gd name="connsiteX600" fmla="*/ 5293545 w 7467600"/>
              <a:gd name="connsiteY600" fmla="*/ 2072247 h 6858000"/>
              <a:gd name="connsiteX601" fmla="*/ 5294042 w 7467600"/>
              <a:gd name="connsiteY601" fmla="*/ 2065019 h 6858000"/>
              <a:gd name="connsiteX602" fmla="*/ 5171936 w 7467600"/>
              <a:gd name="connsiteY602" fmla="*/ 1647613 h 6858000"/>
              <a:gd name="connsiteX603" fmla="*/ 5009948 w 7467600"/>
              <a:gd name="connsiteY603" fmla="*/ 1273619 h 6858000"/>
              <a:gd name="connsiteX604" fmla="*/ 655236 w 7467600"/>
              <a:gd name="connsiteY604" fmla="*/ 1268632 h 6858000"/>
              <a:gd name="connsiteX605" fmla="*/ 839521 w 7467600"/>
              <a:gd name="connsiteY605" fmla="*/ 1685315 h 6858000"/>
              <a:gd name="connsiteX606" fmla="*/ 1109416 w 7467600"/>
              <a:gd name="connsiteY606" fmla="*/ 2061663 h 6858000"/>
              <a:gd name="connsiteX607" fmla="*/ 1298300 w 7467600"/>
              <a:gd name="connsiteY607" fmla="*/ 2247742 h 6858000"/>
              <a:gd name="connsiteX608" fmla="*/ 1125871 w 7467600"/>
              <a:gd name="connsiteY608" fmla="*/ 1989513 h 6858000"/>
              <a:gd name="connsiteX609" fmla="*/ 981574 w 7467600"/>
              <a:gd name="connsiteY609" fmla="*/ 1783157 h 6858000"/>
              <a:gd name="connsiteX610" fmla="*/ 922198 w 7467600"/>
              <a:gd name="connsiteY610" fmla="*/ 1677437 h 6858000"/>
              <a:gd name="connsiteX611" fmla="*/ 869293 w 7467600"/>
              <a:gd name="connsiteY611" fmla="*/ 1583214 h 6858000"/>
              <a:gd name="connsiteX612" fmla="*/ 751431 w 7467600"/>
              <a:gd name="connsiteY612" fmla="*/ 1405731 h 6858000"/>
              <a:gd name="connsiteX613" fmla="*/ 655236 w 7467600"/>
              <a:gd name="connsiteY613" fmla="*/ 1268632 h 6858000"/>
              <a:gd name="connsiteX614" fmla="*/ 6516292 w 7467600"/>
              <a:gd name="connsiteY614" fmla="*/ 1263064 h 6858000"/>
              <a:gd name="connsiteX615" fmla="*/ 5736320 w 7467600"/>
              <a:gd name="connsiteY615" fmla="*/ 1501803 h 6858000"/>
              <a:gd name="connsiteX616" fmla="*/ 6516292 w 7467600"/>
              <a:gd name="connsiteY616" fmla="*/ 1263064 h 6858000"/>
              <a:gd name="connsiteX617" fmla="*/ 291466 w 7467600"/>
              <a:gd name="connsiteY617" fmla="*/ 1250369 h 6858000"/>
              <a:gd name="connsiteX618" fmla="*/ 323180 w 7467600"/>
              <a:gd name="connsiteY618" fmla="*/ 1435283 h 6858000"/>
              <a:gd name="connsiteX619" fmla="*/ 349381 w 7467600"/>
              <a:gd name="connsiteY619" fmla="*/ 1875041 h 6858000"/>
              <a:gd name="connsiteX620" fmla="*/ 374363 w 7467600"/>
              <a:gd name="connsiteY620" fmla="*/ 1506494 h 6858000"/>
              <a:gd name="connsiteX621" fmla="*/ 302168 w 7467600"/>
              <a:gd name="connsiteY621" fmla="*/ 1274495 h 6858000"/>
              <a:gd name="connsiteX622" fmla="*/ 291466 w 7467600"/>
              <a:gd name="connsiteY622" fmla="*/ 1250369 h 6858000"/>
              <a:gd name="connsiteX623" fmla="*/ 678222 w 7467600"/>
              <a:gd name="connsiteY623" fmla="*/ 1248670 h 6858000"/>
              <a:gd name="connsiteX624" fmla="*/ 775536 w 7467600"/>
              <a:gd name="connsiteY624" fmla="*/ 1388015 h 6858000"/>
              <a:gd name="connsiteX625" fmla="*/ 894529 w 7467600"/>
              <a:gd name="connsiteY625" fmla="*/ 1567739 h 6858000"/>
              <a:gd name="connsiteX626" fmla="*/ 948000 w 7467600"/>
              <a:gd name="connsiteY626" fmla="*/ 1663088 h 6858000"/>
              <a:gd name="connsiteX627" fmla="*/ 1006812 w 7467600"/>
              <a:gd name="connsiteY627" fmla="*/ 1767683 h 6858000"/>
              <a:gd name="connsiteX628" fmla="*/ 1149133 w 7467600"/>
              <a:gd name="connsiteY628" fmla="*/ 1971513 h 6858000"/>
              <a:gd name="connsiteX629" fmla="*/ 1333952 w 7467600"/>
              <a:gd name="connsiteY629" fmla="*/ 2251620 h 6858000"/>
              <a:gd name="connsiteX630" fmla="*/ 1337329 w 7467600"/>
              <a:gd name="connsiteY630" fmla="*/ 2258350 h 6858000"/>
              <a:gd name="connsiteX631" fmla="*/ 1014726 w 7467600"/>
              <a:gd name="connsiteY631" fmla="*/ 1615556 h 6858000"/>
              <a:gd name="connsiteX632" fmla="*/ 678222 w 7467600"/>
              <a:gd name="connsiteY632" fmla="*/ 1248670 h 6858000"/>
              <a:gd name="connsiteX633" fmla="*/ 6691602 w 7467600"/>
              <a:gd name="connsiteY633" fmla="*/ 1140573 h 6858000"/>
              <a:gd name="connsiteX634" fmla="*/ 6571100 w 7467600"/>
              <a:gd name="connsiteY634" fmla="*/ 1183662 h 6858000"/>
              <a:gd name="connsiteX635" fmla="*/ 6241687 w 7467600"/>
              <a:gd name="connsiteY635" fmla="*/ 1257600 h 6858000"/>
              <a:gd name="connsiteX636" fmla="*/ 5693009 w 7467600"/>
              <a:gd name="connsiteY636" fmla="*/ 1478256 h 6858000"/>
              <a:gd name="connsiteX637" fmla="*/ 6548420 w 7467600"/>
              <a:gd name="connsiteY637" fmla="*/ 1214599 h 6858000"/>
              <a:gd name="connsiteX638" fmla="*/ 6605473 w 7467600"/>
              <a:gd name="connsiteY638" fmla="*/ 1184686 h 6858000"/>
              <a:gd name="connsiteX639" fmla="*/ 6691602 w 7467600"/>
              <a:gd name="connsiteY639" fmla="*/ 1140573 h 6858000"/>
              <a:gd name="connsiteX640" fmla="*/ 4002475 w 7467600"/>
              <a:gd name="connsiteY640" fmla="*/ 1037802 h 6858000"/>
              <a:gd name="connsiteX641" fmla="*/ 4000324 w 7467600"/>
              <a:gd name="connsiteY641" fmla="*/ 1039362 h 6858000"/>
              <a:gd name="connsiteX642" fmla="*/ 4002862 w 7467600"/>
              <a:gd name="connsiteY642" fmla="*/ 1042866 h 6858000"/>
              <a:gd name="connsiteX643" fmla="*/ 4002475 w 7467600"/>
              <a:gd name="connsiteY643" fmla="*/ 1037802 h 6858000"/>
              <a:gd name="connsiteX644" fmla="*/ 506322 w 7467600"/>
              <a:gd name="connsiteY644" fmla="*/ 1020997 h 6858000"/>
              <a:gd name="connsiteX645" fmla="*/ 533068 w 7467600"/>
              <a:gd name="connsiteY645" fmla="*/ 1029409 h 6858000"/>
              <a:gd name="connsiteX646" fmla="*/ 1232525 w 7467600"/>
              <a:gd name="connsiteY646" fmla="*/ 1804675 h 6858000"/>
              <a:gd name="connsiteX647" fmla="*/ 1388858 w 7467600"/>
              <a:gd name="connsiteY647" fmla="*/ 2368011 h 6858000"/>
              <a:gd name="connsiteX648" fmla="*/ 1384098 w 7467600"/>
              <a:gd name="connsiteY648" fmla="*/ 2378125 h 6858000"/>
              <a:gd name="connsiteX649" fmla="*/ 1425393 w 7467600"/>
              <a:gd name="connsiteY649" fmla="*/ 2589124 h 6858000"/>
              <a:gd name="connsiteX650" fmla="*/ 1424001 w 7467600"/>
              <a:gd name="connsiteY650" fmla="*/ 2597541 h 6858000"/>
              <a:gd name="connsiteX651" fmla="*/ 2152729 w 7467600"/>
              <a:gd name="connsiteY651" fmla="*/ 2864487 h 6858000"/>
              <a:gd name="connsiteX652" fmla="*/ 2020609 w 7467600"/>
              <a:gd name="connsiteY652" fmla="*/ 2539671 h 6858000"/>
              <a:gd name="connsiteX653" fmla="*/ 2018920 w 7467600"/>
              <a:gd name="connsiteY653" fmla="*/ 2536309 h 6858000"/>
              <a:gd name="connsiteX654" fmla="*/ 1342441 w 7467600"/>
              <a:gd name="connsiteY654" fmla="*/ 1173017 h 6858000"/>
              <a:gd name="connsiteX655" fmla="*/ 1367925 w 7467600"/>
              <a:gd name="connsiteY655" fmla="*/ 1135648 h 6858000"/>
              <a:gd name="connsiteX656" fmla="*/ 1771401 w 7467600"/>
              <a:gd name="connsiteY656" fmla="*/ 1806673 h 6858000"/>
              <a:gd name="connsiteX657" fmla="*/ 1972385 w 7467600"/>
              <a:gd name="connsiteY657" fmla="*/ 2198735 h 6858000"/>
              <a:gd name="connsiteX658" fmla="*/ 2040892 w 7467600"/>
              <a:gd name="connsiteY658" fmla="*/ 2405205 h 6858000"/>
              <a:gd name="connsiteX659" fmla="*/ 2131689 w 7467600"/>
              <a:gd name="connsiteY659" fmla="*/ 1936926 h 6858000"/>
              <a:gd name="connsiteX660" fmla="*/ 2454820 w 7467600"/>
              <a:gd name="connsiteY660" fmla="*/ 1248808 h 6858000"/>
              <a:gd name="connsiteX661" fmla="*/ 2492512 w 7467600"/>
              <a:gd name="connsiteY661" fmla="*/ 1302920 h 6858000"/>
              <a:gd name="connsiteX662" fmla="*/ 2081216 w 7467600"/>
              <a:gd name="connsiteY662" fmla="*/ 2527513 h 6858000"/>
              <a:gd name="connsiteX663" fmla="*/ 2081211 w 7467600"/>
              <a:gd name="connsiteY663" fmla="*/ 2528916 h 6858000"/>
              <a:gd name="connsiteX664" fmla="*/ 2199067 w 7467600"/>
              <a:gd name="connsiteY664" fmla="*/ 2884061 h 6858000"/>
              <a:gd name="connsiteX665" fmla="*/ 3192586 w 7467600"/>
              <a:gd name="connsiteY665" fmla="*/ 3411496 h 6858000"/>
              <a:gd name="connsiteX666" fmla="*/ 3182620 w 7467600"/>
              <a:gd name="connsiteY666" fmla="*/ 3483279 h 6858000"/>
              <a:gd name="connsiteX667" fmla="*/ 2435119 w 7467600"/>
              <a:gd name="connsiteY667" fmla="*/ 3080173 h 6858000"/>
              <a:gd name="connsiteX668" fmla="*/ 2410152 w 7467600"/>
              <a:gd name="connsiteY668" fmla="*/ 3063751 h 6858000"/>
              <a:gd name="connsiteX669" fmla="*/ 2408099 w 7467600"/>
              <a:gd name="connsiteY669" fmla="*/ 3064403 h 6858000"/>
              <a:gd name="connsiteX670" fmla="*/ 2407218 w 7467600"/>
              <a:gd name="connsiteY670" fmla="*/ 3070324 h 6858000"/>
              <a:gd name="connsiteX671" fmla="*/ 2380138 w 7467600"/>
              <a:gd name="connsiteY671" fmla="*/ 3099341 h 6858000"/>
              <a:gd name="connsiteX672" fmla="*/ 1765923 w 7467600"/>
              <a:gd name="connsiteY672" fmla="*/ 3581043 h 6858000"/>
              <a:gd name="connsiteX673" fmla="*/ 1702258 w 7467600"/>
              <a:gd name="connsiteY673" fmla="*/ 3612286 h 6858000"/>
              <a:gd name="connsiteX674" fmla="*/ 1538370 w 7467600"/>
              <a:gd name="connsiteY674" fmla="*/ 3811804 h 6858000"/>
              <a:gd name="connsiteX675" fmla="*/ 542867 w 7467600"/>
              <a:gd name="connsiteY675" fmla="*/ 4944092 h 6858000"/>
              <a:gd name="connsiteX676" fmla="*/ 515800 w 7467600"/>
              <a:gd name="connsiteY676" fmla="*/ 4862180 h 6858000"/>
              <a:gd name="connsiteX677" fmla="*/ 909145 w 7467600"/>
              <a:gd name="connsiteY677" fmla="*/ 4199225 h 6858000"/>
              <a:gd name="connsiteX678" fmla="*/ 1214067 w 7467600"/>
              <a:gd name="connsiteY678" fmla="*/ 3908561 h 6858000"/>
              <a:gd name="connsiteX679" fmla="*/ 640967 w 7467600"/>
              <a:gd name="connsiteY679" fmla="*/ 4105601 h 6858000"/>
              <a:gd name="connsiteX680" fmla="*/ 112563 w 7467600"/>
              <a:gd name="connsiteY680" fmla="*/ 4396952 h 6858000"/>
              <a:gd name="connsiteX681" fmla="*/ 0 w 7467600"/>
              <a:gd name="connsiteY681" fmla="*/ 4466006 h 6858000"/>
              <a:gd name="connsiteX682" fmla="*/ 0 w 7467600"/>
              <a:gd name="connsiteY682" fmla="*/ 4233763 h 6858000"/>
              <a:gd name="connsiteX683" fmla="*/ 36881 w 7467600"/>
              <a:gd name="connsiteY683" fmla="*/ 4200118 h 6858000"/>
              <a:gd name="connsiteX684" fmla="*/ 910534 w 7467600"/>
              <a:gd name="connsiteY684" fmla="*/ 3629753 h 6858000"/>
              <a:gd name="connsiteX685" fmla="*/ 1578717 w 7467600"/>
              <a:gd name="connsiteY685" fmla="*/ 3575982 h 6858000"/>
              <a:gd name="connsiteX686" fmla="*/ 2338780 w 7467600"/>
              <a:gd name="connsiteY686" fmla="*/ 3033725 h 6858000"/>
              <a:gd name="connsiteX687" fmla="*/ 1807991 w 7467600"/>
              <a:gd name="connsiteY687" fmla="*/ 2807184 h 6858000"/>
              <a:gd name="connsiteX688" fmla="*/ 1416358 w 7467600"/>
              <a:gd name="connsiteY688" fmla="*/ 3112571 h 6858000"/>
              <a:gd name="connsiteX689" fmla="*/ 939066 w 7467600"/>
              <a:gd name="connsiteY689" fmla="*/ 3378798 h 6858000"/>
              <a:gd name="connsiteX690" fmla="*/ 115099 w 7467600"/>
              <a:gd name="connsiteY690" fmla="*/ 3607650 h 6858000"/>
              <a:gd name="connsiteX691" fmla="*/ 97284 w 7467600"/>
              <a:gd name="connsiteY691" fmla="*/ 3520393 h 6858000"/>
              <a:gd name="connsiteX692" fmla="*/ 922050 w 7467600"/>
              <a:gd name="connsiteY692" fmla="*/ 3074867 h 6858000"/>
              <a:gd name="connsiteX693" fmla="*/ 1405265 w 7467600"/>
              <a:gd name="connsiteY693" fmla="*/ 3016319 h 6858000"/>
              <a:gd name="connsiteX694" fmla="*/ 1407512 w 7467600"/>
              <a:gd name="connsiteY694" fmla="*/ 3018001 h 6858000"/>
              <a:gd name="connsiteX695" fmla="*/ 1726266 w 7467600"/>
              <a:gd name="connsiteY695" fmla="*/ 2777274 h 6858000"/>
              <a:gd name="connsiteX696" fmla="*/ 625390 w 7467600"/>
              <a:gd name="connsiteY696" fmla="*/ 2514541 h 6858000"/>
              <a:gd name="connsiteX697" fmla="*/ 619799 w 7467600"/>
              <a:gd name="connsiteY697" fmla="*/ 2527180 h 6858000"/>
              <a:gd name="connsiteX698" fmla="*/ 310030 w 7467600"/>
              <a:gd name="connsiteY698" fmla="*/ 2771818 h 6858000"/>
              <a:gd name="connsiteX699" fmla="*/ 173877 w 7467600"/>
              <a:gd name="connsiteY699" fmla="*/ 2937056 h 6858000"/>
              <a:gd name="connsiteX700" fmla="*/ 77889 w 7467600"/>
              <a:gd name="connsiteY700" fmla="*/ 3138440 h 6858000"/>
              <a:gd name="connsiteX701" fmla="*/ 0 w 7467600"/>
              <a:gd name="connsiteY701" fmla="*/ 3271395 h 6858000"/>
              <a:gd name="connsiteX702" fmla="*/ 0 w 7467600"/>
              <a:gd name="connsiteY702" fmla="*/ 3153002 h 6858000"/>
              <a:gd name="connsiteX703" fmla="*/ 2386 w 7467600"/>
              <a:gd name="connsiteY703" fmla="*/ 3149203 h 6858000"/>
              <a:gd name="connsiteX704" fmla="*/ 89753 w 7467600"/>
              <a:gd name="connsiteY704" fmla="*/ 2987702 h 6858000"/>
              <a:gd name="connsiteX705" fmla="*/ 76869 w 7467600"/>
              <a:gd name="connsiteY705" fmla="*/ 3005404 h 6858000"/>
              <a:gd name="connsiteX706" fmla="*/ 32049 w 7467600"/>
              <a:gd name="connsiteY706" fmla="*/ 3065814 h 6858000"/>
              <a:gd name="connsiteX707" fmla="*/ 0 w 7467600"/>
              <a:gd name="connsiteY707" fmla="*/ 3108744 h 6858000"/>
              <a:gd name="connsiteX708" fmla="*/ 0 w 7467600"/>
              <a:gd name="connsiteY708" fmla="*/ 3058059 h 6858000"/>
              <a:gd name="connsiteX709" fmla="*/ 7610 w 7467600"/>
              <a:gd name="connsiteY709" fmla="*/ 3047889 h 6858000"/>
              <a:gd name="connsiteX710" fmla="*/ 52419 w 7467600"/>
              <a:gd name="connsiteY710" fmla="*/ 2987479 h 6858000"/>
              <a:gd name="connsiteX711" fmla="*/ 59142 w 7467600"/>
              <a:gd name="connsiteY711" fmla="*/ 2978488 h 6858000"/>
              <a:gd name="connsiteX712" fmla="*/ 0 w 7467600"/>
              <a:gd name="connsiteY712" fmla="*/ 3015334 h 6858000"/>
              <a:gd name="connsiteX713" fmla="*/ 0 w 7467600"/>
              <a:gd name="connsiteY713" fmla="*/ 2914286 h 6858000"/>
              <a:gd name="connsiteX714" fmla="*/ 36383 w 7467600"/>
              <a:gd name="connsiteY714" fmla="*/ 2901128 h 6858000"/>
              <a:gd name="connsiteX715" fmla="*/ 156329 w 7467600"/>
              <a:gd name="connsiteY715" fmla="*/ 2840533 h 6858000"/>
              <a:gd name="connsiteX716" fmla="*/ 358355 w 7467600"/>
              <a:gd name="connsiteY716" fmla="*/ 2620471 h 6858000"/>
              <a:gd name="connsiteX717" fmla="*/ 510577 w 7467600"/>
              <a:gd name="connsiteY717" fmla="*/ 2501244 h 6858000"/>
              <a:gd name="connsiteX718" fmla="*/ 211967 w 7467600"/>
              <a:gd name="connsiteY718" fmla="*/ 2479171 h 6858000"/>
              <a:gd name="connsiteX719" fmla="*/ 0 w 7467600"/>
              <a:gd name="connsiteY719" fmla="*/ 2476398 h 6858000"/>
              <a:gd name="connsiteX720" fmla="*/ 0 w 7467600"/>
              <a:gd name="connsiteY720" fmla="*/ 2389189 h 6858000"/>
              <a:gd name="connsiteX721" fmla="*/ 103062 w 7467600"/>
              <a:gd name="connsiteY721" fmla="*/ 2389518 h 6858000"/>
              <a:gd name="connsiteX722" fmla="*/ 510734 w 7467600"/>
              <a:gd name="connsiteY722" fmla="*/ 2416201 h 6858000"/>
              <a:gd name="connsiteX723" fmla="*/ 279257 w 7467600"/>
              <a:gd name="connsiteY723" fmla="*/ 2092102 h 6858000"/>
              <a:gd name="connsiteX724" fmla="*/ 65265 w 7467600"/>
              <a:gd name="connsiteY724" fmla="*/ 2006049 h 6858000"/>
              <a:gd name="connsiteX725" fmla="*/ 0 w 7467600"/>
              <a:gd name="connsiteY725" fmla="*/ 1982532 h 6858000"/>
              <a:gd name="connsiteX726" fmla="*/ 0 w 7467600"/>
              <a:gd name="connsiteY726" fmla="*/ 1912789 h 6858000"/>
              <a:gd name="connsiteX727" fmla="*/ 97460 w 7467600"/>
              <a:gd name="connsiteY727" fmla="*/ 1953725 h 6858000"/>
              <a:gd name="connsiteX728" fmla="*/ 221272 w 7467600"/>
              <a:gd name="connsiteY728" fmla="*/ 1980766 h 6858000"/>
              <a:gd name="connsiteX729" fmla="*/ 116765 w 7467600"/>
              <a:gd name="connsiteY729" fmla="*/ 1911033 h 6858000"/>
              <a:gd name="connsiteX730" fmla="*/ 16405 w 7467600"/>
              <a:gd name="connsiteY730" fmla="*/ 1803412 h 6858000"/>
              <a:gd name="connsiteX731" fmla="*/ 0 w 7467600"/>
              <a:gd name="connsiteY731" fmla="*/ 1784777 h 6858000"/>
              <a:gd name="connsiteX732" fmla="*/ 0 w 7467600"/>
              <a:gd name="connsiteY732" fmla="*/ 1740082 h 6858000"/>
              <a:gd name="connsiteX733" fmla="*/ 39394 w 7467600"/>
              <a:gd name="connsiteY733" fmla="*/ 1784856 h 6858000"/>
              <a:gd name="connsiteX734" fmla="*/ 135813 w 7467600"/>
              <a:gd name="connsiteY734" fmla="*/ 1888838 h 6858000"/>
              <a:gd name="connsiteX735" fmla="*/ 242575 w 7467600"/>
              <a:gd name="connsiteY735" fmla="*/ 1958841 h 6858000"/>
              <a:gd name="connsiteX736" fmla="*/ 82197 w 7467600"/>
              <a:gd name="connsiteY736" fmla="*/ 1754826 h 6858000"/>
              <a:gd name="connsiteX737" fmla="*/ 0 w 7467600"/>
              <a:gd name="connsiteY737" fmla="*/ 1679650 h 6858000"/>
              <a:gd name="connsiteX738" fmla="*/ 0 w 7467600"/>
              <a:gd name="connsiteY738" fmla="*/ 1602463 h 6858000"/>
              <a:gd name="connsiteX739" fmla="*/ 84689 w 7467600"/>
              <a:gd name="connsiteY739" fmla="*/ 1677442 h 6858000"/>
              <a:gd name="connsiteX740" fmla="*/ 298437 w 7467600"/>
              <a:gd name="connsiteY740" fmla="*/ 1968019 h 6858000"/>
              <a:gd name="connsiteX741" fmla="*/ 227269 w 7467600"/>
              <a:gd name="connsiteY741" fmla="*/ 1114064 h 6858000"/>
              <a:gd name="connsiteX742" fmla="*/ 248003 w 7467600"/>
              <a:gd name="connsiteY742" fmla="*/ 1089613 h 6858000"/>
              <a:gd name="connsiteX743" fmla="*/ 427020 w 7467600"/>
              <a:gd name="connsiteY743" fmla="*/ 1619803 h 6858000"/>
              <a:gd name="connsiteX744" fmla="*/ 340345 w 7467600"/>
              <a:gd name="connsiteY744" fmla="*/ 2027739 h 6858000"/>
              <a:gd name="connsiteX745" fmla="*/ 360865 w 7467600"/>
              <a:gd name="connsiteY745" fmla="*/ 2044827 h 6858000"/>
              <a:gd name="connsiteX746" fmla="*/ 560414 w 7467600"/>
              <a:gd name="connsiteY746" fmla="*/ 2421457 h 6858000"/>
              <a:gd name="connsiteX747" fmla="*/ 1359703 w 7467600"/>
              <a:gd name="connsiteY747" fmla="*/ 2578554 h 6858000"/>
              <a:gd name="connsiteX748" fmla="*/ 1359422 w 7467600"/>
              <a:gd name="connsiteY748" fmla="*/ 2577994 h 6858000"/>
              <a:gd name="connsiteX749" fmla="*/ 828701 w 7467600"/>
              <a:gd name="connsiteY749" fmla="*/ 1839520 h 6858000"/>
              <a:gd name="connsiteX750" fmla="*/ 494427 w 7467600"/>
              <a:gd name="connsiteY750" fmla="*/ 1092333 h 6858000"/>
              <a:gd name="connsiteX751" fmla="*/ 506322 w 7467600"/>
              <a:gd name="connsiteY751" fmla="*/ 1020997 h 6858000"/>
              <a:gd name="connsiteX752" fmla="*/ 4570198 w 7467600"/>
              <a:gd name="connsiteY752" fmla="*/ 978081 h 6858000"/>
              <a:gd name="connsiteX753" fmla="*/ 4523691 w 7467600"/>
              <a:gd name="connsiteY753" fmla="*/ 1127776 h 6858000"/>
              <a:gd name="connsiteX754" fmla="*/ 4509875 w 7467600"/>
              <a:gd name="connsiteY754" fmla="*/ 1167552 h 6858000"/>
              <a:gd name="connsiteX755" fmla="*/ 4478168 w 7467600"/>
              <a:gd name="connsiteY755" fmla="*/ 1260735 h 6858000"/>
              <a:gd name="connsiteX756" fmla="*/ 4409309 w 7467600"/>
              <a:gd name="connsiteY756" fmla="*/ 1666996 h 6858000"/>
              <a:gd name="connsiteX757" fmla="*/ 4370031 w 7467600"/>
              <a:gd name="connsiteY757" fmla="*/ 1955666 h 6858000"/>
              <a:gd name="connsiteX758" fmla="*/ 4570198 w 7467600"/>
              <a:gd name="connsiteY758" fmla="*/ 978081 h 6858000"/>
              <a:gd name="connsiteX759" fmla="*/ 4557898 w 7467600"/>
              <a:gd name="connsiteY759" fmla="*/ 900011 h 6858000"/>
              <a:gd name="connsiteX760" fmla="*/ 4344840 w 7467600"/>
              <a:gd name="connsiteY760" fmla="*/ 1922038 h 6858000"/>
              <a:gd name="connsiteX761" fmla="*/ 4378710 w 7467600"/>
              <a:gd name="connsiteY761" fmla="*/ 1665516 h 6858000"/>
              <a:gd name="connsiteX762" fmla="*/ 4448798 w 7467600"/>
              <a:gd name="connsiteY762" fmla="*/ 1253024 h 6858000"/>
              <a:gd name="connsiteX763" fmla="*/ 4480315 w 7467600"/>
              <a:gd name="connsiteY763" fmla="*/ 1158454 h 6858000"/>
              <a:gd name="connsiteX764" fmla="*/ 4494133 w 7467600"/>
              <a:gd name="connsiteY764" fmla="*/ 1118676 h 6858000"/>
              <a:gd name="connsiteX765" fmla="*/ 4557898 w 7467600"/>
              <a:gd name="connsiteY765" fmla="*/ 900011 h 6858000"/>
              <a:gd name="connsiteX766" fmla="*/ 5870151 w 7467600"/>
              <a:gd name="connsiteY766" fmla="*/ 898890 h 6858000"/>
              <a:gd name="connsiteX767" fmla="*/ 5861335 w 7467600"/>
              <a:gd name="connsiteY767" fmla="*/ 899177 h 6858000"/>
              <a:gd name="connsiteX768" fmla="*/ 5843702 w 7467600"/>
              <a:gd name="connsiteY768" fmla="*/ 899748 h 6858000"/>
              <a:gd name="connsiteX769" fmla="*/ 5651107 w 7467600"/>
              <a:gd name="connsiteY769" fmla="*/ 920306 h 6858000"/>
              <a:gd name="connsiteX770" fmla="*/ 5459407 w 7467600"/>
              <a:gd name="connsiteY770" fmla="*/ 940975 h 6858000"/>
              <a:gd name="connsiteX771" fmla="*/ 5374846 w 7467600"/>
              <a:gd name="connsiteY771" fmla="*/ 941988 h 6858000"/>
              <a:gd name="connsiteX772" fmla="*/ 5256105 w 7467600"/>
              <a:gd name="connsiteY772" fmla="*/ 945632 h 6858000"/>
              <a:gd name="connsiteX773" fmla="*/ 5107071 w 7467600"/>
              <a:gd name="connsiteY773" fmla="*/ 969720 h 6858000"/>
              <a:gd name="connsiteX774" fmla="*/ 4998681 w 7467600"/>
              <a:gd name="connsiteY774" fmla="*/ 988771 h 6858000"/>
              <a:gd name="connsiteX775" fmla="*/ 5870151 w 7467600"/>
              <a:gd name="connsiteY775" fmla="*/ 898890 h 6858000"/>
              <a:gd name="connsiteX776" fmla="*/ 5504425 w 7467600"/>
              <a:gd name="connsiteY776" fmla="*/ 848067 h 6858000"/>
              <a:gd name="connsiteX777" fmla="*/ 4968849 w 7467600"/>
              <a:gd name="connsiteY777" fmla="*/ 962318 h 6858000"/>
              <a:gd name="connsiteX778" fmla="*/ 5104039 w 7467600"/>
              <a:gd name="connsiteY778" fmla="*/ 940634 h 6858000"/>
              <a:gd name="connsiteX779" fmla="*/ 5256311 w 7467600"/>
              <a:gd name="connsiteY779" fmla="*/ 916490 h 6858000"/>
              <a:gd name="connsiteX780" fmla="*/ 5377381 w 7467600"/>
              <a:gd name="connsiteY780" fmla="*/ 912671 h 6858000"/>
              <a:gd name="connsiteX781" fmla="*/ 5460148 w 7467600"/>
              <a:gd name="connsiteY781" fmla="*/ 911442 h 6858000"/>
              <a:gd name="connsiteX782" fmla="*/ 5648971 w 7467600"/>
              <a:gd name="connsiteY782" fmla="*/ 891331 h 6858000"/>
              <a:gd name="connsiteX783" fmla="*/ 5844807 w 7467600"/>
              <a:gd name="connsiteY783" fmla="*/ 870718 h 6858000"/>
              <a:gd name="connsiteX784" fmla="*/ 5862975 w 7467600"/>
              <a:gd name="connsiteY784" fmla="*/ 869756 h 6858000"/>
              <a:gd name="connsiteX785" fmla="*/ 5920887 w 7467600"/>
              <a:gd name="connsiteY785" fmla="*/ 865929 h 6858000"/>
              <a:gd name="connsiteX786" fmla="*/ 5504425 w 7467600"/>
              <a:gd name="connsiteY786" fmla="*/ 848067 h 6858000"/>
              <a:gd name="connsiteX787" fmla="*/ 3607114 w 7467600"/>
              <a:gd name="connsiteY787" fmla="*/ 467441 h 6858000"/>
              <a:gd name="connsiteX788" fmla="*/ 3296242 w 7467600"/>
              <a:gd name="connsiteY788" fmla="*/ 807991 h 6858000"/>
              <a:gd name="connsiteX789" fmla="*/ 3174674 w 7467600"/>
              <a:gd name="connsiteY789" fmla="*/ 919759 h 6858000"/>
              <a:gd name="connsiteX790" fmla="*/ 3042978 w 7467600"/>
              <a:gd name="connsiteY790" fmla="*/ 1054894 h 6858000"/>
              <a:gd name="connsiteX791" fmla="*/ 2968914 w 7467600"/>
              <a:gd name="connsiteY791" fmla="*/ 1133756 h 6858000"/>
              <a:gd name="connsiteX792" fmla="*/ 3103823 w 7467600"/>
              <a:gd name="connsiteY792" fmla="*/ 1026814 h 6858000"/>
              <a:gd name="connsiteX793" fmla="*/ 3607114 w 7467600"/>
              <a:gd name="connsiteY793" fmla="*/ 467441 h 6858000"/>
              <a:gd name="connsiteX794" fmla="*/ 3744487 w 7467600"/>
              <a:gd name="connsiteY794" fmla="*/ 383136 h 6858000"/>
              <a:gd name="connsiteX795" fmla="*/ 3970213 w 7467600"/>
              <a:gd name="connsiteY795" fmla="*/ 995559 h 6858000"/>
              <a:gd name="connsiteX796" fmla="*/ 3744487 w 7467600"/>
              <a:gd name="connsiteY796" fmla="*/ 383136 h 6858000"/>
              <a:gd name="connsiteX797" fmla="*/ 3624562 w 7467600"/>
              <a:gd name="connsiteY797" fmla="*/ 367041 h 6858000"/>
              <a:gd name="connsiteX798" fmla="*/ 3489712 w 7467600"/>
              <a:gd name="connsiteY798" fmla="*/ 485386 h 6858000"/>
              <a:gd name="connsiteX799" fmla="*/ 3182994 w 7467600"/>
              <a:gd name="connsiteY799" fmla="*/ 828265 h 6858000"/>
              <a:gd name="connsiteX800" fmla="*/ 2892114 w 7467600"/>
              <a:gd name="connsiteY800" fmla="*/ 1172635 h 6858000"/>
              <a:gd name="connsiteX801" fmla="*/ 3021459 w 7467600"/>
              <a:gd name="connsiteY801" fmla="*/ 1035385 h 6858000"/>
              <a:gd name="connsiteX802" fmla="*/ 3153873 w 7467600"/>
              <a:gd name="connsiteY802" fmla="*/ 898971 h 6858000"/>
              <a:gd name="connsiteX803" fmla="*/ 3276511 w 7467600"/>
              <a:gd name="connsiteY803" fmla="*/ 786423 h 6858000"/>
              <a:gd name="connsiteX804" fmla="*/ 3584154 w 7467600"/>
              <a:gd name="connsiteY804" fmla="*/ 448218 h 6858000"/>
              <a:gd name="connsiteX805" fmla="*/ 3624562 w 7467600"/>
              <a:gd name="connsiteY805" fmla="*/ 367041 h 6858000"/>
              <a:gd name="connsiteX806" fmla="*/ 3766672 w 7467600"/>
              <a:gd name="connsiteY806" fmla="*/ 359429 h 6858000"/>
              <a:gd name="connsiteX807" fmla="*/ 3996338 w 7467600"/>
              <a:gd name="connsiteY807" fmla="*/ 968237 h 6858000"/>
              <a:gd name="connsiteX808" fmla="*/ 3766672 w 7467600"/>
              <a:gd name="connsiteY808" fmla="*/ 359429 h 6858000"/>
              <a:gd name="connsiteX809" fmla="*/ 5805386 w 7467600"/>
              <a:gd name="connsiteY809" fmla="*/ 239240 h 6858000"/>
              <a:gd name="connsiteX810" fmla="*/ 5736947 w 7467600"/>
              <a:gd name="connsiteY810" fmla="*/ 261367 h 6858000"/>
              <a:gd name="connsiteX811" fmla="*/ 5427012 w 7467600"/>
              <a:gd name="connsiteY811" fmla="*/ 311272 h 6858000"/>
              <a:gd name="connsiteX812" fmla="*/ 5147818 w 7467600"/>
              <a:gd name="connsiteY812" fmla="*/ 322112 h 6858000"/>
              <a:gd name="connsiteX813" fmla="*/ 5060854 w 7467600"/>
              <a:gd name="connsiteY813" fmla="*/ 311882 h 6858000"/>
              <a:gd name="connsiteX814" fmla="*/ 4945989 w 7467600"/>
              <a:gd name="connsiteY814" fmla="*/ 300516 h 6858000"/>
              <a:gd name="connsiteX815" fmla="*/ 5410479 w 7467600"/>
              <a:gd name="connsiteY815" fmla="*/ 348434 h 6858000"/>
              <a:gd name="connsiteX816" fmla="*/ 5805386 w 7467600"/>
              <a:gd name="connsiteY816" fmla="*/ 239240 h 6858000"/>
              <a:gd name="connsiteX817" fmla="*/ 5905192 w 7467600"/>
              <a:gd name="connsiteY817" fmla="*/ 163079 h 6858000"/>
              <a:gd name="connsiteX818" fmla="*/ 5865655 w 7467600"/>
              <a:gd name="connsiteY818" fmla="*/ 171901 h 6858000"/>
              <a:gd name="connsiteX819" fmla="*/ 5259740 w 7467600"/>
              <a:gd name="connsiteY819" fmla="*/ 257013 h 6858000"/>
              <a:gd name="connsiteX820" fmla="*/ 5208466 w 7467600"/>
              <a:gd name="connsiteY820" fmla="*/ 257550 h 6858000"/>
              <a:gd name="connsiteX821" fmla="*/ 4980204 w 7467600"/>
              <a:gd name="connsiteY821" fmla="*/ 271903 h 6858000"/>
              <a:gd name="connsiteX822" fmla="*/ 5068068 w 7467600"/>
              <a:gd name="connsiteY822" fmla="*/ 282244 h 6858000"/>
              <a:gd name="connsiteX823" fmla="*/ 5153231 w 7467600"/>
              <a:gd name="connsiteY823" fmla="*/ 292240 h 6858000"/>
              <a:gd name="connsiteX824" fmla="*/ 5426491 w 7467600"/>
              <a:gd name="connsiteY824" fmla="*/ 281128 h 6858000"/>
              <a:gd name="connsiteX825" fmla="*/ 5731212 w 7467600"/>
              <a:gd name="connsiteY825" fmla="*/ 231951 h 6858000"/>
              <a:gd name="connsiteX826" fmla="*/ 5905192 w 7467600"/>
              <a:gd name="connsiteY826" fmla="*/ 163079 h 6858000"/>
              <a:gd name="connsiteX827" fmla="*/ 5944437 w 7467600"/>
              <a:gd name="connsiteY827" fmla="*/ 113829 h 6858000"/>
              <a:gd name="connsiteX828" fmla="*/ 5825032 w 7467600"/>
              <a:gd name="connsiteY828" fmla="*/ 146405 h 6858000"/>
              <a:gd name="connsiteX829" fmla="*/ 4955599 w 7467600"/>
              <a:gd name="connsiteY829" fmla="*/ 247008 h 6858000"/>
              <a:gd name="connsiteX830" fmla="*/ 5210104 w 7467600"/>
              <a:gd name="connsiteY830" fmla="*/ 228123 h 6858000"/>
              <a:gd name="connsiteX831" fmla="*/ 5261015 w 7467600"/>
              <a:gd name="connsiteY831" fmla="*/ 227087 h 6858000"/>
              <a:gd name="connsiteX832" fmla="*/ 5861181 w 7467600"/>
              <a:gd name="connsiteY832" fmla="*/ 143093 h 6858000"/>
              <a:gd name="connsiteX833" fmla="*/ 5961252 w 7467600"/>
              <a:gd name="connsiteY833" fmla="*/ 114820 h 6858000"/>
              <a:gd name="connsiteX834" fmla="*/ 5944437 w 7467600"/>
              <a:gd name="connsiteY834" fmla="*/ 113829 h 6858000"/>
              <a:gd name="connsiteX835" fmla="*/ 3882765 w 7467600"/>
              <a:gd name="connsiteY835" fmla="*/ 0 h 6858000"/>
              <a:gd name="connsiteX836" fmla="*/ 3995099 w 7467600"/>
              <a:gd name="connsiteY836" fmla="*/ 0 h 6858000"/>
              <a:gd name="connsiteX837" fmla="*/ 4163818 w 7467600"/>
              <a:gd name="connsiteY837" fmla="*/ 234104 h 6858000"/>
              <a:gd name="connsiteX838" fmla="*/ 4172099 w 7467600"/>
              <a:gd name="connsiteY838" fmla="*/ 234207 h 6858000"/>
              <a:gd name="connsiteX839" fmla="*/ 4784282 w 7467600"/>
              <a:gd name="connsiteY839" fmla="*/ 276561 h 6858000"/>
              <a:gd name="connsiteX840" fmla="*/ 4801687 w 7467600"/>
              <a:gd name="connsiteY840" fmla="*/ 267764 h 6858000"/>
              <a:gd name="connsiteX841" fmla="*/ 6082788 w 7467600"/>
              <a:gd name="connsiteY841" fmla="*/ 64119 h 6858000"/>
              <a:gd name="connsiteX842" fmla="*/ 6099442 w 7467600"/>
              <a:gd name="connsiteY842" fmla="*/ 82568 h 6858000"/>
              <a:gd name="connsiteX843" fmla="*/ 4804137 w 7467600"/>
              <a:gd name="connsiteY843" fmla="*/ 320931 h 6858000"/>
              <a:gd name="connsiteX844" fmla="*/ 4227047 w 7467600"/>
              <a:gd name="connsiteY844" fmla="*/ 313415 h 6858000"/>
              <a:gd name="connsiteX845" fmla="*/ 4346041 w 7467600"/>
              <a:gd name="connsiteY845" fmla="*/ 456086 h 6858000"/>
              <a:gd name="connsiteX846" fmla="*/ 4870967 w 7467600"/>
              <a:gd name="connsiteY846" fmla="*/ 963061 h 6858000"/>
              <a:gd name="connsiteX847" fmla="*/ 4889647 w 7467600"/>
              <a:gd name="connsiteY847" fmla="*/ 957147 h 6858000"/>
              <a:gd name="connsiteX848" fmla="*/ 5422504 w 7467600"/>
              <a:gd name="connsiteY848" fmla="*/ 805191 h 6858000"/>
              <a:gd name="connsiteX849" fmla="*/ 6087656 w 7467600"/>
              <a:gd name="connsiteY849" fmla="*/ 826703 h 6858000"/>
              <a:gd name="connsiteX850" fmla="*/ 6058717 w 7467600"/>
              <a:gd name="connsiteY850" fmla="*/ 865992 h 6858000"/>
              <a:gd name="connsiteX851" fmla="*/ 4974153 w 7467600"/>
              <a:gd name="connsiteY851" fmla="*/ 1045456 h 6858000"/>
              <a:gd name="connsiteX852" fmla="*/ 5627835 w 7467600"/>
              <a:gd name="connsiteY852" fmla="*/ 1472077 h 6858000"/>
              <a:gd name="connsiteX853" fmla="*/ 5629817 w 7467600"/>
              <a:gd name="connsiteY853" fmla="*/ 1471412 h 6858000"/>
              <a:gd name="connsiteX854" fmla="*/ 5634124 w 7467600"/>
              <a:gd name="connsiteY854" fmla="*/ 1470572 h 6858000"/>
              <a:gd name="connsiteX855" fmla="*/ 5755832 w 7467600"/>
              <a:gd name="connsiteY855" fmla="*/ 1383886 h 6858000"/>
              <a:gd name="connsiteX856" fmla="*/ 6014186 w 7467600"/>
              <a:gd name="connsiteY856" fmla="*/ 1279799 h 6858000"/>
              <a:gd name="connsiteX857" fmla="*/ 6901619 w 7467600"/>
              <a:gd name="connsiteY857" fmla="*/ 1047874 h 6858000"/>
              <a:gd name="connsiteX858" fmla="*/ 6931566 w 7467600"/>
              <a:gd name="connsiteY858" fmla="*/ 1062034 h 6858000"/>
              <a:gd name="connsiteX859" fmla="*/ 5790982 w 7467600"/>
              <a:gd name="connsiteY859" fmla="*/ 1561380 h 6858000"/>
              <a:gd name="connsiteX860" fmla="*/ 6188971 w 7467600"/>
              <a:gd name="connsiteY860" fmla="*/ 1755168 h 6858000"/>
              <a:gd name="connsiteX861" fmla="*/ 6202446 w 7467600"/>
              <a:gd name="connsiteY861" fmla="*/ 1752268 h 6858000"/>
              <a:gd name="connsiteX862" fmla="*/ 7179560 w 7467600"/>
              <a:gd name="connsiteY862" fmla="*/ 1467551 h 6858000"/>
              <a:gd name="connsiteX863" fmla="*/ 7158730 w 7467600"/>
              <a:gd name="connsiteY863" fmla="*/ 1507835 h 6858000"/>
              <a:gd name="connsiteX864" fmla="*/ 6326959 w 7467600"/>
              <a:gd name="connsiteY864" fmla="*/ 1817686 h 6858000"/>
              <a:gd name="connsiteX865" fmla="*/ 6537433 w 7467600"/>
              <a:gd name="connsiteY865" fmla="*/ 1907790 h 6858000"/>
              <a:gd name="connsiteX866" fmla="*/ 6550221 w 7467600"/>
              <a:gd name="connsiteY866" fmla="*/ 1910729 h 6858000"/>
              <a:gd name="connsiteX867" fmla="*/ 6964438 w 7467600"/>
              <a:gd name="connsiteY867" fmla="*/ 2209505 h 6858000"/>
              <a:gd name="connsiteX868" fmla="*/ 7367862 w 7467600"/>
              <a:gd name="connsiteY868" fmla="*/ 2806833 h 6858000"/>
              <a:gd name="connsiteX869" fmla="*/ 7364329 w 7467600"/>
              <a:gd name="connsiteY869" fmla="*/ 2826907 h 6858000"/>
              <a:gd name="connsiteX870" fmla="*/ 7290545 w 7467600"/>
              <a:gd name="connsiteY870" fmla="*/ 2850663 h 6858000"/>
              <a:gd name="connsiteX871" fmla="*/ 6472036 w 7467600"/>
              <a:gd name="connsiteY871" fmla="*/ 1959003 h 6858000"/>
              <a:gd name="connsiteX872" fmla="*/ 5792897 w 7467600"/>
              <a:gd name="connsiteY872" fmla="*/ 1647747 h 6858000"/>
              <a:gd name="connsiteX873" fmla="*/ 5842751 w 7467600"/>
              <a:gd name="connsiteY873" fmla="*/ 1816112 h 6858000"/>
              <a:gd name="connsiteX874" fmla="*/ 5847424 w 7467600"/>
              <a:gd name="connsiteY874" fmla="*/ 1815776 h 6858000"/>
              <a:gd name="connsiteX875" fmla="*/ 6399821 w 7467600"/>
              <a:gd name="connsiteY875" fmla="*/ 2344799 h 6858000"/>
              <a:gd name="connsiteX876" fmla="*/ 6323232 w 7467600"/>
              <a:gd name="connsiteY876" fmla="*/ 2389634 h 6858000"/>
              <a:gd name="connsiteX877" fmla="*/ 5942958 w 7467600"/>
              <a:gd name="connsiteY877" fmla="*/ 2077708 h 6858000"/>
              <a:gd name="connsiteX878" fmla="*/ 5921559 w 7467600"/>
              <a:gd name="connsiteY878" fmla="*/ 2378596 h 6858000"/>
              <a:gd name="connsiteX879" fmla="*/ 5817651 w 7467600"/>
              <a:gd name="connsiteY879" fmla="*/ 3023919 h 6858000"/>
              <a:gd name="connsiteX880" fmla="*/ 5729634 w 7467600"/>
              <a:gd name="connsiteY880" fmla="*/ 3051849 h 6858000"/>
              <a:gd name="connsiteX881" fmla="*/ 5611018 w 7467600"/>
              <a:gd name="connsiteY881" fmla="*/ 2316769 h 6858000"/>
              <a:gd name="connsiteX882" fmla="*/ 5687608 w 7467600"/>
              <a:gd name="connsiteY882" fmla="*/ 2039972 h 6858000"/>
              <a:gd name="connsiteX883" fmla="*/ 5657554 w 7467600"/>
              <a:gd name="connsiteY883" fmla="*/ 1576445 h 6858000"/>
              <a:gd name="connsiteX884" fmla="*/ 5150475 w 7467600"/>
              <a:gd name="connsiteY884" fmla="*/ 1274012 h 6858000"/>
              <a:gd name="connsiteX885" fmla="*/ 5349142 w 7467600"/>
              <a:gd name="connsiteY885" fmla="*/ 2204405 h 6858000"/>
              <a:gd name="connsiteX886" fmla="*/ 5262214 w 7467600"/>
              <a:gd name="connsiteY886" fmla="*/ 2233836 h 6858000"/>
              <a:gd name="connsiteX887" fmla="*/ 4981539 w 7467600"/>
              <a:gd name="connsiteY887" fmla="*/ 1542201 h 6858000"/>
              <a:gd name="connsiteX888" fmla="*/ 4958461 w 7467600"/>
              <a:gd name="connsiteY888" fmla="*/ 1136957 h 6858000"/>
              <a:gd name="connsiteX889" fmla="*/ 4655015 w 7467600"/>
              <a:gd name="connsiteY889" fmla="*/ 891426 h 6858000"/>
              <a:gd name="connsiteX890" fmla="*/ 4348002 w 7467600"/>
              <a:gd name="connsiteY890" fmla="*/ 2205895 h 6858000"/>
              <a:gd name="connsiteX891" fmla="*/ 4262250 w 7467600"/>
              <a:gd name="connsiteY891" fmla="*/ 2219972 h 6858000"/>
              <a:gd name="connsiteX892" fmla="*/ 4550611 w 7467600"/>
              <a:gd name="connsiteY892" fmla="*/ 817540 h 6858000"/>
              <a:gd name="connsiteX893" fmla="*/ 4564418 w 7467600"/>
              <a:gd name="connsiteY893" fmla="*/ 808293 h 6858000"/>
              <a:gd name="connsiteX894" fmla="*/ 4266388 w 7467600"/>
              <a:gd name="connsiteY894" fmla="*/ 500083 h 6858000"/>
              <a:gd name="connsiteX895" fmla="*/ 4032842 w 7467600"/>
              <a:gd name="connsiteY895" fmla="*/ 211809 h 6858000"/>
              <a:gd name="connsiteX896" fmla="*/ 3882765 w 7467600"/>
              <a:gd name="connsiteY896" fmla="*/ 0 h 6858000"/>
              <a:gd name="connsiteX897" fmla="*/ 3721337 w 7467600"/>
              <a:gd name="connsiteY897" fmla="*/ 0 h 6858000"/>
              <a:gd name="connsiteX898" fmla="*/ 3797544 w 7467600"/>
              <a:gd name="connsiteY898" fmla="*/ 0 h 6858000"/>
              <a:gd name="connsiteX899" fmla="*/ 3775734 w 7467600"/>
              <a:gd name="connsiteY899" fmla="*/ 95131 h 6858000"/>
              <a:gd name="connsiteX900" fmla="*/ 3724807 w 7467600"/>
              <a:gd name="connsiteY900" fmla="*/ 272257 h 6858000"/>
              <a:gd name="connsiteX901" fmla="*/ 3726844 w 7467600"/>
              <a:gd name="connsiteY901" fmla="*/ 282988 h 6858000"/>
              <a:gd name="connsiteX902" fmla="*/ 3742664 w 7467600"/>
              <a:gd name="connsiteY902" fmla="*/ 279918 h 6858000"/>
              <a:gd name="connsiteX903" fmla="*/ 4103910 w 7467600"/>
              <a:gd name="connsiteY903" fmla="*/ 1161917 h 6858000"/>
              <a:gd name="connsiteX904" fmla="*/ 4020269 w 7467600"/>
              <a:gd name="connsiteY904" fmla="*/ 1200406 h 6858000"/>
              <a:gd name="connsiteX905" fmla="*/ 3674882 w 7467600"/>
              <a:gd name="connsiteY905" fmla="*/ 488524 h 6858000"/>
              <a:gd name="connsiteX906" fmla="*/ 3132682 w 7467600"/>
              <a:gd name="connsiteY906" fmla="*/ 1072284 h 6858000"/>
              <a:gd name="connsiteX907" fmla="*/ 2716346 w 7467600"/>
              <a:gd name="connsiteY907" fmla="*/ 1276376 h 6858000"/>
              <a:gd name="connsiteX908" fmla="*/ 2716772 w 7467600"/>
              <a:gd name="connsiteY908" fmla="*/ 1255462 h 6858000"/>
              <a:gd name="connsiteX909" fmla="*/ 3471096 w 7467600"/>
              <a:gd name="connsiteY909" fmla="*/ 437072 h 6858000"/>
              <a:gd name="connsiteX910" fmla="*/ 3639057 w 7467600"/>
              <a:gd name="connsiteY910" fmla="*/ 286334 h 6858000"/>
              <a:gd name="connsiteX911" fmla="*/ 3640309 w 7467600"/>
              <a:gd name="connsiteY911" fmla="*/ 284664 h 6858000"/>
              <a:gd name="connsiteX912" fmla="*/ 3646022 w 7467600"/>
              <a:gd name="connsiteY912" fmla="*/ 276711 h 6858000"/>
              <a:gd name="connsiteX913" fmla="*/ 3707943 w 7467600"/>
              <a:gd name="connsiteY913" fmla="*/ 65958 h 6858000"/>
              <a:gd name="connsiteX914" fmla="*/ 3721337 w 7467600"/>
              <a:gd name="connsiteY914" fmla="*/ 0 h 6858000"/>
              <a:gd name="connsiteX915" fmla="*/ 2867960 w 7467600"/>
              <a:gd name="connsiteY915" fmla="*/ 0 h 6858000"/>
              <a:gd name="connsiteX916" fmla="*/ 2926351 w 7467600"/>
              <a:gd name="connsiteY916" fmla="*/ 0 h 6858000"/>
              <a:gd name="connsiteX917" fmla="*/ 2902823 w 7467600"/>
              <a:gd name="connsiteY917" fmla="*/ 262929 h 6858000"/>
              <a:gd name="connsiteX918" fmla="*/ 2940663 w 7467600"/>
              <a:gd name="connsiteY918" fmla="*/ 140884 h 6858000"/>
              <a:gd name="connsiteX919" fmla="*/ 2947039 w 7467600"/>
              <a:gd name="connsiteY919" fmla="*/ 122524 h 6858000"/>
              <a:gd name="connsiteX920" fmla="*/ 2984316 w 7467600"/>
              <a:gd name="connsiteY920" fmla="*/ 0 h 6858000"/>
              <a:gd name="connsiteX921" fmla="*/ 3016114 w 7467600"/>
              <a:gd name="connsiteY921" fmla="*/ 0 h 6858000"/>
              <a:gd name="connsiteX922" fmla="*/ 2979949 w 7467600"/>
              <a:gd name="connsiteY922" fmla="*/ 119274 h 6858000"/>
              <a:gd name="connsiteX923" fmla="*/ 3023879 w 7467600"/>
              <a:gd name="connsiteY923" fmla="*/ 0 h 6858000"/>
              <a:gd name="connsiteX924" fmla="*/ 3105400 w 7467600"/>
              <a:gd name="connsiteY924" fmla="*/ 0 h 6858000"/>
              <a:gd name="connsiteX925" fmla="*/ 3094669 w 7467600"/>
              <a:gd name="connsiteY925" fmla="*/ 30308 h 6858000"/>
              <a:gd name="connsiteX926" fmla="*/ 2901945 w 7467600"/>
              <a:gd name="connsiteY926" fmla="*/ 466538 h 6858000"/>
              <a:gd name="connsiteX927" fmla="*/ 2815209 w 7467600"/>
              <a:gd name="connsiteY927" fmla="*/ 497361 h 6858000"/>
              <a:gd name="connsiteX928" fmla="*/ 2844845 w 7467600"/>
              <a:gd name="connsiteY928" fmla="*/ 127638 h 6858000"/>
              <a:gd name="connsiteX929" fmla="*/ 2867960 w 7467600"/>
              <a:gd name="connsiteY929" fmla="*/ 0 h 6858000"/>
              <a:gd name="connsiteX930" fmla="*/ 1057230 w 7467600"/>
              <a:gd name="connsiteY930" fmla="*/ 0 h 6858000"/>
              <a:gd name="connsiteX931" fmla="*/ 1111003 w 7467600"/>
              <a:gd name="connsiteY931" fmla="*/ 0 h 6858000"/>
              <a:gd name="connsiteX932" fmla="*/ 1125553 w 7467600"/>
              <a:gd name="connsiteY932" fmla="*/ 52588 h 6858000"/>
              <a:gd name="connsiteX933" fmla="*/ 1304276 w 7467600"/>
              <a:gd name="connsiteY933" fmla="*/ 476275 h 6858000"/>
              <a:gd name="connsiteX934" fmla="*/ 1492066 w 7467600"/>
              <a:gd name="connsiteY934" fmla="*/ 886333 h 6858000"/>
              <a:gd name="connsiteX935" fmla="*/ 1423698 w 7467600"/>
              <a:gd name="connsiteY935" fmla="*/ 710817 h 6858000"/>
              <a:gd name="connsiteX936" fmla="*/ 1357609 w 7467600"/>
              <a:gd name="connsiteY936" fmla="*/ 532892 h 6858000"/>
              <a:gd name="connsiteX937" fmla="*/ 1309550 w 7467600"/>
              <a:gd name="connsiteY937" fmla="*/ 374031 h 6858000"/>
              <a:gd name="connsiteX938" fmla="*/ 1193673 w 7467600"/>
              <a:gd name="connsiteY938" fmla="*/ 49533 h 6858000"/>
              <a:gd name="connsiteX939" fmla="*/ 1164391 w 7467600"/>
              <a:gd name="connsiteY939" fmla="*/ 0 h 6858000"/>
              <a:gd name="connsiteX940" fmla="*/ 1200666 w 7467600"/>
              <a:gd name="connsiteY940" fmla="*/ 0 h 6858000"/>
              <a:gd name="connsiteX941" fmla="*/ 1223408 w 7467600"/>
              <a:gd name="connsiteY941" fmla="*/ 38996 h 6858000"/>
              <a:gd name="connsiteX942" fmla="*/ 1339635 w 7467600"/>
              <a:gd name="connsiteY942" fmla="*/ 365517 h 6858000"/>
              <a:gd name="connsiteX943" fmla="*/ 1387469 w 7467600"/>
              <a:gd name="connsiteY943" fmla="*/ 523079 h 6858000"/>
              <a:gd name="connsiteX944" fmla="*/ 1452685 w 7467600"/>
              <a:gd name="connsiteY944" fmla="*/ 699806 h 6858000"/>
              <a:gd name="connsiteX945" fmla="*/ 1492092 w 7467600"/>
              <a:gd name="connsiteY945" fmla="*/ 800424 h 6858000"/>
              <a:gd name="connsiteX946" fmla="*/ 1455302 w 7467600"/>
              <a:gd name="connsiteY946" fmla="*/ 632913 h 6858000"/>
              <a:gd name="connsiteX947" fmla="*/ 1222336 w 7467600"/>
              <a:gd name="connsiteY947" fmla="*/ 9480 h 6858000"/>
              <a:gd name="connsiteX948" fmla="*/ 1214634 w 7467600"/>
              <a:gd name="connsiteY948" fmla="*/ 0 h 6858000"/>
              <a:gd name="connsiteX949" fmla="*/ 1289827 w 7467600"/>
              <a:gd name="connsiteY949" fmla="*/ 0 h 6858000"/>
              <a:gd name="connsiteX950" fmla="*/ 1321076 w 7467600"/>
              <a:gd name="connsiteY950" fmla="*/ 59722 h 6858000"/>
              <a:gd name="connsiteX951" fmla="*/ 1512579 w 7467600"/>
              <a:gd name="connsiteY951" fmla="*/ 626441 h 6858000"/>
              <a:gd name="connsiteX952" fmla="*/ 1506076 w 7467600"/>
              <a:gd name="connsiteY952" fmla="*/ 1089289 h 6858000"/>
              <a:gd name="connsiteX953" fmla="*/ 1486346 w 7467600"/>
              <a:gd name="connsiteY953" fmla="*/ 1079919 h 6858000"/>
              <a:gd name="connsiteX954" fmla="*/ 1070511 w 7467600"/>
              <a:gd name="connsiteY954" fmla="*/ 48609 h 6858000"/>
              <a:gd name="connsiteX955" fmla="*/ 1057230 w 7467600"/>
              <a:gd name="connsiteY955" fmla="*/ 0 h 6858000"/>
              <a:gd name="connsiteX956" fmla="*/ 43151 w 7467600"/>
              <a:gd name="connsiteY956" fmla="*/ 0 h 6858000"/>
              <a:gd name="connsiteX957" fmla="*/ 95283 w 7467600"/>
              <a:gd name="connsiteY957" fmla="*/ 0 h 6858000"/>
              <a:gd name="connsiteX958" fmla="*/ 300708 w 7467600"/>
              <a:gd name="connsiteY958" fmla="*/ 154571 h 6858000"/>
              <a:gd name="connsiteX959" fmla="*/ 530414 w 7467600"/>
              <a:gd name="connsiteY959" fmla="*/ 354673 h 6858000"/>
              <a:gd name="connsiteX960" fmla="*/ 333785 w 7467600"/>
              <a:gd name="connsiteY960" fmla="*/ 161564 h 6858000"/>
              <a:gd name="connsiteX961" fmla="*/ 147005 w 7467600"/>
              <a:gd name="connsiteY961" fmla="*/ 0 h 6858000"/>
              <a:gd name="connsiteX962" fmla="*/ 272509 w 7467600"/>
              <a:gd name="connsiteY962" fmla="*/ 0 h 6858000"/>
              <a:gd name="connsiteX963" fmla="*/ 326276 w 7467600"/>
              <a:gd name="connsiteY963" fmla="*/ 45847 h 6858000"/>
              <a:gd name="connsiteX964" fmla="*/ 823759 w 7467600"/>
              <a:gd name="connsiteY964" fmla="*/ 574145 h 6858000"/>
              <a:gd name="connsiteX965" fmla="*/ 811254 w 7467600"/>
              <a:gd name="connsiteY965" fmla="*/ 665546 h 6858000"/>
              <a:gd name="connsiteX966" fmla="*/ 154042 w 7467600"/>
              <a:gd name="connsiteY966" fmla="*/ 261522 h 6858000"/>
              <a:gd name="connsiteX967" fmla="*/ 13550 w 7467600"/>
              <a:gd name="connsiteY967" fmla="*/ 158423 h 6858000"/>
              <a:gd name="connsiteX968" fmla="*/ 0 w 7467600"/>
              <a:gd name="connsiteY968" fmla="*/ 146618 h 6858000"/>
              <a:gd name="connsiteX969" fmla="*/ 0 w 7467600"/>
              <a:gd name="connsiteY969" fmla="*/ 59161 h 6858000"/>
              <a:gd name="connsiteX970" fmla="*/ 45427 w 7467600"/>
              <a:gd name="connsiteY970" fmla="*/ 101078 h 6858000"/>
              <a:gd name="connsiteX971" fmla="*/ 630103 w 7467600"/>
              <a:gd name="connsiteY971" fmla="*/ 485885 h 6858000"/>
              <a:gd name="connsiteX972" fmla="*/ 532040 w 7467600"/>
              <a:gd name="connsiteY972" fmla="*/ 399359 h 6858000"/>
              <a:gd name="connsiteX973" fmla="*/ 517618 w 7467600"/>
              <a:gd name="connsiteY973" fmla="*/ 385726 h 6858000"/>
              <a:gd name="connsiteX974" fmla="*/ 285074 w 7467600"/>
              <a:gd name="connsiteY974" fmla="*/ 182755 h 6858000"/>
              <a:gd name="connsiteX975" fmla="*/ 43151 w 7467600"/>
              <a:gd name="connsiteY975"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042773 w 7467600"/>
              <a:gd name="connsiteY74" fmla="*/ 5734011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271900 w 7467600"/>
              <a:gd name="connsiteY78" fmla="*/ 5734551 h 6858000"/>
              <a:gd name="connsiteX79" fmla="*/ 7015907 w 7467600"/>
              <a:gd name="connsiteY79" fmla="*/ 5541548 h 6858000"/>
              <a:gd name="connsiteX80" fmla="*/ 7259646 w 7467600"/>
              <a:gd name="connsiteY80" fmla="*/ 5765985 h 6858000"/>
              <a:gd name="connsiteX81" fmla="*/ 7467600 w 7467600"/>
              <a:gd name="connsiteY81" fmla="*/ 6012219 h 6858000"/>
              <a:gd name="connsiteX82" fmla="*/ 6946849 w 7467600"/>
              <a:gd name="connsiteY82" fmla="*/ 5523271 h 6858000"/>
              <a:gd name="connsiteX83" fmla="*/ 6946972 w 7467600"/>
              <a:gd name="connsiteY83" fmla="*/ 5526491 h 6858000"/>
              <a:gd name="connsiteX84" fmla="*/ 7105827 w 7467600"/>
              <a:gd name="connsiteY84" fmla="*/ 5718700 h 6858000"/>
              <a:gd name="connsiteX85" fmla="*/ 7356878 w 7467600"/>
              <a:gd name="connsiteY85" fmla="*/ 5981332 h 6858000"/>
              <a:gd name="connsiteX86" fmla="*/ 7467600 w 7467600"/>
              <a:gd name="connsiteY86" fmla="*/ 6117703 h 6858000"/>
              <a:gd name="connsiteX87" fmla="*/ 7467600 w 7467600"/>
              <a:gd name="connsiteY87" fmla="*/ 6163634 h 6858000"/>
              <a:gd name="connsiteX88" fmla="*/ 7403637 w 7467600"/>
              <a:gd name="connsiteY88" fmla="*/ 6083957 h 6858000"/>
              <a:gd name="connsiteX89" fmla="*/ 7254615 w 7467600"/>
              <a:gd name="connsiteY89" fmla="*/ 5911918 h 6858000"/>
              <a:gd name="connsiteX90" fmla="*/ 7312589 w 7467600"/>
              <a:gd name="connsiteY90" fmla="*/ 5982309 h 6858000"/>
              <a:gd name="connsiteX91" fmla="*/ 7448321 w 7467600"/>
              <a:gd name="connsiteY91" fmla="*/ 6190991 h 6858000"/>
              <a:gd name="connsiteX92" fmla="*/ 7467600 w 7467600"/>
              <a:gd name="connsiteY92" fmla="*/ 6221686 h 6858000"/>
              <a:gd name="connsiteX93" fmla="*/ 7467600 w 7467600"/>
              <a:gd name="connsiteY93" fmla="*/ 6334256 h 6858000"/>
              <a:gd name="connsiteX94" fmla="*/ 7454976 w 7467600"/>
              <a:gd name="connsiteY94" fmla="*/ 6318297 h 6858000"/>
              <a:gd name="connsiteX95" fmla="*/ 7042773 w 7467600"/>
              <a:gd name="connsiteY95" fmla="*/ 5734011 h 6858000"/>
              <a:gd name="connsiteX96" fmla="*/ 1456157 w 7467600"/>
              <a:gd name="connsiteY96" fmla="*/ 5371404 h 6858000"/>
              <a:gd name="connsiteX97" fmla="*/ 1244432 w 7467600"/>
              <a:gd name="connsiteY97" fmla="*/ 5385601 h 6858000"/>
              <a:gd name="connsiteX98" fmla="*/ 973990 w 7467600"/>
              <a:gd name="connsiteY98" fmla="*/ 5424940 h 6858000"/>
              <a:gd name="connsiteX99" fmla="*/ 1103809 w 7467600"/>
              <a:gd name="connsiteY99" fmla="*/ 5433720 h 6858000"/>
              <a:gd name="connsiteX100" fmla="*/ 1123454 w 7467600"/>
              <a:gd name="connsiteY100" fmla="*/ 5435727 h 6858000"/>
              <a:gd name="connsiteX101" fmla="*/ 1737017 w 7467600"/>
              <a:gd name="connsiteY101" fmla="*/ 5452183 h 6858000"/>
              <a:gd name="connsiteX102" fmla="*/ 1824397 w 7467600"/>
              <a:gd name="connsiteY102" fmla="*/ 5447757 h 6858000"/>
              <a:gd name="connsiteX103" fmla="*/ 2070059 w 7467600"/>
              <a:gd name="connsiteY103" fmla="*/ 5441660 h 6858000"/>
              <a:gd name="connsiteX104" fmla="*/ 1456157 w 7467600"/>
              <a:gd name="connsiteY104" fmla="*/ 5371404 h 6858000"/>
              <a:gd name="connsiteX105" fmla="*/ 4988186 w 7467600"/>
              <a:gd name="connsiteY105" fmla="*/ 5216467 h 6858000"/>
              <a:gd name="connsiteX106" fmla="*/ 4777334 w 7467600"/>
              <a:gd name="connsiteY106" fmla="*/ 5406072 h 6858000"/>
              <a:gd name="connsiteX107" fmla="*/ 4718341 w 7467600"/>
              <a:gd name="connsiteY107" fmla="*/ 5468043 h 6858000"/>
              <a:gd name="connsiteX108" fmla="*/ 4604655 w 7467600"/>
              <a:gd name="connsiteY108" fmla="*/ 5583434 h 6858000"/>
              <a:gd name="connsiteX109" fmla="*/ 4565074 w 7467600"/>
              <a:gd name="connsiteY109" fmla="*/ 5618550 h 6858000"/>
              <a:gd name="connsiteX110" fmla="*/ 4988186 w 7467600"/>
              <a:gd name="connsiteY110" fmla="*/ 5216467 h 6858000"/>
              <a:gd name="connsiteX111" fmla="*/ 4978032 w 7467600"/>
              <a:gd name="connsiteY111" fmla="*/ 5183809 h 6858000"/>
              <a:gd name="connsiteX112" fmla="*/ 4463413 w 7467600"/>
              <a:gd name="connsiteY112" fmla="*/ 5615162 h 6858000"/>
              <a:gd name="connsiteX113" fmla="*/ 4358134 w 7467600"/>
              <a:gd name="connsiteY113" fmla="*/ 5742791 h 6858000"/>
              <a:gd name="connsiteX114" fmla="*/ 4376219 w 7467600"/>
              <a:gd name="connsiteY114" fmla="*/ 5729027 h 6858000"/>
              <a:gd name="connsiteX115" fmla="*/ 4582340 w 7467600"/>
              <a:gd name="connsiteY115" fmla="*/ 5561037 h 6858000"/>
              <a:gd name="connsiteX116" fmla="*/ 4694684 w 7467600"/>
              <a:gd name="connsiteY116" fmla="*/ 5447098 h 6858000"/>
              <a:gd name="connsiteX117" fmla="*/ 4754123 w 7467600"/>
              <a:gd name="connsiteY117" fmla="*/ 5384643 h 6858000"/>
              <a:gd name="connsiteX118" fmla="*/ 4978032 w 7467600"/>
              <a:gd name="connsiteY118" fmla="*/ 5183809 h 6858000"/>
              <a:gd name="connsiteX119" fmla="*/ 1903353 w 7467600"/>
              <a:gd name="connsiteY119" fmla="*/ 5044827 h 6858000"/>
              <a:gd name="connsiteX120" fmla="*/ 1936931 w 7467600"/>
              <a:gd name="connsiteY120" fmla="*/ 5093954 h 6858000"/>
              <a:gd name="connsiteX121" fmla="*/ 2195868 w 7467600"/>
              <a:gd name="connsiteY121" fmla="*/ 5396574 h 6858000"/>
              <a:gd name="connsiteX122" fmla="*/ 2088852 w 7467600"/>
              <a:gd name="connsiteY122" fmla="*/ 5166123 h 6858000"/>
              <a:gd name="connsiteX123" fmla="*/ 1958241 w 7467600"/>
              <a:gd name="connsiteY123" fmla="*/ 5067955 h 6858000"/>
              <a:gd name="connsiteX124" fmla="*/ 1903353 w 7467600"/>
              <a:gd name="connsiteY124" fmla="*/ 5044827 h 6858000"/>
              <a:gd name="connsiteX125" fmla="*/ 1979378 w 7467600"/>
              <a:gd name="connsiteY125" fmla="*/ 4769504 h 6858000"/>
              <a:gd name="connsiteX126" fmla="*/ 2882120 w 7467600"/>
              <a:gd name="connsiteY126" fmla="*/ 5064547 h 6858000"/>
              <a:gd name="connsiteX127" fmla="*/ 2793103 w 7467600"/>
              <a:gd name="connsiteY127" fmla="*/ 5039699 h 6858000"/>
              <a:gd name="connsiteX128" fmla="*/ 2770041 w 7467600"/>
              <a:gd name="connsiteY128" fmla="*/ 5033634 h 6858000"/>
              <a:gd name="connsiteX129" fmla="*/ 1979378 w 7467600"/>
              <a:gd name="connsiteY129" fmla="*/ 4769504 h 6858000"/>
              <a:gd name="connsiteX130" fmla="*/ 1927410 w 7467600"/>
              <a:gd name="connsiteY130" fmla="*/ 4716164 h 6858000"/>
              <a:gd name="connsiteX131" fmla="*/ 1959587 w 7467600"/>
              <a:gd name="connsiteY131" fmla="*/ 4728849 h 6858000"/>
              <a:gd name="connsiteX132" fmla="*/ 2777707 w 7467600"/>
              <a:gd name="connsiteY132" fmla="*/ 5003991 h 6858000"/>
              <a:gd name="connsiteX133" fmla="*/ 2800768 w 7467600"/>
              <a:gd name="connsiteY133" fmla="*/ 5010056 h 6858000"/>
              <a:gd name="connsiteX134" fmla="*/ 2879408 w 7467600"/>
              <a:gd name="connsiteY134" fmla="*/ 5031590 h 6858000"/>
              <a:gd name="connsiteX135" fmla="*/ 2862295 w 7467600"/>
              <a:gd name="connsiteY135" fmla="*/ 5022958 h 6858000"/>
              <a:gd name="connsiteX136" fmla="*/ 2813343 w 7467600"/>
              <a:gd name="connsiteY136" fmla="*/ 4998369 h 6858000"/>
              <a:gd name="connsiteX137" fmla="*/ 2646245 w 7467600"/>
              <a:gd name="connsiteY137" fmla="*/ 4930999 h 6858000"/>
              <a:gd name="connsiteX138" fmla="*/ 1999243 w 7467600"/>
              <a:gd name="connsiteY138" fmla="*/ 4730524 h 6858000"/>
              <a:gd name="connsiteX139" fmla="*/ 1979527 w 7467600"/>
              <a:gd name="connsiteY139" fmla="*/ 4726651 h 6858000"/>
              <a:gd name="connsiteX140" fmla="*/ 1927410 w 7467600"/>
              <a:gd name="connsiteY140" fmla="*/ 4716164 h 6858000"/>
              <a:gd name="connsiteX141" fmla="*/ 1997014 w 7467600"/>
              <a:gd name="connsiteY141" fmla="*/ 4698007 h 6858000"/>
              <a:gd name="connsiteX142" fmla="*/ 2005458 w 7467600"/>
              <a:gd name="connsiteY142" fmla="*/ 4699540 h 6858000"/>
              <a:gd name="connsiteX143" fmla="*/ 2657186 w 7467600"/>
              <a:gd name="connsiteY143" fmla="*/ 4901687 h 6858000"/>
              <a:gd name="connsiteX144" fmla="*/ 2826662 w 7467600"/>
              <a:gd name="connsiteY144" fmla="*/ 4970362 h 6858000"/>
              <a:gd name="connsiteX145" fmla="*/ 2876100 w 7467600"/>
              <a:gd name="connsiteY145" fmla="*/ 4995397 h 6858000"/>
              <a:gd name="connsiteX146" fmla="*/ 3042600 w 7467600"/>
              <a:gd name="connsiteY146" fmla="*/ 5059532 h 6858000"/>
              <a:gd name="connsiteX147" fmla="*/ 1997014 w 7467600"/>
              <a:gd name="connsiteY147" fmla="*/ 4698007 h 6858000"/>
              <a:gd name="connsiteX148" fmla="*/ 2305292 w 7467600"/>
              <a:gd name="connsiteY148" fmla="*/ 4219492 h 6858000"/>
              <a:gd name="connsiteX149" fmla="*/ 3360922 w 7467600"/>
              <a:gd name="connsiteY149" fmla="*/ 4529373 h 6858000"/>
              <a:gd name="connsiteX150" fmla="*/ 3492420 w 7467600"/>
              <a:gd name="connsiteY150" fmla="*/ 4510145 h 6858000"/>
              <a:gd name="connsiteX151" fmla="*/ 3364086 w 7467600"/>
              <a:gd name="connsiteY151" fmla="*/ 4480340 h 6858000"/>
              <a:gd name="connsiteX152" fmla="*/ 3225818 w 7467600"/>
              <a:gd name="connsiteY152" fmla="*/ 4411822 h 6858000"/>
              <a:gd name="connsiteX153" fmla="*/ 3129696 w 7467600"/>
              <a:gd name="connsiteY153" fmla="*/ 4360704 h 6858000"/>
              <a:gd name="connsiteX154" fmla="*/ 2814545 w 7467600"/>
              <a:gd name="connsiteY154" fmla="*/ 4282955 h 6858000"/>
              <a:gd name="connsiteX155" fmla="*/ 2305292 w 7467600"/>
              <a:gd name="connsiteY155" fmla="*/ 4219492 h 6858000"/>
              <a:gd name="connsiteX156" fmla="*/ 2626982 w 7467600"/>
              <a:gd name="connsiteY156" fmla="*/ 4206450 h 6858000"/>
              <a:gd name="connsiteX157" fmla="*/ 2490617 w 7467600"/>
              <a:gd name="connsiteY157" fmla="*/ 4206951 h 6858000"/>
              <a:gd name="connsiteX158" fmla="*/ 2819869 w 7467600"/>
              <a:gd name="connsiteY158" fmla="*/ 4252936 h 6858000"/>
              <a:gd name="connsiteX159" fmla="*/ 3143018 w 7467600"/>
              <a:gd name="connsiteY159" fmla="*/ 4332698 h 6858000"/>
              <a:gd name="connsiteX160" fmla="*/ 3241520 w 7467600"/>
              <a:gd name="connsiteY160" fmla="*/ 4385112 h 6858000"/>
              <a:gd name="connsiteX161" fmla="*/ 3374575 w 7467600"/>
              <a:gd name="connsiteY161" fmla="*/ 4451517 h 6858000"/>
              <a:gd name="connsiteX162" fmla="*/ 3505221 w 7467600"/>
              <a:gd name="connsiteY162" fmla="*/ 4480757 h 6858000"/>
              <a:gd name="connsiteX163" fmla="*/ 2626982 w 7467600"/>
              <a:gd name="connsiteY163" fmla="*/ 4206450 h 6858000"/>
              <a:gd name="connsiteX164" fmla="*/ 1310106 w 7467600"/>
              <a:gd name="connsiteY164" fmla="*/ 3943217 h 6858000"/>
              <a:gd name="connsiteX165" fmla="*/ 854994 w 7467600"/>
              <a:gd name="connsiteY165" fmla="*/ 4399136 h 6858000"/>
              <a:gd name="connsiteX166" fmla="*/ 742462 w 7467600"/>
              <a:gd name="connsiteY166" fmla="*/ 4594648 h 6858000"/>
              <a:gd name="connsiteX167" fmla="*/ 820602 w 7467600"/>
              <a:gd name="connsiteY167" fmla="*/ 4485915 h 6858000"/>
              <a:gd name="connsiteX168" fmla="*/ 878295 w 7467600"/>
              <a:gd name="connsiteY168" fmla="*/ 4403594 h 6858000"/>
              <a:gd name="connsiteX169" fmla="*/ 1240607 w 7467600"/>
              <a:gd name="connsiteY169" fmla="*/ 4010401 h 6858000"/>
              <a:gd name="connsiteX170" fmla="*/ 1310106 w 7467600"/>
              <a:gd name="connsiteY170" fmla="*/ 3943217 h 6858000"/>
              <a:gd name="connsiteX171" fmla="*/ 1423113 w 7467600"/>
              <a:gd name="connsiteY171" fmla="*/ 3874565 h 6858000"/>
              <a:gd name="connsiteX172" fmla="*/ 1260565 w 7467600"/>
              <a:gd name="connsiteY172" fmla="*/ 4031982 h 6858000"/>
              <a:gd name="connsiteX173" fmla="*/ 901900 w 7467600"/>
              <a:gd name="connsiteY173" fmla="*/ 4421236 h 6858000"/>
              <a:gd name="connsiteX174" fmla="*/ 845044 w 7467600"/>
              <a:gd name="connsiteY174" fmla="*/ 4502436 h 6858000"/>
              <a:gd name="connsiteX175" fmla="*/ 685926 w 7467600"/>
              <a:gd name="connsiteY175" fmla="*/ 4703069 h 6858000"/>
              <a:gd name="connsiteX176" fmla="*/ 684248 w 7467600"/>
              <a:gd name="connsiteY176" fmla="*/ 4706721 h 6858000"/>
              <a:gd name="connsiteX177" fmla="*/ 1423113 w 7467600"/>
              <a:gd name="connsiteY177" fmla="*/ 3874565 h 6858000"/>
              <a:gd name="connsiteX178" fmla="*/ 3316479 w 7467600"/>
              <a:gd name="connsiteY178" fmla="*/ 3872136 h 6858000"/>
              <a:gd name="connsiteX179" fmla="*/ 3546806 w 7467600"/>
              <a:gd name="connsiteY179" fmla="*/ 4356139 h 6858000"/>
              <a:gd name="connsiteX180" fmla="*/ 3364433 w 7467600"/>
              <a:gd name="connsiteY180" fmla="*/ 3953121 h 6858000"/>
              <a:gd name="connsiteX181" fmla="*/ 3316479 w 7467600"/>
              <a:gd name="connsiteY181" fmla="*/ 3872136 h 6858000"/>
              <a:gd name="connsiteX182" fmla="*/ 3291335 w 7467600"/>
              <a:gd name="connsiteY182" fmla="*/ 3767420 h 6858000"/>
              <a:gd name="connsiteX183" fmla="*/ 3390805 w 7467600"/>
              <a:gd name="connsiteY183" fmla="*/ 3937163 h 6858000"/>
              <a:gd name="connsiteX184" fmla="*/ 3579062 w 7467600"/>
              <a:gd name="connsiteY184" fmla="*/ 4359040 h 6858000"/>
              <a:gd name="connsiteX185" fmla="*/ 3467355 w 7467600"/>
              <a:gd name="connsiteY185" fmla="*/ 3988130 h 6858000"/>
              <a:gd name="connsiteX186" fmla="*/ 3310753 w 7467600"/>
              <a:gd name="connsiteY186" fmla="*/ 3787140 h 6858000"/>
              <a:gd name="connsiteX187" fmla="*/ 3291335 w 7467600"/>
              <a:gd name="connsiteY187" fmla="*/ 3767420 h 6858000"/>
              <a:gd name="connsiteX188" fmla="*/ 1635889 w 7467600"/>
              <a:gd name="connsiteY188" fmla="*/ 3709494 h 6858000"/>
              <a:gd name="connsiteX189" fmla="*/ 1634800 w 7467600"/>
              <a:gd name="connsiteY189" fmla="*/ 3731111 h 6858000"/>
              <a:gd name="connsiteX190" fmla="*/ 1635889 w 7467600"/>
              <a:gd name="connsiteY190" fmla="*/ 3709494 h 6858000"/>
              <a:gd name="connsiteX191" fmla="*/ 1510397 w 7467600"/>
              <a:gd name="connsiteY191" fmla="*/ 3684705 h 6858000"/>
              <a:gd name="connsiteX192" fmla="*/ 1146550 w 7467600"/>
              <a:gd name="connsiteY192" fmla="*/ 3802012 h 6858000"/>
              <a:gd name="connsiteX193" fmla="*/ 698834 w 7467600"/>
              <a:gd name="connsiteY193" fmla="*/ 3952272 h 6858000"/>
              <a:gd name="connsiteX194" fmla="*/ 34256 w 7467600"/>
              <a:gd name="connsiteY194" fmla="*/ 4347603 h 6858000"/>
              <a:gd name="connsiteX195" fmla="*/ 527241 w 7467600"/>
              <a:gd name="connsiteY195" fmla="*/ 4065078 h 6858000"/>
              <a:gd name="connsiteX196" fmla="*/ 1510397 w 7467600"/>
              <a:gd name="connsiteY196" fmla="*/ 3684705 h 6858000"/>
              <a:gd name="connsiteX197" fmla="*/ 1313114 w 7467600"/>
              <a:gd name="connsiteY197" fmla="*/ 3655216 h 6858000"/>
              <a:gd name="connsiteX198" fmla="*/ 1109304 w 7467600"/>
              <a:gd name="connsiteY198" fmla="*/ 3669030 h 6858000"/>
              <a:gd name="connsiteX199" fmla="*/ 8129 w 7467600"/>
              <a:gd name="connsiteY199" fmla="*/ 4330519 h 6858000"/>
              <a:gd name="connsiteX200" fmla="*/ 687572 w 7467600"/>
              <a:gd name="connsiteY200" fmla="*/ 3925629 h 6858000"/>
              <a:gd name="connsiteX201" fmla="*/ 1138365 w 7467600"/>
              <a:gd name="connsiteY201" fmla="*/ 3774515 h 6858000"/>
              <a:gd name="connsiteX202" fmla="*/ 1505579 w 7467600"/>
              <a:gd name="connsiteY202" fmla="*/ 3655526 h 6858000"/>
              <a:gd name="connsiteX203" fmla="*/ 1313114 w 7467600"/>
              <a:gd name="connsiteY203" fmla="*/ 3655216 h 6858000"/>
              <a:gd name="connsiteX204" fmla="*/ 3655073 w 7467600"/>
              <a:gd name="connsiteY204" fmla="*/ 3650884 h 6858000"/>
              <a:gd name="connsiteX205" fmla="*/ 3989938 w 7467600"/>
              <a:gd name="connsiteY205" fmla="*/ 3991685 h 6858000"/>
              <a:gd name="connsiteX206" fmla="*/ 4393907 w 7467600"/>
              <a:gd name="connsiteY206" fmla="*/ 4261258 h 6858000"/>
              <a:gd name="connsiteX207" fmla="*/ 4648051 w 7467600"/>
              <a:gd name="connsiteY207" fmla="*/ 4374051 h 6858000"/>
              <a:gd name="connsiteX208" fmla="*/ 4383389 w 7467600"/>
              <a:gd name="connsiteY208" fmla="*/ 4184369 h 6858000"/>
              <a:gd name="connsiteX209" fmla="*/ 4165508 w 7467600"/>
              <a:gd name="connsiteY209" fmla="*/ 4035196 h 6858000"/>
              <a:gd name="connsiteX210" fmla="*/ 4068162 w 7467600"/>
              <a:gd name="connsiteY210" fmla="*/ 3953394 h 6858000"/>
              <a:gd name="connsiteX211" fmla="*/ 3981416 w 7467600"/>
              <a:gd name="connsiteY211" fmla="*/ 3880482 h 6858000"/>
              <a:gd name="connsiteX212" fmla="*/ 3800147 w 7467600"/>
              <a:gd name="connsiteY212" fmla="*/ 3749872 h 6858000"/>
              <a:gd name="connsiteX213" fmla="*/ 3655073 w 7467600"/>
              <a:gd name="connsiteY213" fmla="*/ 3650884 h 6858000"/>
              <a:gd name="connsiteX214" fmla="*/ 3670252 w 7467600"/>
              <a:gd name="connsiteY214" fmla="*/ 3622798 h 6858000"/>
              <a:gd name="connsiteX215" fmla="*/ 3817258 w 7467600"/>
              <a:gd name="connsiteY215" fmla="*/ 3723577 h 6858000"/>
              <a:gd name="connsiteX216" fmla="*/ 4000461 w 7467600"/>
              <a:gd name="connsiteY216" fmla="*/ 3855966 h 6858000"/>
              <a:gd name="connsiteX217" fmla="*/ 4088180 w 7467600"/>
              <a:gd name="connsiteY217" fmla="*/ 3929774 h 6858000"/>
              <a:gd name="connsiteX218" fmla="*/ 4184555 w 7467600"/>
              <a:gd name="connsiteY218" fmla="*/ 4010683 h 6858000"/>
              <a:gd name="connsiteX219" fmla="*/ 4399563 w 7467600"/>
              <a:gd name="connsiteY219" fmla="*/ 4158106 h 6858000"/>
              <a:gd name="connsiteX220" fmla="*/ 4684469 w 7467600"/>
              <a:gd name="connsiteY220" fmla="*/ 4364680 h 6858000"/>
              <a:gd name="connsiteX221" fmla="*/ 4690271 w 7467600"/>
              <a:gd name="connsiteY221" fmla="*/ 4370034 h 6858000"/>
              <a:gd name="connsiteX222" fmla="*/ 4136093 w 7467600"/>
              <a:gd name="connsiteY222" fmla="*/ 3858466 h 6858000"/>
              <a:gd name="connsiteX223" fmla="*/ 3670252 w 7467600"/>
              <a:gd name="connsiteY223" fmla="*/ 3622798 h 6858000"/>
              <a:gd name="connsiteX224" fmla="*/ 4440129 w 7467600"/>
              <a:gd name="connsiteY224" fmla="*/ 3448571 h 6858000"/>
              <a:gd name="connsiteX225" fmla="*/ 4856525 w 7467600"/>
              <a:gd name="connsiteY225" fmla="*/ 3915351 h 6858000"/>
              <a:gd name="connsiteX226" fmla="*/ 5059055 w 7467600"/>
              <a:gd name="connsiteY226" fmla="*/ 4108918 h 6858000"/>
              <a:gd name="connsiteX227" fmla="*/ 5290070 w 7467600"/>
              <a:gd name="connsiteY227" fmla="*/ 4263619 h 6858000"/>
              <a:gd name="connsiteX228" fmla="*/ 4834991 w 7467600"/>
              <a:gd name="connsiteY228" fmla="*/ 3830985 h 6858000"/>
              <a:gd name="connsiteX229" fmla="*/ 4440129 w 7467600"/>
              <a:gd name="connsiteY229" fmla="*/ 3448571 h 6858000"/>
              <a:gd name="connsiteX230" fmla="*/ 4441737 w 7467600"/>
              <a:gd name="connsiteY230" fmla="*/ 3399734 h 6858000"/>
              <a:gd name="connsiteX231" fmla="*/ 4431236 w 7467600"/>
              <a:gd name="connsiteY231" fmla="*/ 3400954 h 6858000"/>
              <a:gd name="connsiteX232" fmla="*/ 4557150 w 7467600"/>
              <a:gd name="connsiteY232" fmla="*/ 3510023 h 6858000"/>
              <a:gd name="connsiteX233" fmla="*/ 4856936 w 7467600"/>
              <a:gd name="connsiteY233" fmla="*/ 3809146 h 6858000"/>
              <a:gd name="connsiteX234" fmla="*/ 5111996 w 7467600"/>
              <a:gd name="connsiteY234" fmla="*/ 4065759 h 6858000"/>
              <a:gd name="connsiteX235" fmla="*/ 5388878 w 7467600"/>
              <a:gd name="connsiteY235" fmla="*/ 4300185 h 6858000"/>
              <a:gd name="connsiteX236" fmla="*/ 5425556 w 7467600"/>
              <a:gd name="connsiteY236" fmla="*/ 4308967 h 6858000"/>
              <a:gd name="connsiteX237" fmla="*/ 4943646 w 7467600"/>
              <a:gd name="connsiteY237" fmla="*/ 3822916 h 6858000"/>
              <a:gd name="connsiteX238" fmla="*/ 4594837 w 7467600"/>
              <a:gd name="connsiteY238" fmla="*/ 3532274 h 6858000"/>
              <a:gd name="connsiteX239" fmla="*/ 4441737 w 7467600"/>
              <a:gd name="connsiteY239" fmla="*/ 3399734 h 6858000"/>
              <a:gd name="connsiteX240" fmla="*/ 5425834 w 7467600"/>
              <a:gd name="connsiteY240" fmla="*/ 3162785 h 6858000"/>
              <a:gd name="connsiteX241" fmla="*/ 5401644 w 7467600"/>
              <a:gd name="connsiteY241" fmla="*/ 3617847 h 6858000"/>
              <a:gd name="connsiteX242" fmla="*/ 5467256 w 7467600"/>
              <a:gd name="connsiteY242" fmla="*/ 4175494 h 6858000"/>
              <a:gd name="connsiteX243" fmla="*/ 5448069 w 7467600"/>
              <a:gd name="connsiteY243" fmla="*/ 3567554 h 6858000"/>
              <a:gd name="connsiteX244" fmla="*/ 5425834 w 7467600"/>
              <a:gd name="connsiteY244" fmla="*/ 3162785 h 6858000"/>
              <a:gd name="connsiteX245" fmla="*/ 1318687 w 7467600"/>
              <a:gd name="connsiteY245" fmla="*/ 3113840 h 6858000"/>
              <a:gd name="connsiteX246" fmla="*/ 1066793 w 7467600"/>
              <a:gd name="connsiteY246" fmla="*/ 3212171 h 6858000"/>
              <a:gd name="connsiteX247" fmla="*/ 993319 w 7467600"/>
              <a:gd name="connsiteY247" fmla="*/ 3247648 h 6858000"/>
              <a:gd name="connsiteX248" fmla="*/ 853081 w 7467600"/>
              <a:gd name="connsiteY248" fmla="*/ 3312410 h 6858000"/>
              <a:gd name="connsiteX249" fmla="*/ 805957 w 7467600"/>
              <a:gd name="connsiteY249" fmla="*/ 3330443 h 6858000"/>
              <a:gd name="connsiteX250" fmla="*/ 1318687 w 7467600"/>
              <a:gd name="connsiteY250" fmla="*/ 3113840 h 6858000"/>
              <a:gd name="connsiteX251" fmla="*/ 5453702 w 7467600"/>
              <a:gd name="connsiteY251" fmla="*/ 3090882 h 6858000"/>
              <a:gd name="connsiteX252" fmla="*/ 5480135 w 7467600"/>
              <a:gd name="connsiteY252" fmla="*/ 3565802 h 6858000"/>
              <a:gd name="connsiteX253" fmla="*/ 5499023 w 7467600"/>
              <a:gd name="connsiteY253" fmla="*/ 4166310 h 6858000"/>
              <a:gd name="connsiteX254" fmla="*/ 5547022 w 7467600"/>
              <a:gd name="connsiteY254" fmla="*/ 3607838 h 6858000"/>
              <a:gd name="connsiteX255" fmla="*/ 5515964 w 7467600"/>
              <a:gd name="connsiteY255" fmla="*/ 3378541 h 6858000"/>
              <a:gd name="connsiteX256" fmla="*/ 5453702 w 7467600"/>
              <a:gd name="connsiteY256" fmla="*/ 3090882 h 6858000"/>
              <a:gd name="connsiteX257" fmla="*/ 1238695 w 7467600"/>
              <a:gd name="connsiteY257" fmla="*/ 3076820 h 6858000"/>
              <a:gd name="connsiteX258" fmla="*/ 716371 w 7467600"/>
              <a:gd name="connsiteY258" fmla="*/ 3293249 h 6858000"/>
              <a:gd name="connsiteX259" fmla="*/ 579522 w 7467600"/>
              <a:gd name="connsiteY259" fmla="*/ 3371759 h 6858000"/>
              <a:gd name="connsiteX260" fmla="*/ 600288 w 7467600"/>
              <a:gd name="connsiteY260" fmla="*/ 3365555 h 6858000"/>
              <a:gd name="connsiteX261" fmla="*/ 840692 w 7467600"/>
              <a:gd name="connsiteY261" fmla="*/ 3284921 h 6858000"/>
              <a:gd name="connsiteX262" fmla="*/ 979248 w 7467600"/>
              <a:gd name="connsiteY262" fmla="*/ 3221003 h 6858000"/>
              <a:gd name="connsiteX263" fmla="*/ 1053282 w 7467600"/>
              <a:gd name="connsiteY263" fmla="*/ 3185247 h 6858000"/>
              <a:gd name="connsiteX264" fmla="*/ 1320603 w 7467600"/>
              <a:gd name="connsiteY264" fmla="*/ 3081281 h 6858000"/>
              <a:gd name="connsiteX265" fmla="*/ 1238695 w 7467600"/>
              <a:gd name="connsiteY265" fmla="*/ 3076820 h 6858000"/>
              <a:gd name="connsiteX266" fmla="*/ 5425627 w 7467600"/>
              <a:gd name="connsiteY266" fmla="*/ 2954192 h 6858000"/>
              <a:gd name="connsiteX267" fmla="*/ 5470770 w 7467600"/>
              <a:gd name="connsiteY267" fmla="*/ 3005435 h 6858000"/>
              <a:gd name="connsiteX268" fmla="*/ 5519779 w 7467600"/>
              <a:gd name="connsiteY268" fmla="*/ 4359223 h 6858000"/>
              <a:gd name="connsiteX269" fmla="*/ 5520293 w 7467600"/>
              <a:gd name="connsiteY269" fmla="*/ 4360602 h 6858000"/>
              <a:gd name="connsiteX270" fmla="*/ 5767221 w 7467600"/>
              <a:gd name="connsiteY270" fmla="*/ 4665564 h 6858000"/>
              <a:gd name="connsiteX271" fmla="*/ 6937169 w 7467600"/>
              <a:gd name="connsiteY271" fmla="*/ 4815941 h 6858000"/>
              <a:gd name="connsiteX272" fmla="*/ 6953922 w 7467600"/>
              <a:gd name="connsiteY272" fmla="*/ 4890068 h 6858000"/>
              <a:gd name="connsiteX273" fmla="*/ 6071359 w 7467600"/>
              <a:gd name="connsiteY273" fmla="*/ 4770770 h 6858000"/>
              <a:gd name="connsiteX274" fmla="*/ 6038839 w 7467600"/>
              <a:gd name="connsiteY274" fmla="*/ 4764474 h 6858000"/>
              <a:gd name="connsiteX275" fmla="*/ 6038706 w 7467600"/>
              <a:gd name="connsiteY275" fmla="*/ 4763847 h 6858000"/>
              <a:gd name="connsiteX276" fmla="*/ 6037784 w 7467600"/>
              <a:gd name="connsiteY276" fmla="*/ 4764270 h 6858000"/>
              <a:gd name="connsiteX277" fmla="*/ 6038839 w 7467600"/>
              <a:gd name="connsiteY277" fmla="*/ 4764474 h 6858000"/>
              <a:gd name="connsiteX278" fmla="*/ 6040338 w 7467600"/>
              <a:gd name="connsiteY278" fmla="*/ 4771418 h 6858000"/>
              <a:gd name="connsiteX279" fmla="*/ 6024488 w 7467600"/>
              <a:gd name="connsiteY279" fmla="*/ 4809903 h 6858000"/>
              <a:gd name="connsiteX280" fmla="*/ 5599771 w 7467600"/>
              <a:gd name="connsiteY280" fmla="*/ 5509652 h 6858000"/>
              <a:gd name="connsiteX281" fmla="*/ 5548843 w 7467600"/>
              <a:gd name="connsiteY281" fmla="*/ 5563845 h 6858000"/>
              <a:gd name="connsiteX282" fmla="*/ 5940952 w 7467600"/>
              <a:gd name="connsiteY282" fmla="*/ 6250028 h 6858000"/>
              <a:gd name="connsiteX283" fmla="*/ 6043441 w 7467600"/>
              <a:gd name="connsiteY283" fmla="*/ 6665847 h 6858000"/>
              <a:gd name="connsiteX284" fmla="*/ 6093432 w 7467600"/>
              <a:gd name="connsiteY284" fmla="*/ 6858000 h 6858000"/>
              <a:gd name="connsiteX285" fmla="*/ 6034344 w 7467600"/>
              <a:gd name="connsiteY285" fmla="*/ 6858000 h 6858000"/>
              <a:gd name="connsiteX286" fmla="*/ 6026679 w 7467600"/>
              <a:gd name="connsiteY286" fmla="*/ 6836959 h 6858000"/>
              <a:gd name="connsiteX287" fmla="*/ 5800441 w 7467600"/>
              <a:gd name="connsiteY287" fmla="*/ 6335286 h 6858000"/>
              <a:gd name="connsiteX288" fmla="*/ 5526562 w 7467600"/>
              <a:gd name="connsiteY288" fmla="*/ 5705388 h 6858000"/>
              <a:gd name="connsiteX289" fmla="*/ 5519640 w 7467600"/>
              <a:gd name="connsiteY289" fmla="*/ 5683774 h 6858000"/>
              <a:gd name="connsiteX290" fmla="*/ 5844559 w 7467600"/>
              <a:gd name="connsiteY290" fmla="*/ 6553349 h 6858000"/>
              <a:gd name="connsiteX291" fmla="*/ 5975994 w 7467600"/>
              <a:gd name="connsiteY291" fmla="*/ 6858000 h 6858000"/>
              <a:gd name="connsiteX292" fmla="*/ 5898547 w 7467600"/>
              <a:gd name="connsiteY292" fmla="*/ 6858000 h 6858000"/>
              <a:gd name="connsiteX293" fmla="*/ 5682041 w 7467600"/>
              <a:gd name="connsiteY293" fmla="*/ 6355860 h 6858000"/>
              <a:gd name="connsiteX294" fmla="*/ 5461758 w 7467600"/>
              <a:gd name="connsiteY294" fmla="*/ 5820220 h 6858000"/>
              <a:gd name="connsiteX295" fmla="*/ 5237282 w 7467600"/>
              <a:gd name="connsiteY295" fmla="*/ 6579086 h 6858000"/>
              <a:gd name="connsiteX296" fmla="*/ 5115009 w 7467600"/>
              <a:gd name="connsiteY296" fmla="*/ 6858000 h 6858000"/>
              <a:gd name="connsiteX297" fmla="*/ 5028074 w 7467600"/>
              <a:gd name="connsiteY297" fmla="*/ 6858000 h 6858000"/>
              <a:gd name="connsiteX298" fmla="*/ 5079508 w 7467600"/>
              <a:gd name="connsiteY298" fmla="*/ 6749074 h 6858000"/>
              <a:gd name="connsiteX299" fmla="*/ 5371846 w 7467600"/>
              <a:gd name="connsiteY299" fmla="*/ 5924413 h 6858000"/>
              <a:gd name="connsiteX300" fmla="*/ 5270512 w 7467600"/>
              <a:gd name="connsiteY300" fmla="*/ 6138975 h 6858000"/>
              <a:gd name="connsiteX301" fmla="*/ 5062409 w 7467600"/>
              <a:gd name="connsiteY301" fmla="*/ 6653544 h 6858000"/>
              <a:gd name="connsiteX302" fmla="*/ 5036628 w 7467600"/>
              <a:gd name="connsiteY302" fmla="*/ 6754247 h 6858000"/>
              <a:gd name="connsiteX303" fmla="*/ 5009112 w 7467600"/>
              <a:gd name="connsiteY303" fmla="*/ 6858000 h 6858000"/>
              <a:gd name="connsiteX304" fmla="*/ 4976679 w 7467600"/>
              <a:gd name="connsiteY304" fmla="*/ 6858000 h 6858000"/>
              <a:gd name="connsiteX305" fmla="*/ 5006537 w 7467600"/>
              <a:gd name="connsiteY305" fmla="*/ 6747068 h 6858000"/>
              <a:gd name="connsiteX306" fmla="*/ 5032723 w 7467600"/>
              <a:gd name="connsiteY306" fmla="*/ 6644957 h 6858000"/>
              <a:gd name="connsiteX307" fmla="*/ 5242949 w 7467600"/>
              <a:gd name="connsiteY307" fmla="*/ 6125175 h 6858000"/>
              <a:gd name="connsiteX308" fmla="*/ 5286321 w 7467600"/>
              <a:gd name="connsiteY308" fmla="*/ 6033555 h 6858000"/>
              <a:gd name="connsiteX309" fmla="*/ 5008210 w 7467600"/>
              <a:gd name="connsiteY309" fmla="*/ 6649194 h 6858000"/>
              <a:gd name="connsiteX310" fmla="*/ 4986321 w 7467600"/>
              <a:gd name="connsiteY310" fmla="*/ 6765687 h 6858000"/>
              <a:gd name="connsiteX311" fmla="*/ 4973474 w 7467600"/>
              <a:gd name="connsiteY311" fmla="*/ 6858000 h 6858000"/>
              <a:gd name="connsiteX312" fmla="*/ 4907178 w 7467600"/>
              <a:gd name="connsiteY312" fmla="*/ 6858000 h 6858000"/>
              <a:gd name="connsiteX313" fmla="*/ 4910810 w 7467600"/>
              <a:gd name="connsiteY313" fmla="*/ 6829660 h 6858000"/>
              <a:gd name="connsiteX314" fmla="*/ 4987461 w 7467600"/>
              <a:gd name="connsiteY314" fmla="*/ 6432994 h 6858000"/>
              <a:gd name="connsiteX315" fmla="*/ 5179262 w 7467600"/>
              <a:gd name="connsiteY315" fmla="*/ 6035044 h 6858000"/>
              <a:gd name="connsiteX316" fmla="*/ 4689678 w 7467600"/>
              <a:gd name="connsiteY316" fmla="*/ 6440241 h 6858000"/>
              <a:gd name="connsiteX317" fmla="*/ 4477543 w 7467600"/>
              <a:gd name="connsiteY317" fmla="*/ 6674836 h 6858000"/>
              <a:gd name="connsiteX318" fmla="*/ 4329957 w 7467600"/>
              <a:gd name="connsiteY318" fmla="*/ 6858000 h 6858000"/>
              <a:gd name="connsiteX319" fmla="*/ 4218595 w 7467600"/>
              <a:gd name="connsiteY319" fmla="*/ 6858000 h 6858000"/>
              <a:gd name="connsiteX320" fmla="*/ 4368888 w 7467600"/>
              <a:gd name="connsiteY320" fmla="*/ 6668412 h 6858000"/>
              <a:gd name="connsiteX321" fmla="*/ 4563091 w 7467600"/>
              <a:gd name="connsiteY321" fmla="*/ 6442508 h 6858000"/>
              <a:gd name="connsiteX322" fmla="*/ 5387324 w 7467600"/>
              <a:gd name="connsiteY322" fmla="*/ 5705830 h 6858000"/>
              <a:gd name="connsiteX323" fmla="*/ 5073620 w 7467600"/>
              <a:gd name="connsiteY323" fmla="*/ 5955437 h 6858000"/>
              <a:gd name="connsiteX324" fmla="*/ 4689789 w 7467600"/>
              <a:gd name="connsiteY324" fmla="*/ 6268382 h 6858000"/>
              <a:gd name="connsiteX325" fmla="*/ 4418722 w 7467600"/>
              <a:gd name="connsiteY325" fmla="*/ 6570886 h 6858000"/>
              <a:gd name="connsiteX326" fmla="*/ 4214944 w 7467600"/>
              <a:gd name="connsiteY326" fmla="*/ 6858000 h 6858000"/>
              <a:gd name="connsiteX327" fmla="*/ 4177898 w 7467600"/>
              <a:gd name="connsiteY327" fmla="*/ 6858000 h 6858000"/>
              <a:gd name="connsiteX328" fmla="*/ 4391597 w 7467600"/>
              <a:gd name="connsiteY328" fmla="*/ 6556370 h 6858000"/>
              <a:gd name="connsiteX329" fmla="*/ 4668889 w 7467600"/>
              <a:gd name="connsiteY329" fmla="*/ 6246399 h 6858000"/>
              <a:gd name="connsiteX330" fmla="*/ 5055427 w 7467600"/>
              <a:gd name="connsiteY330" fmla="*/ 5931476 h 6858000"/>
              <a:gd name="connsiteX331" fmla="*/ 5371814 w 7467600"/>
              <a:gd name="connsiteY331" fmla="*/ 5678975 h 6858000"/>
              <a:gd name="connsiteX332" fmla="*/ 4987918 w 7467600"/>
              <a:gd name="connsiteY332" fmla="*/ 5838701 h 6858000"/>
              <a:gd name="connsiteX333" fmla="*/ 4317146 w 7467600"/>
              <a:gd name="connsiteY333" fmla="*/ 6587716 h 6858000"/>
              <a:gd name="connsiteX334" fmla="*/ 4171627 w 7467600"/>
              <a:gd name="connsiteY334" fmla="*/ 6858000 h 6858000"/>
              <a:gd name="connsiteX335" fmla="*/ 4081585 w 7467600"/>
              <a:gd name="connsiteY335" fmla="*/ 6858000 h 6858000"/>
              <a:gd name="connsiteX336" fmla="*/ 4238603 w 7467600"/>
              <a:gd name="connsiteY336" fmla="*/ 6559341 h 6858000"/>
              <a:gd name="connsiteX337" fmla="*/ 4778333 w 7467600"/>
              <a:gd name="connsiteY337" fmla="*/ 5873626 h 6858000"/>
              <a:gd name="connsiteX338" fmla="*/ 5414185 w 7467600"/>
              <a:gd name="connsiteY338" fmla="*/ 5573882 h 6858000"/>
              <a:gd name="connsiteX339" fmla="*/ 5959648 w 7467600"/>
              <a:gd name="connsiteY339" fmla="*/ 4760797 h 6858000"/>
              <a:gd name="connsiteX340" fmla="*/ 5355019 w 7467600"/>
              <a:gd name="connsiteY340" fmla="*/ 4734672 h 6858000"/>
              <a:gd name="connsiteX341" fmla="*/ 5083565 w 7467600"/>
              <a:gd name="connsiteY341" fmla="*/ 5179121 h 6858000"/>
              <a:gd name="connsiteX342" fmla="*/ 4713577 w 7467600"/>
              <a:gd name="connsiteY342" fmla="*/ 5616803 h 6858000"/>
              <a:gd name="connsiteX343" fmla="*/ 3989559 w 7467600"/>
              <a:gd name="connsiteY343" fmla="*/ 6145945 h 6858000"/>
              <a:gd name="connsiteX344" fmla="*/ 3939824 w 7467600"/>
              <a:gd name="connsiteY344" fmla="*/ 6066900 h 6858000"/>
              <a:gd name="connsiteX345" fmla="*/ 4584537 w 7467600"/>
              <a:gd name="connsiteY345" fmla="*/ 5324826 h 6858000"/>
              <a:gd name="connsiteX346" fmla="*/ 5037105 w 7467600"/>
              <a:gd name="connsiteY346" fmla="*/ 5088765 h 6858000"/>
              <a:gd name="connsiteX347" fmla="*/ 5039930 w 7467600"/>
              <a:gd name="connsiteY347" fmla="*/ 5089585 h 6858000"/>
              <a:gd name="connsiteX348" fmla="*/ 5263764 w 7467600"/>
              <a:gd name="connsiteY348" fmla="*/ 4735525 h 6858000"/>
              <a:gd name="connsiteX349" fmla="*/ 4086300 w 7467600"/>
              <a:gd name="connsiteY349" fmla="*/ 4884599 h 6858000"/>
              <a:gd name="connsiteX350" fmla="*/ 4085485 w 7467600"/>
              <a:gd name="connsiteY350" fmla="*/ 4899070 h 6858000"/>
              <a:gd name="connsiteX351" fmla="*/ 3871915 w 7467600"/>
              <a:gd name="connsiteY351" fmla="*/ 5253645 h 6858000"/>
              <a:gd name="connsiteX352" fmla="*/ 3799374 w 7467600"/>
              <a:gd name="connsiteY352" fmla="*/ 5466127 h 6858000"/>
              <a:gd name="connsiteX353" fmla="*/ 3498850 w 7467600"/>
              <a:gd name="connsiteY353" fmla="*/ 6661888 h 6858000"/>
              <a:gd name="connsiteX354" fmla="*/ 3399216 w 7467600"/>
              <a:gd name="connsiteY354" fmla="*/ 6858000 h 6858000"/>
              <a:gd name="connsiteX355" fmla="*/ 3303688 w 7467600"/>
              <a:gd name="connsiteY355" fmla="*/ 6858000 h 6858000"/>
              <a:gd name="connsiteX356" fmla="*/ 3391774 w 7467600"/>
              <a:gd name="connsiteY356" fmla="*/ 6697181 h 6858000"/>
              <a:gd name="connsiteX357" fmla="*/ 3735540 w 7467600"/>
              <a:gd name="connsiteY357" fmla="*/ 5546923 h 6858000"/>
              <a:gd name="connsiteX358" fmla="*/ 3729438 w 7467600"/>
              <a:gd name="connsiteY358" fmla="*/ 5569058 h 6858000"/>
              <a:gd name="connsiteX359" fmla="*/ 3707782 w 7467600"/>
              <a:gd name="connsiteY359" fmla="*/ 5644908 h 6858000"/>
              <a:gd name="connsiteX360" fmla="*/ 3583827 w 7467600"/>
              <a:gd name="connsiteY360" fmla="*/ 6039215 h 6858000"/>
              <a:gd name="connsiteX361" fmla="*/ 3547861 w 7467600"/>
              <a:gd name="connsiteY361" fmla="*/ 6129609 h 6858000"/>
              <a:gd name="connsiteX362" fmla="*/ 3490905 w 7467600"/>
              <a:gd name="connsiteY362" fmla="*/ 6277660 h 6858000"/>
              <a:gd name="connsiteX363" fmla="*/ 3455859 w 7467600"/>
              <a:gd name="connsiteY363" fmla="*/ 6391301 h 6858000"/>
              <a:gd name="connsiteX364" fmla="*/ 3429112 w 7467600"/>
              <a:gd name="connsiteY364" fmla="*/ 6479469 h 6858000"/>
              <a:gd name="connsiteX365" fmla="*/ 3304862 w 7467600"/>
              <a:gd name="connsiteY365" fmla="*/ 6796476 h 6858000"/>
              <a:gd name="connsiteX366" fmla="*/ 3276071 w 7467600"/>
              <a:gd name="connsiteY366" fmla="*/ 6858000 h 6858000"/>
              <a:gd name="connsiteX367" fmla="*/ 3240805 w 7467600"/>
              <a:gd name="connsiteY367" fmla="*/ 6858000 h 6858000"/>
              <a:gd name="connsiteX368" fmla="*/ 3275917 w 7467600"/>
              <a:gd name="connsiteY368" fmla="*/ 6783192 h 6858000"/>
              <a:gd name="connsiteX369" fmla="*/ 3399358 w 7467600"/>
              <a:gd name="connsiteY369" fmla="*/ 6469011 h 6858000"/>
              <a:gd name="connsiteX370" fmla="*/ 3425650 w 7467600"/>
              <a:gd name="connsiteY370" fmla="*/ 6381333 h 6858000"/>
              <a:gd name="connsiteX371" fmla="*/ 3460661 w 7467600"/>
              <a:gd name="connsiteY371" fmla="*/ 6266763 h 6858000"/>
              <a:gd name="connsiteX372" fmla="*/ 3518021 w 7467600"/>
              <a:gd name="connsiteY372" fmla="*/ 6117298 h 6858000"/>
              <a:gd name="connsiteX373" fmla="*/ 3554035 w 7467600"/>
              <a:gd name="connsiteY373" fmla="*/ 6027832 h 6858000"/>
              <a:gd name="connsiteX374" fmla="*/ 3677174 w 7467600"/>
              <a:gd name="connsiteY374" fmla="*/ 5636351 h 6858000"/>
              <a:gd name="connsiteX375" fmla="*/ 3698819 w 7467600"/>
              <a:gd name="connsiteY375" fmla="*/ 5560503 h 6858000"/>
              <a:gd name="connsiteX376" fmla="*/ 3702094 w 7467600"/>
              <a:gd name="connsiteY376" fmla="*/ 5549194 h 6858000"/>
              <a:gd name="connsiteX377" fmla="*/ 3398355 w 7467600"/>
              <a:gd name="connsiteY377" fmla="*/ 6094603 h 6858000"/>
              <a:gd name="connsiteX378" fmla="*/ 3193941 w 7467600"/>
              <a:gd name="connsiteY378" fmla="*/ 6798775 h 6858000"/>
              <a:gd name="connsiteX379" fmla="*/ 3184140 w 7467600"/>
              <a:gd name="connsiteY379" fmla="*/ 6858000 h 6858000"/>
              <a:gd name="connsiteX380" fmla="*/ 3099978 w 7467600"/>
              <a:gd name="connsiteY380" fmla="*/ 6858000 h 6858000"/>
              <a:gd name="connsiteX381" fmla="*/ 3101556 w 7467600"/>
              <a:gd name="connsiteY381" fmla="*/ 6843337 h 6858000"/>
              <a:gd name="connsiteX382" fmla="*/ 3370162 w 7467600"/>
              <a:gd name="connsiteY382" fmla="*/ 5785550 h 6858000"/>
              <a:gd name="connsiteX383" fmla="*/ 3746477 w 7467600"/>
              <a:gd name="connsiteY383" fmla="*/ 5377889 h 6858000"/>
              <a:gd name="connsiteX384" fmla="*/ 3863399 w 7467600"/>
              <a:gd name="connsiteY384" fmla="*/ 5087257 h 6858000"/>
              <a:gd name="connsiteX385" fmla="*/ 3968712 w 7467600"/>
              <a:gd name="connsiteY385" fmla="*/ 4913989 h 6858000"/>
              <a:gd name="connsiteX386" fmla="*/ 2792390 w 7467600"/>
              <a:gd name="connsiteY386" fmla="*/ 5382974 h 6858000"/>
              <a:gd name="connsiteX387" fmla="*/ 2714982 w 7467600"/>
              <a:gd name="connsiteY387" fmla="*/ 5427051 h 6858000"/>
              <a:gd name="connsiteX388" fmla="*/ 2813361 w 7467600"/>
              <a:gd name="connsiteY388" fmla="*/ 6023912 h 6858000"/>
              <a:gd name="connsiteX389" fmla="*/ 2688430 w 7467600"/>
              <a:gd name="connsiteY389" fmla="*/ 6801564 h 6858000"/>
              <a:gd name="connsiteX390" fmla="*/ 2629626 w 7467600"/>
              <a:gd name="connsiteY390" fmla="*/ 6763394 h 6858000"/>
              <a:gd name="connsiteX391" fmla="*/ 2565328 w 7467600"/>
              <a:gd name="connsiteY391" fmla="*/ 5516399 h 6858000"/>
              <a:gd name="connsiteX392" fmla="*/ 1922999 w 7467600"/>
              <a:gd name="connsiteY392" fmla="*/ 5980343 h 6858000"/>
              <a:gd name="connsiteX393" fmla="*/ 1950261 w 7467600"/>
              <a:gd name="connsiteY393" fmla="*/ 6405858 h 6858000"/>
              <a:gd name="connsiteX394" fmla="*/ 2365554 w 7467600"/>
              <a:gd name="connsiteY394" fmla="*/ 6759107 h 6858000"/>
              <a:gd name="connsiteX395" fmla="*/ 2424142 w 7467600"/>
              <a:gd name="connsiteY395" fmla="*/ 6858000 h 6858000"/>
              <a:gd name="connsiteX396" fmla="*/ 2395994 w 7467600"/>
              <a:gd name="connsiteY396" fmla="*/ 6858000 h 6858000"/>
              <a:gd name="connsiteX397" fmla="*/ 2392863 w 7467600"/>
              <a:gd name="connsiteY397" fmla="*/ 6852964 h 6858000"/>
              <a:gd name="connsiteX398" fmla="*/ 2017589 w 7467600"/>
              <a:gd name="connsiteY398" fmla="*/ 6493982 h 6858000"/>
              <a:gd name="connsiteX399" fmla="*/ 2147336 w 7467600"/>
              <a:gd name="connsiteY399" fmla="*/ 6594052 h 6858000"/>
              <a:gd name="connsiteX400" fmla="*/ 2207047 w 7467600"/>
              <a:gd name="connsiteY400" fmla="*/ 6654540 h 6858000"/>
              <a:gd name="connsiteX401" fmla="*/ 2299106 w 7467600"/>
              <a:gd name="connsiteY401" fmla="*/ 6778931 h 6858000"/>
              <a:gd name="connsiteX402" fmla="*/ 2314430 w 7467600"/>
              <a:gd name="connsiteY402" fmla="*/ 6801144 h 6858000"/>
              <a:gd name="connsiteX403" fmla="*/ 2352406 w 7467600"/>
              <a:gd name="connsiteY403" fmla="*/ 6858000 h 6858000"/>
              <a:gd name="connsiteX404" fmla="*/ 2314492 w 7467600"/>
              <a:gd name="connsiteY404" fmla="*/ 6858000 h 6858000"/>
              <a:gd name="connsiteX405" fmla="*/ 2288095 w 7467600"/>
              <a:gd name="connsiteY405" fmla="*/ 6818030 h 6858000"/>
              <a:gd name="connsiteX406" fmla="*/ 2272768 w 7467600"/>
              <a:gd name="connsiteY406" fmla="*/ 6795822 h 6858000"/>
              <a:gd name="connsiteX407" fmla="*/ 2182715 w 7467600"/>
              <a:gd name="connsiteY407" fmla="*/ 6675071 h 6858000"/>
              <a:gd name="connsiteX408" fmla="*/ 2032061 w 7467600"/>
              <a:gd name="connsiteY408" fmla="*/ 6541380 h 6858000"/>
              <a:gd name="connsiteX409" fmla="*/ 2257220 w 7467600"/>
              <a:gd name="connsiteY409" fmla="*/ 6826257 h 6858000"/>
              <a:gd name="connsiteX410" fmla="*/ 2281324 w 7467600"/>
              <a:gd name="connsiteY410" fmla="*/ 6858000 h 6858000"/>
              <a:gd name="connsiteX411" fmla="*/ 2242860 w 7467600"/>
              <a:gd name="connsiteY411" fmla="*/ 6858000 h 6858000"/>
              <a:gd name="connsiteX412" fmla="*/ 2232818 w 7467600"/>
              <a:gd name="connsiteY412" fmla="*/ 6844926 h 6858000"/>
              <a:gd name="connsiteX413" fmla="*/ 1990172 w 7467600"/>
              <a:gd name="connsiteY413" fmla="*/ 6542121 h 6858000"/>
              <a:gd name="connsiteX414" fmla="*/ 2124090 w 7467600"/>
              <a:gd name="connsiteY414" fmla="*/ 6761017 h 6858000"/>
              <a:gd name="connsiteX415" fmla="*/ 2200380 w 7467600"/>
              <a:gd name="connsiteY415" fmla="*/ 6858000 h 6858000"/>
              <a:gd name="connsiteX416" fmla="*/ 2147507 w 7467600"/>
              <a:gd name="connsiteY416" fmla="*/ 6858000 h 6858000"/>
              <a:gd name="connsiteX417" fmla="*/ 2070668 w 7467600"/>
              <a:gd name="connsiteY417" fmla="*/ 6761520 h 6858000"/>
              <a:gd name="connsiteX418" fmla="*/ 1975142 w 7467600"/>
              <a:gd name="connsiteY418" fmla="*/ 6585570 h 6858000"/>
              <a:gd name="connsiteX419" fmla="*/ 2050035 w 7467600"/>
              <a:gd name="connsiteY419" fmla="*/ 6813345 h 6858000"/>
              <a:gd name="connsiteX420" fmla="*/ 2063025 w 7467600"/>
              <a:gd name="connsiteY420" fmla="*/ 6858000 h 6858000"/>
              <a:gd name="connsiteX421" fmla="*/ 2021675 w 7467600"/>
              <a:gd name="connsiteY421" fmla="*/ 6858000 h 6858000"/>
              <a:gd name="connsiteX422" fmla="*/ 2019308 w 7467600"/>
              <a:gd name="connsiteY422" fmla="*/ 6847118 h 6858000"/>
              <a:gd name="connsiteX423" fmla="*/ 1938835 w 7467600"/>
              <a:gd name="connsiteY423" fmla="*/ 6551160 h 6858000"/>
              <a:gd name="connsiteX424" fmla="*/ 1953230 w 7467600"/>
              <a:gd name="connsiteY424" fmla="*/ 6759699 h 6858000"/>
              <a:gd name="connsiteX425" fmla="*/ 1956763 w 7467600"/>
              <a:gd name="connsiteY425" fmla="*/ 6778191 h 6858000"/>
              <a:gd name="connsiteX426" fmla="*/ 1967925 w 7467600"/>
              <a:gd name="connsiteY426" fmla="*/ 6858000 h 6858000"/>
              <a:gd name="connsiteX427" fmla="*/ 1936622 w 7467600"/>
              <a:gd name="connsiteY427" fmla="*/ 6858000 h 6858000"/>
              <a:gd name="connsiteX428" fmla="*/ 1926261 w 7467600"/>
              <a:gd name="connsiteY428" fmla="*/ 6784064 h 6858000"/>
              <a:gd name="connsiteX429" fmla="*/ 1922724 w 7467600"/>
              <a:gd name="connsiteY429" fmla="*/ 6765577 h 6858000"/>
              <a:gd name="connsiteX430" fmla="*/ 1904650 w 7467600"/>
              <a:gd name="connsiteY430" fmla="*/ 6639616 h 6858000"/>
              <a:gd name="connsiteX431" fmla="*/ 1885273 w 7467600"/>
              <a:gd name="connsiteY431" fmla="*/ 6858000 h 6858000"/>
              <a:gd name="connsiteX432" fmla="*/ 1854363 w 7467600"/>
              <a:gd name="connsiteY432" fmla="*/ 6858000 h 6858000"/>
              <a:gd name="connsiteX433" fmla="*/ 1880391 w 7467600"/>
              <a:gd name="connsiteY433" fmla="*/ 6603796 h 6858000"/>
              <a:gd name="connsiteX434" fmla="*/ 1818273 w 7467600"/>
              <a:gd name="connsiteY434" fmla="*/ 6715729 h 6858000"/>
              <a:gd name="connsiteX435" fmla="*/ 1794691 w 7467600"/>
              <a:gd name="connsiteY435" fmla="*/ 6843239 h 6858000"/>
              <a:gd name="connsiteX436" fmla="*/ 1794914 w 7467600"/>
              <a:gd name="connsiteY436" fmla="*/ 6858000 h 6858000"/>
              <a:gd name="connsiteX437" fmla="*/ 1746128 w 7467600"/>
              <a:gd name="connsiteY437" fmla="*/ 6858000 h 6858000"/>
              <a:gd name="connsiteX438" fmla="*/ 1753934 w 7467600"/>
              <a:gd name="connsiteY438" fmla="*/ 6724796 h 6858000"/>
              <a:gd name="connsiteX439" fmla="*/ 1792053 w 7467600"/>
              <a:gd name="connsiteY439" fmla="*/ 6572396 h 6858000"/>
              <a:gd name="connsiteX440" fmla="*/ 1862248 w 7467600"/>
              <a:gd name="connsiteY440" fmla="*/ 6266397 h 6858000"/>
              <a:gd name="connsiteX441" fmla="*/ 1862250 w 7467600"/>
              <a:gd name="connsiteY441" fmla="*/ 6033531 h 6858000"/>
              <a:gd name="connsiteX442" fmla="*/ 1211999 w 7467600"/>
              <a:gd name="connsiteY442" fmla="*/ 6683610 h 6858000"/>
              <a:gd name="connsiteX443" fmla="*/ 1213266 w 7467600"/>
              <a:gd name="connsiteY443" fmla="*/ 6691947 h 6858000"/>
              <a:gd name="connsiteX444" fmla="*/ 1203370 w 7467600"/>
              <a:gd name="connsiteY444" fmla="*/ 6850676 h 6858000"/>
              <a:gd name="connsiteX445" fmla="*/ 1203671 w 7467600"/>
              <a:gd name="connsiteY445" fmla="*/ 6858000 h 6858000"/>
              <a:gd name="connsiteX446" fmla="*/ 1143180 w 7467600"/>
              <a:gd name="connsiteY446" fmla="*/ 6858000 h 6858000"/>
              <a:gd name="connsiteX447" fmla="*/ 1142176 w 7467600"/>
              <a:gd name="connsiteY447" fmla="*/ 6766045 h 6858000"/>
              <a:gd name="connsiteX448" fmla="*/ 1067484 w 7467600"/>
              <a:gd name="connsiteY448" fmla="*/ 6858000 h 6858000"/>
              <a:gd name="connsiteX449" fmla="*/ 953928 w 7467600"/>
              <a:gd name="connsiteY449" fmla="*/ 6858000 h 6858000"/>
              <a:gd name="connsiteX450" fmla="*/ 959715 w 7467600"/>
              <a:gd name="connsiteY450" fmla="*/ 6850185 h 6858000"/>
              <a:gd name="connsiteX451" fmla="*/ 1483788 w 7467600"/>
              <a:gd name="connsiteY451" fmla="*/ 6259174 h 6858000"/>
              <a:gd name="connsiteX452" fmla="*/ 1100671 w 7467600"/>
              <a:gd name="connsiteY452" fmla="*/ 6252137 h 6858000"/>
              <a:gd name="connsiteX453" fmla="*/ 1090144 w 7467600"/>
              <a:gd name="connsiteY453" fmla="*/ 6256748 h 6858000"/>
              <a:gd name="connsiteX454" fmla="*/ 1095872 w 7467600"/>
              <a:gd name="connsiteY454" fmla="*/ 6271892 h 6858000"/>
              <a:gd name="connsiteX455" fmla="*/ 262785 w 7467600"/>
              <a:gd name="connsiteY455" fmla="*/ 6845450 h 6858000"/>
              <a:gd name="connsiteX456" fmla="*/ 209968 w 7467600"/>
              <a:gd name="connsiteY456" fmla="*/ 6770713 h 6858000"/>
              <a:gd name="connsiteX457" fmla="*/ 873460 w 7467600"/>
              <a:gd name="connsiteY457" fmla="*/ 6253768 h 6858000"/>
              <a:gd name="connsiteX458" fmla="*/ 192686 w 7467600"/>
              <a:gd name="connsiteY458" fmla="*/ 5849257 h 6858000"/>
              <a:gd name="connsiteX459" fmla="*/ 4696 w 7467600"/>
              <a:gd name="connsiteY459" fmla="*/ 5697668 h 6858000"/>
              <a:gd name="connsiteX460" fmla="*/ 0 w 7467600"/>
              <a:gd name="connsiteY460" fmla="*/ 5689984 h 6858000"/>
              <a:gd name="connsiteX461" fmla="*/ 0 w 7467600"/>
              <a:gd name="connsiteY461" fmla="*/ 5513472 h 6858000"/>
              <a:gd name="connsiteX462" fmla="*/ 174101 w 7467600"/>
              <a:gd name="connsiteY462" fmla="*/ 5620277 h 6858000"/>
              <a:gd name="connsiteX463" fmla="*/ 891800 w 7467600"/>
              <a:gd name="connsiteY463" fmla="*/ 6036935 h 6858000"/>
              <a:gd name="connsiteX464" fmla="*/ 1072219 w 7467600"/>
              <a:gd name="connsiteY464" fmla="*/ 6169443 h 6858000"/>
              <a:gd name="connsiteX465" fmla="*/ 1074117 w 7467600"/>
              <a:gd name="connsiteY465" fmla="*/ 6170301 h 6858000"/>
              <a:gd name="connsiteX466" fmla="*/ 1083114 w 7467600"/>
              <a:gd name="connsiteY466" fmla="*/ 6174131 h 6858000"/>
              <a:gd name="connsiteX467" fmla="*/ 1543010 w 7467600"/>
              <a:gd name="connsiteY467" fmla="*/ 6191140 h 6858000"/>
              <a:gd name="connsiteX468" fmla="*/ 1551080 w 7467600"/>
              <a:gd name="connsiteY468" fmla="*/ 6195006 h 6858000"/>
              <a:gd name="connsiteX469" fmla="*/ 2345443 w 7467600"/>
              <a:gd name="connsiteY469" fmla="*/ 5549882 h 6858000"/>
              <a:gd name="connsiteX470" fmla="*/ 1721499 w 7467600"/>
              <a:gd name="connsiteY470" fmla="*/ 5599969 h 6858000"/>
              <a:gd name="connsiteX471" fmla="*/ 767716 w 7467600"/>
              <a:gd name="connsiteY471" fmla="*/ 5472768 h 6858000"/>
              <a:gd name="connsiteX472" fmla="*/ 722147 w 7467600"/>
              <a:gd name="connsiteY472" fmla="*/ 5393091 h 6858000"/>
              <a:gd name="connsiteX473" fmla="*/ 1485552 w 7467600"/>
              <a:gd name="connsiteY473" fmla="*/ 5313202 h 6858000"/>
              <a:gd name="connsiteX474" fmla="*/ 2143004 w 7467600"/>
              <a:gd name="connsiteY474" fmla="*/ 5402420 h 6858000"/>
              <a:gd name="connsiteX475" fmla="*/ 1933391 w 7467600"/>
              <a:gd name="connsiteY475" fmla="*/ 5156971 h 6858000"/>
              <a:gd name="connsiteX476" fmla="*/ 1827118 w 7467600"/>
              <a:gd name="connsiteY476" fmla="*/ 4968410 h 6858000"/>
              <a:gd name="connsiteX477" fmla="*/ 1837349 w 7467600"/>
              <a:gd name="connsiteY477" fmla="*/ 4956357 h 6858000"/>
              <a:gd name="connsiteX478" fmla="*/ 2162835 w 7467600"/>
              <a:gd name="connsiteY478" fmla="*/ 5187853 h 6858000"/>
              <a:gd name="connsiteX479" fmla="*/ 2257167 w 7467600"/>
              <a:gd name="connsiteY479" fmla="*/ 5462123 h 6858000"/>
              <a:gd name="connsiteX480" fmla="*/ 2261598 w 7467600"/>
              <a:gd name="connsiteY480" fmla="*/ 5467998 h 6858000"/>
              <a:gd name="connsiteX481" fmla="*/ 2437177 w 7467600"/>
              <a:gd name="connsiteY481" fmla="*/ 5479608 h 6858000"/>
              <a:gd name="connsiteX482" fmla="*/ 2445247 w 7467600"/>
              <a:gd name="connsiteY482" fmla="*/ 5483476 h 6858000"/>
              <a:gd name="connsiteX483" fmla="*/ 2743626 w 7467600"/>
              <a:gd name="connsiteY483" fmla="*/ 5304819 h 6858000"/>
              <a:gd name="connsiteX484" fmla="*/ 3048102 w 7467600"/>
              <a:gd name="connsiteY484" fmla="*/ 5150595 h 6858000"/>
              <a:gd name="connsiteX485" fmla="*/ 1799414 w 7467600"/>
              <a:gd name="connsiteY485" fmla="*/ 4694732 h 6858000"/>
              <a:gd name="connsiteX486" fmla="*/ 1771735 w 7467600"/>
              <a:gd name="connsiteY486" fmla="*/ 4619929 h 6858000"/>
              <a:gd name="connsiteX487" fmla="*/ 3104273 w 7467600"/>
              <a:gd name="connsiteY487" fmla="*/ 5076159 h 6858000"/>
              <a:gd name="connsiteX488" fmla="*/ 3113245 w 7467600"/>
              <a:gd name="connsiteY488" fmla="*/ 5090705 h 6858000"/>
              <a:gd name="connsiteX489" fmla="*/ 3126294 w 7467600"/>
              <a:gd name="connsiteY489" fmla="*/ 5114400 h 6858000"/>
              <a:gd name="connsiteX490" fmla="*/ 3937433 w 7467600"/>
              <a:gd name="connsiteY490" fmla="*/ 4830473 h 6858000"/>
              <a:gd name="connsiteX491" fmla="*/ 3590475 w 7467600"/>
              <a:gd name="connsiteY491" fmla="*/ 4597974 h 6858000"/>
              <a:gd name="connsiteX492" fmla="*/ 3100264 w 7467600"/>
              <a:gd name="connsiteY492" fmla="*/ 4579845 h 6858000"/>
              <a:gd name="connsiteX493" fmla="*/ 2183576 w 7467600"/>
              <a:gd name="connsiteY493" fmla="*/ 4227150 h 6858000"/>
              <a:gd name="connsiteX494" fmla="*/ 2151029 w 7467600"/>
              <a:gd name="connsiteY494" fmla="*/ 4146947 h 6858000"/>
              <a:gd name="connsiteX495" fmla="*/ 3563434 w 7467600"/>
              <a:gd name="connsiteY495" fmla="*/ 4469115 h 6858000"/>
              <a:gd name="connsiteX496" fmla="*/ 3177952 w 7467600"/>
              <a:gd name="connsiteY496" fmla="*/ 3657386 h 6858000"/>
              <a:gd name="connsiteX497" fmla="*/ 3189263 w 7467600"/>
              <a:gd name="connsiteY497" fmla="*/ 3625726 h 6858000"/>
              <a:gd name="connsiteX498" fmla="*/ 3560912 w 7467600"/>
              <a:gd name="connsiteY498" fmla="*/ 4079863 h 6858000"/>
              <a:gd name="connsiteX499" fmla="*/ 3626636 w 7467600"/>
              <a:gd name="connsiteY499" fmla="*/ 4512230 h 6858000"/>
              <a:gd name="connsiteX500" fmla="*/ 3653088 w 7467600"/>
              <a:gd name="connsiteY500" fmla="*/ 4521417 h 6858000"/>
              <a:gd name="connsiteX501" fmla="*/ 3988128 w 7467600"/>
              <a:gd name="connsiteY501" fmla="*/ 4817267 h 6858000"/>
              <a:gd name="connsiteX502" fmla="*/ 4830582 w 7467600"/>
              <a:gd name="connsiteY502" fmla="*/ 4676000 h 6858000"/>
              <a:gd name="connsiteX503" fmla="*/ 4830100 w 7467600"/>
              <a:gd name="connsiteY503" fmla="*/ 4675554 h 6858000"/>
              <a:gd name="connsiteX504" fmla="*/ 4036318 w 7467600"/>
              <a:gd name="connsiteY504" fmla="*/ 4147013 h 6858000"/>
              <a:gd name="connsiteX505" fmla="*/ 3432098 w 7467600"/>
              <a:gd name="connsiteY505" fmla="*/ 3537312 h 6858000"/>
              <a:gd name="connsiteX506" fmla="*/ 3446761 w 7467600"/>
              <a:gd name="connsiteY506" fmla="*/ 3461278 h 6858000"/>
              <a:gd name="connsiteX507" fmla="*/ 4419733 w 7467600"/>
              <a:gd name="connsiteY507" fmla="*/ 3963555 h 6858000"/>
              <a:gd name="connsiteX508" fmla="*/ 4781371 w 7467600"/>
              <a:gd name="connsiteY508" fmla="*/ 4458604 h 6858000"/>
              <a:gd name="connsiteX509" fmla="*/ 4780440 w 7467600"/>
              <a:gd name="connsiteY509" fmla="*/ 4470290 h 6858000"/>
              <a:gd name="connsiteX510" fmla="*/ 4898954 w 7467600"/>
              <a:gd name="connsiteY510" fmla="*/ 4662092 h 6858000"/>
              <a:gd name="connsiteX511" fmla="*/ 4900699 w 7467600"/>
              <a:gd name="connsiteY511" fmla="*/ 4670867 h 6858000"/>
              <a:gd name="connsiteX512" fmla="*/ 5714511 w 7467600"/>
              <a:gd name="connsiteY512" fmla="*/ 4663483 h 6858000"/>
              <a:gd name="connsiteX513" fmla="*/ 5464793 w 7467600"/>
              <a:gd name="connsiteY513" fmla="*/ 4393556 h 6858000"/>
              <a:gd name="connsiteX514" fmla="*/ 5461897 w 7467600"/>
              <a:gd name="connsiteY514" fmla="*/ 4390879 h 6858000"/>
              <a:gd name="connsiteX515" fmla="*/ 4294126 w 7467600"/>
              <a:gd name="connsiteY515" fmla="*/ 3303048 h 6858000"/>
              <a:gd name="connsiteX516" fmla="*/ 4305321 w 7467600"/>
              <a:gd name="connsiteY516" fmla="*/ 3256953 h 6858000"/>
              <a:gd name="connsiteX517" fmla="*/ 4949299 w 7467600"/>
              <a:gd name="connsiteY517" fmla="*/ 3766336 h 6858000"/>
              <a:gd name="connsiteX518" fmla="*/ 5291452 w 7467600"/>
              <a:gd name="connsiteY518" fmla="*/ 4076801 h 6858000"/>
              <a:gd name="connsiteX519" fmla="*/ 5434998 w 7467600"/>
              <a:gd name="connsiteY519" fmla="*/ 4254100 h 6858000"/>
              <a:gd name="connsiteX520" fmla="*/ 5351015 w 7467600"/>
              <a:gd name="connsiteY520" fmla="*/ 3760989 h 6858000"/>
              <a:gd name="connsiteX521" fmla="*/ 5413780 w 7467600"/>
              <a:gd name="connsiteY521" fmla="*/ 2966265 h 6858000"/>
              <a:gd name="connsiteX522" fmla="*/ 5425627 w 7467600"/>
              <a:gd name="connsiteY522" fmla="*/ 2954192 h 6858000"/>
              <a:gd name="connsiteX523" fmla="*/ 6604735 w 7467600"/>
              <a:gd name="connsiteY523" fmla="*/ 2041381 h 6858000"/>
              <a:gd name="connsiteX524" fmla="*/ 7204487 w 7467600"/>
              <a:gd name="connsiteY524" fmla="*/ 2742112 h 6858000"/>
              <a:gd name="connsiteX525" fmla="*/ 7131592 w 7467600"/>
              <a:gd name="connsiteY525" fmla="*/ 2672096 h 6858000"/>
              <a:gd name="connsiteX526" fmla="*/ 6996344 w 7467600"/>
              <a:gd name="connsiteY526" fmla="*/ 2518310 h 6858000"/>
              <a:gd name="connsiteX527" fmla="*/ 6735495 w 7467600"/>
              <a:gd name="connsiteY527" fmla="*/ 2196890 h 6858000"/>
              <a:gd name="connsiteX528" fmla="*/ 6721901 w 7467600"/>
              <a:gd name="connsiteY528" fmla="*/ 2179274 h 6858000"/>
              <a:gd name="connsiteX529" fmla="*/ 6604735 w 7467600"/>
              <a:gd name="connsiteY529" fmla="*/ 2041381 h 6858000"/>
              <a:gd name="connsiteX530" fmla="*/ 6591670 w 7467600"/>
              <a:gd name="connsiteY530" fmla="*/ 1988277 h 6858000"/>
              <a:gd name="connsiteX531" fmla="*/ 6747349 w 7467600"/>
              <a:gd name="connsiteY531" fmla="*/ 2160069 h 6858000"/>
              <a:gd name="connsiteX532" fmla="*/ 6760943 w 7467600"/>
              <a:gd name="connsiteY532" fmla="*/ 2177686 h 6858000"/>
              <a:gd name="connsiteX533" fmla="*/ 7021065 w 7467600"/>
              <a:gd name="connsiteY533" fmla="*/ 2498102 h 6858000"/>
              <a:gd name="connsiteX534" fmla="*/ 7155223 w 7467600"/>
              <a:gd name="connsiteY534" fmla="*/ 2650386 h 6858000"/>
              <a:gd name="connsiteX535" fmla="*/ 7203167 w 7467600"/>
              <a:gd name="connsiteY535" fmla="*/ 2697288 h 6858000"/>
              <a:gd name="connsiteX536" fmla="*/ 6937703 w 7467600"/>
              <a:gd name="connsiteY536" fmla="*/ 2321981 h 6858000"/>
              <a:gd name="connsiteX537" fmla="*/ 6591670 w 7467600"/>
              <a:gd name="connsiteY537" fmla="*/ 1988277 h 6858000"/>
              <a:gd name="connsiteX538" fmla="*/ 5798671 w 7467600"/>
              <a:gd name="connsiteY538" fmla="*/ 1981601 h 6858000"/>
              <a:gd name="connsiteX539" fmla="*/ 5754709 w 7467600"/>
              <a:gd name="connsiteY539" fmla="*/ 2071454 h 6858000"/>
              <a:gd name="connsiteX540" fmla="*/ 5763044 w 7467600"/>
              <a:gd name="connsiteY540" fmla="*/ 2842206 h 6858000"/>
              <a:gd name="connsiteX541" fmla="*/ 5764974 w 7467600"/>
              <a:gd name="connsiteY541" fmla="*/ 2799609 h 6858000"/>
              <a:gd name="connsiteX542" fmla="*/ 5767665 w 7467600"/>
              <a:gd name="connsiteY542" fmla="*/ 2666409 h 6858000"/>
              <a:gd name="connsiteX543" fmla="*/ 5763055 w 7467600"/>
              <a:gd name="connsiteY543" fmla="*/ 2579705 h 6858000"/>
              <a:gd name="connsiteX544" fmla="*/ 5758079 w 7467600"/>
              <a:gd name="connsiteY544" fmla="*/ 2492508 h 6858000"/>
              <a:gd name="connsiteX545" fmla="*/ 5779325 w 7467600"/>
              <a:gd name="connsiteY545" fmla="*/ 2197069 h 6858000"/>
              <a:gd name="connsiteX546" fmla="*/ 5798671 w 7467600"/>
              <a:gd name="connsiteY546" fmla="*/ 1981601 h 6858000"/>
              <a:gd name="connsiteX547" fmla="*/ 5829202 w 7467600"/>
              <a:gd name="connsiteY547" fmla="*/ 1971679 h 6858000"/>
              <a:gd name="connsiteX548" fmla="*/ 5809558 w 7467600"/>
              <a:gd name="connsiteY548" fmla="*/ 2198043 h 6858000"/>
              <a:gd name="connsiteX549" fmla="*/ 5788653 w 7467600"/>
              <a:gd name="connsiteY549" fmla="*/ 2489430 h 6858000"/>
              <a:gd name="connsiteX550" fmla="*/ 5793439 w 7467600"/>
              <a:gd name="connsiteY550" fmla="*/ 2575235 h 6858000"/>
              <a:gd name="connsiteX551" fmla="*/ 5796837 w 7467600"/>
              <a:gd name="connsiteY551" fmla="*/ 2637633 h 6858000"/>
              <a:gd name="connsiteX552" fmla="*/ 5818614 w 7467600"/>
              <a:gd name="connsiteY552" fmla="*/ 2473055 h 6858000"/>
              <a:gd name="connsiteX553" fmla="*/ 5829202 w 7467600"/>
              <a:gd name="connsiteY553" fmla="*/ 1971679 h 6858000"/>
              <a:gd name="connsiteX554" fmla="*/ 5911389 w 7467600"/>
              <a:gd name="connsiteY554" fmla="*/ 1898371 h 6858000"/>
              <a:gd name="connsiteX555" fmla="*/ 6237627 w 7467600"/>
              <a:gd name="connsiteY555" fmla="*/ 2231921 h 6858000"/>
              <a:gd name="connsiteX556" fmla="*/ 5911389 w 7467600"/>
              <a:gd name="connsiteY556" fmla="*/ 1898371 h 6858000"/>
              <a:gd name="connsiteX557" fmla="*/ 6944437 w 7467600"/>
              <a:gd name="connsiteY557" fmla="*/ 1575402 h 6858000"/>
              <a:gd name="connsiteX558" fmla="*/ 6304730 w 7467600"/>
              <a:gd name="connsiteY558" fmla="*/ 1766654 h 6858000"/>
              <a:gd name="connsiteX559" fmla="*/ 6944437 w 7467600"/>
              <a:gd name="connsiteY559" fmla="*/ 1575402 h 6858000"/>
              <a:gd name="connsiteX560" fmla="*/ 7019523 w 7467600"/>
              <a:gd name="connsiteY560" fmla="*/ 1519450 h 6858000"/>
              <a:gd name="connsiteX561" fmla="*/ 6298091 w 7467600"/>
              <a:gd name="connsiteY561" fmla="*/ 1737122 h 6858000"/>
              <a:gd name="connsiteX562" fmla="*/ 7019523 w 7467600"/>
              <a:gd name="connsiteY562" fmla="*/ 1519450 h 6858000"/>
              <a:gd name="connsiteX563" fmla="*/ 2399523 w 7467600"/>
              <a:gd name="connsiteY563" fmla="*/ 1428234 h 6858000"/>
              <a:gd name="connsiteX564" fmla="*/ 2224982 w 7467600"/>
              <a:gd name="connsiteY564" fmla="*/ 1826201 h 6858000"/>
              <a:gd name="connsiteX565" fmla="*/ 2096099 w 7467600"/>
              <a:gd name="connsiteY565" fmla="*/ 2345900 h 6858000"/>
              <a:gd name="connsiteX566" fmla="*/ 2283317 w 7467600"/>
              <a:gd name="connsiteY566" fmla="*/ 1796925 h 6858000"/>
              <a:gd name="connsiteX567" fmla="*/ 2399523 w 7467600"/>
              <a:gd name="connsiteY567" fmla="*/ 1428234 h 6858000"/>
              <a:gd name="connsiteX568" fmla="*/ 2448558 w 7467600"/>
              <a:gd name="connsiteY568" fmla="*/ 1373435 h 6858000"/>
              <a:gd name="connsiteX569" fmla="*/ 2312521 w 7467600"/>
              <a:gd name="connsiteY569" fmla="*/ 1806140 h 6858000"/>
              <a:gd name="connsiteX570" fmla="*/ 2127533 w 7467600"/>
              <a:gd name="connsiteY570" fmla="*/ 2348380 h 6858000"/>
              <a:gd name="connsiteX571" fmla="*/ 2358080 w 7467600"/>
              <a:gd name="connsiteY571" fmla="*/ 1866134 h 6858000"/>
              <a:gd name="connsiteX572" fmla="*/ 2407436 w 7467600"/>
              <a:gd name="connsiteY572" fmla="*/ 1651070 h 6858000"/>
              <a:gd name="connsiteX573" fmla="*/ 2448558 w 7467600"/>
              <a:gd name="connsiteY573" fmla="*/ 1373435 h 6858000"/>
              <a:gd name="connsiteX574" fmla="*/ 278707 w 7467600"/>
              <a:gd name="connsiteY574" fmla="*/ 1352270 h 6858000"/>
              <a:gd name="connsiteX575" fmla="*/ 321570 w 7467600"/>
              <a:gd name="connsiteY575" fmla="*/ 1861610 h 6858000"/>
              <a:gd name="connsiteX576" fmla="*/ 294281 w 7467600"/>
              <a:gd name="connsiteY576" fmla="*/ 1440658 h 6858000"/>
              <a:gd name="connsiteX577" fmla="*/ 278707 w 7467600"/>
              <a:gd name="connsiteY577" fmla="*/ 1352270 h 6858000"/>
              <a:gd name="connsiteX578" fmla="*/ 1423821 w 7467600"/>
              <a:gd name="connsiteY578" fmla="*/ 1351958 h 6858000"/>
              <a:gd name="connsiteX579" fmla="*/ 1638521 w 7467600"/>
              <a:gd name="connsiteY579" fmla="*/ 1908470 h 6858000"/>
              <a:gd name="connsiteX580" fmla="*/ 1754199 w 7467600"/>
              <a:gd name="connsiteY580" fmla="*/ 2149284 h 6858000"/>
              <a:gd name="connsiteX581" fmla="*/ 1908359 w 7467600"/>
              <a:gd name="connsiteY581" fmla="*/ 2364988 h 6858000"/>
              <a:gd name="connsiteX582" fmla="*/ 1647661 w 7467600"/>
              <a:gd name="connsiteY582" fmla="*/ 1825945 h 6858000"/>
              <a:gd name="connsiteX583" fmla="*/ 1423821 w 7467600"/>
              <a:gd name="connsiteY583" fmla="*/ 1351958 h 6858000"/>
              <a:gd name="connsiteX584" fmla="*/ 1431890 w 7467600"/>
              <a:gd name="connsiteY584" fmla="*/ 1306475 h 6858000"/>
              <a:gd name="connsiteX585" fmla="*/ 1507597 w 7467600"/>
              <a:gd name="connsiteY585" fmla="*/ 1446132 h 6858000"/>
              <a:gd name="connsiteX586" fmla="*/ 1674586 w 7467600"/>
              <a:gd name="connsiteY586" fmla="*/ 1813832 h 6858000"/>
              <a:gd name="connsiteX587" fmla="*/ 1815950 w 7467600"/>
              <a:gd name="connsiteY587" fmla="*/ 2128564 h 6858000"/>
              <a:gd name="connsiteX588" fmla="*/ 1984242 w 7467600"/>
              <a:gd name="connsiteY588" fmla="*/ 2430829 h 6858000"/>
              <a:gd name="connsiteX589" fmla="*/ 2014023 w 7467600"/>
              <a:gd name="connsiteY589" fmla="*/ 2450995 h 6858000"/>
              <a:gd name="connsiteX590" fmla="*/ 1747337 w 7467600"/>
              <a:gd name="connsiteY590" fmla="*/ 1855264 h 6858000"/>
              <a:gd name="connsiteX591" fmla="*/ 1533749 w 7467600"/>
              <a:gd name="connsiteY591" fmla="*/ 1478656 h 6858000"/>
              <a:gd name="connsiteX592" fmla="*/ 1431890 w 7467600"/>
              <a:gd name="connsiteY592" fmla="*/ 1306475 h 6858000"/>
              <a:gd name="connsiteX593" fmla="*/ 5052692 w 7467600"/>
              <a:gd name="connsiteY593" fmla="*/ 1292994 h 6858000"/>
              <a:gd name="connsiteX594" fmla="*/ 5200661 w 7467600"/>
              <a:gd name="connsiteY594" fmla="*/ 1635186 h 6858000"/>
              <a:gd name="connsiteX595" fmla="*/ 5297138 w 7467600"/>
              <a:gd name="connsiteY595" fmla="*/ 1906351 h 6858000"/>
              <a:gd name="connsiteX596" fmla="*/ 5052692 w 7467600"/>
              <a:gd name="connsiteY596" fmla="*/ 1292994 h 6858000"/>
              <a:gd name="connsiteX597" fmla="*/ 5009948 w 7467600"/>
              <a:gd name="connsiteY597" fmla="*/ 1273619 h 6858000"/>
              <a:gd name="connsiteX598" fmla="*/ 5121777 w 7467600"/>
              <a:gd name="connsiteY598" fmla="*/ 1654213 h 6858000"/>
              <a:gd name="connsiteX599" fmla="*/ 5293545 w 7467600"/>
              <a:gd name="connsiteY599" fmla="*/ 2072247 h 6858000"/>
              <a:gd name="connsiteX600" fmla="*/ 5294042 w 7467600"/>
              <a:gd name="connsiteY600" fmla="*/ 2065019 h 6858000"/>
              <a:gd name="connsiteX601" fmla="*/ 5171936 w 7467600"/>
              <a:gd name="connsiteY601" fmla="*/ 1647613 h 6858000"/>
              <a:gd name="connsiteX602" fmla="*/ 5009948 w 7467600"/>
              <a:gd name="connsiteY602" fmla="*/ 1273619 h 6858000"/>
              <a:gd name="connsiteX603" fmla="*/ 655236 w 7467600"/>
              <a:gd name="connsiteY603" fmla="*/ 1268632 h 6858000"/>
              <a:gd name="connsiteX604" fmla="*/ 839521 w 7467600"/>
              <a:gd name="connsiteY604" fmla="*/ 1685315 h 6858000"/>
              <a:gd name="connsiteX605" fmla="*/ 1109416 w 7467600"/>
              <a:gd name="connsiteY605" fmla="*/ 2061663 h 6858000"/>
              <a:gd name="connsiteX606" fmla="*/ 1298300 w 7467600"/>
              <a:gd name="connsiteY606" fmla="*/ 2247742 h 6858000"/>
              <a:gd name="connsiteX607" fmla="*/ 1125871 w 7467600"/>
              <a:gd name="connsiteY607" fmla="*/ 1989513 h 6858000"/>
              <a:gd name="connsiteX608" fmla="*/ 981574 w 7467600"/>
              <a:gd name="connsiteY608" fmla="*/ 1783157 h 6858000"/>
              <a:gd name="connsiteX609" fmla="*/ 922198 w 7467600"/>
              <a:gd name="connsiteY609" fmla="*/ 1677437 h 6858000"/>
              <a:gd name="connsiteX610" fmla="*/ 869293 w 7467600"/>
              <a:gd name="connsiteY610" fmla="*/ 1583214 h 6858000"/>
              <a:gd name="connsiteX611" fmla="*/ 751431 w 7467600"/>
              <a:gd name="connsiteY611" fmla="*/ 1405731 h 6858000"/>
              <a:gd name="connsiteX612" fmla="*/ 655236 w 7467600"/>
              <a:gd name="connsiteY612" fmla="*/ 1268632 h 6858000"/>
              <a:gd name="connsiteX613" fmla="*/ 6516292 w 7467600"/>
              <a:gd name="connsiteY613" fmla="*/ 1263064 h 6858000"/>
              <a:gd name="connsiteX614" fmla="*/ 5736320 w 7467600"/>
              <a:gd name="connsiteY614" fmla="*/ 1501803 h 6858000"/>
              <a:gd name="connsiteX615" fmla="*/ 6516292 w 7467600"/>
              <a:gd name="connsiteY615" fmla="*/ 1263064 h 6858000"/>
              <a:gd name="connsiteX616" fmla="*/ 291466 w 7467600"/>
              <a:gd name="connsiteY616" fmla="*/ 1250369 h 6858000"/>
              <a:gd name="connsiteX617" fmla="*/ 323180 w 7467600"/>
              <a:gd name="connsiteY617" fmla="*/ 1435283 h 6858000"/>
              <a:gd name="connsiteX618" fmla="*/ 349381 w 7467600"/>
              <a:gd name="connsiteY618" fmla="*/ 1875041 h 6858000"/>
              <a:gd name="connsiteX619" fmla="*/ 374363 w 7467600"/>
              <a:gd name="connsiteY619" fmla="*/ 1506494 h 6858000"/>
              <a:gd name="connsiteX620" fmla="*/ 302168 w 7467600"/>
              <a:gd name="connsiteY620" fmla="*/ 1274495 h 6858000"/>
              <a:gd name="connsiteX621" fmla="*/ 291466 w 7467600"/>
              <a:gd name="connsiteY621" fmla="*/ 1250369 h 6858000"/>
              <a:gd name="connsiteX622" fmla="*/ 678222 w 7467600"/>
              <a:gd name="connsiteY622" fmla="*/ 1248670 h 6858000"/>
              <a:gd name="connsiteX623" fmla="*/ 775536 w 7467600"/>
              <a:gd name="connsiteY623" fmla="*/ 1388015 h 6858000"/>
              <a:gd name="connsiteX624" fmla="*/ 894529 w 7467600"/>
              <a:gd name="connsiteY624" fmla="*/ 1567739 h 6858000"/>
              <a:gd name="connsiteX625" fmla="*/ 948000 w 7467600"/>
              <a:gd name="connsiteY625" fmla="*/ 1663088 h 6858000"/>
              <a:gd name="connsiteX626" fmla="*/ 1006812 w 7467600"/>
              <a:gd name="connsiteY626" fmla="*/ 1767683 h 6858000"/>
              <a:gd name="connsiteX627" fmla="*/ 1149133 w 7467600"/>
              <a:gd name="connsiteY627" fmla="*/ 1971513 h 6858000"/>
              <a:gd name="connsiteX628" fmla="*/ 1333952 w 7467600"/>
              <a:gd name="connsiteY628" fmla="*/ 2251620 h 6858000"/>
              <a:gd name="connsiteX629" fmla="*/ 1337329 w 7467600"/>
              <a:gd name="connsiteY629" fmla="*/ 2258350 h 6858000"/>
              <a:gd name="connsiteX630" fmla="*/ 1014726 w 7467600"/>
              <a:gd name="connsiteY630" fmla="*/ 1615556 h 6858000"/>
              <a:gd name="connsiteX631" fmla="*/ 678222 w 7467600"/>
              <a:gd name="connsiteY631" fmla="*/ 1248670 h 6858000"/>
              <a:gd name="connsiteX632" fmla="*/ 6691602 w 7467600"/>
              <a:gd name="connsiteY632" fmla="*/ 1140573 h 6858000"/>
              <a:gd name="connsiteX633" fmla="*/ 6571100 w 7467600"/>
              <a:gd name="connsiteY633" fmla="*/ 1183662 h 6858000"/>
              <a:gd name="connsiteX634" fmla="*/ 6241687 w 7467600"/>
              <a:gd name="connsiteY634" fmla="*/ 1257600 h 6858000"/>
              <a:gd name="connsiteX635" fmla="*/ 5693009 w 7467600"/>
              <a:gd name="connsiteY635" fmla="*/ 1478256 h 6858000"/>
              <a:gd name="connsiteX636" fmla="*/ 6548420 w 7467600"/>
              <a:gd name="connsiteY636" fmla="*/ 1214599 h 6858000"/>
              <a:gd name="connsiteX637" fmla="*/ 6605473 w 7467600"/>
              <a:gd name="connsiteY637" fmla="*/ 1184686 h 6858000"/>
              <a:gd name="connsiteX638" fmla="*/ 6691602 w 7467600"/>
              <a:gd name="connsiteY638" fmla="*/ 1140573 h 6858000"/>
              <a:gd name="connsiteX639" fmla="*/ 4002475 w 7467600"/>
              <a:gd name="connsiteY639" fmla="*/ 1037802 h 6858000"/>
              <a:gd name="connsiteX640" fmla="*/ 4000324 w 7467600"/>
              <a:gd name="connsiteY640" fmla="*/ 1039362 h 6858000"/>
              <a:gd name="connsiteX641" fmla="*/ 4002862 w 7467600"/>
              <a:gd name="connsiteY641" fmla="*/ 1042866 h 6858000"/>
              <a:gd name="connsiteX642" fmla="*/ 4002475 w 7467600"/>
              <a:gd name="connsiteY642" fmla="*/ 1037802 h 6858000"/>
              <a:gd name="connsiteX643" fmla="*/ 506322 w 7467600"/>
              <a:gd name="connsiteY643" fmla="*/ 1020997 h 6858000"/>
              <a:gd name="connsiteX644" fmla="*/ 533068 w 7467600"/>
              <a:gd name="connsiteY644" fmla="*/ 1029409 h 6858000"/>
              <a:gd name="connsiteX645" fmla="*/ 1232525 w 7467600"/>
              <a:gd name="connsiteY645" fmla="*/ 1804675 h 6858000"/>
              <a:gd name="connsiteX646" fmla="*/ 1388858 w 7467600"/>
              <a:gd name="connsiteY646" fmla="*/ 2368011 h 6858000"/>
              <a:gd name="connsiteX647" fmla="*/ 1384098 w 7467600"/>
              <a:gd name="connsiteY647" fmla="*/ 2378125 h 6858000"/>
              <a:gd name="connsiteX648" fmla="*/ 1425393 w 7467600"/>
              <a:gd name="connsiteY648" fmla="*/ 2589124 h 6858000"/>
              <a:gd name="connsiteX649" fmla="*/ 1424001 w 7467600"/>
              <a:gd name="connsiteY649" fmla="*/ 2597541 h 6858000"/>
              <a:gd name="connsiteX650" fmla="*/ 2152729 w 7467600"/>
              <a:gd name="connsiteY650" fmla="*/ 2864487 h 6858000"/>
              <a:gd name="connsiteX651" fmla="*/ 2020609 w 7467600"/>
              <a:gd name="connsiteY651" fmla="*/ 2539671 h 6858000"/>
              <a:gd name="connsiteX652" fmla="*/ 2018920 w 7467600"/>
              <a:gd name="connsiteY652" fmla="*/ 2536309 h 6858000"/>
              <a:gd name="connsiteX653" fmla="*/ 1342441 w 7467600"/>
              <a:gd name="connsiteY653" fmla="*/ 1173017 h 6858000"/>
              <a:gd name="connsiteX654" fmla="*/ 1367925 w 7467600"/>
              <a:gd name="connsiteY654" fmla="*/ 1135648 h 6858000"/>
              <a:gd name="connsiteX655" fmla="*/ 1771401 w 7467600"/>
              <a:gd name="connsiteY655" fmla="*/ 1806673 h 6858000"/>
              <a:gd name="connsiteX656" fmla="*/ 1972385 w 7467600"/>
              <a:gd name="connsiteY656" fmla="*/ 2198735 h 6858000"/>
              <a:gd name="connsiteX657" fmla="*/ 2040892 w 7467600"/>
              <a:gd name="connsiteY657" fmla="*/ 2405205 h 6858000"/>
              <a:gd name="connsiteX658" fmla="*/ 2131689 w 7467600"/>
              <a:gd name="connsiteY658" fmla="*/ 1936926 h 6858000"/>
              <a:gd name="connsiteX659" fmla="*/ 2454820 w 7467600"/>
              <a:gd name="connsiteY659" fmla="*/ 1248808 h 6858000"/>
              <a:gd name="connsiteX660" fmla="*/ 2492512 w 7467600"/>
              <a:gd name="connsiteY660" fmla="*/ 1302920 h 6858000"/>
              <a:gd name="connsiteX661" fmla="*/ 2081216 w 7467600"/>
              <a:gd name="connsiteY661" fmla="*/ 2527513 h 6858000"/>
              <a:gd name="connsiteX662" fmla="*/ 2081211 w 7467600"/>
              <a:gd name="connsiteY662" fmla="*/ 2528916 h 6858000"/>
              <a:gd name="connsiteX663" fmla="*/ 2199067 w 7467600"/>
              <a:gd name="connsiteY663" fmla="*/ 2884061 h 6858000"/>
              <a:gd name="connsiteX664" fmla="*/ 3192586 w 7467600"/>
              <a:gd name="connsiteY664" fmla="*/ 3411496 h 6858000"/>
              <a:gd name="connsiteX665" fmla="*/ 3182620 w 7467600"/>
              <a:gd name="connsiteY665" fmla="*/ 3483279 h 6858000"/>
              <a:gd name="connsiteX666" fmla="*/ 2435119 w 7467600"/>
              <a:gd name="connsiteY666" fmla="*/ 3080173 h 6858000"/>
              <a:gd name="connsiteX667" fmla="*/ 2410152 w 7467600"/>
              <a:gd name="connsiteY667" fmla="*/ 3063751 h 6858000"/>
              <a:gd name="connsiteX668" fmla="*/ 2408099 w 7467600"/>
              <a:gd name="connsiteY668" fmla="*/ 3064403 h 6858000"/>
              <a:gd name="connsiteX669" fmla="*/ 2407218 w 7467600"/>
              <a:gd name="connsiteY669" fmla="*/ 3070324 h 6858000"/>
              <a:gd name="connsiteX670" fmla="*/ 2380138 w 7467600"/>
              <a:gd name="connsiteY670" fmla="*/ 3099341 h 6858000"/>
              <a:gd name="connsiteX671" fmla="*/ 1765923 w 7467600"/>
              <a:gd name="connsiteY671" fmla="*/ 3581043 h 6858000"/>
              <a:gd name="connsiteX672" fmla="*/ 1702258 w 7467600"/>
              <a:gd name="connsiteY672" fmla="*/ 3612286 h 6858000"/>
              <a:gd name="connsiteX673" fmla="*/ 1538370 w 7467600"/>
              <a:gd name="connsiteY673" fmla="*/ 3811804 h 6858000"/>
              <a:gd name="connsiteX674" fmla="*/ 542867 w 7467600"/>
              <a:gd name="connsiteY674" fmla="*/ 4944092 h 6858000"/>
              <a:gd name="connsiteX675" fmla="*/ 515800 w 7467600"/>
              <a:gd name="connsiteY675" fmla="*/ 4862180 h 6858000"/>
              <a:gd name="connsiteX676" fmla="*/ 909145 w 7467600"/>
              <a:gd name="connsiteY676" fmla="*/ 4199225 h 6858000"/>
              <a:gd name="connsiteX677" fmla="*/ 1214067 w 7467600"/>
              <a:gd name="connsiteY677" fmla="*/ 3908561 h 6858000"/>
              <a:gd name="connsiteX678" fmla="*/ 640967 w 7467600"/>
              <a:gd name="connsiteY678" fmla="*/ 4105601 h 6858000"/>
              <a:gd name="connsiteX679" fmla="*/ 112563 w 7467600"/>
              <a:gd name="connsiteY679" fmla="*/ 4396952 h 6858000"/>
              <a:gd name="connsiteX680" fmla="*/ 0 w 7467600"/>
              <a:gd name="connsiteY680" fmla="*/ 4466006 h 6858000"/>
              <a:gd name="connsiteX681" fmla="*/ 0 w 7467600"/>
              <a:gd name="connsiteY681" fmla="*/ 4233763 h 6858000"/>
              <a:gd name="connsiteX682" fmla="*/ 36881 w 7467600"/>
              <a:gd name="connsiteY682" fmla="*/ 4200118 h 6858000"/>
              <a:gd name="connsiteX683" fmla="*/ 910534 w 7467600"/>
              <a:gd name="connsiteY683" fmla="*/ 3629753 h 6858000"/>
              <a:gd name="connsiteX684" fmla="*/ 1578717 w 7467600"/>
              <a:gd name="connsiteY684" fmla="*/ 3575982 h 6858000"/>
              <a:gd name="connsiteX685" fmla="*/ 2338780 w 7467600"/>
              <a:gd name="connsiteY685" fmla="*/ 3033725 h 6858000"/>
              <a:gd name="connsiteX686" fmla="*/ 1807991 w 7467600"/>
              <a:gd name="connsiteY686" fmla="*/ 2807184 h 6858000"/>
              <a:gd name="connsiteX687" fmla="*/ 1416358 w 7467600"/>
              <a:gd name="connsiteY687" fmla="*/ 3112571 h 6858000"/>
              <a:gd name="connsiteX688" fmla="*/ 939066 w 7467600"/>
              <a:gd name="connsiteY688" fmla="*/ 3378798 h 6858000"/>
              <a:gd name="connsiteX689" fmla="*/ 115099 w 7467600"/>
              <a:gd name="connsiteY689" fmla="*/ 3607650 h 6858000"/>
              <a:gd name="connsiteX690" fmla="*/ 97284 w 7467600"/>
              <a:gd name="connsiteY690" fmla="*/ 3520393 h 6858000"/>
              <a:gd name="connsiteX691" fmla="*/ 922050 w 7467600"/>
              <a:gd name="connsiteY691" fmla="*/ 3074867 h 6858000"/>
              <a:gd name="connsiteX692" fmla="*/ 1405265 w 7467600"/>
              <a:gd name="connsiteY692" fmla="*/ 3016319 h 6858000"/>
              <a:gd name="connsiteX693" fmla="*/ 1407512 w 7467600"/>
              <a:gd name="connsiteY693" fmla="*/ 3018001 h 6858000"/>
              <a:gd name="connsiteX694" fmla="*/ 1726266 w 7467600"/>
              <a:gd name="connsiteY694" fmla="*/ 2777274 h 6858000"/>
              <a:gd name="connsiteX695" fmla="*/ 625390 w 7467600"/>
              <a:gd name="connsiteY695" fmla="*/ 2514541 h 6858000"/>
              <a:gd name="connsiteX696" fmla="*/ 619799 w 7467600"/>
              <a:gd name="connsiteY696" fmla="*/ 2527180 h 6858000"/>
              <a:gd name="connsiteX697" fmla="*/ 310030 w 7467600"/>
              <a:gd name="connsiteY697" fmla="*/ 2771818 h 6858000"/>
              <a:gd name="connsiteX698" fmla="*/ 173877 w 7467600"/>
              <a:gd name="connsiteY698" fmla="*/ 2937056 h 6858000"/>
              <a:gd name="connsiteX699" fmla="*/ 77889 w 7467600"/>
              <a:gd name="connsiteY699" fmla="*/ 3138440 h 6858000"/>
              <a:gd name="connsiteX700" fmla="*/ 0 w 7467600"/>
              <a:gd name="connsiteY700" fmla="*/ 3271395 h 6858000"/>
              <a:gd name="connsiteX701" fmla="*/ 0 w 7467600"/>
              <a:gd name="connsiteY701" fmla="*/ 3153002 h 6858000"/>
              <a:gd name="connsiteX702" fmla="*/ 2386 w 7467600"/>
              <a:gd name="connsiteY702" fmla="*/ 3149203 h 6858000"/>
              <a:gd name="connsiteX703" fmla="*/ 89753 w 7467600"/>
              <a:gd name="connsiteY703" fmla="*/ 2987702 h 6858000"/>
              <a:gd name="connsiteX704" fmla="*/ 76869 w 7467600"/>
              <a:gd name="connsiteY704" fmla="*/ 3005404 h 6858000"/>
              <a:gd name="connsiteX705" fmla="*/ 32049 w 7467600"/>
              <a:gd name="connsiteY705" fmla="*/ 3065814 h 6858000"/>
              <a:gd name="connsiteX706" fmla="*/ 0 w 7467600"/>
              <a:gd name="connsiteY706" fmla="*/ 3108744 h 6858000"/>
              <a:gd name="connsiteX707" fmla="*/ 0 w 7467600"/>
              <a:gd name="connsiteY707" fmla="*/ 3058059 h 6858000"/>
              <a:gd name="connsiteX708" fmla="*/ 7610 w 7467600"/>
              <a:gd name="connsiteY708" fmla="*/ 3047889 h 6858000"/>
              <a:gd name="connsiteX709" fmla="*/ 52419 w 7467600"/>
              <a:gd name="connsiteY709" fmla="*/ 2987479 h 6858000"/>
              <a:gd name="connsiteX710" fmla="*/ 59142 w 7467600"/>
              <a:gd name="connsiteY710" fmla="*/ 2978488 h 6858000"/>
              <a:gd name="connsiteX711" fmla="*/ 0 w 7467600"/>
              <a:gd name="connsiteY711" fmla="*/ 3015334 h 6858000"/>
              <a:gd name="connsiteX712" fmla="*/ 0 w 7467600"/>
              <a:gd name="connsiteY712" fmla="*/ 2914286 h 6858000"/>
              <a:gd name="connsiteX713" fmla="*/ 36383 w 7467600"/>
              <a:gd name="connsiteY713" fmla="*/ 2901128 h 6858000"/>
              <a:gd name="connsiteX714" fmla="*/ 156329 w 7467600"/>
              <a:gd name="connsiteY714" fmla="*/ 2840533 h 6858000"/>
              <a:gd name="connsiteX715" fmla="*/ 358355 w 7467600"/>
              <a:gd name="connsiteY715" fmla="*/ 2620471 h 6858000"/>
              <a:gd name="connsiteX716" fmla="*/ 510577 w 7467600"/>
              <a:gd name="connsiteY716" fmla="*/ 2501244 h 6858000"/>
              <a:gd name="connsiteX717" fmla="*/ 211967 w 7467600"/>
              <a:gd name="connsiteY717" fmla="*/ 2479171 h 6858000"/>
              <a:gd name="connsiteX718" fmla="*/ 0 w 7467600"/>
              <a:gd name="connsiteY718" fmla="*/ 2476398 h 6858000"/>
              <a:gd name="connsiteX719" fmla="*/ 0 w 7467600"/>
              <a:gd name="connsiteY719" fmla="*/ 2389189 h 6858000"/>
              <a:gd name="connsiteX720" fmla="*/ 103062 w 7467600"/>
              <a:gd name="connsiteY720" fmla="*/ 2389518 h 6858000"/>
              <a:gd name="connsiteX721" fmla="*/ 510734 w 7467600"/>
              <a:gd name="connsiteY721" fmla="*/ 2416201 h 6858000"/>
              <a:gd name="connsiteX722" fmla="*/ 279257 w 7467600"/>
              <a:gd name="connsiteY722" fmla="*/ 2092102 h 6858000"/>
              <a:gd name="connsiteX723" fmla="*/ 65265 w 7467600"/>
              <a:gd name="connsiteY723" fmla="*/ 2006049 h 6858000"/>
              <a:gd name="connsiteX724" fmla="*/ 0 w 7467600"/>
              <a:gd name="connsiteY724" fmla="*/ 1982532 h 6858000"/>
              <a:gd name="connsiteX725" fmla="*/ 0 w 7467600"/>
              <a:gd name="connsiteY725" fmla="*/ 1912789 h 6858000"/>
              <a:gd name="connsiteX726" fmla="*/ 97460 w 7467600"/>
              <a:gd name="connsiteY726" fmla="*/ 1953725 h 6858000"/>
              <a:gd name="connsiteX727" fmla="*/ 221272 w 7467600"/>
              <a:gd name="connsiteY727" fmla="*/ 1980766 h 6858000"/>
              <a:gd name="connsiteX728" fmla="*/ 116765 w 7467600"/>
              <a:gd name="connsiteY728" fmla="*/ 1911033 h 6858000"/>
              <a:gd name="connsiteX729" fmla="*/ 16405 w 7467600"/>
              <a:gd name="connsiteY729" fmla="*/ 1803412 h 6858000"/>
              <a:gd name="connsiteX730" fmla="*/ 0 w 7467600"/>
              <a:gd name="connsiteY730" fmla="*/ 1784777 h 6858000"/>
              <a:gd name="connsiteX731" fmla="*/ 0 w 7467600"/>
              <a:gd name="connsiteY731" fmla="*/ 1740082 h 6858000"/>
              <a:gd name="connsiteX732" fmla="*/ 39394 w 7467600"/>
              <a:gd name="connsiteY732" fmla="*/ 1784856 h 6858000"/>
              <a:gd name="connsiteX733" fmla="*/ 135813 w 7467600"/>
              <a:gd name="connsiteY733" fmla="*/ 1888838 h 6858000"/>
              <a:gd name="connsiteX734" fmla="*/ 242575 w 7467600"/>
              <a:gd name="connsiteY734" fmla="*/ 1958841 h 6858000"/>
              <a:gd name="connsiteX735" fmla="*/ 82197 w 7467600"/>
              <a:gd name="connsiteY735" fmla="*/ 1754826 h 6858000"/>
              <a:gd name="connsiteX736" fmla="*/ 0 w 7467600"/>
              <a:gd name="connsiteY736" fmla="*/ 1679650 h 6858000"/>
              <a:gd name="connsiteX737" fmla="*/ 0 w 7467600"/>
              <a:gd name="connsiteY737" fmla="*/ 1602463 h 6858000"/>
              <a:gd name="connsiteX738" fmla="*/ 84689 w 7467600"/>
              <a:gd name="connsiteY738" fmla="*/ 1677442 h 6858000"/>
              <a:gd name="connsiteX739" fmla="*/ 298437 w 7467600"/>
              <a:gd name="connsiteY739" fmla="*/ 1968019 h 6858000"/>
              <a:gd name="connsiteX740" fmla="*/ 227269 w 7467600"/>
              <a:gd name="connsiteY740" fmla="*/ 1114064 h 6858000"/>
              <a:gd name="connsiteX741" fmla="*/ 248003 w 7467600"/>
              <a:gd name="connsiteY741" fmla="*/ 1089613 h 6858000"/>
              <a:gd name="connsiteX742" fmla="*/ 427020 w 7467600"/>
              <a:gd name="connsiteY742" fmla="*/ 1619803 h 6858000"/>
              <a:gd name="connsiteX743" fmla="*/ 340345 w 7467600"/>
              <a:gd name="connsiteY743" fmla="*/ 2027739 h 6858000"/>
              <a:gd name="connsiteX744" fmla="*/ 360865 w 7467600"/>
              <a:gd name="connsiteY744" fmla="*/ 2044827 h 6858000"/>
              <a:gd name="connsiteX745" fmla="*/ 560414 w 7467600"/>
              <a:gd name="connsiteY745" fmla="*/ 2421457 h 6858000"/>
              <a:gd name="connsiteX746" fmla="*/ 1359703 w 7467600"/>
              <a:gd name="connsiteY746" fmla="*/ 2578554 h 6858000"/>
              <a:gd name="connsiteX747" fmla="*/ 1359422 w 7467600"/>
              <a:gd name="connsiteY747" fmla="*/ 2577994 h 6858000"/>
              <a:gd name="connsiteX748" fmla="*/ 828701 w 7467600"/>
              <a:gd name="connsiteY748" fmla="*/ 1839520 h 6858000"/>
              <a:gd name="connsiteX749" fmla="*/ 494427 w 7467600"/>
              <a:gd name="connsiteY749" fmla="*/ 1092333 h 6858000"/>
              <a:gd name="connsiteX750" fmla="*/ 506322 w 7467600"/>
              <a:gd name="connsiteY750" fmla="*/ 1020997 h 6858000"/>
              <a:gd name="connsiteX751" fmla="*/ 4570198 w 7467600"/>
              <a:gd name="connsiteY751" fmla="*/ 978081 h 6858000"/>
              <a:gd name="connsiteX752" fmla="*/ 4523691 w 7467600"/>
              <a:gd name="connsiteY752" fmla="*/ 1127776 h 6858000"/>
              <a:gd name="connsiteX753" fmla="*/ 4509875 w 7467600"/>
              <a:gd name="connsiteY753" fmla="*/ 1167552 h 6858000"/>
              <a:gd name="connsiteX754" fmla="*/ 4478168 w 7467600"/>
              <a:gd name="connsiteY754" fmla="*/ 1260735 h 6858000"/>
              <a:gd name="connsiteX755" fmla="*/ 4409309 w 7467600"/>
              <a:gd name="connsiteY755" fmla="*/ 1666996 h 6858000"/>
              <a:gd name="connsiteX756" fmla="*/ 4370031 w 7467600"/>
              <a:gd name="connsiteY756" fmla="*/ 1955666 h 6858000"/>
              <a:gd name="connsiteX757" fmla="*/ 4570198 w 7467600"/>
              <a:gd name="connsiteY757" fmla="*/ 978081 h 6858000"/>
              <a:gd name="connsiteX758" fmla="*/ 4557898 w 7467600"/>
              <a:gd name="connsiteY758" fmla="*/ 900011 h 6858000"/>
              <a:gd name="connsiteX759" fmla="*/ 4344840 w 7467600"/>
              <a:gd name="connsiteY759" fmla="*/ 1922038 h 6858000"/>
              <a:gd name="connsiteX760" fmla="*/ 4378710 w 7467600"/>
              <a:gd name="connsiteY760" fmla="*/ 1665516 h 6858000"/>
              <a:gd name="connsiteX761" fmla="*/ 4448798 w 7467600"/>
              <a:gd name="connsiteY761" fmla="*/ 1253024 h 6858000"/>
              <a:gd name="connsiteX762" fmla="*/ 4480315 w 7467600"/>
              <a:gd name="connsiteY762" fmla="*/ 1158454 h 6858000"/>
              <a:gd name="connsiteX763" fmla="*/ 4494133 w 7467600"/>
              <a:gd name="connsiteY763" fmla="*/ 1118676 h 6858000"/>
              <a:gd name="connsiteX764" fmla="*/ 4557898 w 7467600"/>
              <a:gd name="connsiteY764" fmla="*/ 900011 h 6858000"/>
              <a:gd name="connsiteX765" fmla="*/ 5870151 w 7467600"/>
              <a:gd name="connsiteY765" fmla="*/ 898890 h 6858000"/>
              <a:gd name="connsiteX766" fmla="*/ 5861335 w 7467600"/>
              <a:gd name="connsiteY766" fmla="*/ 899177 h 6858000"/>
              <a:gd name="connsiteX767" fmla="*/ 5843702 w 7467600"/>
              <a:gd name="connsiteY767" fmla="*/ 899748 h 6858000"/>
              <a:gd name="connsiteX768" fmla="*/ 5651107 w 7467600"/>
              <a:gd name="connsiteY768" fmla="*/ 920306 h 6858000"/>
              <a:gd name="connsiteX769" fmla="*/ 5459407 w 7467600"/>
              <a:gd name="connsiteY769" fmla="*/ 940975 h 6858000"/>
              <a:gd name="connsiteX770" fmla="*/ 5374846 w 7467600"/>
              <a:gd name="connsiteY770" fmla="*/ 941988 h 6858000"/>
              <a:gd name="connsiteX771" fmla="*/ 5256105 w 7467600"/>
              <a:gd name="connsiteY771" fmla="*/ 945632 h 6858000"/>
              <a:gd name="connsiteX772" fmla="*/ 5107071 w 7467600"/>
              <a:gd name="connsiteY772" fmla="*/ 969720 h 6858000"/>
              <a:gd name="connsiteX773" fmla="*/ 4998681 w 7467600"/>
              <a:gd name="connsiteY773" fmla="*/ 988771 h 6858000"/>
              <a:gd name="connsiteX774" fmla="*/ 5870151 w 7467600"/>
              <a:gd name="connsiteY774" fmla="*/ 898890 h 6858000"/>
              <a:gd name="connsiteX775" fmla="*/ 5504425 w 7467600"/>
              <a:gd name="connsiteY775" fmla="*/ 848067 h 6858000"/>
              <a:gd name="connsiteX776" fmla="*/ 4968849 w 7467600"/>
              <a:gd name="connsiteY776" fmla="*/ 962318 h 6858000"/>
              <a:gd name="connsiteX777" fmla="*/ 5104039 w 7467600"/>
              <a:gd name="connsiteY777" fmla="*/ 940634 h 6858000"/>
              <a:gd name="connsiteX778" fmla="*/ 5256311 w 7467600"/>
              <a:gd name="connsiteY778" fmla="*/ 916490 h 6858000"/>
              <a:gd name="connsiteX779" fmla="*/ 5377381 w 7467600"/>
              <a:gd name="connsiteY779" fmla="*/ 912671 h 6858000"/>
              <a:gd name="connsiteX780" fmla="*/ 5460148 w 7467600"/>
              <a:gd name="connsiteY780" fmla="*/ 911442 h 6858000"/>
              <a:gd name="connsiteX781" fmla="*/ 5648971 w 7467600"/>
              <a:gd name="connsiteY781" fmla="*/ 891331 h 6858000"/>
              <a:gd name="connsiteX782" fmla="*/ 5844807 w 7467600"/>
              <a:gd name="connsiteY782" fmla="*/ 870718 h 6858000"/>
              <a:gd name="connsiteX783" fmla="*/ 5862975 w 7467600"/>
              <a:gd name="connsiteY783" fmla="*/ 869756 h 6858000"/>
              <a:gd name="connsiteX784" fmla="*/ 5920887 w 7467600"/>
              <a:gd name="connsiteY784" fmla="*/ 865929 h 6858000"/>
              <a:gd name="connsiteX785" fmla="*/ 5504425 w 7467600"/>
              <a:gd name="connsiteY785" fmla="*/ 848067 h 6858000"/>
              <a:gd name="connsiteX786" fmla="*/ 3607114 w 7467600"/>
              <a:gd name="connsiteY786" fmla="*/ 467441 h 6858000"/>
              <a:gd name="connsiteX787" fmla="*/ 3296242 w 7467600"/>
              <a:gd name="connsiteY787" fmla="*/ 807991 h 6858000"/>
              <a:gd name="connsiteX788" fmla="*/ 3174674 w 7467600"/>
              <a:gd name="connsiteY788" fmla="*/ 919759 h 6858000"/>
              <a:gd name="connsiteX789" fmla="*/ 3042978 w 7467600"/>
              <a:gd name="connsiteY789" fmla="*/ 1054894 h 6858000"/>
              <a:gd name="connsiteX790" fmla="*/ 2968914 w 7467600"/>
              <a:gd name="connsiteY790" fmla="*/ 1133756 h 6858000"/>
              <a:gd name="connsiteX791" fmla="*/ 3103823 w 7467600"/>
              <a:gd name="connsiteY791" fmla="*/ 1026814 h 6858000"/>
              <a:gd name="connsiteX792" fmla="*/ 3607114 w 7467600"/>
              <a:gd name="connsiteY792" fmla="*/ 467441 h 6858000"/>
              <a:gd name="connsiteX793" fmla="*/ 3744487 w 7467600"/>
              <a:gd name="connsiteY793" fmla="*/ 383136 h 6858000"/>
              <a:gd name="connsiteX794" fmla="*/ 3970213 w 7467600"/>
              <a:gd name="connsiteY794" fmla="*/ 995559 h 6858000"/>
              <a:gd name="connsiteX795" fmla="*/ 3744487 w 7467600"/>
              <a:gd name="connsiteY795" fmla="*/ 383136 h 6858000"/>
              <a:gd name="connsiteX796" fmla="*/ 3624562 w 7467600"/>
              <a:gd name="connsiteY796" fmla="*/ 367041 h 6858000"/>
              <a:gd name="connsiteX797" fmla="*/ 3489712 w 7467600"/>
              <a:gd name="connsiteY797" fmla="*/ 485386 h 6858000"/>
              <a:gd name="connsiteX798" fmla="*/ 3182994 w 7467600"/>
              <a:gd name="connsiteY798" fmla="*/ 828265 h 6858000"/>
              <a:gd name="connsiteX799" fmla="*/ 2892114 w 7467600"/>
              <a:gd name="connsiteY799" fmla="*/ 1172635 h 6858000"/>
              <a:gd name="connsiteX800" fmla="*/ 3021459 w 7467600"/>
              <a:gd name="connsiteY800" fmla="*/ 1035385 h 6858000"/>
              <a:gd name="connsiteX801" fmla="*/ 3153873 w 7467600"/>
              <a:gd name="connsiteY801" fmla="*/ 898971 h 6858000"/>
              <a:gd name="connsiteX802" fmla="*/ 3276511 w 7467600"/>
              <a:gd name="connsiteY802" fmla="*/ 786423 h 6858000"/>
              <a:gd name="connsiteX803" fmla="*/ 3584154 w 7467600"/>
              <a:gd name="connsiteY803" fmla="*/ 448218 h 6858000"/>
              <a:gd name="connsiteX804" fmla="*/ 3624562 w 7467600"/>
              <a:gd name="connsiteY804" fmla="*/ 367041 h 6858000"/>
              <a:gd name="connsiteX805" fmla="*/ 3766672 w 7467600"/>
              <a:gd name="connsiteY805" fmla="*/ 359429 h 6858000"/>
              <a:gd name="connsiteX806" fmla="*/ 3996338 w 7467600"/>
              <a:gd name="connsiteY806" fmla="*/ 968237 h 6858000"/>
              <a:gd name="connsiteX807" fmla="*/ 3766672 w 7467600"/>
              <a:gd name="connsiteY807" fmla="*/ 359429 h 6858000"/>
              <a:gd name="connsiteX808" fmla="*/ 5805386 w 7467600"/>
              <a:gd name="connsiteY808" fmla="*/ 239240 h 6858000"/>
              <a:gd name="connsiteX809" fmla="*/ 5736947 w 7467600"/>
              <a:gd name="connsiteY809" fmla="*/ 261367 h 6858000"/>
              <a:gd name="connsiteX810" fmla="*/ 5427012 w 7467600"/>
              <a:gd name="connsiteY810" fmla="*/ 311272 h 6858000"/>
              <a:gd name="connsiteX811" fmla="*/ 5147818 w 7467600"/>
              <a:gd name="connsiteY811" fmla="*/ 322112 h 6858000"/>
              <a:gd name="connsiteX812" fmla="*/ 5060854 w 7467600"/>
              <a:gd name="connsiteY812" fmla="*/ 311882 h 6858000"/>
              <a:gd name="connsiteX813" fmla="*/ 4945989 w 7467600"/>
              <a:gd name="connsiteY813" fmla="*/ 300516 h 6858000"/>
              <a:gd name="connsiteX814" fmla="*/ 5410479 w 7467600"/>
              <a:gd name="connsiteY814" fmla="*/ 348434 h 6858000"/>
              <a:gd name="connsiteX815" fmla="*/ 5805386 w 7467600"/>
              <a:gd name="connsiteY815" fmla="*/ 239240 h 6858000"/>
              <a:gd name="connsiteX816" fmla="*/ 5905192 w 7467600"/>
              <a:gd name="connsiteY816" fmla="*/ 163079 h 6858000"/>
              <a:gd name="connsiteX817" fmla="*/ 5865655 w 7467600"/>
              <a:gd name="connsiteY817" fmla="*/ 171901 h 6858000"/>
              <a:gd name="connsiteX818" fmla="*/ 5259740 w 7467600"/>
              <a:gd name="connsiteY818" fmla="*/ 257013 h 6858000"/>
              <a:gd name="connsiteX819" fmla="*/ 5208466 w 7467600"/>
              <a:gd name="connsiteY819" fmla="*/ 257550 h 6858000"/>
              <a:gd name="connsiteX820" fmla="*/ 4980204 w 7467600"/>
              <a:gd name="connsiteY820" fmla="*/ 271903 h 6858000"/>
              <a:gd name="connsiteX821" fmla="*/ 5068068 w 7467600"/>
              <a:gd name="connsiteY821" fmla="*/ 282244 h 6858000"/>
              <a:gd name="connsiteX822" fmla="*/ 5153231 w 7467600"/>
              <a:gd name="connsiteY822" fmla="*/ 292240 h 6858000"/>
              <a:gd name="connsiteX823" fmla="*/ 5426491 w 7467600"/>
              <a:gd name="connsiteY823" fmla="*/ 281128 h 6858000"/>
              <a:gd name="connsiteX824" fmla="*/ 5731212 w 7467600"/>
              <a:gd name="connsiteY824" fmla="*/ 231951 h 6858000"/>
              <a:gd name="connsiteX825" fmla="*/ 5905192 w 7467600"/>
              <a:gd name="connsiteY825" fmla="*/ 163079 h 6858000"/>
              <a:gd name="connsiteX826" fmla="*/ 5944437 w 7467600"/>
              <a:gd name="connsiteY826" fmla="*/ 113829 h 6858000"/>
              <a:gd name="connsiteX827" fmla="*/ 5825032 w 7467600"/>
              <a:gd name="connsiteY827" fmla="*/ 146405 h 6858000"/>
              <a:gd name="connsiteX828" fmla="*/ 4955599 w 7467600"/>
              <a:gd name="connsiteY828" fmla="*/ 247008 h 6858000"/>
              <a:gd name="connsiteX829" fmla="*/ 5210104 w 7467600"/>
              <a:gd name="connsiteY829" fmla="*/ 228123 h 6858000"/>
              <a:gd name="connsiteX830" fmla="*/ 5261015 w 7467600"/>
              <a:gd name="connsiteY830" fmla="*/ 227087 h 6858000"/>
              <a:gd name="connsiteX831" fmla="*/ 5861181 w 7467600"/>
              <a:gd name="connsiteY831" fmla="*/ 143093 h 6858000"/>
              <a:gd name="connsiteX832" fmla="*/ 5961252 w 7467600"/>
              <a:gd name="connsiteY832" fmla="*/ 114820 h 6858000"/>
              <a:gd name="connsiteX833" fmla="*/ 5944437 w 7467600"/>
              <a:gd name="connsiteY833" fmla="*/ 113829 h 6858000"/>
              <a:gd name="connsiteX834" fmla="*/ 3882765 w 7467600"/>
              <a:gd name="connsiteY834" fmla="*/ 0 h 6858000"/>
              <a:gd name="connsiteX835" fmla="*/ 3995099 w 7467600"/>
              <a:gd name="connsiteY835" fmla="*/ 0 h 6858000"/>
              <a:gd name="connsiteX836" fmla="*/ 4163818 w 7467600"/>
              <a:gd name="connsiteY836" fmla="*/ 234104 h 6858000"/>
              <a:gd name="connsiteX837" fmla="*/ 4172099 w 7467600"/>
              <a:gd name="connsiteY837" fmla="*/ 234207 h 6858000"/>
              <a:gd name="connsiteX838" fmla="*/ 4784282 w 7467600"/>
              <a:gd name="connsiteY838" fmla="*/ 276561 h 6858000"/>
              <a:gd name="connsiteX839" fmla="*/ 4801687 w 7467600"/>
              <a:gd name="connsiteY839" fmla="*/ 267764 h 6858000"/>
              <a:gd name="connsiteX840" fmla="*/ 6082788 w 7467600"/>
              <a:gd name="connsiteY840" fmla="*/ 64119 h 6858000"/>
              <a:gd name="connsiteX841" fmla="*/ 6099442 w 7467600"/>
              <a:gd name="connsiteY841" fmla="*/ 82568 h 6858000"/>
              <a:gd name="connsiteX842" fmla="*/ 4804137 w 7467600"/>
              <a:gd name="connsiteY842" fmla="*/ 320931 h 6858000"/>
              <a:gd name="connsiteX843" fmla="*/ 4227047 w 7467600"/>
              <a:gd name="connsiteY843" fmla="*/ 313415 h 6858000"/>
              <a:gd name="connsiteX844" fmla="*/ 4346041 w 7467600"/>
              <a:gd name="connsiteY844" fmla="*/ 456086 h 6858000"/>
              <a:gd name="connsiteX845" fmla="*/ 4870967 w 7467600"/>
              <a:gd name="connsiteY845" fmla="*/ 963061 h 6858000"/>
              <a:gd name="connsiteX846" fmla="*/ 4889647 w 7467600"/>
              <a:gd name="connsiteY846" fmla="*/ 957147 h 6858000"/>
              <a:gd name="connsiteX847" fmla="*/ 5422504 w 7467600"/>
              <a:gd name="connsiteY847" fmla="*/ 805191 h 6858000"/>
              <a:gd name="connsiteX848" fmla="*/ 6087656 w 7467600"/>
              <a:gd name="connsiteY848" fmla="*/ 826703 h 6858000"/>
              <a:gd name="connsiteX849" fmla="*/ 6058717 w 7467600"/>
              <a:gd name="connsiteY849" fmla="*/ 865992 h 6858000"/>
              <a:gd name="connsiteX850" fmla="*/ 4974153 w 7467600"/>
              <a:gd name="connsiteY850" fmla="*/ 1045456 h 6858000"/>
              <a:gd name="connsiteX851" fmla="*/ 5627835 w 7467600"/>
              <a:gd name="connsiteY851" fmla="*/ 1472077 h 6858000"/>
              <a:gd name="connsiteX852" fmla="*/ 5629817 w 7467600"/>
              <a:gd name="connsiteY852" fmla="*/ 1471412 h 6858000"/>
              <a:gd name="connsiteX853" fmla="*/ 5634124 w 7467600"/>
              <a:gd name="connsiteY853" fmla="*/ 1470572 h 6858000"/>
              <a:gd name="connsiteX854" fmla="*/ 5755832 w 7467600"/>
              <a:gd name="connsiteY854" fmla="*/ 1383886 h 6858000"/>
              <a:gd name="connsiteX855" fmla="*/ 6014186 w 7467600"/>
              <a:gd name="connsiteY855" fmla="*/ 1279799 h 6858000"/>
              <a:gd name="connsiteX856" fmla="*/ 6901619 w 7467600"/>
              <a:gd name="connsiteY856" fmla="*/ 1047874 h 6858000"/>
              <a:gd name="connsiteX857" fmla="*/ 6931566 w 7467600"/>
              <a:gd name="connsiteY857" fmla="*/ 1062034 h 6858000"/>
              <a:gd name="connsiteX858" fmla="*/ 5790982 w 7467600"/>
              <a:gd name="connsiteY858" fmla="*/ 1561380 h 6858000"/>
              <a:gd name="connsiteX859" fmla="*/ 6188971 w 7467600"/>
              <a:gd name="connsiteY859" fmla="*/ 1755168 h 6858000"/>
              <a:gd name="connsiteX860" fmla="*/ 6202446 w 7467600"/>
              <a:gd name="connsiteY860" fmla="*/ 1752268 h 6858000"/>
              <a:gd name="connsiteX861" fmla="*/ 7179560 w 7467600"/>
              <a:gd name="connsiteY861" fmla="*/ 1467551 h 6858000"/>
              <a:gd name="connsiteX862" fmla="*/ 7158730 w 7467600"/>
              <a:gd name="connsiteY862" fmla="*/ 1507835 h 6858000"/>
              <a:gd name="connsiteX863" fmla="*/ 6326959 w 7467600"/>
              <a:gd name="connsiteY863" fmla="*/ 1817686 h 6858000"/>
              <a:gd name="connsiteX864" fmla="*/ 6537433 w 7467600"/>
              <a:gd name="connsiteY864" fmla="*/ 1907790 h 6858000"/>
              <a:gd name="connsiteX865" fmla="*/ 6550221 w 7467600"/>
              <a:gd name="connsiteY865" fmla="*/ 1910729 h 6858000"/>
              <a:gd name="connsiteX866" fmla="*/ 6964438 w 7467600"/>
              <a:gd name="connsiteY866" fmla="*/ 2209505 h 6858000"/>
              <a:gd name="connsiteX867" fmla="*/ 7367862 w 7467600"/>
              <a:gd name="connsiteY867" fmla="*/ 2806833 h 6858000"/>
              <a:gd name="connsiteX868" fmla="*/ 7364329 w 7467600"/>
              <a:gd name="connsiteY868" fmla="*/ 2826907 h 6858000"/>
              <a:gd name="connsiteX869" fmla="*/ 7290545 w 7467600"/>
              <a:gd name="connsiteY869" fmla="*/ 2850663 h 6858000"/>
              <a:gd name="connsiteX870" fmla="*/ 6472036 w 7467600"/>
              <a:gd name="connsiteY870" fmla="*/ 1959003 h 6858000"/>
              <a:gd name="connsiteX871" fmla="*/ 5792897 w 7467600"/>
              <a:gd name="connsiteY871" fmla="*/ 1647747 h 6858000"/>
              <a:gd name="connsiteX872" fmla="*/ 5842751 w 7467600"/>
              <a:gd name="connsiteY872" fmla="*/ 1816112 h 6858000"/>
              <a:gd name="connsiteX873" fmla="*/ 5847424 w 7467600"/>
              <a:gd name="connsiteY873" fmla="*/ 1815776 h 6858000"/>
              <a:gd name="connsiteX874" fmla="*/ 6399821 w 7467600"/>
              <a:gd name="connsiteY874" fmla="*/ 2344799 h 6858000"/>
              <a:gd name="connsiteX875" fmla="*/ 6323232 w 7467600"/>
              <a:gd name="connsiteY875" fmla="*/ 2389634 h 6858000"/>
              <a:gd name="connsiteX876" fmla="*/ 5942958 w 7467600"/>
              <a:gd name="connsiteY876" fmla="*/ 2077708 h 6858000"/>
              <a:gd name="connsiteX877" fmla="*/ 5921559 w 7467600"/>
              <a:gd name="connsiteY877" fmla="*/ 2378596 h 6858000"/>
              <a:gd name="connsiteX878" fmla="*/ 5817651 w 7467600"/>
              <a:gd name="connsiteY878" fmla="*/ 3023919 h 6858000"/>
              <a:gd name="connsiteX879" fmla="*/ 5729634 w 7467600"/>
              <a:gd name="connsiteY879" fmla="*/ 3051849 h 6858000"/>
              <a:gd name="connsiteX880" fmla="*/ 5611018 w 7467600"/>
              <a:gd name="connsiteY880" fmla="*/ 2316769 h 6858000"/>
              <a:gd name="connsiteX881" fmla="*/ 5687608 w 7467600"/>
              <a:gd name="connsiteY881" fmla="*/ 2039972 h 6858000"/>
              <a:gd name="connsiteX882" fmla="*/ 5657554 w 7467600"/>
              <a:gd name="connsiteY882" fmla="*/ 1576445 h 6858000"/>
              <a:gd name="connsiteX883" fmla="*/ 5150475 w 7467600"/>
              <a:gd name="connsiteY883" fmla="*/ 1274012 h 6858000"/>
              <a:gd name="connsiteX884" fmla="*/ 5349142 w 7467600"/>
              <a:gd name="connsiteY884" fmla="*/ 2204405 h 6858000"/>
              <a:gd name="connsiteX885" fmla="*/ 5262214 w 7467600"/>
              <a:gd name="connsiteY885" fmla="*/ 2233836 h 6858000"/>
              <a:gd name="connsiteX886" fmla="*/ 4981539 w 7467600"/>
              <a:gd name="connsiteY886" fmla="*/ 1542201 h 6858000"/>
              <a:gd name="connsiteX887" fmla="*/ 4958461 w 7467600"/>
              <a:gd name="connsiteY887" fmla="*/ 1136957 h 6858000"/>
              <a:gd name="connsiteX888" fmla="*/ 4655015 w 7467600"/>
              <a:gd name="connsiteY888" fmla="*/ 891426 h 6858000"/>
              <a:gd name="connsiteX889" fmla="*/ 4348002 w 7467600"/>
              <a:gd name="connsiteY889" fmla="*/ 2205895 h 6858000"/>
              <a:gd name="connsiteX890" fmla="*/ 4262250 w 7467600"/>
              <a:gd name="connsiteY890" fmla="*/ 2219972 h 6858000"/>
              <a:gd name="connsiteX891" fmla="*/ 4550611 w 7467600"/>
              <a:gd name="connsiteY891" fmla="*/ 817540 h 6858000"/>
              <a:gd name="connsiteX892" fmla="*/ 4564418 w 7467600"/>
              <a:gd name="connsiteY892" fmla="*/ 808293 h 6858000"/>
              <a:gd name="connsiteX893" fmla="*/ 4266388 w 7467600"/>
              <a:gd name="connsiteY893" fmla="*/ 500083 h 6858000"/>
              <a:gd name="connsiteX894" fmla="*/ 4032842 w 7467600"/>
              <a:gd name="connsiteY894" fmla="*/ 211809 h 6858000"/>
              <a:gd name="connsiteX895" fmla="*/ 3882765 w 7467600"/>
              <a:gd name="connsiteY895" fmla="*/ 0 h 6858000"/>
              <a:gd name="connsiteX896" fmla="*/ 3721337 w 7467600"/>
              <a:gd name="connsiteY896" fmla="*/ 0 h 6858000"/>
              <a:gd name="connsiteX897" fmla="*/ 3797544 w 7467600"/>
              <a:gd name="connsiteY897" fmla="*/ 0 h 6858000"/>
              <a:gd name="connsiteX898" fmla="*/ 3775734 w 7467600"/>
              <a:gd name="connsiteY898" fmla="*/ 95131 h 6858000"/>
              <a:gd name="connsiteX899" fmla="*/ 3724807 w 7467600"/>
              <a:gd name="connsiteY899" fmla="*/ 272257 h 6858000"/>
              <a:gd name="connsiteX900" fmla="*/ 3726844 w 7467600"/>
              <a:gd name="connsiteY900" fmla="*/ 282988 h 6858000"/>
              <a:gd name="connsiteX901" fmla="*/ 3742664 w 7467600"/>
              <a:gd name="connsiteY901" fmla="*/ 279918 h 6858000"/>
              <a:gd name="connsiteX902" fmla="*/ 4103910 w 7467600"/>
              <a:gd name="connsiteY902" fmla="*/ 1161917 h 6858000"/>
              <a:gd name="connsiteX903" fmla="*/ 4020269 w 7467600"/>
              <a:gd name="connsiteY903" fmla="*/ 1200406 h 6858000"/>
              <a:gd name="connsiteX904" fmla="*/ 3674882 w 7467600"/>
              <a:gd name="connsiteY904" fmla="*/ 488524 h 6858000"/>
              <a:gd name="connsiteX905" fmla="*/ 3132682 w 7467600"/>
              <a:gd name="connsiteY905" fmla="*/ 1072284 h 6858000"/>
              <a:gd name="connsiteX906" fmla="*/ 2716346 w 7467600"/>
              <a:gd name="connsiteY906" fmla="*/ 1276376 h 6858000"/>
              <a:gd name="connsiteX907" fmla="*/ 2716772 w 7467600"/>
              <a:gd name="connsiteY907" fmla="*/ 1255462 h 6858000"/>
              <a:gd name="connsiteX908" fmla="*/ 3471096 w 7467600"/>
              <a:gd name="connsiteY908" fmla="*/ 437072 h 6858000"/>
              <a:gd name="connsiteX909" fmla="*/ 3639057 w 7467600"/>
              <a:gd name="connsiteY909" fmla="*/ 286334 h 6858000"/>
              <a:gd name="connsiteX910" fmla="*/ 3640309 w 7467600"/>
              <a:gd name="connsiteY910" fmla="*/ 284664 h 6858000"/>
              <a:gd name="connsiteX911" fmla="*/ 3646022 w 7467600"/>
              <a:gd name="connsiteY911" fmla="*/ 276711 h 6858000"/>
              <a:gd name="connsiteX912" fmla="*/ 3707943 w 7467600"/>
              <a:gd name="connsiteY912" fmla="*/ 65958 h 6858000"/>
              <a:gd name="connsiteX913" fmla="*/ 3721337 w 7467600"/>
              <a:gd name="connsiteY913" fmla="*/ 0 h 6858000"/>
              <a:gd name="connsiteX914" fmla="*/ 2867960 w 7467600"/>
              <a:gd name="connsiteY914" fmla="*/ 0 h 6858000"/>
              <a:gd name="connsiteX915" fmla="*/ 2926351 w 7467600"/>
              <a:gd name="connsiteY915" fmla="*/ 0 h 6858000"/>
              <a:gd name="connsiteX916" fmla="*/ 2902823 w 7467600"/>
              <a:gd name="connsiteY916" fmla="*/ 262929 h 6858000"/>
              <a:gd name="connsiteX917" fmla="*/ 2940663 w 7467600"/>
              <a:gd name="connsiteY917" fmla="*/ 140884 h 6858000"/>
              <a:gd name="connsiteX918" fmla="*/ 2947039 w 7467600"/>
              <a:gd name="connsiteY918" fmla="*/ 122524 h 6858000"/>
              <a:gd name="connsiteX919" fmla="*/ 2984316 w 7467600"/>
              <a:gd name="connsiteY919" fmla="*/ 0 h 6858000"/>
              <a:gd name="connsiteX920" fmla="*/ 3016114 w 7467600"/>
              <a:gd name="connsiteY920" fmla="*/ 0 h 6858000"/>
              <a:gd name="connsiteX921" fmla="*/ 2979949 w 7467600"/>
              <a:gd name="connsiteY921" fmla="*/ 119274 h 6858000"/>
              <a:gd name="connsiteX922" fmla="*/ 3023879 w 7467600"/>
              <a:gd name="connsiteY922" fmla="*/ 0 h 6858000"/>
              <a:gd name="connsiteX923" fmla="*/ 3105400 w 7467600"/>
              <a:gd name="connsiteY923" fmla="*/ 0 h 6858000"/>
              <a:gd name="connsiteX924" fmla="*/ 3094669 w 7467600"/>
              <a:gd name="connsiteY924" fmla="*/ 30308 h 6858000"/>
              <a:gd name="connsiteX925" fmla="*/ 2901945 w 7467600"/>
              <a:gd name="connsiteY925" fmla="*/ 466538 h 6858000"/>
              <a:gd name="connsiteX926" fmla="*/ 2815209 w 7467600"/>
              <a:gd name="connsiteY926" fmla="*/ 497361 h 6858000"/>
              <a:gd name="connsiteX927" fmla="*/ 2844845 w 7467600"/>
              <a:gd name="connsiteY927" fmla="*/ 127638 h 6858000"/>
              <a:gd name="connsiteX928" fmla="*/ 2867960 w 7467600"/>
              <a:gd name="connsiteY928" fmla="*/ 0 h 6858000"/>
              <a:gd name="connsiteX929" fmla="*/ 1057230 w 7467600"/>
              <a:gd name="connsiteY929" fmla="*/ 0 h 6858000"/>
              <a:gd name="connsiteX930" fmla="*/ 1111003 w 7467600"/>
              <a:gd name="connsiteY930" fmla="*/ 0 h 6858000"/>
              <a:gd name="connsiteX931" fmla="*/ 1125553 w 7467600"/>
              <a:gd name="connsiteY931" fmla="*/ 52588 h 6858000"/>
              <a:gd name="connsiteX932" fmla="*/ 1304276 w 7467600"/>
              <a:gd name="connsiteY932" fmla="*/ 476275 h 6858000"/>
              <a:gd name="connsiteX933" fmla="*/ 1492066 w 7467600"/>
              <a:gd name="connsiteY933" fmla="*/ 886333 h 6858000"/>
              <a:gd name="connsiteX934" fmla="*/ 1423698 w 7467600"/>
              <a:gd name="connsiteY934" fmla="*/ 710817 h 6858000"/>
              <a:gd name="connsiteX935" fmla="*/ 1357609 w 7467600"/>
              <a:gd name="connsiteY935" fmla="*/ 532892 h 6858000"/>
              <a:gd name="connsiteX936" fmla="*/ 1309550 w 7467600"/>
              <a:gd name="connsiteY936" fmla="*/ 374031 h 6858000"/>
              <a:gd name="connsiteX937" fmla="*/ 1193673 w 7467600"/>
              <a:gd name="connsiteY937" fmla="*/ 49533 h 6858000"/>
              <a:gd name="connsiteX938" fmla="*/ 1164391 w 7467600"/>
              <a:gd name="connsiteY938" fmla="*/ 0 h 6858000"/>
              <a:gd name="connsiteX939" fmla="*/ 1200666 w 7467600"/>
              <a:gd name="connsiteY939" fmla="*/ 0 h 6858000"/>
              <a:gd name="connsiteX940" fmla="*/ 1223408 w 7467600"/>
              <a:gd name="connsiteY940" fmla="*/ 38996 h 6858000"/>
              <a:gd name="connsiteX941" fmla="*/ 1339635 w 7467600"/>
              <a:gd name="connsiteY941" fmla="*/ 365517 h 6858000"/>
              <a:gd name="connsiteX942" fmla="*/ 1387469 w 7467600"/>
              <a:gd name="connsiteY942" fmla="*/ 523079 h 6858000"/>
              <a:gd name="connsiteX943" fmla="*/ 1452685 w 7467600"/>
              <a:gd name="connsiteY943" fmla="*/ 699806 h 6858000"/>
              <a:gd name="connsiteX944" fmla="*/ 1492092 w 7467600"/>
              <a:gd name="connsiteY944" fmla="*/ 800424 h 6858000"/>
              <a:gd name="connsiteX945" fmla="*/ 1455302 w 7467600"/>
              <a:gd name="connsiteY945" fmla="*/ 632913 h 6858000"/>
              <a:gd name="connsiteX946" fmla="*/ 1222336 w 7467600"/>
              <a:gd name="connsiteY946" fmla="*/ 9480 h 6858000"/>
              <a:gd name="connsiteX947" fmla="*/ 1214634 w 7467600"/>
              <a:gd name="connsiteY947" fmla="*/ 0 h 6858000"/>
              <a:gd name="connsiteX948" fmla="*/ 1289827 w 7467600"/>
              <a:gd name="connsiteY948" fmla="*/ 0 h 6858000"/>
              <a:gd name="connsiteX949" fmla="*/ 1321076 w 7467600"/>
              <a:gd name="connsiteY949" fmla="*/ 59722 h 6858000"/>
              <a:gd name="connsiteX950" fmla="*/ 1512579 w 7467600"/>
              <a:gd name="connsiteY950" fmla="*/ 626441 h 6858000"/>
              <a:gd name="connsiteX951" fmla="*/ 1506076 w 7467600"/>
              <a:gd name="connsiteY951" fmla="*/ 1089289 h 6858000"/>
              <a:gd name="connsiteX952" fmla="*/ 1486346 w 7467600"/>
              <a:gd name="connsiteY952" fmla="*/ 1079919 h 6858000"/>
              <a:gd name="connsiteX953" fmla="*/ 1070511 w 7467600"/>
              <a:gd name="connsiteY953" fmla="*/ 48609 h 6858000"/>
              <a:gd name="connsiteX954" fmla="*/ 1057230 w 7467600"/>
              <a:gd name="connsiteY954" fmla="*/ 0 h 6858000"/>
              <a:gd name="connsiteX955" fmla="*/ 43151 w 7467600"/>
              <a:gd name="connsiteY955" fmla="*/ 0 h 6858000"/>
              <a:gd name="connsiteX956" fmla="*/ 95283 w 7467600"/>
              <a:gd name="connsiteY956" fmla="*/ 0 h 6858000"/>
              <a:gd name="connsiteX957" fmla="*/ 300708 w 7467600"/>
              <a:gd name="connsiteY957" fmla="*/ 154571 h 6858000"/>
              <a:gd name="connsiteX958" fmla="*/ 530414 w 7467600"/>
              <a:gd name="connsiteY958" fmla="*/ 354673 h 6858000"/>
              <a:gd name="connsiteX959" fmla="*/ 333785 w 7467600"/>
              <a:gd name="connsiteY959" fmla="*/ 161564 h 6858000"/>
              <a:gd name="connsiteX960" fmla="*/ 147005 w 7467600"/>
              <a:gd name="connsiteY960" fmla="*/ 0 h 6858000"/>
              <a:gd name="connsiteX961" fmla="*/ 272509 w 7467600"/>
              <a:gd name="connsiteY961" fmla="*/ 0 h 6858000"/>
              <a:gd name="connsiteX962" fmla="*/ 326276 w 7467600"/>
              <a:gd name="connsiteY962" fmla="*/ 45847 h 6858000"/>
              <a:gd name="connsiteX963" fmla="*/ 823759 w 7467600"/>
              <a:gd name="connsiteY963" fmla="*/ 574145 h 6858000"/>
              <a:gd name="connsiteX964" fmla="*/ 811254 w 7467600"/>
              <a:gd name="connsiteY964" fmla="*/ 665546 h 6858000"/>
              <a:gd name="connsiteX965" fmla="*/ 154042 w 7467600"/>
              <a:gd name="connsiteY965" fmla="*/ 261522 h 6858000"/>
              <a:gd name="connsiteX966" fmla="*/ 13550 w 7467600"/>
              <a:gd name="connsiteY966" fmla="*/ 158423 h 6858000"/>
              <a:gd name="connsiteX967" fmla="*/ 0 w 7467600"/>
              <a:gd name="connsiteY967" fmla="*/ 146618 h 6858000"/>
              <a:gd name="connsiteX968" fmla="*/ 0 w 7467600"/>
              <a:gd name="connsiteY968" fmla="*/ 59161 h 6858000"/>
              <a:gd name="connsiteX969" fmla="*/ 45427 w 7467600"/>
              <a:gd name="connsiteY969" fmla="*/ 101078 h 6858000"/>
              <a:gd name="connsiteX970" fmla="*/ 630103 w 7467600"/>
              <a:gd name="connsiteY970" fmla="*/ 485885 h 6858000"/>
              <a:gd name="connsiteX971" fmla="*/ 532040 w 7467600"/>
              <a:gd name="connsiteY971" fmla="*/ 399359 h 6858000"/>
              <a:gd name="connsiteX972" fmla="*/ 517618 w 7467600"/>
              <a:gd name="connsiteY972" fmla="*/ 385726 h 6858000"/>
              <a:gd name="connsiteX973" fmla="*/ 285074 w 7467600"/>
              <a:gd name="connsiteY973" fmla="*/ 182755 h 6858000"/>
              <a:gd name="connsiteX974" fmla="*/ 43151 w 7467600"/>
              <a:gd name="connsiteY974"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042773 w 7467600"/>
              <a:gd name="connsiteY74" fmla="*/ 5734011 h 6858000"/>
              <a:gd name="connsiteX75" fmla="*/ 6879594 w 7467600"/>
              <a:gd name="connsiteY75" fmla="*/ 5424547 h 6858000"/>
              <a:gd name="connsiteX76" fmla="*/ 7379510 w 7467600"/>
              <a:gd name="connsiteY76" fmla="*/ 5755454 h 6858000"/>
              <a:gd name="connsiteX77" fmla="*/ 7467600 w 7467600"/>
              <a:gd name="connsiteY77" fmla="*/ 5845526 h 6858000"/>
              <a:gd name="connsiteX78" fmla="*/ 7271900 w 7467600"/>
              <a:gd name="connsiteY78" fmla="*/ 5734551 h 6858000"/>
              <a:gd name="connsiteX79" fmla="*/ 7015907 w 7467600"/>
              <a:gd name="connsiteY79" fmla="*/ 5541548 h 6858000"/>
              <a:gd name="connsiteX80" fmla="*/ 7259646 w 7467600"/>
              <a:gd name="connsiteY80" fmla="*/ 5765985 h 6858000"/>
              <a:gd name="connsiteX81" fmla="*/ 7467600 w 7467600"/>
              <a:gd name="connsiteY81" fmla="*/ 6012219 h 6858000"/>
              <a:gd name="connsiteX82" fmla="*/ 6946849 w 7467600"/>
              <a:gd name="connsiteY82" fmla="*/ 5523271 h 6858000"/>
              <a:gd name="connsiteX83" fmla="*/ 7105827 w 7467600"/>
              <a:gd name="connsiteY83" fmla="*/ 5718700 h 6858000"/>
              <a:gd name="connsiteX84" fmla="*/ 7356878 w 7467600"/>
              <a:gd name="connsiteY84" fmla="*/ 5981332 h 6858000"/>
              <a:gd name="connsiteX85" fmla="*/ 7467600 w 7467600"/>
              <a:gd name="connsiteY85" fmla="*/ 6117703 h 6858000"/>
              <a:gd name="connsiteX86" fmla="*/ 7467600 w 7467600"/>
              <a:gd name="connsiteY86" fmla="*/ 6163634 h 6858000"/>
              <a:gd name="connsiteX87" fmla="*/ 7403637 w 7467600"/>
              <a:gd name="connsiteY87" fmla="*/ 6083957 h 6858000"/>
              <a:gd name="connsiteX88" fmla="*/ 7254615 w 7467600"/>
              <a:gd name="connsiteY88" fmla="*/ 5911918 h 6858000"/>
              <a:gd name="connsiteX89" fmla="*/ 7312589 w 7467600"/>
              <a:gd name="connsiteY89" fmla="*/ 5982309 h 6858000"/>
              <a:gd name="connsiteX90" fmla="*/ 7448321 w 7467600"/>
              <a:gd name="connsiteY90" fmla="*/ 6190991 h 6858000"/>
              <a:gd name="connsiteX91" fmla="*/ 7467600 w 7467600"/>
              <a:gd name="connsiteY91" fmla="*/ 6221686 h 6858000"/>
              <a:gd name="connsiteX92" fmla="*/ 7467600 w 7467600"/>
              <a:gd name="connsiteY92" fmla="*/ 6334256 h 6858000"/>
              <a:gd name="connsiteX93" fmla="*/ 7454976 w 7467600"/>
              <a:gd name="connsiteY93" fmla="*/ 6318297 h 6858000"/>
              <a:gd name="connsiteX94" fmla="*/ 7042773 w 7467600"/>
              <a:gd name="connsiteY94" fmla="*/ 5734011 h 6858000"/>
              <a:gd name="connsiteX95" fmla="*/ 1456157 w 7467600"/>
              <a:gd name="connsiteY95" fmla="*/ 5371404 h 6858000"/>
              <a:gd name="connsiteX96" fmla="*/ 1244432 w 7467600"/>
              <a:gd name="connsiteY96" fmla="*/ 5385601 h 6858000"/>
              <a:gd name="connsiteX97" fmla="*/ 973990 w 7467600"/>
              <a:gd name="connsiteY97" fmla="*/ 5424940 h 6858000"/>
              <a:gd name="connsiteX98" fmla="*/ 1103809 w 7467600"/>
              <a:gd name="connsiteY98" fmla="*/ 5433720 h 6858000"/>
              <a:gd name="connsiteX99" fmla="*/ 1123454 w 7467600"/>
              <a:gd name="connsiteY99" fmla="*/ 5435727 h 6858000"/>
              <a:gd name="connsiteX100" fmla="*/ 1737017 w 7467600"/>
              <a:gd name="connsiteY100" fmla="*/ 5452183 h 6858000"/>
              <a:gd name="connsiteX101" fmla="*/ 1824397 w 7467600"/>
              <a:gd name="connsiteY101" fmla="*/ 5447757 h 6858000"/>
              <a:gd name="connsiteX102" fmla="*/ 2070059 w 7467600"/>
              <a:gd name="connsiteY102" fmla="*/ 5441660 h 6858000"/>
              <a:gd name="connsiteX103" fmla="*/ 1456157 w 7467600"/>
              <a:gd name="connsiteY103" fmla="*/ 5371404 h 6858000"/>
              <a:gd name="connsiteX104" fmla="*/ 4988186 w 7467600"/>
              <a:gd name="connsiteY104" fmla="*/ 5216467 h 6858000"/>
              <a:gd name="connsiteX105" fmla="*/ 4777334 w 7467600"/>
              <a:gd name="connsiteY105" fmla="*/ 5406072 h 6858000"/>
              <a:gd name="connsiteX106" fmla="*/ 4718341 w 7467600"/>
              <a:gd name="connsiteY106" fmla="*/ 5468043 h 6858000"/>
              <a:gd name="connsiteX107" fmla="*/ 4604655 w 7467600"/>
              <a:gd name="connsiteY107" fmla="*/ 5583434 h 6858000"/>
              <a:gd name="connsiteX108" fmla="*/ 4565074 w 7467600"/>
              <a:gd name="connsiteY108" fmla="*/ 5618550 h 6858000"/>
              <a:gd name="connsiteX109" fmla="*/ 4988186 w 7467600"/>
              <a:gd name="connsiteY109" fmla="*/ 5216467 h 6858000"/>
              <a:gd name="connsiteX110" fmla="*/ 4978032 w 7467600"/>
              <a:gd name="connsiteY110" fmla="*/ 5183809 h 6858000"/>
              <a:gd name="connsiteX111" fmla="*/ 4463413 w 7467600"/>
              <a:gd name="connsiteY111" fmla="*/ 5615162 h 6858000"/>
              <a:gd name="connsiteX112" fmla="*/ 4358134 w 7467600"/>
              <a:gd name="connsiteY112" fmla="*/ 5742791 h 6858000"/>
              <a:gd name="connsiteX113" fmla="*/ 4376219 w 7467600"/>
              <a:gd name="connsiteY113" fmla="*/ 5729027 h 6858000"/>
              <a:gd name="connsiteX114" fmla="*/ 4582340 w 7467600"/>
              <a:gd name="connsiteY114" fmla="*/ 5561037 h 6858000"/>
              <a:gd name="connsiteX115" fmla="*/ 4694684 w 7467600"/>
              <a:gd name="connsiteY115" fmla="*/ 5447098 h 6858000"/>
              <a:gd name="connsiteX116" fmla="*/ 4754123 w 7467600"/>
              <a:gd name="connsiteY116" fmla="*/ 5384643 h 6858000"/>
              <a:gd name="connsiteX117" fmla="*/ 4978032 w 7467600"/>
              <a:gd name="connsiteY117" fmla="*/ 5183809 h 6858000"/>
              <a:gd name="connsiteX118" fmla="*/ 1903353 w 7467600"/>
              <a:gd name="connsiteY118" fmla="*/ 5044827 h 6858000"/>
              <a:gd name="connsiteX119" fmla="*/ 1936931 w 7467600"/>
              <a:gd name="connsiteY119" fmla="*/ 5093954 h 6858000"/>
              <a:gd name="connsiteX120" fmla="*/ 2195868 w 7467600"/>
              <a:gd name="connsiteY120" fmla="*/ 5396574 h 6858000"/>
              <a:gd name="connsiteX121" fmla="*/ 2088852 w 7467600"/>
              <a:gd name="connsiteY121" fmla="*/ 5166123 h 6858000"/>
              <a:gd name="connsiteX122" fmla="*/ 1958241 w 7467600"/>
              <a:gd name="connsiteY122" fmla="*/ 5067955 h 6858000"/>
              <a:gd name="connsiteX123" fmla="*/ 1903353 w 7467600"/>
              <a:gd name="connsiteY123" fmla="*/ 5044827 h 6858000"/>
              <a:gd name="connsiteX124" fmla="*/ 1979378 w 7467600"/>
              <a:gd name="connsiteY124" fmla="*/ 4769504 h 6858000"/>
              <a:gd name="connsiteX125" fmla="*/ 2882120 w 7467600"/>
              <a:gd name="connsiteY125" fmla="*/ 5064547 h 6858000"/>
              <a:gd name="connsiteX126" fmla="*/ 2793103 w 7467600"/>
              <a:gd name="connsiteY126" fmla="*/ 5039699 h 6858000"/>
              <a:gd name="connsiteX127" fmla="*/ 2770041 w 7467600"/>
              <a:gd name="connsiteY127" fmla="*/ 5033634 h 6858000"/>
              <a:gd name="connsiteX128" fmla="*/ 1979378 w 7467600"/>
              <a:gd name="connsiteY128" fmla="*/ 4769504 h 6858000"/>
              <a:gd name="connsiteX129" fmla="*/ 1927410 w 7467600"/>
              <a:gd name="connsiteY129" fmla="*/ 4716164 h 6858000"/>
              <a:gd name="connsiteX130" fmla="*/ 1959587 w 7467600"/>
              <a:gd name="connsiteY130" fmla="*/ 4728849 h 6858000"/>
              <a:gd name="connsiteX131" fmla="*/ 2777707 w 7467600"/>
              <a:gd name="connsiteY131" fmla="*/ 5003991 h 6858000"/>
              <a:gd name="connsiteX132" fmla="*/ 2800768 w 7467600"/>
              <a:gd name="connsiteY132" fmla="*/ 5010056 h 6858000"/>
              <a:gd name="connsiteX133" fmla="*/ 2879408 w 7467600"/>
              <a:gd name="connsiteY133" fmla="*/ 5031590 h 6858000"/>
              <a:gd name="connsiteX134" fmla="*/ 2862295 w 7467600"/>
              <a:gd name="connsiteY134" fmla="*/ 5022958 h 6858000"/>
              <a:gd name="connsiteX135" fmla="*/ 2813343 w 7467600"/>
              <a:gd name="connsiteY135" fmla="*/ 4998369 h 6858000"/>
              <a:gd name="connsiteX136" fmla="*/ 2646245 w 7467600"/>
              <a:gd name="connsiteY136" fmla="*/ 4930999 h 6858000"/>
              <a:gd name="connsiteX137" fmla="*/ 1999243 w 7467600"/>
              <a:gd name="connsiteY137" fmla="*/ 4730524 h 6858000"/>
              <a:gd name="connsiteX138" fmla="*/ 1979527 w 7467600"/>
              <a:gd name="connsiteY138" fmla="*/ 4726651 h 6858000"/>
              <a:gd name="connsiteX139" fmla="*/ 1927410 w 7467600"/>
              <a:gd name="connsiteY139" fmla="*/ 4716164 h 6858000"/>
              <a:gd name="connsiteX140" fmla="*/ 1997014 w 7467600"/>
              <a:gd name="connsiteY140" fmla="*/ 4698007 h 6858000"/>
              <a:gd name="connsiteX141" fmla="*/ 2005458 w 7467600"/>
              <a:gd name="connsiteY141" fmla="*/ 4699540 h 6858000"/>
              <a:gd name="connsiteX142" fmla="*/ 2657186 w 7467600"/>
              <a:gd name="connsiteY142" fmla="*/ 4901687 h 6858000"/>
              <a:gd name="connsiteX143" fmla="*/ 2826662 w 7467600"/>
              <a:gd name="connsiteY143" fmla="*/ 4970362 h 6858000"/>
              <a:gd name="connsiteX144" fmla="*/ 2876100 w 7467600"/>
              <a:gd name="connsiteY144" fmla="*/ 4995397 h 6858000"/>
              <a:gd name="connsiteX145" fmla="*/ 3042600 w 7467600"/>
              <a:gd name="connsiteY145" fmla="*/ 5059532 h 6858000"/>
              <a:gd name="connsiteX146" fmla="*/ 1997014 w 7467600"/>
              <a:gd name="connsiteY146" fmla="*/ 4698007 h 6858000"/>
              <a:gd name="connsiteX147" fmla="*/ 2305292 w 7467600"/>
              <a:gd name="connsiteY147" fmla="*/ 4219492 h 6858000"/>
              <a:gd name="connsiteX148" fmla="*/ 3360922 w 7467600"/>
              <a:gd name="connsiteY148" fmla="*/ 4529373 h 6858000"/>
              <a:gd name="connsiteX149" fmla="*/ 3492420 w 7467600"/>
              <a:gd name="connsiteY149" fmla="*/ 4510145 h 6858000"/>
              <a:gd name="connsiteX150" fmla="*/ 3364086 w 7467600"/>
              <a:gd name="connsiteY150" fmla="*/ 4480340 h 6858000"/>
              <a:gd name="connsiteX151" fmla="*/ 3225818 w 7467600"/>
              <a:gd name="connsiteY151" fmla="*/ 4411822 h 6858000"/>
              <a:gd name="connsiteX152" fmla="*/ 3129696 w 7467600"/>
              <a:gd name="connsiteY152" fmla="*/ 4360704 h 6858000"/>
              <a:gd name="connsiteX153" fmla="*/ 2814545 w 7467600"/>
              <a:gd name="connsiteY153" fmla="*/ 4282955 h 6858000"/>
              <a:gd name="connsiteX154" fmla="*/ 2305292 w 7467600"/>
              <a:gd name="connsiteY154" fmla="*/ 4219492 h 6858000"/>
              <a:gd name="connsiteX155" fmla="*/ 2626982 w 7467600"/>
              <a:gd name="connsiteY155" fmla="*/ 4206450 h 6858000"/>
              <a:gd name="connsiteX156" fmla="*/ 2490617 w 7467600"/>
              <a:gd name="connsiteY156" fmla="*/ 4206951 h 6858000"/>
              <a:gd name="connsiteX157" fmla="*/ 2819869 w 7467600"/>
              <a:gd name="connsiteY157" fmla="*/ 4252936 h 6858000"/>
              <a:gd name="connsiteX158" fmla="*/ 3143018 w 7467600"/>
              <a:gd name="connsiteY158" fmla="*/ 4332698 h 6858000"/>
              <a:gd name="connsiteX159" fmla="*/ 3241520 w 7467600"/>
              <a:gd name="connsiteY159" fmla="*/ 4385112 h 6858000"/>
              <a:gd name="connsiteX160" fmla="*/ 3374575 w 7467600"/>
              <a:gd name="connsiteY160" fmla="*/ 4451517 h 6858000"/>
              <a:gd name="connsiteX161" fmla="*/ 3505221 w 7467600"/>
              <a:gd name="connsiteY161" fmla="*/ 4480757 h 6858000"/>
              <a:gd name="connsiteX162" fmla="*/ 2626982 w 7467600"/>
              <a:gd name="connsiteY162" fmla="*/ 4206450 h 6858000"/>
              <a:gd name="connsiteX163" fmla="*/ 1310106 w 7467600"/>
              <a:gd name="connsiteY163" fmla="*/ 3943217 h 6858000"/>
              <a:gd name="connsiteX164" fmla="*/ 854994 w 7467600"/>
              <a:gd name="connsiteY164" fmla="*/ 4399136 h 6858000"/>
              <a:gd name="connsiteX165" fmla="*/ 742462 w 7467600"/>
              <a:gd name="connsiteY165" fmla="*/ 4594648 h 6858000"/>
              <a:gd name="connsiteX166" fmla="*/ 820602 w 7467600"/>
              <a:gd name="connsiteY166" fmla="*/ 4485915 h 6858000"/>
              <a:gd name="connsiteX167" fmla="*/ 878295 w 7467600"/>
              <a:gd name="connsiteY167" fmla="*/ 4403594 h 6858000"/>
              <a:gd name="connsiteX168" fmla="*/ 1240607 w 7467600"/>
              <a:gd name="connsiteY168" fmla="*/ 4010401 h 6858000"/>
              <a:gd name="connsiteX169" fmla="*/ 1310106 w 7467600"/>
              <a:gd name="connsiteY169" fmla="*/ 3943217 h 6858000"/>
              <a:gd name="connsiteX170" fmla="*/ 1423113 w 7467600"/>
              <a:gd name="connsiteY170" fmla="*/ 3874565 h 6858000"/>
              <a:gd name="connsiteX171" fmla="*/ 1260565 w 7467600"/>
              <a:gd name="connsiteY171" fmla="*/ 4031982 h 6858000"/>
              <a:gd name="connsiteX172" fmla="*/ 901900 w 7467600"/>
              <a:gd name="connsiteY172" fmla="*/ 4421236 h 6858000"/>
              <a:gd name="connsiteX173" fmla="*/ 845044 w 7467600"/>
              <a:gd name="connsiteY173" fmla="*/ 4502436 h 6858000"/>
              <a:gd name="connsiteX174" fmla="*/ 685926 w 7467600"/>
              <a:gd name="connsiteY174" fmla="*/ 4703069 h 6858000"/>
              <a:gd name="connsiteX175" fmla="*/ 684248 w 7467600"/>
              <a:gd name="connsiteY175" fmla="*/ 4706721 h 6858000"/>
              <a:gd name="connsiteX176" fmla="*/ 1423113 w 7467600"/>
              <a:gd name="connsiteY176" fmla="*/ 3874565 h 6858000"/>
              <a:gd name="connsiteX177" fmla="*/ 3316479 w 7467600"/>
              <a:gd name="connsiteY177" fmla="*/ 3872136 h 6858000"/>
              <a:gd name="connsiteX178" fmla="*/ 3546806 w 7467600"/>
              <a:gd name="connsiteY178" fmla="*/ 4356139 h 6858000"/>
              <a:gd name="connsiteX179" fmla="*/ 3364433 w 7467600"/>
              <a:gd name="connsiteY179" fmla="*/ 3953121 h 6858000"/>
              <a:gd name="connsiteX180" fmla="*/ 3316479 w 7467600"/>
              <a:gd name="connsiteY180" fmla="*/ 3872136 h 6858000"/>
              <a:gd name="connsiteX181" fmla="*/ 3291335 w 7467600"/>
              <a:gd name="connsiteY181" fmla="*/ 3767420 h 6858000"/>
              <a:gd name="connsiteX182" fmla="*/ 3390805 w 7467600"/>
              <a:gd name="connsiteY182" fmla="*/ 3937163 h 6858000"/>
              <a:gd name="connsiteX183" fmla="*/ 3579062 w 7467600"/>
              <a:gd name="connsiteY183" fmla="*/ 4359040 h 6858000"/>
              <a:gd name="connsiteX184" fmla="*/ 3467355 w 7467600"/>
              <a:gd name="connsiteY184" fmla="*/ 3988130 h 6858000"/>
              <a:gd name="connsiteX185" fmla="*/ 3310753 w 7467600"/>
              <a:gd name="connsiteY185" fmla="*/ 3787140 h 6858000"/>
              <a:gd name="connsiteX186" fmla="*/ 3291335 w 7467600"/>
              <a:gd name="connsiteY186" fmla="*/ 3767420 h 6858000"/>
              <a:gd name="connsiteX187" fmla="*/ 1635889 w 7467600"/>
              <a:gd name="connsiteY187" fmla="*/ 3709494 h 6858000"/>
              <a:gd name="connsiteX188" fmla="*/ 1634800 w 7467600"/>
              <a:gd name="connsiteY188" fmla="*/ 3731111 h 6858000"/>
              <a:gd name="connsiteX189" fmla="*/ 1635889 w 7467600"/>
              <a:gd name="connsiteY189" fmla="*/ 3709494 h 6858000"/>
              <a:gd name="connsiteX190" fmla="*/ 1510397 w 7467600"/>
              <a:gd name="connsiteY190" fmla="*/ 3684705 h 6858000"/>
              <a:gd name="connsiteX191" fmla="*/ 1146550 w 7467600"/>
              <a:gd name="connsiteY191" fmla="*/ 3802012 h 6858000"/>
              <a:gd name="connsiteX192" fmla="*/ 698834 w 7467600"/>
              <a:gd name="connsiteY192" fmla="*/ 3952272 h 6858000"/>
              <a:gd name="connsiteX193" fmla="*/ 34256 w 7467600"/>
              <a:gd name="connsiteY193" fmla="*/ 4347603 h 6858000"/>
              <a:gd name="connsiteX194" fmla="*/ 527241 w 7467600"/>
              <a:gd name="connsiteY194" fmla="*/ 4065078 h 6858000"/>
              <a:gd name="connsiteX195" fmla="*/ 1510397 w 7467600"/>
              <a:gd name="connsiteY195" fmla="*/ 3684705 h 6858000"/>
              <a:gd name="connsiteX196" fmla="*/ 1313114 w 7467600"/>
              <a:gd name="connsiteY196" fmla="*/ 3655216 h 6858000"/>
              <a:gd name="connsiteX197" fmla="*/ 1109304 w 7467600"/>
              <a:gd name="connsiteY197" fmla="*/ 3669030 h 6858000"/>
              <a:gd name="connsiteX198" fmla="*/ 8129 w 7467600"/>
              <a:gd name="connsiteY198" fmla="*/ 4330519 h 6858000"/>
              <a:gd name="connsiteX199" fmla="*/ 687572 w 7467600"/>
              <a:gd name="connsiteY199" fmla="*/ 3925629 h 6858000"/>
              <a:gd name="connsiteX200" fmla="*/ 1138365 w 7467600"/>
              <a:gd name="connsiteY200" fmla="*/ 3774515 h 6858000"/>
              <a:gd name="connsiteX201" fmla="*/ 1505579 w 7467600"/>
              <a:gd name="connsiteY201" fmla="*/ 3655526 h 6858000"/>
              <a:gd name="connsiteX202" fmla="*/ 1313114 w 7467600"/>
              <a:gd name="connsiteY202" fmla="*/ 3655216 h 6858000"/>
              <a:gd name="connsiteX203" fmla="*/ 3655073 w 7467600"/>
              <a:gd name="connsiteY203" fmla="*/ 3650884 h 6858000"/>
              <a:gd name="connsiteX204" fmla="*/ 3989938 w 7467600"/>
              <a:gd name="connsiteY204" fmla="*/ 3991685 h 6858000"/>
              <a:gd name="connsiteX205" fmla="*/ 4393907 w 7467600"/>
              <a:gd name="connsiteY205" fmla="*/ 4261258 h 6858000"/>
              <a:gd name="connsiteX206" fmla="*/ 4648051 w 7467600"/>
              <a:gd name="connsiteY206" fmla="*/ 4374051 h 6858000"/>
              <a:gd name="connsiteX207" fmla="*/ 4383389 w 7467600"/>
              <a:gd name="connsiteY207" fmla="*/ 4184369 h 6858000"/>
              <a:gd name="connsiteX208" fmla="*/ 4165508 w 7467600"/>
              <a:gd name="connsiteY208" fmla="*/ 4035196 h 6858000"/>
              <a:gd name="connsiteX209" fmla="*/ 4068162 w 7467600"/>
              <a:gd name="connsiteY209" fmla="*/ 3953394 h 6858000"/>
              <a:gd name="connsiteX210" fmla="*/ 3981416 w 7467600"/>
              <a:gd name="connsiteY210" fmla="*/ 3880482 h 6858000"/>
              <a:gd name="connsiteX211" fmla="*/ 3800147 w 7467600"/>
              <a:gd name="connsiteY211" fmla="*/ 3749872 h 6858000"/>
              <a:gd name="connsiteX212" fmla="*/ 3655073 w 7467600"/>
              <a:gd name="connsiteY212" fmla="*/ 3650884 h 6858000"/>
              <a:gd name="connsiteX213" fmla="*/ 3670252 w 7467600"/>
              <a:gd name="connsiteY213" fmla="*/ 3622798 h 6858000"/>
              <a:gd name="connsiteX214" fmla="*/ 3817258 w 7467600"/>
              <a:gd name="connsiteY214" fmla="*/ 3723577 h 6858000"/>
              <a:gd name="connsiteX215" fmla="*/ 4000461 w 7467600"/>
              <a:gd name="connsiteY215" fmla="*/ 3855966 h 6858000"/>
              <a:gd name="connsiteX216" fmla="*/ 4088180 w 7467600"/>
              <a:gd name="connsiteY216" fmla="*/ 3929774 h 6858000"/>
              <a:gd name="connsiteX217" fmla="*/ 4184555 w 7467600"/>
              <a:gd name="connsiteY217" fmla="*/ 4010683 h 6858000"/>
              <a:gd name="connsiteX218" fmla="*/ 4399563 w 7467600"/>
              <a:gd name="connsiteY218" fmla="*/ 4158106 h 6858000"/>
              <a:gd name="connsiteX219" fmla="*/ 4684469 w 7467600"/>
              <a:gd name="connsiteY219" fmla="*/ 4364680 h 6858000"/>
              <a:gd name="connsiteX220" fmla="*/ 4690271 w 7467600"/>
              <a:gd name="connsiteY220" fmla="*/ 4370034 h 6858000"/>
              <a:gd name="connsiteX221" fmla="*/ 4136093 w 7467600"/>
              <a:gd name="connsiteY221" fmla="*/ 3858466 h 6858000"/>
              <a:gd name="connsiteX222" fmla="*/ 3670252 w 7467600"/>
              <a:gd name="connsiteY222" fmla="*/ 3622798 h 6858000"/>
              <a:gd name="connsiteX223" fmla="*/ 4440129 w 7467600"/>
              <a:gd name="connsiteY223" fmla="*/ 3448571 h 6858000"/>
              <a:gd name="connsiteX224" fmla="*/ 4856525 w 7467600"/>
              <a:gd name="connsiteY224" fmla="*/ 3915351 h 6858000"/>
              <a:gd name="connsiteX225" fmla="*/ 5059055 w 7467600"/>
              <a:gd name="connsiteY225" fmla="*/ 4108918 h 6858000"/>
              <a:gd name="connsiteX226" fmla="*/ 5290070 w 7467600"/>
              <a:gd name="connsiteY226" fmla="*/ 4263619 h 6858000"/>
              <a:gd name="connsiteX227" fmla="*/ 4834991 w 7467600"/>
              <a:gd name="connsiteY227" fmla="*/ 3830985 h 6858000"/>
              <a:gd name="connsiteX228" fmla="*/ 4440129 w 7467600"/>
              <a:gd name="connsiteY228" fmla="*/ 3448571 h 6858000"/>
              <a:gd name="connsiteX229" fmla="*/ 4441737 w 7467600"/>
              <a:gd name="connsiteY229" fmla="*/ 3399734 h 6858000"/>
              <a:gd name="connsiteX230" fmla="*/ 4431236 w 7467600"/>
              <a:gd name="connsiteY230" fmla="*/ 3400954 h 6858000"/>
              <a:gd name="connsiteX231" fmla="*/ 4557150 w 7467600"/>
              <a:gd name="connsiteY231" fmla="*/ 3510023 h 6858000"/>
              <a:gd name="connsiteX232" fmla="*/ 4856936 w 7467600"/>
              <a:gd name="connsiteY232" fmla="*/ 3809146 h 6858000"/>
              <a:gd name="connsiteX233" fmla="*/ 5111996 w 7467600"/>
              <a:gd name="connsiteY233" fmla="*/ 4065759 h 6858000"/>
              <a:gd name="connsiteX234" fmla="*/ 5388878 w 7467600"/>
              <a:gd name="connsiteY234" fmla="*/ 4300185 h 6858000"/>
              <a:gd name="connsiteX235" fmla="*/ 5425556 w 7467600"/>
              <a:gd name="connsiteY235" fmla="*/ 4308967 h 6858000"/>
              <a:gd name="connsiteX236" fmla="*/ 4943646 w 7467600"/>
              <a:gd name="connsiteY236" fmla="*/ 3822916 h 6858000"/>
              <a:gd name="connsiteX237" fmla="*/ 4594837 w 7467600"/>
              <a:gd name="connsiteY237" fmla="*/ 3532274 h 6858000"/>
              <a:gd name="connsiteX238" fmla="*/ 4441737 w 7467600"/>
              <a:gd name="connsiteY238" fmla="*/ 3399734 h 6858000"/>
              <a:gd name="connsiteX239" fmla="*/ 5425834 w 7467600"/>
              <a:gd name="connsiteY239" fmla="*/ 3162785 h 6858000"/>
              <a:gd name="connsiteX240" fmla="*/ 5401644 w 7467600"/>
              <a:gd name="connsiteY240" fmla="*/ 3617847 h 6858000"/>
              <a:gd name="connsiteX241" fmla="*/ 5467256 w 7467600"/>
              <a:gd name="connsiteY241" fmla="*/ 4175494 h 6858000"/>
              <a:gd name="connsiteX242" fmla="*/ 5448069 w 7467600"/>
              <a:gd name="connsiteY242" fmla="*/ 3567554 h 6858000"/>
              <a:gd name="connsiteX243" fmla="*/ 5425834 w 7467600"/>
              <a:gd name="connsiteY243" fmla="*/ 3162785 h 6858000"/>
              <a:gd name="connsiteX244" fmla="*/ 1318687 w 7467600"/>
              <a:gd name="connsiteY244" fmla="*/ 3113840 h 6858000"/>
              <a:gd name="connsiteX245" fmla="*/ 1066793 w 7467600"/>
              <a:gd name="connsiteY245" fmla="*/ 3212171 h 6858000"/>
              <a:gd name="connsiteX246" fmla="*/ 993319 w 7467600"/>
              <a:gd name="connsiteY246" fmla="*/ 3247648 h 6858000"/>
              <a:gd name="connsiteX247" fmla="*/ 853081 w 7467600"/>
              <a:gd name="connsiteY247" fmla="*/ 3312410 h 6858000"/>
              <a:gd name="connsiteX248" fmla="*/ 805957 w 7467600"/>
              <a:gd name="connsiteY248" fmla="*/ 3330443 h 6858000"/>
              <a:gd name="connsiteX249" fmla="*/ 1318687 w 7467600"/>
              <a:gd name="connsiteY249" fmla="*/ 3113840 h 6858000"/>
              <a:gd name="connsiteX250" fmla="*/ 5453702 w 7467600"/>
              <a:gd name="connsiteY250" fmla="*/ 3090882 h 6858000"/>
              <a:gd name="connsiteX251" fmla="*/ 5480135 w 7467600"/>
              <a:gd name="connsiteY251" fmla="*/ 3565802 h 6858000"/>
              <a:gd name="connsiteX252" fmla="*/ 5499023 w 7467600"/>
              <a:gd name="connsiteY252" fmla="*/ 4166310 h 6858000"/>
              <a:gd name="connsiteX253" fmla="*/ 5547022 w 7467600"/>
              <a:gd name="connsiteY253" fmla="*/ 3607838 h 6858000"/>
              <a:gd name="connsiteX254" fmla="*/ 5515964 w 7467600"/>
              <a:gd name="connsiteY254" fmla="*/ 3378541 h 6858000"/>
              <a:gd name="connsiteX255" fmla="*/ 5453702 w 7467600"/>
              <a:gd name="connsiteY255" fmla="*/ 3090882 h 6858000"/>
              <a:gd name="connsiteX256" fmla="*/ 1238695 w 7467600"/>
              <a:gd name="connsiteY256" fmla="*/ 3076820 h 6858000"/>
              <a:gd name="connsiteX257" fmla="*/ 716371 w 7467600"/>
              <a:gd name="connsiteY257" fmla="*/ 3293249 h 6858000"/>
              <a:gd name="connsiteX258" fmla="*/ 579522 w 7467600"/>
              <a:gd name="connsiteY258" fmla="*/ 3371759 h 6858000"/>
              <a:gd name="connsiteX259" fmla="*/ 600288 w 7467600"/>
              <a:gd name="connsiteY259" fmla="*/ 3365555 h 6858000"/>
              <a:gd name="connsiteX260" fmla="*/ 840692 w 7467600"/>
              <a:gd name="connsiteY260" fmla="*/ 3284921 h 6858000"/>
              <a:gd name="connsiteX261" fmla="*/ 979248 w 7467600"/>
              <a:gd name="connsiteY261" fmla="*/ 3221003 h 6858000"/>
              <a:gd name="connsiteX262" fmla="*/ 1053282 w 7467600"/>
              <a:gd name="connsiteY262" fmla="*/ 3185247 h 6858000"/>
              <a:gd name="connsiteX263" fmla="*/ 1320603 w 7467600"/>
              <a:gd name="connsiteY263" fmla="*/ 3081281 h 6858000"/>
              <a:gd name="connsiteX264" fmla="*/ 1238695 w 7467600"/>
              <a:gd name="connsiteY264" fmla="*/ 3076820 h 6858000"/>
              <a:gd name="connsiteX265" fmla="*/ 5425627 w 7467600"/>
              <a:gd name="connsiteY265" fmla="*/ 2954192 h 6858000"/>
              <a:gd name="connsiteX266" fmla="*/ 5470770 w 7467600"/>
              <a:gd name="connsiteY266" fmla="*/ 3005435 h 6858000"/>
              <a:gd name="connsiteX267" fmla="*/ 5519779 w 7467600"/>
              <a:gd name="connsiteY267" fmla="*/ 4359223 h 6858000"/>
              <a:gd name="connsiteX268" fmla="*/ 5520293 w 7467600"/>
              <a:gd name="connsiteY268" fmla="*/ 4360602 h 6858000"/>
              <a:gd name="connsiteX269" fmla="*/ 5767221 w 7467600"/>
              <a:gd name="connsiteY269" fmla="*/ 4665564 h 6858000"/>
              <a:gd name="connsiteX270" fmla="*/ 6937169 w 7467600"/>
              <a:gd name="connsiteY270" fmla="*/ 4815941 h 6858000"/>
              <a:gd name="connsiteX271" fmla="*/ 6953922 w 7467600"/>
              <a:gd name="connsiteY271" fmla="*/ 4890068 h 6858000"/>
              <a:gd name="connsiteX272" fmla="*/ 6071359 w 7467600"/>
              <a:gd name="connsiteY272" fmla="*/ 4770770 h 6858000"/>
              <a:gd name="connsiteX273" fmla="*/ 6038839 w 7467600"/>
              <a:gd name="connsiteY273" fmla="*/ 4764474 h 6858000"/>
              <a:gd name="connsiteX274" fmla="*/ 6038706 w 7467600"/>
              <a:gd name="connsiteY274" fmla="*/ 4763847 h 6858000"/>
              <a:gd name="connsiteX275" fmla="*/ 6037784 w 7467600"/>
              <a:gd name="connsiteY275" fmla="*/ 4764270 h 6858000"/>
              <a:gd name="connsiteX276" fmla="*/ 6038839 w 7467600"/>
              <a:gd name="connsiteY276" fmla="*/ 4764474 h 6858000"/>
              <a:gd name="connsiteX277" fmla="*/ 6040338 w 7467600"/>
              <a:gd name="connsiteY277" fmla="*/ 4771418 h 6858000"/>
              <a:gd name="connsiteX278" fmla="*/ 6024488 w 7467600"/>
              <a:gd name="connsiteY278" fmla="*/ 4809903 h 6858000"/>
              <a:gd name="connsiteX279" fmla="*/ 5599771 w 7467600"/>
              <a:gd name="connsiteY279" fmla="*/ 5509652 h 6858000"/>
              <a:gd name="connsiteX280" fmla="*/ 5548843 w 7467600"/>
              <a:gd name="connsiteY280" fmla="*/ 5563845 h 6858000"/>
              <a:gd name="connsiteX281" fmla="*/ 5940952 w 7467600"/>
              <a:gd name="connsiteY281" fmla="*/ 6250028 h 6858000"/>
              <a:gd name="connsiteX282" fmla="*/ 6043441 w 7467600"/>
              <a:gd name="connsiteY282" fmla="*/ 6665847 h 6858000"/>
              <a:gd name="connsiteX283" fmla="*/ 6093432 w 7467600"/>
              <a:gd name="connsiteY283" fmla="*/ 6858000 h 6858000"/>
              <a:gd name="connsiteX284" fmla="*/ 6034344 w 7467600"/>
              <a:gd name="connsiteY284" fmla="*/ 6858000 h 6858000"/>
              <a:gd name="connsiteX285" fmla="*/ 6026679 w 7467600"/>
              <a:gd name="connsiteY285" fmla="*/ 6836959 h 6858000"/>
              <a:gd name="connsiteX286" fmla="*/ 5800441 w 7467600"/>
              <a:gd name="connsiteY286" fmla="*/ 6335286 h 6858000"/>
              <a:gd name="connsiteX287" fmla="*/ 5526562 w 7467600"/>
              <a:gd name="connsiteY287" fmla="*/ 5705388 h 6858000"/>
              <a:gd name="connsiteX288" fmla="*/ 5519640 w 7467600"/>
              <a:gd name="connsiteY288" fmla="*/ 5683774 h 6858000"/>
              <a:gd name="connsiteX289" fmla="*/ 5844559 w 7467600"/>
              <a:gd name="connsiteY289" fmla="*/ 6553349 h 6858000"/>
              <a:gd name="connsiteX290" fmla="*/ 5975994 w 7467600"/>
              <a:gd name="connsiteY290" fmla="*/ 6858000 h 6858000"/>
              <a:gd name="connsiteX291" fmla="*/ 5898547 w 7467600"/>
              <a:gd name="connsiteY291" fmla="*/ 6858000 h 6858000"/>
              <a:gd name="connsiteX292" fmla="*/ 5682041 w 7467600"/>
              <a:gd name="connsiteY292" fmla="*/ 6355860 h 6858000"/>
              <a:gd name="connsiteX293" fmla="*/ 5461758 w 7467600"/>
              <a:gd name="connsiteY293" fmla="*/ 5820220 h 6858000"/>
              <a:gd name="connsiteX294" fmla="*/ 5237282 w 7467600"/>
              <a:gd name="connsiteY294" fmla="*/ 6579086 h 6858000"/>
              <a:gd name="connsiteX295" fmla="*/ 5115009 w 7467600"/>
              <a:gd name="connsiteY295" fmla="*/ 6858000 h 6858000"/>
              <a:gd name="connsiteX296" fmla="*/ 5028074 w 7467600"/>
              <a:gd name="connsiteY296" fmla="*/ 6858000 h 6858000"/>
              <a:gd name="connsiteX297" fmla="*/ 5079508 w 7467600"/>
              <a:gd name="connsiteY297" fmla="*/ 6749074 h 6858000"/>
              <a:gd name="connsiteX298" fmla="*/ 5371846 w 7467600"/>
              <a:gd name="connsiteY298" fmla="*/ 5924413 h 6858000"/>
              <a:gd name="connsiteX299" fmla="*/ 5270512 w 7467600"/>
              <a:gd name="connsiteY299" fmla="*/ 6138975 h 6858000"/>
              <a:gd name="connsiteX300" fmla="*/ 5062409 w 7467600"/>
              <a:gd name="connsiteY300" fmla="*/ 6653544 h 6858000"/>
              <a:gd name="connsiteX301" fmla="*/ 5036628 w 7467600"/>
              <a:gd name="connsiteY301" fmla="*/ 6754247 h 6858000"/>
              <a:gd name="connsiteX302" fmla="*/ 5009112 w 7467600"/>
              <a:gd name="connsiteY302" fmla="*/ 6858000 h 6858000"/>
              <a:gd name="connsiteX303" fmla="*/ 4976679 w 7467600"/>
              <a:gd name="connsiteY303" fmla="*/ 6858000 h 6858000"/>
              <a:gd name="connsiteX304" fmla="*/ 5006537 w 7467600"/>
              <a:gd name="connsiteY304" fmla="*/ 6747068 h 6858000"/>
              <a:gd name="connsiteX305" fmla="*/ 5032723 w 7467600"/>
              <a:gd name="connsiteY305" fmla="*/ 6644957 h 6858000"/>
              <a:gd name="connsiteX306" fmla="*/ 5242949 w 7467600"/>
              <a:gd name="connsiteY306" fmla="*/ 6125175 h 6858000"/>
              <a:gd name="connsiteX307" fmla="*/ 5286321 w 7467600"/>
              <a:gd name="connsiteY307" fmla="*/ 6033555 h 6858000"/>
              <a:gd name="connsiteX308" fmla="*/ 5008210 w 7467600"/>
              <a:gd name="connsiteY308" fmla="*/ 6649194 h 6858000"/>
              <a:gd name="connsiteX309" fmla="*/ 4986321 w 7467600"/>
              <a:gd name="connsiteY309" fmla="*/ 6765687 h 6858000"/>
              <a:gd name="connsiteX310" fmla="*/ 4973474 w 7467600"/>
              <a:gd name="connsiteY310" fmla="*/ 6858000 h 6858000"/>
              <a:gd name="connsiteX311" fmla="*/ 4907178 w 7467600"/>
              <a:gd name="connsiteY311" fmla="*/ 6858000 h 6858000"/>
              <a:gd name="connsiteX312" fmla="*/ 4910810 w 7467600"/>
              <a:gd name="connsiteY312" fmla="*/ 6829660 h 6858000"/>
              <a:gd name="connsiteX313" fmla="*/ 4987461 w 7467600"/>
              <a:gd name="connsiteY313" fmla="*/ 6432994 h 6858000"/>
              <a:gd name="connsiteX314" fmla="*/ 5179262 w 7467600"/>
              <a:gd name="connsiteY314" fmla="*/ 6035044 h 6858000"/>
              <a:gd name="connsiteX315" fmla="*/ 4689678 w 7467600"/>
              <a:gd name="connsiteY315" fmla="*/ 6440241 h 6858000"/>
              <a:gd name="connsiteX316" fmla="*/ 4477543 w 7467600"/>
              <a:gd name="connsiteY316" fmla="*/ 6674836 h 6858000"/>
              <a:gd name="connsiteX317" fmla="*/ 4329957 w 7467600"/>
              <a:gd name="connsiteY317" fmla="*/ 6858000 h 6858000"/>
              <a:gd name="connsiteX318" fmla="*/ 4218595 w 7467600"/>
              <a:gd name="connsiteY318" fmla="*/ 6858000 h 6858000"/>
              <a:gd name="connsiteX319" fmla="*/ 4368888 w 7467600"/>
              <a:gd name="connsiteY319" fmla="*/ 6668412 h 6858000"/>
              <a:gd name="connsiteX320" fmla="*/ 4563091 w 7467600"/>
              <a:gd name="connsiteY320" fmla="*/ 6442508 h 6858000"/>
              <a:gd name="connsiteX321" fmla="*/ 5387324 w 7467600"/>
              <a:gd name="connsiteY321" fmla="*/ 5705830 h 6858000"/>
              <a:gd name="connsiteX322" fmla="*/ 5073620 w 7467600"/>
              <a:gd name="connsiteY322" fmla="*/ 5955437 h 6858000"/>
              <a:gd name="connsiteX323" fmla="*/ 4689789 w 7467600"/>
              <a:gd name="connsiteY323" fmla="*/ 6268382 h 6858000"/>
              <a:gd name="connsiteX324" fmla="*/ 4418722 w 7467600"/>
              <a:gd name="connsiteY324" fmla="*/ 6570886 h 6858000"/>
              <a:gd name="connsiteX325" fmla="*/ 4214944 w 7467600"/>
              <a:gd name="connsiteY325" fmla="*/ 6858000 h 6858000"/>
              <a:gd name="connsiteX326" fmla="*/ 4177898 w 7467600"/>
              <a:gd name="connsiteY326" fmla="*/ 6858000 h 6858000"/>
              <a:gd name="connsiteX327" fmla="*/ 4391597 w 7467600"/>
              <a:gd name="connsiteY327" fmla="*/ 6556370 h 6858000"/>
              <a:gd name="connsiteX328" fmla="*/ 4668889 w 7467600"/>
              <a:gd name="connsiteY328" fmla="*/ 6246399 h 6858000"/>
              <a:gd name="connsiteX329" fmla="*/ 5055427 w 7467600"/>
              <a:gd name="connsiteY329" fmla="*/ 5931476 h 6858000"/>
              <a:gd name="connsiteX330" fmla="*/ 5371814 w 7467600"/>
              <a:gd name="connsiteY330" fmla="*/ 5678975 h 6858000"/>
              <a:gd name="connsiteX331" fmla="*/ 4987918 w 7467600"/>
              <a:gd name="connsiteY331" fmla="*/ 5838701 h 6858000"/>
              <a:gd name="connsiteX332" fmla="*/ 4317146 w 7467600"/>
              <a:gd name="connsiteY332" fmla="*/ 6587716 h 6858000"/>
              <a:gd name="connsiteX333" fmla="*/ 4171627 w 7467600"/>
              <a:gd name="connsiteY333" fmla="*/ 6858000 h 6858000"/>
              <a:gd name="connsiteX334" fmla="*/ 4081585 w 7467600"/>
              <a:gd name="connsiteY334" fmla="*/ 6858000 h 6858000"/>
              <a:gd name="connsiteX335" fmla="*/ 4238603 w 7467600"/>
              <a:gd name="connsiteY335" fmla="*/ 6559341 h 6858000"/>
              <a:gd name="connsiteX336" fmla="*/ 4778333 w 7467600"/>
              <a:gd name="connsiteY336" fmla="*/ 5873626 h 6858000"/>
              <a:gd name="connsiteX337" fmla="*/ 5414185 w 7467600"/>
              <a:gd name="connsiteY337" fmla="*/ 5573882 h 6858000"/>
              <a:gd name="connsiteX338" fmla="*/ 5959648 w 7467600"/>
              <a:gd name="connsiteY338" fmla="*/ 4760797 h 6858000"/>
              <a:gd name="connsiteX339" fmla="*/ 5355019 w 7467600"/>
              <a:gd name="connsiteY339" fmla="*/ 4734672 h 6858000"/>
              <a:gd name="connsiteX340" fmla="*/ 5083565 w 7467600"/>
              <a:gd name="connsiteY340" fmla="*/ 5179121 h 6858000"/>
              <a:gd name="connsiteX341" fmla="*/ 4713577 w 7467600"/>
              <a:gd name="connsiteY341" fmla="*/ 5616803 h 6858000"/>
              <a:gd name="connsiteX342" fmla="*/ 3989559 w 7467600"/>
              <a:gd name="connsiteY342" fmla="*/ 6145945 h 6858000"/>
              <a:gd name="connsiteX343" fmla="*/ 3939824 w 7467600"/>
              <a:gd name="connsiteY343" fmla="*/ 6066900 h 6858000"/>
              <a:gd name="connsiteX344" fmla="*/ 4584537 w 7467600"/>
              <a:gd name="connsiteY344" fmla="*/ 5324826 h 6858000"/>
              <a:gd name="connsiteX345" fmla="*/ 5037105 w 7467600"/>
              <a:gd name="connsiteY345" fmla="*/ 5088765 h 6858000"/>
              <a:gd name="connsiteX346" fmla="*/ 5039930 w 7467600"/>
              <a:gd name="connsiteY346" fmla="*/ 5089585 h 6858000"/>
              <a:gd name="connsiteX347" fmla="*/ 5263764 w 7467600"/>
              <a:gd name="connsiteY347" fmla="*/ 4735525 h 6858000"/>
              <a:gd name="connsiteX348" fmla="*/ 4086300 w 7467600"/>
              <a:gd name="connsiteY348" fmla="*/ 4884599 h 6858000"/>
              <a:gd name="connsiteX349" fmla="*/ 4085485 w 7467600"/>
              <a:gd name="connsiteY349" fmla="*/ 4899070 h 6858000"/>
              <a:gd name="connsiteX350" fmla="*/ 3871915 w 7467600"/>
              <a:gd name="connsiteY350" fmla="*/ 5253645 h 6858000"/>
              <a:gd name="connsiteX351" fmla="*/ 3799374 w 7467600"/>
              <a:gd name="connsiteY351" fmla="*/ 5466127 h 6858000"/>
              <a:gd name="connsiteX352" fmla="*/ 3498850 w 7467600"/>
              <a:gd name="connsiteY352" fmla="*/ 6661888 h 6858000"/>
              <a:gd name="connsiteX353" fmla="*/ 3399216 w 7467600"/>
              <a:gd name="connsiteY353" fmla="*/ 6858000 h 6858000"/>
              <a:gd name="connsiteX354" fmla="*/ 3303688 w 7467600"/>
              <a:gd name="connsiteY354" fmla="*/ 6858000 h 6858000"/>
              <a:gd name="connsiteX355" fmla="*/ 3391774 w 7467600"/>
              <a:gd name="connsiteY355" fmla="*/ 6697181 h 6858000"/>
              <a:gd name="connsiteX356" fmla="*/ 3735540 w 7467600"/>
              <a:gd name="connsiteY356" fmla="*/ 5546923 h 6858000"/>
              <a:gd name="connsiteX357" fmla="*/ 3729438 w 7467600"/>
              <a:gd name="connsiteY357" fmla="*/ 5569058 h 6858000"/>
              <a:gd name="connsiteX358" fmla="*/ 3707782 w 7467600"/>
              <a:gd name="connsiteY358" fmla="*/ 5644908 h 6858000"/>
              <a:gd name="connsiteX359" fmla="*/ 3583827 w 7467600"/>
              <a:gd name="connsiteY359" fmla="*/ 6039215 h 6858000"/>
              <a:gd name="connsiteX360" fmla="*/ 3547861 w 7467600"/>
              <a:gd name="connsiteY360" fmla="*/ 6129609 h 6858000"/>
              <a:gd name="connsiteX361" fmla="*/ 3490905 w 7467600"/>
              <a:gd name="connsiteY361" fmla="*/ 6277660 h 6858000"/>
              <a:gd name="connsiteX362" fmla="*/ 3455859 w 7467600"/>
              <a:gd name="connsiteY362" fmla="*/ 6391301 h 6858000"/>
              <a:gd name="connsiteX363" fmla="*/ 3429112 w 7467600"/>
              <a:gd name="connsiteY363" fmla="*/ 6479469 h 6858000"/>
              <a:gd name="connsiteX364" fmla="*/ 3304862 w 7467600"/>
              <a:gd name="connsiteY364" fmla="*/ 6796476 h 6858000"/>
              <a:gd name="connsiteX365" fmla="*/ 3276071 w 7467600"/>
              <a:gd name="connsiteY365" fmla="*/ 6858000 h 6858000"/>
              <a:gd name="connsiteX366" fmla="*/ 3240805 w 7467600"/>
              <a:gd name="connsiteY366" fmla="*/ 6858000 h 6858000"/>
              <a:gd name="connsiteX367" fmla="*/ 3275917 w 7467600"/>
              <a:gd name="connsiteY367" fmla="*/ 6783192 h 6858000"/>
              <a:gd name="connsiteX368" fmla="*/ 3399358 w 7467600"/>
              <a:gd name="connsiteY368" fmla="*/ 6469011 h 6858000"/>
              <a:gd name="connsiteX369" fmla="*/ 3425650 w 7467600"/>
              <a:gd name="connsiteY369" fmla="*/ 6381333 h 6858000"/>
              <a:gd name="connsiteX370" fmla="*/ 3460661 w 7467600"/>
              <a:gd name="connsiteY370" fmla="*/ 6266763 h 6858000"/>
              <a:gd name="connsiteX371" fmla="*/ 3518021 w 7467600"/>
              <a:gd name="connsiteY371" fmla="*/ 6117298 h 6858000"/>
              <a:gd name="connsiteX372" fmla="*/ 3554035 w 7467600"/>
              <a:gd name="connsiteY372" fmla="*/ 6027832 h 6858000"/>
              <a:gd name="connsiteX373" fmla="*/ 3677174 w 7467600"/>
              <a:gd name="connsiteY373" fmla="*/ 5636351 h 6858000"/>
              <a:gd name="connsiteX374" fmla="*/ 3698819 w 7467600"/>
              <a:gd name="connsiteY374" fmla="*/ 5560503 h 6858000"/>
              <a:gd name="connsiteX375" fmla="*/ 3702094 w 7467600"/>
              <a:gd name="connsiteY375" fmla="*/ 5549194 h 6858000"/>
              <a:gd name="connsiteX376" fmla="*/ 3398355 w 7467600"/>
              <a:gd name="connsiteY376" fmla="*/ 6094603 h 6858000"/>
              <a:gd name="connsiteX377" fmla="*/ 3193941 w 7467600"/>
              <a:gd name="connsiteY377" fmla="*/ 6798775 h 6858000"/>
              <a:gd name="connsiteX378" fmla="*/ 3184140 w 7467600"/>
              <a:gd name="connsiteY378" fmla="*/ 6858000 h 6858000"/>
              <a:gd name="connsiteX379" fmla="*/ 3099978 w 7467600"/>
              <a:gd name="connsiteY379" fmla="*/ 6858000 h 6858000"/>
              <a:gd name="connsiteX380" fmla="*/ 3101556 w 7467600"/>
              <a:gd name="connsiteY380" fmla="*/ 6843337 h 6858000"/>
              <a:gd name="connsiteX381" fmla="*/ 3370162 w 7467600"/>
              <a:gd name="connsiteY381" fmla="*/ 5785550 h 6858000"/>
              <a:gd name="connsiteX382" fmla="*/ 3746477 w 7467600"/>
              <a:gd name="connsiteY382" fmla="*/ 5377889 h 6858000"/>
              <a:gd name="connsiteX383" fmla="*/ 3863399 w 7467600"/>
              <a:gd name="connsiteY383" fmla="*/ 5087257 h 6858000"/>
              <a:gd name="connsiteX384" fmla="*/ 3968712 w 7467600"/>
              <a:gd name="connsiteY384" fmla="*/ 4913989 h 6858000"/>
              <a:gd name="connsiteX385" fmla="*/ 2792390 w 7467600"/>
              <a:gd name="connsiteY385" fmla="*/ 5382974 h 6858000"/>
              <a:gd name="connsiteX386" fmla="*/ 2714982 w 7467600"/>
              <a:gd name="connsiteY386" fmla="*/ 5427051 h 6858000"/>
              <a:gd name="connsiteX387" fmla="*/ 2813361 w 7467600"/>
              <a:gd name="connsiteY387" fmla="*/ 6023912 h 6858000"/>
              <a:gd name="connsiteX388" fmla="*/ 2688430 w 7467600"/>
              <a:gd name="connsiteY388" fmla="*/ 6801564 h 6858000"/>
              <a:gd name="connsiteX389" fmla="*/ 2629626 w 7467600"/>
              <a:gd name="connsiteY389" fmla="*/ 6763394 h 6858000"/>
              <a:gd name="connsiteX390" fmla="*/ 2565328 w 7467600"/>
              <a:gd name="connsiteY390" fmla="*/ 5516399 h 6858000"/>
              <a:gd name="connsiteX391" fmla="*/ 1922999 w 7467600"/>
              <a:gd name="connsiteY391" fmla="*/ 5980343 h 6858000"/>
              <a:gd name="connsiteX392" fmla="*/ 1950261 w 7467600"/>
              <a:gd name="connsiteY392" fmla="*/ 6405858 h 6858000"/>
              <a:gd name="connsiteX393" fmla="*/ 2365554 w 7467600"/>
              <a:gd name="connsiteY393" fmla="*/ 6759107 h 6858000"/>
              <a:gd name="connsiteX394" fmla="*/ 2424142 w 7467600"/>
              <a:gd name="connsiteY394" fmla="*/ 6858000 h 6858000"/>
              <a:gd name="connsiteX395" fmla="*/ 2395994 w 7467600"/>
              <a:gd name="connsiteY395" fmla="*/ 6858000 h 6858000"/>
              <a:gd name="connsiteX396" fmla="*/ 2392863 w 7467600"/>
              <a:gd name="connsiteY396" fmla="*/ 6852964 h 6858000"/>
              <a:gd name="connsiteX397" fmla="*/ 2017589 w 7467600"/>
              <a:gd name="connsiteY397" fmla="*/ 6493982 h 6858000"/>
              <a:gd name="connsiteX398" fmla="*/ 2147336 w 7467600"/>
              <a:gd name="connsiteY398" fmla="*/ 6594052 h 6858000"/>
              <a:gd name="connsiteX399" fmla="*/ 2207047 w 7467600"/>
              <a:gd name="connsiteY399" fmla="*/ 6654540 h 6858000"/>
              <a:gd name="connsiteX400" fmla="*/ 2299106 w 7467600"/>
              <a:gd name="connsiteY400" fmla="*/ 6778931 h 6858000"/>
              <a:gd name="connsiteX401" fmla="*/ 2314430 w 7467600"/>
              <a:gd name="connsiteY401" fmla="*/ 6801144 h 6858000"/>
              <a:gd name="connsiteX402" fmla="*/ 2352406 w 7467600"/>
              <a:gd name="connsiteY402" fmla="*/ 6858000 h 6858000"/>
              <a:gd name="connsiteX403" fmla="*/ 2314492 w 7467600"/>
              <a:gd name="connsiteY403" fmla="*/ 6858000 h 6858000"/>
              <a:gd name="connsiteX404" fmla="*/ 2288095 w 7467600"/>
              <a:gd name="connsiteY404" fmla="*/ 6818030 h 6858000"/>
              <a:gd name="connsiteX405" fmla="*/ 2272768 w 7467600"/>
              <a:gd name="connsiteY405" fmla="*/ 6795822 h 6858000"/>
              <a:gd name="connsiteX406" fmla="*/ 2182715 w 7467600"/>
              <a:gd name="connsiteY406" fmla="*/ 6675071 h 6858000"/>
              <a:gd name="connsiteX407" fmla="*/ 2032061 w 7467600"/>
              <a:gd name="connsiteY407" fmla="*/ 6541380 h 6858000"/>
              <a:gd name="connsiteX408" fmla="*/ 2257220 w 7467600"/>
              <a:gd name="connsiteY408" fmla="*/ 6826257 h 6858000"/>
              <a:gd name="connsiteX409" fmla="*/ 2281324 w 7467600"/>
              <a:gd name="connsiteY409" fmla="*/ 6858000 h 6858000"/>
              <a:gd name="connsiteX410" fmla="*/ 2242860 w 7467600"/>
              <a:gd name="connsiteY410" fmla="*/ 6858000 h 6858000"/>
              <a:gd name="connsiteX411" fmla="*/ 2232818 w 7467600"/>
              <a:gd name="connsiteY411" fmla="*/ 6844926 h 6858000"/>
              <a:gd name="connsiteX412" fmla="*/ 1990172 w 7467600"/>
              <a:gd name="connsiteY412" fmla="*/ 6542121 h 6858000"/>
              <a:gd name="connsiteX413" fmla="*/ 2124090 w 7467600"/>
              <a:gd name="connsiteY413" fmla="*/ 6761017 h 6858000"/>
              <a:gd name="connsiteX414" fmla="*/ 2200380 w 7467600"/>
              <a:gd name="connsiteY414" fmla="*/ 6858000 h 6858000"/>
              <a:gd name="connsiteX415" fmla="*/ 2147507 w 7467600"/>
              <a:gd name="connsiteY415" fmla="*/ 6858000 h 6858000"/>
              <a:gd name="connsiteX416" fmla="*/ 2070668 w 7467600"/>
              <a:gd name="connsiteY416" fmla="*/ 6761520 h 6858000"/>
              <a:gd name="connsiteX417" fmla="*/ 1975142 w 7467600"/>
              <a:gd name="connsiteY417" fmla="*/ 6585570 h 6858000"/>
              <a:gd name="connsiteX418" fmla="*/ 2050035 w 7467600"/>
              <a:gd name="connsiteY418" fmla="*/ 6813345 h 6858000"/>
              <a:gd name="connsiteX419" fmla="*/ 2063025 w 7467600"/>
              <a:gd name="connsiteY419" fmla="*/ 6858000 h 6858000"/>
              <a:gd name="connsiteX420" fmla="*/ 2021675 w 7467600"/>
              <a:gd name="connsiteY420" fmla="*/ 6858000 h 6858000"/>
              <a:gd name="connsiteX421" fmla="*/ 2019308 w 7467600"/>
              <a:gd name="connsiteY421" fmla="*/ 6847118 h 6858000"/>
              <a:gd name="connsiteX422" fmla="*/ 1938835 w 7467600"/>
              <a:gd name="connsiteY422" fmla="*/ 6551160 h 6858000"/>
              <a:gd name="connsiteX423" fmla="*/ 1953230 w 7467600"/>
              <a:gd name="connsiteY423" fmla="*/ 6759699 h 6858000"/>
              <a:gd name="connsiteX424" fmla="*/ 1956763 w 7467600"/>
              <a:gd name="connsiteY424" fmla="*/ 6778191 h 6858000"/>
              <a:gd name="connsiteX425" fmla="*/ 1967925 w 7467600"/>
              <a:gd name="connsiteY425" fmla="*/ 6858000 h 6858000"/>
              <a:gd name="connsiteX426" fmla="*/ 1936622 w 7467600"/>
              <a:gd name="connsiteY426" fmla="*/ 6858000 h 6858000"/>
              <a:gd name="connsiteX427" fmla="*/ 1926261 w 7467600"/>
              <a:gd name="connsiteY427" fmla="*/ 6784064 h 6858000"/>
              <a:gd name="connsiteX428" fmla="*/ 1922724 w 7467600"/>
              <a:gd name="connsiteY428" fmla="*/ 6765577 h 6858000"/>
              <a:gd name="connsiteX429" fmla="*/ 1904650 w 7467600"/>
              <a:gd name="connsiteY429" fmla="*/ 6639616 h 6858000"/>
              <a:gd name="connsiteX430" fmla="*/ 1885273 w 7467600"/>
              <a:gd name="connsiteY430" fmla="*/ 6858000 h 6858000"/>
              <a:gd name="connsiteX431" fmla="*/ 1854363 w 7467600"/>
              <a:gd name="connsiteY431" fmla="*/ 6858000 h 6858000"/>
              <a:gd name="connsiteX432" fmla="*/ 1880391 w 7467600"/>
              <a:gd name="connsiteY432" fmla="*/ 6603796 h 6858000"/>
              <a:gd name="connsiteX433" fmla="*/ 1818273 w 7467600"/>
              <a:gd name="connsiteY433" fmla="*/ 6715729 h 6858000"/>
              <a:gd name="connsiteX434" fmla="*/ 1794691 w 7467600"/>
              <a:gd name="connsiteY434" fmla="*/ 6843239 h 6858000"/>
              <a:gd name="connsiteX435" fmla="*/ 1794914 w 7467600"/>
              <a:gd name="connsiteY435" fmla="*/ 6858000 h 6858000"/>
              <a:gd name="connsiteX436" fmla="*/ 1746128 w 7467600"/>
              <a:gd name="connsiteY436" fmla="*/ 6858000 h 6858000"/>
              <a:gd name="connsiteX437" fmla="*/ 1753934 w 7467600"/>
              <a:gd name="connsiteY437" fmla="*/ 6724796 h 6858000"/>
              <a:gd name="connsiteX438" fmla="*/ 1792053 w 7467600"/>
              <a:gd name="connsiteY438" fmla="*/ 6572396 h 6858000"/>
              <a:gd name="connsiteX439" fmla="*/ 1862248 w 7467600"/>
              <a:gd name="connsiteY439" fmla="*/ 6266397 h 6858000"/>
              <a:gd name="connsiteX440" fmla="*/ 1862250 w 7467600"/>
              <a:gd name="connsiteY440" fmla="*/ 6033531 h 6858000"/>
              <a:gd name="connsiteX441" fmla="*/ 1211999 w 7467600"/>
              <a:gd name="connsiteY441" fmla="*/ 6683610 h 6858000"/>
              <a:gd name="connsiteX442" fmla="*/ 1213266 w 7467600"/>
              <a:gd name="connsiteY442" fmla="*/ 6691947 h 6858000"/>
              <a:gd name="connsiteX443" fmla="*/ 1203370 w 7467600"/>
              <a:gd name="connsiteY443" fmla="*/ 6850676 h 6858000"/>
              <a:gd name="connsiteX444" fmla="*/ 1203671 w 7467600"/>
              <a:gd name="connsiteY444" fmla="*/ 6858000 h 6858000"/>
              <a:gd name="connsiteX445" fmla="*/ 1143180 w 7467600"/>
              <a:gd name="connsiteY445" fmla="*/ 6858000 h 6858000"/>
              <a:gd name="connsiteX446" fmla="*/ 1142176 w 7467600"/>
              <a:gd name="connsiteY446" fmla="*/ 6766045 h 6858000"/>
              <a:gd name="connsiteX447" fmla="*/ 1067484 w 7467600"/>
              <a:gd name="connsiteY447" fmla="*/ 6858000 h 6858000"/>
              <a:gd name="connsiteX448" fmla="*/ 953928 w 7467600"/>
              <a:gd name="connsiteY448" fmla="*/ 6858000 h 6858000"/>
              <a:gd name="connsiteX449" fmla="*/ 959715 w 7467600"/>
              <a:gd name="connsiteY449" fmla="*/ 6850185 h 6858000"/>
              <a:gd name="connsiteX450" fmla="*/ 1483788 w 7467600"/>
              <a:gd name="connsiteY450" fmla="*/ 6259174 h 6858000"/>
              <a:gd name="connsiteX451" fmla="*/ 1100671 w 7467600"/>
              <a:gd name="connsiteY451" fmla="*/ 6252137 h 6858000"/>
              <a:gd name="connsiteX452" fmla="*/ 1090144 w 7467600"/>
              <a:gd name="connsiteY452" fmla="*/ 6256748 h 6858000"/>
              <a:gd name="connsiteX453" fmla="*/ 1095872 w 7467600"/>
              <a:gd name="connsiteY453" fmla="*/ 6271892 h 6858000"/>
              <a:gd name="connsiteX454" fmla="*/ 262785 w 7467600"/>
              <a:gd name="connsiteY454" fmla="*/ 6845450 h 6858000"/>
              <a:gd name="connsiteX455" fmla="*/ 209968 w 7467600"/>
              <a:gd name="connsiteY455" fmla="*/ 6770713 h 6858000"/>
              <a:gd name="connsiteX456" fmla="*/ 873460 w 7467600"/>
              <a:gd name="connsiteY456" fmla="*/ 6253768 h 6858000"/>
              <a:gd name="connsiteX457" fmla="*/ 192686 w 7467600"/>
              <a:gd name="connsiteY457" fmla="*/ 5849257 h 6858000"/>
              <a:gd name="connsiteX458" fmla="*/ 4696 w 7467600"/>
              <a:gd name="connsiteY458" fmla="*/ 5697668 h 6858000"/>
              <a:gd name="connsiteX459" fmla="*/ 0 w 7467600"/>
              <a:gd name="connsiteY459" fmla="*/ 5689984 h 6858000"/>
              <a:gd name="connsiteX460" fmla="*/ 0 w 7467600"/>
              <a:gd name="connsiteY460" fmla="*/ 5513472 h 6858000"/>
              <a:gd name="connsiteX461" fmla="*/ 174101 w 7467600"/>
              <a:gd name="connsiteY461" fmla="*/ 5620277 h 6858000"/>
              <a:gd name="connsiteX462" fmla="*/ 891800 w 7467600"/>
              <a:gd name="connsiteY462" fmla="*/ 6036935 h 6858000"/>
              <a:gd name="connsiteX463" fmla="*/ 1072219 w 7467600"/>
              <a:gd name="connsiteY463" fmla="*/ 6169443 h 6858000"/>
              <a:gd name="connsiteX464" fmla="*/ 1074117 w 7467600"/>
              <a:gd name="connsiteY464" fmla="*/ 6170301 h 6858000"/>
              <a:gd name="connsiteX465" fmla="*/ 1083114 w 7467600"/>
              <a:gd name="connsiteY465" fmla="*/ 6174131 h 6858000"/>
              <a:gd name="connsiteX466" fmla="*/ 1543010 w 7467600"/>
              <a:gd name="connsiteY466" fmla="*/ 6191140 h 6858000"/>
              <a:gd name="connsiteX467" fmla="*/ 1551080 w 7467600"/>
              <a:gd name="connsiteY467" fmla="*/ 6195006 h 6858000"/>
              <a:gd name="connsiteX468" fmla="*/ 2345443 w 7467600"/>
              <a:gd name="connsiteY468" fmla="*/ 5549882 h 6858000"/>
              <a:gd name="connsiteX469" fmla="*/ 1721499 w 7467600"/>
              <a:gd name="connsiteY469" fmla="*/ 5599969 h 6858000"/>
              <a:gd name="connsiteX470" fmla="*/ 767716 w 7467600"/>
              <a:gd name="connsiteY470" fmla="*/ 5472768 h 6858000"/>
              <a:gd name="connsiteX471" fmla="*/ 722147 w 7467600"/>
              <a:gd name="connsiteY471" fmla="*/ 5393091 h 6858000"/>
              <a:gd name="connsiteX472" fmla="*/ 1485552 w 7467600"/>
              <a:gd name="connsiteY472" fmla="*/ 5313202 h 6858000"/>
              <a:gd name="connsiteX473" fmla="*/ 2143004 w 7467600"/>
              <a:gd name="connsiteY473" fmla="*/ 5402420 h 6858000"/>
              <a:gd name="connsiteX474" fmla="*/ 1933391 w 7467600"/>
              <a:gd name="connsiteY474" fmla="*/ 5156971 h 6858000"/>
              <a:gd name="connsiteX475" fmla="*/ 1827118 w 7467600"/>
              <a:gd name="connsiteY475" fmla="*/ 4968410 h 6858000"/>
              <a:gd name="connsiteX476" fmla="*/ 1837349 w 7467600"/>
              <a:gd name="connsiteY476" fmla="*/ 4956357 h 6858000"/>
              <a:gd name="connsiteX477" fmla="*/ 2162835 w 7467600"/>
              <a:gd name="connsiteY477" fmla="*/ 5187853 h 6858000"/>
              <a:gd name="connsiteX478" fmla="*/ 2257167 w 7467600"/>
              <a:gd name="connsiteY478" fmla="*/ 5462123 h 6858000"/>
              <a:gd name="connsiteX479" fmla="*/ 2261598 w 7467600"/>
              <a:gd name="connsiteY479" fmla="*/ 5467998 h 6858000"/>
              <a:gd name="connsiteX480" fmla="*/ 2437177 w 7467600"/>
              <a:gd name="connsiteY480" fmla="*/ 5479608 h 6858000"/>
              <a:gd name="connsiteX481" fmla="*/ 2445247 w 7467600"/>
              <a:gd name="connsiteY481" fmla="*/ 5483476 h 6858000"/>
              <a:gd name="connsiteX482" fmla="*/ 2743626 w 7467600"/>
              <a:gd name="connsiteY482" fmla="*/ 5304819 h 6858000"/>
              <a:gd name="connsiteX483" fmla="*/ 3048102 w 7467600"/>
              <a:gd name="connsiteY483" fmla="*/ 5150595 h 6858000"/>
              <a:gd name="connsiteX484" fmla="*/ 1799414 w 7467600"/>
              <a:gd name="connsiteY484" fmla="*/ 4694732 h 6858000"/>
              <a:gd name="connsiteX485" fmla="*/ 1771735 w 7467600"/>
              <a:gd name="connsiteY485" fmla="*/ 4619929 h 6858000"/>
              <a:gd name="connsiteX486" fmla="*/ 3104273 w 7467600"/>
              <a:gd name="connsiteY486" fmla="*/ 5076159 h 6858000"/>
              <a:gd name="connsiteX487" fmla="*/ 3113245 w 7467600"/>
              <a:gd name="connsiteY487" fmla="*/ 5090705 h 6858000"/>
              <a:gd name="connsiteX488" fmla="*/ 3126294 w 7467600"/>
              <a:gd name="connsiteY488" fmla="*/ 5114400 h 6858000"/>
              <a:gd name="connsiteX489" fmla="*/ 3937433 w 7467600"/>
              <a:gd name="connsiteY489" fmla="*/ 4830473 h 6858000"/>
              <a:gd name="connsiteX490" fmla="*/ 3590475 w 7467600"/>
              <a:gd name="connsiteY490" fmla="*/ 4597974 h 6858000"/>
              <a:gd name="connsiteX491" fmla="*/ 3100264 w 7467600"/>
              <a:gd name="connsiteY491" fmla="*/ 4579845 h 6858000"/>
              <a:gd name="connsiteX492" fmla="*/ 2183576 w 7467600"/>
              <a:gd name="connsiteY492" fmla="*/ 4227150 h 6858000"/>
              <a:gd name="connsiteX493" fmla="*/ 2151029 w 7467600"/>
              <a:gd name="connsiteY493" fmla="*/ 4146947 h 6858000"/>
              <a:gd name="connsiteX494" fmla="*/ 3563434 w 7467600"/>
              <a:gd name="connsiteY494" fmla="*/ 4469115 h 6858000"/>
              <a:gd name="connsiteX495" fmla="*/ 3177952 w 7467600"/>
              <a:gd name="connsiteY495" fmla="*/ 3657386 h 6858000"/>
              <a:gd name="connsiteX496" fmla="*/ 3189263 w 7467600"/>
              <a:gd name="connsiteY496" fmla="*/ 3625726 h 6858000"/>
              <a:gd name="connsiteX497" fmla="*/ 3560912 w 7467600"/>
              <a:gd name="connsiteY497" fmla="*/ 4079863 h 6858000"/>
              <a:gd name="connsiteX498" fmla="*/ 3626636 w 7467600"/>
              <a:gd name="connsiteY498" fmla="*/ 4512230 h 6858000"/>
              <a:gd name="connsiteX499" fmla="*/ 3653088 w 7467600"/>
              <a:gd name="connsiteY499" fmla="*/ 4521417 h 6858000"/>
              <a:gd name="connsiteX500" fmla="*/ 3988128 w 7467600"/>
              <a:gd name="connsiteY500" fmla="*/ 4817267 h 6858000"/>
              <a:gd name="connsiteX501" fmla="*/ 4830582 w 7467600"/>
              <a:gd name="connsiteY501" fmla="*/ 4676000 h 6858000"/>
              <a:gd name="connsiteX502" fmla="*/ 4830100 w 7467600"/>
              <a:gd name="connsiteY502" fmla="*/ 4675554 h 6858000"/>
              <a:gd name="connsiteX503" fmla="*/ 4036318 w 7467600"/>
              <a:gd name="connsiteY503" fmla="*/ 4147013 h 6858000"/>
              <a:gd name="connsiteX504" fmla="*/ 3432098 w 7467600"/>
              <a:gd name="connsiteY504" fmla="*/ 3537312 h 6858000"/>
              <a:gd name="connsiteX505" fmla="*/ 3446761 w 7467600"/>
              <a:gd name="connsiteY505" fmla="*/ 3461278 h 6858000"/>
              <a:gd name="connsiteX506" fmla="*/ 4419733 w 7467600"/>
              <a:gd name="connsiteY506" fmla="*/ 3963555 h 6858000"/>
              <a:gd name="connsiteX507" fmla="*/ 4781371 w 7467600"/>
              <a:gd name="connsiteY507" fmla="*/ 4458604 h 6858000"/>
              <a:gd name="connsiteX508" fmla="*/ 4780440 w 7467600"/>
              <a:gd name="connsiteY508" fmla="*/ 4470290 h 6858000"/>
              <a:gd name="connsiteX509" fmla="*/ 4898954 w 7467600"/>
              <a:gd name="connsiteY509" fmla="*/ 4662092 h 6858000"/>
              <a:gd name="connsiteX510" fmla="*/ 4900699 w 7467600"/>
              <a:gd name="connsiteY510" fmla="*/ 4670867 h 6858000"/>
              <a:gd name="connsiteX511" fmla="*/ 5714511 w 7467600"/>
              <a:gd name="connsiteY511" fmla="*/ 4663483 h 6858000"/>
              <a:gd name="connsiteX512" fmla="*/ 5464793 w 7467600"/>
              <a:gd name="connsiteY512" fmla="*/ 4393556 h 6858000"/>
              <a:gd name="connsiteX513" fmla="*/ 5461897 w 7467600"/>
              <a:gd name="connsiteY513" fmla="*/ 4390879 h 6858000"/>
              <a:gd name="connsiteX514" fmla="*/ 4294126 w 7467600"/>
              <a:gd name="connsiteY514" fmla="*/ 3303048 h 6858000"/>
              <a:gd name="connsiteX515" fmla="*/ 4305321 w 7467600"/>
              <a:gd name="connsiteY515" fmla="*/ 3256953 h 6858000"/>
              <a:gd name="connsiteX516" fmla="*/ 4949299 w 7467600"/>
              <a:gd name="connsiteY516" fmla="*/ 3766336 h 6858000"/>
              <a:gd name="connsiteX517" fmla="*/ 5291452 w 7467600"/>
              <a:gd name="connsiteY517" fmla="*/ 4076801 h 6858000"/>
              <a:gd name="connsiteX518" fmla="*/ 5434998 w 7467600"/>
              <a:gd name="connsiteY518" fmla="*/ 4254100 h 6858000"/>
              <a:gd name="connsiteX519" fmla="*/ 5351015 w 7467600"/>
              <a:gd name="connsiteY519" fmla="*/ 3760989 h 6858000"/>
              <a:gd name="connsiteX520" fmla="*/ 5413780 w 7467600"/>
              <a:gd name="connsiteY520" fmla="*/ 2966265 h 6858000"/>
              <a:gd name="connsiteX521" fmla="*/ 5425627 w 7467600"/>
              <a:gd name="connsiteY521" fmla="*/ 2954192 h 6858000"/>
              <a:gd name="connsiteX522" fmla="*/ 6604735 w 7467600"/>
              <a:gd name="connsiteY522" fmla="*/ 2041381 h 6858000"/>
              <a:gd name="connsiteX523" fmla="*/ 7204487 w 7467600"/>
              <a:gd name="connsiteY523" fmla="*/ 2742112 h 6858000"/>
              <a:gd name="connsiteX524" fmla="*/ 7131592 w 7467600"/>
              <a:gd name="connsiteY524" fmla="*/ 2672096 h 6858000"/>
              <a:gd name="connsiteX525" fmla="*/ 6996344 w 7467600"/>
              <a:gd name="connsiteY525" fmla="*/ 2518310 h 6858000"/>
              <a:gd name="connsiteX526" fmla="*/ 6735495 w 7467600"/>
              <a:gd name="connsiteY526" fmla="*/ 2196890 h 6858000"/>
              <a:gd name="connsiteX527" fmla="*/ 6721901 w 7467600"/>
              <a:gd name="connsiteY527" fmla="*/ 2179274 h 6858000"/>
              <a:gd name="connsiteX528" fmla="*/ 6604735 w 7467600"/>
              <a:gd name="connsiteY528" fmla="*/ 2041381 h 6858000"/>
              <a:gd name="connsiteX529" fmla="*/ 6591670 w 7467600"/>
              <a:gd name="connsiteY529" fmla="*/ 1988277 h 6858000"/>
              <a:gd name="connsiteX530" fmla="*/ 6747349 w 7467600"/>
              <a:gd name="connsiteY530" fmla="*/ 2160069 h 6858000"/>
              <a:gd name="connsiteX531" fmla="*/ 6760943 w 7467600"/>
              <a:gd name="connsiteY531" fmla="*/ 2177686 h 6858000"/>
              <a:gd name="connsiteX532" fmla="*/ 7021065 w 7467600"/>
              <a:gd name="connsiteY532" fmla="*/ 2498102 h 6858000"/>
              <a:gd name="connsiteX533" fmla="*/ 7155223 w 7467600"/>
              <a:gd name="connsiteY533" fmla="*/ 2650386 h 6858000"/>
              <a:gd name="connsiteX534" fmla="*/ 7203167 w 7467600"/>
              <a:gd name="connsiteY534" fmla="*/ 2697288 h 6858000"/>
              <a:gd name="connsiteX535" fmla="*/ 6937703 w 7467600"/>
              <a:gd name="connsiteY535" fmla="*/ 2321981 h 6858000"/>
              <a:gd name="connsiteX536" fmla="*/ 6591670 w 7467600"/>
              <a:gd name="connsiteY536" fmla="*/ 1988277 h 6858000"/>
              <a:gd name="connsiteX537" fmla="*/ 5798671 w 7467600"/>
              <a:gd name="connsiteY537" fmla="*/ 1981601 h 6858000"/>
              <a:gd name="connsiteX538" fmla="*/ 5754709 w 7467600"/>
              <a:gd name="connsiteY538" fmla="*/ 2071454 h 6858000"/>
              <a:gd name="connsiteX539" fmla="*/ 5763044 w 7467600"/>
              <a:gd name="connsiteY539" fmla="*/ 2842206 h 6858000"/>
              <a:gd name="connsiteX540" fmla="*/ 5764974 w 7467600"/>
              <a:gd name="connsiteY540" fmla="*/ 2799609 h 6858000"/>
              <a:gd name="connsiteX541" fmla="*/ 5767665 w 7467600"/>
              <a:gd name="connsiteY541" fmla="*/ 2666409 h 6858000"/>
              <a:gd name="connsiteX542" fmla="*/ 5763055 w 7467600"/>
              <a:gd name="connsiteY542" fmla="*/ 2579705 h 6858000"/>
              <a:gd name="connsiteX543" fmla="*/ 5758079 w 7467600"/>
              <a:gd name="connsiteY543" fmla="*/ 2492508 h 6858000"/>
              <a:gd name="connsiteX544" fmla="*/ 5779325 w 7467600"/>
              <a:gd name="connsiteY544" fmla="*/ 2197069 h 6858000"/>
              <a:gd name="connsiteX545" fmla="*/ 5798671 w 7467600"/>
              <a:gd name="connsiteY545" fmla="*/ 1981601 h 6858000"/>
              <a:gd name="connsiteX546" fmla="*/ 5829202 w 7467600"/>
              <a:gd name="connsiteY546" fmla="*/ 1971679 h 6858000"/>
              <a:gd name="connsiteX547" fmla="*/ 5809558 w 7467600"/>
              <a:gd name="connsiteY547" fmla="*/ 2198043 h 6858000"/>
              <a:gd name="connsiteX548" fmla="*/ 5788653 w 7467600"/>
              <a:gd name="connsiteY548" fmla="*/ 2489430 h 6858000"/>
              <a:gd name="connsiteX549" fmla="*/ 5793439 w 7467600"/>
              <a:gd name="connsiteY549" fmla="*/ 2575235 h 6858000"/>
              <a:gd name="connsiteX550" fmla="*/ 5796837 w 7467600"/>
              <a:gd name="connsiteY550" fmla="*/ 2637633 h 6858000"/>
              <a:gd name="connsiteX551" fmla="*/ 5818614 w 7467600"/>
              <a:gd name="connsiteY551" fmla="*/ 2473055 h 6858000"/>
              <a:gd name="connsiteX552" fmla="*/ 5829202 w 7467600"/>
              <a:gd name="connsiteY552" fmla="*/ 1971679 h 6858000"/>
              <a:gd name="connsiteX553" fmla="*/ 5911389 w 7467600"/>
              <a:gd name="connsiteY553" fmla="*/ 1898371 h 6858000"/>
              <a:gd name="connsiteX554" fmla="*/ 6237627 w 7467600"/>
              <a:gd name="connsiteY554" fmla="*/ 2231921 h 6858000"/>
              <a:gd name="connsiteX555" fmla="*/ 5911389 w 7467600"/>
              <a:gd name="connsiteY555" fmla="*/ 1898371 h 6858000"/>
              <a:gd name="connsiteX556" fmla="*/ 6944437 w 7467600"/>
              <a:gd name="connsiteY556" fmla="*/ 1575402 h 6858000"/>
              <a:gd name="connsiteX557" fmla="*/ 6304730 w 7467600"/>
              <a:gd name="connsiteY557" fmla="*/ 1766654 h 6858000"/>
              <a:gd name="connsiteX558" fmla="*/ 6944437 w 7467600"/>
              <a:gd name="connsiteY558" fmla="*/ 1575402 h 6858000"/>
              <a:gd name="connsiteX559" fmla="*/ 7019523 w 7467600"/>
              <a:gd name="connsiteY559" fmla="*/ 1519450 h 6858000"/>
              <a:gd name="connsiteX560" fmla="*/ 6298091 w 7467600"/>
              <a:gd name="connsiteY560" fmla="*/ 1737122 h 6858000"/>
              <a:gd name="connsiteX561" fmla="*/ 7019523 w 7467600"/>
              <a:gd name="connsiteY561" fmla="*/ 1519450 h 6858000"/>
              <a:gd name="connsiteX562" fmla="*/ 2399523 w 7467600"/>
              <a:gd name="connsiteY562" fmla="*/ 1428234 h 6858000"/>
              <a:gd name="connsiteX563" fmla="*/ 2224982 w 7467600"/>
              <a:gd name="connsiteY563" fmla="*/ 1826201 h 6858000"/>
              <a:gd name="connsiteX564" fmla="*/ 2096099 w 7467600"/>
              <a:gd name="connsiteY564" fmla="*/ 2345900 h 6858000"/>
              <a:gd name="connsiteX565" fmla="*/ 2283317 w 7467600"/>
              <a:gd name="connsiteY565" fmla="*/ 1796925 h 6858000"/>
              <a:gd name="connsiteX566" fmla="*/ 2399523 w 7467600"/>
              <a:gd name="connsiteY566" fmla="*/ 1428234 h 6858000"/>
              <a:gd name="connsiteX567" fmla="*/ 2448558 w 7467600"/>
              <a:gd name="connsiteY567" fmla="*/ 1373435 h 6858000"/>
              <a:gd name="connsiteX568" fmla="*/ 2312521 w 7467600"/>
              <a:gd name="connsiteY568" fmla="*/ 1806140 h 6858000"/>
              <a:gd name="connsiteX569" fmla="*/ 2127533 w 7467600"/>
              <a:gd name="connsiteY569" fmla="*/ 2348380 h 6858000"/>
              <a:gd name="connsiteX570" fmla="*/ 2358080 w 7467600"/>
              <a:gd name="connsiteY570" fmla="*/ 1866134 h 6858000"/>
              <a:gd name="connsiteX571" fmla="*/ 2407436 w 7467600"/>
              <a:gd name="connsiteY571" fmla="*/ 1651070 h 6858000"/>
              <a:gd name="connsiteX572" fmla="*/ 2448558 w 7467600"/>
              <a:gd name="connsiteY572" fmla="*/ 1373435 h 6858000"/>
              <a:gd name="connsiteX573" fmla="*/ 278707 w 7467600"/>
              <a:gd name="connsiteY573" fmla="*/ 1352270 h 6858000"/>
              <a:gd name="connsiteX574" fmla="*/ 321570 w 7467600"/>
              <a:gd name="connsiteY574" fmla="*/ 1861610 h 6858000"/>
              <a:gd name="connsiteX575" fmla="*/ 294281 w 7467600"/>
              <a:gd name="connsiteY575" fmla="*/ 1440658 h 6858000"/>
              <a:gd name="connsiteX576" fmla="*/ 278707 w 7467600"/>
              <a:gd name="connsiteY576" fmla="*/ 1352270 h 6858000"/>
              <a:gd name="connsiteX577" fmla="*/ 1423821 w 7467600"/>
              <a:gd name="connsiteY577" fmla="*/ 1351958 h 6858000"/>
              <a:gd name="connsiteX578" fmla="*/ 1638521 w 7467600"/>
              <a:gd name="connsiteY578" fmla="*/ 1908470 h 6858000"/>
              <a:gd name="connsiteX579" fmla="*/ 1754199 w 7467600"/>
              <a:gd name="connsiteY579" fmla="*/ 2149284 h 6858000"/>
              <a:gd name="connsiteX580" fmla="*/ 1908359 w 7467600"/>
              <a:gd name="connsiteY580" fmla="*/ 2364988 h 6858000"/>
              <a:gd name="connsiteX581" fmla="*/ 1647661 w 7467600"/>
              <a:gd name="connsiteY581" fmla="*/ 1825945 h 6858000"/>
              <a:gd name="connsiteX582" fmla="*/ 1423821 w 7467600"/>
              <a:gd name="connsiteY582" fmla="*/ 1351958 h 6858000"/>
              <a:gd name="connsiteX583" fmla="*/ 1431890 w 7467600"/>
              <a:gd name="connsiteY583" fmla="*/ 1306475 h 6858000"/>
              <a:gd name="connsiteX584" fmla="*/ 1507597 w 7467600"/>
              <a:gd name="connsiteY584" fmla="*/ 1446132 h 6858000"/>
              <a:gd name="connsiteX585" fmla="*/ 1674586 w 7467600"/>
              <a:gd name="connsiteY585" fmla="*/ 1813832 h 6858000"/>
              <a:gd name="connsiteX586" fmla="*/ 1815950 w 7467600"/>
              <a:gd name="connsiteY586" fmla="*/ 2128564 h 6858000"/>
              <a:gd name="connsiteX587" fmla="*/ 1984242 w 7467600"/>
              <a:gd name="connsiteY587" fmla="*/ 2430829 h 6858000"/>
              <a:gd name="connsiteX588" fmla="*/ 2014023 w 7467600"/>
              <a:gd name="connsiteY588" fmla="*/ 2450995 h 6858000"/>
              <a:gd name="connsiteX589" fmla="*/ 1747337 w 7467600"/>
              <a:gd name="connsiteY589" fmla="*/ 1855264 h 6858000"/>
              <a:gd name="connsiteX590" fmla="*/ 1533749 w 7467600"/>
              <a:gd name="connsiteY590" fmla="*/ 1478656 h 6858000"/>
              <a:gd name="connsiteX591" fmla="*/ 1431890 w 7467600"/>
              <a:gd name="connsiteY591" fmla="*/ 1306475 h 6858000"/>
              <a:gd name="connsiteX592" fmla="*/ 5052692 w 7467600"/>
              <a:gd name="connsiteY592" fmla="*/ 1292994 h 6858000"/>
              <a:gd name="connsiteX593" fmla="*/ 5200661 w 7467600"/>
              <a:gd name="connsiteY593" fmla="*/ 1635186 h 6858000"/>
              <a:gd name="connsiteX594" fmla="*/ 5297138 w 7467600"/>
              <a:gd name="connsiteY594" fmla="*/ 1906351 h 6858000"/>
              <a:gd name="connsiteX595" fmla="*/ 5052692 w 7467600"/>
              <a:gd name="connsiteY595" fmla="*/ 1292994 h 6858000"/>
              <a:gd name="connsiteX596" fmla="*/ 5009948 w 7467600"/>
              <a:gd name="connsiteY596" fmla="*/ 1273619 h 6858000"/>
              <a:gd name="connsiteX597" fmla="*/ 5121777 w 7467600"/>
              <a:gd name="connsiteY597" fmla="*/ 1654213 h 6858000"/>
              <a:gd name="connsiteX598" fmla="*/ 5293545 w 7467600"/>
              <a:gd name="connsiteY598" fmla="*/ 2072247 h 6858000"/>
              <a:gd name="connsiteX599" fmla="*/ 5294042 w 7467600"/>
              <a:gd name="connsiteY599" fmla="*/ 2065019 h 6858000"/>
              <a:gd name="connsiteX600" fmla="*/ 5171936 w 7467600"/>
              <a:gd name="connsiteY600" fmla="*/ 1647613 h 6858000"/>
              <a:gd name="connsiteX601" fmla="*/ 5009948 w 7467600"/>
              <a:gd name="connsiteY601" fmla="*/ 1273619 h 6858000"/>
              <a:gd name="connsiteX602" fmla="*/ 655236 w 7467600"/>
              <a:gd name="connsiteY602" fmla="*/ 1268632 h 6858000"/>
              <a:gd name="connsiteX603" fmla="*/ 839521 w 7467600"/>
              <a:gd name="connsiteY603" fmla="*/ 1685315 h 6858000"/>
              <a:gd name="connsiteX604" fmla="*/ 1109416 w 7467600"/>
              <a:gd name="connsiteY604" fmla="*/ 2061663 h 6858000"/>
              <a:gd name="connsiteX605" fmla="*/ 1298300 w 7467600"/>
              <a:gd name="connsiteY605" fmla="*/ 2247742 h 6858000"/>
              <a:gd name="connsiteX606" fmla="*/ 1125871 w 7467600"/>
              <a:gd name="connsiteY606" fmla="*/ 1989513 h 6858000"/>
              <a:gd name="connsiteX607" fmla="*/ 981574 w 7467600"/>
              <a:gd name="connsiteY607" fmla="*/ 1783157 h 6858000"/>
              <a:gd name="connsiteX608" fmla="*/ 922198 w 7467600"/>
              <a:gd name="connsiteY608" fmla="*/ 1677437 h 6858000"/>
              <a:gd name="connsiteX609" fmla="*/ 869293 w 7467600"/>
              <a:gd name="connsiteY609" fmla="*/ 1583214 h 6858000"/>
              <a:gd name="connsiteX610" fmla="*/ 751431 w 7467600"/>
              <a:gd name="connsiteY610" fmla="*/ 1405731 h 6858000"/>
              <a:gd name="connsiteX611" fmla="*/ 655236 w 7467600"/>
              <a:gd name="connsiteY611" fmla="*/ 1268632 h 6858000"/>
              <a:gd name="connsiteX612" fmla="*/ 6516292 w 7467600"/>
              <a:gd name="connsiteY612" fmla="*/ 1263064 h 6858000"/>
              <a:gd name="connsiteX613" fmla="*/ 5736320 w 7467600"/>
              <a:gd name="connsiteY613" fmla="*/ 1501803 h 6858000"/>
              <a:gd name="connsiteX614" fmla="*/ 6516292 w 7467600"/>
              <a:gd name="connsiteY614" fmla="*/ 1263064 h 6858000"/>
              <a:gd name="connsiteX615" fmla="*/ 291466 w 7467600"/>
              <a:gd name="connsiteY615" fmla="*/ 1250369 h 6858000"/>
              <a:gd name="connsiteX616" fmla="*/ 323180 w 7467600"/>
              <a:gd name="connsiteY616" fmla="*/ 1435283 h 6858000"/>
              <a:gd name="connsiteX617" fmla="*/ 349381 w 7467600"/>
              <a:gd name="connsiteY617" fmla="*/ 1875041 h 6858000"/>
              <a:gd name="connsiteX618" fmla="*/ 374363 w 7467600"/>
              <a:gd name="connsiteY618" fmla="*/ 1506494 h 6858000"/>
              <a:gd name="connsiteX619" fmla="*/ 302168 w 7467600"/>
              <a:gd name="connsiteY619" fmla="*/ 1274495 h 6858000"/>
              <a:gd name="connsiteX620" fmla="*/ 291466 w 7467600"/>
              <a:gd name="connsiteY620" fmla="*/ 1250369 h 6858000"/>
              <a:gd name="connsiteX621" fmla="*/ 678222 w 7467600"/>
              <a:gd name="connsiteY621" fmla="*/ 1248670 h 6858000"/>
              <a:gd name="connsiteX622" fmla="*/ 775536 w 7467600"/>
              <a:gd name="connsiteY622" fmla="*/ 1388015 h 6858000"/>
              <a:gd name="connsiteX623" fmla="*/ 894529 w 7467600"/>
              <a:gd name="connsiteY623" fmla="*/ 1567739 h 6858000"/>
              <a:gd name="connsiteX624" fmla="*/ 948000 w 7467600"/>
              <a:gd name="connsiteY624" fmla="*/ 1663088 h 6858000"/>
              <a:gd name="connsiteX625" fmla="*/ 1006812 w 7467600"/>
              <a:gd name="connsiteY625" fmla="*/ 1767683 h 6858000"/>
              <a:gd name="connsiteX626" fmla="*/ 1149133 w 7467600"/>
              <a:gd name="connsiteY626" fmla="*/ 1971513 h 6858000"/>
              <a:gd name="connsiteX627" fmla="*/ 1333952 w 7467600"/>
              <a:gd name="connsiteY627" fmla="*/ 2251620 h 6858000"/>
              <a:gd name="connsiteX628" fmla="*/ 1337329 w 7467600"/>
              <a:gd name="connsiteY628" fmla="*/ 2258350 h 6858000"/>
              <a:gd name="connsiteX629" fmla="*/ 1014726 w 7467600"/>
              <a:gd name="connsiteY629" fmla="*/ 1615556 h 6858000"/>
              <a:gd name="connsiteX630" fmla="*/ 678222 w 7467600"/>
              <a:gd name="connsiteY630" fmla="*/ 1248670 h 6858000"/>
              <a:gd name="connsiteX631" fmla="*/ 6691602 w 7467600"/>
              <a:gd name="connsiteY631" fmla="*/ 1140573 h 6858000"/>
              <a:gd name="connsiteX632" fmla="*/ 6571100 w 7467600"/>
              <a:gd name="connsiteY632" fmla="*/ 1183662 h 6858000"/>
              <a:gd name="connsiteX633" fmla="*/ 6241687 w 7467600"/>
              <a:gd name="connsiteY633" fmla="*/ 1257600 h 6858000"/>
              <a:gd name="connsiteX634" fmla="*/ 5693009 w 7467600"/>
              <a:gd name="connsiteY634" fmla="*/ 1478256 h 6858000"/>
              <a:gd name="connsiteX635" fmla="*/ 6548420 w 7467600"/>
              <a:gd name="connsiteY635" fmla="*/ 1214599 h 6858000"/>
              <a:gd name="connsiteX636" fmla="*/ 6605473 w 7467600"/>
              <a:gd name="connsiteY636" fmla="*/ 1184686 h 6858000"/>
              <a:gd name="connsiteX637" fmla="*/ 6691602 w 7467600"/>
              <a:gd name="connsiteY637" fmla="*/ 1140573 h 6858000"/>
              <a:gd name="connsiteX638" fmla="*/ 4002475 w 7467600"/>
              <a:gd name="connsiteY638" fmla="*/ 1037802 h 6858000"/>
              <a:gd name="connsiteX639" fmla="*/ 4000324 w 7467600"/>
              <a:gd name="connsiteY639" fmla="*/ 1039362 h 6858000"/>
              <a:gd name="connsiteX640" fmla="*/ 4002862 w 7467600"/>
              <a:gd name="connsiteY640" fmla="*/ 1042866 h 6858000"/>
              <a:gd name="connsiteX641" fmla="*/ 4002475 w 7467600"/>
              <a:gd name="connsiteY641" fmla="*/ 1037802 h 6858000"/>
              <a:gd name="connsiteX642" fmla="*/ 506322 w 7467600"/>
              <a:gd name="connsiteY642" fmla="*/ 1020997 h 6858000"/>
              <a:gd name="connsiteX643" fmla="*/ 533068 w 7467600"/>
              <a:gd name="connsiteY643" fmla="*/ 1029409 h 6858000"/>
              <a:gd name="connsiteX644" fmla="*/ 1232525 w 7467600"/>
              <a:gd name="connsiteY644" fmla="*/ 1804675 h 6858000"/>
              <a:gd name="connsiteX645" fmla="*/ 1388858 w 7467600"/>
              <a:gd name="connsiteY645" fmla="*/ 2368011 h 6858000"/>
              <a:gd name="connsiteX646" fmla="*/ 1384098 w 7467600"/>
              <a:gd name="connsiteY646" fmla="*/ 2378125 h 6858000"/>
              <a:gd name="connsiteX647" fmla="*/ 1425393 w 7467600"/>
              <a:gd name="connsiteY647" fmla="*/ 2589124 h 6858000"/>
              <a:gd name="connsiteX648" fmla="*/ 1424001 w 7467600"/>
              <a:gd name="connsiteY648" fmla="*/ 2597541 h 6858000"/>
              <a:gd name="connsiteX649" fmla="*/ 2152729 w 7467600"/>
              <a:gd name="connsiteY649" fmla="*/ 2864487 h 6858000"/>
              <a:gd name="connsiteX650" fmla="*/ 2020609 w 7467600"/>
              <a:gd name="connsiteY650" fmla="*/ 2539671 h 6858000"/>
              <a:gd name="connsiteX651" fmla="*/ 2018920 w 7467600"/>
              <a:gd name="connsiteY651" fmla="*/ 2536309 h 6858000"/>
              <a:gd name="connsiteX652" fmla="*/ 1342441 w 7467600"/>
              <a:gd name="connsiteY652" fmla="*/ 1173017 h 6858000"/>
              <a:gd name="connsiteX653" fmla="*/ 1367925 w 7467600"/>
              <a:gd name="connsiteY653" fmla="*/ 1135648 h 6858000"/>
              <a:gd name="connsiteX654" fmla="*/ 1771401 w 7467600"/>
              <a:gd name="connsiteY654" fmla="*/ 1806673 h 6858000"/>
              <a:gd name="connsiteX655" fmla="*/ 1972385 w 7467600"/>
              <a:gd name="connsiteY655" fmla="*/ 2198735 h 6858000"/>
              <a:gd name="connsiteX656" fmla="*/ 2040892 w 7467600"/>
              <a:gd name="connsiteY656" fmla="*/ 2405205 h 6858000"/>
              <a:gd name="connsiteX657" fmla="*/ 2131689 w 7467600"/>
              <a:gd name="connsiteY657" fmla="*/ 1936926 h 6858000"/>
              <a:gd name="connsiteX658" fmla="*/ 2454820 w 7467600"/>
              <a:gd name="connsiteY658" fmla="*/ 1248808 h 6858000"/>
              <a:gd name="connsiteX659" fmla="*/ 2492512 w 7467600"/>
              <a:gd name="connsiteY659" fmla="*/ 1302920 h 6858000"/>
              <a:gd name="connsiteX660" fmla="*/ 2081216 w 7467600"/>
              <a:gd name="connsiteY660" fmla="*/ 2527513 h 6858000"/>
              <a:gd name="connsiteX661" fmla="*/ 2081211 w 7467600"/>
              <a:gd name="connsiteY661" fmla="*/ 2528916 h 6858000"/>
              <a:gd name="connsiteX662" fmla="*/ 2199067 w 7467600"/>
              <a:gd name="connsiteY662" fmla="*/ 2884061 h 6858000"/>
              <a:gd name="connsiteX663" fmla="*/ 3192586 w 7467600"/>
              <a:gd name="connsiteY663" fmla="*/ 3411496 h 6858000"/>
              <a:gd name="connsiteX664" fmla="*/ 3182620 w 7467600"/>
              <a:gd name="connsiteY664" fmla="*/ 3483279 h 6858000"/>
              <a:gd name="connsiteX665" fmla="*/ 2435119 w 7467600"/>
              <a:gd name="connsiteY665" fmla="*/ 3080173 h 6858000"/>
              <a:gd name="connsiteX666" fmla="*/ 2410152 w 7467600"/>
              <a:gd name="connsiteY666" fmla="*/ 3063751 h 6858000"/>
              <a:gd name="connsiteX667" fmla="*/ 2408099 w 7467600"/>
              <a:gd name="connsiteY667" fmla="*/ 3064403 h 6858000"/>
              <a:gd name="connsiteX668" fmla="*/ 2407218 w 7467600"/>
              <a:gd name="connsiteY668" fmla="*/ 3070324 h 6858000"/>
              <a:gd name="connsiteX669" fmla="*/ 2380138 w 7467600"/>
              <a:gd name="connsiteY669" fmla="*/ 3099341 h 6858000"/>
              <a:gd name="connsiteX670" fmla="*/ 1765923 w 7467600"/>
              <a:gd name="connsiteY670" fmla="*/ 3581043 h 6858000"/>
              <a:gd name="connsiteX671" fmla="*/ 1702258 w 7467600"/>
              <a:gd name="connsiteY671" fmla="*/ 3612286 h 6858000"/>
              <a:gd name="connsiteX672" fmla="*/ 1538370 w 7467600"/>
              <a:gd name="connsiteY672" fmla="*/ 3811804 h 6858000"/>
              <a:gd name="connsiteX673" fmla="*/ 542867 w 7467600"/>
              <a:gd name="connsiteY673" fmla="*/ 4944092 h 6858000"/>
              <a:gd name="connsiteX674" fmla="*/ 515800 w 7467600"/>
              <a:gd name="connsiteY674" fmla="*/ 4862180 h 6858000"/>
              <a:gd name="connsiteX675" fmla="*/ 909145 w 7467600"/>
              <a:gd name="connsiteY675" fmla="*/ 4199225 h 6858000"/>
              <a:gd name="connsiteX676" fmla="*/ 1214067 w 7467600"/>
              <a:gd name="connsiteY676" fmla="*/ 3908561 h 6858000"/>
              <a:gd name="connsiteX677" fmla="*/ 640967 w 7467600"/>
              <a:gd name="connsiteY677" fmla="*/ 4105601 h 6858000"/>
              <a:gd name="connsiteX678" fmla="*/ 112563 w 7467600"/>
              <a:gd name="connsiteY678" fmla="*/ 4396952 h 6858000"/>
              <a:gd name="connsiteX679" fmla="*/ 0 w 7467600"/>
              <a:gd name="connsiteY679" fmla="*/ 4466006 h 6858000"/>
              <a:gd name="connsiteX680" fmla="*/ 0 w 7467600"/>
              <a:gd name="connsiteY680" fmla="*/ 4233763 h 6858000"/>
              <a:gd name="connsiteX681" fmla="*/ 36881 w 7467600"/>
              <a:gd name="connsiteY681" fmla="*/ 4200118 h 6858000"/>
              <a:gd name="connsiteX682" fmla="*/ 910534 w 7467600"/>
              <a:gd name="connsiteY682" fmla="*/ 3629753 h 6858000"/>
              <a:gd name="connsiteX683" fmla="*/ 1578717 w 7467600"/>
              <a:gd name="connsiteY683" fmla="*/ 3575982 h 6858000"/>
              <a:gd name="connsiteX684" fmla="*/ 2338780 w 7467600"/>
              <a:gd name="connsiteY684" fmla="*/ 3033725 h 6858000"/>
              <a:gd name="connsiteX685" fmla="*/ 1807991 w 7467600"/>
              <a:gd name="connsiteY685" fmla="*/ 2807184 h 6858000"/>
              <a:gd name="connsiteX686" fmla="*/ 1416358 w 7467600"/>
              <a:gd name="connsiteY686" fmla="*/ 3112571 h 6858000"/>
              <a:gd name="connsiteX687" fmla="*/ 939066 w 7467600"/>
              <a:gd name="connsiteY687" fmla="*/ 3378798 h 6858000"/>
              <a:gd name="connsiteX688" fmla="*/ 115099 w 7467600"/>
              <a:gd name="connsiteY688" fmla="*/ 3607650 h 6858000"/>
              <a:gd name="connsiteX689" fmla="*/ 97284 w 7467600"/>
              <a:gd name="connsiteY689" fmla="*/ 3520393 h 6858000"/>
              <a:gd name="connsiteX690" fmla="*/ 922050 w 7467600"/>
              <a:gd name="connsiteY690" fmla="*/ 3074867 h 6858000"/>
              <a:gd name="connsiteX691" fmla="*/ 1405265 w 7467600"/>
              <a:gd name="connsiteY691" fmla="*/ 3016319 h 6858000"/>
              <a:gd name="connsiteX692" fmla="*/ 1407512 w 7467600"/>
              <a:gd name="connsiteY692" fmla="*/ 3018001 h 6858000"/>
              <a:gd name="connsiteX693" fmla="*/ 1726266 w 7467600"/>
              <a:gd name="connsiteY693" fmla="*/ 2777274 h 6858000"/>
              <a:gd name="connsiteX694" fmla="*/ 625390 w 7467600"/>
              <a:gd name="connsiteY694" fmla="*/ 2514541 h 6858000"/>
              <a:gd name="connsiteX695" fmla="*/ 619799 w 7467600"/>
              <a:gd name="connsiteY695" fmla="*/ 2527180 h 6858000"/>
              <a:gd name="connsiteX696" fmla="*/ 310030 w 7467600"/>
              <a:gd name="connsiteY696" fmla="*/ 2771818 h 6858000"/>
              <a:gd name="connsiteX697" fmla="*/ 173877 w 7467600"/>
              <a:gd name="connsiteY697" fmla="*/ 2937056 h 6858000"/>
              <a:gd name="connsiteX698" fmla="*/ 77889 w 7467600"/>
              <a:gd name="connsiteY698" fmla="*/ 3138440 h 6858000"/>
              <a:gd name="connsiteX699" fmla="*/ 0 w 7467600"/>
              <a:gd name="connsiteY699" fmla="*/ 3271395 h 6858000"/>
              <a:gd name="connsiteX700" fmla="*/ 0 w 7467600"/>
              <a:gd name="connsiteY700" fmla="*/ 3153002 h 6858000"/>
              <a:gd name="connsiteX701" fmla="*/ 2386 w 7467600"/>
              <a:gd name="connsiteY701" fmla="*/ 3149203 h 6858000"/>
              <a:gd name="connsiteX702" fmla="*/ 89753 w 7467600"/>
              <a:gd name="connsiteY702" fmla="*/ 2987702 h 6858000"/>
              <a:gd name="connsiteX703" fmla="*/ 76869 w 7467600"/>
              <a:gd name="connsiteY703" fmla="*/ 3005404 h 6858000"/>
              <a:gd name="connsiteX704" fmla="*/ 32049 w 7467600"/>
              <a:gd name="connsiteY704" fmla="*/ 3065814 h 6858000"/>
              <a:gd name="connsiteX705" fmla="*/ 0 w 7467600"/>
              <a:gd name="connsiteY705" fmla="*/ 3108744 h 6858000"/>
              <a:gd name="connsiteX706" fmla="*/ 0 w 7467600"/>
              <a:gd name="connsiteY706" fmla="*/ 3058059 h 6858000"/>
              <a:gd name="connsiteX707" fmla="*/ 7610 w 7467600"/>
              <a:gd name="connsiteY707" fmla="*/ 3047889 h 6858000"/>
              <a:gd name="connsiteX708" fmla="*/ 52419 w 7467600"/>
              <a:gd name="connsiteY708" fmla="*/ 2987479 h 6858000"/>
              <a:gd name="connsiteX709" fmla="*/ 59142 w 7467600"/>
              <a:gd name="connsiteY709" fmla="*/ 2978488 h 6858000"/>
              <a:gd name="connsiteX710" fmla="*/ 0 w 7467600"/>
              <a:gd name="connsiteY710" fmla="*/ 3015334 h 6858000"/>
              <a:gd name="connsiteX711" fmla="*/ 0 w 7467600"/>
              <a:gd name="connsiteY711" fmla="*/ 2914286 h 6858000"/>
              <a:gd name="connsiteX712" fmla="*/ 36383 w 7467600"/>
              <a:gd name="connsiteY712" fmla="*/ 2901128 h 6858000"/>
              <a:gd name="connsiteX713" fmla="*/ 156329 w 7467600"/>
              <a:gd name="connsiteY713" fmla="*/ 2840533 h 6858000"/>
              <a:gd name="connsiteX714" fmla="*/ 358355 w 7467600"/>
              <a:gd name="connsiteY714" fmla="*/ 2620471 h 6858000"/>
              <a:gd name="connsiteX715" fmla="*/ 510577 w 7467600"/>
              <a:gd name="connsiteY715" fmla="*/ 2501244 h 6858000"/>
              <a:gd name="connsiteX716" fmla="*/ 211967 w 7467600"/>
              <a:gd name="connsiteY716" fmla="*/ 2479171 h 6858000"/>
              <a:gd name="connsiteX717" fmla="*/ 0 w 7467600"/>
              <a:gd name="connsiteY717" fmla="*/ 2476398 h 6858000"/>
              <a:gd name="connsiteX718" fmla="*/ 0 w 7467600"/>
              <a:gd name="connsiteY718" fmla="*/ 2389189 h 6858000"/>
              <a:gd name="connsiteX719" fmla="*/ 103062 w 7467600"/>
              <a:gd name="connsiteY719" fmla="*/ 2389518 h 6858000"/>
              <a:gd name="connsiteX720" fmla="*/ 510734 w 7467600"/>
              <a:gd name="connsiteY720" fmla="*/ 2416201 h 6858000"/>
              <a:gd name="connsiteX721" fmla="*/ 279257 w 7467600"/>
              <a:gd name="connsiteY721" fmla="*/ 2092102 h 6858000"/>
              <a:gd name="connsiteX722" fmla="*/ 65265 w 7467600"/>
              <a:gd name="connsiteY722" fmla="*/ 2006049 h 6858000"/>
              <a:gd name="connsiteX723" fmla="*/ 0 w 7467600"/>
              <a:gd name="connsiteY723" fmla="*/ 1982532 h 6858000"/>
              <a:gd name="connsiteX724" fmla="*/ 0 w 7467600"/>
              <a:gd name="connsiteY724" fmla="*/ 1912789 h 6858000"/>
              <a:gd name="connsiteX725" fmla="*/ 97460 w 7467600"/>
              <a:gd name="connsiteY725" fmla="*/ 1953725 h 6858000"/>
              <a:gd name="connsiteX726" fmla="*/ 221272 w 7467600"/>
              <a:gd name="connsiteY726" fmla="*/ 1980766 h 6858000"/>
              <a:gd name="connsiteX727" fmla="*/ 116765 w 7467600"/>
              <a:gd name="connsiteY727" fmla="*/ 1911033 h 6858000"/>
              <a:gd name="connsiteX728" fmla="*/ 16405 w 7467600"/>
              <a:gd name="connsiteY728" fmla="*/ 1803412 h 6858000"/>
              <a:gd name="connsiteX729" fmla="*/ 0 w 7467600"/>
              <a:gd name="connsiteY729" fmla="*/ 1784777 h 6858000"/>
              <a:gd name="connsiteX730" fmla="*/ 0 w 7467600"/>
              <a:gd name="connsiteY730" fmla="*/ 1740082 h 6858000"/>
              <a:gd name="connsiteX731" fmla="*/ 39394 w 7467600"/>
              <a:gd name="connsiteY731" fmla="*/ 1784856 h 6858000"/>
              <a:gd name="connsiteX732" fmla="*/ 135813 w 7467600"/>
              <a:gd name="connsiteY732" fmla="*/ 1888838 h 6858000"/>
              <a:gd name="connsiteX733" fmla="*/ 242575 w 7467600"/>
              <a:gd name="connsiteY733" fmla="*/ 1958841 h 6858000"/>
              <a:gd name="connsiteX734" fmla="*/ 82197 w 7467600"/>
              <a:gd name="connsiteY734" fmla="*/ 1754826 h 6858000"/>
              <a:gd name="connsiteX735" fmla="*/ 0 w 7467600"/>
              <a:gd name="connsiteY735" fmla="*/ 1679650 h 6858000"/>
              <a:gd name="connsiteX736" fmla="*/ 0 w 7467600"/>
              <a:gd name="connsiteY736" fmla="*/ 1602463 h 6858000"/>
              <a:gd name="connsiteX737" fmla="*/ 84689 w 7467600"/>
              <a:gd name="connsiteY737" fmla="*/ 1677442 h 6858000"/>
              <a:gd name="connsiteX738" fmla="*/ 298437 w 7467600"/>
              <a:gd name="connsiteY738" fmla="*/ 1968019 h 6858000"/>
              <a:gd name="connsiteX739" fmla="*/ 227269 w 7467600"/>
              <a:gd name="connsiteY739" fmla="*/ 1114064 h 6858000"/>
              <a:gd name="connsiteX740" fmla="*/ 248003 w 7467600"/>
              <a:gd name="connsiteY740" fmla="*/ 1089613 h 6858000"/>
              <a:gd name="connsiteX741" fmla="*/ 427020 w 7467600"/>
              <a:gd name="connsiteY741" fmla="*/ 1619803 h 6858000"/>
              <a:gd name="connsiteX742" fmla="*/ 340345 w 7467600"/>
              <a:gd name="connsiteY742" fmla="*/ 2027739 h 6858000"/>
              <a:gd name="connsiteX743" fmla="*/ 360865 w 7467600"/>
              <a:gd name="connsiteY743" fmla="*/ 2044827 h 6858000"/>
              <a:gd name="connsiteX744" fmla="*/ 560414 w 7467600"/>
              <a:gd name="connsiteY744" fmla="*/ 2421457 h 6858000"/>
              <a:gd name="connsiteX745" fmla="*/ 1359703 w 7467600"/>
              <a:gd name="connsiteY745" fmla="*/ 2578554 h 6858000"/>
              <a:gd name="connsiteX746" fmla="*/ 1359422 w 7467600"/>
              <a:gd name="connsiteY746" fmla="*/ 2577994 h 6858000"/>
              <a:gd name="connsiteX747" fmla="*/ 828701 w 7467600"/>
              <a:gd name="connsiteY747" fmla="*/ 1839520 h 6858000"/>
              <a:gd name="connsiteX748" fmla="*/ 494427 w 7467600"/>
              <a:gd name="connsiteY748" fmla="*/ 1092333 h 6858000"/>
              <a:gd name="connsiteX749" fmla="*/ 506322 w 7467600"/>
              <a:gd name="connsiteY749" fmla="*/ 1020997 h 6858000"/>
              <a:gd name="connsiteX750" fmla="*/ 4570198 w 7467600"/>
              <a:gd name="connsiteY750" fmla="*/ 978081 h 6858000"/>
              <a:gd name="connsiteX751" fmla="*/ 4523691 w 7467600"/>
              <a:gd name="connsiteY751" fmla="*/ 1127776 h 6858000"/>
              <a:gd name="connsiteX752" fmla="*/ 4509875 w 7467600"/>
              <a:gd name="connsiteY752" fmla="*/ 1167552 h 6858000"/>
              <a:gd name="connsiteX753" fmla="*/ 4478168 w 7467600"/>
              <a:gd name="connsiteY753" fmla="*/ 1260735 h 6858000"/>
              <a:gd name="connsiteX754" fmla="*/ 4409309 w 7467600"/>
              <a:gd name="connsiteY754" fmla="*/ 1666996 h 6858000"/>
              <a:gd name="connsiteX755" fmla="*/ 4370031 w 7467600"/>
              <a:gd name="connsiteY755" fmla="*/ 1955666 h 6858000"/>
              <a:gd name="connsiteX756" fmla="*/ 4570198 w 7467600"/>
              <a:gd name="connsiteY756" fmla="*/ 978081 h 6858000"/>
              <a:gd name="connsiteX757" fmla="*/ 4557898 w 7467600"/>
              <a:gd name="connsiteY757" fmla="*/ 900011 h 6858000"/>
              <a:gd name="connsiteX758" fmla="*/ 4344840 w 7467600"/>
              <a:gd name="connsiteY758" fmla="*/ 1922038 h 6858000"/>
              <a:gd name="connsiteX759" fmla="*/ 4378710 w 7467600"/>
              <a:gd name="connsiteY759" fmla="*/ 1665516 h 6858000"/>
              <a:gd name="connsiteX760" fmla="*/ 4448798 w 7467600"/>
              <a:gd name="connsiteY760" fmla="*/ 1253024 h 6858000"/>
              <a:gd name="connsiteX761" fmla="*/ 4480315 w 7467600"/>
              <a:gd name="connsiteY761" fmla="*/ 1158454 h 6858000"/>
              <a:gd name="connsiteX762" fmla="*/ 4494133 w 7467600"/>
              <a:gd name="connsiteY762" fmla="*/ 1118676 h 6858000"/>
              <a:gd name="connsiteX763" fmla="*/ 4557898 w 7467600"/>
              <a:gd name="connsiteY763" fmla="*/ 900011 h 6858000"/>
              <a:gd name="connsiteX764" fmla="*/ 5870151 w 7467600"/>
              <a:gd name="connsiteY764" fmla="*/ 898890 h 6858000"/>
              <a:gd name="connsiteX765" fmla="*/ 5861335 w 7467600"/>
              <a:gd name="connsiteY765" fmla="*/ 899177 h 6858000"/>
              <a:gd name="connsiteX766" fmla="*/ 5843702 w 7467600"/>
              <a:gd name="connsiteY766" fmla="*/ 899748 h 6858000"/>
              <a:gd name="connsiteX767" fmla="*/ 5651107 w 7467600"/>
              <a:gd name="connsiteY767" fmla="*/ 920306 h 6858000"/>
              <a:gd name="connsiteX768" fmla="*/ 5459407 w 7467600"/>
              <a:gd name="connsiteY768" fmla="*/ 940975 h 6858000"/>
              <a:gd name="connsiteX769" fmla="*/ 5374846 w 7467600"/>
              <a:gd name="connsiteY769" fmla="*/ 941988 h 6858000"/>
              <a:gd name="connsiteX770" fmla="*/ 5256105 w 7467600"/>
              <a:gd name="connsiteY770" fmla="*/ 945632 h 6858000"/>
              <a:gd name="connsiteX771" fmla="*/ 5107071 w 7467600"/>
              <a:gd name="connsiteY771" fmla="*/ 969720 h 6858000"/>
              <a:gd name="connsiteX772" fmla="*/ 4998681 w 7467600"/>
              <a:gd name="connsiteY772" fmla="*/ 988771 h 6858000"/>
              <a:gd name="connsiteX773" fmla="*/ 5870151 w 7467600"/>
              <a:gd name="connsiteY773" fmla="*/ 898890 h 6858000"/>
              <a:gd name="connsiteX774" fmla="*/ 5504425 w 7467600"/>
              <a:gd name="connsiteY774" fmla="*/ 848067 h 6858000"/>
              <a:gd name="connsiteX775" fmla="*/ 4968849 w 7467600"/>
              <a:gd name="connsiteY775" fmla="*/ 962318 h 6858000"/>
              <a:gd name="connsiteX776" fmla="*/ 5104039 w 7467600"/>
              <a:gd name="connsiteY776" fmla="*/ 940634 h 6858000"/>
              <a:gd name="connsiteX777" fmla="*/ 5256311 w 7467600"/>
              <a:gd name="connsiteY777" fmla="*/ 916490 h 6858000"/>
              <a:gd name="connsiteX778" fmla="*/ 5377381 w 7467600"/>
              <a:gd name="connsiteY778" fmla="*/ 912671 h 6858000"/>
              <a:gd name="connsiteX779" fmla="*/ 5460148 w 7467600"/>
              <a:gd name="connsiteY779" fmla="*/ 911442 h 6858000"/>
              <a:gd name="connsiteX780" fmla="*/ 5648971 w 7467600"/>
              <a:gd name="connsiteY780" fmla="*/ 891331 h 6858000"/>
              <a:gd name="connsiteX781" fmla="*/ 5844807 w 7467600"/>
              <a:gd name="connsiteY781" fmla="*/ 870718 h 6858000"/>
              <a:gd name="connsiteX782" fmla="*/ 5862975 w 7467600"/>
              <a:gd name="connsiteY782" fmla="*/ 869756 h 6858000"/>
              <a:gd name="connsiteX783" fmla="*/ 5920887 w 7467600"/>
              <a:gd name="connsiteY783" fmla="*/ 865929 h 6858000"/>
              <a:gd name="connsiteX784" fmla="*/ 5504425 w 7467600"/>
              <a:gd name="connsiteY784" fmla="*/ 848067 h 6858000"/>
              <a:gd name="connsiteX785" fmla="*/ 3607114 w 7467600"/>
              <a:gd name="connsiteY785" fmla="*/ 467441 h 6858000"/>
              <a:gd name="connsiteX786" fmla="*/ 3296242 w 7467600"/>
              <a:gd name="connsiteY786" fmla="*/ 807991 h 6858000"/>
              <a:gd name="connsiteX787" fmla="*/ 3174674 w 7467600"/>
              <a:gd name="connsiteY787" fmla="*/ 919759 h 6858000"/>
              <a:gd name="connsiteX788" fmla="*/ 3042978 w 7467600"/>
              <a:gd name="connsiteY788" fmla="*/ 1054894 h 6858000"/>
              <a:gd name="connsiteX789" fmla="*/ 2968914 w 7467600"/>
              <a:gd name="connsiteY789" fmla="*/ 1133756 h 6858000"/>
              <a:gd name="connsiteX790" fmla="*/ 3103823 w 7467600"/>
              <a:gd name="connsiteY790" fmla="*/ 1026814 h 6858000"/>
              <a:gd name="connsiteX791" fmla="*/ 3607114 w 7467600"/>
              <a:gd name="connsiteY791" fmla="*/ 467441 h 6858000"/>
              <a:gd name="connsiteX792" fmla="*/ 3744487 w 7467600"/>
              <a:gd name="connsiteY792" fmla="*/ 383136 h 6858000"/>
              <a:gd name="connsiteX793" fmla="*/ 3970213 w 7467600"/>
              <a:gd name="connsiteY793" fmla="*/ 995559 h 6858000"/>
              <a:gd name="connsiteX794" fmla="*/ 3744487 w 7467600"/>
              <a:gd name="connsiteY794" fmla="*/ 383136 h 6858000"/>
              <a:gd name="connsiteX795" fmla="*/ 3624562 w 7467600"/>
              <a:gd name="connsiteY795" fmla="*/ 367041 h 6858000"/>
              <a:gd name="connsiteX796" fmla="*/ 3489712 w 7467600"/>
              <a:gd name="connsiteY796" fmla="*/ 485386 h 6858000"/>
              <a:gd name="connsiteX797" fmla="*/ 3182994 w 7467600"/>
              <a:gd name="connsiteY797" fmla="*/ 828265 h 6858000"/>
              <a:gd name="connsiteX798" fmla="*/ 2892114 w 7467600"/>
              <a:gd name="connsiteY798" fmla="*/ 1172635 h 6858000"/>
              <a:gd name="connsiteX799" fmla="*/ 3021459 w 7467600"/>
              <a:gd name="connsiteY799" fmla="*/ 1035385 h 6858000"/>
              <a:gd name="connsiteX800" fmla="*/ 3153873 w 7467600"/>
              <a:gd name="connsiteY800" fmla="*/ 898971 h 6858000"/>
              <a:gd name="connsiteX801" fmla="*/ 3276511 w 7467600"/>
              <a:gd name="connsiteY801" fmla="*/ 786423 h 6858000"/>
              <a:gd name="connsiteX802" fmla="*/ 3584154 w 7467600"/>
              <a:gd name="connsiteY802" fmla="*/ 448218 h 6858000"/>
              <a:gd name="connsiteX803" fmla="*/ 3624562 w 7467600"/>
              <a:gd name="connsiteY803" fmla="*/ 367041 h 6858000"/>
              <a:gd name="connsiteX804" fmla="*/ 3766672 w 7467600"/>
              <a:gd name="connsiteY804" fmla="*/ 359429 h 6858000"/>
              <a:gd name="connsiteX805" fmla="*/ 3996338 w 7467600"/>
              <a:gd name="connsiteY805" fmla="*/ 968237 h 6858000"/>
              <a:gd name="connsiteX806" fmla="*/ 3766672 w 7467600"/>
              <a:gd name="connsiteY806" fmla="*/ 359429 h 6858000"/>
              <a:gd name="connsiteX807" fmla="*/ 5805386 w 7467600"/>
              <a:gd name="connsiteY807" fmla="*/ 239240 h 6858000"/>
              <a:gd name="connsiteX808" fmla="*/ 5736947 w 7467600"/>
              <a:gd name="connsiteY808" fmla="*/ 261367 h 6858000"/>
              <a:gd name="connsiteX809" fmla="*/ 5427012 w 7467600"/>
              <a:gd name="connsiteY809" fmla="*/ 311272 h 6858000"/>
              <a:gd name="connsiteX810" fmla="*/ 5147818 w 7467600"/>
              <a:gd name="connsiteY810" fmla="*/ 322112 h 6858000"/>
              <a:gd name="connsiteX811" fmla="*/ 5060854 w 7467600"/>
              <a:gd name="connsiteY811" fmla="*/ 311882 h 6858000"/>
              <a:gd name="connsiteX812" fmla="*/ 4945989 w 7467600"/>
              <a:gd name="connsiteY812" fmla="*/ 300516 h 6858000"/>
              <a:gd name="connsiteX813" fmla="*/ 5410479 w 7467600"/>
              <a:gd name="connsiteY813" fmla="*/ 348434 h 6858000"/>
              <a:gd name="connsiteX814" fmla="*/ 5805386 w 7467600"/>
              <a:gd name="connsiteY814" fmla="*/ 239240 h 6858000"/>
              <a:gd name="connsiteX815" fmla="*/ 5905192 w 7467600"/>
              <a:gd name="connsiteY815" fmla="*/ 163079 h 6858000"/>
              <a:gd name="connsiteX816" fmla="*/ 5865655 w 7467600"/>
              <a:gd name="connsiteY816" fmla="*/ 171901 h 6858000"/>
              <a:gd name="connsiteX817" fmla="*/ 5259740 w 7467600"/>
              <a:gd name="connsiteY817" fmla="*/ 257013 h 6858000"/>
              <a:gd name="connsiteX818" fmla="*/ 5208466 w 7467600"/>
              <a:gd name="connsiteY818" fmla="*/ 257550 h 6858000"/>
              <a:gd name="connsiteX819" fmla="*/ 4980204 w 7467600"/>
              <a:gd name="connsiteY819" fmla="*/ 271903 h 6858000"/>
              <a:gd name="connsiteX820" fmla="*/ 5068068 w 7467600"/>
              <a:gd name="connsiteY820" fmla="*/ 282244 h 6858000"/>
              <a:gd name="connsiteX821" fmla="*/ 5153231 w 7467600"/>
              <a:gd name="connsiteY821" fmla="*/ 292240 h 6858000"/>
              <a:gd name="connsiteX822" fmla="*/ 5426491 w 7467600"/>
              <a:gd name="connsiteY822" fmla="*/ 281128 h 6858000"/>
              <a:gd name="connsiteX823" fmla="*/ 5731212 w 7467600"/>
              <a:gd name="connsiteY823" fmla="*/ 231951 h 6858000"/>
              <a:gd name="connsiteX824" fmla="*/ 5905192 w 7467600"/>
              <a:gd name="connsiteY824" fmla="*/ 163079 h 6858000"/>
              <a:gd name="connsiteX825" fmla="*/ 5944437 w 7467600"/>
              <a:gd name="connsiteY825" fmla="*/ 113829 h 6858000"/>
              <a:gd name="connsiteX826" fmla="*/ 5825032 w 7467600"/>
              <a:gd name="connsiteY826" fmla="*/ 146405 h 6858000"/>
              <a:gd name="connsiteX827" fmla="*/ 4955599 w 7467600"/>
              <a:gd name="connsiteY827" fmla="*/ 247008 h 6858000"/>
              <a:gd name="connsiteX828" fmla="*/ 5210104 w 7467600"/>
              <a:gd name="connsiteY828" fmla="*/ 228123 h 6858000"/>
              <a:gd name="connsiteX829" fmla="*/ 5261015 w 7467600"/>
              <a:gd name="connsiteY829" fmla="*/ 227087 h 6858000"/>
              <a:gd name="connsiteX830" fmla="*/ 5861181 w 7467600"/>
              <a:gd name="connsiteY830" fmla="*/ 143093 h 6858000"/>
              <a:gd name="connsiteX831" fmla="*/ 5961252 w 7467600"/>
              <a:gd name="connsiteY831" fmla="*/ 114820 h 6858000"/>
              <a:gd name="connsiteX832" fmla="*/ 5944437 w 7467600"/>
              <a:gd name="connsiteY832" fmla="*/ 113829 h 6858000"/>
              <a:gd name="connsiteX833" fmla="*/ 3882765 w 7467600"/>
              <a:gd name="connsiteY833" fmla="*/ 0 h 6858000"/>
              <a:gd name="connsiteX834" fmla="*/ 3995099 w 7467600"/>
              <a:gd name="connsiteY834" fmla="*/ 0 h 6858000"/>
              <a:gd name="connsiteX835" fmla="*/ 4163818 w 7467600"/>
              <a:gd name="connsiteY835" fmla="*/ 234104 h 6858000"/>
              <a:gd name="connsiteX836" fmla="*/ 4172099 w 7467600"/>
              <a:gd name="connsiteY836" fmla="*/ 234207 h 6858000"/>
              <a:gd name="connsiteX837" fmla="*/ 4784282 w 7467600"/>
              <a:gd name="connsiteY837" fmla="*/ 276561 h 6858000"/>
              <a:gd name="connsiteX838" fmla="*/ 4801687 w 7467600"/>
              <a:gd name="connsiteY838" fmla="*/ 267764 h 6858000"/>
              <a:gd name="connsiteX839" fmla="*/ 6082788 w 7467600"/>
              <a:gd name="connsiteY839" fmla="*/ 64119 h 6858000"/>
              <a:gd name="connsiteX840" fmla="*/ 6099442 w 7467600"/>
              <a:gd name="connsiteY840" fmla="*/ 82568 h 6858000"/>
              <a:gd name="connsiteX841" fmla="*/ 4804137 w 7467600"/>
              <a:gd name="connsiteY841" fmla="*/ 320931 h 6858000"/>
              <a:gd name="connsiteX842" fmla="*/ 4227047 w 7467600"/>
              <a:gd name="connsiteY842" fmla="*/ 313415 h 6858000"/>
              <a:gd name="connsiteX843" fmla="*/ 4346041 w 7467600"/>
              <a:gd name="connsiteY843" fmla="*/ 456086 h 6858000"/>
              <a:gd name="connsiteX844" fmla="*/ 4870967 w 7467600"/>
              <a:gd name="connsiteY844" fmla="*/ 963061 h 6858000"/>
              <a:gd name="connsiteX845" fmla="*/ 4889647 w 7467600"/>
              <a:gd name="connsiteY845" fmla="*/ 957147 h 6858000"/>
              <a:gd name="connsiteX846" fmla="*/ 5422504 w 7467600"/>
              <a:gd name="connsiteY846" fmla="*/ 805191 h 6858000"/>
              <a:gd name="connsiteX847" fmla="*/ 6087656 w 7467600"/>
              <a:gd name="connsiteY847" fmla="*/ 826703 h 6858000"/>
              <a:gd name="connsiteX848" fmla="*/ 6058717 w 7467600"/>
              <a:gd name="connsiteY848" fmla="*/ 865992 h 6858000"/>
              <a:gd name="connsiteX849" fmla="*/ 4974153 w 7467600"/>
              <a:gd name="connsiteY849" fmla="*/ 1045456 h 6858000"/>
              <a:gd name="connsiteX850" fmla="*/ 5627835 w 7467600"/>
              <a:gd name="connsiteY850" fmla="*/ 1472077 h 6858000"/>
              <a:gd name="connsiteX851" fmla="*/ 5629817 w 7467600"/>
              <a:gd name="connsiteY851" fmla="*/ 1471412 h 6858000"/>
              <a:gd name="connsiteX852" fmla="*/ 5634124 w 7467600"/>
              <a:gd name="connsiteY852" fmla="*/ 1470572 h 6858000"/>
              <a:gd name="connsiteX853" fmla="*/ 5755832 w 7467600"/>
              <a:gd name="connsiteY853" fmla="*/ 1383886 h 6858000"/>
              <a:gd name="connsiteX854" fmla="*/ 6014186 w 7467600"/>
              <a:gd name="connsiteY854" fmla="*/ 1279799 h 6858000"/>
              <a:gd name="connsiteX855" fmla="*/ 6901619 w 7467600"/>
              <a:gd name="connsiteY855" fmla="*/ 1047874 h 6858000"/>
              <a:gd name="connsiteX856" fmla="*/ 6931566 w 7467600"/>
              <a:gd name="connsiteY856" fmla="*/ 1062034 h 6858000"/>
              <a:gd name="connsiteX857" fmla="*/ 5790982 w 7467600"/>
              <a:gd name="connsiteY857" fmla="*/ 1561380 h 6858000"/>
              <a:gd name="connsiteX858" fmla="*/ 6188971 w 7467600"/>
              <a:gd name="connsiteY858" fmla="*/ 1755168 h 6858000"/>
              <a:gd name="connsiteX859" fmla="*/ 6202446 w 7467600"/>
              <a:gd name="connsiteY859" fmla="*/ 1752268 h 6858000"/>
              <a:gd name="connsiteX860" fmla="*/ 7179560 w 7467600"/>
              <a:gd name="connsiteY860" fmla="*/ 1467551 h 6858000"/>
              <a:gd name="connsiteX861" fmla="*/ 7158730 w 7467600"/>
              <a:gd name="connsiteY861" fmla="*/ 1507835 h 6858000"/>
              <a:gd name="connsiteX862" fmla="*/ 6326959 w 7467600"/>
              <a:gd name="connsiteY862" fmla="*/ 1817686 h 6858000"/>
              <a:gd name="connsiteX863" fmla="*/ 6537433 w 7467600"/>
              <a:gd name="connsiteY863" fmla="*/ 1907790 h 6858000"/>
              <a:gd name="connsiteX864" fmla="*/ 6550221 w 7467600"/>
              <a:gd name="connsiteY864" fmla="*/ 1910729 h 6858000"/>
              <a:gd name="connsiteX865" fmla="*/ 6964438 w 7467600"/>
              <a:gd name="connsiteY865" fmla="*/ 2209505 h 6858000"/>
              <a:gd name="connsiteX866" fmla="*/ 7367862 w 7467600"/>
              <a:gd name="connsiteY866" fmla="*/ 2806833 h 6858000"/>
              <a:gd name="connsiteX867" fmla="*/ 7364329 w 7467600"/>
              <a:gd name="connsiteY867" fmla="*/ 2826907 h 6858000"/>
              <a:gd name="connsiteX868" fmla="*/ 7290545 w 7467600"/>
              <a:gd name="connsiteY868" fmla="*/ 2850663 h 6858000"/>
              <a:gd name="connsiteX869" fmla="*/ 6472036 w 7467600"/>
              <a:gd name="connsiteY869" fmla="*/ 1959003 h 6858000"/>
              <a:gd name="connsiteX870" fmla="*/ 5792897 w 7467600"/>
              <a:gd name="connsiteY870" fmla="*/ 1647747 h 6858000"/>
              <a:gd name="connsiteX871" fmla="*/ 5842751 w 7467600"/>
              <a:gd name="connsiteY871" fmla="*/ 1816112 h 6858000"/>
              <a:gd name="connsiteX872" fmla="*/ 5847424 w 7467600"/>
              <a:gd name="connsiteY872" fmla="*/ 1815776 h 6858000"/>
              <a:gd name="connsiteX873" fmla="*/ 6399821 w 7467600"/>
              <a:gd name="connsiteY873" fmla="*/ 2344799 h 6858000"/>
              <a:gd name="connsiteX874" fmla="*/ 6323232 w 7467600"/>
              <a:gd name="connsiteY874" fmla="*/ 2389634 h 6858000"/>
              <a:gd name="connsiteX875" fmla="*/ 5942958 w 7467600"/>
              <a:gd name="connsiteY875" fmla="*/ 2077708 h 6858000"/>
              <a:gd name="connsiteX876" fmla="*/ 5921559 w 7467600"/>
              <a:gd name="connsiteY876" fmla="*/ 2378596 h 6858000"/>
              <a:gd name="connsiteX877" fmla="*/ 5817651 w 7467600"/>
              <a:gd name="connsiteY877" fmla="*/ 3023919 h 6858000"/>
              <a:gd name="connsiteX878" fmla="*/ 5729634 w 7467600"/>
              <a:gd name="connsiteY878" fmla="*/ 3051849 h 6858000"/>
              <a:gd name="connsiteX879" fmla="*/ 5611018 w 7467600"/>
              <a:gd name="connsiteY879" fmla="*/ 2316769 h 6858000"/>
              <a:gd name="connsiteX880" fmla="*/ 5687608 w 7467600"/>
              <a:gd name="connsiteY880" fmla="*/ 2039972 h 6858000"/>
              <a:gd name="connsiteX881" fmla="*/ 5657554 w 7467600"/>
              <a:gd name="connsiteY881" fmla="*/ 1576445 h 6858000"/>
              <a:gd name="connsiteX882" fmla="*/ 5150475 w 7467600"/>
              <a:gd name="connsiteY882" fmla="*/ 1274012 h 6858000"/>
              <a:gd name="connsiteX883" fmla="*/ 5349142 w 7467600"/>
              <a:gd name="connsiteY883" fmla="*/ 2204405 h 6858000"/>
              <a:gd name="connsiteX884" fmla="*/ 5262214 w 7467600"/>
              <a:gd name="connsiteY884" fmla="*/ 2233836 h 6858000"/>
              <a:gd name="connsiteX885" fmla="*/ 4981539 w 7467600"/>
              <a:gd name="connsiteY885" fmla="*/ 1542201 h 6858000"/>
              <a:gd name="connsiteX886" fmla="*/ 4958461 w 7467600"/>
              <a:gd name="connsiteY886" fmla="*/ 1136957 h 6858000"/>
              <a:gd name="connsiteX887" fmla="*/ 4655015 w 7467600"/>
              <a:gd name="connsiteY887" fmla="*/ 891426 h 6858000"/>
              <a:gd name="connsiteX888" fmla="*/ 4348002 w 7467600"/>
              <a:gd name="connsiteY888" fmla="*/ 2205895 h 6858000"/>
              <a:gd name="connsiteX889" fmla="*/ 4262250 w 7467600"/>
              <a:gd name="connsiteY889" fmla="*/ 2219972 h 6858000"/>
              <a:gd name="connsiteX890" fmla="*/ 4550611 w 7467600"/>
              <a:gd name="connsiteY890" fmla="*/ 817540 h 6858000"/>
              <a:gd name="connsiteX891" fmla="*/ 4564418 w 7467600"/>
              <a:gd name="connsiteY891" fmla="*/ 808293 h 6858000"/>
              <a:gd name="connsiteX892" fmla="*/ 4266388 w 7467600"/>
              <a:gd name="connsiteY892" fmla="*/ 500083 h 6858000"/>
              <a:gd name="connsiteX893" fmla="*/ 4032842 w 7467600"/>
              <a:gd name="connsiteY893" fmla="*/ 211809 h 6858000"/>
              <a:gd name="connsiteX894" fmla="*/ 3882765 w 7467600"/>
              <a:gd name="connsiteY894" fmla="*/ 0 h 6858000"/>
              <a:gd name="connsiteX895" fmla="*/ 3721337 w 7467600"/>
              <a:gd name="connsiteY895" fmla="*/ 0 h 6858000"/>
              <a:gd name="connsiteX896" fmla="*/ 3797544 w 7467600"/>
              <a:gd name="connsiteY896" fmla="*/ 0 h 6858000"/>
              <a:gd name="connsiteX897" fmla="*/ 3775734 w 7467600"/>
              <a:gd name="connsiteY897" fmla="*/ 95131 h 6858000"/>
              <a:gd name="connsiteX898" fmla="*/ 3724807 w 7467600"/>
              <a:gd name="connsiteY898" fmla="*/ 272257 h 6858000"/>
              <a:gd name="connsiteX899" fmla="*/ 3726844 w 7467600"/>
              <a:gd name="connsiteY899" fmla="*/ 282988 h 6858000"/>
              <a:gd name="connsiteX900" fmla="*/ 3742664 w 7467600"/>
              <a:gd name="connsiteY900" fmla="*/ 279918 h 6858000"/>
              <a:gd name="connsiteX901" fmla="*/ 4103910 w 7467600"/>
              <a:gd name="connsiteY901" fmla="*/ 1161917 h 6858000"/>
              <a:gd name="connsiteX902" fmla="*/ 4020269 w 7467600"/>
              <a:gd name="connsiteY902" fmla="*/ 1200406 h 6858000"/>
              <a:gd name="connsiteX903" fmla="*/ 3674882 w 7467600"/>
              <a:gd name="connsiteY903" fmla="*/ 488524 h 6858000"/>
              <a:gd name="connsiteX904" fmla="*/ 3132682 w 7467600"/>
              <a:gd name="connsiteY904" fmla="*/ 1072284 h 6858000"/>
              <a:gd name="connsiteX905" fmla="*/ 2716346 w 7467600"/>
              <a:gd name="connsiteY905" fmla="*/ 1276376 h 6858000"/>
              <a:gd name="connsiteX906" fmla="*/ 2716772 w 7467600"/>
              <a:gd name="connsiteY906" fmla="*/ 1255462 h 6858000"/>
              <a:gd name="connsiteX907" fmla="*/ 3471096 w 7467600"/>
              <a:gd name="connsiteY907" fmla="*/ 437072 h 6858000"/>
              <a:gd name="connsiteX908" fmla="*/ 3639057 w 7467600"/>
              <a:gd name="connsiteY908" fmla="*/ 286334 h 6858000"/>
              <a:gd name="connsiteX909" fmla="*/ 3640309 w 7467600"/>
              <a:gd name="connsiteY909" fmla="*/ 284664 h 6858000"/>
              <a:gd name="connsiteX910" fmla="*/ 3646022 w 7467600"/>
              <a:gd name="connsiteY910" fmla="*/ 276711 h 6858000"/>
              <a:gd name="connsiteX911" fmla="*/ 3707943 w 7467600"/>
              <a:gd name="connsiteY911" fmla="*/ 65958 h 6858000"/>
              <a:gd name="connsiteX912" fmla="*/ 3721337 w 7467600"/>
              <a:gd name="connsiteY912" fmla="*/ 0 h 6858000"/>
              <a:gd name="connsiteX913" fmla="*/ 2867960 w 7467600"/>
              <a:gd name="connsiteY913" fmla="*/ 0 h 6858000"/>
              <a:gd name="connsiteX914" fmla="*/ 2926351 w 7467600"/>
              <a:gd name="connsiteY914" fmla="*/ 0 h 6858000"/>
              <a:gd name="connsiteX915" fmla="*/ 2902823 w 7467600"/>
              <a:gd name="connsiteY915" fmla="*/ 262929 h 6858000"/>
              <a:gd name="connsiteX916" fmla="*/ 2940663 w 7467600"/>
              <a:gd name="connsiteY916" fmla="*/ 140884 h 6858000"/>
              <a:gd name="connsiteX917" fmla="*/ 2947039 w 7467600"/>
              <a:gd name="connsiteY917" fmla="*/ 122524 h 6858000"/>
              <a:gd name="connsiteX918" fmla="*/ 2984316 w 7467600"/>
              <a:gd name="connsiteY918" fmla="*/ 0 h 6858000"/>
              <a:gd name="connsiteX919" fmla="*/ 3016114 w 7467600"/>
              <a:gd name="connsiteY919" fmla="*/ 0 h 6858000"/>
              <a:gd name="connsiteX920" fmla="*/ 2979949 w 7467600"/>
              <a:gd name="connsiteY920" fmla="*/ 119274 h 6858000"/>
              <a:gd name="connsiteX921" fmla="*/ 3023879 w 7467600"/>
              <a:gd name="connsiteY921" fmla="*/ 0 h 6858000"/>
              <a:gd name="connsiteX922" fmla="*/ 3105400 w 7467600"/>
              <a:gd name="connsiteY922" fmla="*/ 0 h 6858000"/>
              <a:gd name="connsiteX923" fmla="*/ 3094669 w 7467600"/>
              <a:gd name="connsiteY923" fmla="*/ 30308 h 6858000"/>
              <a:gd name="connsiteX924" fmla="*/ 2901945 w 7467600"/>
              <a:gd name="connsiteY924" fmla="*/ 466538 h 6858000"/>
              <a:gd name="connsiteX925" fmla="*/ 2815209 w 7467600"/>
              <a:gd name="connsiteY925" fmla="*/ 497361 h 6858000"/>
              <a:gd name="connsiteX926" fmla="*/ 2844845 w 7467600"/>
              <a:gd name="connsiteY926" fmla="*/ 127638 h 6858000"/>
              <a:gd name="connsiteX927" fmla="*/ 2867960 w 7467600"/>
              <a:gd name="connsiteY927" fmla="*/ 0 h 6858000"/>
              <a:gd name="connsiteX928" fmla="*/ 1057230 w 7467600"/>
              <a:gd name="connsiteY928" fmla="*/ 0 h 6858000"/>
              <a:gd name="connsiteX929" fmla="*/ 1111003 w 7467600"/>
              <a:gd name="connsiteY929" fmla="*/ 0 h 6858000"/>
              <a:gd name="connsiteX930" fmla="*/ 1125553 w 7467600"/>
              <a:gd name="connsiteY930" fmla="*/ 52588 h 6858000"/>
              <a:gd name="connsiteX931" fmla="*/ 1304276 w 7467600"/>
              <a:gd name="connsiteY931" fmla="*/ 476275 h 6858000"/>
              <a:gd name="connsiteX932" fmla="*/ 1492066 w 7467600"/>
              <a:gd name="connsiteY932" fmla="*/ 886333 h 6858000"/>
              <a:gd name="connsiteX933" fmla="*/ 1423698 w 7467600"/>
              <a:gd name="connsiteY933" fmla="*/ 710817 h 6858000"/>
              <a:gd name="connsiteX934" fmla="*/ 1357609 w 7467600"/>
              <a:gd name="connsiteY934" fmla="*/ 532892 h 6858000"/>
              <a:gd name="connsiteX935" fmla="*/ 1309550 w 7467600"/>
              <a:gd name="connsiteY935" fmla="*/ 374031 h 6858000"/>
              <a:gd name="connsiteX936" fmla="*/ 1193673 w 7467600"/>
              <a:gd name="connsiteY936" fmla="*/ 49533 h 6858000"/>
              <a:gd name="connsiteX937" fmla="*/ 1164391 w 7467600"/>
              <a:gd name="connsiteY937" fmla="*/ 0 h 6858000"/>
              <a:gd name="connsiteX938" fmla="*/ 1200666 w 7467600"/>
              <a:gd name="connsiteY938" fmla="*/ 0 h 6858000"/>
              <a:gd name="connsiteX939" fmla="*/ 1223408 w 7467600"/>
              <a:gd name="connsiteY939" fmla="*/ 38996 h 6858000"/>
              <a:gd name="connsiteX940" fmla="*/ 1339635 w 7467600"/>
              <a:gd name="connsiteY940" fmla="*/ 365517 h 6858000"/>
              <a:gd name="connsiteX941" fmla="*/ 1387469 w 7467600"/>
              <a:gd name="connsiteY941" fmla="*/ 523079 h 6858000"/>
              <a:gd name="connsiteX942" fmla="*/ 1452685 w 7467600"/>
              <a:gd name="connsiteY942" fmla="*/ 699806 h 6858000"/>
              <a:gd name="connsiteX943" fmla="*/ 1492092 w 7467600"/>
              <a:gd name="connsiteY943" fmla="*/ 800424 h 6858000"/>
              <a:gd name="connsiteX944" fmla="*/ 1455302 w 7467600"/>
              <a:gd name="connsiteY944" fmla="*/ 632913 h 6858000"/>
              <a:gd name="connsiteX945" fmla="*/ 1222336 w 7467600"/>
              <a:gd name="connsiteY945" fmla="*/ 9480 h 6858000"/>
              <a:gd name="connsiteX946" fmla="*/ 1214634 w 7467600"/>
              <a:gd name="connsiteY946" fmla="*/ 0 h 6858000"/>
              <a:gd name="connsiteX947" fmla="*/ 1289827 w 7467600"/>
              <a:gd name="connsiteY947" fmla="*/ 0 h 6858000"/>
              <a:gd name="connsiteX948" fmla="*/ 1321076 w 7467600"/>
              <a:gd name="connsiteY948" fmla="*/ 59722 h 6858000"/>
              <a:gd name="connsiteX949" fmla="*/ 1512579 w 7467600"/>
              <a:gd name="connsiteY949" fmla="*/ 626441 h 6858000"/>
              <a:gd name="connsiteX950" fmla="*/ 1506076 w 7467600"/>
              <a:gd name="connsiteY950" fmla="*/ 1089289 h 6858000"/>
              <a:gd name="connsiteX951" fmla="*/ 1486346 w 7467600"/>
              <a:gd name="connsiteY951" fmla="*/ 1079919 h 6858000"/>
              <a:gd name="connsiteX952" fmla="*/ 1070511 w 7467600"/>
              <a:gd name="connsiteY952" fmla="*/ 48609 h 6858000"/>
              <a:gd name="connsiteX953" fmla="*/ 1057230 w 7467600"/>
              <a:gd name="connsiteY953" fmla="*/ 0 h 6858000"/>
              <a:gd name="connsiteX954" fmla="*/ 43151 w 7467600"/>
              <a:gd name="connsiteY954" fmla="*/ 0 h 6858000"/>
              <a:gd name="connsiteX955" fmla="*/ 95283 w 7467600"/>
              <a:gd name="connsiteY955" fmla="*/ 0 h 6858000"/>
              <a:gd name="connsiteX956" fmla="*/ 300708 w 7467600"/>
              <a:gd name="connsiteY956" fmla="*/ 154571 h 6858000"/>
              <a:gd name="connsiteX957" fmla="*/ 530414 w 7467600"/>
              <a:gd name="connsiteY957" fmla="*/ 354673 h 6858000"/>
              <a:gd name="connsiteX958" fmla="*/ 333785 w 7467600"/>
              <a:gd name="connsiteY958" fmla="*/ 161564 h 6858000"/>
              <a:gd name="connsiteX959" fmla="*/ 147005 w 7467600"/>
              <a:gd name="connsiteY959" fmla="*/ 0 h 6858000"/>
              <a:gd name="connsiteX960" fmla="*/ 272509 w 7467600"/>
              <a:gd name="connsiteY960" fmla="*/ 0 h 6858000"/>
              <a:gd name="connsiteX961" fmla="*/ 326276 w 7467600"/>
              <a:gd name="connsiteY961" fmla="*/ 45847 h 6858000"/>
              <a:gd name="connsiteX962" fmla="*/ 823759 w 7467600"/>
              <a:gd name="connsiteY962" fmla="*/ 574145 h 6858000"/>
              <a:gd name="connsiteX963" fmla="*/ 811254 w 7467600"/>
              <a:gd name="connsiteY963" fmla="*/ 665546 h 6858000"/>
              <a:gd name="connsiteX964" fmla="*/ 154042 w 7467600"/>
              <a:gd name="connsiteY964" fmla="*/ 261522 h 6858000"/>
              <a:gd name="connsiteX965" fmla="*/ 13550 w 7467600"/>
              <a:gd name="connsiteY965" fmla="*/ 158423 h 6858000"/>
              <a:gd name="connsiteX966" fmla="*/ 0 w 7467600"/>
              <a:gd name="connsiteY966" fmla="*/ 146618 h 6858000"/>
              <a:gd name="connsiteX967" fmla="*/ 0 w 7467600"/>
              <a:gd name="connsiteY967" fmla="*/ 59161 h 6858000"/>
              <a:gd name="connsiteX968" fmla="*/ 45427 w 7467600"/>
              <a:gd name="connsiteY968" fmla="*/ 101078 h 6858000"/>
              <a:gd name="connsiteX969" fmla="*/ 630103 w 7467600"/>
              <a:gd name="connsiteY969" fmla="*/ 485885 h 6858000"/>
              <a:gd name="connsiteX970" fmla="*/ 532040 w 7467600"/>
              <a:gd name="connsiteY970" fmla="*/ 399359 h 6858000"/>
              <a:gd name="connsiteX971" fmla="*/ 517618 w 7467600"/>
              <a:gd name="connsiteY971" fmla="*/ 385726 h 6858000"/>
              <a:gd name="connsiteX972" fmla="*/ 285074 w 7467600"/>
              <a:gd name="connsiteY972" fmla="*/ 182755 h 6858000"/>
              <a:gd name="connsiteX973" fmla="*/ 43151 w 7467600"/>
              <a:gd name="connsiteY973"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042773 w 7467600"/>
              <a:gd name="connsiteY74" fmla="*/ 5734011 h 6858000"/>
              <a:gd name="connsiteX75" fmla="*/ 7379510 w 7467600"/>
              <a:gd name="connsiteY75" fmla="*/ 5755454 h 6858000"/>
              <a:gd name="connsiteX76" fmla="*/ 7467600 w 7467600"/>
              <a:gd name="connsiteY76" fmla="*/ 5845526 h 6858000"/>
              <a:gd name="connsiteX77" fmla="*/ 7271900 w 7467600"/>
              <a:gd name="connsiteY77" fmla="*/ 5734551 h 6858000"/>
              <a:gd name="connsiteX78" fmla="*/ 7015907 w 7467600"/>
              <a:gd name="connsiteY78" fmla="*/ 5541548 h 6858000"/>
              <a:gd name="connsiteX79" fmla="*/ 7259646 w 7467600"/>
              <a:gd name="connsiteY79" fmla="*/ 5765985 h 6858000"/>
              <a:gd name="connsiteX80" fmla="*/ 7467600 w 7467600"/>
              <a:gd name="connsiteY80" fmla="*/ 6012219 h 6858000"/>
              <a:gd name="connsiteX81" fmla="*/ 6946849 w 7467600"/>
              <a:gd name="connsiteY81" fmla="*/ 5523271 h 6858000"/>
              <a:gd name="connsiteX82" fmla="*/ 7105827 w 7467600"/>
              <a:gd name="connsiteY82" fmla="*/ 5718700 h 6858000"/>
              <a:gd name="connsiteX83" fmla="*/ 7356878 w 7467600"/>
              <a:gd name="connsiteY83" fmla="*/ 5981332 h 6858000"/>
              <a:gd name="connsiteX84" fmla="*/ 7467600 w 7467600"/>
              <a:gd name="connsiteY84" fmla="*/ 6117703 h 6858000"/>
              <a:gd name="connsiteX85" fmla="*/ 7467600 w 7467600"/>
              <a:gd name="connsiteY85" fmla="*/ 6163634 h 6858000"/>
              <a:gd name="connsiteX86" fmla="*/ 7403637 w 7467600"/>
              <a:gd name="connsiteY86" fmla="*/ 6083957 h 6858000"/>
              <a:gd name="connsiteX87" fmla="*/ 7254615 w 7467600"/>
              <a:gd name="connsiteY87" fmla="*/ 5911918 h 6858000"/>
              <a:gd name="connsiteX88" fmla="*/ 7312589 w 7467600"/>
              <a:gd name="connsiteY88" fmla="*/ 5982309 h 6858000"/>
              <a:gd name="connsiteX89" fmla="*/ 7448321 w 7467600"/>
              <a:gd name="connsiteY89" fmla="*/ 6190991 h 6858000"/>
              <a:gd name="connsiteX90" fmla="*/ 7467600 w 7467600"/>
              <a:gd name="connsiteY90" fmla="*/ 6221686 h 6858000"/>
              <a:gd name="connsiteX91" fmla="*/ 7467600 w 7467600"/>
              <a:gd name="connsiteY91" fmla="*/ 6334256 h 6858000"/>
              <a:gd name="connsiteX92" fmla="*/ 7454976 w 7467600"/>
              <a:gd name="connsiteY92" fmla="*/ 6318297 h 6858000"/>
              <a:gd name="connsiteX93" fmla="*/ 7042773 w 7467600"/>
              <a:gd name="connsiteY93" fmla="*/ 5734011 h 6858000"/>
              <a:gd name="connsiteX94" fmla="*/ 1456157 w 7467600"/>
              <a:gd name="connsiteY94" fmla="*/ 5371404 h 6858000"/>
              <a:gd name="connsiteX95" fmla="*/ 1244432 w 7467600"/>
              <a:gd name="connsiteY95" fmla="*/ 5385601 h 6858000"/>
              <a:gd name="connsiteX96" fmla="*/ 973990 w 7467600"/>
              <a:gd name="connsiteY96" fmla="*/ 5424940 h 6858000"/>
              <a:gd name="connsiteX97" fmla="*/ 1103809 w 7467600"/>
              <a:gd name="connsiteY97" fmla="*/ 5433720 h 6858000"/>
              <a:gd name="connsiteX98" fmla="*/ 1123454 w 7467600"/>
              <a:gd name="connsiteY98" fmla="*/ 5435727 h 6858000"/>
              <a:gd name="connsiteX99" fmla="*/ 1737017 w 7467600"/>
              <a:gd name="connsiteY99" fmla="*/ 5452183 h 6858000"/>
              <a:gd name="connsiteX100" fmla="*/ 1824397 w 7467600"/>
              <a:gd name="connsiteY100" fmla="*/ 5447757 h 6858000"/>
              <a:gd name="connsiteX101" fmla="*/ 2070059 w 7467600"/>
              <a:gd name="connsiteY101" fmla="*/ 5441660 h 6858000"/>
              <a:gd name="connsiteX102" fmla="*/ 1456157 w 7467600"/>
              <a:gd name="connsiteY102" fmla="*/ 5371404 h 6858000"/>
              <a:gd name="connsiteX103" fmla="*/ 4988186 w 7467600"/>
              <a:gd name="connsiteY103" fmla="*/ 5216467 h 6858000"/>
              <a:gd name="connsiteX104" fmla="*/ 4777334 w 7467600"/>
              <a:gd name="connsiteY104" fmla="*/ 5406072 h 6858000"/>
              <a:gd name="connsiteX105" fmla="*/ 4718341 w 7467600"/>
              <a:gd name="connsiteY105" fmla="*/ 5468043 h 6858000"/>
              <a:gd name="connsiteX106" fmla="*/ 4604655 w 7467600"/>
              <a:gd name="connsiteY106" fmla="*/ 5583434 h 6858000"/>
              <a:gd name="connsiteX107" fmla="*/ 4565074 w 7467600"/>
              <a:gd name="connsiteY107" fmla="*/ 5618550 h 6858000"/>
              <a:gd name="connsiteX108" fmla="*/ 4988186 w 7467600"/>
              <a:gd name="connsiteY108" fmla="*/ 5216467 h 6858000"/>
              <a:gd name="connsiteX109" fmla="*/ 4978032 w 7467600"/>
              <a:gd name="connsiteY109" fmla="*/ 5183809 h 6858000"/>
              <a:gd name="connsiteX110" fmla="*/ 4463413 w 7467600"/>
              <a:gd name="connsiteY110" fmla="*/ 5615162 h 6858000"/>
              <a:gd name="connsiteX111" fmla="*/ 4358134 w 7467600"/>
              <a:gd name="connsiteY111" fmla="*/ 5742791 h 6858000"/>
              <a:gd name="connsiteX112" fmla="*/ 4376219 w 7467600"/>
              <a:gd name="connsiteY112" fmla="*/ 5729027 h 6858000"/>
              <a:gd name="connsiteX113" fmla="*/ 4582340 w 7467600"/>
              <a:gd name="connsiteY113" fmla="*/ 5561037 h 6858000"/>
              <a:gd name="connsiteX114" fmla="*/ 4694684 w 7467600"/>
              <a:gd name="connsiteY114" fmla="*/ 5447098 h 6858000"/>
              <a:gd name="connsiteX115" fmla="*/ 4754123 w 7467600"/>
              <a:gd name="connsiteY115" fmla="*/ 5384643 h 6858000"/>
              <a:gd name="connsiteX116" fmla="*/ 4978032 w 7467600"/>
              <a:gd name="connsiteY116" fmla="*/ 5183809 h 6858000"/>
              <a:gd name="connsiteX117" fmla="*/ 1903353 w 7467600"/>
              <a:gd name="connsiteY117" fmla="*/ 5044827 h 6858000"/>
              <a:gd name="connsiteX118" fmla="*/ 1936931 w 7467600"/>
              <a:gd name="connsiteY118" fmla="*/ 5093954 h 6858000"/>
              <a:gd name="connsiteX119" fmla="*/ 2195868 w 7467600"/>
              <a:gd name="connsiteY119" fmla="*/ 5396574 h 6858000"/>
              <a:gd name="connsiteX120" fmla="*/ 2088852 w 7467600"/>
              <a:gd name="connsiteY120" fmla="*/ 5166123 h 6858000"/>
              <a:gd name="connsiteX121" fmla="*/ 1958241 w 7467600"/>
              <a:gd name="connsiteY121" fmla="*/ 5067955 h 6858000"/>
              <a:gd name="connsiteX122" fmla="*/ 1903353 w 7467600"/>
              <a:gd name="connsiteY122" fmla="*/ 5044827 h 6858000"/>
              <a:gd name="connsiteX123" fmla="*/ 1979378 w 7467600"/>
              <a:gd name="connsiteY123" fmla="*/ 4769504 h 6858000"/>
              <a:gd name="connsiteX124" fmla="*/ 2882120 w 7467600"/>
              <a:gd name="connsiteY124" fmla="*/ 5064547 h 6858000"/>
              <a:gd name="connsiteX125" fmla="*/ 2793103 w 7467600"/>
              <a:gd name="connsiteY125" fmla="*/ 5039699 h 6858000"/>
              <a:gd name="connsiteX126" fmla="*/ 2770041 w 7467600"/>
              <a:gd name="connsiteY126" fmla="*/ 5033634 h 6858000"/>
              <a:gd name="connsiteX127" fmla="*/ 1979378 w 7467600"/>
              <a:gd name="connsiteY127" fmla="*/ 4769504 h 6858000"/>
              <a:gd name="connsiteX128" fmla="*/ 1927410 w 7467600"/>
              <a:gd name="connsiteY128" fmla="*/ 4716164 h 6858000"/>
              <a:gd name="connsiteX129" fmla="*/ 1959587 w 7467600"/>
              <a:gd name="connsiteY129" fmla="*/ 4728849 h 6858000"/>
              <a:gd name="connsiteX130" fmla="*/ 2777707 w 7467600"/>
              <a:gd name="connsiteY130" fmla="*/ 5003991 h 6858000"/>
              <a:gd name="connsiteX131" fmla="*/ 2800768 w 7467600"/>
              <a:gd name="connsiteY131" fmla="*/ 5010056 h 6858000"/>
              <a:gd name="connsiteX132" fmla="*/ 2879408 w 7467600"/>
              <a:gd name="connsiteY132" fmla="*/ 5031590 h 6858000"/>
              <a:gd name="connsiteX133" fmla="*/ 2862295 w 7467600"/>
              <a:gd name="connsiteY133" fmla="*/ 5022958 h 6858000"/>
              <a:gd name="connsiteX134" fmla="*/ 2813343 w 7467600"/>
              <a:gd name="connsiteY134" fmla="*/ 4998369 h 6858000"/>
              <a:gd name="connsiteX135" fmla="*/ 2646245 w 7467600"/>
              <a:gd name="connsiteY135" fmla="*/ 4930999 h 6858000"/>
              <a:gd name="connsiteX136" fmla="*/ 1999243 w 7467600"/>
              <a:gd name="connsiteY136" fmla="*/ 4730524 h 6858000"/>
              <a:gd name="connsiteX137" fmla="*/ 1979527 w 7467600"/>
              <a:gd name="connsiteY137" fmla="*/ 4726651 h 6858000"/>
              <a:gd name="connsiteX138" fmla="*/ 1927410 w 7467600"/>
              <a:gd name="connsiteY138" fmla="*/ 4716164 h 6858000"/>
              <a:gd name="connsiteX139" fmla="*/ 1997014 w 7467600"/>
              <a:gd name="connsiteY139" fmla="*/ 4698007 h 6858000"/>
              <a:gd name="connsiteX140" fmla="*/ 2005458 w 7467600"/>
              <a:gd name="connsiteY140" fmla="*/ 4699540 h 6858000"/>
              <a:gd name="connsiteX141" fmla="*/ 2657186 w 7467600"/>
              <a:gd name="connsiteY141" fmla="*/ 4901687 h 6858000"/>
              <a:gd name="connsiteX142" fmla="*/ 2826662 w 7467600"/>
              <a:gd name="connsiteY142" fmla="*/ 4970362 h 6858000"/>
              <a:gd name="connsiteX143" fmla="*/ 2876100 w 7467600"/>
              <a:gd name="connsiteY143" fmla="*/ 4995397 h 6858000"/>
              <a:gd name="connsiteX144" fmla="*/ 3042600 w 7467600"/>
              <a:gd name="connsiteY144" fmla="*/ 5059532 h 6858000"/>
              <a:gd name="connsiteX145" fmla="*/ 1997014 w 7467600"/>
              <a:gd name="connsiteY145" fmla="*/ 4698007 h 6858000"/>
              <a:gd name="connsiteX146" fmla="*/ 2305292 w 7467600"/>
              <a:gd name="connsiteY146" fmla="*/ 4219492 h 6858000"/>
              <a:gd name="connsiteX147" fmla="*/ 3360922 w 7467600"/>
              <a:gd name="connsiteY147" fmla="*/ 4529373 h 6858000"/>
              <a:gd name="connsiteX148" fmla="*/ 3492420 w 7467600"/>
              <a:gd name="connsiteY148" fmla="*/ 4510145 h 6858000"/>
              <a:gd name="connsiteX149" fmla="*/ 3364086 w 7467600"/>
              <a:gd name="connsiteY149" fmla="*/ 4480340 h 6858000"/>
              <a:gd name="connsiteX150" fmla="*/ 3225818 w 7467600"/>
              <a:gd name="connsiteY150" fmla="*/ 4411822 h 6858000"/>
              <a:gd name="connsiteX151" fmla="*/ 3129696 w 7467600"/>
              <a:gd name="connsiteY151" fmla="*/ 4360704 h 6858000"/>
              <a:gd name="connsiteX152" fmla="*/ 2814545 w 7467600"/>
              <a:gd name="connsiteY152" fmla="*/ 4282955 h 6858000"/>
              <a:gd name="connsiteX153" fmla="*/ 2305292 w 7467600"/>
              <a:gd name="connsiteY153" fmla="*/ 4219492 h 6858000"/>
              <a:gd name="connsiteX154" fmla="*/ 2626982 w 7467600"/>
              <a:gd name="connsiteY154" fmla="*/ 4206450 h 6858000"/>
              <a:gd name="connsiteX155" fmla="*/ 2490617 w 7467600"/>
              <a:gd name="connsiteY155" fmla="*/ 4206951 h 6858000"/>
              <a:gd name="connsiteX156" fmla="*/ 2819869 w 7467600"/>
              <a:gd name="connsiteY156" fmla="*/ 4252936 h 6858000"/>
              <a:gd name="connsiteX157" fmla="*/ 3143018 w 7467600"/>
              <a:gd name="connsiteY157" fmla="*/ 4332698 h 6858000"/>
              <a:gd name="connsiteX158" fmla="*/ 3241520 w 7467600"/>
              <a:gd name="connsiteY158" fmla="*/ 4385112 h 6858000"/>
              <a:gd name="connsiteX159" fmla="*/ 3374575 w 7467600"/>
              <a:gd name="connsiteY159" fmla="*/ 4451517 h 6858000"/>
              <a:gd name="connsiteX160" fmla="*/ 3505221 w 7467600"/>
              <a:gd name="connsiteY160" fmla="*/ 4480757 h 6858000"/>
              <a:gd name="connsiteX161" fmla="*/ 2626982 w 7467600"/>
              <a:gd name="connsiteY161" fmla="*/ 4206450 h 6858000"/>
              <a:gd name="connsiteX162" fmla="*/ 1310106 w 7467600"/>
              <a:gd name="connsiteY162" fmla="*/ 3943217 h 6858000"/>
              <a:gd name="connsiteX163" fmla="*/ 854994 w 7467600"/>
              <a:gd name="connsiteY163" fmla="*/ 4399136 h 6858000"/>
              <a:gd name="connsiteX164" fmla="*/ 742462 w 7467600"/>
              <a:gd name="connsiteY164" fmla="*/ 4594648 h 6858000"/>
              <a:gd name="connsiteX165" fmla="*/ 820602 w 7467600"/>
              <a:gd name="connsiteY165" fmla="*/ 4485915 h 6858000"/>
              <a:gd name="connsiteX166" fmla="*/ 878295 w 7467600"/>
              <a:gd name="connsiteY166" fmla="*/ 4403594 h 6858000"/>
              <a:gd name="connsiteX167" fmla="*/ 1240607 w 7467600"/>
              <a:gd name="connsiteY167" fmla="*/ 4010401 h 6858000"/>
              <a:gd name="connsiteX168" fmla="*/ 1310106 w 7467600"/>
              <a:gd name="connsiteY168" fmla="*/ 3943217 h 6858000"/>
              <a:gd name="connsiteX169" fmla="*/ 1423113 w 7467600"/>
              <a:gd name="connsiteY169" fmla="*/ 3874565 h 6858000"/>
              <a:gd name="connsiteX170" fmla="*/ 1260565 w 7467600"/>
              <a:gd name="connsiteY170" fmla="*/ 4031982 h 6858000"/>
              <a:gd name="connsiteX171" fmla="*/ 901900 w 7467600"/>
              <a:gd name="connsiteY171" fmla="*/ 4421236 h 6858000"/>
              <a:gd name="connsiteX172" fmla="*/ 845044 w 7467600"/>
              <a:gd name="connsiteY172" fmla="*/ 4502436 h 6858000"/>
              <a:gd name="connsiteX173" fmla="*/ 685926 w 7467600"/>
              <a:gd name="connsiteY173" fmla="*/ 4703069 h 6858000"/>
              <a:gd name="connsiteX174" fmla="*/ 684248 w 7467600"/>
              <a:gd name="connsiteY174" fmla="*/ 4706721 h 6858000"/>
              <a:gd name="connsiteX175" fmla="*/ 1423113 w 7467600"/>
              <a:gd name="connsiteY175" fmla="*/ 3874565 h 6858000"/>
              <a:gd name="connsiteX176" fmla="*/ 3316479 w 7467600"/>
              <a:gd name="connsiteY176" fmla="*/ 3872136 h 6858000"/>
              <a:gd name="connsiteX177" fmla="*/ 3546806 w 7467600"/>
              <a:gd name="connsiteY177" fmla="*/ 4356139 h 6858000"/>
              <a:gd name="connsiteX178" fmla="*/ 3364433 w 7467600"/>
              <a:gd name="connsiteY178" fmla="*/ 3953121 h 6858000"/>
              <a:gd name="connsiteX179" fmla="*/ 3316479 w 7467600"/>
              <a:gd name="connsiteY179" fmla="*/ 3872136 h 6858000"/>
              <a:gd name="connsiteX180" fmla="*/ 3291335 w 7467600"/>
              <a:gd name="connsiteY180" fmla="*/ 3767420 h 6858000"/>
              <a:gd name="connsiteX181" fmla="*/ 3390805 w 7467600"/>
              <a:gd name="connsiteY181" fmla="*/ 3937163 h 6858000"/>
              <a:gd name="connsiteX182" fmla="*/ 3579062 w 7467600"/>
              <a:gd name="connsiteY182" fmla="*/ 4359040 h 6858000"/>
              <a:gd name="connsiteX183" fmla="*/ 3467355 w 7467600"/>
              <a:gd name="connsiteY183" fmla="*/ 3988130 h 6858000"/>
              <a:gd name="connsiteX184" fmla="*/ 3310753 w 7467600"/>
              <a:gd name="connsiteY184" fmla="*/ 3787140 h 6858000"/>
              <a:gd name="connsiteX185" fmla="*/ 3291335 w 7467600"/>
              <a:gd name="connsiteY185" fmla="*/ 3767420 h 6858000"/>
              <a:gd name="connsiteX186" fmla="*/ 1635889 w 7467600"/>
              <a:gd name="connsiteY186" fmla="*/ 3709494 h 6858000"/>
              <a:gd name="connsiteX187" fmla="*/ 1634800 w 7467600"/>
              <a:gd name="connsiteY187" fmla="*/ 3731111 h 6858000"/>
              <a:gd name="connsiteX188" fmla="*/ 1635889 w 7467600"/>
              <a:gd name="connsiteY188" fmla="*/ 3709494 h 6858000"/>
              <a:gd name="connsiteX189" fmla="*/ 1510397 w 7467600"/>
              <a:gd name="connsiteY189" fmla="*/ 3684705 h 6858000"/>
              <a:gd name="connsiteX190" fmla="*/ 1146550 w 7467600"/>
              <a:gd name="connsiteY190" fmla="*/ 3802012 h 6858000"/>
              <a:gd name="connsiteX191" fmla="*/ 698834 w 7467600"/>
              <a:gd name="connsiteY191" fmla="*/ 3952272 h 6858000"/>
              <a:gd name="connsiteX192" fmla="*/ 34256 w 7467600"/>
              <a:gd name="connsiteY192" fmla="*/ 4347603 h 6858000"/>
              <a:gd name="connsiteX193" fmla="*/ 527241 w 7467600"/>
              <a:gd name="connsiteY193" fmla="*/ 4065078 h 6858000"/>
              <a:gd name="connsiteX194" fmla="*/ 1510397 w 7467600"/>
              <a:gd name="connsiteY194" fmla="*/ 3684705 h 6858000"/>
              <a:gd name="connsiteX195" fmla="*/ 1313114 w 7467600"/>
              <a:gd name="connsiteY195" fmla="*/ 3655216 h 6858000"/>
              <a:gd name="connsiteX196" fmla="*/ 1109304 w 7467600"/>
              <a:gd name="connsiteY196" fmla="*/ 3669030 h 6858000"/>
              <a:gd name="connsiteX197" fmla="*/ 8129 w 7467600"/>
              <a:gd name="connsiteY197" fmla="*/ 4330519 h 6858000"/>
              <a:gd name="connsiteX198" fmla="*/ 687572 w 7467600"/>
              <a:gd name="connsiteY198" fmla="*/ 3925629 h 6858000"/>
              <a:gd name="connsiteX199" fmla="*/ 1138365 w 7467600"/>
              <a:gd name="connsiteY199" fmla="*/ 3774515 h 6858000"/>
              <a:gd name="connsiteX200" fmla="*/ 1505579 w 7467600"/>
              <a:gd name="connsiteY200" fmla="*/ 3655526 h 6858000"/>
              <a:gd name="connsiteX201" fmla="*/ 1313114 w 7467600"/>
              <a:gd name="connsiteY201" fmla="*/ 3655216 h 6858000"/>
              <a:gd name="connsiteX202" fmla="*/ 3655073 w 7467600"/>
              <a:gd name="connsiteY202" fmla="*/ 3650884 h 6858000"/>
              <a:gd name="connsiteX203" fmla="*/ 3989938 w 7467600"/>
              <a:gd name="connsiteY203" fmla="*/ 3991685 h 6858000"/>
              <a:gd name="connsiteX204" fmla="*/ 4393907 w 7467600"/>
              <a:gd name="connsiteY204" fmla="*/ 4261258 h 6858000"/>
              <a:gd name="connsiteX205" fmla="*/ 4648051 w 7467600"/>
              <a:gd name="connsiteY205" fmla="*/ 4374051 h 6858000"/>
              <a:gd name="connsiteX206" fmla="*/ 4383389 w 7467600"/>
              <a:gd name="connsiteY206" fmla="*/ 4184369 h 6858000"/>
              <a:gd name="connsiteX207" fmla="*/ 4165508 w 7467600"/>
              <a:gd name="connsiteY207" fmla="*/ 4035196 h 6858000"/>
              <a:gd name="connsiteX208" fmla="*/ 4068162 w 7467600"/>
              <a:gd name="connsiteY208" fmla="*/ 3953394 h 6858000"/>
              <a:gd name="connsiteX209" fmla="*/ 3981416 w 7467600"/>
              <a:gd name="connsiteY209" fmla="*/ 3880482 h 6858000"/>
              <a:gd name="connsiteX210" fmla="*/ 3800147 w 7467600"/>
              <a:gd name="connsiteY210" fmla="*/ 3749872 h 6858000"/>
              <a:gd name="connsiteX211" fmla="*/ 3655073 w 7467600"/>
              <a:gd name="connsiteY211" fmla="*/ 3650884 h 6858000"/>
              <a:gd name="connsiteX212" fmla="*/ 3670252 w 7467600"/>
              <a:gd name="connsiteY212" fmla="*/ 3622798 h 6858000"/>
              <a:gd name="connsiteX213" fmla="*/ 3817258 w 7467600"/>
              <a:gd name="connsiteY213" fmla="*/ 3723577 h 6858000"/>
              <a:gd name="connsiteX214" fmla="*/ 4000461 w 7467600"/>
              <a:gd name="connsiteY214" fmla="*/ 3855966 h 6858000"/>
              <a:gd name="connsiteX215" fmla="*/ 4088180 w 7467600"/>
              <a:gd name="connsiteY215" fmla="*/ 3929774 h 6858000"/>
              <a:gd name="connsiteX216" fmla="*/ 4184555 w 7467600"/>
              <a:gd name="connsiteY216" fmla="*/ 4010683 h 6858000"/>
              <a:gd name="connsiteX217" fmla="*/ 4399563 w 7467600"/>
              <a:gd name="connsiteY217" fmla="*/ 4158106 h 6858000"/>
              <a:gd name="connsiteX218" fmla="*/ 4684469 w 7467600"/>
              <a:gd name="connsiteY218" fmla="*/ 4364680 h 6858000"/>
              <a:gd name="connsiteX219" fmla="*/ 4690271 w 7467600"/>
              <a:gd name="connsiteY219" fmla="*/ 4370034 h 6858000"/>
              <a:gd name="connsiteX220" fmla="*/ 4136093 w 7467600"/>
              <a:gd name="connsiteY220" fmla="*/ 3858466 h 6858000"/>
              <a:gd name="connsiteX221" fmla="*/ 3670252 w 7467600"/>
              <a:gd name="connsiteY221" fmla="*/ 3622798 h 6858000"/>
              <a:gd name="connsiteX222" fmla="*/ 4440129 w 7467600"/>
              <a:gd name="connsiteY222" fmla="*/ 3448571 h 6858000"/>
              <a:gd name="connsiteX223" fmla="*/ 4856525 w 7467600"/>
              <a:gd name="connsiteY223" fmla="*/ 3915351 h 6858000"/>
              <a:gd name="connsiteX224" fmla="*/ 5059055 w 7467600"/>
              <a:gd name="connsiteY224" fmla="*/ 4108918 h 6858000"/>
              <a:gd name="connsiteX225" fmla="*/ 5290070 w 7467600"/>
              <a:gd name="connsiteY225" fmla="*/ 4263619 h 6858000"/>
              <a:gd name="connsiteX226" fmla="*/ 4834991 w 7467600"/>
              <a:gd name="connsiteY226" fmla="*/ 3830985 h 6858000"/>
              <a:gd name="connsiteX227" fmla="*/ 4440129 w 7467600"/>
              <a:gd name="connsiteY227" fmla="*/ 3448571 h 6858000"/>
              <a:gd name="connsiteX228" fmla="*/ 4441737 w 7467600"/>
              <a:gd name="connsiteY228" fmla="*/ 3399734 h 6858000"/>
              <a:gd name="connsiteX229" fmla="*/ 4431236 w 7467600"/>
              <a:gd name="connsiteY229" fmla="*/ 3400954 h 6858000"/>
              <a:gd name="connsiteX230" fmla="*/ 4557150 w 7467600"/>
              <a:gd name="connsiteY230" fmla="*/ 3510023 h 6858000"/>
              <a:gd name="connsiteX231" fmla="*/ 4856936 w 7467600"/>
              <a:gd name="connsiteY231" fmla="*/ 3809146 h 6858000"/>
              <a:gd name="connsiteX232" fmla="*/ 5111996 w 7467600"/>
              <a:gd name="connsiteY232" fmla="*/ 4065759 h 6858000"/>
              <a:gd name="connsiteX233" fmla="*/ 5388878 w 7467600"/>
              <a:gd name="connsiteY233" fmla="*/ 4300185 h 6858000"/>
              <a:gd name="connsiteX234" fmla="*/ 5425556 w 7467600"/>
              <a:gd name="connsiteY234" fmla="*/ 4308967 h 6858000"/>
              <a:gd name="connsiteX235" fmla="*/ 4943646 w 7467600"/>
              <a:gd name="connsiteY235" fmla="*/ 3822916 h 6858000"/>
              <a:gd name="connsiteX236" fmla="*/ 4594837 w 7467600"/>
              <a:gd name="connsiteY236" fmla="*/ 3532274 h 6858000"/>
              <a:gd name="connsiteX237" fmla="*/ 4441737 w 7467600"/>
              <a:gd name="connsiteY237" fmla="*/ 3399734 h 6858000"/>
              <a:gd name="connsiteX238" fmla="*/ 5425834 w 7467600"/>
              <a:gd name="connsiteY238" fmla="*/ 3162785 h 6858000"/>
              <a:gd name="connsiteX239" fmla="*/ 5401644 w 7467600"/>
              <a:gd name="connsiteY239" fmla="*/ 3617847 h 6858000"/>
              <a:gd name="connsiteX240" fmla="*/ 5467256 w 7467600"/>
              <a:gd name="connsiteY240" fmla="*/ 4175494 h 6858000"/>
              <a:gd name="connsiteX241" fmla="*/ 5448069 w 7467600"/>
              <a:gd name="connsiteY241" fmla="*/ 3567554 h 6858000"/>
              <a:gd name="connsiteX242" fmla="*/ 5425834 w 7467600"/>
              <a:gd name="connsiteY242" fmla="*/ 3162785 h 6858000"/>
              <a:gd name="connsiteX243" fmla="*/ 1318687 w 7467600"/>
              <a:gd name="connsiteY243" fmla="*/ 3113840 h 6858000"/>
              <a:gd name="connsiteX244" fmla="*/ 1066793 w 7467600"/>
              <a:gd name="connsiteY244" fmla="*/ 3212171 h 6858000"/>
              <a:gd name="connsiteX245" fmla="*/ 993319 w 7467600"/>
              <a:gd name="connsiteY245" fmla="*/ 3247648 h 6858000"/>
              <a:gd name="connsiteX246" fmla="*/ 853081 w 7467600"/>
              <a:gd name="connsiteY246" fmla="*/ 3312410 h 6858000"/>
              <a:gd name="connsiteX247" fmla="*/ 805957 w 7467600"/>
              <a:gd name="connsiteY247" fmla="*/ 3330443 h 6858000"/>
              <a:gd name="connsiteX248" fmla="*/ 1318687 w 7467600"/>
              <a:gd name="connsiteY248" fmla="*/ 3113840 h 6858000"/>
              <a:gd name="connsiteX249" fmla="*/ 5453702 w 7467600"/>
              <a:gd name="connsiteY249" fmla="*/ 3090882 h 6858000"/>
              <a:gd name="connsiteX250" fmla="*/ 5480135 w 7467600"/>
              <a:gd name="connsiteY250" fmla="*/ 3565802 h 6858000"/>
              <a:gd name="connsiteX251" fmla="*/ 5499023 w 7467600"/>
              <a:gd name="connsiteY251" fmla="*/ 4166310 h 6858000"/>
              <a:gd name="connsiteX252" fmla="*/ 5547022 w 7467600"/>
              <a:gd name="connsiteY252" fmla="*/ 3607838 h 6858000"/>
              <a:gd name="connsiteX253" fmla="*/ 5515964 w 7467600"/>
              <a:gd name="connsiteY253" fmla="*/ 3378541 h 6858000"/>
              <a:gd name="connsiteX254" fmla="*/ 5453702 w 7467600"/>
              <a:gd name="connsiteY254" fmla="*/ 3090882 h 6858000"/>
              <a:gd name="connsiteX255" fmla="*/ 1238695 w 7467600"/>
              <a:gd name="connsiteY255" fmla="*/ 3076820 h 6858000"/>
              <a:gd name="connsiteX256" fmla="*/ 716371 w 7467600"/>
              <a:gd name="connsiteY256" fmla="*/ 3293249 h 6858000"/>
              <a:gd name="connsiteX257" fmla="*/ 579522 w 7467600"/>
              <a:gd name="connsiteY257" fmla="*/ 3371759 h 6858000"/>
              <a:gd name="connsiteX258" fmla="*/ 600288 w 7467600"/>
              <a:gd name="connsiteY258" fmla="*/ 3365555 h 6858000"/>
              <a:gd name="connsiteX259" fmla="*/ 840692 w 7467600"/>
              <a:gd name="connsiteY259" fmla="*/ 3284921 h 6858000"/>
              <a:gd name="connsiteX260" fmla="*/ 979248 w 7467600"/>
              <a:gd name="connsiteY260" fmla="*/ 3221003 h 6858000"/>
              <a:gd name="connsiteX261" fmla="*/ 1053282 w 7467600"/>
              <a:gd name="connsiteY261" fmla="*/ 3185247 h 6858000"/>
              <a:gd name="connsiteX262" fmla="*/ 1320603 w 7467600"/>
              <a:gd name="connsiteY262" fmla="*/ 3081281 h 6858000"/>
              <a:gd name="connsiteX263" fmla="*/ 1238695 w 7467600"/>
              <a:gd name="connsiteY263" fmla="*/ 3076820 h 6858000"/>
              <a:gd name="connsiteX264" fmla="*/ 5425627 w 7467600"/>
              <a:gd name="connsiteY264" fmla="*/ 2954192 h 6858000"/>
              <a:gd name="connsiteX265" fmla="*/ 5470770 w 7467600"/>
              <a:gd name="connsiteY265" fmla="*/ 3005435 h 6858000"/>
              <a:gd name="connsiteX266" fmla="*/ 5519779 w 7467600"/>
              <a:gd name="connsiteY266" fmla="*/ 4359223 h 6858000"/>
              <a:gd name="connsiteX267" fmla="*/ 5520293 w 7467600"/>
              <a:gd name="connsiteY267" fmla="*/ 4360602 h 6858000"/>
              <a:gd name="connsiteX268" fmla="*/ 5767221 w 7467600"/>
              <a:gd name="connsiteY268" fmla="*/ 4665564 h 6858000"/>
              <a:gd name="connsiteX269" fmla="*/ 6937169 w 7467600"/>
              <a:gd name="connsiteY269" fmla="*/ 4815941 h 6858000"/>
              <a:gd name="connsiteX270" fmla="*/ 6953922 w 7467600"/>
              <a:gd name="connsiteY270" fmla="*/ 4890068 h 6858000"/>
              <a:gd name="connsiteX271" fmla="*/ 6071359 w 7467600"/>
              <a:gd name="connsiteY271" fmla="*/ 4770770 h 6858000"/>
              <a:gd name="connsiteX272" fmla="*/ 6038839 w 7467600"/>
              <a:gd name="connsiteY272" fmla="*/ 4764474 h 6858000"/>
              <a:gd name="connsiteX273" fmla="*/ 6038706 w 7467600"/>
              <a:gd name="connsiteY273" fmla="*/ 4763847 h 6858000"/>
              <a:gd name="connsiteX274" fmla="*/ 6037784 w 7467600"/>
              <a:gd name="connsiteY274" fmla="*/ 4764270 h 6858000"/>
              <a:gd name="connsiteX275" fmla="*/ 6038839 w 7467600"/>
              <a:gd name="connsiteY275" fmla="*/ 4764474 h 6858000"/>
              <a:gd name="connsiteX276" fmla="*/ 6040338 w 7467600"/>
              <a:gd name="connsiteY276" fmla="*/ 4771418 h 6858000"/>
              <a:gd name="connsiteX277" fmla="*/ 6024488 w 7467600"/>
              <a:gd name="connsiteY277" fmla="*/ 4809903 h 6858000"/>
              <a:gd name="connsiteX278" fmla="*/ 5599771 w 7467600"/>
              <a:gd name="connsiteY278" fmla="*/ 5509652 h 6858000"/>
              <a:gd name="connsiteX279" fmla="*/ 5548843 w 7467600"/>
              <a:gd name="connsiteY279" fmla="*/ 5563845 h 6858000"/>
              <a:gd name="connsiteX280" fmla="*/ 5940952 w 7467600"/>
              <a:gd name="connsiteY280" fmla="*/ 6250028 h 6858000"/>
              <a:gd name="connsiteX281" fmla="*/ 6043441 w 7467600"/>
              <a:gd name="connsiteY281" fmla="*/ 6665847 h 6858000"/>
              <a:gd name="connsiteX282" fmla="*/ 6093432 w 7467600"/>
              <a:gd name="connsiteY282" fmla="*/ 6858000 h 6858000"/>
              <a:gd name="connsiteX283" fmla="*/ 6034344 w 7467600"/>
              <a:gd name="connsiteY283" fmla="*/ 6858000 h 6858000"/>
              <a:gd name="connsiteX284" fmla="*/ 6026679 w 7467600"/>
              <a:gd name="connsiteY284" fmla="*/ 6836959 h 6858000"/>
              <a:gd name="connsiteX285" fmla="*/ 5800441 w 7467600"/>
              <a:gd name="connsiteY285" fmla="*/ 6335286 h 6858000"/>
              <a:gd name="connsiteX286" fmla="*/ 5526562 w 7467600"/>
              <a:gd name="connsiteY286" fmla="*/ 5705388 h 6858000"/>
              <a:gd name="connsiteX287" fmla="*/ 5519640 w 7467600"/>
              <a:gd name="connsiteY287" fmla="*/ 5683774 h 6858000"/>
              <a:gd name="connsiteX288" fmla="*/ 5844559 w 7467600"/>
              <a:gd name="connsiteY288" fmla="*/ 6553349 h 6858000"/>
              <a:gd name="connsiteX289" fmla="*/ 5975994 w 7467600"/>
              <a:gd name="connsiteY289" fmla="*/ 6858000 h 6858000"/>
              <a:gd name="connsiteX290" fmla="*/ 5898547 w 7467600"/>
              <a:gd name="connsiteY290" fmla="*/ 6858000 h 6858000"/>
              <a:gd name="connsiteX291" fmla="*/ 5682041 w 7467600"/>
              <a:gd name="connsiteY291" fmla="*/ 6355860 h 6858000"/>
              <a:gd name="connsiteX292" fmla="*/ 5461758 w 7467600"/>
              <a:gd name="connsiteY292" fmla="*/ 5820220 h 6858000"/>
              <a:gd name="connsiteX293" fmla="*/ 5237282 w 7467600"/>
              <a:gd name="connsiteY293" fmla="*/ 6579086 h 6858000"/>
              <a:gd name="connsiteX294" fmla="*/ 5115009 w 7467600"/>
              <a:gd name="connsiteY294" fmla="*/ 6858000 h 6858000"/>
              <a:gd name="connsiteX295" fmla="*/ 5028074 w 7467600"/>
              <a:gd name="connsiteY295" fmla="*/ 6858000 h 6858000"/>
              <a:gd name="connsiteX296" fmla="*/ 5079508 w 7467600"/>
              <a:gd name="connsiteY296" fmla="*/ 6749074 h 6858000"/>
              <a:gd name="connsiteX297" fmla="*/ 5371846 w 7467600"/>
              <a:gd name="connsiteY297" fmla="*/ 5924413 h 6858000"/>
              <a:gd name="connsiteX298" fmla="*/ 5270512 w 7467600"/>
              <a:gd name="connsiteY298" fmla="*/ 6138975 h 6858000"/>
              <a:gd name="connsiteX299" fmla="*/ 5062409 w 7467600"/>
              <a:gd name="connsiteY299" fmla="*/ 6653544 h 6858000"/>
              <a:gd name="connsiteX300" fmla="*/ 5036628 w 7467600"/>
              <a:gd name="connsiteY300" fmla="*/ 6754247 h 6858000"/>
              <a:gd name="connsiteX301" fmla="*/ 5009112 w 7467600"/>
              <a:gd name="connsiteY301" fmla="*/ 6858000 h 6858000"/>
              <a:gd name="connsiteX302" fmla="*/ 4976679 w 7467600"/>
              <a:gd name="connsiteY302" fmla="*/ 6858000 h 6858000"/>
              <a:gd name="connsiteX303" fmla="*/ 5006537 w 7467600"/>
              <a:gd name="connsiteY303" fmla="*/ 6747068 h 6858000"/>
              <a:gd name="connsiteX304" fmla="*/ 5032723 w 7467600"/>
              <a:gd name="connsiteY304" fmla="*/ 6644957 h 6858000"/>
              <a:gd name="connsiteX305" fmla="*/ 5242949 w 7467600"/>
              <a:gd name="connsiteY305" fmla="*/ 6125175 h 6858000"/>
              <a:gd name="connsiteX306" fmla="*/ 5286321 w 7467600"/>
              <a:gd name="connsiteY306" fmla="*/ 6033555 h 6858000"/>
              <a:gd name="connsiteX307" fmla="*/ 5008210 w 7467600"/>
              <a:gd name="connsiteY307" fmla="*/ 6649194 h 6858000"/>
              <a:gd name="connsiteX308" fmla="*/ 4986321 w 7467600"/>
              <a:gd name="connsiteY308" fmla="*/ 6765687 h 6858000"/>
              <a:gd name="connsiteX309" fmla="*/ 4973474 w 7467600"/>
              <a:gd name="connsiteY309" fmla="*/ 6858000 h 6858000"/>
              <a:gd name="connsiteX310" fmla="*/ 4907178 w 7467600"/>
              <a:gd name="connsiteY310" fmla="*/ 6858000 h 6858000"/>
              <a:gd name="connsiteX311" fmla="*/ 4910810 w 7467600"/>
              <a:gd name="connsiteY311" fmla="*/ 6829660 h 6858000"/>
              <a:gd name="connsiteX312" fmla="*/ 4987461 w 7467600"/>
              <a:gd name="connsiteY312" fmla="*/ 6432994 h 6858000"/>
              <a:gd name="connsiteX313" fmla="*/ 5179262 w 7467600"/>
              <a:gd name="connsiteY313" fmla="*/ 6035044 h 6858000"/>
              <a:gd name="connsiteX314" fmla="*/ 4689678 w 7467600"/>
              <a:gd name="connsiteY314" fmla="*/ 6440241 h 6858000"/>
              <a:gd name="connsiteX315" fmla="*/ 4477543 w 7467600"/>
              <a:gd name="connsiteY315" fmla="*/ 6674836 h 6858000"/>
              <a:gd name="connsiteX316" fmla="*/ 4329957 w 7467600"/>
              <a:gd name="connsiteY316" fmla="*/ 6858000 h 6858000"/>
              <a:gd name="connsiteX317" fmla="*/ 4218595 w 7467600"/>
              <a:gd name="connsiteY317" fmla="*/ 6858000 h 6858000"/>
              <a:gd name="connsiteX318" fmla="*/ 4368888 w 7467600"/>
              <a:gd name="connsiteY318" fmla="*/ 6668412 h 6858000"/>
              <a:gd name="connsiteX319" fmla="*/ 4563091 w 7467600"/>
              <a:gd name="connsiteY319" fmla="*/ 6442508 h 6858000"/>
              <a:gd name="connsiteX320" fmla="*/ 5387324 w 7467600"/>
              <a:gd name="connsiteY320" fmla="*/ 5705830 h 6858000"/>
              <a:gd name="connsiteX321" fmla="*/ 5073620 w 7467600"/>
              <a:gd name="connsiteY321" fmla="*/ 5955437 h 6858000"/>
              <a:gd name="connsiteX322" fmla="*/ 4689789 w 7467600"/>
              <a:gd name="connsiteY322" fmla="*/ 6268382 h 6858000"/>
              <a:gd name="connsiteX323" fmla="*/ 4418722 w 7467600"/>
              <a:gd name="connsiteY323" fmla="*/ 6570886 h 6858000"/>
              <a:gd name="connsiteX324" fmla="*/ 4214944 w 7467600"/>
              <a:gd name="connsiteY324" fmla="*/ 6858000 h 6858000"/>
              <a:gd name="connsiteX325" fmla="*/ 4177898 w 7467600"/>
              <a:gd name="connsiteY325" fmla="*/ 6858000 h 6858000"/>
              <a:gd name="connsiteX326" fmla="*/ 4391597 w 7467600"/>
              <a:gd name="connsiteY326" fmla="*/ 6556370 h 6858000"/>
              <a:gd name="connsiteX327" fmla="*/ 4668889 w 7467600"/>
              <a:gd name="connsiteY327" fmla="*/ 6246399 h 6858000"/>
              <a:gd name="connsiteX328" fmla="*/ 5055427 w 7467600"/>
              <a:gd name="connsiteY328" fmla="*/ 5931476 h 6858000"/>
              <a:gd name="connsiteX329" fmla="*/ 5371814 w 7467600"/>
              <a:gd name="connsiteY329" fmla="*/ 5678975 h 6858000"/>
              <a:gd name="connsiteX330" fmla="*/ 4987918 w 7467600"/>
              <a:gd name="connsiteY330" fmla="*/ 5838701 h 6858000"/>
              <a:gd name="connsiteX331" fmla="*/ 4317146 w 7467600"/>
              <a:gd name="connsiteY331" fmla="*/ 6587716 h 6858000"/>
              <a:gd name="connsiteX332" fmla="*/ 4171627 w 7467600"/>
              <a:gd name="connsiteY332" fmla="*/ 6858000 h 6858000"/>
              <a:gd name="connsiteX333" fmla="*/ 4081585 w 7467600"/>
              <a:gd name="connsiteY333" fmla="*/ 6858000 h 6858000"/>
              <a:gd name="connsiteX334" fmla="*/ 4238603 w 7467600"/>
              <a:gd name="connsiteY334" fmla="*/ 6559341 h 6858000"/>
              <a:gd name="connsiteX335" fmla="*/ 4778333 w 7467600"/>
              <a:gd name="connsiteY335" fmla="*/ 5873626 h 6858000"/>
              <a:gd name="connsiteX336" fmla="*/ 5414185 w 7467600"/>
              <a:gd name="connsiteY336" fmla="*/ 5573882 h 6858000"/>
              <a:gd name="connsiteX337" fmla="*/ 5959648 w 7467600"/>
              <a:gd name="connsiteY337" fmla="*/ 4760797 h 6858000"/>
              <a:gd name="connsiteX338" fmla="*/ 5355019 w 7467600"/>
              <a:gd name="connsiteY338" fmla="*/ 4734672 h 6858000"/>
              <a:gd name="connsiteX339" fmla="*/ 5083565 w 7467600"/>
              <a:gd name="connsiteY339" fmla="*/ 5179121 h 6858000"/>
              <a:gd name="connsiteX340" fmla="*/ 4713577 w 7467600"/>
              <a:gd name="connsiteY340" fmla="*/ 5616803 h 6858000"/>
              <a:gd name="connsiteX341" fmla="*/ 3989559 w 7467600"/>
              <a:gd name="connsiteY341" fmla="*/ 6145945 h 6858000"/>
              <a:gd name="connsiteX342" fmla="*/ 3939824 w 7467600"/>
              <a:gd name="connsiteY342" fmla="*/ 6066900 h 6858000"/>
              <a:gd name="connsiteX343" fmla="*/ 4584537 w 7467600"/>
              <a:gd name="connsiteY343" fmla="*/ 5324826 h 6858000"/>
              <a:gd name="connsiteX344" fmla="*/ 5037105 w 7467600"/>
              <a:gd name="connsiteY344" fmla="*/ 5088765 h 6858000"/>
              <a:gd name="connsiteX345" fmla="*/ 5039930 w 7467600"/>
              <a:gd name="connsiteY345" fmla="*/ 5089585 h 6858000"/>
              <a:gd name="connsiteX346" fmla="*/ 5263764 w 7467600"/>
              <a:gd name="connsiteY346" fmla="*/ 4735525 h 6858000"/>
              <a:gd name="connsiteX347" fmla="*/ 4086300 w 7467600"/>
              <a:gd name="connsiteY347" fmla="*/ 4884599 h 6858000"/>
              <a:gd name="connsiteX348" fmla="*/ 4085485 w 7467600"/>
              <a:gd name="connsiteY348" fmla="*/ 4899070 h 6858000"/>
              <a:gd name="connsiteX349" fmla="*/ 3871915 w 7467600"/>
              <a:gd name="connsiteY349" fmla="*/ 5253645 h 6858000"/>
              <a:gd name="connsiteX350" fmla="*/ 3799374 w 7467600"/>
              <a:gd name="connsiteY350" fmla="*/ 5466127 h 6858000"/>
              <a:gd name="connsiteX351" fmla="*/ 3498850 w 7467600"/>
              <a:gd name="connsiteY351" fmla="*/ 6661888 h 6858000"/>
              <a:gd name="connsiteX352" fmla="*/ 3399216 w 7467600"/>
              <a:gd name="connsiteY352" fmla="*/ 6858000 h 6858000"/>
              <a:gd name="connsiteX353" fmla="*/ 3303688 w 7467600"/>
              <a:gd name="connsiteY353" fmla="*/ 6858000 h 6858000"/>
              <a:gd name="connsiteX354" fmla="*/ 3391774 w 7467600"/>
              <a:gd name="connsiteY354" fmla="*/ 6697181 h 6858000"/>
              <a:gd name="connsiteX355" fmla="*/ 3735540 w 7467600"/>
              <a:gd name="connsiteY355" fmla="*/ 5546923 h 6858000"/>
              <a:gd name="connsiteX356" fmla="*/ 3729438 w 7467600"/>
              <a:gd name="connsiteY356" fmla="*/ 5569058 h 6858000"/>
              <a:gd name="connsiteX357" fmla="*/ 3707782 w 7467600"/>
              <a:gd name="connsiteY357" fmla="*/ 5644908 h 6858000"/>
              <a:gd name="connsiteX358" fmla="*/ 3583827 w 7467600"/>
              <a:gd name="connsiteY358" fmla="*/ 6039215 h 6858000"/>
              <a:gd name="connsiteX359" fmla="*/ 3547861 w 7467600"/>
              <a:gd name="connsiteY359" fmla="*/ 6129609 h 6858000"/>
              <a:gd name="connsiteX360" fmla="*/ 3490905 w 7467600"/>
              <a:gd name="connsiteY360" fmla="*/ 6277660 h 6858000"/>
              <a:gd name="connsiteX361" fmla="*/ 3455859 w 7467600"/>
              <a:gd name="connsiteY361" fmla="*/ 6391301 h 6858000"/>
              <a:gd name="connsiteX362" fmla="*/ 3429112 w 7467600"/>
              <a:gd name="connsiteY362" fmla="*/ 6479469 h 6858000"/>
              <a:gd name="connsiteX363" fmla="*/ 3304862 w 7467600"/>
              <a:gd name="connsiteY363" fmla="*/ 6796476 h 6858000"/>
              <a:gd name="connsiteX364" fmla="*/ 3276071 w 7467600"/>
              <a:gd name="connsiteY364" fmla="*/ 6858000 h 6858000"/>
              <a:gd name="connsiteX365" fmla="*/ 3240805 w 7467600"/>
              <a:gd name="connsiteY365" fmla="*/ 6858000 h 6858000"/>
              <a:gd name="connsiteX366" fmla="*/ 3275917 w 7467600"/>
              <a:gd name="connsiteY366" fmla="*/ 6783192 h 6858000"/>
              <a:gd name="connsiteX367" fmla="*/ 3399358 w 7467600"/>
              <a:gd name="connsiteY367" fmla="*/ 6469011 h 6858000"/>
              <a:gd name="connsiteX368" fmla="*/ 3425650 w 7467600"/>
              <a:gd name="connsiteY368" fmla="*/ 6381333 h 6858000"/>
              <a:gd name="connsiteX369" fmla="*/ 3460661 w 7467600"/>
              <a:gd name="connsiteY369" fmla="*/ 6266763 h 6858000"/>
              <a:gd name="connsiteX370" fmla="*/ 3518021 w 7467600"/>
              <a:gd name="connsiteY370" fmla="*/ 6117298 h 6858000"/>
              <a:gd name="connsiteX371" fmla="*/ 3554035 w 7467600"/>
              <a:gd name="connsiteY371" fmla="*/ 6027832 h 6858000"/>
              <a:gd name="connsiteX372" fmla="*/ 3677174 w 7467600"/>
              <a:gd name="connsiteY372" fmla="*/ 5636351 h 6858000"/>
              <a:gd name="connsiteX373" fmla="*/ 3698819 w 7467600"/>
              <a:gd name="connsiteY373" fmla="*/ 5560503 h 6858000"/>
              <a:gd name="connsiteX374" fmla="*/ 3702094 w 7467600"/>
              <a:gd name="connsiteY374" fmla="*/ 5549194 h 6858000"/>
              <a:gd name="connsiteX375" fmla="*/ 3398355 w 7467600"/>
              <a:gd name="connsiteY375" fmla="*/ 6094603 h 6858000"/>
              <a:gd name="connsiteX376" fmla="*/ 3193941 w 7467600"/>
              <a:gd name="connsiteY376" fmla="*/ 6798775 h 6858000"/>
              <a:gd name="connsiteX377" fmla="*/ 3184140 w 7467600"/>
              <a:gd name="connsiteY377" fmla="*/ 6858000 h 6858000"/>
              <a:gd name="connsiteX378" fmla="*/ 3099978 w 7467600"/>
              <a:gd name="connsiteY378" fmla="*/ 6858000 h 6858000"/>
              <a:gd name="connsiteX379" fmla="*/ 3101556 w 7467600"/>
              <a:gd name="connsiteY379" fmla="*/ 6843337 h 6858000"/>
              <a:gd name="connsiteX380" fmla="*/ 3370162 w 7467600"/>
              <a:gd name="connsiteY380" fmla="*/ 5785550 h 6858000"/>
              <a:gd name="connsiteX381" fmla="*/ 3746477 w 7467600"/>
              <a:gd name="connsiteY381" fmla="*/ 5377889 h 6858000"/>
              <a:gd name="connsiteX382" fmla="*/ 3863399 w 7467600"/>
              <a:gd name="connsiteY382" fmla="*/ 5087257 h 6858000"/>
              <a:gd name="connsiteX383" fmla="*/ 3968712 w 7467600"/>
              <a:gd name="connsiteY383" fmla="*/ 4913989 h 6858000"/>
              <a:gd name="connsiteX384" fmla="*/ 2792390 w 7467600"/>
              <a:gd name="connsiteY384" fmla="*/ 5382974 h 6858000"/>
              <a:gd name="connsiteX385" fmla="*/ 2714982 w 7467600"/>
              <a:gd name="connsiteY385" fmla="*/ 5427051 h 6858000"/>
              <a:gd name="connsiteX386" fmla="*/ 2813361 w 7467600"/>
              <a:gd name="connsiteY386" fmla="*/ 6023912 h 6858000"/>
              <a:gd name="connsiteX387" fmla="*/ 2688430 w 7467600"/>
              <a:gd name="connsiteY387" fmla="*/ 6801564 h 6858000"/>
              <a:gd name="connsiteX388" fmla="*/ 2629626 w 7467600"/>
              <a:gd name="connsiteY388" fmla="*/ 6763394 h 6858000"/>
              <a:gd name="connsiteX389" fmla="*/ 2565328 w 7467600"/>
              <a:gd name="connsiteY389" fmla="*/ 5516399 h 6858000"/>
              <a:gd name="connsiteX390" fmla="*/ 1922999 w 7467600"/>
              <a:gd name="connsiteY390" fmla="*/ 5980343 h 6858000"/>
              <a:gd name="connsiteX391" fmla="*/ 1950261 w 7467600"/>
              <a:gd name="connsiteY391" fmla="*/ 6405858 h 6858000"/>
              <a:gd name="connsiteX392" fmla="*/ 2365554 w 7467600"/>
              <a:gd name="connsiteY392" fmla="*/ 6759107 h 6858000"/>
              <a:gd name="connsiteX393" fmla="*/ 2424142 w 7467600"/>
              <a:gd name="connsiteY393" fmla="*/ 6858000 h 6858000"/>
              <a:gd name="connsiteX394" fmla="*/ 2395994 w 7467600"/>
              <a:gd name="connsiteY394" fmla="*/ 6858000 h 6858000"/>
              <a:gd name="connsiteX395" fmla="*/ 2392863 w 7467600"/>
              <a:gd name="connsiteY395" fmla="*/ 6852964 h 6858000"/>
              <a:gd name="connsiteX396" fmla="*/ 2017589 w 7467600"/>
              <a:gd name="connsiteY396" fmla="*/ 6493982 h 6858000"/>
              <a:gd name="connsiteX397" fmla="*/ 2147336 w 7467600"/>
              <a:gd name="connsiteY397" fmla="*/ 6594052 h 6858000"/>
              <a:gd name="connsiteX398" fmla="*/ 2207047 w 7467600"/>
              <a:gd name="connsiteY398" fmla="*/ 6654540 h 6858000"/>
              <a:gd name="connsiteX399" fmla="*/ 2299106 w 7467600"/>
              <a:gd name="connsiteY399" fmla="*/ 6778931 h 6858000"/>
              <a:gd name="connsiteX400" fmla="*/ 2314430 w 7467600"/>
              <a:gd name="connsiteY400" fmla="*/ 6801144 h 6858000"/>
              <a:gd name="connsiteX401" fmla="*/ 2352406 w 7467600"/>
              <a:gd name="connsiteY401" fmla="*/ 6858000 h 6858000"/>
              <a:gd name="connsiteX402" fmla="*/ 2314492 w 7467600"/>
              <a:gd name="connsiteY402" fmla="*/ 6858000 h 6858000"/>
              <a:gd name="connsiteX403" fmla="*/ 2288095 w 7467600"/>
              <a:gd name="connsiteY403" fmla="*/ 6818030 h 6858000"/>
              <a:gd name="connsiteX404" fmla="*/ 2272768 w 7467600"/>
              <a:gd name="connsiteY404" fmla="*/ 6795822 h 6858000"/>
              <a:gd name="connsiteX405" fmla="*/ 2182715 w 7467600"/>
              <a:gd name="connsiteY405" fmla="*/ 6675071 h 6858000"/>
              <a:gd name="connsiteX406" fmla="*/ 2032061 w 7467600"/>
              <a:gd name="connsiteY406" fmla="*/ 6541380 h 6858000"/>
              <a:gd name="connsiteX407" fmla="*/ 2257220 w 7467600"/>
              <a:gd name="connsiteY407" fmla="*/ 6826257 h 6858000"/>
              <a:gd name="connsiteX408" fmla="*/ 2281324 w 7467600"/>
              <a:gd name="connsiteY408" fmla="*/ 6858000 h 6858000"/>
              <a:gd name="connsiteX409" fmla="*/ 2242860 w 7467600"/>
              <a:gd name="connsiteY409" fmla="*/ 6858000 h 6858000"/>
              <a:gd name="connsiteX410" fmla="*/ 2232818 w 7467600"/>
              <a:gd name="connsiteY410" fmla="*/ 6844926 h 6858000"/>
              <a:gd name="connsiteX411" fmla="*/ 1990172 w 7467600"/>
              <a:gd name="connsiteY411" fmla="*/ 6542121 h 6858000"/>
              <a:gd name="connsiteX412" fmla="*/ 2124090 w 7467600"/>
              <a:gd name="connsiteY412" fmla="*/ 6761017 h 6858000"/>
              <a:gd name="connsiteX413" fmla="*/ 2200380 w 7467600"/>
              <a:gd name="connsiteY413" fmla="*/ 6858000 h 6858000"/>
              <a:gd name="connsiteX414" fmla="*/ 2147507 w 7467600"/>
              <a:gd name="connsiteY414" fmla="*/ 6858000 h 6858000"/>
              <a:gd name="connsiteX415" fmla="*/ 2070668 w 7467600"/>
              <a:gd name="connsiteY415" fmla="*/ 6761520 h 6858000"/>
              <a:gd name="connsiteX416" fmla="*/ 1975142 w 7467600"/>
              <a:gd name="connsiteY416" fmla="*/ 6585570 h 6858000"/>
              <a:gd name="connsiteX417" fmla="*/ 2050035 w 7467600"/>
              <a:gd name="connsiteY417" fmla="*/ 6813345 h 6858000"/>
              <a:gd name="connsiteX418" fmla="*/ 2063025 w 7467600"/>
              <a:gd name="connsiteY418" fmla="*/ 6858000 h 6858000"/>
              <a:gd name="connsiteX419" fmla="*/ 2021675 w 7467600"/>
              <a:gd name="connsiteY419" fmla="*/ 6858000 h 6858000"/>
              <a:gd name="connsiteX420" fmla="*/ 2019308 w 7467600"/>
              <a:gd name="connsiteY420" fmla="*/ 6847118 h 6858000"/>
              <a:gd name="connsiteX421" fmla="*/ 1938835 w 7467600"/>
              <a:gd name="connsiteY421" fmla="*/ 6551160 h 6858000"/>
              <a:gd name="connsiteX422" fmla="*/ 1953230 w 7467600"/>
              <a:gd name="connsiteY422" fmla="*/ 6759699 h 6858000"/>
              <a:gd name="connsiteX423" fmla="*/ 1956763 w 7467600"/>
              <a:gd name="connsiteY423" fmla="*/ 6778191 h 6858000"/>
              <a:gd name="connsiteX424" fmla="*/ 1967925 w 7467600"/>
              <a:gd name="connsiteY424" fmla="*/ 6858000 h 6858000"/>
              <a:gd name="connsiteX425" fmla="*/ 1936622 w 7467600"/>
              <a:gd name="connsiteY425" fmla="*/ 6858000 h 6858000"/>
              <a:gd name="connsiteX426" fmla="*/ 1926261 w 7467600"/>
              <a:gd name="connsiteY426" fmla="*/ 6784064 h 6858000"/>
              <a:gd name="connsiteX427" fmla="*/ 1922724 w 7467600"/>
              <a:gd name="connsiteY427" fmla="*/ 6765577 h 6858000"/>
              <a:gd name="connsiteX428" fmla="*/ 1904650 w 7467600"/>
              <a:gd name="connsiteY428" fmla="*/ 6639616 h 6858000"/>
              <a:gd name="connsiteX429" fmla="*/ 1885273 w 7467600"/>
              <a:gd name="connsiteY429" fmla="*/ 6858000 h 6858000"/>
              <a:gd name="connsiteX430" fmla="*/ 1854363 w 7467600"/>
              <a:gd name="connsiteY430" fmla="*/ 6858000 h 6858000"/>
              <a:gd name="connsiteX431" fmla="*/ 1880391 w 7467600"/>
              <a:gd name="connsiteY431" fmla="*/ 6603796 h 6858000"/>
              <a:gd name="connsiteX432" fmla="*/ 1818273 w 7467600"/>
              <a:gd name="connsiteY432" fmla="*/ 6715729 h 6858000"/>
              <a:gd name="connsiteX433" fmla="*/ 1794691 w 7467600"/>
              <a:gd name="connsiteY433" fmla="*/ 6843239 h 6858000"/>
              <a:gd name="connsiteX434" fmla="*/ 1794914 w 7467600"/>
              <a:gd name="connsiteY434" fmla="*/ 6858000 h 6858000"/>
              <a:gd name="connsiteX435" fmla="*/ 1746128 w 7467600"/>
              <a:gd name="connsiteY435" fmla="*/ 6858000 h 6858000"/>
              <a:gd name="connsiteX436" fmla="*/ 1753934 w 7467600"/>
              <a:gd name="connsiteY436" fmla="*/ 6724796 h 6858000"/>
              <a:gd name="connsiteX437" fmla="*/ 1792053 w 7467600"/>
              <a:gd name="connsiteY437" fmla="*/ 6572396 h 6858000"/>
              <a:gd name="connsiteX438" fmla="*/ 1862248 w 7467600"/>
              <a:gd name="connsiteY438" fmla="*/ 6266397 h 6858000"/>
              <a:gd name="connsiteX439" fmla="*/ 1862250 w 7467600"/>
              <a:gd name="connsiteY439" fmla="*/ 6033531 h 6858000"/>
              <a:gd name="connsiteX440" fmla="*/ 1211999 w 7467600"/>
              <a:gd name="connsiteY440" fmla="*/ 6683610 h 6858000"/>
              <a:gd name="connsiteX441" fmla="*/ 1213266 w 7467600"/>
              <a:gd name="connsiteY441" fmla="*/ 6691947 h 6858000"/>
              <a:gd name="connsiteX442" fmla="*/ 1203370 w 7467600"/>
              <a:gd name="connsiteY442" fmla="*/ 6850676 h 6858000"/>
              <a:gd name="connsiteX443" fmla="*/ 1203671 w 7467600"/>
              <a:gd name="connsiteY443" fmla="*/ 6858000 h 6858000"/>
              <a:gd name="connsiteX444" fmla="*/ 1143180 w 7467600"/>
              <a:gd name="connsiteY444" fmla="*/ 6858000 h 6858000"/>
              <a:gd name="connsiteX445" fmla="*/ 1142176 w 7467600"/>
              <a:gd name="connsiteY445" fmla="*/ 6766045 h 6858000"/>
              <a:gd name="connsiteX446" fmla="*/ 1067484 w 7467600"/>
              <a:gd name="connsiteY446" fmla="*/ 6858000 h 6858000"/>
              <a:gd name="connsiteX447" fmla="*/ 953928 w 7467600"/>
              <a:gd name="connsiteY447" fmla="*/ 6858000 h 6858000"/>
              <a:gd name="connsiteX448" fmla="*/ 959715 w 7467600"/>
              <a:gd name="connsiteY448" fmla="*/ 6850185 h 6858000"/>
              <a:gd name="connsiteX449" fmla="*/ 1483788 w 7467600"/>
              <a:gd name="connsiteY449" fmla="*/ 6259174 h 6858000"/>
              <a:gd name="connsiteX450" fmla="*/ 1100671 w 7467600"/>
              <a:gd name="connsiteY450" fmla="*/ 6252137 h 6858000"/>
              <a:gd name="connsiteX451" fmla="*/ 1090144 w 7467600"/>
              <a:gd name="connsiteY451" fmla="*/ 6256748 h 6858000"/>
              <a:gd name="connsiteX452" fmla="*/ 1095872 w 7467600"/>
              <a:gd name="connsiteY452" fmla="*/ 6271892 h 6858000"/>
              <a:gd name="connsiteX453" fmla="*/ 262785 w 7467600"/>
              <a:gd name="connsiteY453" fmla="*/ 6845450 h 6858000"/>
              <a:gd name="connsiteX454" fmla="*/ 209968 w 7467600"/>
              <a:gd name="connsiteY454" fmla="*/ 6770713 h 6858000"/>
              <a:gd name="connsiteX455" fmla="*/ 873460 w 7467600"/>
              <a:gd name="connsiteY455" fmla="*/ 6253768 h 6858000"/>
              <a:gd name="connsiteX456" fmla="*/ 192686 w 7467600"/>
              <a:gd name="connsiteY456" fmla="*/ 5849257 h 6858000"/>
              <a:gd name="connsiteX457" fmla="*/ 4696 w 7467600"/>
              <a:gd name="connsiteY457" fmla="*/ 5697668 h 6858000"/>
              <a:gd name="connsiteX458" fmla="*/ 0 w 7467600"/>
              <a:gd name="connsiteY458" fmla="*/ 5689984 h 6858000"/>
              <a:gd name="connsiteX459" fmla="*/ 0 w 7467600"/>
              <a:gd name="connsiteY459" fmla="*/ 5513472 h 6858000"/>
              <a:gd name="connsiteX460" fmla="*/ 174101 w 7467600"/>
              <a:gd name="connsiteY460" fmla="*/ 5620277 h 6858000"/>
              <a:gd name="connsiteX461" fmla="*/ 891800 w 7467600"/>
              <a:gd name="connsiteY461" fmla="*/ 6036935 h 6858000"/>
              <a:gd name="connsiteX462" fmla="*/ 1072219 w 7467600"/>
              <a:gd name="connsiteY462" fmla="*/ 6169443 h 6858000"/>
              <a:gd name="connsiteX463" fmla="*/ 1074117 w 7467600"/>
              <a:gd name="connsiteY463" fmla="*/ 6170301 h 6858000"/>
              <a:gd name="connsiteX464" fmla="*/ 1083114 w 7467600"/>
              <a:gd name="connsiteY464" fmla="*/ 6174131 h 6858000"/>
              <a:gd name="connsiteX465" fmla="*/ 1543010 w 7467600"/>
              <a:gd name="connsiteY465" fmla="*/ 6191140 h 6858000"/>
              <a:gd name="connsiteX466" fmla="*/ 1551080 w 7467600"/>
              <a:gd name="connsiteY466" fmla="*/ 6195006 h 6858000"/>
              <a:gd name="connsiteX467" fmla="*/ 2345443 w 7467600"/>
              <a:gd name="connsiteY467" fmla="*/ 5549882 h 6858000"/>
              <a:gd name="connsiteX468" fmla="*/ 1721499 w 7467600"/>
              <a:gd name="connsiteY468" fmla="*/ 5599969 h 6858000"/>
              <a:gd name="connsiteX469" fmla="*/ 767716 w 7467600"/>
              <a:gd name="connsiteY469" fmla="*/ 5472768 h 6858000"/>
              <a:gd name="connsiteX470" fmla="*/ 722147 w 7467600"/>
              <a:gd name="connsiteY470" fmla="*/ 5393091 h 6858000"/>
              <a:gd name="connsiteX471" fmla="*/ 1485552 w 7467600"/>
              <a:gd name="connsiteY471" fmla="*/ 5313202 h 6858000"/>
              <a:gd name="connsiteX472" fmla="*/ 2143004 w 7467600"/>
              <a:gd name="connsiteY472" fmla="*/ 5402420 h 6858000"/>
              <a:gd name="connsiteX473" fmla="*/ 1933391 w 7467600"/>
              <a:gd name="connsiteY473" fmla="*/ 5156971 h 6858000"/>
              <a:gd name="connsiteX474" fmla="*/ 1827118 w 7467600"/>
              <a:gd name="connsiteY474" fmla="*/ 4968410 h 6858000"/>
              <a:gd name="connsiteX475" fmla="*/ 1837349 w 7467600"/>
              <a:gd name="connsiteY475" fmla="*/ 4956357 h 6858000"/>
              <a:gd name="connsiteX476" fmla="*/ 2162835 w 7467600"/>
              <a:gd name="connsiteY476" fmla="*/ 5187853 h 6858000"/>
              <a:gd name="connsiteX477" fmla="*/ 2257167 w 7467600"/>
              <a:gd name="connsiteY477" fmla="*/ 5462123 h 6858000"/>
              <a:gd name="connsiteX478" fmla="*/ 2261598 w 7467600"/>
              <a:gd name="connsiteY478" fmla="*/ 5467998 h 6858000"/>
              <a:gd name="connsiteX479" fmla="*/ 2437177 w 7467600"/>
              <a:gd name="connsiteY479" fmla="*/ 5479608 h 6858000"/>
              <a:gd name="connsiteX480" fmla="*/ 2445247 w 7467600"/>
              <a:gd name="connsiteY480" fmla="*/ 5483476 h 6858000"/>
              <a:gd name="connsiteX481" fmla="*/ 2743626 w 7467600"/>
              <a:gd name="connsiteY481" fmla="*/ 5304819 h 6858000"/>
              <a:gd name="connsiteX482" fmla="*/ 3048102 w 7467600"/>
              <a:gd name="connsiteY482" fmla="*/ 5150595 h 6858000"/>
              <a:gd name="connsiteX483" fmla="*/ 1799414 w 7467600"/>
              <a:gd name="connsiteY483" fmla="*/ 4694732 h 6858000"/>
              <a:gd name="connsiteX484" fmla="*/ 1771735 w 7467600"/>
              <a:gd name="connsiteY484" fmla="*/ 4619929 h 6858000"/>
              <a:gd name="connsiteX485" fmla="*/ 3104273 w 7467600"/>
              <a:gd name="connsiteY485" fmla="*/ 5076159 h 6858000"/>
              <a:gd name="connsiteX486" fmla="*/ 3113245 w 7467600"/>
              <a:gd name="connsiteY486" fmla="*/ 5090705 h 6858000"/>
              <a:gd name="connsiteX487" fmla="*/ 3126294 w 7467600"/>
              <a:gd name="connsiteY487" fmla="*/ 5114400 h 6858000"/>
              <a:gd name="connsiteX488" fmla="*/ 3937433 w 7467600"/>
              <a:gd name="connsiteY488" fmla="*/ 4830473 h 6858000"/>
              <a:gd name="connsiteX489" fmla="*/ 3590475 w 7467600"/>
              <a:gd name="connsiteY489" fmla="*/ 4597974 h 6858000"/>
              <a:gd name="connsiteX490" fmla="*/ 3100264 w 7467600"/>
              <a:gd name="connsiteY490" fmla="*/ 4579845 h 6858000"/>
              <a:gd name="connsiteX491" fmla="*/ 2183576 w 7467600"/>
              <a:gd name="connsiteY491" fmla="*/ 4227150 h 6858000"/>
              <a:gd name="connsiteX492" fmla="*/ 2151029 w 7467600"/>
              <a:gd name="connsiteY492" fmla="*/ 4146947 h 6858000"/>
              <a:gd name="connsiteX493" fmla="*/ 3563434 w 7467600"/>
              <a:gd name="connsiteY493" fmla="*/ 4469115 h 6858000"/>
              <a:gd name="connsiteX494" fmla="*/ 3177952 w 7467600"/>
              <a:gd name="connsiteY494" fmla="*/ 3657386 h 6858000"/>
              <a:gd name="connsiteX495" fmla="*/ 3189263 w 7467600"/>
              <a:gd name="connsiteY495" fmla="*/ 3625726 h 6858000"/>
              <a:gd name="connsiteX496" fmla="*/ 3560912 w 7467600"/>
              <a:gd name="connsiteY496" fmla="*/ 4079863 h 6858000"/>
              <a:gd name="connsiteX497" fmla="*/ 3626636 w 7467600"/>
              <a:gd name="connsiteY497" fmla="*/ 4512230 h 6858000"/>
              <a:gd name="connsiteX498" fmla="*/ 3653088 w 7467600"/>
              <a:gd name="connsiteY498" fmla="*/ 4521417 h 6858000"/>
              <a:gd name="connsiteX499" fmla="*/ 3988128 w 7467600"/>
              <a:gd name="connsiteY499" fmla="*/ 4817267 h 6858000"/>
              <a:gd name="connsiteX500" fmla="*/ 4830582 w 7467600"/>
              <a:gd name="connsiteY500" fmla="*/ 4676000 h 6858000"/>
              <a:gd name="connsiteX501" fmla="*/ 4830100 w 7467600"/>
              <a:gd name="connsiteY501" fmla="*/ 4675554 h 6858000"/>
              <a:gd name="connsiteX502" fmla="*/ 4036318 w 7467600"/>
              <a:gd name="connsiteY502" fmla="*/ 4147013 h 6858000"/>
              <a:gd name="connsiteX503" fmla="*/ 3432098 w 7467600"/>
              <a:gd name="connsiteY503" fmla="*/ 3537312 h 6858000"/>
              <a:gd name="connsiteX504" fmla="*/ 3446761 w 7467600"/>
              <a:gd name="connsiteY504" fmla="*/ 3461278 h 6858000"/>
              <a:gd name="connsiteX505" fmla="*/ 4419733 w 7467600"/>
              <a:gd name="connsiteY505" fmla="*/ 3963555 h 6858000"/>
              <a:gd name="connsiteX506" fmla="*/ 4781371 w 7467600"/>
              <a:gd name="connsiteY506" fmla="*/ 4458604 h 6858000"/>
              <a:gd name="connsiteX507" fmla="*/ 4780440 w 7467600"/>
              <a:gd name="connsiteY507" fmla="*/ 4470290 h 6858000"/>
              <a:gd name="connsiteX508" fmla="*/ 4898954 w 7467600"/>
              <a:gd name="connsiteY508" fmla="*/ 4662092 h 6858000"/>
              <a:gd name="connsiteX509" fmla="*/ 4900699 w 7467600"/>
              <a:gd name="connsiteY509" fmla="*/ 4670867 h 6858000"/>
              <a:gd name="connsiteX510" fmla="*/ 5714511 w 7467600"/>
              <a:gd name="connsiteY510" fmla="*/ 4663483 h 6858000"/>
              <a:gd name="connsiteX511" fmla="*/ 5464793 w 7467600"/>
              <a:gd name="connsiteY511" fmla="*/ 4393556 h 6858000"/>
              <a:gd name="connsiteX512" fmla="*/ 5461897 w 7467600"/>
              <a:gd name="connsiteY512" fmla="*/ 4390879 h 6858000"/>
              <a:gd name="connsiteX513" fmla="*/ 4294126 w 7467600"/>
              <a:gd name="connsiteY513" fmla="*/ 3303048 h 6858000"/>
              <a:gd name="connsiteX514" fmla="*/ 4305321 w 7467600"/>
              <a:gd name="connsiteY514" fmla="*/ 3256953 h 6858000"/>
              <a:gd name="connsiteX515" fmla="*/ 4949299 w 7467600"/>
              <a:gd name="connsiteY515" fmla="*/ 3766336 h 6858000"/>
              <a:gd name="connsiteX516" fmla="*/ 5291452 w 7467600"/>
              <a:gd name="connsiteY516" fmla="*/ 4076801 h 6858000"/>
              <a:gd name="connsiteX517" fmla="*/ 5434998 w 7467600"/>
              <a:gd name="connsiteY517" fmla="*/ 4254100 h 6858000"/>
              <a:gd name="connsiteX518" fmla="*/ 5351015 w 7467600"/>
              <a:gd name="connsiteY518" fmla="*/ 3760989 h 6858000"/>
              <a:gd name="connsiteX519" fmla="*/ 5413780 w 7467600"/>
              <a:gd name="connsiteY519" fmla="*/ 2966265 h 6858000"/>
              <a:gd name="connsiteX520" fmla="*/ 5425627 w 7467600"/>
              <a:gd name="connsiteY520" fmla="*/ 2954192 h 6858000"/>
              <a:gd name="connsiteX521" fmla="*/ 6604735 w 7467600"/>
              <a:gd name="connsiteY521" fmla="*/ 2041381 h 6858000"/>
              <a:gd name="connsiteX522" fmla="*/ 7204487 w 7467600"/>
              <a:gd name="connsiteY522" fmla="*/ 2742112 h 6858000"/>
              <a:gd name="connsiteX523" fmla="*/ 7131592 w 7467600"/>
              <a:gd name="connsiteY523" fmla="*/ 2672096 h 6858000"/>
              <a:gd name="connsiteX524" fmla="*/ 6996344 w 7467600"/>
              <a:gd name="connsiteY524" fmla="*/ 2518310 h 6858000"/>
              <a:gd name="connsiteX525" fmla="*/ 6735495 w 7467600"/>
              <a:gd name="connsiteY525" fmla="*/ 2196890 h 6858000"/>
              <a:gd name="connsiteX526" fmla="*/ 6721901 w 7467600"/>
              <a:gd name="connsiteY526" fmla="*/ 2179274 h 6858000"/>
              <a:gd name="connsiteX527" fmla="*/ 6604735 w 7467600"/>
              <a:gd name="connsiteY527" fmla="*/ 2041381 h 6858000"/>
              <a:gd name="connsiteX528" fmla="*/ 6591670 w 7467600"/>
              <a:gd name="connsiteY528" fmla="*/ 1988277 h 6858000"/>
              <a:gd name="connsiteX529" fmla="*/ 6747349 w 7467600"/>
              <a:gd name="connsiteY529" fmla="*/ 2160069 h 6858000"/>
              <a:gd name="connsiteX530" fmla="*/ 6760943 w 7467600"/>
              <a:gd name="connsiteY530" fmla="*/ 2177686 h 6858000"/>
              <a:gd name="connsiteX531" fmla="*/ 7021065 w 7467600"/>
              <a:gd name="connsiteY531" fmla="*/ 2498102 h 6858000"/>
              <a:gd name="connsiteX532" fmla="*/ 7155223 w 7467600"/>
              <a:gd name="connsiteY532" fmla="*/ 2650386 h 6858000"/>
              <a:gd name="connsiteX533" fmla="*/ 7203167 w 7467600"/>
              <a:gd name="connsiteY533" fmla="*/ 2697288 h 6858000"/>
              <a:gd name="connsiteX534" fmla="*/ 6937703 w 7467600"/>
              <a:gd name="connsiteY534" fmla="*/ 2321981 h 6858000"/>
              <a:gd name="connsiteX535" fmla="*/ 6591670 w 7467600"/>
              <a:gd name="connsiteY535" fmla="*/ 1988277 h 6858000"/>
              <a:gd name="connsiteX536" fmla="*/ 5798671 w 7467600"/>
              <a:gd name="connsiteY536" fmla="*/ 1981601 h 6858000"/>
              <a:gd name="connsiteX537" fmla="*/ 5754709 w 7467600"/>
              <a:gd name="connsiteY537" fmla="*/ 2071454 h 6858000"/>
              <a:gd name="connsiteX538" fmla="*/ 5763044 w 7467600"/>
              <a:gd name="connsiteY538" fmla="*/ 2842206 h 6858000"/>
              <a:gd name="connsiteX539" fmla="*/ 5764974 w 7467600"/>
              <a:gd name="connsiteY539" fmla="*/ 2799609 h 6858000"/>
              <a:gd name="connsiteX540" fmla="*/ 5767665 w 7467600"/>
              <a:gd name="connsiteY540" fmla="*/ 2666409 h 6858000"/>
              <a:gd name="connsiteX541" fmla="*/ 5763055 w 7467600"/>
              <a:gd name="connsiteY541" fmla="*/ 2579705 h 6858000"/>
              <a:gd name="connsiteX542" fmla="*/ 5758079 w 7467600"/>
              <a:gd name="connsiteY542" fmla="*/ 2492508 h 6858000"/>
              <a:gd name="connsiteX543" fmla="*/ 5779325 w 7467600"/>
              <a:gd name="connsiteY543" fmla="*/ 2197069 h 6858000"/>
              <a:gd name="connsiteX544" fmla="*/ 5798671 w 7467600"/>
              <a:gd name="connsiteY544" fmla="*/ 1981601 h 6858000"/>
              <a:gd name="connsiteX545" fmla="*/ 5829202 w 7467600"/>
              <a:gd name="connsiteY545" fmla="*/ 1971679 h 6858000"/>
              <a:gd name="connsiteX546" fmla="*/ 5809558 w 7467600"/>
              <a:gd name="connsiteY546" fmla="*/ 2198043 h 6858000"/>
              <a:gd name="connsiteX547" fmla="*/ 5788653 w 7467600"/>
              <a:gd name="connsiteY547" fmla="*/ 2489430 h 6858000"/>
              <a:gd name="connsiteX548" fmla="*/ 5793439 w 7467600"/>
              <a:gd name="connsiteY548" fmla="*/ 2575235 h 6858000"/>
              <a:gd name="connsiteX549" fmla="*/ 5796837 w 7467600"/>
              <a:gd name="connsiteY549" fmla="*/ 2637633 h 6858000"/>
              <a:gd name="connsiteX550" fmla="*/ 5818614 w 7467600"/>
              <a:gd name="connsiteY550" fmla="*/ 2473055 h 6858000"/>
              <a:gd name="connsiteX551" fmla="*/ 5829202 w 7467600"/>
              <a:gd name="connsiteY551" fmla="*/ 1971679 h 6858000"/>
              <a:gd name="connsiteX552" fmla="*/ 5911389 w 7467600"/>
              <a:gd name="connsiteY552" fmla="*/ 1898371 h 6858000"/>
              <a:gd name="connsiteX553" fmla="*/ 6237627 w 7467600"/>
              <a:gd name="connsiteY553" fmla="*/ 2231921 h 6858000"/>
              <a:gd name="connsiteX554" fmla="*/ 5911389 w 7467600"/>
              <a:gd name="connsiteY554" fmla="*/ 1898371 h 6858000"/>
              <a:gd name="connsiteX555" fmla="*/ 6944437 w 7467600"/>
              <a:gd name="connsiteY555" fmla="*/ 1575402 h 6858000"/>
              <a:gd name="connsiteX556" fmla="*/ 6304730 w 7467600"/>
              <a:gd name="connsiteY556" fmla="*/ 1766654 h 6858000"/>
              <a:gd name="connsiteX557" fmla="*/ 6944437 w 7467600"/>
              <a:gd name="connsiteY557" fmla="*/ 1575402 h 6858000"/>
              <a:gd name="connsiteX558" fmla="*/ 7019523 w 7467600"/>
              <a:gd name="connsiteY558" fmla="*/ 1519450 h 6858000"/>
              <a:gd name="connsiteX559" fmla="*/ 6298091 w 7467600"/>
              <a:gd name="connsiteY559" fmla="*/ 1737122 h 6858000"/>
              <a:gd name="connsiteX560" fmla="*/ 7019523 w 7467600"/>
              <a:gd name="connsiteY560" fmla="*/ 1519450 h 6858000"/>
              <a:gd name="connsiteX561" fmla="*/ 2399523 w 7467600"/>
              <a:gd name="connsiteY561" fmla="*/ 1428234 h 6858000"/>
              <a:gd name="connsiteX562" fmla="*/ 2224982 w 7467600"/>
              <a:gd name="connsiteY562" fmla="*/ 1826201 h 6858000"/>
              <a:gd name="connsiteX563" fmla="*/ 2096099 w 7467600"/>
              <a:gd name="connsiteY563" fmla="*/ 2345900 h 6858000"/>
              <a:gd name="connsiteX564" fmla="*/ 2283317 w 7467600"/>
              <a:gd name="connsiteY564" fmla="*/ 1796925 h 6858000"/>
              <a:gd name="connsiteX565" fmla="*/ 2399523 w 7467600"/>
              <a:gd name="connsiteY565" fmla="*/ 1428234 h 6858000"/>
              <a:gd name="connsiteX566" fmla="*/ 2448558 w 7467600"/>
              <a:gd name="connsiteY566" fmla="*/ 1373435 h 6858000"/>
              <a:gd name="connsiteX567" fmla="*/ 2312521 w 7467600"/>
              <a:gd name="connsiteY567" fmla="*/ 1806140 h 6858000"/>
              <a:gd name="connsiteX568" fmla="*/ 2127533 w 7467600"/>
              <a:gd name="connsiteY568" fmla="*/ 2348380 h 6858000"/>
              <a:gd name="connsiteX569" fmla="*/ 2358080 w 7467600"/>
              <a:gd name="connsiteY569" fmla="*/ 1866134 h 6858000"/>
              <a:gd name="connsiteX570" fmla="*/ 2407436 w 7467600"/>
              <a:gd name="connsiteY570" fmla="*/ 1651070 h 6858000"/>
              <a:gd name="connsiteX571" fmla="*/ 2448558 w 7467600"/>
              <a:gd name="connsiteY571" fmla="*/ 1373435 h 6858000"/>
              <a:gd name="connsiteX572" fmla="*/ 278707 w 7467600"/>
              <a:gd name="connsiteY572" fmla="*/ 1352270 h 6858000"/>
              <a:gd name="connsiteX573" fmla="*/ 321570 w 7467600"/>
              <a:gd name="connsiteY573" fmla="*/ 1861610 h 6858000"/>
              <a:gd name="connsiteX574" fmla="*/ 294281 w 7467600"/>
              <a:gd name="connsiteY574" fmla="*/ 1440658 h 6858000"/>
              <a:gd name="connsiteX575" fmla="*/ 278707 w 7467600"/>
              <a:gd name="connsiteY575" fmla="*/ 1352270 h 6858000"/>
              <a:gd name="connsiteX576" fmla="*/ 1423821 w 7467600"/>
              <a:gd name="connsiteY576" fmla="*/ 1351958 h 6858000"/>
              <a:gd name="connsiteX577" fmla="*/ 1638521 w 7467600"/>
              <a:gd name="connsiteY577" fmla="*/ 1908470 h 6858000"/>
              <a:gd name="connsiteX578" fmla="*/ 1754199 w 7467600"/>
              <a:gd name="connsiteY578" fmla="*/ 2149284 h 6858000"/>
              <a:gd name="connsiteX579" fmla="*/ 1908359 w 7467600"/>
              <a:gd name="connsiteY579" fmla="*/ 2364988 h 6858000"/>
              <a:gd name="connsiteX580" fmla="*/ 1647661 w 7467600"/>
              <a:gd name="connsiteY580" fmla="*/ 1825945 h 6858000"/>
              <a:gd name="connsiteX581" fmla="*/ 1423821 w 7467600"/>
              <a:gd name="connsiteY581" fmla="*/ 1351958 h 6858000"/>
              <a:gd name="connsiteX582" fmla="*/ 1431890 w 7467600"/>
              <a:gd name="connsiteY582" fmla="*/ 1306475 h 6858000"/>
              <a:gd name="connsiteX583" fmla="*/ 1507597 w 7467600"/>
              <a:gd name="connsiteY583" fmla="*/ 1446132 h 6858000"/>
              <a:gd name="connsiteX584" fmla="*/ 1674586 w 7467600"/>
              <a:gd name="connsiteY584" fmla="*/ 1813832 h 6858000"/>
              <a:gd name="connsiteX585" fmla="*/ 1815950 w 7467600"/>
              <a:gd name="connsiteY585" fmla="*/ 2128564 h 6858000"/>
              <a:gd name="connsiteX586" fmla="*/ 1984242 w 7467600"/>
              <a:gd name="connsiteY586" fmla="*/ 2430829 h 6858000"/>
              <a:gd name="connsiteX587" fmla="*/ 2014023 w 7467600"/>
              <a:gd name="connsiteY587" fmla="*/ 2450995 h 6858000"/>
              <a:gd name="connsiteX588" fmla="*/ 1747337 w 7467600"/>
              <a:gd name="connsiteY588" fmla="*/ 1855264 h 6858000"/>
              <a:gd name="connsiteX589" fmla="*/ 1533749 w 7467600"/>
              <a:gd name="connsiteY589" fmla="*/ 1478656 h 6858000"/>
              <a:gd name="connsiteX590" fmla="*/ 1431890 w 7467600"/>
              <a:gd name="connsiteY590" fmla="*/ 1306475 h 6858000"/>
              <a:gd name="connsiteX591" fmla="*/ 5052692 w 7467600"/>
              <a:gd name="connsiteY591" fmla="*/ 1292994 h 6858000"/>
              <a:gd name="connsiteX592" fmla="*/ 5200661 w 7467600"/>
              <a:gd name="connsiteY592" fmla="*/ 1635186 h 6858000"/>
              <a:gd name="connsiteX593" fmla="*/ 5297138 w 7467600"/>
              <a:gd name="connsiteY593" fmla="*/ 1906351 h 6858000"/>
              <a:gd name="connsiteX594" fmla="*/ 5052692 w 7467600"/>
              <a:gd name="connsiteY594" fmla="*/ 1292994 h 6858000"/>
              <a:gd name="connsiteX595" fmla="*/ 5009948 w 7467600"/>
              <a:gd name="connsiteY595" fmla="*/ 1273619 h 6858000"/>
              <a:gd name="connsiteX596" fmla="*/ 5121777 w 7467600"/>
              <a:gd name="connsiteY596" fmla="*/ 1654213 h 6858000"/>
              <a:gd name="connsiteX597" fmla="*/ 5293545 w 7467600"/>
              <a:gd name="connsiteY597" fmla="*/ 2072247 h 6858000"/>
              <a:gd name="connsiteX598" fmla="*/ 5294042 w 7467600"/>
              <a:gd name="connsiteY598" fmla="*/ 2065019 h 6858000"/>
              <a:gd name="connsiteX599" fmla="*/ 5171936 w 7467600"/>
              <a:gd name="connsiteY599" fmla="*/ 1647613 h 6858000"/>
              <a:gd name="connsiteX600" fmla="*/ 5009948 w 7467600"/>
              <a:gd name="connsiteY600" fmla="*/ 1273619 h 6858000"/>
              <a:gd name="connsiteX601" fmla="*/ 655236 w 7467600"/>
              <a:gd name="connsiteY601" fmla="*/ 1268632 h 6858000"/>
              <a:gd name="connsiteX602" fmla="*/ 839521 w 7467600"/>
              <a:gd name="connsiteY602" fmla="*/ 1685315 h 6858000"/>
              <a:gd name="connsiteX603" fmla="*/ 1109416 w 7467600"/>
              <a:gd name="connsiteY603" fmla="*/ 2061663 h 6858000"/>
              <a:gd name="connsiteX604" fmla="*/ 1298300 w 7467600"/>
              <a:gd name="connsiteY604" fmla="*/ 2247742 h 6858000"/>
              <a:gd name="connsiteX605" fmla="*/ 1125871 w 7467600"/>
              <a:gd name="connsiteY605" fmla="*/ 1989513 h 6858000"/>
              <a:gd name="connsiteX606" fmla="*/ 981574 w 7467600"/>
              <a:gd name="connsiteY606" fmla="*/ 1783157 h 6858000"/>
              <a:gd name="connsiteX607" fmla="*/ 922198 w 7467600"/>
              <a:gd name="connsiteY607" fmla="*/ 1677437 h 6858000"/>
              <a:gd name="connsiteX608" fmla="*/ 869293 w 7467600"/>
              <a:gd name="connsiteY608" fmla="*/ 1583214 h 6858000"/>
              <a:gd name="connsiteX609" fmla="*/ 751431 w 7467600"/>
              <a:gd name="connsiteY609" fmla="*/ 1405731 h 6858000"/>
              <a:gd name="connsiteX610" fmla="*/ 655236 w 7467600"/>
              <a:gd name="connsiteY610" fmla="*/ 1268632 h 6858000"/>
              <a:gd name="connsiteX611" fmla="*/ 6516292 w 7467600"/>
              <a:gd name="connsiteY611" fmla="*/ 1263064 h 6858000"/>
              <a:gd name="connsiteX612" fmla="*/ 5736320 w 7467600"/>
              <a:gd name="connsiteY612" fmla="*/ 1501803 h 6858000"/>
              <a:gd name="connsiteX613" fmla="*/ 6516292 w 7467600"/>
              <a:gd name="connsiteY613" fmla="*/ 1263064 h 6858000"/>
              <a:gd name="connsiteX614" fmla="*/ 291466 w 7467600"/>
              <a:gd name="connsiteY614" fmla="*/ 1250369 h 6858000"/>
              <a:gd name="connsiteX615" fmla="*/ 323180 w 7467600"/>
              <a:gd name="connsiteY615" fmla="*/ 1435283 h 6858000"/>
              <a:gd name="connsiteX616" fmla="*/ 349381 w 7467600"/>
              <a:gd name="connsiteY616" fmla="*/ 1875041 h 6858000"/>
              <a:gd name="connsiteX617" fmla="*/ 374363 w 7467600"/>
              <a:gd name="connsiteY617" fmla="*/ 1506494 h 6858000"/>
              <a:gd name="connsiteX618" fmla="*/ 302168 w 7467600"/>
              <a:gd name="connsiteY618" fmla="*/ 1274495 h 6858000"/>
              <a:gd name="connsiteX619" fmla="*/ 291466 w 7467600"/>
              <a:gd name="connsiteY619" fmla="*/ 1250369 h 6858000"/>
              <a:gd name="connsiteX620" fmla="*/ 678222 w 7467600"/>
              <a:gd name="connsiteY620" fmla="*/ 1248670 h 6858000"/>
              <a:gd name="connsiteX621" fmla="*/ 775536 w 7467600"/>
              <a:gd name="connsiteY621" fmla="*/ 1388015 h 6858000"/>
              <a:gd name="connsiteX622" fmla="*/ 894529 w 7467600"/>
              <a:gd name="connsiteY622" fmla="*/ 1567739 h 6858000"/>
              <a:gd name="connsiteX623" fmla="*/ 948000 w 7467600"/>
              <a:gd name="connsiteY623" fmla="*/ 1663088 h 6858000"/>
              <a:gd name="connsiteX624" fmla="*/ 1006812 w 7467600"/>
              <a:gd name="connsiteY624" fmla="*/ 1767683 h 6858000"/>
              <a:gd name="connsiteX625" fmla="*/ 1149133 w 7467600"/>
              <a:gd name="connsiteY625" fmla="*/ 1971513 h 6858000"/>
              <a:gd name="connsiteX626" fmla="*/ 1333952 w 7467600"/>
              <a:gd name="connsiteY626" fmla="*/ 2251620 h 6858000"/>
              <a:gd name="connsiteX627" fmla="*/ 1337329 w 7467600"/>
              <a:gd name="connsiteY627" fmla="*/ 2258350 h 6858000"/>
              <a:gd name="connsiteX628" fmla="*/ 1014726 w 7467600"/>
              <a:gd name="connsiteY628" fmla="*/ 1615556 h 6858000"/>
              <a:gd name="connsiteX629" fmla="*/ 678222 w 7467600"/>
              <a:gd name="connsiteY629" fmla="*/ 1248670 h 6858000"/>
              <a:gd name="connsiteX630" fmla="*/ 6691602 w 7467600"/>
              <a:gd name="connsiteY630" fmla="*/ 1140573 h 6858000"/>
              <a:gd name="connsiteX631" fmla="*/ 6571100 w 7467600"/>
              <a:gd name="connsiteY631" fmla="*/ 1183662 h 6858000"/>
              <a:gd name="connsiteX632" fmla="*/ 6241687 w 7467600"/>
              <a:gd name="connsiteY632" fmla="*/ 1257600 h 6858000"/>
              <a:gd name="connsiteX633" fmla="*/ 5693009 w 7467600"/>
              <a:gd name="connsiteY633" fmla="*/ 1478256 h 6858000"/>
              <a:gd name="connsiteX634" fmla="*/ 6548420 w 7467600"/>
              <a:gd name="connsiteY634" fmla="*/ 1214599 h 6858000"/>
              <a:gd name="connsiteX635" fmla="*/ 6605473 w 7467600"/>
              <a:gd name="connsiteY635" fmla="*/ 1184686 h 6858000"/>
              <a:gd name="connsiteX636" fmla="*/ 6691602 w 7467600"/>
              <a:gd name="connsiteY636" fmla="*/ 1140573 h 6858000"/>
              <a:gd name="connsiteX637" fmla="*/ 4002475 w 7467600"/>
              <a:gd name="connsiteY637" fmla="*/ 1037802 h 6858000"/>
              <a:gd name="connsiteX638" fmla="*/ 4000324 w 7467600"/>
              <a:gd name="connsiteY638" fmla="*/ 1039362 h 6858000"/>
              <a:gd name="connsiteX639" fmla="*/ 4002862 w 7467600"/>
              <a:gd name="connsiteY639" fmla="*/ 1042866 h 6858000"/>
              <a:gd name="connsiteX640" fmla="*/ 4002475 w 7467600"/>
              <a:gd name="connsiteY640" fmla="*/ 1037802 h 6858000"/>
              <a:gd name="connsiteX641" fmla="*/ 506322 w 7467600"/>
              <a:gd name="connsiteY641" fmla="*/ 1020997 h 6858000"/>
              <a:gd name="connsiteX642" fmla="*/ 533068 w 7467600"/>
              <a:gd name="connsiteY642" fmla="*/ 1029409 h 6858000"/>
              <a:gd name="connsiteX643" fmla="*/ 1232525 w 7467600"/>
              <a:gd name="connsiteY643" fmla="*/ 1804675 h 6858000"/>
              <a:gd name="connsiteX644" fmla="*/ 1388858 w 7467600"/>
              <a:gd name="connsiteY644" fmla="*/ 2368011 h 6858000"/>
              <a:gd name="connsiteX645" fmla="*/ 1384098 w 7467600"/>
              <a:gd name="connsiteY645" fmla="*/ 2378125 h 6858000"/>
              <a:gd name="connsiteX646" fmla="*/ 1425393 w 7467600"/>
              <a:gd name="connsiteY646" fmla="*/ 2589124 h 6858000"/>
              <a:gd name="connsiteX647" fmla="*/ 1424001 w 7467600"/>
              <a:gd name="connsiteY647" fmla="*/ 2597541 h 6858000"/>
              <a:gd name="connsiteX648" fmla="*/ 2152729 w 7467600"/>
              <a:gd name="connsiteY648" fmla="*/ 2864487 h 6858000"/>
              <a:gd name="connsiteX649" fmla="*/ 2020609 w 7467600"/>
              <a:gd name="connsiteY649" fmla="*/ 2539671 h 6858000"/>
              <a:gd name="connsiteX650" fmla="*/ 2018920 w 7467600"/>
              <a:gd name="connsiteY650" fmla="*/ 2536309 h 6858000"/>
              <a:gd name="connsiteX651" fmla="*/ 1342441 w 7467600"/>
              <a:gd name="connsiteY651" fmla="*/ 1173017 h 6858000"/>
              <a:gd name="connsiteX652" fmla="*/ 1367925 w 7467600"/>
              <a:gd name="connsiteY652" fmla="*/ 1135648 h 6858000"/>
              <a:gd name="connsiteX653" fmla="*/ 1771401 w 7467600"/>
              <a:gd name="connsiteY653" fmla="*/ 1806673 h 6858000"/>
              <a:gd name="connsiteX654" fmla="*/ 1972385 w 7467600"/>
              <a:gd name="connsiteY654" fmla="*/ 2198735 h 6858000"/>
              <a:gd name="connsiteX655" fmla="*/ 2040892 w 7467600"/>
              <a:gd name="connsiteY655" fmla="*/ 2405205 h 6858000"/>
              <a:gd name="connsiteX656" fmla="*/ 2131689 w 7467600"/>
              <a:gd name="connsiteY656" fmla="*/ 1936926 h 6858000"/>
              <a:gd name="connsiteX657" fmla="*/ 2454820 w 7467600"/>
              <a:gd name="connsiteY657" fmla="*/ 1248808 h 6858000"/>
              <a:gd name="connsiteX658" fmla="*/ 2492512 w 7467600"/>
              <a:gd name="connsiteY658" fmla="*/ 1302920 h 6858000"/>
              <a:gd name="connsiteX659" fmla="*/ 2081216 w 7467600"/>
              <a:gd name="connsiteY659" fmla="*/ 2527513 h 6858000"/>
              <a:gd name="connsiteX660" fmla="*/ 2081211 w 7467600"/>
              <a:gd name="connsiteY660" fmla="*/ 2528916 h 6858000"/>
              <a:gd name="connsiteX661" fmla="*/ 2199067 w 7467600"/>
              <a:gd name="connsiteY661" fmla="*/ 2884061 h 6858000"/>
              <a:gd name="connsiteX662" fmla="*/ 3192586 w 7467600"/>
              <a:gd name="connsiteY662" fmla="*/ 3411496 h 6858000"/>
              <a:gd name="connsiteX663" fmla="*/ 3182620 w 7467600"/>
              <a:gd name="connsiteY663" fmla="*/ 3483279 h 6858000"/>
              <a:gd name="connsiteX664" fmla="*/ 2435119 w 7467600"/>
              <a:gd name="connsiteY664" fmla="*/ 3080173 h 6858000"/>
              <a:gd name="connsiteX665" fmla="*/ 2410152 w 7467600"/>
              <a:gd name="connsiteY665" fmla="*/ 3063751 h 6858000"/>
              <a:gd name="connsiteX666" fmla="*/ 2408099 w 7467600"/>
              <a:gd name="connsiteY666" fmla="*/ 3064403 h 6858000"/>
              <a:gd name="connsiteX667" fmla="*/ 2407218 w 7467600"/>
              <a:gd name="connsiteY667" fmla="*/ 3070324 h 6858000"/>
              <a:gd name="connsiteX668" fmla="*/ 2380138 w 7467600"/>
              <a:gd name="connsiteY668" fmla="*/ 3099341 h 6858000"/>
              <a:gd name="connsiteX669" fmla="*/ 1765923 w 7467600"/>
              <a:gd name="connsiteY669" fmla="*/ 3581043 h 6858000"/>
              <a:gd name="connsiteX670" fmla="*/ 1702258 w 7467600"/>
              <a:gd name="connsiteY670" fmla="*/ 3612286 h 6858000"/>
              <a:gd name="connsiteX671" fmla="*/ 1538370 w 7467600"/>
              <a:gd name="connsiteY671" fmla="*/ 3811804 h 6858000"/>
              <a:gd name="connsiteX672" fmla="*/ 542867 w 7467600"/>
              <a:gd name="connsiteY672" fmla="*/ 4944092 h 6858000"/>
              <a:gd name="connsiteX673" fmla="*/ 515800 w 7467600"/>
              <a:gd name="connsiteY673" fmla="*/ 4862180 h 6858000"/>
              <a:gd name="connsiteX674" fmla="*/ 909145 w 7467600"/>
              <a:gd name="connsiteY674" fmla="*/ 4199225 h 6858000"/>
              <a:gd name="connsiteX675" fmla="*/ 1214067 w 7467600"/>
              <a:gd name="connsiteY675" fmla="*/ 3908561 h 6858000"/>
              <a:gd name="connsiteX676" fmla="*/ 640967 w 7467600"/>
              <a:gd name="connsiteY676" fmla="*/ 4105601 h 6858000"/>
              <a:gd name="connsiteX677" fmla="*/ 112563 w 7467600"/>
              <a:gd name="connsiteY677" fmla="*/ 4396952 h 6858000"/>
              <a:gd name="connsiteX678" fmla="*/ 0 w 7467600"/>
              <a:gd name="connsiteY678" fmla="*/ 4466006 h 6858000"/>
              <a:gd name="connsiteX679" fmla="*/ 0 w 7467600"/>
              <a:gd name="connsiteY679" fmla="*/ 4233763 h 6858000"/>
              <a:gd name="connsiteX680" fmla="*/ 36881 w 7467600"/>
              <a:gd name="connsiteY680" fmla="*/ 4200118 h 6858000"/>
              <a:gd name="connsiteX681" fmla="*/ 910534 w 7467600"/>
              <a:gd name="connsiteY681" fmla="*/ 3629753 h 6858000"/>
              <a:gd name="connsiteX682" fmla="*/ 1578717 w 7467600"/>
              <a:gd name="connsiteY682" fmla="*/ 3575982 h 6858000"/>
              <a:gd name="connsiteX683" fmla="*/ 2338780 w 7467600"/>
              <a:gd name="connsiteY683" fmla="*/ 3033725 h 6858000"/>
              <a:gd name="connsiteX684" fmla="*/ 1807991 w 7467600"/>
              <a:gd name="connsiteY684" fmla="*/ 2807184 h 6858000"/>
              <a:gd name="connsiteX685" fmla="*/ 1416358 w 7467600"/>
              <a:gd name="connsiteY685" fmla="*/ 3112571 h 6858000"/>
              <a:gd name="connsiteX686" fmla="*/ 939066 w 7467600"/>
              <a:gd name="connsiteY686" fmla="*/ 3378798 h 6858000"/>
              <a:gd name="connsiteX687" fmla="*/ 115099 w 7467600"/>
              <a:gd name="connsiteY687" fmla="*/ 3607650 h 6858000"/>
              <a:gd name="connsiteX688" fmla="*/ 97284 w 7467600"/>
              <a:gd name="connsiteY688" fmla="*/ 3520393 h 6858000"/>
              <a:gd name="connsiteX689" fmla="*/ 922050 w 7467600"/>
              <a:gd name="connsiteY689" fmla="*/ 3074867 h 6858000"/>
              <a:gd name="connsiteX690" fmla="*/ 1405265 w 7467600"/>
              <a:gd name="connsiteY690" fmla="*/ 3016319 h 6858000"/>
              <a:gd name="connsiteX691" fmla="*/ 1407512 w 7467600"/>
              <a:gd name="connsiteY691" fmla="*/ 3018001 h 6858000"/>
              <a:gd name="connsiteX692" fmla="*/ 1726266 w 7467600"/>
              <a:gd name="connsiteY692" fmla="*/ 2777274 h 6858000"/>
              <a:gd name="connsiteX693" fmla="*/ 625390 w 7467600"/>
              <a:gd name="connsiteY693" fmla="*/ 2514541 h 6858000"/>
              <a:gd name="connsiteX694" fmla="*/ 619799 w 7467600"/>
              <a:gd name="connsiteY694" fmla="*/ 2527180 h 6858000"/>
              <a:gd name="connsiteX695" fmla="*/ 310030 w 7467600"/>
              <a:gd name="connsiteY695" fmla="*/ 2771818 h 6858000"/>
              <a:gd name="connsiteX696" fmla="*/ 173877 w 7467600"/>
              <a:gd name="connsiteY696" fmla="*/ 2937056 h 6858000"/>
              <a:gd name="connsiteX697" fmla="*/ 77889 w 7467600"/>
              <a:gd name="connsiteY697" fmla="*/ 3138440 h 6858000"/>
              <a:gd name="connsiteX698" fmla="*/ 0 w 7467600"/>
              <a:gd name="connsiteY698" fmla="*/ 3271395 h 6858000"/>
              <a:gd name="connsiteX699" fmla="*/ 0 w 7467600"/>
              <a:gd name="connsiteY699" fmla="*/ 3153002 h 6858000"/>
              <a:gd name="connsiteX700" fmla="*/ 2386 w 7467600"/>
              <a:gd name="connsiteY700" fmla="*/ 3149203 h 6858000"/>
              <a:gd name="connsiteX701" fmla="*/ 89753 w 7467600"/>
              <a:gd name="connsiteY701" fmla="*/ 2987702 h 6858000"/>
              <a:gd name="connsiteX702" fmla="*/ 76869 w 7467600"/>
              <a:gd name="connsiteY702" fmla="*/ 3005404 h 6858000"/>
              <a:gd name="connsiteX703" fmla="*/ 32049 w 7467600"/>
              <a:gd name="connsiteY703" fmla="*/ 3065814 h 6858000"/>
              <a:gd name="connsiteX704" fmla="*/ 0 w 7467600"/>
              <a:gd name="connsiteY704" fmla="*/ 3108744 h 6858000"/>
              <a:gd name="connsiteX705" fmla="*/ 0 w 7467600"/>
              <a:gd name="connsiteY705" fmla="*/ 3058059 h 6858000"/>
              <a:gd name="connsiteX706" fmla="*/ 7610 w 7467600"/>
              <a:gd name="connsiteY706" fmla="*/ 3047889 h 6858000"/>
              <a:gd name="connsiteX707" fmla="*/ 52419 w 7467600"/>
              <a:gd name="connsiteY707" fmla="*/ 2987479 h 6858000"/>
              <a:gd name="connsiteX708" fmla="*/ 59142 w 7467600"/>
              <a:gd name="connsiteY708" fmla="*/ 2978488 h 6858000"/>
              <a:gd name="connsiteX709" fmla="*/ 0 w 7467600"/>
              <a:gd name="connsiteY709" fmla="*/ 3015334 h 6858000"/>
              <a:gd name="connsiteX710" fmla="*/ 0 w 7467600"/>
              <a:gd name="connsiteY710" fmla="*/ 2914286 h 6858000"/>
              <a:gd name="connsiteX711" fmla="*/ 36383 w 7467600"/>
              <a:gd name="connsiteY711" fmla="*/ 2901128 h 6858000"/>
              <a:gd name="connsiteX712" fmla="*/ 156329 w 7467600"/>
              <a:gd name="connsiteY712" fmla="*/ 2840533 h 6858000"/>
              <a:gd name="connsiteX713" fmla="*/ 358355 w 7467600"/>
              <a:gd name="connsiteY713" fmla="*/ 2620471 h 6858000"/>
              <a:gd name="connsiteX714" fmla="*/ 510577 w 7467600"/>
              <a:gd name="connsiteY714" fmla="*/ 2501244 h 6858000"/>
              <a:gd name="connsiteX715" fmla="*/ 211967 w 7467600"/>
              <a:gd name="connsiteY715" fmla="*/ 2479171 h 6858000"/>
              <a:gd name="connsiteX716" fmla="*/ 0 w 7467600"/>
              <a:gd name="connsiteY716" fmla="*/ 2476398 h 6858000"/>
              <a:gd name="connsiteX717" fmla="*/ 0 w 7467600"/>
              <a:gd name="connsiteY717" fmla="*/ 2389189 h 6858000"/>
              <a:gd name="connsiteX718" fmla="*/ 103062 w 7467600"/>
              <a:gd name="connsiteY718" fmla="*/ 2389518 h 6858000"/>
              <a:gd name="connsiteX719" fmla="*/ 510734 w 7467600"/>
              <a:gd name="connsiteY719" fmla="*/ 2416201 h 6858000"/>
              <a:gd name="connsiteX720" fmla="*/ 279257 w 7467600"/>
              <a:gd name="connsiteY720" fmla="*/ 2092102 h 6858000"/>
              <a:gd name="connsiteX721" fmla="*/ 65265 w 7467600"/>
              <a:gd name="connsiteY721" fmla="*/ 2006049 h 6858000"/>
              <a:gd name="connsiteX722" fmla="*/ 0 w 7467600"/>
              <a:gd name="connsiteY722" fmla="*/ 1982532 h 6858000"/>
              <a:gd name="connsiteX723" fmla="*/ 0 w 7467600"/>
              <a:gd name="connsiteY723" fmla="*/ 1912789 h 6858000"/>
              <a:gd name="connsiteX724" fmla="*/ 97460 w 7467600"/>
              <a:gd name="connsiteY724" fmla="*/ 1953725 h 6858000"/>
              <a:gd name="connsiteX725" fmla="*/ 221272 w 7467600"/>
              <a:gd name="connsiteY725" fmla="*/ 1980766 h 6858000"/>
              <a:gd name="connsiteX726" fmla="*/ 116765 w 7467600"/>
              <a:gd name="connsiteY726" fmla="*/ 1911033 h 6858000"/>
              <a:gd name="connsiteX727" fmla="*/ 16405 w 7467600"/>
              <a:gd name="connsiteY727" fmla="*/ 1803412 h 6858000"/>
              <a:gd name="connsiteX728" fmla="*/ 0 w 7467600"/>
              <a:gd name="connsiteY728" fmla="*/ 1784777 h 6858000"/>
              <a:gd name="connsiteX729" fmla="*/ 0 w 7467600"/>
              <a:gd name="connsiteY729" fmla="*/ 1740082 h 6858000"/>
              <a:gd name="connsiteX730" fmla="*/ 39394 w 7467600"/>
              <a:gd name="connsiteY730" fmla="*/ 1784856 h 6858000"/>
              <a:gd name="connsiteX731" fmla="*/ 135813 w 7467600"/>
              <a:gd name="connsiteY731" fmla="*/ 1888838 h 6858000"/>
              <a:gd name="connsiteX732" fmla="*/ 242575 w 7467600"/>
              <a:gd name="connsiteY732" fmla="*/ 1958841 h 6858000"/>
              <a:gd name="connsiteX733" fmla="*/ 82197 w 7467600"/>
              <a:gd name="connsiteY733" fmla="*/ 1754826 h 6858000"/>
              <a:gd name="connsiteX734" fmla="*/ 0 w 7467600"/>
              <a:gd name="connsiteY734" fmla="*/ 1679650 h 6858000"/>
              <a:gd name="connsiteX735" fmla="*/ 0 w 7467600"/>
              <a:gd name="connsiteY735" fmla="*/ 1602463 h 6858000"/>
              <a:gd name="connsiteX736" fmla="*/ 84689 w 7467600"/>
              <a:gd name="connsiteY736" fmla="*/ 1677442 h 6858000"/>
              <a:gd name="connsiteX737" fmla="*/ 298437 w 7467600"/>
              <a:gd name="connsiteY737" fmla="*/ 1968019 h 6858000"/>
              <a:gd name="connsiteX738" fmla="*/ 227269 w 7467600"/>
              <a:gd name="connsiteY738" fmla="*/ 1114064 h 6858000"/>
              <a:gd name="connsiteX739" fmla="*/ 248003 w 7467600"/>
              <a:gd name="connsiteY739" fmla="*/ 1089613 h 6858000"/>
              <a:gd name="connsiteX740" fmla="*/ 427020 w 7467600"/>
              <a:gd name="connsiteY740" fmla="*/ 1619803 h 6858000"/>
              <a:gd name="connsiteX741" fmla="*/ 340345 w 7467600"/>
              <a:gd name="connsiteY741" fmla="*/ 2027739 h 6858000"/>
              <a:gd name="connsiteX742" fmla="*/ 360865 w 7467600"/>
              <a:gd name="connsiteY742" fmla="*/ 2044827 h 6858000"/>
              <a:gd name="connsiteX743" fmla="*/ 560414 w 7467600"/>
              <a:gd name="connsiteY743" fmla="*/ 2421457 h 6858000"/>
              <a:gd name="connsiteX744" fmla="*/ 1359703 w 7467600"/>
              <a:gd name="connsiteY744" fmla="*/ 2578554 h 6858000"/>
              <a:gd name="connsiteX745" fmla="*/ 1359422 w 7467600"/>
              <a:gd name="connsiteY745" fmla="*/ 2577994 h 6858000"/>
              <a:gd name="connsiteX746" fmla="*/ 828701 w 7467600"/>
              <a:gd name="connsiteY746" fmla="*/ 1839520 h 6858000"/>
              <a:gd name="connsiteX747" fmla="*/ 494427 w 7467600"/>
              <a:gd name="connsiteY747" fmla="*/ 1092333 h 6858000"/>
              <a:gd name="connsiteX748" fmla="*/ 506322 w 7467600"/>
              <a:gd name="connsiteY748" fmla="*/ 1020997 h 6858000"/>
              <a:gd name="connsiteX749" fmla="*/ 4570198 w 7467600"/>
              <a:gd name="connsiteY749" fmla="*/ 978081 h 6858000"/>
              <a:gd name="connsiteX750" fmla="*/ 4523691 w 7467600"/>
              <a:gd name="connsiteY750" fmla="*/ 1127776 h 6858000"/>
              <a:gd name="connsiteX751" fmla="*/ 4509875 w 7467600"/>
              <a:gd name="connsiteY751" fmla="*/ 1167552 h 6858000"/>
              <a:gd name="connsiteX752" fmla="*/ 4478168 w 7467600"/>
              <a:gd name="connsiteY752" fmla="*/ 1260735 h 6858000"/>
              <a:gd name="connsiteX753" fmla="*/ 4409309 w 7467600"/>
              <a:gd name="connsiteY753" fmla="*/ 1666996 h 6858000"/>
              <a:gd name="connsiteX754" fmla="*/ 4370031 w 7467600"/>
              <a:gd name="connsiteY754" fmla="*/ 1955666 h 6858000"/>
              <a:gd name="connsiteX755" fmla="*/ 4570198 w 7467600"/>
              <a:gd name="connsiteY755" fmla="*/ 978081 h 6858000"/>
              <a:gd name="connsiteX756" fmla="*/ 4557898 w 7467600"/>
              <a:gd name="connsiteY756" fmla="*/ 900011 h 6858000"/>
              <a:gd name="connsiteX757" fmla="*/ 4344840 w 7467600"/>
              <a:gd name="connsiteY757" fmla="*/ 1922038 h 6858000"/>
              <a:gd name="connsiteX758" fmla="*/ 4378710 w 7467600"/>
              <a:gd name="connsiteY758" fmla="*/ 1665516 h 6858000"/>
              <a:gd name="connsiteX759" fmla="*/ 4448798 w 7467600"/>
              <a:gd name="connsiteY759" fmla="*/ 1253024 h 6858000"/>
              <a:gd name="connsiteX760" fmla="*/ 4480315 w 7467600"/>
              <a:gd name="connsiteY760" fmla="*/ 1158454 h 6858000"/>
              <a:gd name="connsiteX761" fmla="*/ 4494133 w 7467600"/>
              <a:gd name="connsiteY761" fmla="*/ 1118676 h 6858000"/>
              <a:gd name="connsiteX762" fmla="*/ 4557898 w 7467600"/>
              <a:gd name="connsiteY762" fmla="*/ 900011 h 6858000"/>
              <a:gd name="connsiteX763" fmla="*/ 5870151 w 7467600"/>
              <a:gd name="connsiteY763" fmla="*/ 898890 h 6858000"/>
              <a:gd name="connsiteX764" fmla="*/ 5861335 w 7467600"/>
              <a:gd name="connsiteY764" fmla="*/ 899177 h 6858000"/>
              <a:gd name="connsiteX765" fmla="*/ 5843702 w 7467600"/>
              <a:gd name="connsiteY765" fmla="*/ 899748 h 6858000"/>
              <a:gd name="connsiteX766" fmla="*/ 5651107 w 7467600"/>
              <a:gd name="connsiteY766" fmla="*/ 920306 h 6858000"/>
              <a:gd name="connsiteX767" fmla="*/ 5459407 w 7467600"/>
              <a:gd name="connsiteY767" fmla="*/ 940975 h 6858000"/>
              <a:gd name="connsiteX768" fmla="*/ 5374846 w 7467600"/>
              <a:gd name="connsiteY768" fmla="*/ 941988 h 6858000"/>
              <a:gd name="connsiteX769" fmla="*/ 5256105 w 7467600"/>
              <a:gd name="connsiteY769" fmla="*/ 945632 h 6858000"/>
              <a:gd name="connsiteX770" fmla="*/ 5107071 w 7467600"/>
              <a:gd name="connsiteY770" fmla="*/ 969720 h 6858000"/>
              <a:gd name="connsiteX771" fmla="*/ 4998681 w 7467600"/>
              <a:gd name="connsiteY771" fmla="*/ 988771 h 6858000"/>
              <a:gd name="connsiteX772" fmla="*/ 5870151 w 7467600"/>
              <a:gd name="connsiteY772" fmla="*/ 898890 h 6858000"/>
              <a:gd name="connsiteX773" fmla="*/ 5504425 w 7467600"/>
              <a:gd name="connsiteY773" fmla="*/ 848067 h 6858000"/>
              <a:gd name="connsiteX774" fmla="*/ 4968849 w 7467600"/>
              <a:gd name="connsiteY774" fmla="*/ 962318 h 6858000"/>
              <a:gd name="connsiteX775" fmla="*/ 5104039 w 7467600"/>
              <a:gd name="connsiteY775" fmla="*/ 940634 h 6858000"/>
              <a:gd name="connsiteX776" fmla="*/ 5256311 w 7467600"/>
              <a:gd name="connsiteY776" fmla="*/ 916490 h 6858000"/>
              <a:gd name="connsiteX777" fmla="*/ 5377381 w 7467600"/>
              <a:gd name="connsiteY777" fmla="*/ 912671 h 6858000"/>
              <a:gd name="connsiteX778" fmla="*/ 5460148 w 7467600"/>
              <a:gd name="connsiteY778" fmla="*/ 911442 h 6858000"/>
              <a:gd name="connsiteX779" fmla="*/ 5648971 w 7467600"/>
              <a:gd name="connsiteY779" fmla="*/ 891331 h 6858000"/>
              <a:gd name="connsiteX780" fmla="*/ 5844807 w 7467600"/>
              <a:gd name="connsiteY780" fmla="*/ 870718 h 6858000"/>
              <a:gd name="connsiteX781" fmla="*/ 5862975 w 7467600"/>
              <a:gd name="connsiteY781" fmla="*/ 869756 h 6858000"/>
              <a:gd name="connsiteX782" fmla="*/ 5920887 w 7467600"/>
              <a:gd name="connsiteY782" fmla="*/ 865929 h 6858000"/>
              <a:gd name="connsiteX783" fmla="*/ 5504425 w 7467600"/>
              <a:gd name="connsiteY783" fmla="*/ 848067 h 6858000"/>
              <a:gd name="connsiteX784" fmla="*/ 3607114 w 7467600"/>
              <a:gd name="connsiteY784" fmla="*/ 467441 h 6858000"/>
              <a:gd name="connsiteX785" fmla="*/ 3296242 w 7467600"/>
              <a:gd name="connsiteY785" fmla="*/ 807991 h 6858000"/>
              <a:gd name="connsiteX786" fmla="*/ 3174674 w 7467600"/>
              <a:gd name="connsiteY786" fmla="*/ 919759 h 6858000"/>
              <a:gd name="connsiteX787" fmla="*/ 3042978 w 7467600"/>
              <a:gd name="connsiteY787" fmla="*/ 1054894 h 6858000"/>
              <a:gd name="connsiteX788" fmla="*/ 2968914 w 7467600"/>
              <a:gd name="connsiteY788" fmla="*/ 1133756 h 6858000"/>
              <a:gd name="connsiteX789" fmla="*/ 3103823 w 7467600"/>
              <a:gd name="connsiteY789" fmla="*/ 1026814 h 6858000"/>
              <a:gd name="connsiteX790" fmla="*/ 3607114 w 7467600"/>
              <a:gd name="connsiteY790" fmla="*/ 467441 h 6858000"/>
              <a:gd name="connsiteX791" fmla="*/ 3744487 w 7467600"/>
              <a:gd name="connsiteY791" fmla="*/ 383136 h 6858000"/>
              <a:gd name="connsiteX792" fmla="*/ 3970213 w 7467600"/>
              <a:gd name="connsiteY792" fmla="*/ 995559 h 6858000"/>
              <a:gd name="connsiteX793" fmla="*/ 3744487 w 7467600"/>
              <a:gd name="connsiteY793" fmla="*/ 383136 h 6858000"/>
              <a:gd name="connsiteX794" fmla="*/ 3624562 w 7467600"/>
              <a:gd name="connsiteY794" fmla="*/ 367041 h 6858000"/>
              <a:gd name="connsiteX795" fmla="*/ 3489712 w 7467600"/>
              <a:gd name="connsiteY795" fmla="*/ 485386 h 6858000"/>
              <a:gd name="connsiteX796" fmla="*/ 3182994 w 7467600"/>
              <a:gd name="connsiteY796" fmla="*/ 828265 h 6858000"/>
              <a:gd name="connsiteX797" fmla="*/ 2892114 w 7467600"/>
              <a:gd name="connsiteY797" fmla="*/ 1172635 h 6858000"/>
              <a:gd name="connsiteX798" fmla="*/ 3021459 w 7467600"/>
              <a:gd name="connsiteY798" fmla="*/ 1035385 h 6858000"/>
              <a:gd name="connsiteX799" fmla="*/ 3153873 w 7467600"/>
              <a:gd name="connsiteY799" fmla="*/ 898971 h 6858000"/>
              <a:gd name="connsiteX800" fmla="*/ 3276511 w 7467600"/>
              <a:gd name="connsiteY800" fmla="*/ 786423 h 6858000"/>
              <a:gd name="connsiteX801" fmla="*/ 3584154 w 7467600"/>
              <a:gd name="connsiteY801" fmla="*/ 448218 h 6858000"/>
              <a:gd name="connsiteX802" fmla="*/ 3624562 w 7467600"/>
              <a:gd name="connsiteY802" fmla="*/ 367041 h 6858000"/>
              <a:gd name="connsiteX803" fmla="*/ 3766672 w 7467600"/>
              <a:gd name="connsiteY803" fmla="*/ 359429 h 6858000"/>
              <a:gd name="connsiteX804" fmla="*/ 3996338 w 7467600"/>
              <a:gd name="connsiteY804" fmla="*/ 968237 h 6858000"/>
              <a:gd name="connsiteX805" fmla="*/ 3766672 w 7467600"/>
              <a:gd name="connsiteY805" fmla="*/ 359429 h 6858000"/>
              <a:gd name="connsiteX806" fmla="*/ 5805386 w 7467600"/>
              <a:gd name="connsiteY806" fmla="*/ 239240 h 6858000"/>
              <a:gd name="connsiteX807" fmla="*/ 5736947 w 7467600"/>
              <a:gd name="connsiteY807" fmla="*/ 261367 h 6858000"/>
              <a:gd name="connsiteX808" fmla="*/ 5427012 w 7467600"/>
              <a:gd name="connsiteY808" fmla="*/ 311272 h 6858000"/>
              <a:gd name="connsiteX809" fmla="*/ 5147818 w 7467600"/>
              <a:gd name="connsiteY809" fmla="*/ 322112 h 6858000"/>
              <a:gd name="connsiteX810" fmla="*/ 5060854 w 7467600"/>
              <a:gd name="connsiteY810" fmla="*/ 311882 h 6858000"/>
              <a:gd name="connsiteX811" fmla="*/ 4945989 w 7467600"/>
              <a:gd name="connsiteY811" fmla="*/ 300516 h 6858000"/>
              <a:gd name="connsiteX812" fmla="*/ 5410479 w 7467600"/>
              <a:gd name="connsiteY812" fmla="*/ 348434 h 6858000"/>
              <a:gd name="connsiteX813" fmla="*/ 5805386 w 7467600"/>
              <a:gd name="connsiteY813" fmla="*/ 239240 h 6858000"/>
              <a:gd name="connsiteX814" fmla="*/ 5905192 w 7467600"/>
              <a:gd name="connsiteY814" fmla="*/ 163079 h 6858000"/>
              <a:gd name="connsiteX815" fmla="*/ 5865655 w 7467600"/>
              <a:gd name="connsiteY815" fmla="*/ 171901 h 6858000"/>
              <a:gd name="connsiteX816" fmla="*/ 5259740 w 7467600"/>
              <a:gd name="connsiteY816" fmla="*/ 257013 h 6858000"/>
              <a:gd name="connsiteX817" fmla="*/ 5208466 w 7467600"/>
              <a:gd name="connsiteY817" fmla="*/ 257550 h 6858000"/>
              <a:gd name="connsiteX818" fmla="*/ 4980204 w 7467600"/>
              <a:gd name="connsiteY818" fmla="*/ 271903 h 6858000"/>
              <a:gd name="connsiteX819" fmla="*/ 5068068 w 7467600"/>
              <a:gd name="connsiteY819" fmla="*/ 282244 h 6858000"/>
              <a:gd name="connsiteX820" fmla="*/ 5153231 w 7467600"/>
              <a:gd name="connsiteY820" fmla="*/ 292240 h 6858000"/>
              <a:gd name="connsiteX821" fmla="*/ 5426491 w 7467600"/>
              <a:gd name="connsiteY821" fmla="*/ 281128 h 6858000"/>
              <a:gd name="connsiteX822" fmla="*/ 5731212 w 7467600"/>
              <a:gd name="connsiteY822" fmla="*/ 231951 h 6858000"/>
              <a:gd name="connsiteX823" fmla="*/ 5905192 w 7467600"/>
              <a:gd name="connsiteY823" fmla="*/ 163079 h 6858000"/>
              <a:gd name="connsiteX824" fmla="*/ 5944437 w 7467600"/>
              <a:gd name="connsiteY824" fmla="*/ 113829 h 6858000"/>
              <a:gd name="connsiteX825" fmla="*/ 5825032 w 7467600"/>
              <a:gd name="connsiteY825" fmla="*/ 146405 h 6858000"/>
              <a:gd name="connsiteX826" fmla="*/ 4955599 w 7467600"/>
              <a:gd name="connsiteY826" fmla="*/ 247008 h 6858000"/>
              <a:gd name="connsiteX827" fmla="*/ 5210104 w 7467600"/>
              <a:gd name="connsiteY827" fmla="*/ 228123 h 6858000"/>
              <a:gd name="connsiteX828" fmla="*/ 5261015 w 7467600"/>
              <a:gd name="connsiteY828" fmla="*/ 227087 h 6858000"/>
              <a:gd name="connsiteX829" fmla="*/ 5861181 w 7467600"/>
              <a:gd name="connsiteY829" fmla="*/ 143093 h 6858000"/>
              <a:gd name="connsiteX830" fmla="*/ 5961252 w 7467600"/>
              <a:gd name="connsiteY830" fmla="*/ 114820 h 6858000"/>
              <a:gd name="connsiteX831" fmla="*/ 5944437 w 7467600"/>
              <a:gd name="connsiteY831" fmla="*/ 113829 h 6858000"/>
              <a:gd name="connsiteX832" fmla="*/ 3882765 w 7467600"/>
              <a:gd name="connsiteY832" fmla="*/ 0 h 6858000"/>
              <a:gd name="connsiteX833" fmla="*/ 3995099 w 7467600"/>
              <a:gd name="connsiteY833" fmla="*/ 0 h 6858000"/>
              <a:gd name="connsiteX834" fmla="*/ 4163818 w 7467600"/>
              <a:gd name="connsiteY834" fmla="*/ 234104 h 6858000"/>
              <a:gd name="connsiteX835" fmla="*/ 4172099 w 7467600"/>
              <a:gd name="connsiteY835" fmla="*/ 234207 h 6858000"/>
              <a:gd name="connsiteX836" fmla="*/ 4784282 w 7467600"/>
              <a:gd name="connsiteY836" fmla="*/ 276561 h 6858000"/>
              <a:gd name="connsiteX837" fmla="*/ 4801687 w 7467600"/>
              <a:gd name="connsiteY837" fmla="*/ 267764 h 6858000"/>
              <a:gd name="connsiteX838" fmla="*/ 6082788 w 7467600"/>
              <a:gd name="connsiteY838" fmla="*/ 64119 h 6858000"/>
              <a:gd name="connsiteX839" fmla="*/ 6099442 w 7467600"/>
              <a:gd name="connsiteY839" fmla="*/ 82568 h 6858000"/>
              <a:gd name="connsiteX840" fmla="*/ 4804137 w 7467600"/>
              <a:gd name="connsiteY840" fmla="*/ 320931 h 6858000"/>
              <a:gd name="connsiteX841" fmla="*/ 4227047 w 7467600"/>
              <a:gd name="connsiteY841" fmla="*/ 313415 h 6858000"/>
              <a:gd name="connsiteX842" fmla="*/ 4346041 w 7467600"/>
              <a:gd name="connsiteY842" fmla="*/ 456086 h 6858000"/>
              <a:gd name="connsiteX843" fmla="*/ 4870967 w 7467600"/>
              <a:gd name="connsiteY843" fmla="*/ 963061 h 6858000"/>
              <a:gd name="connsiteX844" fmla="*/ 4889647 w 7467600"/>
              <a:gd name="connsiteY844" fmla="*/ 957147 h 6858000"/>
              <a:gd name="connsiteX845" fmla="*/ 5422504 w 7467600"/>
              <a:gd name="connsiteY845" fmla="*/ 805191 h 6858000"/>
              <a:gd name="connsiteX846" fmla="*/ 6087656 w 7467600"/>
              <a:gd name="connsiteY846" fmla="*/ 826703 h 6858000"/>
              <a:gd name="connsiteX847" fmla="*/ 6058717 w 7467600"/>
              <a:gd name="connsiteY847" fmla="*/ 865992 h 6858000"/>
              <a:gd name="connsiteX848" fmla="*/ 4974153 w 7467600"/>
              <a:gd name="connsiteY848" fmla="*/ 1045456 h 6858000"/>
              <a:gd name="connsiteX849" fmla="*/ 5627835 w 7467600"/>
              <a:gd name="connsiteY849" fmla="*/ 1472077 h 6858000"/>
              <a:gd name="connsiteX850" fmla="*/ 5629817 w 7467600"/>
              <a:gd name="connsiteY850" fmla="*/ 1471412 h 6858000"/>
              <a:gd name="connsiteX851" fmla="*/ 5634124 w 7467600"/>
              <a:gd name="connsiteY851" fmla="*/ 1470572 h 6858000"/>
              <a:gd name="connsiteX852" fmla="*/ 5755832 w 7467600"/>
              <a:gd name="connsiteY852" fmla="*/ 1383886 h 6858000"/>
              <a:gd name="connsiteX853" fmla="*/ 6014186 w 7467600"/>
              <a:gd name="connsiteY853" fmla="*/ 1279799 h 6858000"/>
              <a:gd name="connsiteX854" fmla="*/ 6901619 w 7467600"/>
              <a:gd name="connsiteY854" fmla="*/ 1047874 h 6858000"/>
              <a:gd name="connsiteX855" fmla="*/ 6931566 w 7467600"/>
              <a:gd name="connsiteY855" fmla="*/ 1062034 h 6858000"/>
              <a:gd name="connsiteX856" fmla="*/ 5790982 w 7467600"/>
              <a:gd name="connsiteY856" fmla="*/ 1561380 h 6858000"/>
              <a:gd name="connsiteX857" fmla="*/ 6188971 w 7467600"/>
              <a:gd name="connsiteY857" fmla="*/ 1755168 h 6858000"/>
              <a:gd name="connsiteX858" fmla="*/ 6202446 w 7467600"/>
              <a:gd name="connsiteY858" fmla="*/ 1752268 h 6858000"/>
              <a:gd name="connsiteX859" fmla="*/ 7179560 w 7467600"/>
              <a:gd name="connsiteY859" fmla="*/ 1467551 h 6858000"/>
              <a:gd name="connsiteX860" fmla="*/ 7158730 w 7467600"/>
              <a:gd name="connsiteY860" fmla="*/ 1507835 h 6858000"/>
              <a:gd name="connsiteX861" fmla="*/ 6326959 w 7467600"/>
              <a:gd name="connsiteY861" fmla="*/ 1817686 h 6858000"/>
              <a:gd name="connsiteX862" fmla="*/ 6537433 w 7467600"/>
              <a:gd name="connsiteY862" fmla="*/ 1907790 h 6858000"/>
              <a:gd name="connsiteX863" fmla="*/ 6550221 w 7467600"/>
              <a:gd name="connsiteY863" fmla="*/ 1910729 h 6858000"/>
              <a:gd name="connsiteX864" fmla="*/ 6964438 w 7467600"/>
              <a:gd name="connsiteY864" fmla="*/ 2209505 h 6858000"/>
              <a:gd name="connsiteX865" fmla="*/ 7367862 w 7467600"/>
              <a:gd name="connsiteY865" fmla="*/ 2806833 h 6858000"/>
              <a:gd name="connsiteX866" fmla="*/ 7364329 w 7467600"/>
              <a:gd name="connsiteY866" fmla="*/ 2826907 h 6858000"/>
              <a:gd name="connsiteX867" fmla="*/ 7290545 w 7467600"/>
              <a:gd name="connsiteY867" fmla="*/ 2850663 h 6858000"/>
              <a:gd name="connsiteX868" fmla="*/ 6472036 w 7467600"/>
              <a:gd name="connsiteY868" fmla="*/ 1959003 h 6858000"/>
              <a:gd name="connsiteX869" fmla="*/ 5792897 w 7467600"/>
              <a:gd name="connsiteY869" fmla="*/ 1647747 h 6858000"/>
              <a:gd name="connsiteX870" fmla="*/ 5842751 w 7467600"/>
              <a:gd name="connsiteY870" fmla="*/ 1816112 h 6858000"/>
              <a:gd name="connsiteX871" fmla="*/ 5847424 w 7467600"/>
              <a:gd name="connsiteY871" fmla="*/ 1815776 h 6858000"/>
              <a:gd name="connsiteX872" fmla="*/ 6399821 w 7467600"/>
              <a:gd name="connsiteY872" fmla="*/ 2344799 h 6858000"/>
              <a:gd name="connsiteX873" fmla="*/ 6323232 w 7467600"/>
              <a:gd name="connsiteY873" fmla="*/ 2389634 h 6858000"/>
              <a:gd name="connsiteX874" fmla="*/ 5942958 w 7467600"/>
              <a:gd name="connsiteY874" fmla="*/ 2077708 h 6858000"/>
              <a:gd name="connsiteX875" fmla="*/ 5921559 w 7467600"/>
              <a:gd name="connsiteY875" fmla="*/ 2378596 h 6858000"/>
              <a:gd name="connsiteX876" fmla="*/ 5817651 w 7467600"/>
              <a:gd name="connsiteY876" fmla="*/ 3023919 h 6858000"/>
              <a:gd name="connsiteX877" fmla="*/ 5729634 w 7467600"/>
              <a:gd name="connsiteY877" fmla="*/ 3051849 h 6858000"/>
              <a:gd name="connsiteX878" fmla="*/ 5611018 w 7467600"/>
              <a:gd name="connsiteY878" fmla="*/ 2316769 h 6858000"/>
              <a:gd name="connsiteX879" fmla="*/ 5687608 w 7467600"/>
              <a:gd name="connsiteY879" fmla="*/ 2039972 h 6858000"/>
              <a:gd name="connsiteX880" fmla="*/ 5657554 w 7467600"/>
              <a:gd name="connsiteY880" fmla="*/ 1576445 h 6858000"/>
              <a:gd name="connsiteX881" fmla="*/ 5150475 w 7467600"/>
              <a:gd name="connsiteY881" fmla="*/ 1274012 h 6858000"/>
              <a:gd name="connsiteX882" fmla="*/ 5349142 w 7467600"/>
              <a:gd name="connsiteY882" fmla="*/ 2204405 h 6858000"/>
              <a:gd name="connsiteX883" fmla="*/ 5262214 w 7467600"/>
              <a:gd name="connsiteY883" fmla="*/ 2233836 h 6858000"/>
              <a:gd name="connsiteX884" fmla="*/ 4981539 w 7467600"/>
              <a:gd name="connsiteY884" fmla="*/ 1542201 h 6858000"/>
              <a:gd name="connsiteX885" fmla="*/ 4958461 w 7467600"/>
              <a:gd name="connsiteY885" fmla="*/ 1136957 h 6858000"/>
              <a:gd name="connsiteX886" fmla="*/ 4655015 w 7467600"/>
              <a:gd name="connsiteY886" fmla="*/ 891426 h 6858000"/>
              <a:gd name="connsiteX887" fmla="*/ 4348002 w 7467600"/>
              <a:gd name="connsiteY887" fmla="*/ 2205895 h 6858000"/>
              <a:gd name="connsiteX888" fmla="*/ 4262250 w 7467600"/>
              <a:gd name="connsiteY888" fmla="*/ 2219972 h 6858000"/>
              <a:gd name="connsiteX889" fmla="*/ 4550611 w 7467600"/>
              <a:gd name="connsiteY889" fmla="*/ 817540 h 6858000"/>
              <a:gd name="connsiteX890" fmla="*/ 4564418 w 7467600"/>
              <a:gd name="connsiteY890" fmla="*/ 808293 h 6858000"/>
              <a:gd name="connsiteX891" fmla="*/ 4266388 w 7467600"/>
              <a:gd name="connsiteY891" fmla="*/ 500083 h 6858000"/>
              <a:gd name="connsiteX892" fmla="*/ 4032842 w 7467600"/>
              <a:gd name="connsiteY892" fmla="*/ 211809 h 6858000"/>
              <a:gd name="connsiteX893" fmla="*/ 3882765 w 7467600"/>
              <a:gd name="connsiteY893" fmla="*/ 0 h 6858000"/>
              <a:gd name="connsiteX894" fmla="*/ 3721337 w 7467600"/>
              <a:gd name="connsiteY894" fmla="*/ 0 h 6858000"/>
              <a:gd name="connsiteX895" fmla="*/ 3797544 w 7467600"/>
              <a:gd name="connsiteY895" fmla="*/ 0 h 6858000"/>
              <a:gd name="connsiteX896" fmla="*/ 3775734 w 7467600"/>
              <a:gd name="connsiteY896" fmla="*/ 95131 h 6858000"/>
              <a:gd name="connsiteX897" fmla="*/ 3724807 w 7467600"/>
              <a:gd name="connsiteY897" fmla="*/ 272257 h 6858000"/>
              <a:gd name="connsiteX898" fmla="*/ 3726844 w 7467600"/>
              <a:gd name="connsiteY898" fmla="*/ 282988 h 6858000"/>
              <a:gd name="connsiteX899" fmla="*/ 3742664 w 7467600"/>
              <a:gd name="connsiteY899" fmla="*/ 279918 h 6858000"/>
              <a:gd name="connsiteX900" fmla="*/ 4103910 w 7467600"/>
              <a:gd name="connsiteY900" fmla="*/ 1161917 h 6858000"/>
              <a:gd name="connsiteX901" fmla="*/ 4020269 w 7467600"/>
              <a:gd name="connsiteY901" fmla="*/ 1200406 h 6858000"/>
              <a:gd name="connsiteX902" fmla="*/ 3674882 w 7467600"/>
              <a:gd name="connsiteY902" fmla="*/ 488524 h 6858000"/>
              <a:gd name="connsiteX903" fmla="*/ 3132682 w 7467600"/>
              <a:gd name="connsiteY903" fmla="*/ 1072284 h 6858000"/>
              <a:gd name="connsiteX904" fmla="*/ 2716346 w 7467600"/>
              <a:gd name="connsiteY904" fmla="*/ 1276376 h 6858000"/>
              <a:gd name="connsiteX905" fmla="*/ 2716772 w 7467600"/>
              <a:gd name="connsiteY905" fmla="*/ 1255462 h 6858000"/>
              <a:gd name="connsiteX906" fmla="*/ 3471096 w 7467600"/>
              <a:gd name="connsiteY906" fmla="*/ 437072 h 6858000"/>
              <a:gd name="connsiteX907" fmla="*/ 3639057 w 7467600"/>
              <a:gd name="connsiteY907" fmla="*/ 286334 h 6858000"/>
              <a:gd name="connsiteX908" fmla="*/ 3640309 w 7467600"/>
              <a:gd name="connsiteY908" fmla="*/ 284664 h 6858000"/>
              <a:gd name="connsiteX909" fmla="*/ 3646022 w 7467600"/>
              <a:gd name="connsiteY909" fmla="*/ 276711 h 6858000"/>
              <a:gd name="connsiteX910" fmla="*/ 3707943 w 7467600"/>
              <a:gd name="connsiteY910" fmla="*/ 65958 h 6858000"/>
              <a:gd name="connsiteX911" fmla="*/ 3721337 w 7467600"/>
              <a:gd name="connsiteY911" fmla="*/ 0 h 6858000"/>
              <a:gd name="connsiteX912" fmla="*/ 2867960 w 7467600"/>
              <a:gd name="connsiteY912" fmla="*/ 0 h 6858000"/>
              <a:gd name="connsiteX913" fmla="*/ 2926351 w 7467600"/>
              <a:gd name="connsiteY913" fmla="*/ 0 h 6858000"/>
              <a:gd name="connsiteX914" fmla="*/ 2902823 w 7467600"/>
              <a:gd name="connsiteY914" fmla="*/ 262929 h 6858000"/>
              <a:gd name="connsiteX915" fmla="*/ 2940663 w 7467600"/>
              <a:gd name="connsiteY915" fmla="*/ 140884 h 6858000"/>
              <a:gd name="connsiteX916" fmla="*/ 2947039 w 7467600"/>
              <a:gd name="connsiteY916" fmla="*/ 122524 h 6858000"/>
              <a:gd name="connsiteX917" fmla="*/ 2984316 w 7467600"/>
              <a:gd name="connsiteY917" fmla="*/ 0 h 6858000"/>
              <a:gd name="connsiteX918" fmla="*/ 3016114 w 7467600"/>
              <a:gd name="connsiteY918" fmla="*/ 0 h 6858000"/>
              <a:gd name="connsiteX919" fmla="*/ 2979949 w 7467600"/>
              <a:gd name="connsiteY919" fmla="*/ 119274 h 6858000"/>
              <a:gd name="connsiteX920" fmla="*/ 3023879 w 7467600"/>
              <a:gd name="connsiteY920" fmla="*/ 0 h 6858000"/>
              <a:gd name="connsiteX921" fmla="*/ 3105400 w 7467600"/>
              <a:gd name="connsiteY921" fmla="*/ 0 h 6858000"/>
              <a:gd name="connsiteX922" fmla="*/ 3094669 w 7467600"/>
              <a:gd name="connsiteY922" fmla="*/ 30308 h 6858000"/>
              <a:gd name="connsiteX923" fmla="*/ 2901945 w 7467600"/>
              <a:gd name="connsiteY923" fmla="*/ 466538 h 6858000"/>
              <a:gd name="connsiteX924" fmla="*/ 2815209 w 7467600"/>
              <a:gd name="connsiteY924" fmla="*/ 497361 h 6858000"/>
              <a:gd name="connsiteX925" fmla="*/ 2844845 w 7467600"/>
              <a:gd name="connsiteY925" fmla="*/ 127638 h 6858000"/>
              <a:gd name="connsiteX926" fmla="*/ 2867960 w 7467600"/>
              <a:gd name="connsiteY926" fmla="*/ 0 h 6858000"/>
              <a:gd name="connsiteX927" fmla="*/ 1057230 w 7467600"/>
              <a:gd name="connsiteY927" fmla="*/ 0 h 6858000"/>
              <a:gd name="connsiteX928" fmla="*/ 1111003 w 7467600"/>
              <a:gd name="connsiteY928" fmla="*/ 0 h 6858000"/>
              <a:gd name="connsiteX929" fmla="*/ 1125553 w 7467600"/>
              <a:gd name="connsiteY929" fmla="*/ 52588 h 6858000"/>
              <a:gd name="connsiteX930" fmla="*/ 1304276 w 7467600"/>
              <a:gd name="connsiteY930" fmla="*/ 476275 h 6858000"/>
              <a:gd name="connsiteX931" fmla="*/ 1492066 w 7467600"/>
              <a:gd name="connsiteY931" fmla="*/ 886333 h 6858000"/>
              <a:gd name="connsiteX932" fmla="*/ 1423698 w 7467600"/>
              <a:gd name="connsiteY932" fmla="*/ 710817 h 6858000"/>
              <a:gd name="connsiteX933" fmla="*/ 1357609 w 7467600"/>
              <a:gd name="connsiteY933" fmla="*/ 532892 h 6858000"/>
              <a:gd name="connsiteX934" fmla="*/ 1309550 w 7467600"/>
              <a:gd name="connsiteY934" fmla="*/ 374031 h 6858000"/>
              <a:gd name="connsiteX935" fmla="*/ 1193673 w 7467600"/>
              <a:gd name="connsiteY935" fmla="*/ 49533 h 6858000"/>
              <a:gd name="connsiteX936" fmla="*/ 1164391 w 7467600"/>
              <a:gd name="connsiteY936" fmla="*/ 0 h 6858000"/>
              <a:gd name="connsiteX937" fmla="*/ 1200666 w 7467600"/>
              <a:gd name="connsiteY937" fmla="*/ 0 h 6858000"/>
              <a:gd name="connsiteX938" fmla="*/ 1223408 w 7467600"/>
              <a:gd name="connsiteY938" fmla="*/ 38996 h 6858000"/>
              <a:gd name="connsiteX939" fmla="*/ 1339635 w 7467600"/>
              <a:gd name="connsiteY939" fmla="*/ 365517 h 6858000"/>
              <a:gd name="connsiteX940" fmla="*/ 1387469 w 7467600"/>
              <a:gd name="connsiteY940" fmla="*/ 523079 h 6858000"/>
              <a:gd name="connsiteX941" fmla="*/ 1452685 w 7467600"/>
              <a:gd name="connsiteY941" fmla="*/ 699806 h 6858000"/>
              <a:gd name="connsiteX942" fmla="*/ 1492092 w 7467600"/>
              <a:gd name="connsiteY942" fmla="*/ 800424 h 6858000"/>
              <a:gd name="connsiteX943" fmla="*/ 1455302 w 7467600"/>
              <a:gd name="connsiteY943" fmla="*/ 632913 h 6858000"/>
              <a:gd name="connsiteX944" fmla="*/ 1222336 w 7467600"/>
              <a:gd name="connsiteY944" fmla="*/ 9480 h 6858000"/>
              <a:gd name="connsiteX945" fmla="*/ 1214634 w 7467600"/>
              <a:gd name="connsiteY945" fmla="*/ 0 h 6858000"/>
              <a:gd name="connsiteX946" fmla="*/ 1289827 w 7467600"/>
              <a:gd name="connsiteY946" fmla="*/ 0 h 6858000"/>
              <a:gd name="connsiteX947" fmla="*/ 1321076 w 7467600"/>
              <a:gd name="connsiteY947" fmla="*/ 59722 h 6858000"/>
              <a:gd name="connsiteX948" fmla="*/ 1512579 w 7467600"/>
              <a:gd name="connsiteY948" fmla="*/ 626441 h 6858000"/>
              <a:gd name="connsiteX949" fmla="*/ 1506076 w 7467600"/>
              <a:gd name="connsiteY949" fmla="*/ 1089289 h 6858000"/>
              <a:gd name="connsiteX950" fmla="*/ 1486346 w 7467600"/>
              <a:gd name="connsiteY950" fmla="*/ 1079919 h 6858000"/>
              <a:gd name="connsiteX951" fmla="*/ 1070511 w 7467600"/>
              <a:gd name="connsiteY951" fmla="*/ 48609 h 6858000"/>
              <a:gd name="connsiteX952" fmla="*/ 1057230 w 7467600"/>
              <a:gd name="connsiteY952" fmla="*/ 0 h 6858000"/>
              <a:gd name="connsiteX953" fmla="*/ 43151 w 7467600"/>
              <a:gd name="connsiteY953" fmla="*/ 0 h 6858000"/>
              <a:gd name="connsiteX954" fmla="*/ 95283 w 7467600"/>
              <a:gd name="connsiteY954" fmla="*/ 0 h 6858000"/>
              <a:gd name="connsiteX955" fmla="*/ 300708 w 7467600"/>
              <a:gd name="connsiteY955" fmla="*/ 154571 h 6858000"/>
              <a:gd name="connsiteX956" fmla="*/ 530414 w 7467600"/>
              <a:gd name="connsiteY956" fmla="*/ 354673 h 6858000"/>
              <a:gd name="connsiteX957" fmla="*/ 333785 w 7467600"/>
              <a:gd name="connsiteY957" fmla="*/ 161564 h 6858000"/>
              <a:gd name="connsiteX958" fmla="*/ 147005 w 7467600"/>
              <a:gd name="connsiteY958" fmla="*/ 0 h 6858000"/>
              <a:gd name="connsiteX959" fmla="*/ 272509 w 7467600"/>
              <a:gd name="connsiteY959" fmla="*/ 0 h 6858000"/>
              <a:gd name="connsiteX960" fmla="*/ 326276 w 7467600"/>
              <a:gd name="connsiteY960" fmla="*/ 45847 h 6858000"/>
              <a:gd name="connsiteX961" fmla="*/ 823759 w 7467600"/>
              <a:gd name="connsiteY961" fmla="*/ 574145 h 6858000"/>
              <a:gd name="connsiteX962" fmla="*/ 811254 w 7467600"/>
              <a:gd name="connsiteY962" fmla="*/ 665546 h 6858000"/>
              <a:gd name="connsiteX963" fmla="*/ 154042 w 7467600"/>
              <a:gd name="connsiteY963" fmla="*/ 261522 h 6858000"/>
              <a:gd name="connsiteX964" fmla="*/ 13550 w 7467600"/>
              <a:gd name="connsiteY964" fmla="*/ 158423 h 6858000"/>
              <a:gd name="connsiteX965" fmla="*/ 0 w 7467600"/>
              <a:gd name="connsiteY965" fmla="*/ 146618 h 6858000"/>
              <a:gd name="connsiteX966" fmla="*/ 0 w 7467600"/>
              <a:gd name="connsiteY966" fmla="*/ 59161 h 6858000"/>
              <a:gd name="connsiteX967" fmla="*/ 45427 w 7467600"/>
              <a:gd name="connsiteY967" fmla="*/ 101078 h 6858000"/>
              <a:gd name="connsiteX968" fmla="*/ 630103 w 7467600"/>
              <a:gd name="connsiteY968" fmla="*/ 485885 h 6858000"/>
              <a:gd name="connsiteX969" fmla="*/ 532040 w 7467600"/>
              <a:gd name="connsiteY969" fmla="*/ 399359 h 6858000"/>
              <a:gd name="connsiteX970" fmla="*/ 517618 w 7467600"/>
              <a:gd name="connsiteY970" fmla="*/ 385726 h 6858000"/>
              <a:gd name="connsiteX971" fmla="*/ 285074 w 7467600"/>
              <a:gd name="connsiteY971" fmla="*/ 182755 h 6858000"/>
              <a:gd name="connsiteX972" fmla="*/ 43151 w 7467600"/>
              <a:gd name="connsiteY972"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042773 w 7467600"/>
              <a:gd name="connsiteY74" fmla="*/ 5734011 h 6858000"/>
              <a:gd name="connsiteX75" fmla="*/ 7379510 w 7467600"/>
              <a:gd name="connsiteY75" fmla="*/ 5755454 h 6858000"/>
              <a:gd name="connsiteX76" fmla="*/ 7467600 w 7467600"/>
              <a:gd name="connsiteY76" fmla="*/ 5845526 h 6858000"/>
              <a:gd name="connsiteX77" fmla="*/ 7271900 w 7467600"/>
              <a:gd name="connsiteY77" fmla="*/ 5734551 h 6858000"/>
              <a:gd name="connsiteX78" fmla="*/ 7015907 w 7467600"/>
              <a:gd name="connsiteY78" fmla="*/ 5541548 h 6858000"/>
              <a:gd name="connsiteX79" fmla="*/ 7259646 w 7467600"/>
              <a:gd name="connsiteY79" fmla="*/ 5765985 h 6858000"/>
              <a:gd name="connsiteX80" fmla="*/ 7467600 w 7467600"/>
              <a:gd name="connsiteY80" fmla="*/ 6012219 h 6858000"/>
              <a:gd name="connsiteX81" fmla="*/ 7105827 w 7467600"/>
              <a:gd name="connsiteY81" fmla="*/ 5718700 h 6858000"/>
              <a:gd name="connsiteX82" fmla="*/ 7356878 w 7467600"/>
              <a:gd name="connsiteY82" fmla="*/ 5981332 h 6858000"/>
              <a:gd name="connsiteX83" fmla="*/ 7467600 w 7467600"/>
              <a:gd name="connsiteY83" fmla="*/ 6117703 h 6858000"/>
              <a:gd name="connsiteX84" fmla="*/ 7467600 w 7467600"/>
              <a:gd name="connsiteY84" fmla="*/ 6163634 h 6858000"/>
              <a:gd name="connsiteX85" fmla="*/ 7403637 w 7467600"/>
              <a:gd name="connsiteY85" fmla="*/ 6083957 h 6858000"/>
              <a:gd name="connsiteX86" fmla="*/ 7254615 w 7467600"/>
              <a:gd name="connsiteY86" fmla="*/ 5911918 h 6858000"/>
              <a:gd name="connsiteX87" fmla="*/ 7312589 w 7467600"/>
              <a:gd name="connsiteY87" fmla="*/ 5982309 h 6858000"/>
              <a:gd name="connsiteX88" fmla="*/ 7448321 w 7467600"/>
              <a:gd name="connsiteY88" fmla="*/ 6190991 h 6858000"/>
              <a:gd name="connsiteX89" fmla="*/ 7467600 w 7467600"/>
              <a:gd name="connsiteY89" fmla="*/ 6221686 h 6858000"/>
              <a:gd name="connsiteX90" fmla="*/ 7467600 w 7467600"/>
              <a:gd name="connsiteY90" fmla="*/ 6334256 h 6858000"/>
              <a:gd name="connsiteX91" fmla="*/ 7454976 w 7467600"/>
              <a:gd name="connsiteY91" fmla="*/ 6318297 h 6858000"/>
              <a:gd name="connsiteX92" fmla="*/ 7042773 w 7467600"/>
              <a:gd name="connsiteY92" fmla="*/ 5734011 h 6858000"/>
              <a:gd name="connsiteX93" fmla="*/ 1456157 w 7467600"/>
              <a:gd name="connsiteY93" fmla="*/ 5371404 h 6858000"/>
              <a:gd name="connsiteX94" fmla="*/ 1244432 w 7467600"/>
              <a:gd name="connsiteY94" fmla="*/ 5385601 h 6858000"/>
              <a:gd name="connsiteX95" fmla="*/ 973990 w 7467600"/>
              <a:gd name="connsiteY95" fmla="*/ 5424940 h 6858000"/>
              <a:gd name="connsiteX96" fmla="*/ 1103809 w 7467600"/>
              <a:gd name="connsiteY96" fmla="*/ 5433720 h 6858000"/>
              <a:gd name="connsiteX97" fmla="*/ 1123454 w 7467600"/>
              <a:gd name="connsiteY97" fmla="*/ 5435727 h 6858000"/>
              <a:gd name="connsiteX98" fmla="*/ 1737017 w 7467600"/>
              <a:gd name="connsiteY98" fmla="*/ 5452183 h 6858000"/>
              <a:gd name="connsiteX99" fmla="*/ 1824397 w 7467600"/>
              <a:gd name="connsiteY99" fmla="*/ 5447757 h 6858000"/>
              <a:gd name="connsiteX100" fmla="*/ 2070059 w 7467600"/>
              <a:gd name="connsiteY100" fmla="*/ 5441660 h 6858000"/>
              <a:gd name="connsiteX101" fmla="*/ 1456157 w 7467600"/>
              <a:gd name="connsiteY101" fmla="*/ 5371404 h 6858000"/>
              <a:gd name="connsiteX102" fmla="*/ 4988186 w 7467600"/>
              <a:gd name="connsiteY102" fmla="*/ 5216467 h 6858000"/>
              <a:gd name="connsiteX103" fmla="*/ 4777334 w 7467600"/>
              <a:gd name="connsiteY103" fmla="*/ 5406072 h 6858000"/>
              <a:gd name="connsiteX104" fmla="*/ 4718341 w 7467600"/>
              <a:gd name="connsiteY104" fmla="*/ 5468043 h 6858000"/>
              <a:gd name="connsiteX105" fmla="*/ 4604655 w 7467600"/>
              <a:gd name="connsiteY105" fmla="*/ 5583434 h 6858000"/>
              <a:gd name="connsiteX106" fmla="*/ 4565074 w 7467600"/>
              <a:gd name="connsiteY106" fmla="*/ 5618550 h 6858000"/>
              <a:gd name="connsiteX107" fmla="*/ 4988186 w 7467600"/>
              <a:gd name="connsiteY107" fmla="*/ 5216467 h 6858000"/>
              <a:gd name="connsiteX108" fmla="*/ 4978032 w 7467600"/>
              <a:gd name="connsiteY108" fmla="*/ 5183809 h 6858000"/>
              <a:gd name="connsiteX109" fmla="*/ 4463413 w 7467600"/>
              <a:gd name="connsiteY109" fmla="*/ 5615162 h 6858000"/>
              <a:gd name="connsiteX110" fmla="*/ 4358134 w 7467600"/>
              <a:gd name="connsiteY110" fmla="*/ 5742791 h 6858000"/>
              <a:gd name="connsiteX111" fmla="*/ 4376219 w 7467600"/>
              <a:gd name="connsiteY111" fmla="*/ 5729027 h 6858000"/>
              <a:gd name="connsiteX112" fmla="*/ 4582340 w 7467600"/>
              <a:gd name="connsiteY112" fmla="*/ 5561037 h 6858000"/>
              <a:gd name="connsiteX113" fmla="*/ 4694684 w 7467600"/>
              <a:gd name="connsiteY113" fmla="*/ 5447098 h 6858000"/>
              <a:gd name="connsiteX114" fmla="*/ 4754123 w 7467600"/>
              <a:gd name="connsiteY114" fmla="*/ 5384643 h 6858000"/>
              <a:gd name="connsiteX115" fmla="*/ 4978032 w 7467600"/>
              <a:gd name="connsiteY115" fmla="*/ 5183809 h 6858000"/>
              <a:gd name="connsiteX116" fmla="*/ 1903353 w 7467600"/>
              <a:gd name="connsiteY116" fmla="*/ 5044827 h 6858000"/>
              <a:gd name="connsiteX117" fmla="*/ 1936931 w 7467600"/>
              <a:gd name="connsiteY117" fmla="*/ 5093954 h 6858000"/>
              <a:gd name="connsiteX118" fmla="*/ 2195868 w 7467600"/>
              <a:gd name="connsiteY118" fmla="*/ 5396574 h 6858000"/>
              <a:gd name="connsiteX119" fmla="*/ 2088852 w 7467600"/>
              <a:gd name="connsiteY119" fmla="*/ 5166123 h 6858000"/>
              <a:gd name="connsiteX120" fmla="*/ 1958241 w 7467600"/>
              <a:gd name="connsiteY120" fmla="*/ 5067955 h 6858000"/>
              <a:gd name="connsiteX121" fmla="*/ 1903353 w 7467600"/>
              <a:gd name="connsiteY121" fmla="*/ 5044827 h 6858000"/>
              <a:gd name="connsiteX122" fmla="*/ 1979378 w 7467600"/>
              <a:gd name="connsiteY122" fmla="*/ 4769504 h 6858000"/>
              <a:gd name="connsiteX123" fmla="*/ 2882120 w 7467600"/>
              <a:gd name="connsiteY123" fmla="*/ 5064547 h 6858000"/>
              <a:gd name="connsiteX124" fmla="*/ 2793103 w 7467600"/>
              <a:gd name="connsiteY124" fmla="*/ 5039699 h 6858000"/>
              <a:gd name="connsiteX125" fmla="*/ 2770041 w 7467600"/>
              <a:gd name="connsiteY125" fmla="*/ 5033634 h 6858000"/>
              <a:gd name="connsiteX126" fmla="*/ 1979378 w 7467600"/>
              <a:gd name="connsiteY126" fmla="*/ 4769504 h 6858000"/>
              <a:gd name="connsiteX127" fmla="*/ 1927410 w 7467600"/>
              <a:gd name="connsiteY127" fmla="*/ 4716164 h 6858000"/>
              <a:gd name="connsiteX128" fmla="*/ 1959587 w 7467600"/>
              <a:gd name="connsiteY128" fmla="*/ 4728849 h 6858000"/>
              <a:gd name="connsiteX129" fmla="*/ 2777707 w 7467600"/>
              <a:gd name="connsiteY129" fmla="*/ 5003991 h 6858000"/>
              <a:gd name="connsiteX130" fmla="*/ 2800768 w 7467600"/>
              <a:gd name="connsiteY130" fmla="*/ 5010056 h 6858000"/>
              <a:gd name="connsiteX131" fmla="*/ 2879408 w 7467600"/>
              <a:gd name="connsiteY131" fmla="*/ 5031590 h 6858000"/>
              <a:gd name="connsiteX132" fmla="*/ 2862295 w 7467600"/>
              <a:gd name="connsiteY132" fmla="*/ 5022958 h 6858000"/>
              <a:gd name="connsiteX133" fmla="*/ 2813343 w 7467600"/>
              <a:gd name="connsiteY133" fmla="*/ 4998369 h 6858000"/>
              <a:gd name="connsiteX134" fmla="*/ 2646245 w 7467600"/>
              <a:gd name="connsiteY134" fmla="*/ 4930999 h 6858000"/>
              <a:gd name="connsiteX135" fmla="*/ 1999243 w 7467600"/>
              <a:gd name="connsiteY135" fmla="*/ 4730524 h 6858000"/>
              <a:gd name="connsiteX136" fmla="*/ 1979527 w 7467600"/>
              <a:gd name="connsiteY136" fmla="*/ 4726651 h 6858000"/>
              <a:gd name="connsiteX137" fmla="*/ 1927410 w 7467600"/>
              <a:gd name="connsiteY137" fmla="*/ 4716164 h 6858000"/>
              <a:gd name="connsiteX138" fmla="*/ 1997014 w 7467600"/>
              <a:gd name="connsiteY138" fmla="*/ 4698007 h 6858000"/>
              <a:gd name="connsiteX139" fmla="*/ 2005458 w 7467600"/>
              <a:gd name="connsiteY139" fmla="*/ 4699540 h 6858000"/>
              <a:gd name="connsiteX140" fmla="*/ 2657186 w 7467600"/>
              <a:gd name="connsiteY140" fmla="*/ 4901687 h 6858000"/>
              <a:gd name="connsiteX141" fmla="*/ 2826662 w 7467600"/>
              <a:gd name="connsiteY141" fmla="*/ 4970362 h 6858000"/>
              <a:gd name="connsiteX142" fmla="*/ 2876100 w 7467600"/>
              <a:gd name="connsiteY142" fmla="*/ 4995397 h 6858000"/>
              <a:gd name="connsiteX143" fmla="*/ 3042600 w 7467600"/>
              <a:gd name="connsiteY143" fmla="*/ 5059532 h 6858000"/>
              <a:gd name="connsiteX144" fmla="*/ 1997014 w 7467600"/>
              <a:gd name="connsiteY144" fmla="*/ 4698007 h 6858000"/>
              <a:gd name="connsiteX145" fmla="*/ 2305292 w 7467600"/>
              <a:gd name="connsiteY145" fmla="*/ 4219492 h 6858000"/>
              <a:gd name="connsiteX146" fmla="*/ 3360922 w 7467600"/>
              <a:gd name="connsiteY146" fmla="*/ 4529373 h 6858000"/>
              <a:gd name="connsiteX147" fmla="*/ 3492420 w 7467600"/>
              <a:gd name="connsiteY147" fmla="*/ 4510145 h 6858000"/>
              <a:gd name="connsiteX148" fmla="*/ 3364086 w 7467600"/>
              <a:gd name="connsiteY148" fmla="*/ 4480340 h 6858000"/>
              <a:gd name="connsiteX149" fmla="*/ 3225818 w 7467600"/>
              <a:gd name="connsiteY149" fmla="*/ 4411822 h 6858000"/>
              <a:gd name="connsiteX150" fmla="*/ 3129696 w 7467600"/>
              <a:gd name="connsiteY150" fmla="*/ 4360704 h 6858000"/>
              <a:gd name="connsiteX151" fmla="*/ 2814545 w 7467600"/>
              <a:gd name="connsiteY151" fmla="*/ 4282955 h 6858000"/>
              <a:gd name="connsiteX152" fmla="*/ 2305292 w 7467600"/>
              <a:gd name="connsiteY152" fmla="*/ 4219492 h 6858000"/>
              <a:gd name="connsiteX153" fmla="*/ 2626982 w 7467600"/>
              <a:gd name="connsiteY153" fmla="*/ 4206450 h 6858000"/>
              <a:gd name="connsiteX154" fmla="*/ 2490617 w 7467600"/>
              <a:gd name="connsiteY154" fmla="*/ 4206951 h 6858000"/>
              <a:gd name="connsiteX155" fmla="*/ 2819869 w 7467600"/>
              <a:gd name="connsiteY155" fmla="*/ 4252936 h 6858000"/>
              <a:gd name="connsiteX156" fmla="*/ 3143018 w 7467600"/>
              <a:gd name="connsiteY156" fmla="*/ 4332698 h 6858000"/>
              <a:gd name="connsiteX157" fmla="*/ 3241520 w 7467600"/>
              <a:gd name="connsiteY157" fmla="*/ 4385112 h 6858000"/>
              <a:gd name="connsiteX158" fmla="*/ 3374575 w 7467600"/>
              <a:gd name="connsiteY158" fmla="*/ 4451517 h 6858000"/>
              <a:gd name="connsiteX159" fmla="*/ 3505221 w 7467600"/>
              <a:gd name="connsiteY159" fmla="*/ 4480757 h 6858000"/>
              <a:gd name="connsiteX160" fmla="*/ 2626982 w 7467600"/>
              <a:gd name="connsiteY160" fmla="*/ 4206450 h 6858000"/>
              <a:gd name="connsiteX161" fmla="*/ 1310106 w 7467600"/>
              <a:gd name="connsiteY161" fmla="*/ 3943217 h 6858000"/>
              <a:gd name="connsiteX162" fmla="*/ 854994 w 7467600"/>
              <a:gd name="connsiteY162" fmla="*/ 4399136 h 6858000"/>
              <a:gd name="connsiteX163" fmla="*/ 742462 w 7467600"/>
              <a:gd name="connsiteY163" fmla="*/ 4594648 h 6858000"/>
              <a:gd name="connsiteX164" fmla="*/ 820602 w 7467600"/>
              <a:gd name="connsiteY164" fmla="*/ 4485915 h 6858000"/>
              <a:gd name="connsiteX165" fmla="*/ 878295 w 7467600"/>
              <a:gd name="connsiteY165" fmla="*/ 4403594 h 6858000"/>
              <a:gd name="connsiteX166" fmla="*/ 1240607 w 7467600"/>
              <a:gd name="connsiteY166" fmla="*/ 4010401 h 6858000"/>
              <a:gd name="connsiteX167" fmla="*/ 1310106 w 7467600"/>
              <a:gd name="connsiteY167" fmla="*/ 3943217 h 6858000"/>
              <a:gd name="connsiteX168" fmla="*/ 1423113 w 7467600"/>
              <a:gd name="connsiteY168" fmla="*/ 3874565 h 6858000"/>
              <a:gd name="connsiteX169" fmla="*/ 1260565 w 7467600"/>
              <a:gd name="connsiteY169" fmla="*/ 4031982 h 6858000"/>
              <a:gd name="connsiteX170" fmla="*/ 901900 w 7467600"/>
              <a:gd name="connsiteY170" fmla="*/ 4421236 h 6858000"/>
              <a:gd name="connsiteX171" fmla="*/ 845044 w 7467600"/>
              <a:gd name="connsiteY171" fmla="*/ 4502436 h 6858000"/>
              <a:gd name="connsiteX172" fmla="*/ 685926 w 7467600"/>
              <a:gd name="connsiteY172" fmla="*/ 4703069 h 6858000"/>
              <a:gd name="connsiteX173" fmla="*/ 684248 w 7467600"/>
              <a:gd name="connsiteY173" fmla="*/ 4706721 h 6858000"/>
              <a:gd name="connsiteX174" fmla="*/ 1423113 w 7467600"/>
              <a:gd name="connsiteY174" fmla="*/ 3874565 h 6858000"/>
              <a:gd name="connsiteX175" fmla="*/ 3316479 w 7467600"/>
              <a:gd name="connsiteY175" fmla="*/ 3872136 h 6858000"/>
              <a:gd name="connsiteX176" fmla="*/ 3546806 w 7467600"/>
              <a:gd name="connsiteY176" fmla="*/ 4356139 h 6858000"/>
              <a:gd name="connsiteX177" fmla="*/ 3364433 w 7467600"/>
              <a:gd name="connsiteY177" fmla="*/ 3953121 h 6858000"/>
              <a:gd name="connsiteX178" fmla="*/ 3316479 w 7467600"/>
              <a:gd name="connsiteY178" fmla="*/ 3872136 h 6858000"/>
              <a:gd name="connsiteX179" fmla="*/ 3291335 w 7467600"/>
              <a:gd name="connsiteY179" fmla="*/ 3767420 h 6858000"/>
              <a:gd name="connsiteX180" fmla="*/ 3390805 w 7467600"/>
              <a:gd name="connsiteY180" fmla="*/ 3937163 h 6858000"/>
              <a:gd name="connsiteX181" fmla="*/ 3579062 w 7467600"/>
              <a:gd name="connsiteY181" fmla="*/ 4359040 h 6858000"/>
              <a:gd name="connsiteX182" fmla="*/ 3467355 w 7467600"/>
              <a:gd name="connsiteY182" fmla="*/ 3988130 h 6858000"/>
              <a:gd name="connsiteX183" fmla="*/ 3310753 w 7467600"/>
              <a:gd name="connsiteY183" fmla="*/ 3787140 h 6858000"/>
              <a:gd name="connsiteX184" fmla="*/ 3291335 w 7467600"/>
              <a:gd name="connsiteY184" fmla="*/ 3767420 h 6858000"/>
              <a:gd name="connsiteX185" fmla="*/ 1635889 w 7467600"/>
              <a:gd name="connsiteY185" fmla="*/ 3709494 h 6858000"/>
              <a:gd name="connsiteX186" fmla="*/ 1634800 w 7467600"/>
              <a:gd name="connsiteY186" fmla="*/ 3731111 h 6858000"/>
              <a:gd name="connsiteX187" fmla="*/ 1635889 w 7467600"/>
              <a:gd name="connsiteY187" fmla="*/ 3709494 h 6858000"/>
              <a:gd name="connsiteX188" fmla="*/ 1510397 w 7467600"/>
              <a:gd name="connsiteY188" fmla="*/ 3684705 h 6858000"/>
              <a:gd name="connsiteX189" fmla="*/ 1146550 w 7467600"/>
              <a:gd name="connsiteY189" fmla="*/ 3802012 h 6858000"/>
              <a:gd name="connsiteX190" fmla="*/ 698834 w 7467600"/>
              <a:gd name="connsiteY190" fmla="*/ 3952272 h 6858000"/>
              <a:gd name="connsiteX191" fmla="*/ 34256 w 7467600"/>
              <a:gd name="connsiteY191" fmla="*/ 4347603 h 6858000"/>
              <a:gd name="connsiteX192" fmla="*/ 527241 w 7467600"/>
              <a:gd name="connsiteY192" fmla="*/ 4065078 h 6858000"/>
              <a:gd name="connsiteX193" fmla="*/ 1510397 w 7467600"/>
              <a:gd name="connsiteY193" fmla="*/ 3684705 h 6858000"/>
              <a:gd name="connsiteX194" fmla="*/ 1313114 w 7467600"/>
              <a:gd name="connsiteY194" fmla="*/ 3655216 h 6858000"/>
              <a:gd name="connsiteX195" fmla="*/ 1109304 w 7467600"/>
              <a:gd name="connsiteY195" fmla="*/ 3669030 h 6858000"/>
              <a:gd name="connsiteX196" fmla="*/ 8129 w 7467600"/>
              <a:gd name="connsiteY196" fmla="*/ 4330519 h 6858000"/>
              <a:gd name="connsiteX197" fmla="*/ 687572 w 7467600"/>
              <a:gd name="connsiteY197" fmla="*/ 3925629 h 6858000"/>
              <a:gd name="connsiteX198" fmla="*/ 1138365 w 7467600"/>
              <a:gd name="connsiteY198" fmla="*/ 3774515 h 6858000"/>
              <a:gd name="connsiteX199" fmla="*/ 1505579 w 7467600"/>
              <a:gd name="connsiteY199" fmla="*/ 3655526 h 6858000"/>
              <a:gd name="connsiteX200" fmla="*/ 1313114 w 7467600"/>
              <a:gd name="connsiteY200" fmla="*/ 3655216 h 6858000"/>
              <a:gd name="connsiteX201" fmla="*/ 3655073 w 7467600"/>
              <a:gd name="connsiteY201" fmla="*/ 3650884 h 6858000"/>
              <a:gd name="connsiteX202" fmla="*/ 3989938 w 7467600"/>
              <a:gd name="connsiteY202" fmla="*/ 3991685 h 6858000"/>
              <a:gd name="connsiteX203" fmla="*/ 4393907 w 7467600"/>
              <a:gd name="connsiteY203" fmla="*/ 4261258 h 6858000"/>
              <a:gd name="connsiteX204" fmla="*/ 4648051 w 7467600"/>
              <a:gd name="connsiteY204" fmla="*/ 4374051 h 6858000"/>
              <a:gd name="connsiteX205" fmla="*/ 4383389 w 7467600"/>
              <a:gd name="connsiteY205" fmla="*/ 4184369 h 6858000"/>
              <a:gd name="connsiteX206" fmla="*/ 4165508 w 7467600"/>
              <a:gd name="connsiteY206" fmla="*/ 4035196 h 6858000"/>
              <a:gd name="connsiteX207" fmla="*/ 4068162 w 7467600"/>
              <a:gd name="connsiteY207" fmla="*/ 3953394 h 6858000"/>
              <a:gd name="connsiteX208" fmla="*/ 3981416 w 7467600"/>
              <a:gd name="connsiteY208" fmla="*/ 3880482 h 6858000"/>
              <a:gd name="connsiteX209" fmla="*/ 3800147 w 7467600"/>
              <a:gd name="connsiteY209" fmla="*/ 3749872 h 6858000"/>
              <a:gd name="connsiteX210" fmla="*/ 3655073 w 7467600"/>
              <a:gd name="connsiteY210" fmla="*/ 3650884 h 6858000"/>
              <a:gd name="connsiteX211" fmla="*/ 3670252 w 7467600"/>
              <a:gd name="connsiteY211" fmla="*/ 3622798 h 6858000"/>
              <a:gd name="connsiteX212" fmla="*/ 3817258 w 7467600"/>
              <a:gd name="connsiteY212" fmla="*/ 3723577 h 6858000"/>
              <a:gd name="connsiteX213" fmla="*/ 4000461 w 7467600"/>
              <a:gd name="connsiteY213" fmla="*/ 3855966 h 6858000"/>
              <a:gd name="connsiteX214" fmla="*/ 4088180 w 7467600"/>
              <a:gd name="connsiteY214" fmla="*/ 3929774 h 6858000"/>
              <a:gd name="connsiteX215" fmla="*/ 4184555 w 7467600"/>
              <a:gd name="connsiteY215" fmla="*/ 4010683 h 6858000"/>
              <a:gd name="connsiteX216" fmla="*/ 4399563 w 7467600"/>
              <a:gd name="connsiteY216" fmla="*/ 4158106 h 6858000"/>
              <a:gd name="connsiteX217" fmla="*/ 4684469 w 7467600"/>
              <a:gd name="connsiteY217" fmla="*/ 4364680 h 6858000"/>
              <a:gd name="connsiteX218" fmla="*/ 4690271 w 7467600"/>
              <a:gd name="connsiteY218" fmla="*/ 4370034 h 6858000"/>
              <a:gd name="connsiteX219" fmla="*/ 4136093 w 7467600"/>
              <a:gd name="connsiteY219" fmla="*/ 3858466 h 6858000"/>
              <a:gd name="connsiteX220" fmla="*/ 3670252 w 7467600"/>
              <a:gd name="connsiteY220" fmla="*/ 3622798 h 6858000"/>
              <a:gd name="connsiteX221" fmla="*/ 4440129 w 7467600"/>
              <a:gd name="connsiteY221" fmla="*/ 3448571 h 6858000"/>
              <a:gd name="connsiteX222" fmla="*/ 4856525 w 7467600"/>
              <a:gd name="connsiteY222" fmla="*/ 3915351 h 6858000"/>
              <a:gd name="connsiteX223" fmla="*/ 5059055 w 7467600"/>
              <a:gd name="connsiteY223" fmla="*/ 4108918 h 6858000"/>
              <a:gd name="connsiteX224" fmla="*/ 5290070 w 7467600"/>
              <a:gd name="connsiteY224" fmla="*/ 4263619 h 6858000"/>
              <a:gd name="connsiteX225" fmla="*/ 4834991 w 7467600"/>
              <a:gd name="connsiteY225" fmla="*/ 3830985 h 6858000"/>
              <a:gd name="connsiteX226" fmla="*/ 4440129 w 7467600"/>
              <a:gd name="connsiteY226" fmla="*/ 3448571 h 6858000"/>
              <a:gd name="connsiteX227" fmla="*/ 4441737 w 7467600"/>
              <a:gd name="connsiteY227" fmla="*/ 3399734 h 6858000"/>
              <a:gd name="connsiteX228" fmla="*/ 4431236 w 7467600"/>
              <a:gd name="connsiteY228" fmla="*/ 3400954 h 6858000"/>
              <a:gd name="connsiteX229" fmla="*/ 4557150 w 7467600"/>
              <a:gd name="connsiteY229" fmla="*/ 3510023 h 6858000"/>
              <a:gd name="connsiteX230" fmla="*/ 4856936 w 7467600"/>
              <a:gd name="connsiteY230" fmla="*/ 3809146 h 6858000"/>
              <a:gd name="connsiteX231" fmla="*/ 5111996 w 7467600"/>
              <a:gd name="connsiteY231" fmla="*/ 4065759 h 6858000"/>
              <a:gd name="connsiteX232" fmla="*/ 5388878 w 7467600"/>
              <a:gd name="connsiteY232" fmla="*/ 4300185 h 6858000"/>
              <a:gd name="connsiteX233" fmla="*/ 5425556 w 7467600"/>
              <a:gd name="connsiteY233" fmla="*/ 4308967 h 6858000"/>
              <a:gd name="connsiteX234" fmla="*/ 4943646 w 7467600"/>
              <a:gd name="connsiteY234" fmla="*/ 3822916 h 6858000"/>
              <a:gd name="connsiteX235" fmla="*/ 4594837 w 7467600"/>
              <a:gd name="connsiteY235" fmla="*/ 3532274 h 6858000"/>
              <a:gd name="connsiteX236" fmla="*/ 4441737 w 7467600"/>
              <a:gd name="connsiteY236" fmla="*/ 3399734 h 6858000"/>
              <a:gd name="connsiteX237" fmla="*/ 5425834 w 7467600"/>
              <a:gd name="connsiteY237" fmla="*/ 3162785 h 6858000"/>
              <a:gd name="connsiteX238" fmla="*/ 5401644 w 7467600"/>
              <a:gd name="connsiteY238" fmla="*/ 3617847 h 6858000"/>
              <a:gd name="connsiteX239" fmla="*/ 5467256 w 7467600"/>
              <a:gd name="connsiteY239" fmla="*/ 4175494 h 6858000"/>
              <a:gd name="connsiteX240" fmla="*/ 5448069 w 7467600"/>
              <a:gd name="connsiteY240" fmla="*/ 3567554 h 6858000"/>
              <a:gd name="connsiteX241" fmla="*/ 5425834 w 7467600"/>
              <a:gd name="connsiteY241" fmla="*/ 3162785 h 6858000"/>
              <a:gd name="connsiteX242" fmla="*/ 1318687 w 7467600"/>
              <a:gd name="connsiteY242" fmla="*/ 3113840 h 6858000"/>
              <a:gd name="connsiteX243" fmla="*/ 1066793 w 7467600"/>
              <a:gd name="connsiteY243" fmla="*/ 3212171 h 6858000"/>
              <a:gd name="connsiteX244" fmla="*/ 993319 w 7467600"/>
              <a:gd name="connsiteY244" fmla="*/ 3247648 h 6858000"/>
              <a:gd name="connsiteX245" fmla="*/ 853081 w 7467600"/>
              <a:gd name="connsiteY245" fmla="*/ 3312410 h 6858000"/>
              <a:gd name="connsiteX246" fmla="*/ 805957 w 7467600"/>
              <a:gd name="connsiteY246" fmla="*/ 3330443 h 6858000"/>
              <a:gd name="connsiteX247" fmla="*/ 1318687 w 7467600"/>
              <a:gd name="connsiteY247" fmla="*/ 3113840 h 6858000"/>
              <a:gd name="connsiteX248" fmla="*/ 5453702 w 7467600"/>
              <a:gd name="connsiteY248" fmla="*/ 3090882 h 6858000"/>
              <a:gd name="connsiteX249" fmla="*/ 5480135 w 7467600"/>
              <a:gd name="connsiteY249" fmla="*/ 3565802 h 6858000"/>
              <a:gd name="connsiteX250" fmla="*/ 5499023 w 7467600"/>
              <a:gd name="connsiteY250" fmla="*/ 4166310 h 6858000"/>
              <a:gd name="connsiteX251" fmla="*/ 5547022 w 7467600"/>
              <a:gd name="connsiteY251" fmla="*/ 3607838 h 6858000"/>
              <a:gd name="connsiteX252" fmla="*/ 5515964 w 7467600"/>
              <a:gd name="connsiteY252" fmla="*/ 3378541 h 6858000"/>
              <a:gd name="connsiteX253" fmla="*/ 5453702 w 7467600"/>
              <a:gd name="connsiteY253" fmla="*/ 3090882 h 6858000"/>
              <a:gd name="connsiteX254" fmla="*/ 1238695 w 7467600"/>
              <a:gd name="connsiteY254" fmla="*/ 3076820 h 6858000"/>
              <a:gd name="connsiteX255" fmla="*/ 716371 w 7467600"/>
              <a:gd name="connsiteY255" fmla="*/ 3293249 h 6858000"/>
              <a:gd name="connsiteX256" fmla="*/ 579522 w 7467600"/>
              <a:gd name="connsiteY256" fmla="*/ 3371759 h 6858000"/>
              <a:gd name="connsiteX257" fmla="*/ 600288 w 7467600"/>
              <a:gd name="connsiteY257" fmla="*/ 3365555 h 6858000"/>
              <a:gd name="connsiteX258" fmla="*/ 840692 w 7467600"/>
              <a:gd name="connsiteY258" fmla="*/ 3284921 h 6858000"/>
              <a:gd name="connsiteX259" fmla="*/ 979248 w 7467600"/>
              <a:gd name="connsiteY259" fmla="*/ 3221003 h 6858000"/>
              <a:gd name="connsiteX260" fmla="*/ 1053282 w 7467600"/>
              <a:gd name="connsiteY260" fmla="*/ 3185247 h 6858000"/>
              <a:gd name="connsiteX261" fmla="*/ 1320603 w 7467600"/>
              <a:gd name="connsiteY261" fmla="*/ 3081281 h 6858000"/>
              <a:gd name="connsiteX262" fmla="*/ 1238695 w 7467600"/>
              <a:gd name="connsiteY262" fmla="*/ 3076820 h 6858000"/>
              <a:gd name="connsiteX263" fmla="*/ 5425627 w 7467600"/>
              <a:gd name="connsiteY263" fmla="*/ 2954192 h 6858000"/>
              <a:gd name="connsiteX264" fmla="*/ 5470770 w 7467600"/>
              <a:gd name="connsiteY264" fmla="*/ 3005435 h 6858000"/>
              <a:gd name="connsiteX265" fmla="*/ 5519779 w 7467600"/>
              <a:gd name="connsiteY265" fmla="*/ 4359223 h 6858000"/>
              <a:gd name="connsiteX266" fmla="*/ 5520293 w 7467600"/>
              <a:gd name="connsiteY266" fmla="*/ 4360602 h 6858000"/>
              <a:gd name="connsiteX267" fmla="*/ 5767221 w 7467600"/>
              <a:gd name="connsiteY267" fmla="*/ 4665564 h 6858000"/>
              <a:gd name="connsiteX268" fmla="*/ 6937169 w 7467600"/>
              <a:gd name="connsiteY268" fmla="*/ 4815941 h 6858000"/>
              <a:gd name="connsiteX269" fmla="*/ 6953922 w 7467600"/>
              <a:gd name="connsiteY269" fmla="*/ 4890068 h 6858000"/>
              <a:gd name="connsiteX270" fmla="*/ 6071359 w 7467600"/>
              <a:gd name="connsiteY270" fmla="*/ 4770770 h 6858000"/>
              <a:gd name="connsiteX271" fmla="*/ 6038839 w 7467600"/>
              <a:gd name="connsiteY271" fmla="*/ 4764474 h 6858000"/>
              <a:gd name="connsiteX272" fmla="*/ 6038706 w 7467600"/>
              <a:gd name="connsiteY272" fmla="*/ 4763847 h 6858000"/>
              <a:gd name="connsiteX273" fmla="*/ 6037784 w 7467600"/>
              <a:gd name="connsiteY273" fmla="*/ 4764270 h 6858000"/>
              <a:gd name="connsiteX274" fmla="*/ 6038839 w 7467600"/>
              <a:gd name="connsiteY274" fmla="*/ 4764474 h 6858000"/>
              <a:gd name="connsiteX275" fmla="*/ 6040338 w 7467600"/>
              <a:gd name="connsiteY275" fmla="*/ 4771418 h 6858000"/>
              <a:gd name="connsiteX276" fmla="*/ 6024488 w 7467600"/>
              <a:gd name="connsiteY276" fmla="*/ 4809903 h 6858000"/>
              <a:gd name="connsiteX277" fmla="*/ 5599771 w 7467600"/>
              <a:gd name="connsiteY277" fmla="*/ 5509652 h 6858000"/>
              <a:gd name="connsiteX278" fmla="*/ 5548843 w 7467600"/>
              <a:gd name="connsiteY278" fmla="*/ 5563845 h 6858000"/>
              <a:gd name="connsiteX279" fmla="*/ 5940952 w 7467600"/>
              <a:gd name="connsiteY279" fmla="*/ 6250028 h 6858000"/>
              <a:gd name="connsiteX280" fmla="*/ 6043441 w 7467600"/>
              <a:gd name="connsiteY280" fmla="*/ 6665847 h 6858000"/>
              <a:gd name="connsiteX281" fmla="*/ 6093432 w 7467600"/>
              <a:gd name="connsiteY281" fmla="*/ 6858000 h 6858000"/>
              <a:gd name="connsiteX282" fmla="*/ 6034344 w 7467600"/>
              <a:gd name="connsiteY282" fmla="*/ 6858000 h 6858000"/>
              <a:gd name="connsiteX283" fmla="*/ 6026679 w 7467600"/>
              <a:gd name="connsiteY283" fmla="*/ 6836959 h 6858000"/>
              <a:gd name="connsiteX284" fmla="*/ 5800441 w 7467600"/>
              <a:gd name="connsiteY284" fmla="*/ 6335286 h 6858000"/>
              <a:gd name="connsiteX285" fmla="*/ 5526562 w 7467600"/>
              <a:gd name="connsiteY285" fmla="*/ 5705388 h 6858000"/>
              <a:gd name="connsiteX286" fmla="*/ 5519640 w 7467600"/>
              <a:gd name="connsiteY286" fmla="*/ 5683774 h 6858000"/>
              <a:gd name="connsiteX287" fmla="*/ 5844559 w 7467600"/>
              <a:gd name="connsiteY287" fmla="*/ 6553349 h 6858000"/>
              <a:gd name="connsiteX288" fmla="*/ 5975994 w 7467600"/>
              <a:gd name="connsiteY288" fmla="*/ 6858000 h 6858000"/>
              <a:gd name="connsiteX289" fmla="*/ 5898547 w 7467600"/>
              <a:gd name="connsiteY289" fmla="*/ 6858000 h 6858000"/>
              <a:gd name="connsiteX290" fmla="*/ 5682041 w 7467600"/>
              <a:gd name="connsiteY290" fmla="*/ 6355860 h 6858000"/>
              <a:gd name="connsiteX291" fmla="*/ 5461758 w 7467600"/>
              <a:gd name="connsiteY291" fmla="*/ 5820220 h 6858000"/>
              <a:gd name="connsiteX292" fmla="*/ 5237282 w 7467600"/>
              <a:gd name="connsiteY292" fmla="*/ 6579086 h 6858000"/>
              <a:gd name="connsiteX293" fmla="*/ 5115009 w 7467600"/>
              <a:gd name="connsiteY293" fmla="*/ 6858000 h 6858000"/>
              <a:gd name="connsiteX294" fmla="*/ 5028074 w 7467600"/>
              <a:gd name="connsiteY294" fmla="*/ 6858000 h 6858000"/>
              <a:gd name="connsiteX295" fmla="*/ 5079508 w 7467600"/>
              <a:gd name="connsiteY295" fmla="*/ 6749074 h 6858000"/>
              <a:gd name="connsiteX296" fmla="*/ 5371846 w 7467600"/>
              <a:gd name="connsiteY296" fmla="*/ 5924413 h 6858000"/>
              <a:gd name="connsiteX297" fmla="*/ 5270512 w 7467600"/>
              <a:gd name="connsiteY297" fmla="*/ 6138975 h 6858000"/>
              <a:gd name="connsiteX298" fmla="*/ 5062409 w 7467600"/>
              <a:gd name="connsiteY298" fmla="*/ 6653544 h 6858000"/>
              <a:gd name="connsiteX299" fmla="*/ 5036628 w 7467600"/>
              <a:gd name="connsiteY299" fmla="*/ 6754247 h 6858000"/>
              <a:gd name="connsiteX300" fmla="*/ 5009112 w 7467600"/>
              <a:gd name="connsiteY300" fmla="*/ 6858000 h 6858000"/>
              <a:gd name="connsiteX301" fmla="*/ 4976679 w 7467600"/>
              <a:gd name="connsiteY301" fmla="*/ 6858000 h 6858000"/>
              <a:gd name="connsiteX302" fmla="*/ 5006537 w 7467600"/>
              <a:gd name="connsiteY302" fmla="*/ 6747068 h 6858000"/>
              <a:gd name="connsiteX303" fmla="*/ 5032723 w 7467600"/>
              <a:gd name="connsiteY303" fmla="*/ 6644957 h 6858000"/>
              <a:gd name="connsiteX304" fmla="*/ 5242949 w 7467600"/>
              <a:gd name="connsiteY304" fmla="*/ 6125175 h 6858000"/>
              <a:gd name="connsiteX305" fmla="*/ 5286321 w 7467600"/>
              <a:gd name="connsiteY305" fmla="*/ 6033555 h 6858000"/>
              <a:gd name="connsiteX306" fmla="*/ 5008210 w 7467600"/>
              <a:gd name="connsiteY306" fmla="*/ 6649194 h 6858000"/>
              <a:gd name="connsiteX307" fmla="*/ 4986321 w 7467600"/>
              <a:gd name="connsiteY307" fmla="*/ 6765687 h 6858000"/>
              <a:gd name="connsiteX308" fmla="*/ 4973474 w 7467600"/>
              <a:gd name="connsiteY308" fmla="*/ 6858000 h 6858000"/>
              <a:gd name="connsiteX309" fmla="*/ 4907178 w 7467600"/>
              <a:gd name="connsiteY309" fmla="*/ 6858000 h 6858000"/>
              <a:gd name="connsiteX310" fmla="*/ 4910810 w 7467600"/>
              <a:gd name="connsiteY310" fmla="*/ 6829660 h 6858000"/>
              <a:gd name="connsiteX311" fmla="*/ 4987461 w 7467600"/>
              <a:gd name="connsiteY311" fmla="*/ 6432994 h 6858000"/>
              <a:gd name="connsiteX312" fmla="*/ 5179262 w 7467600"/>
              <a:gd name="connsiteY312" fmla="*/ 6035044 h 6858000"/>
              <a:gd name="connsiteX313" fmla="*/ 4689678 w 7467600"/>
              <a:gd name="connsiteY313" fmla="*/ 6440241 h 6858000"/>
              <a:gd name="connsiteX314" fmla="*/ 4477543 w 7467600"/>
              <a:gd name="connsiteY314" fmla="*/ 6674836 h 6858000"/>
              <a:gd name="connsiteX315" fmla="*/ 4329957 w 7467600"/>
              <a:gd name="connsiteY315" fmla="*/ 6858000 h 6858000"/>
              <a:gd name="connsiteX316" fmla="*/ 4218595 w 7467600"/>
              <a:gd name="connsiteY316" fmla="*/ 6858000 h 6858000"/>
              <a:gd name="connsiteX317" fmla="*/ 4368888 w 7467600"/>
              <a:gd name="connsiteY317" fmla="*/ 6668412 h 6858000"/>
              <a:gd name="connsiteX318" fmla="*/ 4563091 w 7467600"/>
              <a:gd name="connsiteY318" fmla="*/ 6442508 h 6858000"/>
              <a:gd name="connsiteX319" fmla="*/ 5387324 w 7467600"/>
              <a:gd name="connsiteY319" fmla="*/ 5705830 h 6858000"/>
              <a:gd name="connsiteX320" fmla="*/ 5073620 w 7467600"/>
              <a:gd name="connsiteY320" fmla="*/ 5955437 h 6858000"/>
              <a:gd name="connsiteX321" fmla="*/ 4689789 w 7467600"/>
              <a:gd name="connsiteY321" fmla="*/ 6268382 h 6858000"/>
              <a:gd name="connsiteX322" fmla="*/ 4418722 w 7467600"/>
              <a:gd name="connsiteY322" fmla="*/ 6570886 h 6858000"/>
              <a:gd name="connsiteX323" fmla="*/ 4214944 w 7467600"/>
              <a:gd name="connsiteY323" fmla="*/ 6858000 h 6858000"/>
              <a:gd name="connsiteX324" fmla="*/ 4177898 w 7467600"/>
              <a:gd name="connsiteY324" fmla="*/ 6858000 h 6858000"/>
              <a:gd name="connsiteX325" fmla="*/ 4391597 w 7467600"/>
              <a:gd name="connsiteY325" fmla="*/ 6556370 h 6858000"/>
              <a:gd name="connsiteX326" fmla="*/ 4668889 w 7467600"/>
              <a:gd name="connsiteY326" fmla="*/ 6246399 h 6858000"/>
              <a:gd name="connsiteX327" fmla="*/ 5055427 w 7467600"/>
              <a:gd name="connsiteY327" fmla="*/ 5931476 h 6858000"/>
              <a:gd name="connsiteX328" fmla="*/ 5371814 w 7467600"/>
              <a:gd name="connsiteY328" fmla="*/ 5678975 h 6858000"/>
              <a:gd name="connsiteX329" fmla="*/ 4987918 w 7467600"/>
              <a:gd name="connsiteY329" fmla="*/ 5838701 h 6858000"/>
              <a:gd name="connsiteX330" fmla="*/ 4317146 w 7467600"/>
              <a:gd name="connsiteY330" fmla="*/ 6587716 h 6858000"/>
              <a:gd name="connsiteX331" fmla="*/ 4171627 w 7467600"/>
              <a:gd name="connsiteY331" fmla="*/ 6858000 h 6858000"/>
              <a:gd name="connsiteX332" fmla="*/ 4081585 w 7467600"/>
              <a:gd name="connsiteY332" fmla="*/ 6858000 h 6858000"/>
              <a:gd name="connsiteX333" fmla="*/ 4238603 w 7467600"/>
              <a:gd name="connsiteY333" fmla="*/ 6559341 h 6858000"/>
              <a:gd name="connsiteX334" fmla="*/ 4778333 w 7467600"/>
              <a:gd name="connsiteY334" fmla="*/ 5873626 h 6858000"/>
              <a:gd name="connsiteX335" fmla="*/ 5414185 w 7467600"/>
              <a:gd name="connsiteY335" fmla="*/ 5573882 h 6858000"/>
              <a:gd name="connsiteX336" fmla="*/ 5959648 w 7467600"/>
              <a:gd name="connsiteY336" fmla="*/ 4760797 h 6858000"/>
              <a:gd name="connsiteX337" fmla="*/ 5355019 w 7467600"/>
              <a:gd name="connsiteY337" fmla="*/ 4734672 h 6858000"/>
              <a:gd name="connsiteX338" fmla="*/ 5083565 w 7467600"/>
              <a:gd name="connsiteY338" fmla="*/ 5179121 h 6858000"/>
              <a:gd name="connsiteX339" fmla="*/ 4713577 w 7467600"/>
              <a:gd name="connsiteY339" fmla="*/ 5616803 h 6858000"/>
              <a:gd name="connsiteX340" fmla="*/ 3989559 w 7467600"/>
              <a:gd name="connsiteY340" fmla="*/ 6145945 h 6858000"/>
              <a:gd name="connsiteX341" fmla="*/ 3939824 w 7467600"/>
              <a:gd name="connsiteY341" fmla="*/ 6066900 h 6858000"/>
              <a:gd name="connsiteX342" fmla="*/ 4584537 w 7467600"/>
              <a:gd name="connsiteY342" fmla="*/ 5324826 h 6858000"/>
              <a:gd name="connsiteX343" fmla="*/ 5037105 w 7467600"/>
              <a:gd name="connsiteY343" fmla="*/ 5088765 h 6858000"/>
              <a:gd name="connsiteX344" fmla="*/ 5039930 w 7467600"/>
              <a:gd name="connsiteY344" fmla="*/ 5089585 h 6858000"/>
              <a:gd name="connsiteX345" fmla="*/ 5263764 w 7467600"/>
              <a:gd name="connsiteY345" fmla="*/ 4735525 h 6858000"/>
              <a:gd name="connsiteX346" fmla="*/ 4086300 w 7467600"/>
              <a:gd name="connsiteY346" fmla="*/ 4884599 h 6858000"/>
              <a:gd name="connsiteX347" fmla="*/ 4085485 w 7467600"/>
              <a:gd name="connsiteY347" fmla="*/ 4899070 h 6858000"/>
              <a:gd name="connsiteX348" fmla="*/ 3871915 w 7467600"/>
              <a:gd name="connsiteY348" fmla="*/ 5253645 h 6858000"/>
              <a:gd name="connsiteX349" fmla="*/ 3799374 w 7467600"/>
              <a:gd name="connsiteY349" fmla="*/ 5466127 h 6858000"/>
              <a:gd name="connsiteX350" fmla="*/ 3498850 w 7467600"/>
              <a:gd name="connsiteY350" fmla="*/ 6661888 h 6858000"/>
              <a:gd name="connsiteX351" fmla="*/ 3399216 w 7467600"/>
              <a:gd name="connsiteY351" fmla="*/ 6858000 h 6858000"/>
              <a:gd name="connsiteX352" fmla="*/ 3303688 w 7467600"/>
              <a:gd name="connsiteY352" fmla="*/ 6858000 h 6858000"/>
              <a:gd name="connsiteX353" fmla="*/ 3391774 w 7467600"/>
              <a:gd name="connsiteY353" fmla="*/ 6697181 h 6858000"/>
              <a:gd name="connsiteX354" fmla="*/ 3735540 w 7467600"/>
              <a:gd name="connsiteY354" fmla="*/ 5546923 h 6858000"/>
              <a:gd name="connsiteX355" fmla="*/ 3729438 w 7467600"/>
              <a:gd name="connsiteY355" fmla="*/ 5569058 h 6858000"/>
              <a:gd name="connsiteX356" fmla="*/ 3707782 w 7467600"/>
              <a:gd name="connsiteY356" fmla="*/ 5644908 h 6858000"/>
              <a:gd name="connsiteX357" fmla="*/ 3583827 w 7467600"/>
              <a:gd name="connsiteY357" fmla="*/ 6039215 h 6858000"/>
              <a:gd name="connsiteX358" fmla="*/ 3547861 w 7467600"/>
              <a:gd name="connsiteY358" fmla="*/ 6129609 h 6858000"/>
              <a:gd name="connsiteX359" fmla="*/ 3490905 w 7467600"/>
              <a:gd name="connsiteY359" fmla="*/ 6277660 h 6858000"/>
              <a:gd name="connsiteX360" fmla="*/ 3455859 w 7467600"/>
              <a:gd name="connsiteY360" fmla="*/ 6391301 h 6858000"/>
              <a:gd name="connsiteX361" fmla="*/ 3429112 w 7467600"/>
              <a:gd name="connsiteY361" fmla="*/ 6479469 h 6858000"/>
              <a:gd name="connsiteX362" fmla="*/ 3304862 w 7467600"/>
              <a:gd name="connsiteY362" fmla="*/ 6796476 h 6858000"/>
              <a:gd name="connsiteX363" fmla="*/ 3276071 w 7467600"/>
              <a:gd name="connsiteY363" fmla="*/ 6858000 h 6858000"/>
              <a:gd name="connsiteX364" fmla="*/ 3240805 w 7467600"/>
              <a:gd name="connsiteY364" fmla="*/ 6858000 h 6858000"/>
              <a:gd name="connsiteX365" fmla="*/ 3275917 w 7467600"/>
              <a:gd name="connsiteY365" fmla="*/ 6783192 h 6858000"/>
              <a:gd name="connsiteX366" fmla="*/ 3399358 w 7467600"/>
              <a:gd name="connsiteY366" fmla="*/ 6469011 h 6858000"/>
              <a:gd name="connsiteX367" fmla="*/ 3425650 w 7467600"/>
              <a:gd name="connsiteY367" fmla="*/ 6381333 h 6858000"/>
              <a:gd name="connsiteX368" fmla="*/ 3460661 w 7467600"/>
              <a:gd name="connsiteY368" fmla="*/ 6266763 h 6858000"/>
              <a:gd name="connsiteX369" fmla="*/ 3518021 w 7467600"/>
              <a:gd name="connsiteY369" fmla="*/ 6117298 h 6858000"/>
              <a:gd name="connsiteX370" fmla="*/ 3554035 w 7467600"/>
              <a:gd name="connsiteY370" fmla="*/ 6027832 h 6858000"/>
              <a:gd name="connsiteX371" fmla="*/ 3677174 w 7467600"/>
              <a:gd name="connsiteY371" fmla="*/ 5636351 h 6858000"/>
              <a:gd name="connsiteX372" fmla="*/ 3698819 w 7467600"/>
              <a:gd name="connsiteY372" fmla="*/ 5560503 h 6858000"/>
              <a:gd name="connsiteX373" fmla="*/ 3702094 w 7467600"/>
              <a:gd name="connsiteY373" fmla="*/ 5549194 h 6858000"/>
              <a:gd name="connsiteX374" fmla="*/ 3398355 w 7467600"/>
              <a:gd name="connsiteY374" fmla="*/ 6094603 h 6858000"/>
              <a:gd name="connsiteX375" fmla="*/ 3193941 w 7467600"/>
              <a:gd name="connsiteY375" fmla="*/ 6798775 h 6858000"/>
              <a:gd name="connsiteX376" fmla="*/ 3184140 w 7467600"/>
              <a:gd name="connsiteY376" fmla="*/ 6858000 h 6858000"/>
              <a:gd name="connsiteX377" fmla="*/ 3099978 w 7467600"/>
              <a:gd name="connsiteY377" fmla="*/ 6858000 h 6858000"/>
              <a:gd name="connsiteX378" fmla="*/ 3101556 w 7467600"/>
              <a:gd name="connsiteY378" fmla="*/ 6843337 h 6858000"/>
              <a:gd name="connsiteX379" fmla="*/ 3370162 w 7467600"/>
              <a:gd name="connsiteY379" fmla="*/ 5785550 h 6858000"/>
              <a:gd name="connsiteX380" fmla="*/ 3746477 w 7467600"/>
              <a:gd name="connsiteY380" fmla="*/ 5377889 h 6858000"/>
              <a:gd name="connsiteX381" fmla="*/ 3863399 w 7467600"/>
              <a:gd name="connsiteY381" fmla="*/ 5087257 h 6858000"/>
              <a:gd name="connsiteX382" fmla="*/ 3968712 w 7467600"/>
              <a:gd name="connsiteY382" fmla="*/ 4913989 h 6858000"/>
              <a:gd name="connsiteX383" fmla="*/ 2792390 w 7467600"/>
              <a:gd name="connsiteY383" fmla="*/ 5382974 h 6858000"/>
              <a:gd name="connsiteX384" fmla="*/ 2714982 w 7467600"/>
              <a:gd name="connsiteY384" fmla="*/ 5427051 h 6858000"/>
              <a:gd name="connsiteX385" fmla="*/ 2813361 w 7467600"/>
              <a:gd name="connsiteY385" fmla="*/ 6023912 h 6858000"/>
              <a:gd name="connsiteX386" fmla="*/ 2688430 w 7467600"/>
              <a:gd name="connsiteY386" fmla="*/ 6801564 h 6858000"/>
              <a:gd name="connsiteX387" fmla="*/ 2629626 w 7467600"/>
              <a:gd name="connsiteY387" fmla="*/ 6763394 h 6858000"/>
              <a:gd name="connsiteX388" fmla="*/ 2565328 w 7467600"/>
              <a:gd name="connsiteY388" fmla="*/ 5516399 h 6858000"/>
              <a:gd name="connsiteX389" fmla="*/ 1922999 w 7467600"/>
              <a:gd name="connsiteY389" fmla="*/ 5980343 h 6858000"/>
              <a:gd name="connsiteX390" fmla="*/ 1950261 w 7467600"/>
              <a:gd name="connsiteY390" fmla="*/ 6405858 h 6858000"/>
              <a:gd name="connsiteX391" fmla="*/ 2365554 w 7467600"/>
              <a:gd name="connsiteY391" fmla="*/ 6759107 h 6858000"/>
              <a:gd name="connsiteX392" fmla="*/ 2424142 w 7467600"/>
              <a:gd name="connsiteY392" fmla="*/ 6858000 h 6858000"/>
              <a:gd name="connsiteX393" fmla="*/ 2395994 w 7467600"/>
              <a:gd name="connsiteY393" fmla="*/ 6858000 h 6858000"/>
              <a:gd name="connsiteX394" fmla="*/ 2392863 w 7467600"/>
              <a:gd name="connsiteY394" fmla="*/ 6852964 h 6858000"/>
              <a:gd name="connsiteX395" fmla="*/ 2017589 w 7467600"/>
              <a:gd name="connsiteY395" fmla="*/ 6493982 h 6858000"/>
              <a:gd name="connsiteX396" fmla="*/ 2147336 w 7467600"/>
              <a:gd name="connsiteY396" fmla="*/ 6594052 h 6858000"/>
              <a:gd name="connsiteX397" fmla="*/ 2207047 w 7467600"/>
              <a:gd name="connsiteY397" fmla="*/ 6654540 h 6858000"/>
              <a:gd name="connsiteX398" fmla="*/ 2299106 w 7467600"/>
              <a:gd name="connsiteY398" fmla="*/ 6778931 h 6858000"/>
              <a:gd name="connsiteX399" fmla="*/ 2314430 w 7467600"/>
              <a:gd name="connsiteY399" fmla="*/ 6801144 h 6858000"/>
              <a:gd name="connsiteX400" fmla="*/ 2352406 w 7467600"/>
              <a:gd name="connsiteY400" fmla="*/ 6858000 h 6858000"/>
              <a:gd name="connsiteX401" fmla="*/ 2314492 w 7467600"/>
              <a:gd name="connsiteY401" fmla="*/ 6858000 h 6858000"/>
              <a:gd name="connsiteX402" fmla="*/ 2288095 w 7467600"/>
              <a:gd name="connsiteY402" fmla="*/ 6818030 h 6858000"/>
              <a:gd name="connsiteX403" fmla="*/ 2272768 w 7467600"/>
              <a:gd name="connsiteY403" fmla="*/ 6795822 h 6858000"/>
              <a:gd name="connsiteX404" fmla="*/ 2182715 w 7467600"/>
              <a:gd name="connsiteY404" fmla="*/ 6675071 h 6858000"/>
              <a:gd name="connsiteX405" fmla="*/ 2032061 w 7467600"/>
              <a:gd name="connsiteY405" fmla="*/ 6541380 h 6858000"/>
              <a:gd name="connsiteX406" fmla="*/ 2257220 w 7467600"/>
              <a:gd name="connsiteY406" fmla="*/ 6826257 h 6858000"/>
              <a:gd name="connsiteX407" fmla="*/ 2281324 w 7467600"/>
              <a:gd name="connsiteY407" fmla="*/ 6858000 h 6858000"/>
              <a:gd name="connsiteX408" fmla="*/ 2242860 w 7467600"/>
              <a:gd name="connsiteY408" fmla="*/ 6858000 h 6858000"/>
              <a:gd name="connsiteX409" fmla="*/ 2232818 w 7467600"/>
              <a:gd name="connsiteY409" fmla="*/ 6844926 h 6858000"/>
              <a:gd name="connsiteX410" fmla="*/ 1990172 w 7467600"/>
              <a:gd name="connsiteY410" fmla="*/ 6542121 h 6858000"/>
              <a:gd name="connsiteX411" fmla="*/ 2124090 w 7467600"/>
              <a:gd name="connsiteY411" fmla="*/ 6761017 h 6858000"/>
              <a:gd name="connsiteX412" fmla="*/ 2200380 w 7467600"/>
              <a:gd name="connsiteY412" fmla="*/ 6858000 h 6858000"/>
              <a:gd name="connsiteX413" fmla="*/ 2147507 w 7467600"/>
              <a:gd name="connsiteY413" fmla="*/ 6858000 h 6858000"/>
              <a:gd name="connsiteX414" fmla="*/ 2070668 w 7467600"/>
              <a:gd name="connsiteY414" fmla="*/ 6761520 h 6858000"/>
              <a:gd name="connsiteX415" fmla="*/ 1975142 w 7467600"/>
              <a:gd name="connsiteY415" fmla="*/ 6585570 h 6858000"/>
              <a:gd name="connsiteX416" fmla="*/ 2050035 w 7467600"/>
              <a:gd name="connsiteY416" fmla="*/ 6813345 h 6858000"/>
              <a:gd name="connsiteX417" fmla="*/ 2063025 w 7467600"/>
              <a:gd name="connsiteY417" fmla="*/ 6858000 h 6858000"/>
              <a:gd name="connsiteX418" fmla="*/ 2021675 w 7467600"/>
              <a:gd name="connsiteY418" fmla="*/ 6858000 h 6858000"/>
              <a:gd name="connsiteX419" fmla="*/ 2019308 w 7467600"/>
              <a:gd name="connsiteY419" fmla="*/ 6847118 h 6858000"/>
              <a:gd name="connsiteX420" fmla="*/ 1938835 w 7467600"/>
              <a:gd name="connsiteY420" fmla="*/ 6551160 h 6858000"/>
              <a:gd name="connsiteX421" fmla="*/ 1953230 w 7467600"/>
              <a:gd name="connsiteY421" fmla="*/ 6759699 h 6858000"/>
              <a:gd name="connsiteX422" fmla="*/ 1956763 w 7467600"/>
              <a:gd name="connsiteY422" fmla="*/ 6778191 h 6858000"/>
              <a:gd name="connsiteX423" fmla="*/ 1967925 w 7467600"/>
              <a:gd name="connsiteY423" fmla="*/ 6858000 h 6858000"/>
              <a:gd name="connsiteX424" fmla="*/ 1936622 w 7467600"/>
              <a:gd name="connsiteY424" fmla="*/ 6858000 h 6858000"/>
              <a:gd name="connsiteX425" fmla="*/ 1926261 w 7467600"/>
              <a:gd name="connsiteY425" fmla="*/ 6784064 h 6858000"/>
              <a:gd name="connsiteX426" fmla="*/ 1922724 w 7467600"/>
              <a:gd name="connsiteY426" fmla="*/ 6765577 h 6858000"/>
              <a:gd name="connsiteX427" fmla="*/ 1904650 w 7467600"/>
              <a:gd name="connsiteY427" fmla="*/ 6639616 h 6858000"/>
              <a:gd name="connsiteX428" fmla="*/ 1885273 w 7467600"/>
              <a:gd name="connsiteY428" fmla="*/ 6858000 h 6858000"/>
              <a:gd name="connsiteX429" fmla="*/ 1854363 w 7467600"/>
              <a:gd name="connsiteY429" fmla="*/ 6858000 h 6858000"/>
              <a:gd name="connsiteX430" fmla="*/ 1880391 w 7467600"/>
              <a:gd name="connsiteY430" fmla="*/ 6603796 h 6858000"/>
              <a:gd name="connsiteX431" fmla="*/ 1818273 w 7467600"/>
              <a:gd name="connsiteY431" fmla="*/ 6715729 h 6858000"/>
              <a:gd name="connsiteX432" fmla="*/ 1794691 w 7467600"/>
              <a:gd name="connsiteY432" fmla="*/ 6843239 h 6858000"/>
              <a:gd name="connsiteX433" fmla="*/ 1794914 w 7467600"/>
              <a:gd name="connsiteY433" fmla="*/ 6858000 h 6858000"/>
              <a:gd name="connsiteX434" fmla="*/ 1746128 w 7467600"/>
              <a:gd name="connsiteY434" fmla="*/ 6858000 h 6858000"/>
              <a:gd name="connsiteX435" fmla="*/ 1753934 w 7467600"/>
              <a:gd name="connsiteY435" fmla="*/ 6724796 h 6858000"/>
              <a:gd name="connsiteX436" fmla="*/ 1792053 w 7467600"/>
              <a:gd name="connsiteY436" fmla="*/ 6572396 h 6858000"/>
              <a:gd name="connsiteX437" fmla="*/ 1862248 w 7467600"/>
              <a:gd name="connsiteY437" fmla="*/ 6266397 h 6858000"/>
              <a:gd name="connsiteX438" fmla="*/ 1862250 w 7467600"/>
              <a:gd name="connsiteY438" fmla="*/ 6033531 h 6858000"/>
              <a:gd name="connsiteX439" fmla="*/ 1211999 w 7467600"/>
              <a:gd name="connsiteY439" fmla="*/ 6683610 h 6858000"/>
              <a:gd name="connsiteX440" fmla="*/ 1213266 w 7467600"/>
              <a:gd name="connsiteY440" fmla="*/ 6691947 h 6858000"/>
              <a:gd name="connsiteX441" fmla="*/ 1203370 w 7467600"/>
              <a:gd name="connsiteY441" fmla="*/ 6850676 h 6858000"/>
              <a:gd name="connsiteX442" fmla="*/ 1203671 w 7467600"/>
              <a:gd name="connsiteY442" fmla="*/ 6858000 h 6858000"/>
              <a:gd name="connsiteX443" fmla="*/ 1143180 w 7467600"/>
              <a:gd name="connsiteY443" fmla="*/ 6858000 h 6858000"/>
              <a:gd name="connsiteX444" fmla="*/ 1142176 w 7467600"/>
              <a:gd name="connsiteY444" fmla="*/ 6766045 h 6858000"/>
              <a:gd name="connsiteX445" fmla="*/ 1067484 w 7467600"/>
              <a:gd name="connsiteY445" fmla="*/ 6858000 h 6858000"/>
              <a:gd name="connsiteX446" fmla="*/ 953928 w 7467600"/>
              <a:gd name="connsiteY446" fmla="*/ 6858000 h 6858000"/>
              <a:gd name="connsiteX447" fmla="*/ 959715 w 7467600"/>
              <a:gd name="connsiteY447" fmla="*/ 6850185 h 6858000"/>
              <a:gd name="connsiteX448" fmla="*/ 1483788 w 7467600"/>
              <a:gd name="connsiteY448" fmla="*/ 6259174 h 6858000"/>
              <a:gd name="connsiteX449" fmla="*/ 1100671 w 7467600"/>
              <a:gd name="connsiteY449" fmla="*/ 6252137 h 6858000"/>
              <a:gd name="connsiteX450" fmla="*/ 1090144 w 7467600"/>
              <a:gd name="connsiteY450" fmla="*/ 6256748 h 6858000"/>
              <a:gd name="connsiteX451" fmla="*/ 1095872 w 7467600"/>
              <a:gd name="connsiteY451" fmla="*/ 6271892 h 6858000"/>
              <a:gd name="connsiteX452" fmla="*/ 262785 w 7467600"/>
              <a:gd name="connsiteY452" fmla="*/ 6845450 h 6858000"/>
              <a:gd name="connsiteX453" fmla="*/ 209968 w 7467600"/>
              <a:gd name="connsiteY453" fmla="*/ 6770713 h 6858000"/>
              <a:gd name="connsiteX454" fmla="*/ 873460 w 7467600"/>
              <a:gd name="connsiteY454" fmla="*/ 6253768 h 6858000"/>
              <a:gd name="connsiteX455" fmla="*/ 192686 w 7467600"/>
              <a:gd name="connsiteY455" fmla="*/ 5849257 h 6858000"/>
              <a:gd name="connsiteX456" fmla="*/ 4696 w 7467600"/>
              <a:gd name="connsiteY456" fmla="*/ 5697668 h 6858000"/>
              <a:gd name="connsiteX457" fmla="*/ 0 w 7467600"/>
              <a:gd name="connsiteY457" fmla="*/ 5689984 h 6858000"/>
              <a:gd name="connsiteX458" fmla="*/ 0 w 7467600"/>
              <a:gd name="connsiteY458" fmla="*/ 5513472 h 6858000"/>
              <a:gd name="connsiteX459" fmla="*/ 174101 w 7467600"/>
              <a:gd name="connsiteY459" fmla="*/ 5620277 h 6858000"/>
              <a:gd name="connsiteX460" fmla="*/ 891800 w 7467600"/>
              <a:gd name="connsiteY460" fmla="*/ 6036935 h 6858000"/>
              <a:gd name="connsiteX461" fmla="*/ 1072219 w 7467600"/>
              <a:gd name="connsiteY461" fmla="*/ 6169443 h 6858000"/>
              <a:gd name="connsiteX462" fmla="*/ 1074117 w 7467600"/>
              <a:gd name="connsiteY462" fmla="*/ 6170301 h 6858000"/>
              <a:gd name="connsiteX463" fmla="*/ 1083114 w 7467600"/>
              <a:gd name="connsiteY463" fmla="*/ 6174131 h 6858000"/>
              <a:gd name="connsiteX464" fmla="*/ 1543010 w 7467600"/>
              <a:gd name="connsiteY464" fmla="*/ 6191140 h 6858000"/>
              <a:gd name="connsiteX465" fmla="*/ 1551080 w 7467600"/>
              <a:gd name="connsiteY465" fmla="*/ 6195006 h 6858000"/>
              <a:gd name="connsiteX466" fmla="*/ 2345443 w 7467600"/>
              <a:gd name="connsiteY466" fmla="*/ 5549882 h 6858000"/>
              <a:gd name="connsiteX467" fmla="*/ 1721499 w 7467600"/>
              <a:gd name="connsiteY467" fmla="*/ 5599969 h 6858000"/>
              <a:gd name="connsiteX468" fmla="*/ 767716 w 7467600"/>
              <a:gd name="connsiteY468" fmla="*/ 5472768 h 6858000"/>
              <a:gd name="connsiteX469" fmla="*/ 722147 w 7467600"/>
              <a:gd name="connsiteY469" fmla="*/ 5393091 h 6858000"/>
              <a:gd name="connsiteX470" fmla="*/ 1485552 w 7467600"/>
              <a:gd name="connsiteY470" fmla="*/ 5313202 h 6858000"/>
              <a:gd name="connsiteX471" fmla="*/ 2143004 w 7467600"/>
              <a:gd name="connsiteY471" fmla="*/ 5402420 h 6858000"/>
              <a:gd name="connsiteX472" fmla="*/ 1933391 w 7467600"/>
              <a:gd name="connsiteY472" fmla="*/ 5156971 h 6858000"/>
              <a:gd name="connsiteX473" fmla="*/ 1827118 w 7467600"/>
              <a:gd name="connsiteY473" fmla="*/ 4968410 h 6858000"/>
              <a:gd name="connsiteX474" fmla="*/ 1837349 w 7467600"/>
              <a:gd name="connsiteY474" fmla="*/ 4956357 h 6858000"/>
              <a:gd name="connsiteX475" fmla="*/ 2162835 w 7467600"/>
              <a:gd name="connsiteY475" fmla="*/ 5187853 h 6858000"/>
              <a:gd name="connsiteX476" fmla="*/ 2257167 w 7467600"/>
              <a:gd name="connsiteY476" fmla="*/ 5462123 h 6858000"/>
              <a:gd name="connsiteX477" fmla="*/ 2261598 w 7467600"/>
              <a:gd name="connsiteY477" fmla="*/ 5467998 h 6858000"/>
              <a:gd name="connsiteX478" fmla="*/ 2437177 w 7467600"/>
              <a:gd name="connsiteY478" fmla="*/ 5479608 h 6858000"/>
              <a:gd name="connsiteX479" fmla="*/ 2445247 w 7467600"/>
              <a:gd name="connsiteY479" fmla="*/ 5483476 h 6858000"/>
              <a:gd name="connsiteX480" fmla="*/ 2743626 w 7467600"/>
              <a:gd name="connsiteY480" fmla="*/ 5304819 h 6858000"/>
              <a:gd name="connsiteX481" fmla="*/ 3048102 w 7467600"/>
              <a:gd name="connsiteY481" fmla="*/ 5150595 h 6858000"/>
              <a:gd name="connsiteX482" fmla="*/ 1799414 w 7467600"/>
              <a:gd name="connsiteY482" fmla="*/ 4694732 h 6858000"/>
              <a:gd name="connsiteX483" fmla="*/ 1771735 w 7467600"/>
              <a:gd name="connsiteY483" fmla="*/ 4619929 h 6858000"/>
              <a:gd name="connsiteX484" fmla="*/ 3104273 w 7467600"/>
              <a:gd name="connsiteY484" fmla="*/ 5076159 h 6858000"/>
              <a:gd name="connsiteX485" fmla="*/ 3113245 w 7467600"/>
              <a:gd name="connsiteY485" fmla="*/ 5090705 h 6858000"/>
              <a:gd name="connsiteX486" fmla="*/ 3126294 w 7467600"/>
              <a:gd name="connsiteY486" fmla="*/ 5114400 h 6858000"/>
              <a:gd name="connsiteX487" fmla="*/ 3937433 w 7467600"/>
              <a:gd name="connsiteY487" fmla="*/ 4830473 h 6858000"/>
              <a:gd name="connsiteX488" fmla="*/ 3590475 w 7467600"/>
              <a:gd name="connsiteY488" fmla="*/ 4597974 h 6858000"/>
              <a:gd name="connsiteX489" fmla="*/ 3100264 w 7467600"/>
              <a:gd name="connsiteY489" fmla="*/ 4579845 h 6858000"/>
              <a:gd name="connsiteX490" fmla="*/ 2183576 w 7467600"/>
              <a:gd name="connsiteY490" fmla="*/ 4227150 h 6858000"/>
              <a:gd name="connsiteX491" fmla="*/ 2151029 w 7467600"/>
              <a:gd name="connsiteY491" fmla="*/ 4146947 h 6858000"/>
              <a:gd name="connsiteX492" fmla="*/ 3563434 w 7467600"/>
              <a:gd name="connsiteY492" fmla="*/ 4469115 h 6858000"/>
              <a:gd name="connsiteX493" fmla="*/ 3177952 w 7467600"/>
              <a:gd name="connsiteY493" fmla="*/ 3657386 h 6858000"/>
              <a:gd name="connsiteX494" fmla="*/ 3189263 w 7467600"/>
              <a:gd name="connsiteY494" fmla="*/ 3625726 h 6858000"/>
              <a:gd name="connsiteX495" fmla="*/ 3560912 w 7467600"/>
              <a:gd name="connsiteY495" fmla="*/ 4079863 h 6858000"/>
              <a:gd name="connsiteX496" fmla="*/ 3626636 w 7467600"/>
              <a:gd name="connsiteY496" fmla="*/ 4512230 h 6858000"/>
              <a:gd name="connsiteX497" fmla="*/ 3653088 w 7467600"/>
              <a:gd name="connsiteY497" fmla="*/ 4521417 h 6858000"/>
              <a:gd name="connsiteX498" fmla="*/ 3988128 w 7467600"/>
              <a:gd name="connsiteY498" fmla="*/ 4817267 h 6858000"/>
              <a:gd name="connsiteX499" fmla="*/ 4830582 w 7467600"/>
              <a:gd name="connsiteY499" fmla="*/ 4676000 h 6858000"/>
              <a:gd name="connsiteX500" fmla="*/ 4830100 w 7467600"/>
              <a:gd name="connsiteY500" fmla="*/ 4675554 h 6858000"/>
              <a:gd name="connsiteX501" fmla="*/ 4036318 w 7467600"/>
              <a:gd name="connsiteY501" fmla="*/ 4147013 h 6858000"/>
              <a:gd name="connsiteX502" fmla="*/ 3432098 w 7467600"/>
              <a:gd name="connsiteY502" fmla="*/ 3537312 h 6858000"/>
              <a:gd name="connsiteX503" fmla="*/ 3446761 w 7467600"/>
              <a:gd name="connsiteY503" fmla="*/ 3461278 h 6858000"/>
              <a:gd name="connsiteX504" fmla="*/ 4419733 w 7467600"/>
              <a:gd name="connsiteY504" fmla="*/ 3963555 h 6858000"/>
              <a:gd name="connsiteX505" fmla="*/ 4781371 w 7467600"/>
              <a:gd name="connsiteY505" fmla="*/ 4458604 h 6858000"/>
              <a:gd name="connsiteX506" fmla="*/ 4780440 w 7467600"/>
              <a:gd name="connsiteY506" fmla="*/ 4470290 h 6858000"/>
              <a:gd name="connsiteX507" fmla="*/ 4898954 w 7467600"/>
              <a:gd name="connsiteY507" fmla="*/ 4662092 h 6858000"/>
              <a:gd name="connsiteX508" fmla="*/ 4900699 w 7467600"/>
              <a:gd name="connsiteY508" fmla="*/ 4670867 h 6858000"/>
              <a:gd name="connsiteX509" fmla="*/ 5714511 w 7467600"/>
              <a:gd name="connsiteY509" fmla="*/ 4663483 h 6858000"/>
              <a:gd name="connsiteX510" fmla="*/ 5464793 w 7467600"/>
              <a:gd name="connsiteY510" fmla="*/ 4393556 h 6858000"/>
              <a:gd name="connsiteX511" fmla="*/ 5461897 w 7467600"/>
              <a:gd name="connsiteY511" fmla="*/ 4390879 h 6858000"/>
              <a:gd name="connsiteX512" fmla="*/ 4294126 w 7467600"/>
              <a:gd name="connsiteY512" fmla="*/ 3303048 h 6858000"/>
              <a:gd name="connsiteX513" fmla="*/ 4305321 w 7467600"/>
              <a:gd name="connsiteY513" fmla="*/ 3256953 h 6858000"/>
              <a:gd name="connsiteX514" fmla="*/ 4949299 w 7467600"/>
              <a:gd name="connsiteY514" fmla="*/ 3766336 h 6858000"/>
              <a:gd name="connsiteX515" fmla="*/ 5291452 w 7467600"/>
              <a:gd name="connsiteY515" fmla="*/ 4076801 h 6858000"/>
              <a:gd name="connsiteX516" fmla="*/ 5434998 w 7467600"/>
              <a:gd name="connsiteY516" fmla="*/ 4254100 h 6858000"/>
              <a:gd name="connsiteX517" fmla="*/ 5351015 w 7467600"/>
              <a:gd name="connsiteY517" fmla="*/ 3760989 h 6858000"/>
              <a:gd name="connsiteX518" fmla="*/ 5413780 w 7467600"/>
              <a:gd name="connsiteY518" fmla="*/ 2966265 h 6858000"/>
              <a:gd name="connsiteX519" fmla="*/ 5425627 w 7467600"/>
              <a:gd name="connsiteY519" fmla="*/ 2954192 h 6858000"/>
              <a:gd name="connsiteX520" fmla="*/ 6604735 w 7467600"/>
              <a:gd name="connsiteY520" fmla="*/ 2041381 h 6858000"/>
              <a:gd name="connsiteX521" fmla="*/ 7204487 w 7467600"/>
              <a:gd name="connsiteY521" fmla="*/ 2742112 h 6858000"/>
              <a:gd name="connsiteX522" fmla="*/ 7131592 w 7467600"/>
              <a:gd name="connsiteY522" fmla="*/ 2672096 h 6858000"/>
              <a:gd name="connsiteX523" fmla="*/ 6996344 w 7467600"/>
              <a:gd name="connsiteY523" fmla="*/ 2518310 h 6858000"/>
              <a:gd name="connsiteX524" fmla="*/ 6735495 w 7467600"/>
              <a:gd name="connsiteY524" fmla="*/ 2196890 h 6858000"/>
              <a:gd name="connsiteX525" fmla="*/ 6721901 w 7467600"/>
              <a:gd name="connsiteY525" fmla="*/ 2179274 h 6858000"/>
              <a:gd name="connsiteX526" fmla="*/ 6604735 w 7467600"/>
              <a:gd name="connsiteY526" fmla="*/ 2041381 h 6858000"/>
              <a:gd name="connsiteX527" fmla="*/ 6591670 w 7467600"/>
              <a:gd name="connsiteY527" fmla="*/ 1988277 h 6858000"/>
              <a:gd name="connsiteX528" fmla="*/ 6747349 w 7467600"/>
              <a:gd name="connsiteY528" fmla="*/ 2160069 h 6858000"/>
              <a:gd name="connsiteX529" fmla="*/ 6760943 w 7467600"/>
              <a:gd name="connsiteY529" fmla="*/ 2177686 h 6858000"/>
              <a:gd name="connsiteX530" fmla="*/ 7021065 w 7467600"/>
              <a:gd name="connsiteY530" fmla="*/ 2498102 h 6858000"/>
              <a:gd name="connsiteX531" fmla="*/ 7155223 w 7467600"/>
              <a:gd name="connsiteY531" fmla="*/ 2650386 h 6858000"/>
              <a:gd name="connsiteX532" fmla="*/ 7203167 w 7467600"/>
              <a:gd name="connsiteY532" fmla="*/ 2697288 h 6858000"/>
              <a:gd name="connsiteX533" fmla="*/ 6937703 w 7467600"/>
              <a:gd name="connsiteY533" fmla="*/ 2321981 h 6858000"/>
              <a:gd name="connsiteX534" fmla="*/ 6591670 w 7467600"/>
              <a:gd name="connsiteY534" fmla="*/ 1988277 h 6858000"/>
              <a:gd name="connsiteX535" fmla="*/ 5798671 w 7467600"/>
              <a:gd name="connsiteY535" fmla="*/ 1981601 h 6858000"/>
              <a:gd name="connsiteX536" fmla="*/ 5754709 w 7467600"/>
              <a:gd name="connsiteY536" fmla="*/ 2071454 h 6858000"/>
              <a:gd name="connsiteX537" fmla="*/ 5763044 w 7467600"/>
              <a:gd name="connsiteY537" fmla="*/ 2842206 h 6858000"/>
              <a:gd name="connsiteX538" fmla="*/ 5764974 w 7467600"/>
              <a:gd name="connsiteY538" fmla="*/ 2799609 h 6858000"/>
              <a:gd name="connsiteX539" fmla="*/ 5767665 w 7467600"/>
              <a:gd name="connsiteY539" fmla="*/ 2666409 h 6858000"/>
              <a:gd name="connsiteX540" fmla="*/ 5763055 w 7467600"/>
              <a:gd name="connsiteY540" fmla="*/ 2579705 h 6858000"/>
              <a:gd name="connsiteX541" fmla="*/ 5758079 w 7467600"/>
              <a:gd name="connsiteY541" fmla="*/ 2492508 h 6858000"/>
              <a:gd name="connsiteX542" fmla="*/ 5779325 w 7467600"/>
              <a:gd name="connsiteY542" fmla="*/ 2197069 h 6858000"/>
              <a:gd name="connsiteX543" fmla="*/ 5798671 w 7467600"/>
              <a:gd name="connsiteY543" fmla="*/ 1981601 h 6858000"/>
              <a:gd name="connsiteX544" fmla="*/ 5829202 w 7467600"/>
              <a:gd name="connsiteY544" fmla="*/ 1971679 h 6858000"/>
              <a:gd name="connsiteX545" fmla="*/ 5809558 w 7467600"/>
              <a:gd name="connsiteY545" fmla="*/ 2198043 h 6858000"/>
              <a:gd name="connsiteX546" fmla="*/ 5788653 w 7467600"/>
              <a:gd name="connsiteY546" fmla="*/ 2489430 h 6858000"/>
              <a:gd name="connsiteX547" fmla="*/ 5793439 w 7467600"/>
              <a:gd name="connsiteY547" fmla="*/ 2575235 h 6858000"/>
              <a:gd name="connsiteX548" fmla="*/ 5796837 w 7467600"/>
              <a:gd name="connsiteY548" fmla="*/ 2637633 h 6858000"/>
              <a:gd name="connsiteX549" fmla="*/ 5818614 w 7467600"/>
              <a:gd name="connsiteY549" fmla="*/ 2473055 h 6858000"/>
              <a:gd name="connsiteX550" fmla="*/ 5829202 w 7467600"/>
              <a:gd name="connsiteY550" fmla="*/ 1971679 h 6858000"/>
              <a:gd name="connsiteX551" fmla="*/ 5911389 w 7467600"/>
              <a:gd name="connsiteY551" fmla="*/ 1898371 h 6858000"/>
              <a:gd name="connsiteX552" fmla="*/ 6237627 w 7467600"/>
              <a:gd name="connsiteY552" fmla="*/ 2231921 h 6858000"/>
              <a:gd name="connsiteX553" fmla="*/ 5911389 w 7467600"/>
              <a:gd name="connsiteY553" fmla="*/ 1898371 h 6858000"/>
              <a:gd name="connsiteX554" fmla="*/ 6944437 w 7467600"/>
              <a:gd name="connsiteY554" fmla="*/ 1575402 h 6858000"/>
              <a:gd name="connsiteX555" fmla="*/ 6304730 w 7467600"/>
              <a:gd name="connsiteY555" fmla="*/ 1766654 h 6858000"/>
              <a:gd name="connsiteX556" fmla="*/ 6944437 w 7467600"/>
              <a:gd name="connsiteY556" fmla="*/ 1575402 h 6858000"/>
              <a:gd name="connsiteX557" fmla="*/ 7019523 w 7467600"/>
              <a:gd name="connsiteY557" fmla="*/ 1519450 h 6858000"/>
              <a:gd name="connsiteX558" fmla="*/ 6298091 w 7467600"/>
              <a:gd name="connsiteY558" fmla="*/ 1737122 h 6858000"/>
              <a:gd name="connsiteX559" fmla="*/ 7019523 w 7467600"/>
              <a:gd name="connsiteY559" fmla="*/ 1519450 h 6858000"/>
              <a:gd name="connsiteX560" fmla="*/ 2399523 w 7467600"/>
              <a:gd name="connsiteY560" fmla="*/ 1428234 h 6858000"/>
              <a:gd name="connsiteX561" fmla="*/ 2224982 w 7467600"/>
              <a:gd name="connsiteY561" fmla="*/ 1826201 h 6858000"/>
              <a:gd name="connsiteX562" fmla="*/ 2096099 w 7467600"/>
              <a:gd name="connsiteY562" fmla="*/ 2345900 h 6858000"/>
              <a:gd name="connsiteX563" fmla="*/ 2283317 w 7467600"/>
              <a:gd name="connsiteY563" fmla="*/ 1796925 h 6858000"/>
              <a:gd name="connsiteX564" fmla="*/ 2399523 w 7467600"/>
              <a:gd name="connsiteY564" fmla="*/ 1428234 h 6858000"/>
              <a:gd name="connsiteX565" fmla="*/ 2448558 w 7467600"/>
              <a:gd name="connsiteY565" fmla="*/ 1373435 h 6858000"/>
              <a:gd name="connsiteX566" fmla="*/ 2312521 w 7467600"/>
              <a:gd name="connsiteY566" fmla="*/ 1806140 h 6858000"/>
              <a:gd name="connsiteX567" fmla="*/ 2127533 w 7467600"/>
              <a:gd name="connsiteY567" fmla="*/ 2348380 h 6858000"/>
              <a:gd name="connsiteX568" fmla="*/ 2358080 w 7467600"/>
              <a:gd name="connsiteY568" fmla="*/ 1866134 h 6858000"/>
              <a:gd name="connsiteX569" fmla="*/ 2407436 w 7467600"/>
              <a:gd name="connsiteY569" fmla="*/ 1651070 h 6858000"/>
              <a:gd name="connsiteX570" fmla="*/ 2448558 w 7467600"/>
              <a:gd name="connsiteY570" fmla="*/ 1373435 h 6858000"/>
              <a:gd name="connsiteX571" fmla="*/ 278707 w 7467600"/>
              <a:gd name="connsiteY571" fmla="*/ 1352270 h 6858000"/>
              <a:gd name="connsiteX572" fmla="*/ 321570 w 7467600"/>
              <a:gd name="connsiteY572" fmla="*/ 1861610 h 6858000"/>
              <a:gd name="connsiteX573" fmla="*/ 294281 w 7467600"/>
              <a:gd name="connsiteY573" fmla="*/ 1440658 h 6858000"/>
              <a:gd name="connsiteX574" fmla="*/ 278707 w 7467600"/>
              <a:gd name="connsiteY574" fmla="*/ 1352270 h 6858000"/>
              <a:gd name="connsiteX575" fmla="*/ 1423821 w 7467600"/>
              <a:gd name="connsiteY575" fmla="*/ 1351958 h 6858000"/>
              <a:gd name="connsiteX576" fmla="*/ 1638521 w 7467600"/>
              <a:gd name="connsiteY576" fmla="*/ 1908470 h 6858000"/>
              <a:gd name="connsiteX577" fmla="*/ 1754199 w 7467600"/>
              <a:gd name="connsiteY577" fmla="*/ 2149284 h 6858000"/>
              <a:gd name="connsiteX578" fmla="*/ 1908359 w 7467600"/>
              <a:gd name="connsiteY578" fmla="*/ 2364988 h 6858000"/>
              <a:gd name="connsiteX579" fmla="*/ 1647661 w 7467600"/>
              <a:gd name="connsiteY579" fmla="*/ 1825945 h 6858000"/>
              <a:gd name="connsiteX580" fmla="*/ 1423821 w 7467600"/>
              <a:gd name="connsiteY580" fmla="*/ 1351958 h 6858000"/>
              <a:gd name="connsiteX581" fmla="*/ 1431890 w 7467600"/>
              <a:gd name="connsiteY581" fmla="*/ 1306475 h 6858000"/>
              <a:gd name="connsiteX582" fmla="*/ 1507597 w 7467600"/>
              <a:gd name="connsiteY582" fmla="*/ 1446132 h 6858000"/>
              <a:gd name="connsiteX583" fmla="*/ 1674586 w 7467600"/>
              <a:gd name="connsiteY583" fmla="*/ 1813832 h 6858000"/>
              <a:gd name="connsiteX584" fmla="*/ 1815950 w 7467600"/>
              <a:gd name="connsiteY584" fmla="*/ 2128564 h 6858000"/>
              <a:gd name="connsiteX585" fmla="*/ 1984242 w 7467600"/>
              <a:gd name="connsiteY585" fmla="*/ 2430829 h 6858000"/>
              <a:gd name="connsiteX586" fmla="*/ 2014023 w 7467600"/>
              <a:gd name="connsiteY586" fmla="*/ 2450995 h 6858000"/>
              <a:gd name="connsiteX587" fmla="*/ 1747337 w 7467600"/>
              <a:gd name="connsiteY587" fmla="*/ 1855264 h 6858000"/>
              <a:gd name="connsiteX588" fmla="*/ 1533749 w 7467600"/>
              <a:gd name="connsiteY588" fmla="*/ 1478656 h 6858000"/>
              <a:gd name="connsiteX589" fmla="*/ 1431890 w 7467600"/>
              <a:gd name="connsiteY589" fmla="*/ 1306475 h 6858000"/>
              <a:gd name="connsiteX590" fmla="*/ 5052692 w 7467600"/>
              <a:gd name="connsiteY590" fmla="*/ 1292994 h 6858000"/>
              <a:gd name="connsiteX591" fmla="*/ 5200661 w 7467600"/>
              <a:gd name="connsiteY591" fmla="*/ 1635186 h 6858000"/>
              <a:gd name="connsiteX592" fmla="*/ 5297138 w 7467600"/>
              <a:gd name="connsiteY592" fmla="*/ 1906351 h 6858000"/>
              <a:gd name="connsiteX593" fmla="*/ 5052692 w 7467600"/>
              <a:gd name="connsiteY593" fmla="*/ 1292994 h 6858000"/>
              <a:gd name="connsiteX594" fmla="*/ 5009948 w 7467600"/>
              <a:gd name="connsiteY594" fmla="*/ 1273619 h 6858000"/>
              <a:gd name="connsiteX595" fmla="*/ 5121777 w 7467600"/>
              <a:gd name="connsiteY595" fmla="*/ 1654213 h 6858000"/>
              <a:gd name="connsiteX596" fmla="*/ 5293545 w 7467600"/>
              <a:gd name="connsiteY596" fmla="*/ 2072247 h 6858000"/>
              <a:gd name="connsiteX597" fmla="*/ 5294042 w 7467600"/>
              <a:gd name="connsiteY597" fmla="*/ 2065019 h 6858000"/>
              <a:gd name="connsiteX598" fmla="*/ 5171936 w 7467600"/>
              <a:gd name="connsiteY598" fmla="*/ 1647613 h 6858000"/>
              <a:gd name="connsiteX599" fmla="*/ 5009948 w 7467600"/>
              <a:gd name="connsiteY599" fmla="*/ 1273619 h 6858000"/>
              <a:gd name="connsiteX600" fmla="*/ 655236 w 7467600"/>
              <a:gd name="connsiteY600" fmla="*/ 1268632 h 6858000"/>
              <a:gd name="connsiteX601" fmla="*/ 839521 w 7467600"/>
              <a:gd name="connsiteY601" fmla="*/ 1685315 h 6858000"/>
              <a:gd name="connsiteX602" fmla="*/ 1109416 w 7467600"/>
              <a:gd name="connsiteY602" fmla="*/ 2061663 h 6858000"/>
              <a:gd name="connsiteX603" fmla="*/ 1298300 w 7467600"/>
              <a:gd name="connsiteY603" fmla="*/ 2247742 h 6858000"/>
              <a:gd name="connsiteX604" fmla="*/ 1125871 w 7467600"/>
              <a:gd name="connsiteY604" fmla="*/ 1989513 h 6858000"/>
              <a:gd name="connsiteX605" fmla="*/ 981574 w 7467600"/>
              <a:gd name="connsiteY605" fmla="*/ 1783157 h 6858000"/>
              <a:gd name="connsiteX606" fmla="*/ 922198 w 7467600"/>
              <a:gd name="connsiteY606" fmla="*/ 1677437 h 6858000"/>
              <a:gd name="connsiteX607" fmla="*/ 869293 w 7467600"/>
              <a:gd name="connsiteY607" fmla="*/ 1583214 h 6858000"/>
              <a:gd name="connsiteX608" fmla="*/ 751431 w 7467600"/>
              <a:gd name="connsiteY608" fmla="*/ 1405731 h 6858000"/>
              <a:gd name="connsiteX609" fmla="*/ 655236 w 7467600"/>
              <a:gd name="connsiteY609" fmla="*/ 1268632 h 6858000"/>
              <a:gd name="connsiteX610" fmla="*/ 6516292 w 7467600"/>
              <a:gd name="connsiteY610" fmla="*/ 1263064 h 6858000"/>
              <a:gd name="connsiteX611" fmla="*/ 5736320 w 7467600"/>
              <a:gd name="connsiteY611" fmla="*/ 1501803 h 6858000"/>
              <a:gd name="connsiteX612" fmla="*/ 6516292 w 7467600"/>
              <a:gd name="connsiteY612" fmla="*/ 1263064 h 6858000"/>
              <a:gd name="connsiteX613" fmla="*/ 291466 w 7467600"/>
              <a:gd name="connsiteY613" fmla="*/ 1250369 h 6858000"/>
              <a:gd name="connsiteX614" fmla="*/ 323180 w 7467600"/>
              <a:gd name="connsiteY614" fmla="*/ 1435283 h 6858000"/>
              <a:gd name="connsiteX615" fmla="*/ 349381 w 7467600"/>
              <a:gd name="connsiteY615" fmla="*/ 1875041 h 6858000"/>
              <a:gd name="connsiteX616" fmla="*/ 374363 w 7467600"/>
              <a:gd name="connsiteY616" fmla="*/ 1506494 h 6858000"/>
              <a:gd name="connsiteX617" fmla="*/ 302168 w 7467600"/>
              <a:gd name="connsiteY617" fmla="*/ 1274495 h 6858000"/>
              <a:gd name="connsiteX618" fmla="*/ 291466 w 7467600"/>
              <a:gd name="connsiteY618" fmla="*/ 1250369 h 6858000"/>
              <a:gd name="connsiteX619" fmla="*/ 678222 w 7467600"/>
              <a:gd name="connsiteY619" fmla="*/ 1248670 h 6858000"/>
              <a:gd name="connsiteX620" fmla="*/ 775536 w 7467600"/>
              <a:gd name="connsiteY620" fmla="*/ 1388015 h 6858000"/>
              <a:gd name="connsiteX621" fmla="*/ 894529 w 7467600"/>
              <a:gd name="connsiteY621" fmla="*/ 1567739 h 6858000"/>
              <a:gd name="connsiteX622" fmla="*/ 948000 w 7467600"/>
              <a:gd name="connsiteY622" fmla="*/ 1663088 h 6858000"/>
              <a:gd name="connsiteX623" fmla="*/ 1006812 w 7467600"/>
              <a:gd name="connsiteY623" fmla="*/ 1767683 h 6858000"/>
              <a:gd name="connsiteX624" fmla="*/ 1149133 w 7467600"/>
              <a:gd name="connsiteY624" fmla="*/ 1971513 h 6858000"/>
              <a:gd name="connsiteX625" fmla="*/ 1333952 w 7467600"/>
              <a:gd name="connsiteY625" fmla="*/ 2251620 h 6858000"/>
              <a:gd name="connsiteX626" fmla="*/ 1337329 w 7467600"/>
              <a:gd name="connsiteY626" fmla="*/ 2258350 h 6858000"/>
              <a:gd name="connsiteX627" fmla="*/ 1014726 w 7467600"/>
              <a:gd name="connsiteY627" fmla="*/ 1615556 h 6858000"/>
              <a:gd name="connsiteX628" fmla="*/ 678222 w 7467600"/>
              <a:gd name="connsiteY628" fmla="*/ 1248670 h 6858000"/>
              <a:gd name="connsiteX629" fmla="*/ 6691602 w 7467600"/>
              <a:gd name="connsiteY629" fmla="*/ 1140573 h 6858000"/>
              <a:gd name="connsiteX630" fmla="*/ 6571100 w 7467600"/>
              <a:gd name="connsiteY630" fmla="*/ 1183662 h 6858000"/>
              <a:gd name="connsiteX631" fmla="*/ 6241687 w 7467600"/>
              <a:gd name="connsiteY631" fmla="*/ 1257600 h 6858000"/>
              <a:gd name="connsiteX632" fmla="*/ 5693009 w 7467600"/>
              <a:gd name="connsiteY632" fmla="*/ 1478256 h 6858000"/>
              <a:gd name="connsiteX633" fmla="*/ 6548420 w 7467600"/>
              <a:gd name="connsiteY633" fmla="*/ 1214599 h 6858000"/>
              <a:gd name="connsiteX634" fmla="*/ 6605473 w 7467600"/>
              <a:gd name="connsiteY634" fmla="*/ 1184686 h 6858000"/>
              <a:gd name="connsiteX635" fmla="*/ 6691602 w 7467600"/>
              <a:gd name="connsiteY635" fmla="*/ 1140573 h 6858000"/>
              <a:gd name="connsiteX636" fmla="*/ 4002475 w 7467600"/>
              <a:gd name="connsiteY636" fmla="*/ 1037802 h 6858000"/>
              <a:gd name="connsiteX637" fmla="*/ 4000324 w 7467600"/>
              <a:gd name="connsiteY637" fmla="*/ 1039362 h 6858000"/>
              <a:gd name="connsiteX638" fmla="*/ 4002862 w 7467600"/>
              <a:gd name="connsiteY638" fmla="*/ 1042866 h 6858000"/>
              <a:gd name="connsiteX639" fmla="*/ 4002475 w 7467600"/>
              <a:gd name="connsiteY639" fmla="*/ 1037802 h 6858000"/>
              <a:gd name="connsiteX640" fmla="*/ 506322 w 7467600"/>
              <a:gd name="connsiteY640" fmla="*/ 1020997 h 6858000"/>
              <a:gd name="connsiteX641" fmla="*/ 533068 w 7467600"/>
              <a:gd name="connsiteY641" fmla="*/ 1029409 h 6858000"/>
              <a:gd name="connsiteX642" fmla="*/ 1232525 w 7467600"/>
              <a:gd name="connsiteY642" fmla="*/ 1804675 h 6858000"/>
              <a:gd name="connsiteX643" fmla="*/ 1388858 w 7467600"/>
              <a:gd name="connsiteY643" fmla="*/ 2368011 h 6858000"/>
              <a:gd name="connsiteX644" fmla="*/ 1384098 w 7467600"/>
              <a:gd name="connsiteY644" fmla="*/ 2378125 h 6858000"/>
              <a:gd name="connsiteX645" fmla="*/ 1425393 w 7467600"/>
              <a:gd name="connsiteY645" fmla="*/ 2589124 h 6858000"/>
              <a:gd name="connsiteX646" fmla="*/ 1424001 w 7467600"/>
              <a:gd name="connsiteY646" fmla="*/ 2597541 h 6858000"/>
              <a:gd name="connsiteX647" fmla="*/ 2152729 w 7467600"/>
              <a:gd name="connsiteY647" fmla="*/ 2864487 h 6858000"/>
              <a:gd name="connsiteX648" fmla="*/ 2020609 w 7467600"/>
              <a:gd name="connsiteY648" fmla="*/ 2539671 h 6858000"/>
              <a:gd name="connsiteX649" fmla="*/ 2018920 w 7467600"/>
              <a:gd name="connsiteY649" fmla="*/ 2536309 h 6858000"/>
              <a:gd name="connsiteX650" fmla="*/ 1342441 w 7467600"/>
              <a:gd name="connsiteY650" fmla="*/ 1173017 h 6858000"/>
              <a:gd name="connsiteX651" fmla="*/ 1367925 w 7467600"/>
              <a:gd name="connsiteY651" fmla="*/ 1135648 h 6858000"/>
              <a:gd name="connsiteX652" fmla="*/ 1771401 w 7467600"/>
              <a:gd name="connsiteY652" fmla="*/ 1806673 h 6858000"/>
              <a:gd name="connsiteX653" fmla="*/ 1972385 w 7467600"/>
              <a:gd name="connsiteY653" fmla="*/ 2198735 h 6858000"/>
              <a:gd name="connsiteX654" fmla="*/ 2040892 w 7467600"/>
              <a:gd name="connsiteY654" fmla="*/ 2405205 h 6858000"/>
              <a:gd name="connsiteX655" fmla="*/ 2131689 w 7467600"/>
              <a:gd name="connsiteY655" fmla="*/ 1936926 h 6858000"/>
              <a:gd name="connsiteX656" fmla="*/ 2454820 w 7467600"/>
              <a:gd name="connsiteY656" fmla="*/ 1248808 h 6858000"/>
              <a:gd name="connsiteX657" fmla="*/ 2492512 w 7467600"/>
              <a:gd name="connsiteY657" fmla="*/ 1302920 h 6858000"/>
              <a:gd name="connsiteX658" fmla="*/ 2081216 w 7467600"/>
              <a:gd name="connsiteY658" fmla="*/ 2527513 h 6858000"/>
              <a:gd name="connsiteX659" fmla="*/ 2081211 w 7467600"/>
              <a:gd name="connsiteY659" fmla="*/ 2528916 h 6858000"/>
              <a:gd name="connsiteX660" fmla="*/ 2199067 w 7467600"/>
              <a:gd name="connsiteY660" fmla="*/ 2884061 h 6858000"/>
              <a:gd name="connsiteX661" fmla="*/ 3192586 w 7467600"/>
              <a:gd name="connsiteY661" fmla="*/ 3411496 h 6858000"/>
              <a:gd name="connsiteX662" fmla="*/ 3182620 w 7467600"/>
              <a:gd name="connsiteY662" fmla="*/ 3483279 h 6858000"/>
              <a:gd name="connsiteX663" fmla="*/ 2435119 w 7467600"/>
              <a:gd name="connsiteY663" fmla="*/ 3080173 h 6858000"/>
              <a:gd name="connsiteX664" fmla="*/ 2410152 w 7467600"/>
              <a:gd name="connsiteY664" fmla="*/ 3063751 h 6858000"/>
              <a:gd name="connsiteX665" fmla="*/ 2408099 w 7467600"/>
              <a:gd name="connsiteY665" fmla="*/ 3064403 h 6858000"/>
              <a:gd name="connsiteX666" fmla="*/ 2407218 w 7467600"/>
              <a:gd name="connsiteY666" fmla="*/ 3070324 h 6858000"/>
              <a:gd name="connsiteX667" fmla="*/ 2380138 w 7467600"/>
              <a:gd name="connsiteY667" fmla="*/ 3099341 h 6858000"/>
              <a:gd name="connsiteX668" fmla="*/ 1765923 w 7467600"/>
              <a:gd name="connsiteY668" fmla="*/ 3581043 h 6858000"/>
              <a:gd name="connsiteX669" fmla="*/ 1702258 w 7467600"/>
              <a:gd name="connsiteY669" fmla="*/ 3612286 h 6858000"/>
              <a:gd name="connsiteX670" fmla="*/ 1538370 w 7467600"/>
              <a:gd name="connsiteY670" fmla="*/ 3811804 h 6858000"/>
              <a:gd name="connsiteX671" fmla="*/ 542867 w 7467600"/>
              <a:gd name="connsiteY671" fmla="*/ 4944092 h 6858000"/>
              <a:gd name="connsiteX672" fmla="*/ 515800 w 7467600"/>
              <a:gd name="connsiteY672" fmla="*/ 4862180 h 6858000"/>
              <a:gd name="connsiteX673" fmla="*/ 909145 w 7467600"/>
              <a:gd name="connsiteY673" fmla="*/ 4199225 h 6858000"/>
              <a:gd name="connsiteX674" fmla="*/ 1214067 w 7467600"/>
              <a:gd name="connsiteY674" fmla="*/ 3908561 h 6858000"/>
              <a:gd name="connsiteX675" fmla="*/ 640967 w 7467600"/>
              <a:gd name="connsiteY675" fmla="*/ 4105601 h 6858000"/>
              <a:gd name="connsiteX676" fmla="*/ 112563 w 7467600"/>
              <a:gd name="connsiteY676" fmla="*/ 4396952 h 6858000"/>
              <a:gd name="connsiteX677" fmla="*/ 0 w 7467600"/>
              <a:gd name="connsiteY677" fmla="*/ 4466006 h 6858000"/>
              <a:gd name="connsiteX678" fmla="*/ 0 w 7467600"/>
              <a:gd name="connsiteY678" fmla="*/ 4233763 h 6858000"/>
              <a:gd name="connsiteX679" fmla="*/ 36881 w 7467600"/>
              <a:gd name="connsiteY679" fmla="*/ 4200118 h 6858000"/>
              <a:gd name="connsiteX680" fmla="*/ 910534 w 7467600"/>
              <a:gd name="connsiteY680" fmla="*/ 3629753 h 6858000"/>
              <a:gd name="connsiteX681" fmla="*/ 1578717 w 7467600"/>
              <a:gd name="connsiteY681" fmla="*/ 3575982 h 6858000"/>
              <a:gd name="connsiteX682" fmla="*/ 2338780 w 7467600"/>
              <a:gd name="connsiteY682" fmla="*/ 3033725 h 6858000"/>
              <a:gd name="connsiteX683" fmla="*/ 1807991 w 7467600"/>
              <a:gd name="connsiteY683" fmla="*/ 2807184 h 6858000"/>
              <a:gd name="connsiteX684" fmla="*/ 1416358 w 7467600"/>
              <a:gd name="connsiteY684" fmla="*/ 3112571 h 6858000"/>
              <a:gd name="connsiteX685" fmla="*/ 939066 w 7467600"/>
              <a:gd name="connsiteY685" fmla="*/ 3378798 h 6858000"/>
              <a:gd name="connsiteX686" fmla="*/ 115099 w 7467600"/>
              <a:gd name="connsiteY686" fmla="*/ 3607650 h 6858000"/>
              <a:gd name="connsiteX687" fmla="*/ 97284 w 7467600"/>
              <a:gd name="connsiteY687" fmla="*/ 3520393 h 6858000"/>
              <a:gd name="connsiteX688" fmla="*/ 922050 w 7467600"/>
              <a:gd name="connsiteY688" fmla="*/ 3074867 h 6858000"/>
              <a:gd name="connsiteX689" fmla="*/ 1405265 w 7467600"/>
              <a:gd name="connsiteY689" fmla="*/ 3016319 h 6858000"/>
              <a:gd name="connsiteX690" fmla="*/ 1407512 w 7467600"/>
              <a:gd name="connsiteY690" fmla="*/ 3018001 h 6858000"/>
              <a:gd name="connsiteX691" fmla="*/ 1726266 w 7467600"/>
              <a:gd name="connsiteY691" fmla="*/ 2777274 h 6858000"/>
              <a:gd name="connsiteX692" fmla="*/ 625390 w 7467600"/>
              <a:gd name="connsiteY692" fmla="*/ 2514541 h 6858000"/>
              <a:gd name="connsiteX693" fmla="*/ 619799 w 7467600"/>
              <a:gd name="connsiteY693" fmla="*/ 2527180 h 6858000"/>
              <a:gd name="connsiteX694" fmla="*/ 310030 w 7467600"/>
              <a:gd name="connsiteY694" fmla="*/ 2771818 h 6858000"/>
              <a:gd name="connsiteX695" fmla="*/ 173877 w 7467600"/>
              <a:gd name="connsiteY695" fmla="*/ 2937056 h 6858000"/>
              <a:gd name="connsiteX696" fmla="*/ 77889 w 7467600"/>
              <a:gd name="connsiteY696" fmla="*/ 3138440 h 6858000"/>
              <a:gd name="connsiteX697" fmla="*/ 0 w 7467600"/>
              <a:gd name="connsiteY697" fmla="*/ 3271395 h 6858000"/>
              <a:gd name="connsiteX698" fmla="*/ 0 w 7467600"/>
              <a:gd name="connsiteY698" fmla="*/ 3153002 h 6858000"/>
              <a:gd name="connsiteX699" fmla="*/ 2386 w 7467600"/>
              <a:gd name="connsiteY699" fmla="*/ 3149203 h 6858000"/>
              <a:gd name="connsiteX700" fmla="*/ 89753 w 7467600"/>
              <a:gd name="connsiteY700" fmla="*/ 2987702 h 6858000"/>
              <a:gd name="connsiteX701" fmla="*/ 76869 w 7467600"/>
              <a:gd name="connsiteY701" fmla="*/ 3005404 h 6858000"/>
              <a:gd name="connsiteX702" fmla="*/ 32049 w 7467600"/>
              <a:gd name="connsiteY702" fmla="*/ 3065814 h 6858000"/>
              <a:gd name="connsiteX703" fmla="*/ 0 w 7467600"/>
              <a:gd name="connsiteY703" fmla="*/ 3108744 h 6858000"/>
              <a:gd name="connsiteX704" fmla="*/ 0 w 7467600"/>
              <a:gd name="connsiteY704" fmla="*/ 3058059 h 6858000"/>
              <a:gd name="connsiteX705" fmla="*/ 7610 w 7467600"/>
              <a:gd name="connsiteY705" fmla="*/ 3047889 h 6858000"/>
              <a:gd name="connsiteX706" fmla="*/ 52419 w 7467600"/>
              <a:gd name="connsiteY706" fmla="*/ 2987479 h 6858000"/>
              <a:gd name="connsiteX707" fmla="*/ 59142 w 7467600"/>
              <a:gd name="connsiteY707" fmla="*/ 2978488 h 6858000"/>
              <a:gd name="connsiteX708" fmla="*/ 0 w 7467600"/>
              <a:gd name="connsiteY708" fmla="*/ 3015334 h 6858000"/>
              <a:gd name="connsiteX709" fmla="*/ 0 w 7467600"/>
              <a:gd name="connsiteY709" fmla="*/ 2914286 h 6858000"/>
              <a:gd name="connsiteX710" fmla="*/ 36383 w 7467600"/>
              <a:gd name="connsiteY710" fmla="*/ 2901128 h 6858000"/>
              <a:gd name="connsiteX711" fmla="*/ 156329 w 7467600"/>
              <a:gd name="connsiteY711" fmla="*/ 2840533 h 6858000"/>
              <a:gd name="connsiteX712" fmla="*/ 358355 w 7467600"/>
              <a:gd name="connsiteY712" fmla="*/ 2620471 h 6858000"/>
              <a:gd name="connsiteX713" fmla="*/ 510577 w 7467600"/>
              <a:gd name="connsiteY713" fmla="*/ 2501244 h 6858000"/>
              <a:gd name="connsiteX714" fmla="*/ 211967 w 7467600"/>
              <a:gd name="connsiteY714" fmla="*/ 2479171 h 6858000"/>
              <a:gd name="connsiteX715" fmla="*/ 0 w 7467600"/>
              <a:gd name="connsiteY715" fmla="*/ 2476398 h 6858000"/>
              <a:gd name="connsiteX716" fmla="*/ 0 w 7467600"/>
              <a:gd name="connsiteY716" fmla="*/ 2389189 h 6858000"/>
              <a:gd name="connsiteX717" fmla="*/ 103062 w 7467600"/>
              <a:gd name="connsiteY717" fmla="*/ 2389518 h 6858000"/>
              <a:gd name="connsiteX718" fmla="*/ 510734 w 7467600"/>
              <a:gd name="connsiteY718" fmla="*/ 2416201 h 6858000"/>
              <a:gd name="connsiteX719" fmla="*/ 279257 w 7467600"/>
              <a:gd name="connsiteY719" fmla="*/ 2092102 h 6858000"/>
              <a:gd name="connsiteX720" fmla="*/ 65265 w 7467600"/>
              <a:gd name="connsiteY720" fmla="*/ 2006049 h 6858000"/>
              <a:gd name="connsiteX721" fmla="*/ 0 w 7467600"/>
              <a:gd name="connsiteY721" fmla="*/ 1982532 h 6858000"/>
              <a:gd name="connsiteX722" fmla="*/ 0 w 7467600"/>
              <a:gd name="connsiteY722" fmla="*/ 1912789 h 6858000"/>
              <a:gd name="connsiteX723" fmla="*/ 97460 w 7467600"/>
              <a:gd name="connsiteY723" fmla="*/ 1953725 h 6858000"/>
              <a:gd name="connsiteX724" fmla="*/ 221272 w 7467600"/>
              <a:gd name="connsiteY724" fmla="*/ 1980766 h 6858000"/>
              <a:gd name="connsiteX725" fmla="*/ 116765 w 7467600"/>
              <a:gd name="connsiteY725" fmla="*/ 1911033 h 6858000"/>
              <a:gd name="connsiteX726" fmla="*/ 16405 w 7467600"/>
              <a:gd name="connsiteY726" fmla="*/ 1803412 h 6858000"/>
              <a:gd name="connsiteX727" fmla="*/ 0 w 7467600"/>
              <a:gd name="connsiteY727" fmla="*/ 1784777 h 6858000"/>
              <a:gd name="connsiteX728" fmla="*/ 0 w 7467600"/>
              <a:gd name="connsiteY728" fmla="*/ 1740082 h 6858000"/>
              <a:gd name="connsiteX729" fmla="*/ 39394 w 7467600"/>
              <a:gd name="connsiteY729" fmla="*/ 1784856 h 6858000"/>
              <a:gd name="connsiteX730" fmla="*/ 135813 w 7467600"/>
              <a:gd name="connsiteY730" fmla="*/ 1888838 h 6858000"/>
              <a:gd name="connsiteX731" fmla="*/ 242575 w 7467600"/>
              <a:gd name="connsiteY731" fmla="*/ 1958841 h 6858000"/>
              <a:gd name="connsiteX732" fmla="*/ 82197 w 7467600"/>
              <a:gd name="connsiteY732" fmla="*/ 1754826 h 6858000"/>
              <a:gd name="connsiteX733" fmla="*/ 0 w 7467600"/>
              <a:gd name="connsiteY733" fmla="*/ 1679650 h 6858000"/>
              <a:gd name="connsiteX734" fmla="*/ 0 w 7467600"/>
              <a:gd name="connsiteY734" fmla="*/ 1602463 h 6858000"/>
              <a:gd name="connsiteX735" fmla="*/ 84689 w 7467600"/>
              <a:gd name="connsiteY735" fmla="*/ 1677442 h 6858000"/>
              <a:gd name="connsiteX736" fmla="*/ 298437 w 7467600"/>
              <a:gd name="connsiteY736" fmla="*/ 1968019 h 6858000"/>
              <a:gd name="connsiteX737" fmla="*/ 227269 w 7467600"/>
              <a:gd name="connsiteY737" fmla="*/ 1114064 h 6858000"/>
              <a:gd name="connsiteX738" fmla="*/ 248003 w 7467600"/>
              <a:gd name="connsiteY738" fmla="*/ 1089613 h 6858000"/>
              <a:gd name="connsiteX739" fmla="*/ 427020 w 7467600"/>
              <a:gd name="connsiteY739" fmla="*/ 1619803 h 6858000"/>
              <a:gd name="connsiteX740" fmla="*/ 340345 w 7467600"/>
              <a:gd name="connsiteY740" fmla="*/ 2027739 h 6858000"/>
              <a:gd name="connsiteX741" fmla="*/ 360865 w 7467600"/>
              <a:gd name="connsiteY741" fmla="*/ 2044827 h 6858000"/>
              <a:gd name="connsiteX742" fmla="*/ 560414 w 7467600"/>
              <a:gd name="connsiteY742" fmla="*/ 2421457 h 6858000"/>
              <a:gd name="connsiteX743" fmla="*/ 1359703 w 7467600"/>
              <a:gd name="connsiteY743" fmla="*/ 2578554 h 6858000"/>
              <a:gd name="connsiteX744" fmla="*/ 1359422 w 7467600"/>
              <a:gd name="connsiteY744" fmla="*/ 2577994 h 6858000"/>
              <a:gd name="connsiteX745" fmla="*/ 828701 w 7467600"/>
              <a:gd name="connsiteY745" fmla="*/ 1839520 h 6858000"/>
              <a:gd name="connsiteX746" fmla="*/ 494427 w 7467600"/>
              <a:gd name="connsiteY746" fmla="*/ 1092333 h 6858000"/>
              <a:gd name="connsiteX747" fmla="*/ 506322 w 7467600"/>
              <a:gd name="connsiteY747" fmla="*/ 1020997 h 6858000"/>
              <a:gd name="connsiteX748" fmla="*/ 4570198 w 7467600"/>
              <a:gd name="connsiteY748" fmla="*/ 978081 h 6858000"/>
              <a:gd name="connsiteX749" fmla="*/ 4523691 w 7467600"/>
              <a:gd name="connsiteY749" fmla="*/ 1127776 h 6858000"/>
              <a:gd name="connsiteX750" fmla="*/ 4509875 w 7467600"/>
              <a:gd name="connsiteY750" fmla="*/ 1167552 h 6858000"/>
              <a:gd name="connsiteX751" fmla="*/ 4478168 w 7467600"/>
              <a:gd name="connsiteY751" fmla="*/ 1260735 h 6858000"/>
              <a:gd name="connsiteX752" fmla="*/ 4409309 w 7467600"/>
              <a:gd name="connsiteY752" fmla="*/ 1666996 h 6858000"/>
              <a:gd name="connsiteX753" fmla="*/ 4370031 w 7467600"/>
              <a:gd name="connsiteY753" fmla="*/ 1955666 h 6858000"/>
              <a:gd name="connsiteX754" fmla="*/ 4570198 w 7467600"/>
              <a:gd name="connsiteY754" fmla="*/ 978081 h 6858000"/>
              <a:gd name="connsiteX755" fmla="*/ 4557898 w 7467600"/>
              <a:gd name="connsiteY755" fmla="*/ 900011 h 6858000"/>
              <a:gd name="connsiteX756" fmla="*/ 4344840 w 7467600"/>
              <a:gd name="connsiteY756" fmla="*/ 1922038 h 6858000"/>
              <a:gd name="connsiteX757" fmla="*/ 4378710 w 7467600"/>
              <a:gd name="connsiteY757" fmla="*/ 1665516 h 6858000"/>
              <a:gd name="connsiteX758" fmla="*/ 4448798 w 7467600"/>
              <a:gd name="connsiteY758" fmla="*/ 1253024 h 6858000"/>
              <a:gd name="connsiteX759" fmla="*/ 4480315 w 7467600"/>
              <a:gd name="connsiteY759" fmla="*/ 1158454 h 6858000"/>
              <a:gd name="connsiteX760" fmla="*/ 4494133 w 7467600"/>
              <a:gd name="connsiteY760" fmla="*/ 1118676 h 6858000"/>
              <a:gd name="connsiteX761" fmla="*/ 4557898 w 7467600"/>
              <a:gd name="connsiteY761" fmla="*/ 900011 h 6858000"/>
              <a:gd name="connsiteX762" fmla="*/ 5870151 w 7467600"/>
              <a:gd name="connsiteY762" fmla="*/ 898890 h 6858000"/>
              <a:gd name="connsiteX763" fmla="*/ 5861335 w 7467600"/>
              <a:gd name="connsiteY763" fmla="*/ 899177 h 6858000"/>
              <a:gd name="connsiteX764" fmla="*/ 5843702 w 7467600"/>
              <a:gd name="connsiteY764" fmla="*/ 899748 h 6858000"/>
              <a:gd name="connsiteX765" fmla="*/ 5651107 w 7467600"/>
              <a:gd name="connsiteY765" fmla="*/ 920306 h 6858000"/>
              <a:gd name="connsiteX766" fmla="*/ 5459407 w 7467600"/>
              <a:gd name="connsiteY766" fmla="*/ 940975 h 6858000"/>
              <a:gd name="connsiteX767" fmla="*/ 5374846 w 7467600"/>
              <a:gd name="connsiteY767" fmla="*/ 941988 h 6858000"/>
              <a:gd name="connsiteX768" fmla="*/ 5256105 w 7467600"/>
              <a:gd name="connsiteY768" fmla="*/ 945632 h 6858000"/>
              <a:gd name="connsiteX769" fmla="*/ 5107071 w 7467600"/>
              <a:gd name="connsiteY769" fmla="*/ 969720 h 6858000"/>
              <a:gd name="connsiteX770" fmla="*/ 4998681 w 7467600"/>
              <a:gd name="connsiteY770" fmla="*/ 988771 h 6858000"/>
              <a:gd name="connsiteX771" fmla="*/ 5870151 w 7467600"/>
              <a:gd name="connsiteY771" fmla="*/ 898890 h 6858000"/>
              <a:gd name="connsiteX772" fmla="*/ 5504425 w 7467600"/>
              <a:gd name="connsiteY772" fmla="*/ 848067 h 6858000"/>
              <a:gd name="connsiteX773" fmla="*/ 4968849 w 7467600"/>
              <a:gd name="connsiteY773" fmla="*/ 962318 h 6858000"/>
              <a:gd name="connsiteX774" fmla="*/ 5104039 w 7467600"/>
              <a:gd name="connsiteY774" fmla="*/ 940634 h 6858000"/>
              <a:gd name="connsiteX775" fmla="*/ 5256311 w 7467600"/>
              <a:gd name="connsiteY775" fmla="*/ 916490 h 6858000"/>
              <a:gd name="connsiteX776" fmla="*/ 5377381 w 7467600"/>
              <a:gd name="connsiteY776" fmla="*/ 912671 h 6858000"/>
              <a:gd name="connsiteX777" fmla="*/ 5460148 w 7467600"/>
              <a:gd name="connsiteY777" fmla="*/ 911442 h 6858000"/>
              <a:gd name="connsiteX778" fmla="*/ 5648971 w 7467600"/>
              <a:gd name="connsiteY778" fmla="*/ 891331 h 6858000"/>
              <a:gd name="connsiteX779" fmla="*/ 5844807 w 7467600"/>
              <a:gd name="connsiteY779" fmla="*/ 870718 h 6858000"/>
              <a:gd name="connsiteX780" fmla="*/ 5862975 w 7467600"/>
              <a:gd name="connsiteY780" fmla="*/ 869756 h 6858000"/>
              <a:gd name="connsiteX781" fmla="*/ 5920887 w 7467600"/>
              <a:gd name="connsiteY781" fmla="*/ 865929 h 6858000"/>
              <a:gd name="connsiteX782" fmla="*/ 5504425 w 7467600"/>
              <a:gd name="connsiteY782" fmla="*/ 848067 h 6858000"/>
              <a:gd name="connsiteX783" fmla="*/ 3607114 w 7467600"/>
              <a:gd name="connsiteY783" fmla="*/ 467441 h 6858000"/>
              <a:gd name="connsiteX784" fmla="*/ 3296242 w 7467600"/>
              <a:gd name="connsiteY784" fmla="*/ 807991 h 6858000"/>
              <a:gd name="connsiteX785" fmla="*/ 3174674 w 7467600"/>
              <a:gd name="connsiteY785" fmla="*/ 919759 h 6858000"/>
              <a:gd name="connsiteX786" fmla="*/ 3042978 w 7467600"/>
              <a:gd name="connsiteY786" fmla="*/ 1054894 h 6858000"/>
              <a:gd name="connsiteX787" fmla="*/ 2968914 w 7467600"/>
              <a:gd name="connsiteY787" fmla="*/ 1133756 h 6858000"/>
              <a:gd name="connsiteX788" fmla="*/ 3103823 w 7467600"/>
              <a:gd name="connsiteY788" fmla="*/ 1026814 h 6858000"/>
              <a:gd name="connsiteX789" fmla="*/ 3607114 w 7467600"/>
              <a:gd name="connsiteY789" fmla="*/ 467441 h 6858000"/>
              <a:gd name="connsiteX790" fmla="*/ 3744487 w 7467600"/>
              <a:gd name="connsiteY790" fmla="*/ 383136 h 6858000"/>
              <a:gd name="connsiteX791" fmla="*/ 3970213 w 7467600"/>
              <a:gd name="connsiteY791" fmla="*/ 995559 h 6858000"/>
              <a:gd name="connsiteX792" fmla="*/ 3744487 w 7467600"/>
              <a:gd name="connsiteY792" fmla="*/ 383136 h 6858000"/>
              <a:gd name="connsiteX793" fmla="*/ 3624562 w 7467600"/>
              <a:gd name="connsiteY793" fmla="*/ 367041 h 6858000"/>
              <a:gd name="connsiteX794" fmla="*/ 3489712 w 7467600"/>
              <a:gd name="connsiteY794" fmla="*/ 485386 h 6858000"/>
              <a:gd name="connsiteX795" fmla="*/ 3182994 w 7467600"/>
              <a:gd name="connsiteY795" fmla="*/ 828265 h 6858000"/>
              <a:gd name="connsiteX796" fmla="*/ 2892114 w 7467600"/>
              <a:gd name="connsiteY796" fmla="*/ 1172635 h 6858000"/>
              <a:gd name="connsiteX797" fmla="*/ 3021459 w 7467600"/>
              <a:gd name="connsiteY797" fmla="*/ 1035385 h 6858000"/>
              <a:gd name="connsiteX798" fmla="*/ 3153873 w 7467600"/>
              <a:gd name="connsiteY798" fmla="*/ 898971 h 6858000"/>
              <a:gd name="connsiteX799" fmla="*/ 3276511 w 7467600"/>
              <a:gd name="connsiteY799" fmla="*/ 786423 h 6858000"/>
              <a:gd name="connsiteX800" fmla="*/ 3584154 w 7467600"/>
              <a:gd name="connsiteY800" fmla="*/ 448218 h 6858000"/>
              <a:gd name="connsiteX801" fmla="*/ 3624562 w 7467600"/>
              <a:gd name="connsiteY801" fmla="*/ 367041 h 6858000"/>
              <a:gd name="connsiteX802" fmla="*/ 3766672 w 7467600"/>
              <a:gd name="connsiteY802" fmla="*/ 359429 h 6858000"/>
              <a:gd name="connsiteX803" fmla="*/ 3996338 w 7467600"/>
              <a:gd name="connsiteY803" fmla="*/ 968237 h 6858000"/>
              <a:gd name="connsiteX804" fmla="*/ 3766672 w 7467600"/>
              <a:gd name="connsiteY804" fmla="*/ 359429 h 6858000"/>
              <a:gd name="connsiteX805" fmla="*/ 5805386 w 7467600"/>
              <a:gd name="connsiteY805" fmla="*/ 239240 h 6858000"/>
              <a:gd name="connsiteX806" fmla="*/ 5736947 w 7467600"/>
              <a:gd name="connsiteY806" fmla="*/ 261367 h 6858000"/>
              <a:gd name="connsiteX807" fmla="*/ 5427012 w 7467600"/>
              <a:gd name="connsiteY807" fmla="*/ 311272 h 6858000"/>
              <a:gd name="connsiteX808" fmla="*/ 5147818 w 7467600"/>
              <a:gd name="connsiteY808" fmla="*/ 322112 h 6858000"/>
              <a:gd name="connsiteX809" fmla="*/ 5060854 w 7467600"/>
              <a:gd name="connsiteY809" fmla="*/ 311882 h 6858000"/>
              <a:gd name="connsiteX810" fmla="*/ 4945989 w 7467600"/>
              <a:gd name="connsiteY810" fmla="*/ 300516 h 6858000"/>
              <a:gd name="connsiteX811" fmla="*/ 5410479 w 7467600"/>
              <a:gd name="connsiteY811" fmla="*/ 348434 h 6858000"/>
              <a:gd name="connsiteX812" fmla="*/ 5805386 w 7467600"/>
              <a:gd name="connsiteY812" fmla="*/ 239240 h 6858000"/>
              <a:gd name="connsiteX813" fmla="*/ 5905192 w 7467600"/>
              <a:gd name="connsiteY813" fmla="*/ 163079 h 6858000"/>
              <a:gd name="connsiteX814" fmla="*/ 5865655 w 7467600"/>
              <a:gd name="connsiteY814" fmla="*/ 171901 h 6858000"/>
              <a:gd name="connsiteX815" fmla="*/ 5259740 w 7467600"/>
              <a:gd name="connsiteY815" fmla="*/ 257013 h 6858000"/>
              <a:gd name="connsiteX816" fmla="*/ 5208466 w 7467600"/>
              <a:gd name="connsiteY816" fmla="*/ 257550 h 6858000"/>
              <a:gd name="connsiteX817" fmla="*/ 4980204 w 7467600"/>
              <a:gd name="connsiteY817" fmla="*/ 271903 h 6858000"/>
              <a:gd name="connsiteX818" fmla="*/ 5068068 w 7467600"/>
              <a:gd name="connsiteY818" fmla="*/ 282244 h 6858000"/>
              <a:gd name="connsiteX819" fmla="*/ 5153231 w 7467600"/>
              <a:gd name="connsiteY819" fmla="*/ 292240 h 6858000"/>
              <a:gd name="connsiteX820" fmla="*/ 5426491 w 7467600"/>
              <a:gd name="connsiteY820" fmla="*/ 281128 h 6858000"/>
              <a:gd name="connsiteX821" fmla="*/ 5731212 w 7467600"/>
              <a:gd name="connsiteY821" fmla="*/ 231951 h 6858000"/>
              <a:gd name="connsiteX822" fmla="*/ 5905192 w 7467600"/>
              <a:gd name="connsiteY822" fmla="*/ 163079 h 6858000"/>
              <a:gd name="connsiteX823" fmla="*/ 5944437 w 7467600"/>
              <a:gd name="connsiteY823" fmla="*/ 113829 h 6858000"/>
              <a:gd name="connsiteX824" fmla="*/ 5825032 w 7467600"/>
              <a:gd name="connsiteY824" fmla="*/ 146405 h 6858000"/>
              <a:gd name="connsiteX825" fmla="*/ 4955599 w 7467600"/>
              <a:gd name="connsiteY825" fmla="*/ 247008 h 6858000"/>
              <a:gd name="connsiteX826" fmla="*/ 5210104 w 7467600"/>
              <a:gd name="connsiteY826" fmla="*/ 228123 h 6858000"/>
              <a:gd name="connsiteX827" fmla="*/ 5261015 w 7467600"/>
              <a:gd name="connsiteY827" fmla="*/ 227087 h 6858000"/>
              <a:gd name="connsiteX828" fmla="*/ 5861181 w 7467600"/>
              <a:gd name="connsiteY828" fmla="*/ 143093 h 6858000"/>
              <a:gd name="connsiteX829" fmla="*/ 5961252 w 7467600"/>
              <a:gd name="connsiteY829" fmla="*/ 114820 h 6858000"/>
              <a:gd name="connsiteX830" fmla="*/ 5944437 w 7467600"/>
              <a:gd name="connsiteY830" fmla="*/ 113829 h 6858000"/>
              <a:gd name="connsiteX831" fmla="*/ 3882765 w 7467600"/>
              <a:gd name="connsiteY831" fmla="*/ 0 h 6858000"/>
              <a:gd name="connsiteX832" fmla="*/ 3995099 w 7467600"/>
              <a:gd name="connsiteY832" fmla="*/ 0 h 6858000"/>
              <a:gd name="connsiteX833" fmla="*/ 4163818 w 7467600"/>
              <a:gd name="connsiteY833" fmla="*/ 234104 h 6858000"/>
              <a:gd name="connsiteX834" fmla="*/ 4172099 w 7467600"/>
              <a:gd name="connsiteY834" fmla="*/ 234207 h 6858000"/>
              <a:gd name="connsiteX835" fmla="*/ 4784282 w 7467600"/>
              <a:gd name="connsiteY835" fmla="*/ 276561 h 6858000"/>
              <a:gd name="connsiteX836" fmla="*/ 4801687 w 7467600"/>
              <a:gd name="connsiteY836" fmla="*/ 267764 h 6858000"/>
              <a:gd name="connsiteX837" fmla="*/ 6082788 w 7467600"/>
              <a:gd name="connsiteY837" fmla="*/ 64119 h 6858000"/>
              <a:gd name="connsiteX838" fmla="*/ 6099442 w 7467600"/>
              <a:gd name="connsiteY838" fmla="*/ 82568 h 6858000"/>
              <a:gd name="connsiteX839" fmla="*/ 4804137 w 7467600"/>
              <a:gd name="connsiteY839" fmla="*/ 320931 h 6858000"/>
              <a:gd name="connsiteX840" fmla="*/ 4227047 w 7467600"/>
              <a:gd name="connsiteY840" fmla="*/ 313415 h 6858000"/>
              <a:gd name="connsiteX841" fmla="*/ 4346041 w 7467600"/>
              <a:gd name="connsiteY841" fmla="*/ 456086 h 6858000"/>
              <a:gd name="connsiteX842" fmla="*/ 4870967 w 7467600"/>
              <a:gd name="connsiteY842" fmla="*/ 963061 h 6858000"/>
              <a:gd name="connsiteX843" fmla="*/ 4889647 w 7467600"/>
              <a:gd name="connsiteY843" fmla="*/ 957147 h 6858000"/>
              <a:gd name="connsiteX844" fmla="*/ 5422504 w 7467600"/>
              <a:gd name="connsiteY844" fmla="*/ 805191 h 6858000"/>
              <a:gd name="connsiteX845" fmla="*/ 6087656 w 7467600"/>
              <a:gd name="connsiteY845" fmla="*/ 826703 h 6858000"/>
              <a:gd name="connsiteX846" fmla="*/ 6058717 w 7467600"/>
              <a:gd name="connsiteY846" fmla="*/ 865992 h 6858000"/>
              <a:gd name="connsiteX847" fmla="*/ 4974153 w 7467600"/>
              <a:gd name="connsiteY847" fmla="*/ 1045456 h 6858000"/>
              <a:gd name="connsiteX848" fmla="*/ 5627835 w 7467600"/>
              <a:gd name="connsiteY848" fmla="*/ 1472077 h 6858000"/>
              <a:gd name="connsiteX849" fmla="*/ 5629817 w 7467600"/>
              <a:gd name="connsiteY849" fmla="*/ 1471412 h 6858000"/>
              <a:gd name="connsiteX850" fmla="*/ 5634124 w 7467600"/>
              <a:gd name="connsiteY850" fmla="*/ 1470572 h 6858000"/>
              <a:gd name="connsiteX851" fmla="*/ 5755832 w 7467600"/>
              <a:gd name="connsiteY851" fmla="*/ 1383886 h 6858000"/>
              <a:gd name="connsiteX852" fmla="*/ 6014186 w 7467600"/>
              <a:gd name="connsiteY852" fmla="*/ 1279799 h 6858000"/>
              <a:gd name="connsiteX853" fmla="*/ 6901619 w 7467600"/>
              <a:gd name="connsiteY853" fmla="*/ 1047874 h 6858000"/>
              <a:gd name="connsiteX854" fmla="*/ 6931566 w 7467600"/>
              <a:gd name="connsiteY854" fmla="*/ 1062034 h 6858000"/>
              <a:gd name="connsiteX855" fmla="*/ 5790982 w 7467600"/>
              <a:gd name="connsiteY855" fmla="*/ 1561380 h 6858000"/>
              <a:gd name="connsiteX856" fmla="*/ 6188971 w 7467600"/>
              <a:gd name="connsiteY856" fmla="*/ 1755168 h 6858000"/>
              <a:gd name="connsiteX857" fmla="*/ 6202446 w 7467600"/>
              <a:gd name="connsiteY857" fmla="*/ 1752268 h 6858000"/>
              <a:gd name="connsiteX858" fmla="*/ 7179560 w 7467600"/>
              <a:gd name="connsiteY858" fmla="*/ 1467551 h 6858000"/>
              <a:gd name="connsiteX859" fmla="*/ 7158730 w 7467600"/>
              <a:gd name="connsiteY859" fmla="*/ 1507835 h 6858000"/>
              <a:gd name="connsiteX860" fmla="*/ 6326959 w 7467600"/>
              <a:gd name="connsiteY860" fmla="*/ 1817686 h 6858000"/>
              <a:gd name="connsiteX861" fmla="*/ 6537433 w 7467600"/>
              <a:gd name="connsiteY861" fmla="*/ 1907790 h 6858000"/>
              <a:gd name="connsiteX862" fmla="*/ 6550221 w 7467600"/>
              <a:gd name="connsiteY862" fmla="*/ 1910729 h 6858000"/>
              <a:gd name="connsiteX863" fmla="*/ 6964438 w 7467600"/>
              <a:gd name="connsiteY863" fmla="*/ 2209505 h 6858000"/>
              <a:gd name="connsiteX864" fmla="*/ 7367862 w 7467600"/>
              <a:gd name="connsiteY864" fmla="*/ 2806833 h 6858000"/>
              <a:gd name="connsiteX865" fmla="*/ 7364329 w 7467600"/>
              <a:gd name="connsiteY865" fmla="*/ 2826907 h 6858000"/>
              <a:gd name="connsiteX866" fmla="*/ 7290545 w 7467600"/>
              <a:gd name="connsiteY866" fmla="*/ 2850663 h 6858000"/>
              <a:gd name="connsiteX867" fmla="*/ 6472036 w 7467600"/>
              <a:gd name="connsiteY867" fmla="*/ 1959003 h 6858000"/>
              <a:gd name="connsiteX868" fmla="*/ 5792897 w 7467600"/>
              <a:gd name="connsiteY868" fmla="*/ 1647747 h 6858000"/>
              <a:gd name="connsiteX869" fmla="*/ 5842751 w 7467600"/>
              <a:gd name="connsiteY869" fmla="*/ 1816112 h 6858000"/>
              <a:gd name="connsiteX870" fmla="*/ 5847424 w 7467600"/>
              <a:gd name="connsiteY870" fmla="*/ 1815776 h 6858000"/>
              <a:gd name="connsiteX871" fmla="*/ 6399821 w 7467600"/>
              <a:gd name="connsiteY871" fmla="*/ 2344799 h 6858000"/>
              <a:gd name="connsiteX872" fmla="*/ 6323232 w 7467600"/>
              <a:gd name="connsiteY872" fmla="*/ 2389634 h 6858000"/>
              <a:gd name="connsiteX873" fmla="*/ 5942958 w 7467600"/>
              <a:gd name="connsiteY873" fmla="*/ 2077708 h 6858000"/>
              <a:gd name="connsiteX874" fmla="*/ 5921559 w 7467600"/>
              <a:gd name="connsiteY874" fmla="*/ 2378596 h 6858000"/>
              <a:gd name="connsiteX875" fmla="*/ 5817651 w 7467600"/>
              <a:gd name="connsiteY875" fmla="*/ 3023919 h 6858000"/>
              <a:gd name="connsiteX876" fmla="*/ 5729634 w 7467600"/>
              <a:gd name="connsiteY876" fmla="*/ 3051849 h 6858000"/>
              <a:gd name="connsiteX877" fmla="*/ 5611018 w 7467600"/>
              <a:gd name="connsiteY877" fmla="*/ 2316769 h 6858000"/>
              <a:gd name="connsiteX878" fmla="*/ 5687608 w 7467600"/>
              <a:gd name="connsiteY878" fmla="*/ 2039972 h 6858000"/>
              <a:gd name="connsiteX879" fmla="*/ 5657554 w 7467600"/>
              <a:gd name="connsiteY879" fmla="*/ 1576445 h 6858000"/>
              <a:gd name="connsiteX880" fmla="*/ 5150475 w 7467600"/>
              <a:gd name="connsiteY880" fmla="*/ 1274012 h 6858000"/>
              <a:gd name="connsiteX881" fmla="*/ 5349142 w 7467600"/>
              <a:gd name="connsiteY881" fmla="*/ 2204405 h 6858000"/>
              <a:gd name="connsiteX882" fmla="*/ 5262214 w 7467600"/>
              <a:gd name="connsiteY882" fmla="*/ 2233836 h 6858000"/>
              <a:gd name="connsiteX883" fmla="*/ 4981539 w 7467600"/>
              <a:gd name="connsiteY883" fmla="*/ 1542201 h 6858000"/>
              <a:gd name="connsiteX884" fmla="*/ 4958461 w 7467600"/>
              <a:gd name="connsiteY884" fmla="*/ 1136957 h 6858000"/>
              <a:gd name="connsiteX885" fmla="*/ 4655015 w 7467600"/>
              <a:gd name="connsiteY885" fmla="*/ 891426 h 6858000"/>
              <a:gd name="connsiteX886" fmla="*/ 4348002 w 7467600"/>
              <a:gd name="connsiteY886" fmla="*/ 2205895 h 6858000"/>
              <a:gd name="connsiteX887" fmla="*/ 4262250 w 7467600"/>
              <a:gd name="connsiteY887" fmla="*/ 2219972 h 6858000"/>
              <a:gd name="connsiteX888" fmla="*/ 4550611 w 7467600"/>
              <a:gd name="connsiteY888" fmla="*/ 817540 h 6858000"/>
              <a:gd name="connsiteX889" fmla="*/ 4564418 w 7467600"/>
              <a:gd name="connsiteY889" fmla="*/ 808293 h 6858000"/>
              <a:gd name="connsiteX890" fmla="*/ 4266388 w 7467600"/>
              <a:gd name="connsiteY890" fmla="*/ 500083 h 6858000"/>
              <a:gd name="connsiteX891" fmla="*/ 4032842 w 7467600"/>
              <a:gd name="connsiteY891" fmla="*/ 211809 h 6858000"/>
              <a:gd name="connsiteX892" fmla="*/ 3882765 w 7467600"/>
              <a:gd name="connsiteY892" fmla="*/ 0 h 6858000"/>
              <a:gd name="connsiteX893" fmla="*/ 3721337 w 7467600"/>
              <a:gd name="connsiteY893" fmla="*/ 0 h 6858000"/>
              <a:gd name="connsiteX894" fmla="*/ 3797544 w 7467600"/>
              <a:gd name="connsiteY894" fmla="*/ 0 h 6858000"/>
              <a:gd name="connsiteX895" fmla="*/ 3775734 w 7467600"/>
              <a:gd name="connsiteY895" fmla="*/ 95131 h 6858000"/>
              <a:gd name="connsiteX896" fmla="*/ 3724807 w 7467600"/>
              <a:gd name="connsiteY896" fmla="*/ 272257 h 6858000"/>
              <a:gd name="connsiteX897" fmla="*/ 3726844 w 7467600"/>
              <a:gd name="connsiteY897" fmla="*/ 282988 h 6858000"/>
              <a:gd name="connsiteX898" fmla="*/ 3742664 w 7467600"/>
              <a:gd name="connsiteY898" fmla="*/ 279918 h 6858000"/>
              <a:gd name="connsiteX899" fmla="*/ 4103910 w 7467600"/>
              <a:gd name="connsiteY899" fmla="*/ 1161917 h 6858000"/>
              <a:gd name="connsiteX900" fmla="*/ 4020269 w 7467600"/>
              <a:gd name="connsiteY900" fmla="*/ 1200406 h 6858000"/>
              <a:gd name="connsiteX901" fmla="*/ 3674882 w 7467600"/>
              <a:gd name="connsiteY901" fmla="*/ 488524 h 6858000"/>
              <a:gd name="connsiteX902" fmla="*/ 3132682 w 7467600"/>
              <a:gd name="connsiteY902" fmla="*/ 1072284 h 6858000"/>
              <a:gd name="connsiteX903" fmla="*/ 2716346 w 7467600"/>
              <a:gd name="connsiteY903" fmla="*/ 1276376 h 6858000"/>
              <a:gd name="connsiteX904" fmla="*/ 2716772 w 7467600"/>
              <a:gd name="connsiteY904" fmla="*/ 1255462 h 6858000"/>
              <a:gd name="connsiteX905" fmla="*/ 3471096 w 7467600"/>
              <a:gd name="connsiteY905" fmla="*/ 437072 h 6858000"/>
              <a:gd name="connsiteX906" fmla="*/ 3639057 w 7467600"/>
              <a:gd name="connsiteY906" fmla="*/ 286334 h 6858000"/>
              <a:gd name="connsiteX907" fmla="*/ 3640309 w 7467600"/>
              <a:gd name="connsiteY907" fmla="*/ 284664 h 6858000"/>
              <a:gd name="connsiteX908" fmla="*/ 3646022 w 7467600"/>
              <a:gd name="connsiteY908" fmla="*/ 276711 h 6858000"/>
              <a:gd name="connsiteX909" fmla="*/ 3707943 w 7467600"/>
              <a:gd name="connsiteY909" fmla="*/ 65958 h 6858000"/>
              <a:gd name="connsiteX910" fmla="*/ 3721337 w 7467600"/>
              <a:gd name="connsiteY910" fmla="*/ 0 h 6858000"/>
              <a:gd name="connsiteX911" fmla="*/ 2867960 w 7467600"/>
              <a:gd name="connsiteY911" fmla="*/ 0 h 6858000"/>
              <a:gd name="connsiteX912" fmla="*/ 2926351 w 7467600"/>
              <a:gd name="connsiteY912" fmla="*/ 0 h 6858000"/>
              <a:gd name="connsiteX913" fmla="*/ 2902823 w 7467600"/>
              <a:gd name="connsiteY913" fmla="*/ 262929 h 6858000"/>
              <a:gd name="connsiteX914" fmla="*/ 2940663 w 7467600"/>
              <a:gd name="connsiteY914" fmla="*/ 140884 h 6858000"/>
              <a:gd name="connsiteX915" fmla="*/ 2947039 w 7467600"/>
              <a:gd name="connsiteY915" fmla="*/ 122524 h 6858000"/>
              <a:gd name="connsiteX916" fmla="*/ 2984316 w 7467600"/>
              <a:gd name="connsiteY916" fmla="*/ 0 h 6858000"/>
              <a:gd name="connsiteX917" fmla="*/ 3016114 w 7467600"/>
              <a:gd name="connsiteY917" fmla="*/ 0 h 6858000"/>
              <a:gd name="connsiteX918" fmla="*/ 2979949 w 7467600"/>
              <a:gd name="connsiteY918" fmla="*/ 119274 h 6858000"/>
              <a:gd name="connsiteX919" fmla="*/ 3023879 w 7467600"/>
              <a:gd name="connsiteY919" fmla="*/ 0 h 6858000"/>
              <a:gd name="connsiteX920" fmla="*/ 3105400 w 7467600"/>
              <a:gd name="connsiteY920" fmla="*/ 0 h 6858000"/>
              <a:gd name="connsiteX921" fmla="*/ 3094669 w 7467600"/>
              <a:gd name="connsiteY921" fmla="*/ 30308 h 6858000"/>
              <a:gd name="connsiteX922" fmla="*/ 2901945 w 7467600"/>
              <a:gd name="connsiteY922" fmla="*/ 466538 h 6858000"/>
              <a:gd name="connsiteX923" fmla="*/ 2815209 w 7467600"/>
              <a:gd name="connsiteY923" fmla="*/ 497361 h 6858000"/>
              <a:gd name="connsiteX924" fmla="*/ 2844845 w 7467600"/>
              <a:gd name="connsiteY924" fmla="*/ 127638 h 6858000"/>
              <a:gd name="connsiteX925" fmla="*/ 2867960 w 7467600"/>
              <a:gd name="connsiteY925" fmla="*/ 0 h 6858000"/>
              <a:gd name="connsiteX926" fmla="*/ 1057230 w 7467600"/>
              <a:gd name="connsiteY926" fmla="*/ 0 h 6858000"/>
              <a:gd name="connsiteX927" fmla="*/ 1111003 w 7467600"/>
              <a:gd name="connsiteY927" fmla="*/ 0 h 6858000"/>
              <a:gd name="connsiteX928" fmla="*/ 1125553 w 7467600"/>
              <a:gd name="connsiteY928" fmla="*/ 52588 h 6858000"/>
              <a:gd name="connsiteX929" fmla="*/ 1304276 w 7467600"/>
              <a:gd name="connsiteY929" fmla="*/ 476275 h 6858000"/>
              <a:gd name="connsiteX930" fmla="*/ 1492066 w 7467600"/>
              <a:gd name="connsiteY930" fmla="*/ 886333 h 6858000"/>
              <a:gd name="connsiteX931" fmla="*/ 1423698 w 7467600"/>
              <a:gd name="connsiteY931" fmla="*/ 710817 h 6858000"/>
              <a:gd name="connsiteX932" fmla="*/ 1357609 w 7467600"/>
              <a:gd name="connsiteY932" fmla="*/ 532892 h 6858000"/>
              <a:gd name="connsiteX933" fmla="*/ 1309550 w 7467600"/>
              <a:gd name="connsiteY933" fmla="*/ 374031 h 6858000"/>
              <a:gd name="connsiteX934" fmla="*/ 1193673 w 7467600"/>
              <a:gd name="connsiteY934" fmla="*/ 49533 h 6858000"/>
              <a:gd name="connsiteX935" fmla="*/ 1164391 w 7467600"/>
              <a:gd name="connsiteY935" fmla="*/ 0 h 6858000"/>
              <a:gd name="connsiteX936" fmla="*/ 1200666 w 7467600"/>
              <a:gd name="connsiteY936" fmla="*/ 0 h 6858000"/>
              <a:gd name="connsiteX937" fmla="*/ 1223408 w 7467600"/>
              <a:gd name="connsiteY937" fmla="*/ 38996 h 6858000"/>
              <a:gd name="connsiteX938" fmla="*/ 1339635 w 7467600"/>
              <a:gd name="connsiteY938" fmla="*/ 365517 h 6858000"/>
              <a:gd name="connsiteX939" fmla="*/ 1387469 w 7467600"/>
              <a:gd name="connsiteY939" fmla="*/ 523079 h 6858000"/>
              <a:gd name="connsiteX940" fmla="*/ 1452685 w 7467600"/>
              <a:gd name="connsiteY940" fmla="*/ 699806 h 6858000"/>
              <a:gd name="connsiteX941" fmla="*/ 1492092 w 7467600"/>
              <a:gd name="connsiteY941" fmla="*/ 800424 h 6858000"/>
              <a:gd name="connsiteX942" fmla="*/ 1455302 w 7467600"/>
              <a:gd name="connsiteY942" fmla="*/ 632913 h 6858000"/>
              <a:gd name="connsiteX943" fmla="*/ 1222336 w 7467600"/>
              <a:gd name="connsiteY943" fmla="*/ 9480 h 6858000"/>
              <a:gd name="connsiteX944" fmla="*/ 1214634 w 7467600"/>
              <a:gd name="connsiteY944" fmla="*/ 0 h 6858000"/>
              <a:gd name="connsiteX945" fmla="*/ 1289827 w 7467600"/>
              <a:gd name="connsiteY945" fmla="*/ 0 h 6858000"/>
              <a:gd name="connsiteX946" fmla="*/ 1321076 w 7467600"/>
              <a:gd name="connsiteY946" fmla="*/ 59722 h 6858000"/>
              <a:gd name="connsiteX947" fmla="*/ 1512579 w 7467600"/>
              <a:gd name="connsiteY947" fmla="*/ 626441 h 6858000"/>
              <a:gd name="connsiteX948" fmla="*/ 1506076 w 7467600"/>
              <a:gd name="connsiteY948" fmla="*/ 1089289 h 6858000"/>
              <a:gd name="connsiteX949" fmla="*/ 1486346 w 7467600"/>
              <a:gd name="connsiteY949" fmla="*/ 1079919 h 6858000"/>
              <a:gd name="connsiteX950" fmla="*/ 1070511 w 7467600"/>
              <a:gd name="connsiteY950" fmla="*/ 48609 h 6858000"/>
              <a:gd name="connsiteX951" fmla="*/ 1057230 w 7467600"/>
              <a:gd name="connsiteY951" fmla="*/ 0 h 6858000"/>
              <a:gd name="connsiteX952" fmla="*/ 43151 w 7467600"/>
              <a:gd name="connsiteY952" fmla="*/ 0 h 6858000"/>
              <a:gd name="connsiteX953" fmla="*/ 95283 w 7467600"/>
              <a:gd name="connsiteY953" fmla="*/ 0 h 6858000"/>
              <a:gd name="connsiteX954" fmla="*/ 300708 w 7467600"/>
              <a:gd name="connsiteY954" fmla="*/ 154571 h 6858000"/>
              <a:gd name="connsiteX955" fmla="*/ 530414 w 7467600"/>
              <a:gd name="connsiteY955" fmla="*/ 354673 h 6858000"/>
              <a:gd name="connsiteX956" fmla="*/ 333785 w 7467600"/>
              <a:gd name="connsiteY956" fmla="*/ 161564 h 6858000"/>
              <a:gd name="connsiteX957" fmla="*/ 147005 w 7467600"/>
              <a:gd name="connsiteY957" fmla="*/ 0 h 6858000"/>
              <a:gd name="connsiteX958" fmla="*/ 272509 w 7467600"/>
              <a:gd name="connsiteY958" fmla="*/ 0 h 6858000"/>
              <a:gd name="connsiteX959" fmla="*/ 326276 w 7467600"/>
              <a:gd name="connsiteY959" fmla="*/ 45847 h 6858000"/>
              <a:gd name="connsiteX960" fmla="*/ 823759 w 7467600"/>
              <a:gd name="connsiteY960" fmla="*/ 574145 h 6858000"/>
              <a:gd name="connsiteX961" fmla="*/ 811254 w 7467600"/>
              <a:gd name="connsiteY961" fmla="*/ 665546 h 6858000"/>
              <a:gd name="connsiteX962" fmla="*/ 154042 w 7467600"/>
              <a:gd name="connsiteY962" fmla="*/ 261522 h 6858000"/>
              <a:gd name="connsiteX963" fmla="*/ 13550 w 7467600"/>
              <a:gd name="connsiteY963" fmla="*/ 158423 h 6858000"/>
              <a:gd name="connsiteX964" fmla="*/ 0 w 7467600"/>
              <a:gd name="connsiteY964" fmla="*/ 146618 h 6858000"/>
              <a:gd name="connsiteX965" fmla="*/ 0 w 7467600"/>
              <a:gd name="connsiteY965" fmla="*/ 59161 h 6858000"/>
              <a:gd name="connsiteX966" fmla="*/ 45427 w 7467600"/>
              <a:gd name="connsiteY966" fmla="*/ 101078 h 6858000"/>
              <a:gd name="connsiteX967" fmla="*/ 630103 w 7467600"/>
              <a:gd name="connsiteY967" fmla="*/ 485885 h 6858000"/>
              <a:gd name="connsiteX968" fmla="*/ 532040 w 7467600"/>
              <a:gd name="connsiteY968" fmla="*/ 399359 h 6858000"/>
              <a:gd name="connsiteX969" fmla="*/ 517618 w 7467600"/>
              <a:gd name="connsiteY969" fmla="*/ 385726 h 6858000"/>
              <a:gd name="connsiteX970" fmla="*/ 285074 w 7467600"/>
              <a:gd name="connsiteY970" fmla="*/ 182755 h 6858000"/>
              <a:gd name="connsiteX971" fmla="*/ 43151 w 7467600"/>
              <a:gd name="connsiteY971"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042773 w 7467600"/>
              <a:gd name="connsiteY74" fmla="*/ 5734011 h 6858000"/>
              <a:gd name="connsiteX75" fmla="*/ 7379510 w 7467600"/>
              <a:gd name="connsiteY75" fmla="*/ 5755454 h 6858000"/>
              <a:gd name="connsiteX76" fmla="*/ 7467600 w 7467600"/>
              <a:gd name="connsiteY76" fmla="*/ 5845526 h 6858000"/>
              <a:gd name="connsiteX77" fmla="*/ 7271900 w 7467600"/>
              <a:gd name="connsiteY77" fmla="*/ 5734551 h 6858000"/>
              <a:gd name="connsiteX78" fmla="*/ 7259646 w 7467600"/>
              <a:gd name="connsiteY78" fmla="*/ 5765985 h 6858000"/>
              <a:gd name="connsiteX79" fmla="*/ 7467600 w 7467600"/>
              <a:gd name="connsiteY79" fmla="*/ 6012219 h 6858000"/>
              <a:gd name="connsiteX80" fmla="*/ 7105827 w 7467600"/>
              <a:gd name="connsiteY80" fmla="*/ 5718700 h 6858000"/>
              <a:gd name="connsiteX81" fmla="*/ 7356878 w 7467600"/>
              <a:gd name="connsiteY81" fmla="*/ 5981332 h 6858000"/>
              <a:gd name="connsiteX82" fmla="*/ 7467600 w 7467600"/>
              <a:gd name="connsiteY82" fmla="*/ 6117703 h 6858000"/>
              <a:gd name="connsiteX83" fmla="*/ 7467600 w 7467600"/>
              <a:gd name="connsiteY83" fmla="*/ 6163634 h 6858000"/>
              <a:gd name="connsiteX84" fmla="*/ 7403637 w 7467600"/>
              <a:gd name="connsiteY84" fmla="*/ 6083957 h 6858000"/>
              <a:gd name="connsiteX85" fmla="*/ 7254615 w 7467600"/>
              <a:gd name="connsiteY85" fmla="*/ 5911918 h 6858000"/>
              <a:gd name="connsiteX86" fmla="*/ 7312589 w 7467600"/>
              <a:gd name="connsiteY86" fmla="*/ 5982309 h 6858000"/>
              <a:gd name="connsiteX87" fmla="*/ 7448321 w 7467600"/>
              <a:gd name="connsiteY87" fmla="*/ 6190991 h 6858000"/>
              <a:gd name="connsiteX88" fmla="*/ 7467600 w 7467600"/>
              <a:gd name="connsiteY88" fmla="*/ 6221686 h 6858000"/>
              <a:gd name="connsiteX89" fmla="*/ 7467600 w 7467600"/>
              <a:gd name="connsiteY89" fmla="*/ 6334256 h 6858000"/>
              <a:gd name="connsiteX90" fmla="*/ 7454976 w 7467600"/>
              <a:gd name="connsiteY90" fmla="*/ 6318297 h 6858000"/>
              <a:gd name="connsiteX91" fmla="*/ 7042773 w 7467600"/>
              <a:gd name="connsiteY91" fmla="*/ 5734011 h 6858000"/>
              <a:gd name="connsiteX92" fmla="*/ 1456157 w 7467600"/>
              <a:gd name="connsiteY92" fmla="*/ 5371404 h 6858000"/>
              <a:gd name="connsiteX93" fmla="*/ 1244432 w 7467600"/>
              <a:gd name="connsiteY93" fmla="*/ 5385601 h 6858000"/>
              <a:gd name="connsiteX94" fmla="*/ 973990 w 7467600"/>
              <a:gd name="connsiteY94" fmla="*/ 5424940 h 6858000"/>
              <a:gd name="connsiteX95" fmla="*/ 1103809 w 7467600"/>
              <a:gd name="connsiteY95" fmla="*/ 5433720 h 6858000"/>
              <a:gd name="connsiteX96" fmla="*/ 1123454 w 7467600"/>
              <a:gd name="connsiteY96" fmla="*/ 5435727 h 6858000"/>
              <a:gd name="connsiteX97" fmla="*/ 1737017 w 7467600"/>
              <a:gd name="connsiteY97" fmla="*/ 5452183 h 6858000"/>
              <a:gd name="connsiteX98" fmla="*/ 1824397 w 7467600"/>
              <a:gd name="connsiteY98" fmla="*/ 5447757 h 6858000"/>
              <a:gd name="connsiteX99" fmla="*/ 2070059 w 7467600"/>
              <a:gd name="connsiteY99" fmla="*/ 5441660 h 6858000"/>
              <a:gd name="connsiteX100" fmla="*/ 1456157 w 7467600"/>
              <a:gd name="connsiteY100" fmla="*/ 5371404 h 6858000"/>
              <a:gd name="connsiteX101" fmla="*/ 4988186 w 7467600"/>
              <a:gd name="connsiteY101" fmla="*/ 5216467 h 6858000"/>
              <a:gd name="connsiteX102" fmla="*/ 4777334 w 7467600"/>
              <a:gd name="connsiteY102" fmla="*/ 5406072 h 6858000"/>
              <a:gd name="connsiteX103" fmla="*/ 4718341 w 7467600"/>
              <a:gd name="connsiteY103" fmla="*/ 5468043 h 6858000"/>
              <a:gd name="connsiteX104" fmla="*/ 4604655 w 7467600"/>
              <a:gd name="connsiteY104" fmla="*/ 5583434 h 6858000"/>
              <a:gd name="connsiteX105" fmla="*/ 4565074 w 7467600"/>
              <a:gd name="connsiteY105" fmla="*/ 5618550 h 6858000"/>
              <a:gd name="connsiteX106" fmla="*/ 4988186 w 7467600"/>
              <a:gd name="connsiteY106" fmla="*/ 5216467 h 6858000"/>
              <a:gd name="connsiteX107" fmla="*/ 4978032 w 7467600"/>
              <a:gd name="connsiteY107" fmla="*/ 5183809 h 6858000"/>
              <a:gd name="connsiteX108" fmla="*/ 4463413 w 7467600"/>
              <a:gd name="connsiteY108" fmla="*/ 5615162 h 6858000"/>
              <a:gd name="connsiteX109" fmla="*/ 4358134 w 7467600"/>
              <a:gd name="connsiteY109" fmla="*/ 5742791 h 6858000"/>
              <a:gd name="connsiteX110" fmla="*/ 4376219 w 7467600"/>
              <a:gd name="connsiteY110" fmla="*/ 5729027 h 6858000"/>
              <a:gd name="connsiteX111" fmla="*/ 4582340 w 7467600"/>
              <a:gd name="connsiteY111" fmla="*/ 5561037 h 6858000"/>
              <a:gd name="connsiteX112" fmla="*/ 4694684 w 7467600"/>
              <a:gd name="connsiteY112" fmla="*/ 5447098 h 6858000"/>
              <a:gd name="connsiteX113" fmla="*/ 4754123 w 7467600"/>
              <a:gd name="connsiteY113" fmla="*/ 5384643 h 6858000"/>
              <a:gd name="connsiteX114" fmla="*/ 4978032 w 7467600"/>
              <a:gd name="connsiteY114" fmla="*/ 5183809 h 6858000"/>
              <a:gd name="connsiteX115" fmla="*/ 1903353 w 7467600"/>
              <a:gd name="connsiteY115" fmla="*/ 5044827 h 6858000"/>
              <a:gd name="connsiteX116" fmla="*/ 1936931 w 7467600"/>
              <a:gd name="connsiteY116" fmla="*/ 5093954 h 6858000"/>
              <a:gd name="connsiteX117" fmla="*/ 2195868 w 7467600"/>
              <a:gd name="connsiteY117" fmla="*/ 5396574 h 6858000"/>
              <a:gd name="connsiteX118" fmla="*/ 2088852 w 7467600"/>
              <a:gd name="connsiteY118" fmla="*/ 5166123 h 6858000"/>
              <a:gd name="connsiteX119" fmla="*/ 1958241 w 7467600"/>
              <a:gd name="connsiteY119" fmla="*/ 5067955 h 6858000"/>
              <a:gd name="connsiteX120" fmla="*/ 1903353 w 7467600"/>
              <a:gd name="connsiteY120" fmla="*/ 5044827 h 6858000"/>
              <a:gd name="connsiteX121" fmla="*/ 1979378 w 7467600"/>
              <a:gd name="connsiteY121" fmla="*/ 4769504 h 6858000"/>
              <a:gd name="connsiteX122" fmla="*/ 2882120 w 7467600"/>
              <a:gd name="connsiteY122" fmla="*/ 5064547 h 6858000"/>
              <a:gd name="connsiteX123" fmla="*/ 2793103 w 7467600"/>
              <a:gd name="connsiteY123" fmla="*/ 5039699 h 6858000"/>
              <a:gd name="connsiteX124" fmla="*/ 2770041 w 7467600"/>
              <a:gd name="connsiteY124" fmla="*/ 5033634 h 6858000"/>
              <a:gd name="connsiteX125" fmla="*/ 1979378 w 7467600"/>
              <a:gd name="connsiteY125" fmla="*/ 4769504 h 6858000"/>
              <a:gd name="connsiteX126" fmla="*/ 1927410 w 7467600"/>
              <a:gd name="connsiteY126" fmla="*/ 4716164 h 6858000"/>
              <a:gd name="connsiteX127" fmla="*/ 1959587 w 7467600"/>
              <a:gd name="connsiteY127" fmla="*/ 4728849 h 6858000"/>
              <a:gd name="connsiteX128" fmla="*/ 2777707 w 7467600"/>
              <a:gd name="connsiteY128" fmla="*/ 5003991 h 6858000"/>
              <a:gd name="connsiteX129" fmla="*/ 2800768 w 7467600"/>
              <a:gd name="connsiteY129" fmla="*/ 5010056 h 6858000"/>
              <a:gd name="connsiteX130" fmla="*/ 2879408 w 7467600"/>
              <a:gd name="connsiteY130" fmla="*/ 5031590 h 6858000"/>
              <a:gd name="connsiteX131" fmla="*/ 2862295 w 7467600"/>
              <a:gd name="connsiteY131" fmla="*/ 5022958 h 6858000"/>
              <a:gd name="connsiteX132" fmla="*/ 2813343 w 7467600"/>
              <a:gd name="connsiteY132" fmla="*/ 4998369 h 6858000"/>
              <a:gd name="connsiteX133" fmla="*/ 2646245 w 7467600"/>
              <a:gd name="connsiteY133" fmla="*/ 4930999 h 6858000"/>
              <a:gd name="connsiteX134" fmla="*/ 1999243 w 7467600"/>
              <a:gd name="connsiteY134" fmla="*/ 4730524 h 6858000"/>
              <a:gd name="connsiteX135" fmla="*/ 1979527 w 7467600"/>
              <a:gd name="connsiteY135" fmla="*/ 4726651 h 6858000"/>
              <a:gd name="connsiteX136" fmla="*/ 1927410 w 7467600"/>
              <a:gd name="connsiteY136" fmla="*/ 4716164 h 6858000"/>
              <a:gd name="connsiteX137" fmla="*/ 1997014 w 7467600"/>
              <a:gd name="connsiteY137" fmla="*/ 4698007 h 6858000"/>
              <a:gd name="connsiteX138" fmla="*/ 2005458 w 7467600"/>
              <a:gd name="connsiteY138" fmla="*/ 4699540 h 6858000"/>
              <a:gd name="connsiteX139" fmla="*/ 2657186 w 7467600"/>
              <a:gd name="connsiteY139" fmla="*/ 4901687 h 6858000"/>
              <a:gd name="connsiteX140" fmla="*/ 2826662 w 7467600"/>
              <a:gd name="connsiteY140" fmla="*/ 4970362 h 6858000"/>
              <a:gd name="connsiteX141" fmla="*/ 2876100 w 7467600"/>
              <a:gd name="connsiteY141" fmla="*/ 4995397 h 6858000"/>
              <a:gd name="connsiteX142" fmla="*/ 3042600 w 7467600"/>
              <a:gd name="connsiteY142" fmla="*/ 5059532 h 6858000"/>
              <a:gd name="connsiteX143" fmla="*/ 1997014 w 7467600"/>
              <a:gd name="connsiteY143" fmla="*/ 4698007 h 6858000"/>
              <a:gd name="connsiteX144" fmla="*/ 2305292 w 7467600"/>
              <a:gd name="connsiteY144" fmla="*/ 4219492 h 6858000"/>
              <a:gd name="connsiteX145" fmla="*/ 3360922 w 7467600"/>
              <a:gd name="connsiteY145" fmla="*/ 4529373 h 6858000"/>
              <a:gd name="connsiteX146" fmla="*/ 3492420 w 7467600"/>
              <a:gd name="connsiteY146" fmla="*/ 4510145 h 6858000"/>
              <a:gd name="connsiteX147" fmla="*/ 3364086 w 7467600"/>
              <a:gd name="connsiteY147" fmla="*/ 4480340 h 6858000"/>
              <a:gd name="connsiteX148" fmla="*/ 3225818 w 7467600"/>
              <a:gd name="connsiteY148" fmla="*/ 4411822 h 6858000"/>
              <a:gd name="connsiteX149" fmla="*/ 3129696 w 7467600"/>
              <a:gd name="connsiteY149" fmla="*/ 4360704 h 6858000"/>
              <a:gd name="connsiteX150" fmla="*/ 2814545 w 7467600"/>
              <a:gd name="connsiteY150" fmla="*/ 4282955 h 6858000"/>
              <a:gd name="connsiteX151" fmla="*/ 2305292 w 7467600"/>
              <a:gd name="connsiteY151" fmla="*/ 4219492 h 6858000"/>
              <a:gd name="connsiteX152" fmla="*/ 2626982 w 7467600"/>
              <a:gd name="connsiteY152" fmla="*/ 4206450 h 6858000"/>
              <a:gd name="connsiteX153" fmla="*/ 2490617 w 7467600"/>
              <a:gd name="connsiteY153" fmla="*/ 4206951 h 6858000"/>
              <a:gd name="connsiteX154" fmla="*/ 2819869 w 7467600"/>
              <a:gd name="connsiteY154" fmla="*/ 4252936 h 6858000"/>
              <a:gd name="connsiteX155" fmla="*/ 3143018 w 7467600"/>
              <a:gd name="connsiteY155" fmla="*/ 4332698 h 6858000"/>
              <a:gd name="connsiteX156" fmla="*/ 3241520 w 7467600"/>
              <a:gd name="connsiteY156" fmla="*/ 4385112 h 6858000"/>
              <a:gd name="connsiteX157" fmla="*/ 3374575 w 7467600"/>
              <a:gd name="connsiteY157" fmla="*/ 4451517 h 6858000"/>
              <a:gd name="connsiteX158" fmla="*/ 3505221 w 7467600"/>
              <a:gd name="connsiteY158" fmla="*/ 4480757 h 6858000"/>
              <a:gd name="connsiteX159" fmla="*/ 2626982 w 7467600"/>
              <a:gd name="connsiteY159" fmla="*/ 4206450 h 6858000"/>
              <a:gd name="connsiteX160" fmla="*/ 1310106 w 7467600"/>
              <a:gd name="connsiteY160" fmla="*/ 3943217 h 6858000"/>
              <a:gd name="connsiteX161" fmla="*/ 854994 w 7467600"/>
              <a:gd name="connsiteY161" fmla="*/ 4399136 h 6858000"/>
              <a:gd name="connsiteX162" fmla="*/ 742462 w 7467600"/>
              <a:gd name="connsiteY162" fmla="*/ 4594648 h 6858000"/>
              <a:gd name="connsiteX163" fmla="*/ 820602 w 7467600"/>
              <a:gd name="connsiteY163" fmla="*/ 4485915 h 6858000"/>
              <a:gd name="connsiteX164" fmla="*/ 878295 w 7467600"/>
              <a:gd name="connsiteY164" fmla="*/ 4403594 h 6858000"/>
              <a:gd name="connsiteX165" fmla="*/ 1240607 w 7467600"/>
              <a:gd name="connsiteY165" fmla="*/ 4010401 h 6858000"/>
              <a:gd name="connsiteX166" fmla="*/ 1310106 w 7467600"/>
              <a:gd name="connsiteY166" fmla="*/ 3943217 h 6858000"/>
              <a:gd name="connsiteX167" fmla="*/ 1423113 w 7467600"/>
              <a:gd name="connsiteY167" fmla="*/ 3874565 h 6858000"/>
              <a:gd name="connsiteX168" fmla="*/ 1260565 w 7467600"/>
              <a:gd name="connsiteY168" fmla="*/ 4031982 h 6858000"/>
              <a:gd name="connsiteX169" fmla="*/ 901900 w 7467600"/>
              <a:gd name="connsiteY169" fmla="*/ 4421236 h 6858000"/>
              <a:gd name="connsiteX170" fmla="*/ 845044 w 7467600"/>
              <a:gd name="connsiteY170" fmla="*/ 4502436 h 6858000"/>
              <a:gd name="connsiteX171" fmla="*/ 685926 w 7467600"/>
              <a:gd name="connsiteY171" fmla="*/ 4703069 h 6858000"/>
              <a:gd name="connsiteX172" fmla="*/ 684248 w 7467600"/>
              <a:gd name="connsiteY172" fmla="*/ 4706721 h 6858000"/>
              <a:gd name="connsiteX173" fmla="*/ 1423113 w 7467600"/>
              <a:gd name="connsiteY173" fmla="*/ 3874565 h 6858000"/>
              <a:gd name="connsiteX174" fmla="*/ 3316479 w 7467600"/>
              <a:gd name="connsiteY174" fmla="*/ 3872136 h 6858000"/>
              <a:gd name="connsiteX175" fmla="*/ 3546806 w 7467600"/>
              <a:gd name="connsiteY175" fmla="*/ 4356139 h 6858000"/>
              <a:gd name="connsiteX176" fmla="*/ 3364433 w 7467600"/>
              <a:gd name="connsiteY176" fmla="*/ 3953121 h 6858000"/>
              <a:gd name="connsiteX177" fmla="*/ 3316479 w 7467600"/>
              <a:gd name="connsiteY177" fmla="*/ 3872136 h 6858000"/>
              <a:gd name="connsiteX178" fmla="*/ 3291335 w 7467600"/>
              <a:gd name="connsiteY178" fmla="*/ 3767420 h 6858000"/>
              <a:gd name="connsiteX179" fmla="*/ 3390805 w 7467600"/>
              <a:gd name="connsiteY179" fmla="*/ 3937163 h 6858000"/>
              <a:gd name="connsiteX180" fmla="*/ 3579062 w 7467600"/>
              <a:gd name="connsiteY180" fmla="*/ 4359040 h 6858000"/>
              <a:gd name="connsiteX181" fmla="*/ 3467355 w 7467600"/>
              <a:gd name="connsiteY181" fmla="*/ 3988130 h 6858000"/>
              <a:gd name="connsiteX182" fmla="*/ 3310753 w 7467600"/>
              <a:gd name="connsiteY182" fmla="*/ 3787140 h 6858000"/>
              <a:gd name="connsiteX183" fmla="*/ 3291335 w 7467600"/>
              <a:gd name="connsiteY183" fmla="*/ 3767420 h 6858000"/>
              <a:gd name="connsiteX184" fmla="*/ 1635889 w 7467600"/>
              <a:gd name="connsiteY184" fmla="*/ 3709494 h 6858000"/>
              <a:gd name="connsiteX185" fmla="*/ 1634800 w 7467600"/>
              <a:gd name="connsiteY185" fmla="*/ 3731111 h 6858000"/>
              <a:gd name="connsiteX186" fmla="*/ 1635889 w 7467600"/>
              <a:gd name="connsiteY186" fmla="*/ 3709494 h 6858000"/>
              <a:gd name="connsiteX187" fmla="*/ 1510397 w 7467600"/>
              <a:gd name="connsiteY187" fmla="*/ 3684705 h 6858000"/>
              <a:gd name="connsiteX188" fmla="*/ 1146550 w 7467600"/>
              <a:gd name="connsiteY188" fmla="*/ 3802012 h 6858000"/>
              <a:gd name="connsiteX189" fmla="*/ 698834 w 7467600"/>
              <a:gd name="connsiteY189" fmla="*/ 3952272 h 6858000"/>
              <a:gd name="connsiteX190" fmla="*/ 34256 w 7467600"/>
              <a:gd name="connsiteY190" fmla="*/ 4347603 h 6858000"/>
              <a:gd name="connsiteX191" fmla="*/ 527241 w 7467600"/>
              <a:gd name="connsiteY191" fmla="*/ 4065078 h 6858000"/>
              <a:gd name="connsiteX192" fmla="*/ 1510397 w 7467600"/>
              <a:gd name="connsiteY192" fmla="*/ 3684705 h 6858000"/>
              <a:gd name="connsiteX193" fmla="*/ 1313114 w 7467600"/>
              <a:gd name="connsiteY193" fmla="*/ 3655216 h 6858000"/>
              <a:gd name="connsiteX194" fmla="*/ 1109304 w 7467600"/>
              <a:gd name="connsiteY194" fmla="*/ 3669030 h 6858000"/>
              <a:gd name="connsiteX195" fmla="*/ 8129 w 7467600"/>
              <a:gd name="connsiteY195" fmla="*/ 4330519 h 6858000"/>
              <a:gd name="connsiteX196" fmla="*/ 687572 w 7467600"/>
              <a:gd name="connsiteY196" fmla="*/ 3925629 h 6858000"/>
              <a:gd name="connsiteX197" fmla="*/ 1138365 w 7467600"/>
              <a:gd name="connsiteY197" fmla="*/ 3774515 h 6858000"/>
              <a:gd name="connsiteX198" fmla="*/ 1505579 w 7467600"/>
              <a:gd name="connsiteY198" fmla="*/ 3655526 h 6858000"/>
              <a:gd name="connsiteX199" fmla="*/ 1313114 w 7467600"/>
              <a:gd name="connsiteY199" fmla="*/ 3655216 h 6858000"/>
              <a:gd name="connsiteX200" fmla="*/ 3655073 w 7467600"/>
              <a:gd name="connsiteY200" fmla="*/ 3650884 h 6858000"/>
              <a:gd name="connsiteX201" fmla="*/ 3989938 w 7467600"/>
              <a:gd name="connsiteY201" fmla="*/ 3991685 h 6858000"/>
              <a:gd name="connsiteX202" fmla="*/ 4393907 w 7467600"/>
              <a:gd name="connsiteY202" fmla="*/ 4261258 h 6858000"/>
              <a:gd name="connsiteX203" fmla="*/ 4648051 w 7467600"/>
              <a:gd name="connsiteY203" fmla="*/ 4374051 h 6858000"/>
              <a:gd name="connsiteX204" fmla="*/ 4383389 w 7467600"/>
              <a:gd name="connsiteY204" fmla="*/ 4184369 h 6858000"/>
              <a:gd name="connsiteX205" fmla="*/ 4165508 w 7467600"/>
              <a:gd name="connsiteY205" fmla="*/ 4035196 h 6858000"/>
              <a:gd name="connsiteX206" fmla="*/ 4068162 w 7467600"/>
              <a:gd name="connsiteY206" fmla="*/ 3953394 h 6858000"/>
              <a:gd name="connsiteX207" fmla="*/ 3981416 w 7467600"/>
              <a:gd name="connsiteY207" fmla="*/ 3880482 h 6858000"/>
              <a:gd name="connsiteX208" fmla="*/ 3800147 w 7467600"/>
              <a:gd name="connsiteY208" fmla="*/ 3749872 h 6858000"/>
              <a:gd name="connsiteX209" fmla="*/ 3655073 w 7467600"/>
              <a:gd name="connsiteY209" fmla="*/ 3650884 h 6858000"/>
              <a:gd name="connsiteX210" fmla="*/ 3670252 w 7467600"/>
              <a:gd name="connsiteY210" fmla="*/ 3622798 h 6858000"/>
              <a:gd name="connsiteX211" fmla="*/ 3817258 w 7467600"/>
              <a:gd name="connsiteY211" fmla="*/ 3723577 h 6858000"/>
              <a:gd name="connsiteX212" fmla="*/ 4000461 w 7467600"/>
              <a:gd name="connsiteY212" fmla="*/ 3855966 h 6858000"/>
              <a:gd name="connsiteX213" fmla="*/ 4088180 w 7467600"/>
              <a:gd name="connsiteY213" fmla="*/ 3929774 h 6858000"/>
              <a:gd name="connsiteX214" fmla="*/ 4184555 w 7467600"/>
              <a:gd name="connsiteY214" fmla="*/ 4010683 h 6858000"/>
              <a:gd name="connsiteX215" fmla="*/ 4399563 w 7467600"/>
              <a:gd name="connsiteY215" fmla="*/ 4158106 h 6858000"/>
              <a:gd name="connsiteX216" fmla="*/ 4684469 w 7467600"/>
              <a:gd name="connsiteY216" fmla="*/ 4364680 h 6858000"/>
              <a:gd name="connsiteX217" fmla="*/ 4690271 w 7467600"/>
              <a:gd name="connsiteY217" fmla="*/ 4370034 h 6858000"/>
              <a:gd name="connsiteX218" fmla="*/ 4136093 w 7467600"/>
              <a:gd name="connsiteY218" fmla="*/ 3858466 h 6858000"/>
              <a:gd name="connsiteX219" fmla="*/ 3670252 w 7467600"/>
              <a:gd name="connsiteY219" fmla="*/ 3622798 h 6858000"/>
              <a:gd name="connsiteX220" fmla="*/ 4440129 w 7467600"/>
              <a:gd name="connsiteY220" fmla="*/ 3448571 h 6858000"/>
              <a:gd name="connsiteX221" fmla="*/ 4856525 w 7467600"/>
              <a:gd name="connsiteY221" fmla="*/ 3915351 h 6858000"/>
              <a:gd name="connsiteX222" fmla="*/ 5059055 w 7467600"/>
              <a:gd name="connsiteY222" fmla="*/ 4108918 h 6858000"/>
              <a:gd name="connsiteX223" fmla="*/ 5290070 w 7467600"/>
              <a:gd name="connsiteY223" fmla="*/ 4263619 h 6858000"/>
              <a:gd name="connsiteX224" fmla="*/ 4834991 w 7467600"/>
              <a:gd name="connsiteY224" fmla="*/ 3830985 h 6858000"/>
              <a:gd name="connsiteX225" fmla="*/ 4440129 w 7467600"/>
              <a:gd name="connsiteY225" fmla="*/ 3448571 h 6858000"/>
              <a:gd name="connsiteX226" fmla="*/ 4441737 w 7467600"/>
              <a:gd name="connsiteY226" fmla="*/ 3399734 h 6858000"/>
              <a:gd name="connsiteX227" fmla="*/ 4431236 w 7467600"/>
              <a:gd name="connsiteY227" fmla="*/ 3400954 h 6858000"/>
              <a:gd name="connsiteX228" fmla="*/ 4557150 w 7467600"/>
              <a:gd name="connsiteY228" fmla="*/ 3510023 h 6858000"/>
              <a:gd name="connsiteX229" fmla="*/ 4856936 w 7467600"/>
              <a:gd name="connsiteY229" fmla="*/ 3809146 h 6858000"/>
              <a:gd name="connsiteX230" fmla="*/ 5111996 w 7467600"/>
              <a:gd name="connsiteY230" fmla="*/ 4065759 h 6858000"/>
              <a:gd name="connsiteX231" fmla="*/ 5388878 w 7467600"/>
              <a:gd name="connsiteY231" fmla="*/ 4300185 h 6858000"/>
              <a:gd name="connsiteX232" fmla="*/ 5425556 w 7467600"/>
              <a:gd name="connsiteY232" fmla="*/ 4308967 h 6858000"/>
              <a:gd name="connsiteX233" fmla="*/ 4943646 w 7467600"/>
              <a:gd name="connsiteY233" fmla="*/ 3822916 h 6858000"/>
              <a:gd name="connsiteX234" fmla="*/ 4594837 w 7467600"/>
              <a:gd name="connsiteY234" fmla="*/ 3532274 h 6858000"/>
              <a:gd name="connsiteX235" fmla="*/ 4441737 w 7467600"/>
              <a:gd name="connsiteY235" fmla="*/ 3399734 h 6858000"/>
              <a:gd name="connsiteX236" fmla="*/ 5425834 w 7467600"/>
              <a:gd name="connsiteY236" fmla="*/ 3162785 h 6858000"/>
              <a:gd name="connsiteX237" fmla="*/ 5401644 w 7467600"/>
              <a:gd name="connsiteY237" fmla="*/ 3617847 h 6858000"/>
              <a:gd name="connsiteX238" fmla="*/ 5467256 w 7467600"/>
              <a:gd name="connsiteY238" fmla="*/ 4175494 h 6858000"/>
              <a:gd name="connsiteX239" fmla="*/ 5448069 w 7467600"/>
              <a:gd name="connsiteY239" fmla="*/ 3567554 h 6858000"/>
              <a:gd name="connsiteX240" fmla="*/ 5425834 w 7467600"/>
              <a:gd name="connsiteY240" fmla="*/ 3162785 h 6858000"/>
              <a:gd name="connsiteX241" fmla="*/ 1318687 w 7467600"/>
              <a:gd name="connsiteY241" fmla="*/ 3113840 h 6858000"/>
              <a:gd name="connsiteX242" fmla="*/ 1066793 w 7467600"/>
              <a:gd name="connsiteY242" fmla="*/ 3212171 h 6858000"/>
              <a:gd name="connsiteX243" fmla="*/ 993319 w 7467600"/>
              <a:gd name="connsiteY243" fmla="*/ 3247648 h 6858000"/>
              <a:gd name="connsiteX244" fmla="*/ 853081 w 7467600"/>
              <a:gd name="connsiteY244" fmla="*/ 3312410 h 6858000"/>
              <a:gd name="connsiteX245" fmla="*/ 805957 w 7467600"/>
              <a:gd name="connsiteY245" fmla="*/ 3330443 h 6858000"/>
              <a:gd name="connsiteX246" fmla="*/ 1318687 w 7467600"/>
              <a:gd name="connsiteY246" fmla="*/ 3113840 h 6858000"/>
              <a:gd name="connsiteX247" fmla="*/ 5453702 w 7467600"/>
              <a:gd name="connsiteY247" fmla="*/ 3090882 h 6858000"/>
              <a:gd name="connsiteX248" fmla="*/ 5480135 w 7467600"/>
              <a:gd name="connsiteY248" fmla="*/ 3565802 h 6858000"/>
              <a:gd name="connsiteX249" fmla="*/ 5499023 w 7467600"/>
              <a:gd name="connsiteY249" fmla="*/ 4166310 h 6858000"/>
              <a:gd name="connsiteX250" fmla="*/ 5547022 w 7467600"/>
              <a:gd name="connsiteY250" fmla="*/ 3607838 h 6858000"/>
              <a:gd name="connsiteX251" fmla="*/ 5515964 w 7467600"/>
              <a:gd name="connsiteY251" fmla="*/ 3378541 h 6858000"/>
              <a:gd name="connsiteX252" fmla="*/ 5453702 w 7467600"/>
              <a:gd name="connsiteY252" fmla="*/ 3090882 h 6858000"/>
              <a:gd name="connsiteX253" fmla="*/ 1238695 w 7467600"/>
              <a:gd name="connsiteY253" fmla="*/ 3076820 h 6858000"/>
              <a:gd name="connsiteX254" fmla="*/ 716371 w 7467600"/>
              <a:gd name="connsiteY254" fmla="*/ 3293249 h 6858000"/>
              <a:gd name="connsiteX255" fmla="*/ 579522 w 7467600"/>
              <a:gd name="connsiteY255" fmla="*/ 3371759 h 6858000"/>
              <a:gd name="connsiteX256" fmla="*/ 600288 w 7467600"/>
              <a:gd name="connsiteY256" fmla="*/ 3365555 h 6858000"/>
              <a:gd name="connsiteX257" fmla="*/ 840692 w 7467600"/>
              <a:gd name="connsiteY257" fmla="*/ 3284921 h 6858000"/>
              <a:gd name="connsiteX258" fmla="*/ 979248 w 7467600"/>
              <a:gd name="connsiteY258" fmla="*/ 3221003 h 6858000"/>
              <a:gd name="connsiteX259" fmla="*/ 1053282 w 7467600"/>
              <a:gd name="connsiteY259" fmla="*/ 3185247 h 6858000"/>
              <a:gd name="connsiteX260" fmla="*/ 1320603 w 7467600"/>
              <a:gd name="connsiteY260" fmla="*/ 3081281 h 6858000"/>
              <a:gd name="connsiteX261" fmla="*/ 1238695 w 7467600"/>
              <a:gd name="connsiteY261" fmla="*/ 3076820 h 6858000"/>
              <a:gd name="connsiteX262" fmla="*/ 5425627 w 7467600"/>
              <a:gd name="connsiteY262" fmla="*/ 2954192 h 6858000"/>
              <a:gd name="connsiteX263" fmla="*/ 5470770 w 7467600"/>
              <a:gd name="connsiteY263" fmla="*/ 3005435 h 6858000"/>
              <a:gd name="connsiteX264" fmla="*/ 5519779 w 7467600"/>
              <a:gd name="connsiteY264" fmla="*/ 4359223 h 6858000"/>
              <a:gd name="connsiteX265" fmla="*/ 5520293 w 7467600"/>
              <a:gd name="connsiteY265" fmla="*/ 4360602 h 6858000"/>
              <a:gd name="connsiteX266" fmla="*/ 5767221 w 7467600"/>
              <a:gd name="connsiteY266" fmla="*/ 4665564 h 6858000"/>
              <a:gd name="connsiteX267" fmla="*/ 6937169 w 7467600"/>
              <a:gd name="connsiteY267" fmla="*/ 4815941 h 6858000"/>
              <a:gd name="connsiteX268" fmla="*/ 6953922 w 7467600"/>
              <a:gd name="connsiteY268" fmla="*/ 4890068 h 6858000"/>
              <a:gd name="connsiteX269" fmla="*/ 6071359 w 7467600"/>
              <a:gd name="connsiteY269" fmla="*/ 4770770 h 6858000"/>
              <a:gd name="connsiteX270" fmla="*/ 6038839 w 7467600"/>
              <a:gd name="connsiteY270" fmla="*/ 4764474 h 6858000"/>
              <a:gd name="connsiteX271" fmla="*/ 6038706 w 7467600"/>
              <a:gd name="connsiteY271" fmla="*/ 4763847 h 6858000"/>
              <a:gd name="connsiteX272" fmla="*/ 6037784 w 7467600"/>
              <a:gd name="connsiteY272" fmla="*/ 4764270 h 6858000"/>
              <a:gd name="connsiteX273" fmla="*/ 6038839 w 7467600"/>
              <a:gd name="connsiteY273" fmla="*/ 4764474 h 6858000"/>
              <a:gd name="connsiteX274" fmla="*/ 6040338 w 7467600"/>
              <a:gd name="connsiteY274" fmla="*/ 4771418 h 6858000"/>
              <a:gd name="connsiteX275" fmla="*/ 6024488 w 7467600"/>
              <a:gd name="connsiteY275" fmla="*/ 4809903 h 6858000"/>
              <a:gd name="connsiteX276" fmla="*/ 5599771 w 7467600"/>
              <a:gd name="connsiteY276" fmla="*/ 5509652 h 6858000"/>
              <a:gd name="connsiteX277" fmla="*/ 5548843 w 7467600"/>
              <a:gd name="connsiteY277" fmla="*/ 5563845 h 6858000"/>
              <a:gd name="connsiteX278" fmla="*/ 5940952 w 7467600"/>
              <a:gd name="connsiteY278" fmla="*/ 6250028 h 6858000"/>
              <a:gd name="connsiteX279" fmla="*/ 6043441 w 7467600"/>
              <a:gd name="connsiteY279" fmla="*/ 6665847 h 6858000"/>
              <a:gd name="connsiteX280" fmla="*/ 6093432 w 7467600"/>
              <a:gd name="connsiteY280" fmla="*/ 6858000 h 6858000"/>
              <a:gd name="connsiteX281" fmla="*/ 6034344 w 7467600"/>
              <a:gd name="connsiteY281" fmla="*/ 6858000 h 6858000"/>
              <a:gd name="connsiteX282" fmla="*/ 6026679 w 7467600"/>
              <a:gd name="connsiteY282" fmla="*/ 6836959 h 6858000"/>
              <a:gd name="connsiteX283" fmla="*/ 5800441 w 7467600"/>
              <a:gd name="connsiteY283" fmla="*/ 6335286 h 6858000"/>
              <a:gd name="connsiteX284" fmla="*/ 5526562 w 7467600"/>
              <a:gd name="connsiteY284" fmla="*/ 5705388 h 6858000"/>
              <a:gd name="connsiteX285" fmla="*/ 5519640 w 7467600"/>
              <a:gd name="connsiteY285" fmla="*/ 5683774 h 6858000"/>
              <a:gd name="connsiteX286" fmla="*/ 5844559 w 7467600"/>
              <a:gd name="connsiteY286" fmla="*/ 6553349 h 6858000"/>
              <a:gd name="connsiteX287" fmla="*/ 5975994 w 7467600"/>
              <a:gd name="connsiteY287" fmla="*/ 6858000 h 6858000"/>
              <a:gd name="connsiteX288" fmla="*/ 5898547 w 7467600"/>
              <a:gd name="connsiteY288" fmla="*/ 6858000 h 6858000"/>
              <a:gd name="connsiteX289" fmla="*/ 5682041 w 7467600"/>
              <a:gd name="connsiteY289" fmla="*/ 6355860 h 6858000"/>
              <a:gd name="connsiteX290" fmla="*/ 5461758 w 7467600"/>
              <a:gd name="connsiteY290" fmla="*/ 5820220 h 6858000"/>
              <a:gd name="connsiteX291" fmla="*/ 5237282 w 7467600"/>
              <a:gd name="connsiteY291" fmla="*/ 6579086 h 6858000"/>
              <a:gd name="connsiteX292" fmla="*/ 5115009 w 7467600"/>
              <a:gd name="connsiteY292" fmla="*/ 6858000 h 6858000"/>
              <a:gd name="connsiteX293" fmla="*/ 5028074 w 7467600"/>
              <a:gd name="connsiteY293" fmla="*/ 6858000 h 6858000"/>
              <a:gd name="connsiteX294" fmla="*/ 5079508 w 7467600"/>
              <a:gd name="connsiteY294" fmla="*/ 6749074 h 6858000"/>
              <a:gd name="connsiteX295" fmla="*/ 5371846 w 7467600"/>
              <a:gd name="connsiteY295" fmla="*/ 5924413 h 6858000"/>
              <a:gd name="connsiteX296" fmla="*/ 5270512 w 7467600"/>
              <a:gd name="connsiteY296" fmla="*/ 6138975 h 6858000"/>
              <a:gd name="connsiteX297" fmla="*/ 5062409 w 7467600"/>
              <a:gd name="connsiteY297" fmla="*/ 6653544 h 6858000"/>
              <a:gd name="connsiteX298" fmla="*/ 5036628 w 7467600"/>
              <a:gd name="connsiteY298" fmla="*/ 6754247 h 6858000"/>
              <a:gd name="connsiteX299" fmla="*/ 5009112 w 7467600"/>
              <a:gd name="connsiteY299" fmla="*/ 6858000 h 6858000"/>
              <a:gd name="connsiteX300" fmla="*/ 4976679 w 7467600"/>
              <a:gd name="connsiteY300" fmla="*/ 6858000 h 6858000"/>
              <a:gd name="connsiteX301" fmla="*/ 5006537 w 7467600"/>
              <a:gd name="connsiteY301" fmla="*/ 6747068 h 6858000"/>
              <a:gd name="connsiteX302" fmla="*/ 5032723 w 7467600"/>
              <a:gd name="connsiteY302" fmla="*/ 6644957 h 6858000"/>
              <a:gd name="connsiteX303" fmla="*/ 5242949 w 7467600"/>
              <a:gd name="connsiteY303" fmla="*/ 6125175 h 6858000"/>
              <a:gd name="connsiteX304" fmla="*/ 5286321 w 7467600"/>
              <a:gd name="connsiteY304" fmla="*/ 6033555 h 6858000"/>
              <a:gd name="connsiteX305" fmla="*/ 5008210 w 7467600"/>
              <a:gd name="connsiteY305" fmla="*/ 6649194 h 6858000"/>
              <a:gd name="connsiteX306" fmla="*/ 4986321 w 7467600"/>
              <a:gd name="connsiteY306" fmla="*/ 6765687 h 6858000"/>
              <a:gd name="connsiteX307" fmla="*/ 4973474 w 7467600"/>
              <a:gd name="connsiteY307" fmla="*/ 6858000 h 6858000"/>
              <a:gd name="connsiteX308" fmla="*/ 4907178 w 7467600"/>
              <a:gd name="connsiteY308" fmla="*/ 6858000 h 6858000"/>
              <a:gd name="connsiteX309" fmla="*/ 4910810 w 7467600"/>
              <a:gd name="connsiteY309" fmla="*/ 6829660 h 6858000"/>
              <a:gd name="connsiteX310" fmla="*/ 4987461 w 7467600"/>
              <a:gd name="connsiteY310" fmla="*/ 6432994 h 6858000"/>
              <a:gd name="connsiteX311" fmla="*/ 5179262 w 7467600"/>
              <a:gd name="connsiteY311" fmla="*/ 6035044 h 6858000"/>
              <a:gd name="connsiteX312" fmla="*/ 4689678 w 7467600"/>
              <a:gd name="connsiteY312" fmla="*/ 6440241 h 6858000"/>
              <a:gd name="connsiteX313" fmla="*/ 4477543 w 7467600"/>
              <a:gd name="connsiteY313" fmla="*/ 6674836 h 6858000"/>
              <a:gd name="connsiteX314" fmla="*/ 4329957 w 7467600"/>
              <a:gd name="connsiteY314" fmla="*/ 6858000 h 6858000"/>
              <a:gd name="connsiteX315" fmla="*/ 4218595 w 7467600"/>
              <a:gd name="connsiteY315" fmla="*/ 6858000 h 6858000"/>
              <a:gd name="connsiteX316" fmla="*/ 4368888 w 7467600"/>
              <a:gd name="connsiteY316" fmla="*/ 6668412 h 6858000"/>
              <a:gd name="connsiteX317" fmla="*/ 4563091 w 7467600"/>
              <a:gd name="connsiteY317" fmla="*/ 6442508 h 6858000"/>
              <a:gd name="connsiteX318" fmla="*/ 5387324 w 7467600"/>
              <a:gd name="connsiteY318" fmla="*/ 5705830 h 6858000"/>
              <a:gd name="connsiteX319" fmla="*/ 5073620 w 7467600"/>
              <a:gd name="connsiteY319" fmla="*/ 5955437 h 6858000"/>
              <a:gd name="connsiteX320" fmla="*/ 4689789 w 7467600"/>
              <a:gd name="connsiteY320" fmla="*/ 6268382 h 6858000"/>
              <a:gd name="connsiteX321" fmla="*/ 4418722 w 7467600"/>
              <a:gd name="connsiteY321" fmla="*/ 6570886 h 6858000"/>
              <a:gd name="connsiteX322" fmla="*/ 4214944 w 7467600"/>
              <a:gd name="connsiteY322" fmla="*/ 6858000 h 6858000"/>
              <a:gd name="connsiteX323" fmla="*/ 4177898 w 7467600"/>
              <a:gd name="connsiteY323" fmla="*/ 6858000 h 6858000"/>
              <a:gd name="connsiteX324" fmla="*/ 4391597 w 7467600"/>
              <a:gd name="connsiteY324" fmla="*/ 6556370 h 6858000"/>
              <a:gd name="connsiteX325" fmla="*/ 4668889 w 7467600"/>
              <a:gd name="connsiteY325" fmla="*/ 6246399 h 6858000"/>
              <a:gd name="connsiteX326" fmla="*/ 5055427 w 7467600"/>
              <a:gd name="connsiteY326" fmla="*/ 5931476 h 6858000"/>
              <a:gd name="connsiteX327" fmla="*/ 5371814 w 7467600"/>
              <a:gd name="connsiteY327" fmla="*/ 5678975 h 6858000"/>
              <a:gd name="connsiteX328" fmla="*/ 4987918 w 7467600"/>
              <a:gd name="connsiteY328" fmla="*/ 5838701 h 6858000"/>
              <a:gd name="connsiteX329" fmla="*/ 4317146 w 7467600"/>
              <a:gd name="connsiteY329" fmla="*/ 6587716 h 6858000"/>
              <a:gd name="connsiteX330" fmla="*/ 4171627 w 7467600"/>
              <a:gd name="connsiteY330" fmla="*/ 6858000 h 6858000"/>
              <a:gd name="connsiteX331" fmla="*/ 4081585 w 7467600"/>
              <a:gd name="connsiteY331" fmla="*/ 6858000 h 6858000"/>
              <a:gd name="connsiteX332" fmla="*/ 4238603 w 7467600"/>
              <a:gd name="connsiteY332" fmla="*/ 6559341 h 6858000"/>
              <a:gd name="connsiteX333" fmla="*/ 4778333 w 7467600"/>
              <a:gd name="connsiteY333" fmla="*/ 5873626 h 6858000"/>
              <a:gd name="connsiteX334" fmla="*/ 5414185 w 7467600"/>
              <a:gd name="connsiteY334" fmla="*/ 5573882 h 6858000"/>
              <a:gd name="connsiteX335" fmla="*/ 5959648 w 7467600"/>
              <a:gd name="connsiteY335" fmla="*/ 4760797 h 6858000"/>
              <a:gd name="connsiteX336" fmla="*/ 5355019 w 7467600"/>
              <a:gd name="connsiteY336" fmla="*/ 4734672 h 6858000"/>
              <a:gd name="connsiteX337" fmla="*/ 5083565 w 7467600"/>
              <a:gd name="connsiteY337" fmla="*/ 5179121 h 6858000"/>
              <a:gd name="connsiteX338" fmla="*/ 4713577 w 7467600"/>
              <a:gd name="connsiteY338" fmla="*/ 5616803 h 6858000"/>
              <a:gd name="connsiteX339" fmla="*/ 3989559 w 7467600"/>
              <a:gd name="connsiteY339" fmla="*/ 6145945 h 6858000"/>
              <a:gd name="connsiteX340" fmla="*/ 3939824 w 7467600"/>
              <a:gd name="connsiteY340" fmla="*/ 6066900 h 6858000"/>
              <a:gd name="connsiteX341" fmla="*/ 4584537 w 7467600"/>
              <a:gd name="connsiteY341" fmla="*/ 5324826 h 6858000"/>
              <a:gd name="connsiteX342" fmla="*/ 5037105 w 7467600"/>
              <a:gd name="connsiteY342" fmla="*/ 5088765 h 6858000"/>
              <a:gd name="connsiteX343" fmla="*/ 5039930 w 7467600"/>
              <a:gd name="connsiteY343" fmla="*/ 5089585 h 6858000"/>
              <a:gd name="connsiteX344" fmla="*/ 5263764 w 7467600"/>
              <a:gd name="connsiteY344" fmla="*/ 4735525 h 6858000"/>
              <a:gd name="connsiteX345" fmla="*/ 4086300 w 7467600"/>
              <a:gd name="connsiteY345" fmla="*/ 4884599 h 6858000"/>
              <a:gd name="connsiteX346" fmla="*/ 4085485 w 7467600"/>
              <a:gd name="connsiteY346" fmla="*/ 4899070 h 6858000"/>
              <a:gd name="connsiteX347" fmla="*/ 3871915 w 7467600"/>
              <a:gd name="connsiteY347" fmla="*/ 5253645 h 6858000"/>
              <a:gd name="connsiteX348" fmla="*/ 3799374 w 7467600"/>
              <a:gd name="connsiteY348" fmla="*/ 5466127 h 6858000"/>
              <a:gd name="connsiteX349" fmla="*/ 3498850 w 7467600"/>
              <a:gd name="connsiteY349" fmla="*/ 6661888 h 6858000"/>
              <a:gd name="connsiteX350" fmla="*/ 3399216 w 7467600"/>
              <a:gd name="connsiteY350" fmla="*/ 6858000 h 6858000"/>
              <a:gd name="connsiteX351" fmla="*/ 3303688 w 7467600"/>
              <a:gd name="connsiteY351" fmla="*/ 6858000 h 6858000"/>
              <a:gd name="connsiteX352" fmla="*/ 3391774 w 7467600"/>
              <a:gd name="connsiteY352" fmla="*/ 6697181 h 6858000"/>
              <a:gd name="connsiteX353" fmla="*/ 3735540 w 7467600"/>
              <a:gd name="connsiteY353" fmla="*/ 5546923 h 6858000"/>
              <a:gd name="connsiteX354" fmla="*/ 3729438 w 7467600"/>
              <a:gd name="connsiteY354" fmla="*/ 5569058 h 6858000"/>
              <a:gd name="connsiteX355" fmla="*/ 3707782 w 7467600"/>
              <a:gd name="connsiteY355" fmla="*/ 5644908 h 6858000"/>
              <a:gd name="connsiteX356" fmla="*/ 3583827 w 7467600"/>
              <a:gd name="connsiteY356" fmla="*/ 6039215 h 6858000"/>
              <a:gd name="connsiteX357" fmla="*/ 3547861 w 7467600"/>
              <a:gd name="connsiteY357" fmla="*/ 6129609 h 6858000"/>
              <a:gd name="connsiteX358" fmla="*/ 3490905 w 7467600"/>
              <a:gd name="connsiteY358" fmla="*/ 6277660 h 6858000"/>
              <a:gd name="connsiteX359" fmla="*/ 3455859 w 7467600"/>
              <a:gd name="connsiteY359" fmla="*/ 6391301 h 6858000"/>
              <a:gd name="connsiteX360" fmla="*/ 3429112 w 7467600"/>
              <a:gd name="connsiteY360" fmla="*/ 6479469 h 6858000"/>
              <a:gd name="connsiteX361" fmla="*/ 3304862 w 7467600"/>
              <a:gd name="connsiteY361" fmla="*/ 6796476 h 6858000"/>
              <a:gd name="connsiteX362" fmla="*/ 3276071 w 7467600"/>
              <a:gd name="connsiteY362" fmla="*/ 6858000 h 6858000"/>
              <a:gd name="connsiteX363" fmla="*/ 3240805 w 7467600"/>
              <a:gd name="connsiteY363" fmla="*/ 6858000 h 6858000"/>
              <a:gd name="connsiteX364" fmla="*/ 3275917 w 7467600"/>
              <a:gd name="connsiteY364" fmla="*/ 6783192 h 6858000"/>
              <a:gd name="connsiteX365" fmla="*/ 3399358 w 7467600"/>
              <a:gd name="connsiteY365" fmla="*/ 6469011 h 6858000"/>
              <a:gd name="connsiteX366" fmla="*/ 3425650 w 7467600"/>
              <a:gd name="connsiteY366" fmla="*/ 6381333 h 6858000"/>
              <a:gd name="connsiteX367" fmla="*/ 3460661 w 7467600"/>
              <a:gd name="connsiteY367" fmla="*/ 6266763 h 6858000"/>
              <a:gd name="connsiteX368" fmla="*/ 3518021 w 7467600"/>
              <a:gd name="connsiteY368" fmla="*/ 6117298 h 6858000"/>
              <a:gd name="connsiteX369" fmla="*/ 3554035 w 7467600"/>
              <a:gd name="connsiteY369" fmla="*/ 6027832 h 6858000"/>
              <a:gd name="connsiteX370" fmla="*/ 3677174 w 7467600"/>
              <a:gd name="connsiteY370" fmla="*/ 5636351 h 6858000"/>
              <a:gd name="connsiteX371" fmla="*/ 3698819 w 7467600"/>
              <a:gd name="connsiteY371" fmla="*/ 5560503 h 6858000"/>
              <a:gd name="connsiteX372" fmla="*/ 3702094 w 7467600"/>
              <a:gd name="connsiteY372" fmla="*/ 5549194 h 6858000"/>
              <a:gd name="connsiteX373" fmla="*/ 3398355 w 7467600"/>
              <a:gd name="connsiteY373" fmla="*/ 6094603 h 6858000"/>
              <a:gd name="connsiteX374" fmla="*/ 3193941 w 7467600"/>
              <a:gd name="connsiteY374" fmla="*/ 6798775 h 6858000"/>
              <a:gd name="connsiteX375" fmla="*/ 3184140 w 7467600"/>
              <a:gd name="connsiteY375" fmla="*/ 6858000 h 6858000"/>
              <a:gd name="connsiteX376" fmla="*/ 3099978 w 7467600"/>
              <a:gd name="connsiteY376" fmla="*/ 6858000 h 6858000"/>
              <a:gd name="connsiteX377" fmla="*/ 3101556 w 7467600"/>
              <a:gd name="connsiteY377" fmla="*/ 6843337 h 6858000"/>
              <a:gd name="connsiteX378" fmla="*/ 3370162 w 7467600"/>
              <a:gd name="connsiteY378" fmla="*/ 5785550 h 6858000"/>
              <a:gd name="connsiteX379" fmla="*/ 3746477 w 7467600"/>
              <a:gd name="connsiteY379" fmla="*/ 5377889 h 6858000"/>
              <a:gd name="connsiteX380" fmla="*/ 3863399 w 7467600"/>
              <a:gd name="connsiteY380" fmla="*/ 5087257 h 6858000"/>
              <a:gd name="connsiteX381" fmla="*/ 3968712 w 7467600"/>
              <a:gd name="connsiteY381" fmla="*/ 4913989 h 6858000"/>
              <a:gd name="connsiteX382" fmla="*/ 2792390 w 7467600"/>
              <a:gd name="connsiteY382" fmla="*/ 5382974 h 6858000"/>
              <a:gd name="connsiteX383" fmla="*/ 2714982 w 7467600"/>
              <a:gd name="connsiteY383" fmla="*/ 5427051 h 6858000"/>
              <a:gd name="connsiteX384" fmla="*/ 2813361 w 7467600"/>
              <a:gd name="connsiteY384" fmla="*/ 6023912 h 6858000"/>
              <a:gd name="connsiteX385" fmla="*/ 2688430 w 7467600"/>
              <a:gd name="connsiteY385" fmla="*/ 6801564 h 6858000"/>
              <a:gd name="connsiteX386" fmla="*/ 2629626 w 7467600"/>
              <a:gd name="connsiteY386" fmla="*/ 6763394 h 6858000"/>
              <a:gd name="connsiteX387" fmla="*/ 2565328 w 7467600"/>
              <a:gd name="connsiteY387" fmla="*/ 5516399 h 6858000"/>
              <a:gd name="connsiteX388" fmla="*/ 1922999 w 7467600"/>
              <a:gd name="connsiteY388" fmla="*/ 5980343 h 6858000"/>
              <a:gd name="connsiteX389" fmla="*/ 1950261 w 7467600"/>
              <a:gd name="connsiteY389" fmla="*/ 6405858 h 6858000"/>
              <a:gd name="connsiteX390" fmla="*/ 2365554 w 7467600"/>
              <a:gd name="connsiteY390" fmla="*/ 6759107 h 6858000"/>
              <a:gd name="connsiteX391" fmla="*/ 2424142 w 7467600"/>
              <a:gd name="connsiteY391" fmla="*/ 6858000 h 6858000"/>
              <a:gd name="connsiteX392" fmla="*/ 2395994 w 7467600"/>
              <a:gd name="connsiteY392" fmla="*/ 6858000 h 6858000"/>
              <a:gd name="connsiteX393" fmla="*/ 2392863 w 7467600"/>
              <a:gd name="connsiteY393" fmla="*/ 6852964 h 6858000"/>
              <a:gd name="connsiteX394" fmla="*/ 2017589 w 7467600"/>
              <a:gd name="connsiteY394" fmla="*/ 6493982 h 6858000"/>
              <a:gd name="connsiteX395" fmla="*/ 2147336 w 7467600"/>
              <a:gd name="connsiteY395" fmla="*/ 6594052 h 6858000"/>
              <a:gd name="connsiteX396" fmla="*/ 2207047 w 7467600"/>
              <a:gd name="connsiteY396" fmla="*/ 6654540 h 6858000"/>
              <a:gd name="connsiteX397" fmla="*/ 2299106 w 7467600"/>
              <a:gd name="connsiteY397" fmla="*/ 6778931 h 6858000"/>
              <a:gd name="connsiteX398" fmla="*/ 2314430 w 7467600"/>
              <a:gd name="connsiteY398" fmla="*/ 6801144 h 6858000"/>
              <a:gd name="connsiteX399" fmla="*/ 2352406 w 7467600"/>
              <a:gd name="connsiteY399" fmla="*/ 6858000 h 6858000"/>
              <a:gd name="connsiteX400" fmla="*/ 2314492 w 7467600"/>
              <a:gd name="connsiteY400" fmla="*/ 6858000 h 6858000"/>
              <a:gd name="connsiteX401" fmla="*/ 2288095 w 7467600"/>
              <a:gd name="connsiteY401" fmla="*/ 6818030 h 6858000"/>
              <a:gd name="connsiteX402" fmla="*/ 2272768 w 7467600"/>
              <a:gd name="connsiteY402" fmla="*/ 6795822 h 6858000"/>
              <a:gd name="connsiteX403" fmla="*/ 2182715 w 7467600"/>
              <a:gd name="connsiteY403" fmla="*/ 6675071 h 6858000"/>
              <a:gd name="connsiteX404" fmla="*/ 2032061 w 7467600"/>
              <a:gd name="connsiteY404" fmla="*/ 6541380 h 6858000"/>
              <a:gd name="connsiteX405" fmla="*/ 2257220 w 7467600"/>
              <a:gd name="connsiteY405" fmla="*/ 6826257 h 6858000"/>
              <a:gd name="connsiteX406" fmla="*/ 2281324 w 7467600"/>
              <a:gd name="connsiteY406" fmla="*/ 6858000 h 6858000"/>
              <a:gd name="connsiteX407" fmla="*/ 2242860 w 7467600"/>
              <a:gd name="connsiteY407" fmla="*/ 6858000 h 6858000"/>
              <a:gd name="connsiteX408" fmla="*/ 2232818 w 7467600"/>
              <a:gd name="connsiteY408" fmla="*/ 6844926 h 6858000"/>
              <a:gd name="connsiteX409" fmla="*/ 1990172 w 7467600"/>
              <a:gd name="connsiteY409" fmla="*/ 6542121 h 6858000"/>
              <a:gd name="connsiteX410" fmla="*/ 2124090 w 7467600"/>
              <a:gd name="connsiteY410" fmla="*/ 6761017 h 6858000"/>
              <a:gd name="connsiteX411" fmla="*/ 2200380 w 7467600"/>
              <a:gd name="connsiteY411" fmla="*/ 6858000 h 6858000"/>
              <a:gd name="connsiteX412" fmla="*/ 2147507 w 7467600"/>
              <a:gd name="connsiteY412" fmla="*/ 6858000 h 6858000"/>
              <a:gd name="connsiteX413" fmla="*/ 2070668 w 7467600"/>
              <a:gd name="connsiteY413" fmla="*/ 6761520 h 6858000"/>
              <a:gd name="connsiteX414" fmla="*/ 1975142 w 7467600"/>
              <a:gd name="connsiteY414" fmla="*/ 6585570 h 6858000"/>
              <a:gd name="connsiteX415" fmla="*/ 2050035 w 7467600"/>
              <a:gd name="connsiteY415" fmla="*/ 6813345 h 6858000"/>
              <a:gd name="connsiteX416" fmla="*/ 2063025 w 7467600"/>
              <a:gd name="connsiteY416" fmla="*/ 6858000 h 6858000"/>
              <a:gd name="connsiteX417" fmla="*/ 2021675 w 7467600"/>
              <a:gd name="connsiteY417" fmla="*/ 6858000 h 6858000"/>
              <a:gd name="connsiteX418" fmla="*/ 2019308 w 7467600"/>
              <a:gd name="connsiteY418" fmla="*/ 6847118 h 6858000"/>
              <a:gd name="connsiteX419" fmla="*/ 1938835 w 7467600"/>
              <a:gd name="connsiteY419" fmla="*/ 6551160 h 6858000"/>
              <a:gd name="connsiteX420" fmla="*/ 1953230 w 7467600"/>
              <a:gd name="connsiteY420" fmla="*/ 6759699 h 6858000"/>
              <a:gd name="connsiteX421" fmla="*/ 1956763 w 7467600"/>
              <a:gd name="connsiteY421" fmla="*/ 6778191 h 6858000"/>
              <a:gd name="connsiteX422" fmla="*/ 1967925 w 7467600"/>
              <a:gd name="connsiteY422" fmla="*/ 6858000 h 6858000"/>
              <a:gd name="connsiteX423" fmla="*/ 1936622 w 7467600"/>
              <a:gd name="connsiteY423" fmla="*/ 6858000 h 6858000"/>
              <a:gd name="connsiteX424" fmla="*/ 1926261 w 7467600"/>
              <a:gd name="connsiteY424" fmla="*/ 6784064 h 6858000"/>
              <a:gd name="connsiteX425" fmla="*/ 1922724 w 7467600"/>
              <a:gd name="connsiteY425" fmla="*/ 6765577 h 6858000"/>
              <a:gd name="connsiteX426" fmla="*/ 1904650 w 7467600"/>
              <a:gd name="connsiteY426" fmla="*/ 6639616 h 6858000"/>
              <a:gd name="connsiteX427" fmla="*/ 1885273 w 7467600"/>
              <a:gd name="connsiteY427" fmla="*/ 6858000 h 6858000"/>
              <a:gd name="connsiteX428" fmla="*/ 1854363 w 7467600"/>
              <a:gd name="connsiteY428" fmla="*/ 6858000 h 6858000"/>
              <a:gd name="connsiteX429" fmla="*/ 1880391 w 7467600"/>
              <a:gd name="connsiteY429" fmla="*/ 6603796 h 6858000"/>
              <a:gd name="connsiteX430" fmla="*/ 1818273 w 7467600"/>
              <a:gd name="connsiteY430" fmla="*/ 6715729 h 6858000"/>
              <a:gd name="connsiteX431" fmla="*/ 1794691 w 7467600"/>
              <a:gd name="connsiteY431" fmla="*/ 6843239 h 6858000"/>
              <a:gd name="connsiteX432" fmla="*/ 1794914 w 7467600"/>
              <a:gd name="connsiteY432" fmla="*/ 6858000 h 6858000"/>
              <a:gd name="connsiteX433" fmla="*/ 1746128 w 7467600"/>
              <a:gd name="connsiteY433" fmla="*/ 6858000 h 6858000"/>
              <a:gd name="connsiteX434" fmla="*/ 1753934 w 7467600"/>
              <a:gd name="connsiteY434" fmla="*/ 6724796 h 6858000"/>
              <a:gd name="connsiteX435" fmla="*/ 1792053 w 7467600"/>
              <a:gd name="connsiteY435" fmla="*/ 6572396 h 6858000"/>
              <a:gd name="connsiteX436" fmla="*/ 1862248 w 7467600"/>
              <a:gd name="connsiteY436" fmla="*/ 6266397 h 6858000"/>
              <a:gd name="connsiteX437" fmla="*/ 1862250 w 7467600"/>
              <a:gd name="connsiteY437" fmla="*/ 6033531 h 6858000"/>
              <a:gd name="connsiteX438" fmla="*/ 1211999 w 7467600"/>
              <a:gd name="connsiteY438" fmla="*/ 6683610 h 6858000"/>
              <a:gd name="connsiteX439" fmla="*/ 1213266 w 7467600"/>
              <a:gd name="connsiteY439" fmla="*/ 6691947 h 6858000"/>
              <a:gd name="connsiteX440" fmla="*/ 1203370 w 7467600"/>
              <a:gd name="connsiteY440" fmla="*/ 6850676 h 6858000"/>
              <a:gd name="connsiteX441" fmla="*/ 1203671 w 7467600"/>
              <a:gd name="connsiteY441" fmla="*/ 6858000 h 6858000"/>
              <a:gd name="connsiteX442" fmla="*/ 1143180 w 7467600"/>
              <a:gd name="connsiteY442" fmla="*/ 6858000 h 6858000"/>
              <a:gd name="connsiteX443" fmla="*/ 1142176 w 7467600"/>
              <a:gd name="connsiteY443" fmla="*/ 6766045 h 6858000"/>
              <a:gd name="connsiteX444" fmla="*/ 1067484 w 7467600"/>
              <a:gd name="connsiteY444" fmla="*/ 6858000 h 6858000"/>
              <a:gd name="connsiteX445" fmla="*/ 953928 w 7467600"/>
              <a:gd name="connsiteY445" fmla="*/ 6858000 h 6858000"/>
              <a:gd name="connsiteX446" fmla="*/ 959715 w 7467600"/>
              <a:gd name="connsiteY446" fmla="*/ 6850185 h 6858000"/>
              <a:gd name="connsiteX447" fmla="*/ 1483788 w 7467600"/>
              <a:gd name="connsiteY447" fmla="*/ 6259174 h 6858000"/>
              <a:gd name="connsiteX448" fmla="*/ 1100671 w 7467600"/>
              <a:gd name="connsiteY448" fmla="*/ 6252137 h 6858000"/>
              <a:gd name="connsiteX449" fmla="*/ 1090144 w 7467600"/>
              <a:gd name="connsiteY449" fmla="*/ 6256748 h 6858000"/>
              <a:gd name="connsiteX450" fmla="*/ 1095872 w 7467600"/>
              <a:gd name="connsiteY450" fmla="*/ 6271892 h 6858000"/>
              <a:gd name="connsiteX451" fmla="*/ 262785 w 7467600"/>
              <a:gd name="connsiteY451" fmla="*/ 6845450 h 6858000"/>
              <a:gd name="connsiteX452" fmla="*/ 209968 w 7467600"/>
              <a:gd name="connsiteY452" fmla="*/ 6770713 h 6858000"/>
              <a:gd name="connsiteX453" fmla="*/ 873460 w 7467600"/>
              <a:gd name="connsiteY453" fmla="*/ 6253768 h 6858000"/>
              <a:gd name="connsiteX454" fmla="*/ 192686 w 7467600"/>
              <a:gd name="connsiteY454" fmla="*/ 5849257 h 6858000"/>
              <a:gd name="connsiteX455" fmla="*/ 4696 w 7467600"/>
              <a:gd name="connsiteY455" fmla="*/ 5697668 h 6858000"/>
              <a:gd name="connsiteX456" fmla="*/ 0 w 7467600"/>
              <a:gd name="connsiteY456" fmla="*/ 5689984 h 6858000"/>
              <a:gd name="connsiteX457" fmla="*/ 0 w 7467600"/>
              <a:gd name="connsiteY457" fmla="*/ 5513472 h 6858000"/>
              <a:gd name="connsiteX458" fmla="*/ 174101 w 7467600"/>
              <a:gd name="connsiteY458" fmla="*/ 5620277 h 6858000"/>
              <a:gd name="connsiteX459" fmla="*/ 891800 w 7467600"/>
              <a:gd name="connsiteY459" fmla="*/ 6036935 h 6858000"/>
              <a:gd name="connsiteX460" fmla="*/ 1072219 w 7467600"/>
              <a:gd name="connsiteY460" fmla="*/ 6169443 h 6858000"/>
              <a:gd name="connsiteX461" fmla="*/ 1074117 w 7467600"/>
              <a:gd name="connsiteY461" fmla="*/ 6170301 h 6858000"/>
              <a:gd name="connsiteX462" fmla="*/ 1083114 w 7467600"/>
              <a:gd name="connsiteY462" fmla="*/ 6174131 h 6858000"/>
              <a:gd name="connsiteX463" fmla="*/ 1543010 w 7467600"/>
              <a:gd name="connsiteY463" fmla="*/ 6191140 h 6858000"/>
              <a:gd name="connsiteX464" fmla="*/ 1551080 w 7467600"/>
              <a:gd name="connsiteY464" fmla="*/ 6195006 h 6858000"/>
              <a:gd name="connsiteX465" fmla="*/ 2345443 w 7467600"/>
              <a:gd name="connsiteY465" fmla="*/ 5549882 h 6858000"/>
              <a:gd name="connsiteX466" fmla="*/ 1721499 w 7467600"/>
              <a:gd name="connsiteY466" fmla="*/ 5599969 h 6858000"/>
              <a:gd name="connsiteX467" fmla="*/ 767716 w 7467600"/>
              <a:gd name="connsiteY467" fmla="*/ 5472768 h 6858000"/>
              <a:gd name="connsiteX468" fmla="*/ 722147 w 7467600"/>
              <a:gd name="connsiteY468" fmla="*/ 5393091 h 6858000"/>
              <a:gd name="connsiteX469" fmla="*/ 1485552 w 7467600"/>
              <a:gd name="connsiteY469" fmla="*/ 5313202 h 6858000"/>
              <a:gd name="connsiteX470" fmla="*/ 2143004 w 7467600"/>
              <a:gd name="connsiteY470" fmla="*/ 5402420 h 6858000"/>
              <a:gd name="connsiteX471" fmla="*/ 1933391 w 7467600"/>
              <a:gd name="connsiteY471" fmla="*/ 5156971 h 6858000"/>
              <a:gd name="connsiteX472" fmla="*/ 1827118 w 7467600"/>
              <a:gd name="connsiteY472" fmla="*/ 4968410 h 6858000"/>
              <a:gd name="connsiteX473" fmla="*/ 1837349 w 7467600"/>
              <a:gd name="connsiteY473" fmla="*/ 4956357 h 6858000"/>
              <a:gd name="connsiteX474" fmla="*/ 2162835 w 7467600"/>
              <a:gd name="connsiteY474" fmla="*/ 5187853 h 6858000"/>
              <a:gd name="connsiteX475" fmla="*/ 2257167 w 7467600"/>
              <a:gd name="connsiteY475" fmla="*/ 5462123 h 6858000"/>
              <a:gd name="connsiteX476" fmla="*/ 2261598 w 7467600"/>
              <a:gd name="connsiteY476" fmla="*/ 5467998 h 6858000"/>
              <a:gd name="connsiteX477" fmla="*/ 2437177 w 7467600"/>
              <a:gd name="connsiteY477" fmla="*/ 5479608 h 6858000"/>
              <a:gd name="connsiteX478" fmla="*/ 2445247 w 7467600"/>
              <a:gd name="connsiteY478" fmla="*/ 5483476 h 6858000"/>
              <a:gd name="connsiteX479" fmla="*/ 2743626 w 7467600"/>
              <a:gd name="connsiteY479" fmla="*/ 5304819 h 6858000"/>
              <a:gd name="connsiteX480" fmla="*/ 3048102 w 7467600"/>
              <a:gd name="connsiteY480" fmla="*/ 5150595 h 6858000"/>
              <a:gd name="connsiteX481" fmla="*/ 1799414 w 7467600"/>
              <a:gd name="connsiteY481" fmla="*/ 4694732 h 6858000"/>
              <a:gd name="connsiteX482" fmla="*/ 1771735 w 7467600"/>
              <a:gd name="connsiteY482" fmla="*/ 4619929 h 6858000"/>
              <a:gd name="connsiteX483" fmla="*/ 3104273 w 7467600"/>
              <a:gd name="connsiteY483" fmla="*/ 5076159 h 6858000"/>
              <a:gd name="connsiteX484" fmla="*/ 3113245 w 7467600"/>
              <a:gd name="connsiteY484" fmla="*/ 5090705 h 6858000"/>
              <a:gd name="connsiteX485" fmla="*/ 3126294 w 7467600"/>
              <a:gd name="connsiteY485" fmla="*/ 5114400 h 6858000"/>
              <a:gd name="connsiteX486" fmla="*/ 3937433 w 7467600"/>
              <a:gd name="connsiteY486" fmla="*/ 4830473 h 6858000"/>
              <a:gd name="connsiteX487" fmla="*/ 3590475 w 7467600"/>
              <a:gd name="connsiteY487" fmla="*/ 4597974 h 6858000"/>
              <a:gd name="connsiteX488" fmla="*/ 3100264 w 7467600"/>
              <a:gd name="connsiteY488" fmla="*/ 4579845 h 6858000"/>
              <a:gd name="connsiteX489" fmla="*/ 2183576 w 7467600"/>
              <a:gd name="connsiteY489" fmla="*/ 4227150 h 6858000"/>
              <a:gd name="connsiteX490" fmla="*/ 2151029 w 7467600"/>
              <a:gd name="connsiteY490" fmla="*/ 4146947 h 6858000"/>
              <a:gd name="connsiteX491" fmla="*/ 3563434 w 7467600"/>
              <a:gd name="connsiteY491" fmla="*/ 4469115 h 6858000"/>
              <a:gd name="connsiteX492" fmla="*/ 3177952 w 7467600"/>
              <a:gd name="connsiteY492" fmla="*/ 3657386 h 6858000"/>
              <a:gd name="connsiteX493" fmla="*/ 3189263 w 7467600"/>
              <a:gd name="connsiteY493" fmla="*/ 3625726 h 6858000"/>
              <a:gd name="connsiteX494" fmla="*/ 3560912 w 7467600"/>
              <a:gd name="connsiteY494" fmla="*/ 4079863 h 6858000"/>
              <a:gd name="connsiteX495" fmla="*/ 3626636 w 7467600"/>
              <a:gd name="connsiteY495" fmla="*/ 4512230 h 6858000"/>
              <a:gd name="connsiteX496" fmla="*/ 3653088 w 7467600"/>
              <a:gd name="connsiteY496" fmla="*/ 4521417 h 6858000"/>
              <a:gd name="connsiteX497" fmla="*/ 3988128 w 7467600"/>
              <a:gd name="connsiteY497" fmla="*/ 4817267 h 6858000"/>
              <a:gd name="connsiteX498" fmla="*/ 4830582 w 7467600"/>
              <a:gd name="connsiteY498" fmla="*/ 4676000 h 6858000"/>
              <a:gd name="connsiteX499" fmla="*/ 4830100 w 7467600"/>
              <a:gd name="connsiteY499" fmla="*/ 4675554 h 6858000"/>
              <a:gd name="connsiteX500" fmla="*/ 4036318 w 7467600"/>
              <a:gd name="connsiteY500" fmla="*/ 4147013 h 6858000"/>
              <a:gd name="connsiteX501" fmla="*/ 3432098 w 7467600"/>
              <a:gd name="connsiteY501" fmla="*/ 3537312 h 6858000"/>
              <a:gd name="connsiteX502" fmla="*/ 3446761 w 7467600"/>
              <a:gd name="connsiteY502" fmla="*/ 3461278 h 6858000"/>
              <a:gd name="connsiteX503" fmla="*/ 4419733 w 7467600"/>
              <a:gd name="connsiteY503" fmla="*/ 3963555 h 6858000"/>
              <a:gd name="connsiteX504" fmla="*/ 4781371 w 7467600"/>
              <a:gd name="connsiteY504" fmla="*/ 4458604 h 6858000"/>
              <a:gd name="connsiteX505" fmla="*/ 4780440 w 7467600"/>
              <a:gd name="connsiteY505" fmla="*/ 4470290 h 6858000"/>
              <a:gd name="connsiteX506" fmla="*/ 4898954 w 7467600"/>
              <a:gd name="connsiteY506" fmla="*/ 4662092 h 6858000"/>
              <a:gd name="connsiteX507" fmla="*/ 4900699 w 7467600"/>
              <a:gd name="connsiteY507" fmla="*/ 4670867 h 6858000"/>
              <a:gd name="connsiteX508" fmla="*/ 5714511 w 7467600"/>
              <a:gd name="connsiteY508" fmla="*/ 4663483 h 6858000"/>
              <a:gd name="connsiteX509" fmla="*/ 5464793 w 7467600"/>
              <a:gd name="connsiteY509" fmla="*/ 4393556 h 6858000"/>
              <a:gd name="connsiteX510" fmla="*/ 5461897 w 7467600"/>
              <a:gd name="connsiteY510" fmla="*/ 4390879 h 6858000"/>
              <a:gd name="connsiteX511" fmla="*/ 4294126 w 7467600"/>
              <a:gd name="connsiteY511" fmla="*/ 3303048 h 6858000"/>
              <a:gd name="connsiteX512" fmla="*/ 4305321 w 7467600"/>
              <a:gd name="connsiteY512" fmla="*/ 3256953 h 6858000"/>
              <a:gd name="connsiteX513" fmla="*/ 4949299 w 7467600"/>
              <a:gd name="connsiteY513" fmla="*/ 3766336 h 6858000"/>
              <a:gd name="connsiteX514" fmla="*/ 5291452 w 7467600"/>
              <a:gd name="connsiteY514" fmla="*/ 4076801 h 6858000"/>
              <a:gd name="connsiteX515" fmla="*/ 5434998 w 7467600"/>
              <a:gd name="connsiteY515" fmla="*/ 4254100 h 6858000"/>
              <a:gd name="connsiteX516" fmla="*/ 5351015 w 7467600"/>
              <a:gd name="connsiteY516" fmla="*/ 3760989 h 6858000"/>
              <a:gd name="connsiteX517" fmla="*/ 5413780 w 7467600"/>
              <a:gd name="connsiteY517" fmla="*/ 2966265 h 6858000"/>
              <a:gd name="connsiteX518" fmla="*/ 5425627 w 7467600"/>
              <a:gd name="connsiteY518" fmla="*/ 2954192 h 6858000"/>
              <a:gd name="connsiteX519" fmla="*/ 6604735 w 7467600"/>
              <a:gd name="connsiteY519" fmla="*/ 2041381 h 6858000"/>
              <a:gd name="connsiteX520" fmla="*/ 7204487 w 7467600"/>
              <a:gd name="connsiteY520" fmla="*/ 2742112 h 6858000"/>
              <a:gd name="connsiteX521" fmla="*/ 7131592 w 7467600"/>
              <a:gd name="connsiteY521" fmla="*/ 2672096 h 6858000"/>
              <a:gd name="connsiteX522" fmla="*/ 6996344 w 7467600"/>
              <a:gd name="connsiteY522" fmla="*/ 2518310 h 6858000"/>
              <a:gd name="connsiteX523" fmla="*/ 6735495 w 7467600"/>
              <a:gd name="connsiteY523" fmla="*/ 2196890 h 6858000"/>
              <a:gd name="connsiteX524" fmla="*/ 6721901 w 7467600"/>
              <a:gd name="connsiteY524" fmla="*/ 2179274 h 6858000"/>
              <a:gd name="connsiteX525" fmla="*/ 6604735 w 7467600"/>
              <a:gd name="connsiteY525" fmla="*/ 2041381 h 6858000"/>
              <a:gd name="connsiteX526" fmla="*/ 6591670 w 7467600"/>
              <a:gd name="connsiteY526" fmla="*/ 1988277 h 6858000"/>
              <a:gd name="connsiteX527" fmla="*/ 6747349 w 7467600"/>
              <a:gd name="connsiteY527" fmla="*/ 2160069 h 6858000"/>
              <a:gd name="connsiteX528" fmla="*/ 6760943 w 7467600"/>
              <a:gd name="connsiteY528" fmla="*/ 2177686 h 6858000"/>
              <a:gd name="connsiteX529" fmla="*/ 7021065 w 7467600"/>
              <a:gd name="connsiteY529" fmla="*/ 2498102 h 6858000"/>
              <a:gd name="connsiteX530" fmla="*/ 7155223 w 7467600"/>
              <a:gd name="connsiteY530" fmla="*/ 2650386 h 6858000"/>
              <a:gd name="connsiteX531" fmla="*/ 7203167 w 7467600"/>
              <a:gd name="connsiteY531" fmla="*/ 2697288 h 6858000"/>
              <a:gd name="connsiteX532" fmla="*/ 6937703 w 7467600"/>
              <a:gd name="connsiteY532" fmla="*/ 2321981 h 6858000"/>
              <a:gd name="connsiteX533" fmla="*/ 6591670 w 7467600"/>
              <a:gd name="connsiteY533" fmla="*/ 1988277 h 6858000"/>
              <a:gd name="connsiteX534" fmla="*/ 5798671 w 7467600"/>
              <a:gd name="connsiteY534" fmla="*/ 1981601 h 6858000"/>
              <a:gd name="connsiteX535" fmla="*/ 5754709 w 7467600"/>
              <a:gd name="connsiteY535" fmla="*/ 2071454 h 6858000"/>
              <a:gd name="connsiteX536" fmla="*/ 5763044 w 7467600"/>
              <a:gd name="connsiteY536" fmla="*/ 2842206 h 6858000"/>
              <a:gd name="connsiteX537" fmla="*/ 5764974 w 7467600"/>
              <a:gd name="connsiteY537" fmla="*/ 2799609 h 6858000"/>
              <a:gd name="connsiteX538" fmla="*/ 5767665 w 7467600"/>
              <a:gd name="connsiteY538" fmla="*/ 2666409 h 6858000"/>
              <a:gd name="connsiteX539" fmla="*/ 5763055 w 7467600"/>
              <a:gd name="connsiteY539" fmla="*/ 2579705 h 6858000"/>
              <a:gd name="connsiteX540" fmla="*/ 5758079 w 7467600"/>
              <a:gd name="connsiteY540" fmla="*/ 2492508 h 6858000"/>
              <a:gd name="connsiteX541" fmla="*/ 5779325 w 7467600"/>
              <a:gd name="connsiteY541" fmla="*/ 2197069 h 6858000"/>
              <a:gd name="connsiteX542" fmla="*/ 5798671 w 7467600"/>
              <a:gd name="connsiteY542" fmla="*/ 1981601 h 6858000"/>
              <a:gd name="connsiteX543" fmla="*/ 5829202 w 7467600"/>
              <a:gd name="connsiteY543" fmla="*/ 1971679 h 6858000"/>
              <a:gd name="connsiteX544" fmla="*/ 5809558 w 7467600"/>
              <a:gd name="connsiteY544" fmla="*/ 2198043 h 6858000"/>
              <a:gd name="connsiteX545" fmla="*/ 5788653 w 7467600"/>
              <a:gd name="connsiteY545" fmla="*/ 2489430 h 6858000"/>
              <a:gd name="connsiteX546" fmla="*/ 5793439 w 7467600"/>
              <a:gd name="connsiteY546" fmla="*/ 2575235 h 6858000"/>
              <a:gd name="connsiteX547" fmla="*/ 5796837 w 7467600"/>
              <a:gd name="connsiteY547" fmla="*/ 2637633 h 6858000"/>
              <a:gd name="connsiteX548" fmla="*/ 5818614 w 7467600"/>
              <a:gd name="connsiteY548" fmla="*/ 2473055 h 6858000"/>
              <a:gd name="connsiteX549" fmla="*/ 5829202 w 7467600"/>
              <a:gd name="connsiteY549" fmla="*/ 1971679 h 6858000"/>
              <a:gd name="connsiteX550" fmla="*/ 5911389 w 7467600"/>
              <a:gd name="connsiteY550" fmla="*/ 1898371 h 6858000"/>
              <a:gd name="connsiteX551" fmla="*/ 6237627 w 7467600"/>
              <a:gd name="connsiteY551" fmla="*/ 2231921 h 6858000"/>
              <a:gd name="connsiteX552" fmla="*/ 5911389 w 7467600"/>
              <a:gd name="connsiteY552" fmla="*/ 1898371 h 6858000"/>
              <a:gd name="connsiteX553" fmla="*/ 6944437 w 7467600"/>
              <a:gd name="connsiteY553" fmla="*/ 1575402 h 6858000"/>
              <a:gd name="connsiteX554" fmla="*/ 6304730 w 7467600"/>
              <a:gd name="connsiteY554" fmla="*/ 1766654 h 6858000"/>
              <a:gd name="connsiteX555" fmla="*/ 6944437 w 7467600"/>
              <a:gd name="connsiteY555" fmla="*/ 1575402 h 6858000"/>
              <a:gd name="connsiteX556" fmla="*/ 7019523 w 7467600"/>
              <a:gd name="connsiteY556" fmla="*/ 1519450 h 6858000"/>
              <a:gd name="connsiteX557" fmla="*/ 6298091 w 7467600"/>
              <a:gd name="connsiteY557" fmla="*/ 1737122 h 6858000"/>
              <a:gd name="connsiteX558" fmla="*/ 7019523 w 7467600"/>
              <a:gd name="connsiteY558" fmla="*/ 1519450 h 6858000"/>
              <a:gd name="connsiteX559" fmla="*/ 2399523 w 7467600"/>
              <a:gd name="connsiteY559" fmla="*/ 1428234 h 6858000"/>
              <a:gd name="connsiteX560" fmla="*/ 2224982 w 7467600"/>
              <a:gd name="connsiteY560" fmla="*/ 1826201 h 6858000"/>
              <a:gd name="connsiteX561" fmla="*/ 2096099 w 7467600"/>
              <a:gd name="connsiteY561" fmla="*/ 2345900 h 6858000"/>
              <a:gd name="connsiteX562" fmla="*/ 2283317 w 7467600"/>
              <a:gd name="connsiteY562" fmla="*/ 1796925 h 6858000"/>
              <a:gd name="connsiteX563" fmla="*/ 2399523 w 7467600"/>
              <a:gd name="connsiteY563" fmla="*/ 1428234 h 6858000"/>
              <a:gd name="connsiteX564" fmla="*/ 2448558 w 7467600"/>
              <a:gd name="connsiteY564" fmla="*/ 1373435 h 6858000"/>
              <a:gd name="connsiteX565" fmla="*/ 2312521 w 7467600"/>
              <a:gd name="connsiteY565" fmla="*/ 1806140 h 6858000"/>
              <a:gd name="connsiteX566" fmla="*/ 2127533 w 7467600"/>
              <a:gd name="connsiteY566" fmla="*/ 2348380 h 6858000"/>
              <a:gd name="connsiteX567" fmla="*/ 2358080 w 7467600"/>
              <a:gd name="connsiteY567" fmla="*/ 1866134 h 6858000"/>
              <a:gd name="connsiteX568" fmla="*/ 2407436 w 7467600"/>
              <a:gd name="connsiteY568" fmla="*/ 1651070 h 6858000"/>
              <a:gd name="connsiteX569" fmla="*/ 2448558 w 7467600"/>
              <a:gd name="connsiteY569" fmla="*/ 1373435 h 6858000"/>
              <a:gd name="connsiteX570" fmla="*/ 278707 w 7467600"/>
              <a:gd name="connsiteY570" fmla="*/ 1352270 h 6858000"/>
              <a:gd name="connsiteX571" fmla="*/ 321570 w 7467600"/>
              <a:gd name="connsiteY571" fmla="*/ 1861610 h 6858000"/>
              <a:gd name="connsiteX572" fmla="*/ 294281 w 7467600"/>
              <a:gd name="connsiteY572" fmla="*/ 1440658 h 6858000"/>
              <a:gd name="connsiteX573" fmla="*/ 278707 w 7467600"/>
              <a:gd name="connsiteY573" fmla="*/ 1352270 h 6858000"/>
              <a:gd name="connsiteX574" fmla="*/ 1423821 w 7467600"/>
              <a:gd name="connsiteY574" fmla="*/ 1351958 h 6858000"/>
              <a:gd name="connsiteX575" fmla="*/ 1638521 w 7467600"/>
              <a:gd name="connsiteY575" fmla="*/ 1908470 h 6858000"/>
              <a:gd name="connsiteX576" fmla="*/ 1754199 w 7467600"/>
              <a:gd name="connsiteY576" fmla="*/ 2149284 h 6858000"/>
              <a:gd name="connsiteX577" fmla="*/ 1908359 w 7467600"/>
              <a:gd name="connsiteY577" fmla="*/ 2364988 h 6858000"/>
              <a:gd name="connsiteX578" fmla="*/ 1647661 w 7467600"/>
              <a:gd name="connsiteY578" fmla="*/ 1825945 h 6858000"/>
              <a:gd name="connsiteX579" fmla="*/ 1423821 w 7467600"/>
              <a:gd name="connsiteY579" fmla="*/ 1351958 h 6858000"/>
              <a:gd name="connsiteX580" fmla="*/ 1431890 w 7467600"/>
              <a:gd name="connsiteY580" fmla="*/ 1306475 h 6858000"/>
              <a:gd name="connsiteX581" fmla="*/ 1507597 w 7467600"/>
              <a:gd name="connsiteY581" fmla="*/ 1446132 h 6858000"/>
              <a:gd name="connsiteX582" fmla="*/ 1674586 w 7467600"/>
              <a:gd name="connsiteY582" fmla="*/ 1813832 h 6858000"/>
              <a:gd name="connsiteX583" fmla="*/ 1815950 w 7467600"/>
              <a:gd name="connsiteY583" fmla="*/ 2128564 h 6858000"/>
              <a:gd name="connsiteX584" fmla="*/ 1984242 w 7467600"/>
              <a:gd name="connsiteY584" fmla="*/ 2430829 h 6858000"/>
              <a:gd name="connsiteX585" fmla="*/ 2014023 w 7467600"/>
              <a:gd name="connsiteY585" fmla="*/ 2450995 h 6858000"/>
              <a:gd name="connsiteX586" fmla="*/ 1747337 w 7467600"/>
              <a:gd name="connsiteY586" fmla="*/ 1855264 h 6858000"/>
              <a:gd name="connsiteX587" fmla="*/ 1533749 w 7467600"/>
              <a:gd name="connsiteY587" fmla="*/ 1478656 h 6858000"/>
              <a:gd name="connsiteX588" fmla="*/ 1431890 w 7467600"/>
              <a:gd name="connsiteY588" fmla="*/ 1306475 h 6858000"/>
              <a:gd name="connsiteX589" fmla="*/ 5052692 w 7467600"/>
              <a:gd name="connsiteY589" fmla="*/ 1292994 h 6858000"/>
              <a:gd name="connsiteX590" fmla="*/ 5200661 w 7467600"/>
              <a:gd name="connsiteY590" fmla="*/ 1635186 h 6858000"/>
              <a:gd name="connsiteX591" fmla="*/ 5297138 w 7467600"/>
              <a:gd name="connsiteY591" fmla="*/ 1906351 h 6858000"/>
              <a:gd name="connsiteX592" fmla="*/ 5052692 w 7467600"/>
              <a:gd name="connsiteY592" fmla="*/ 1292994 h 6858000"/>
              <a:gd name="connsiteX593" fmla="*/ 5009948 w 7467600"/>
              <a:gd name="connsiteY593" fmla="*/ 1273619 h 6858000"/>
              <a:gd name="connsiteX594" fmla="*/ 5121777 w 7467600"/>
              <a:gd name="connsiteY594" fmla="*/ 1654213 h 6858000"/>
              <a:gd name="connsiteX595" fmla="*/ 5293545 w 7467600"/>
              <a:gd name="connsiteY595" fmla="*/ 2072247 h 6858000"/>
              <a:gd name="connsiteX596" fmla="*/ 5294042 w 7467600"/>
              <a:gd name="connsiteY596" fmla="*/ 2065019 h 6858000"/>
              <a:gd name="connsiteX597" fmla="*/ 5171936 w 7467600"/>
              <a:gd name="connsiteY597" fmla="*/ 1647613 h 6858000"/>
              <a:gd name="connsiteX598" fmla="*/ 5009948 w 7467600"/>
              <a:gd name="connsiteY598" fmla="*/ 1273619 h 6858000"/>
              <a:gd name="connsiteX599" fmla="*/ 655236 w 7467600"/>
              <a:gd name="connsiteY599" fmla="*/ 1268632 h 6858000"/>
              <a:gd name="connsiteX600" fmla="*/ 839521 w 7467600"/>
              <a:gd name="connsiteY600" fmla="*/ 1685315 h 6858000"/>
              <a:gd name="connsiteX601" fmla="*/ 1109416 w 7467600"/>
              <a:gd name="connsiteY601" fmla="*/ 2061663 h 6858000"/>
              <a:gd name="connsiteX602" fmla="*/ 1298300 w 7467600"/>
              <a:gd name="connsiteY602" fmla="*/ 2247742 h 6858000"/>
              <a:gd name="connsiteX603" fmla="*/ 1125871 w 7467600"/>
              <a:gd name="connsiteY603" fmla="*/ 1989513 h 6858000"/>
              <a:gd name="connsiteX604" fmla="*/ 981574 w 7467600"/>
              <a:gd name="connsiteY604" fmla="*/ 1783157 h 6858000"/>
              <a:gd name="connsiteX605" fmla="*/ 922198 w 7467600"/>
              <a:gd name="connsiteY605" fmla="*/ 1677437 h 6858000"/>
              <a:gd name="connsiteX606" fmla="*/ 869293 w 7467600"/>
              <a:gd name="connsiteY606" fmla="*/ 1583214 h 6858000"/>
              <a:gd name="connsiteX607" fmla="*/ 751431 w 7467600"/>
              <a:gd name="connsiteY607" fmla="*/ 1405731 h 6858000"/>
              <a:gd name="connsiteX608" fmla="*/ 655236 w 7467600"/>
              <a:gd name="connsiteY608" fmla="*/ 1268632 h 6858000"/>
              <a:gd name="connsiteX609" fmla="*/ 6516292 w 7467600"/>
              <a:gd name="connsiteY609" fmla="*/ 1263064 h 6858000"/>
              <a:gd name="connsiteX610" fmla="*/ 5736320 w 7467600"/>
              <a:gd name="connsiteY610" fmla="*/ 1501803 h 6858000"/>
              <a:gd name="connsiteX611" fmla="*/ 6516292 w 7467600"/>
              <a:gd name="connsiteY611" fmla="*/ 1263064 h 6858000"/>
              <a:gd name="connsiteX612" fmla="*/ 291466 w 7467600"/>
              <a:gd name="connsiteY612" fmla="*/ 1250369 h 6858000"/>
              <a:gd name="connsiteX613" fmla="*/ 323180 w 7467600"/>
              <a:gd name="connsiteY613" fmla="*/ 1435283 h 6858000"/>
              <a:gd name="connsiteX614" fmla="*/ 349381 w 7467600"/>
              <a:gd name="connsiteY614" fmla="*/ 1875041 h 6858000"/>
              <a:gd name="connsiteX615" fmla="*/ 374363 w 7467600"/>
              <a:gd name="connsiteY615" fmla="*/ 1506494 h 6858000"/>
              <a:gd name="connsiteX616" fmla="*/ 302168 w 7467600"/>
              <a:gd name="connsiteY616" fmla="*/ 1274495 h 6858000"/>
              <a:gd name="connsiteX617" fmla="*/ 291466 w 7467600"/>
              <a:gd name="connsiteY617" fmla="*/ 1250369 h 6858000"/>
              <a:gd name="connsiteX618" fmla="*/ 678222 w 7467600"/>
              <a:gd name="connsiteY618" fmla="*/ 1248670 h 6858000"/>
              <a:gd name="connsiteX619" fmla="*/ 775536 w 7467600"/>
              <a:gd name="connsiteY619" fmla="*/ 1388015 h 6858000"/>
              <a:gd name="connsiteX620" fmla="*/ 894529 w 7467600"/>
              <a:gd name="connsiteY620" fmla="*/ 1567739 h 6858000"/>
              <a:gd name="connsiteX621" fmla="*/ 948000 w 7467600"/>
              <a:gd name="connsiteY621" fmla="*/ 1663088 h 6858000"/>
              <a:gd name="connsiteX622" fmla="*/ 1006812 w 7467600"/>
              <a:gd name="connsiteY622" fmla="*/ 1767683 h 6858000"/>
              <a:gd name="connsiteX623" fmla="*/ 1149133 w 7467600"/>
              <a:gd name="connsiteY623" fmla="*/ 1971513 h 6858000"/>
              <a:gd name="connsiteX624" fmla="*/ 1333952 w 7467600"/>
              <a:gd name="connsiteY624" fmla="*/ 2251620 h 6858000"/>
              <a:gd name="connsiteX625" fmla="*/ 1337329 w 7467600"/>
              <a:gd name="connsiteY625" fmla="*/ 2258350 h 6858000"/>
              <a:gd name="connsiteX626" fmla="*/ 1014726 w 7467600"/>
              <a:gd name="connsiteY626" fmla="*/ 1615556 h 6858000"/>
              <a:gd name="connsiteX627" fmla="*/ 678222 w 7467600"/>
              <a:gd name="connsiteY627" fmla="*/ 1248670 h 6858000"/>
              <a:gd name="connsiteX628" fmla="*/ 6691602 w 7467600"/>
              <a:gd name="connsiteY628" fmla="*/ 1140573 h 6858000"/>
              <a:gd name="connsiteX629" fmla="*/ 6571100 w 7467600"/>
              <a:gd name="connsiteY629" fmla="*/ 1183662 h 6858000"/>
              <a:gd name="connsiteX630" fmla="*/ 6241687 w 7467600"/>
              <a:gd name="connsiteY630" fmla="*/ 1257600 h 6858000"/>
              <a:gd name="connsiteX631" fmla="*/ 5693009 w 7467600"/>
              <a:gd name="connsiteY631" fmla="*/ 1478256 h 6858000"/>
              <a:gd name="connsiteX632" fmla="*/ 6548420 w 7467600"/>
              <a:gd name="connsiteY632" fmla="*/ 1214599 h 6858000"/>
              <a:gd name="connsiteX633" fmla="*/ 6605473 w 7467600"/>
              <a:gd name="connsiteY633" fmla="*/ 1184686 h 6858000"/>
              <a:gd name="connsiteX634" fmla="*/ 6691602 w 7467600"/>
              <a:gd name="connsiteY634" fmla="*/ 1140573 h 6858000"/>
              <a:gd name="connsiteX635" fmla="*/ 4002475 w 7467600"/>
              <a:gd name="connsiteY635" fmla="*/ 1037802 h 6858000"/>
              <a:gd name="connsiteX636" fmla="*/ 4000324 w 7467600"/>
              <a:gd name="connsiteY636" fmla="*/ 1039362 h 6858000"/>
              <a:gd name="connsiteX637" fmla="*/ 4002862 w 7467600"/>
              <a:gd name="connsiteY637" fmla="*/ 1042866 h 6858000"/>
              <a:gd name="connsiteX638" fmla="*/ 4002475 w 7467600"/>
              <a:gd name="connsiteY638" fmla="*/ 1037802 h 6858000"/>
              <a:gd name="connsiteX639" fmla="*/ 506322 w 7467600"/>
              <a:gd name="connsiteY639" fmla="*/ 1020997 h 6858000"/>
              <a:gd name="connsiteX640" fmla="*/ 533068 w 7467600"/>
              <a:gd name="connsiteY640" fmla="*/ 1029409 h 6858000"/>
              <a:gd name="connsiteX641" fmla="*/ 1232525 w 7467600"/>
              <a:gd name="connsiteY641" fmla="*/ 1804675 h 6858000"/>
              <a:gd name="connsiteX642" fmla="*/ 1388858 w 7467600"/>
              <a:gd name="connsiteY642" fmla="*/ 2368011 h 6858000"/>
              <a:gd name="connsiteX643" fmla="*/ 1384098 w 7467600"/>
              <a:gd name="connsiteY643" fmla="*/ 2378125 h 6858000"/>
              <a:gd name="connsiteX644" fmla="*/ 1425393 w 7467600"/>
              <a:gd name="connsiteY644" fmla="*/ 2589124 h 6858000"/>
              <a:gd name="connsiteX645" fmla="*/ 1424001 w 7467600"/>
              <a:gd name="connsiteY645" fmla="*/ 2597541 h 6858000"/>
              <a:gd name="connsiteX646" fmla="*/ 2152729 w 7467600"/>
              <a:gd name="connsiteY646" fmla="*/ 2864487 h 6858000"/>
              <a:gd name="connsiteX647" fmla="*/ 2020609 w 7467600"/>
              <a:gd name="connsiteY647" fmla="*/ 2539671 h 6858000"/>
              <a:gd name="connsiteX648" fmla="*/ 2018920 w 7467600"/>
              <a:gd name="connsiteY648" fmla="*/ 2536309 h 6858000"/>
              <a:gd name="connsiteX649" fmla="*/ 1342441 w 7467600"/>
              <a:gd name="connsiteY649" fmla="*/ 1173017 h 6858000"/>
              <a:gd name="connsiteX650" fmla="*/ 1367925 w 7467600"/>
              <a:gd name="connsiteY650" fmla="*/ 1135648 h 6858000"/>
              <a:gd name="connsiteX651" fmla="*/ 1771401 w 7467600"/>
              <a:gd name="connsiteY651" fmla="*/ 1806673 h 6858000"/>
              <a:gd name="connsiteX652" fmla="*/ 1972385 w 7467600"/>
              <a:gd name="connsiteY652" fmla="*/ 2198735 h 6858000"/>
              <a:gd name="connsiteX653" fmla="*/ 2040892 w 7467600"/>
              <a:gd name="connsiteY653" fmla="*/ 2405205 h 6858000"/>
              <a:gd name="connsiteX654" fmla="*/ 2131689 w 7467600"/>
              <a:gd name="connsiteY654" fmla="*/ 1936926 h 6858000"/>
              <a:gd name="connsiteX655" fmla="*/ 2454820 w 7467600"/>
              <a:gd name="connsiteY655" fmla="*/ 1248808 h 6858000"/>
              <a:gd name="connsiteX656" fmla="*/ 2492512 w 7467600"/>
              <a:gd name="connsiteY656" fmla="*/ 1302920 h 6858000"/>
              <a:gd name="connsiteX657" fmla="*/ 2081216 w 7467600"/>
              <a:gd name="connsiteY657" fmla="*/ 2527513 h 6858000"/>
              <a:gd name="connsiteX658" fmla="*/ 2081211 w 7467600"/>
              <a:gd name="connsiteY658" fmla="*/ 2528916 h 6858000"/>
              <a:gd name="connsiteX659" fmla="*/ 2199067 w 7467600"/>
              <a:gd name="connsiteY659" fmla="*/ 2884061 h 6858000"/>
              <a:gd name="connsiteX660" fmla="*/ 3192586 w 7467600"/>
              <a:gd name="connsiteY660" fmla="*/ 3411496 h 6858000"/>
              <a:gd name="connsiteX661" fmla="*/ 3182620 w 7467600"/>
              <a:gd name="connsiteY661" fmla="*/ 3483279 h 6858000"/>
              <a:gd name="connsiteX662" fmla="*/ 2435119 w 7467600"/>
              <a:gd name="connsiteY662" fmla="*/ 3080173 h 6858000"/>
              <a:gd name="connsiteX663" fmla="*/ 2410152 w 7467600"/>
              <a:gd name="connsiteY663" fmla="*/ 3063751 h 6858000"/>
              <a:gd name="connsiteX664" fmla="*/ 2408099 w 7467600"/>
              <a:gd name="connsiteY664" fmla="*/ 3064403 h 6858000"/>
              <a:gd name="connsiteX665" fmla="*/ 2407218 w 7467600"/>
              <a:gd name="connsiteY665" fmla="*/ 3070324 h 6858000"/>
              <a:gd name="connsiteX666" fmla="*/ 2380138 w 7467600"/>
              <a:gd name="connsiteY666" fmla="*/ 3099341 h 6858000"/>
              <a:gd name="connsiteX667" fmla="*/ 1765923 w 7467600"/>
              <a:gd name="connsiteY667" fmla="*/ 3581043 h 6858000"/>
              <a:gd name="connsiteX668" fmla="*/ 1702258 w 7467600"/>
              <a:gd name="connsiteY668" fmla="*/ 3612286 h 6858000"/>
              <a:gd name="connsiteX669" fmla="*/ 1538370 w 7467600"/>
              <a:gd name="connsiteY669" fmla="*/ 3811804 h 6858000"/>
              <a:gd name="connsiteX670" fmla="*/ 542867 w 7467600"/>
              <a:gd name="connsiteY670" fmla="*/ 4944092 h 6858000"/>
              <a:gd name="connsiteX671" fmla="*/ 515800 w 7467600"/>
              <a:gd name="connsiteY671" fmla="*/ 4862180 h 6858000"/>
              <a:gd name="connsiteX672" fmla="*/ 909145 w 7467600"/>
              <a:gd name="connsiteY672" fmla="*/ 4199225 h 6858000"/>
              <a:gd name="connsiteX673" fmla="*/ 1214067 w 7467600"/>
              <a:gd name="connsiteY673" fmla="*/ 3908561 h 6858000"/>
              <a:gd name="connsiteX674" fmla="*/ 640967 w 7467600"/>
              <a:gd name="connsiteY674" fmla="*/ 4105601 h 6858000"/>
              <a:gd name="connsiteX675" fmla="*/ 112563 w 7467600"/>
              <a:gd name="connsiteY675" fmla="*/ 4396952 h 6858000"/>
              <a:gd name="connsiteX676" fmla="*/ 0 w 7467600"/>
              <a:gd name="connsiteY676" fmla="*/ 4466006 h 6858000"/>
              <a:gd name="connsiteX677" fmla="*/ 0 w 7467600"/>
              <a:gd name="connsiteY677" fmla="*/ 4233763 h 6858000"/>
              <a:gd name="connsiteX678" fmla="*/ 36881 w 7467600"/>
              <a:gd name="connsiteY678" fmla="*/ 4200118 h 6858000"/>
              <a:gd name="connsiteX679" fmla="*/ 910534 w 7467600"/>
              <a:gd name="connsiteY679" fmla="*/ 3629753 h 6858000"/>
              <a:gd name="connsiteX680" fmla="*/ 1578717 w 7467600"/>
              <a:gd name="connsiteY680" fmla="*/ 3575982 h 6858000"/>
              <a:gd name="connsiteX681" fmla="*/ 2338780 w 7467600"/>
              <a:gd name="connsiteY681" fmla="*/ 3033725 h 6858000"/>
              <a:gd name="connsiteX682" fmla="*/ 1807991 w 7467600"/>
              <a:gd name="connsiteY682" fmla="*/ 2807184 h 6858000"/>
              <a:gd name="connsiteX683" fmla="*/ 1416358 w 7467600"/>
              <a:gd name="connsiteY683" fmla="*/ 3112571 h 6858000"/>
              <a:gd name="connsiteX684" fmla="*/ 939066 w 7467600"/>
              <a:gd name="connsiteY684" fmla="*/ 3378798 h 6858000"/>
              <a:gd name="connsiteX685" fmla="*/ 115099 w 7467600"/>
              <a:gd name="connsiteY685" fmla="*/ 3607650 h 6858000"/>
              <a:gd name="connsiteX686" fmla="*/ 97284 w 7467600"/>
              <a:gd name="connsiteY686" fmla="*/ 3520393 h 6858000"/>
              <a:gd name="connsiteX687" fmla="*/ 922050 w 7467600"/>
              <a:gd name="connsiteY687" fmla="*/ 3074867 h 6858000"/>
              <a:gd name="connsiteX688" fmla="*/ 1405265 w 7467600"/>
              <a:gd name="connsiteY688" fmla="*/ 3016319 h 6858000"/>
              <a:gd name="connsiteX689" fmla="*/ 1407512 w 7467600"/>
              <a:gd name="connsiteY689" fmla="*/ 3018001 h 6858000"/>
              <a:gd name="connsiteX690" fmla="*/ 1726266 w 7467600"/>
              <a:gd name="connsiteY690" fmla="*/ 2777274 h 6858000"/>
              <a:gd name="connsiteX691" fmla="*/ 625390 w 7467600"/>
              <a:gd name="connsiteY691" fmla="*/ 2514541 h 6858000"/>
              <a:gd name="connsiteX692" fmla="*/ 619799 w 7467600"/>
              <a:gd name="connsiteY692" fmla="*/ 2527180 h 6858000"/>
              <a:gd name="connsiteX693" fmla="*/ 310030 w 7467600"/>
              <a:gd name="connsiteY693" fmla="*/ 2771818 h 6858000"/>
              <a:gd name="connsiteX694" fmla="*/ 173877 w 7467600"/>
              <a:gd name="connsiteY694" fmla="*/ 2937056 h 6858000"/>
              <a:gd name="connsiteX695" fmla="*/ 77889 w 7467600"/>
              <a:gd name="connsiteY695" fmla="*/ 3138440 h 6858000"/>
              <a:gd name="connsiteX696" fmla="*/ 0 w 7467600"/>
              <a:gd name="connsiteY696" fmla="*/ 3271395 h 6858000"/>
              <a:gd name="connsiteX697" fmla="*/ 0 w 7467600"/>
              <a:gd name="connsiteY697" fmla="*/ 3153002 h 6858000"/>
              <a:gd name="connsiteX698" fmla="*/ 2386 w 7467600"/>
              <a:gd name="connsiteY698" fmla="*/ 3149203 h 6858000"/>
              <a:gd name="connsiteX699" fmla="*/ 89753 w 7467600"/>
              <a:gd name="connsiteY699" fmla="*/ 2987702 h 6858000"/>
              <a:gd name="connsiteX700" fmla="*/ 76869 w 7467600"/>
              <a:gd name="connsiteY700" fmla="*/ 3005404 h 6858000"/>
              <a:gd name="connsiteX701" fmla="*/ 32049 w 7467600"/>
              <a:gd name="connsiteY701" fmla="*/ 3065814 h 6858000"/>
              <a:gd name="connsiteX702" fmla="*/ 0 w 7467600"/>
              <a:gd name="connsiteY702" fmla="*/ 3108744 h 6858000"/>
              <a:gd name="connsiteX703" fmla="*/ 0 w 7467600"/>
              <a:gd name="connsiteY703" fmla="*/ 3058059 h 6858000"/>
              <a:gd name="connsiteX704" fmla="*/ 7610 w 7467600"/>
              <a:gd name="connsiteY704" fmla="*/ 3047889 h 6858000"/>
              <a:gd name="connsiteX705" fmla="*/ 52419 w 7467600"/>
              <a:gd name="connsiteY705" fmla="*/ 2987479 h 6858000"/>
              <a:gd name="connsiteX706" fmla="*/ 59142 w 7467600"/>
              <a:gd name="connsiteY706" fmla="*/ 2978488 h 6858000"/>
              <a:gd name="connsiteX707" fmla="*/ 0 w 7467600"/>
              <a:gd name="connsiteY707" fmla="*/ 3015334 h 6858000"/>
              <a:gd name="connsiteX708" fmla="*/ 0 w 7467600"/>
              <a:gd name="connsiteY708" fmla="*/ 2914286 h 6858000"/>
              <a:gd name="connsiteX709" fmla="*/ 36383 w 7467600"/>
              <a:gd name="connsiteY709" fmla="*/ 2901128 h 6858000"/>
              <a:gd name="connsiteX710" fmla="*/ 156329 w 7467600"/>
              <a:gd name="connsiteY710" fmla="*/ 2840533 h 6858000"/>
              <a:gd name="connsiteX711" fmla="*/ 358355 w 7467600"/>
              <a:gd name="connsiteY711" fmla="*/ 2620471 h 6858000"/>
              <a:gd name="connsiteX712" fmla="*/ 510577 w 7467600"/>
              <a:gd name="connsiteY712" fmla="*/ 2501244 h 6858000"/>
              <a:gd name="connsiteX713" fmla="*/ 211967 w 7467600"/>
              <a:gd name="connsiteY713" fmla="*/ 2479171 h 6858000"/>
              <a:gd name="connsiteX714" fmla="*/ 0 w 7467600"/>
              <a:gd name="connsiteY714" fmla="*/ 2476398 h 6858000"/>
              <a:gd name="connsiteX715" fmla="*/ 0 w 7467600"/>
              <a:gd name="connsiteY715" fmla="*/ 2389189 h 6858000"/>
              <a:gd name="connsiteX716" fmla="*/ 103062 w 7467600"/>
              <a:gd name="connsiteY716" fmla="*/ 2389518 h 6858000"/>
              <a:gd name="connsiteX717" fmla="*/ 510734 w 7467600"/>
              <a:gd name="connsiteY717" fmla="*/ 2416201 h 6858000"/>
              <a:gd name="connsiteX718" fmla="*/ 279257 w 7467600"/>
              <a:gd name="connsiteY718" fmla="*/ 2092102 h 6858000"/>
              <a:gd name="connsiteX719" fmla="*/ 65265 w 7467600"/>
              <a:gd name="connsiteY719" fmla="*/ 2006049 h 6858000"/>
              <a:gd name="connsiteX720" fmla="*/ 0 w 7467600"/>
              <a:gd name="connsiteY720" fmla="*/ 1982532 h 6858000"/>
              <a:gd name="connsiteX721" fmla="*/ 0 w 7467600"/>
              <a:gd name="connsiteY721" fmla="*/ 1912789 h 6858000"/>
              <a:gd name="connsiteX722" fmla="*/ 97460 w 7467600"/>
              <a:gd name="connsiteY722" fmla="*/ 1953725 h 6858000"/>
              <a:gd name="connsiteX723" fmla="*/ 221272 w 7467600"/>
              <a:gd name="connsiteY723" fmla="*/ 1980766 h 6858000"/>
              <a:gd name="connsiteX724" fmla="*/ 116765 w 7467600"/>
              <a:gd name="connsiteY724" fmla="*/ 1911033 h 6858000"/>
              <a:gd name="connsiteX725" fmla="*/ 16405 w 7467600"/>
              <a:gd name="connsiteY725" fmla="*/ 1803412 h 6858000"/>
              <a:gd name="connsiteX726" fmla="*/ 0 w 7467600"/>
              <a:gd name="connsiteY726" fmla="*/ 1784777 h 6858000"/>
              <a:gd name="connsiteX727" fmla="*/ 0 w 7467600"/>
              <a:gd name="connsiteY727" fmla="*/ 1740082 h 6858000"/>
              <a:gd name="connsiteX728" fmla="*/ 39394 w 7467600"/>
              <a:gd name="connsiteY728" fmla="*/ 1784856 h 6858000"/>
              <a:gd name="connsiteX729" fmla="*/ 135813 w 7467600"/>
              <a:gd name="connsiteY729" fmla="*/ 1888838 h 6858000"/>
              <a:gd name="connsiteX730" fmla="*/ 242575 w 7467600"/>
              <a:gd name="connsiteY730" fmla="*/ 1958841 h 6858000"/>
              <a:gd name="connsiteX731" fmla="*/ 82197 w 7467600"/>
              <a:gd name="connsiteY731" fmla="*/ 1754826 h 6858000"/>
              <a:gd name="connsiteX732" fmla="*/ 0 w 7467600"/>
              <a:gd name="connsiteY732" fmla="*/ 1679650 h 6858000"/>
              <a:gd name="connsiteX733" fmla="*/ 0 w 7467600"/>
              <a:gd name="connsiteY733" fmla="*/ 1602463 h 6858000"/>
              <a:gd name="connsiteX734" fmla="*/ 84689 w 7467600"/>
              <a:gd name="connsiteY734" fmla="*/ 1677442 h 6858000"/>
              <a:gd name="connsiteX735" fmla="*/ 298437 w 7467600"/>
              <a:gd name="connsiteY735" fmla="*/ 1968019 h 6858000"/>
              <a:gd name="connsiteX736" fmla="*/ 227269 w 7467600"/>
              <a:gd name="connsiteY736" fmla="*/ 1114064 h 6858000"/>
              <a:gd name="connsiteX737" fmla="*/ 248003 w 7467600"/>
              <a:gd name="connsiteY737" fmla="*/ 1089613 h 6858000"/>
              <a:gd name="connsiteX738" fmla="*/ 427020 w 7467600"/>
              <a:gd name="connsiteY738" fmla="*/ 1619803 h 6858000"/>
              <a:gd name="connsiteX739" fmla="*/ 340345 w 7467600"/>
              <a:gd name="connsiteY739" fmla="*/ 2027739 h 6858000"/>
              <a:gd name="connsiteX740" fmla="*/ 360865 w 7467600"/>
              <a:gd name="connsiteY740" fmla="*/ 2044827 h 6858000"/>
              <a:gd name="connsiteX741" fmla="*/ 560414 w 7467600"/>
              <a:gd name="connsiteY741" fmla="*/ 2421457 h 6858000"/>
              <a:gd name="connsiteX742" fmla="*/ 1359703 w 7467600"/>
              <a:gd name="connsiteY742" fmla="*/ 2578554 h 6858000"/>
              <a:gd name="connsiteX743" fmla="*/ 1359422 w 7467600"/>
              <a:gd name="connsiteY743" fmla="*/ 2577994 h 6858000"/>
              <a:gd name="connsiteX744" fmla="*/ 828701 w 7467600"/>
              <a:gd name="connsiteY744" fmla="*/ 1839520 h 6858000"/>
              <a:gd name="connsiteX745" fmla="*/ 494427 w 7467600"/>
              <a:gd name="connsiteY745" fmla="*/ 1092333 h 6858000"/>
              <a:gd name="connsiteX746" fmla="*/ 506322 w 7467600"/>
              <a:gd name="connsiteY746" fmla="*/ 1020997 h 6858000"/>
              <a:gd name="connsiteX747" fmla="*/ 4570198 w 7467600"/>
              <a:gd name="connsiteY747" fmla="*/ 978081 h 6858000"/>
              <a:gd name="connsiteX748" fmla="*/ 4523691 w 7467600"/>
              <a:gd name="connsiteY748" fmla="*/ 1127776 h 6858000"/>
              <a:gd name="connsiteX749" fmla="*/ 4509875 w 7467600"/>
              <a:gd name="connsiteY749" fmla="*/ 1167552 h 6858000"/>
              <a:gd name="connsiteX750" fmla="*/ 4478168 w 7467600"/>
              <a:gd name="connsiteY750" fmla="*/ 1260735 h 6858000"/>
              <a:gd name="connsiteX751" fmla="*/ 4409309 w 7467600"/>
              <a:gd name="connsiteY751" fmla="*/ 1666996 h 6858000"/>
              <a:gd name="connsiteX752" fmla="*/ 4370031 w 7467600"/>
              <a:gd name="connsiteY752" fmla="*/ 1955666 h 6858000"/>
              <a:gd name="connsiteX753" fmla="*/ 4570198 w 7467600"/>
              <a:gd name="connsiteY753" fmla="*/ 978081 h 6858000"/>
              <a:gd name="connsiteX754" fmla="*/ 4557898 w 7467600"/>
              <a:gd name="connsiteY754" fmla="*/ 900011 h 6858000"/>
              <a:gd name="connsiteX755" fmla="*/ 4344840 w 7467600"/>
              <a:gd name="connsiteY755" fmla="*/ 1922038 h 6858000"/>
              <a:gd name="connsiteX756" fmla="*/ 4378710 w 7467600"/>
              <a:gd name="connsiteY756" fmla="*/ 1665516 h 6858000"/>
              <a:gd name="connsiteX757" fmla="*/ 4448798 w 7467600"/>
              <a:gd name="connsiteY757" fmla="*/ 1253024 h 6858000"/>
              <a:gd name="connsiteX758" fmla="*/ 4480315 w 7467600"/>
              <a:gd name="connsiteY758" fmla="*/ 1158454 h 6858000"/>
              <a:gd name="connsiteX759" fmla="*/ 4494133 w 7467600"/>
              <a:gd name="connsiteY759" fmla="*/ 1118676 h 6858000"/>
              <a:gd name="connsiteX760" fmla="*/ 4557898 w 7467600"/>
              <a:gd name="connsiteY760" fmla="*/ 900011 h 6858000"/>
              <a:gd name="connsiteX761" fmla="*/ 5870151 w 7467600"/>
              <a:gd name="connsiteY761" fmla="*/ 898890 h 6858000"/>
              <a:gd name="connsiteX762" fmla="*/ 5861335 w 7467600"/>
              <a:gd name="connsiteY762" fmla="*/ 899177 h 6858000"/>
              <a:gd name="connsiteX763" fmla="*/ 5843702 w 7467600"/>
              <a:gd name="connsiteY763" fmla="*/ 899748 h 6858000"/>
              <a:gd name="connsiteX764" fmla="*/ 5651107 w 7467600"/>
              <a:gd name="connsiteY764" fmla="*/ 920306 h 6858000"/>
              <a:gd name="connsiteX765" fmla="*/ 5459407 w 7467600"/>
              <a:gd name="connsiteY765" fmla="*/ 940975 h 6858000"/>
              <a:gd name="connsiteX766" fmla="*/ 5374846 w 7467600"/>
              <a:gd name="connsiteY766" fmla="*/ 941988 h 6858000"/>
              <a:gd name="connsiteX767" fmla="*/ 5256105 w 7467600"/>
              <a:gd name="connsiteY767" fmla="*/ 945632 h 6858000"/>
              <a:gd name="connsiteX768" fmla="*/ 5107071 w 7467600"/>
              <a:gd name="connsiteY768" fmla="*/ 969720 h 6858000"/>
              <a:gd name="connsiteX769" fmla="*/ 4998681 w 7467600"/>
              <a:gd name="connsiteY769" fmla="*/ 988771 h 6858000"/>
              <a:gd name="connsiteX770" fmla="*/ 5870151 w 7467600"/>
              <a:gd name="connsiteY770" fmla="*/ 898890 h 6858000"/>
              <a:gd name="connsiteX771" fmla="*/ 5504425 w 7467600"/>
              <a:gd name="connsiteY771" fmla="*/ 848067 h 6858000"/>
              <a:gd name="connsiteX772" fmla="*/ 4968849 w 7467600"/>
              <a:gd name="connsiteY772" fmla="*/ 962318 h 6858000"/>
              <a:gd name="connsiteX773" fmla="*/ 5104039 w 7467600"/>
              <a:gd name="connsiteY773" fmla="*/ 940634 h 6858000"/>
              <a:gd name="connsiteX774" fmla="*/ 5256311 w 7467600"/>
              <a:gd name="connsiteY774" fmla="*/ 916490 h 6858000"/>
              <a:gd name="connsiteX775" fmla="*/ 5377381 w 7467600"/>
              <a:gd name="connsiteY775" fmla="*/ 912671 h 6858000"/>
              <a:gd name="connsiteX776" fmla="*/ 5460148 w 7467600"/>
              <a:gd name="connsiteY776" fmla="*/ 911442 h 6858000"/>
              <a:gd name="connsiteX777" fmla="*/ 5648971 w 7467600"/>
              <a:gd name="connsiteY777" fmla="*/ 891331 h 6858000"/>
              <a:gd name="connsiteX778" fmla="*/ 5844807 w 7467600"/>
              <a:gd name="connsiteY778" fmla="*/ 870718 h 6858000"/>
              <a:gd name="connsiteX779" fmla="*/ 5862975 w 7467600"/>
              <a:gd name="connsiteY779" fmla="*/ 869756 h 6858000"/>
              <a:gd name="connsiteX780" fmla="*/ 5920887 w 7467600"/>
              <a:gd name="connsiteY780" fmla="*/ 865929 h 6858000"/>
              <a:gd name="connsiteX781" fmla="*/ 5504425 w 7467600"/>
              <a:gd name="connsiteY781" fmla="*/ 848067 h 6858000"/>
              <a:gd name="connsiteX782" fmla="*/ 3607114 w 7467600"/>
              <a:gd name="connsiteY782" fmla="*/ 467441 h 6858000"/>
              <a:gd name="connsiteX783" fmla="*/ 3296242 w 7467600"/>
              <a:gd name="connsiteY783" fmla="*/ 807991 h 6858000"/>
              <a:gd name="connsiteX784" fmla="*/ 3174674 w 7467600"/>
              <a:gd name="connsiteY784" fmla="*/ 919759 h 6858000"/>
              <a:gd name="connsiteX785" fmla="*/ 3042978 w 7467600"/>
              <a:gd name="connsiteY785" fmla="*/ 1054894 h 6858000"/>
              <a:gd name="connsiteX786" fmla="*/ 2968914 w 7467600"/>
              <a:gd name="connsiteY786" fmla="*/ 1133756 h 6858000"/>
              <a:gd name="connsiteX787" fmla="*/ 3103823 w 7467600"/>
              <a:gd name="connsiteY787" fmla="*/ 1026814 h 6858000"/>
              <a:gd name="connsiteX788" fmla="*/ 3607114 w 7467600"/>
              <a:gd name="connsiteY788" fmla="*/ 467441 h 6858000"/>
              <a:gd name="connsiteX789" fmla="*/ 3744487 w 7467600"/>
              <a:gd name="connsiteY789" fmla="*/ 383136 h 6858000"/>
              <a:gd name="connsiteX790" fmla="*/ 3970213 w 7467600"/>
              <a:gd name="connsiteY790" fmla="*/ 995559 h 6858000"/>
              <a:gd name="connsiteX791" fmla="*/ 3744487 w 7467600"/>
              <a:gd name="connsiteY791" fmla="*/ 383136 h 6858000"/>
              <a:gd name="connsiteX792" fmla="*/ 3624562 w 7467600"/>
              <a:gd name="connsiteY792" fmla="*/ 367041 h 6858000"/>
              <a:gd name="connsiteX793" fmla="*/ 3489712 w 7467600"/>
              <a:gd name="connsiteY793" fmla="*/ 485386 h 6858000"/>
              <a:gd name="connsiteX794" fmla="*/ 3182994 w 7467600"/>
              <a:gd name="connsiteY794" fmla="*/ 828265 h 6858000"/>
              <a:gd name="connsiteX795" fmla="*/ 2892114 w 7467600"/>
              <a:gd name="connsiteY795" fmla="*/ 1172635 h 6858000"/>
              <a:gd name="connsiteX796" fmla="*/ 3021459 w 7467600"/>
              <a:gd name="connsiteY796" fmla="*/ 1035385 h 6858000"/>
              <a:gd name="connsiteX797" fmla="*/ 3153873 w 7467600"/>
              <a:gd name="connsiteY797" fmla="*/ 898971 h 6858000"/>
              <a:gd name="connsiteX798" fmla="*/ 3276511 w 7467600"/>
              <a:gd name="connsiteY798" fmla="*/ 786423 h 6858000"/>
              <a:gd name="connsiteX799" fmla="*/ 3584154 w 7467600"/>
              <a:gd name="connsiteY799" fmla="*/ 448218 h 6858000"/>
              <a:gd name="connsiteX800" fmla="*/ 3624562 w 7467600"/>
              <a:gd name="connsiteY800" fmla="*/ 367041 h 6858000"/>
              <a:gd name="connsiteX801" fmla="*/ 3766672 w 7467600"/>
              <a:gd name="connsiteY801" fmla="*/ 359429 h 6858000"/>
              <a:gd name="connsiteX802" fmla="*/ 3996338 w 7467600"/>
              <a:gd name="connsiteY802" fmla="*/ 968237 h 6858000"/>
              <a:gd name="connsiteX803" fmla="*/ 3766672 w 7467600"/>
              <a:gd name="connsiteY803" fmla="*/ 359429 h 6858000"/>
              <a:gd name="connsiteX804" fmla="*/ 5805386 w 7467600"/>
              <a:gd name="connsiteY804" fmla="*/ 239240 h 6858000"/>
              <a:gd name="connsiteX805" fmla="*/ 5736947 w 7467600"/>
              <a:gd name="connsiteY805" fmla="*/ 261367 h 6858000"/>
              <a:gd name="connsiteX806" fmla="*/ 5427012 w 7467600"/>
              <a:gd name="connsiteY806" fmla="*/ 311272 h 6858000"/>
              <a:gd name="connsiteX807" fmla="*/ 5147818 w 7467600"/>
              <a:gd name="connsiteY807" fmla="*/ 322112 h 6858000"/>
              <a:gd name="connsiteX808" fmla="*/ 5060854 w 7467600"/>
              <a:gd name="connsiteY808" fmla="*/ 311882 h 6858000"/>
              <a:gd name="connsiteX809" fmla="*/ 4945989 w 7467600"/>
              <a:gd name="connsiteY809" fmla="*/ 300516 h 6858000"/>
              <a:gd name="connsiteX810" fmla="*/ 5410479 w 7467600"/>
              <a:gd name="connsiteY810" fmla="*/ 348434 h 6858000"/>
              <a:gd name="connsiteX811" fmla="*/ 5805386 w 7467600"/>
              <a:gd name="connsiteY811" fmla="*/ 239240 h 6858000"/>
              <a:gd name="connsiteX812" fmla="*/ 5905192 w 7467600"/>
              <a:gd name="connsiteY812" fmla="*/ 163079 h 6858000"/>
              <a:gd name="connsiteX813" fmla="*/ 5865655 w 7467600"/>
              <a:gd name="connsiteY813" fmla="*/ 171901 h 6858000"/>
              <a:gd name="connsiteX814" fmla="*/ 5259740 w 7467600"/>
              <a:gd name="connsiteY814" fmla="*/ 257013 h 6858000"/>
              <a:gd name="connsiteX815" fmla="*/ 5208466 w 7467600"/>
              <a:gd name="connsiteY815" fmla="*/ 257550 h 6858000"/>
              <a:gd name="connsiteX816" fmla="*/ 4980204 w 7467600"/>
              <a:gd name="connsiteY816" fmla="*/ 271903 h 6858000"/>
              <a:gd name="connsiteX817" fmla="*/ 5068068 w 7467600"/>
              <a:gd name="connsiteY817" fmla="*/ 282244 h 6858000"/>
              <a:gd name="connsiteX818" fmla="*/ 5153231 w 7467600"/>
              <a:gd name="connsiteY818" fmla="*/ 292240 h 6858000"/>
              <a:gd name="connsiteX819" fmla="*/ 5426491 w 7467600"/>
              <a:gd name="connsiteY819" fmla="*/ 281128 h 6858000"/>
              <a:gd name="connsiteX820" fmla="*/ 5731212 w 7467600"/>
              <a:gd name="connsiteY820" fmla="*/ 231951 h 6858000"/>
              <a:gd name="connsiteX821" fmla="*/ 5905192 w 7467600"/>
              <a:gd name="connsiteY821" fmla="*/ 163079 h 6858000"/>
              <a:gd name="connsiteX822" fmla="*/ 5944437 w 7467600"/>
              <a:gd name="connsiteY822" fmla="*/ 113829 h 6858000"/>
              <a:gd name="connsiteX823" fmla="*/ 5825032 w 7467600"/>
              <a:gd name="connsiteY823" fmla="*/ 146405 h 6858000"/>
              <a:gd name="connsiteX824" fmla="*/ 4955599 w 7467600"/>
              <a:gd name="connsiteY824" fmla="*/ 247008 h 6858000"/>
              <a:gd name="connsiteX825" fmla="*/ 5210104 w 7467600"/>
              <a:gd name="connsiteY825" fmla="*/ 228123 h 6858000"/>
              <a:gd name="connsiteX826" fmla="*/ 5261015 w 7467600"/>
              <a:gd name="connsiteY826" fmla="*/ 227087 h 6858000"/>
              <a:gd name="connsiteX827" fmla="*/ 5861181 w 7467600"/>
              <a:gd name="connsiteY827" fmla="*/ 143093 h 6858000"/>
              <a:gd name="connsiteX828" fmla="*/ 5961252 w 7467600"/>
              <a:gd name="connsiteY828" fmla="*/ 114820 h 6858000"/>
              <a:gd name="connsiteX829" fmla="*/ 5944437 w 7467600"/>
              <a:gd name="connsiteY829" fmla="*/ 113829 h 6858000"/>
              <a:gd name="connsiteX830" fmla="*/ 3882765 w 7467600"/>
              <a:gd name="connsiteY830" fmla="*/ 0 h 6858000"/>
              <a:gd name="connsiteX831" fmla="*/ 3995099 w 7467600"/>
              <a:gd name="connsiteY831" fmla="*/ 0 h 6858000"/>
              <a:gd name="connsiteX832" fmla="*/ 4163818 w 7467600"/>
              <a:gd name="connsiteY832" fmla="*/ 234104 h 6858000"/>
              <a:gd name="connsiteX833" fmla="*/ 4172099 w 7467600"/>
              <a:gd name="connsiteY833" fmla="*/ 234207 h 6858000"/>
              <a:gd name="connsiteX834" fmla="*/ 4784282 w 7467600"/>
              <a:gd name="connsiteY834" fmla="*/ 276561 h 6858000"/>
              <a:gd name="connsiteX835" fmla="*/ 4801687 w 7467600"/>
              <a:gd name="connsiteY835" fmla="*/ 267764 h 6858000"/>
              <a:gd name="connsiteX836" fmla="*/ 6082788 w 7467600"/>
              <a:gd name="connsiteY836" fmla="*/ 64119 h 6858000"/>
              <a:gd name="connsiteX837" fmla="*/ 6099442 w 7467600"/>
              <a:gd name="connsiteY837" fmla="*/ 82568 h 6858000"/>
              <a:gd name="connsiteX838" fmla="*/ 4804137 w 7467600"/>
              <a:gd name="connsiteY838" fmla="*/ 320931 h 6858000"/>
              <a:gd name="connsiteX839" fmla="*/ 4227047 w 7467600"/>
              <a:gd name="connsiteY839" fmla="*/ 313415 h 6858000"/>
              <a:gd name="connsiteX840" fmla="*/ 4346041 w 7467600"/>
              <a:gd name="connsiteY840" fmla="*/ 456086 h 6858000"/>
              <a:gd name="connsiteX841" fmla="*/ 4870967 w 7467600"/>
              <a:gd name="connsiteY841" fmla="*/ 963061 h 6858000"/>
              <a:gd name="connsiteX842" fmla="*/ 4889647 w 7467600"/>
              <a:gd name="connsiteY842" fmla="*/ 957147 h 6858000"/>
              <a:gd name="connsiteX843" fmla="*/ 5422504 w 7467600"/>
              <a:gd name="connsiteY843" fmla="*/ 805191 h 6858000"/>
              <a:gd name="connsiteX844" fmla="*/ 6087656 w 7467600"/>
              <a:gd name="connsiteY844" fmla="*/ 826703 h 6858000"/>
              <a:gd name="connsiteX845" fmla="*/ 6058717 w 7467600"/>
              <a:gd name="connsiteY845" fmla="*/ 865992 h 6858000"/>
              <a:gd name="connsiteX846" fmla="*/ 4974153 w 7467600"/>
              <a:gd name="connsiteY846" fmla="*/ 1045456 h 6858000"/>
              <a:gd name="connsiteX847" fmla="*/ 5627835 w 7467600"/>
              <a:gd name="connsiteY847" fmla="*/ 1472077 h 6858000"/>
              <a:gd name="connsiteX848" fmla="*/ 5629817 w 7467600"/>
              <a:gd name="connsiteY848" fmla="*/ 1471412 h 6858000"/>
              <a:gd name="connsiteX849" fmla="*/ 5634124 w 7467600"/>
              <a:gd name="connsiteY849" fmla="*/ 1470572 h 6858000"/>
              <a:gd name="connsiteX850" fmla="*/ 5755832 w 7467600"/>
              <a:gd name="connsiteY850" fmla="*/ 1383886 h 6858000"/>
              <a:gd name="connsiteX851" fmla="*/ 6014186 w 7467600"/>
              <a:gd name="connsiteY851" fmla="*/ 1279799 h 6858000"/>
              <a:gd name="connsiteX852" fmla="*/ 6901619 w 7467600"/>
              <a:gd name="connsiteY852" fmla="*/ 1047874 h 6858000"/>
              <a:gd name="connsiteX853" fmla="*/ 6931566 w 7467600"/>
              <a:gd name="connsiteY853" fmla="*/ 1062034 h 6858000"/>
              <a:gd name="connsiteX854" fmla="*/ 5790982 w 7467600"/>
              <a:gd name="connsiteY854" fmla="*/ 1561380 h 6858000"/>
              <a:gd name="connsiteX855" fmla="*/ 6188971 w 7467600"/>
              <a:gd name="connsiteY855" fmla="*/ 1755168 h 6858000"/>
              <a:gd name="connsiteX856" fmla="*/ 6202446 w 7467600"/>
              <a:gd name="connsiteY856" fmla="*/ 1752268 h 6858000"/>
              <a:gd name="connsiteX857" fmla="*/ 7179560 w 7467600"/>
              <a:gd name="connsiteY857" fmla="*/ 1467551 h 6858000"/>
              <a:gd name="connsiteX858" fmla="*/ 7158730 w 7467600"/>
              <a:gd name="connsiteY858" fmla="*/ 1507835 h 6858000"/>
              <a:gd name="connsiteX859" fmla="*/ 6326959 w 7467600"/>
              <a:gd name="connsiteY859" fmla="*/ 1817686 h 6858000"/>
              <a:gd name="connsiteX860" fmla="*/ 6537433 w 7467600"/>
              <a:gd name="connsiteY860" fmla="*/ 1907790 h 6858000"/>
              <a:gd name="connsiteX861" fmla="*/ 6550221 w 7467600"/>
              <a:gd name="connsiteY861" fmla="*/ 1910729 h 6858000"/>
              <a:gd name="connsiteX862" fmla="*/ 6964438 w 7467600"/>
              <a:gd name="connsiteY862" fmla="*/ 2209505 h 6858000"/>
              <a:gd name="connsiteX863" fmla="*/ 7367862 w 7467600"/>
              <a:gd name="connsiteY863" fmla="*/ 2806833 h 6858000"/>
              <a:gd name="connsiteX864" fmla="*/ 7364329 w 7467600"/>
              <a:gd name="connsiteY864" fmla="*/ 2826907 h 6858000"/>
              <a:gd name="connsiteX865" fmla="*/ 7290545 w 7467600"/>
              <a:gd name="connsiteY865" fmla="*/ 2850663 h 6858000"/>
              <a:gd name="connsiteX866" fmla="*/ 6472036 w 7467600"/>
              <a:gd name="connsiteY866" fmla="*/ 1959003 h 6858000"/>
              <a:gd name="connsiteX867" fmla="*/ 5792897 w 7467600"/>
              <a:gd name="connsiteY867" fmla="*/ 1647747 h 6858000"/>
              <a:gd name="connsiteX868" fmla="*/ 5842751 w 7467600"/>
              <a:gd name="connsiteY868" fmla="*/ 1816112 h 6858000"/>
              <a:gd name="connsiteX869" fmla="*/ 5847424 w 7467600"/>
              <a:gd name="connsiteY869" fmla="*/ 1815776 h 6858000"/>
              <a:gd name="connsiteX870" fmla="*/ 6399821 w 7467600"/>
              <a:gd name="connsiteY870" fmla="*/ 2344799 h 6858000"/>
              <a:gd name="connsiteX871" fmla="*/ 6323232 w 7467600"/>
              <a:gd name="connsiteY871" fmla="*/ 2389634 h 6858000"/>
              <a:gd name="connsiteX872" fmla="*/ 5942958 w 7467600"/>
              <a:gd name="connsiteY872" fmla="*/ 2077708 h 6858000"/>
              <a:gd name="connsiteX873" fmla="*/ 5921559 w 7467600"/>
              <a:gd name="connsiteY873" fmla="*/ 2378596 h 6858000"/>
              <a:gd name="connsiteX874" fmla="*/ 5817651 w 7467600"/>
              <a:gd name="connsiteY874" fmla="*/ 3023919 h 6858000"/>
              <a:gd name="connsiteX875" fmla="*/ 5729634 w 7467600"/>
              <a:gd name="connsiteY875" fmla="*/ 3051849 h 6858000"/>
              <a:gd name="connsiteX876" fmla="*/ 5611018 w 7467600"/>
              <a:gd name="connsiteY876" fmla="*/ 2316769 h 6858000"/>
              <a:gd name="connsiteX877" fmla="*/ 5687608 w 7467600"/>
              <a:gd name="connsiteY877" fmla="*/ 2039972 h 6858000"/>
              <a:gd name="connsiteX878" fmla="*/ 5657554 w 7467600"/>
              <a:gd name="connsiteY878" fmla="*/ 1576445 h 6858000"/>
              <a:gd name="connsiteX879" fmla="*/ 5150475 w 7467600"/>
              <a:gd name="connsiteY879" fmla="*/ 1274012 h 6858000"/>
              <a:gd name="connsiteX880" fmla="*/ 5349142 w 7467600"/>
              <a:gd name="connsiteY880" fmla="*/ 2204405 h 6858000"/>
              <a:gd name="connsiteX881" fmla="*/ 5262214 w 7467600"/>
              <a:gd name="connsiteY881" fmla="*/ 2233836 h 6858000"/>
              <a:gd name="connsiteX882" fmla="*/ 4981539 w 7467600"/>
              <a:gd name="connsiteY882" fmla="*/ 1542201 h 6858000"/>
              <a:gd name="connsiteX883" fmla="*/ 4958461 w 7467600"/>
              <a:gd name="connsiteY883" fmla="*/ 1136957 h 6858000"/>
              <a:gd name="connsiteX884" fmla="*/ 4655015 w 7467600"/>
              <a:gd name="connsiteY884" fmla="*/ 891426 h 6858000"/>
              <a:gd name="connsiteX885" fmla="*/ 4348002 w 7467600"/>
              <a:gd name="connsiteY885" fmla="*/ 2205895 h 6858000"/>
              <a:gd name="connsiteX886" fmla="*/ 4262250 w 7467600"/>
              <a:gd name="connsiteY886" fmla="*/ 2219972 h 6858000"/>
              <a:gd name="connsiteX887" fmla="*/ 4550611 w 7467600"/>
              <a:gd name="connsiteY887" fmla="*/ 817540 h 6858000"/>
              <a:gd name="connsiteX888" fmla="*/ 4564418 w 7467600"/>
              <a:gd name="connsiteY888" fmla="*/ 808293 h 6858000"/>
              <a:gd name="connsiteX889" fmla="*/ 4266388 w 7467600"/>
              <a:gd name="connsiteY889" fmla="*/ 500083 h 6858000"/>
              <a:gd name="connsiteX890" fmla="*/ 4032842 w 7467600"/>
              <a:gd name="connsiteY890" fmla="*/ 211809 h 6858000"/>
              <a:gd name="connsiteX891" fmla="*/ 3882765 w 7467600"/>
              <a:gd name="connsiteY891" fmla="*/ 0 h 6858000"/>
              <a:gd name="connsiteX892" fmla="*/ 3721337 w 7467600"/>
              <a:gd name="connsiteY892" fmla="*/ 0 h 6858000"/>
              <a:gd name="connsiteX893" fmla="*/ 3797544 w 7467600"/>
              <a:gd name="connsiteY893" fmla="*/ 0 h 6858000"/>
              <a:gd name="connsiteX894" fmla="*/ 3775734 w 7467600"/>
              <a:gd name="connsiteY894" fmla="*/ 95131 h 6858000"/>
              <a:gd name="connsiteX895" fmla="*/ 3724807 w 7467600"/>
              <a:gd name="connsiteY895" fmla="*/ 272257 h 6858000"/>
              <a:gd name="connsiteX896" fmla="*/ 3726844 w 7467600"/>
              <a:gd name="connsiteY896" fmla="*/ 282988 h 6858000"/>
              <a:gd name="connsiteX897" fmla="*/ 3742664 w 7467600"/>
              <a:gd name="connsiteY897" fmla="*/ 279918 h 6858000"/>
              <a:gd name="connsiteX898" fmla="*/ 4103910 w 7467600"/>
              <a:gd name="connsiteY898" fmla="*/ 1161917 h 6858000"/>
              <a:gd name="connsiteX899" fmla="*/ 4020269 w 7467600"/>
              <a:gd name="connsiteY899" fmla="*/ 1200406 h 6858000"/>
              <a:gd name="connsiteX900" fmla="*/ 3674882 w 7467600"/>
              <a:gd name="connsiteY900" fmla="*/ 488524 h 6858000"/>
              <a:gd name="connsiteX901" fmla="*/ 3132682 w 7467600"/>
              <a:gd name="connsiteY901" fmla="*/ 1072284 h 6858000"/>
              <a:gd name="connsiteX902" fmla="*/ 2716346 w 7467600"/>
              <a:gd name="connsiteY902" fmla="*/ 1276376 h 6858000"/>
              <a:gd name="connsiteX903" fmla="*/ 2716772 w 7467600"/>
              <a:gd name="connsiteY903" fmla="*/ 1255462 h 6858000"/>
              <a:gd name="connsiteX904" fmla="*/ 3471096 w 7467600"/>
              <a:gd name="connsiteY904" fmla="*/ 437072 h 6858000"/>
              <a:gd name="connsiteX905" fmla="*/ 3639057 w 7467600"/>
              <a:gd name="connsiteY905" fmla="*/ 286334 h 6858000"/>
              <a:gd name="connsiteX906" fmla="*/ 3640309 w 7467600"/>
              <a:gd name="connsiteY906" fmla="*/ 284664 h 6858000"/>
              <a:gd name="connsiteX907" fmla="*/ 3646022 w 7467600"/>
              <a:gd name="connsiteY907" fmla="*/ 276711 h 6858000"/>
              <a:gd name="connsiteX908" fmla="*/ 3707943 w 7467600"/>
              <a:gd name="connsiteY908" fmla="*/ 65958 h 6858000"/>
              <a:gd name="connsiteX909" fmla="*/ 3721337 w 7467600"/>
              <a:gd name="connsiteY909" fmla="*/ 0 h 6858000"/>
              <a:gd name="connsiteX910" fmla="*/ 2867960 w 7467600"/>
              <a:gd name="connsiteY910" fmla="*/ 0 h 6858000"/>
              <a:gd name="connsiteX911" fmla="*/ 2926351 w 7467600"/>
              <a:gd name="connsiteY911" fmla="*/ 0 h 6858000"/>
              <a:gd name="connsiteX912" fmla="*/ 2902823 w 7467600"/>
              <a:gd name="connsiteY912" fmla="*/ 262929 h 6858000"/>
              <a:gd name="connsiteX913" fmla="*/ 2940663 w 7467600"/>
              <a:gd name="connsiteY913" fmla="*/ 140884 h 6858000"/>
              <a:gd name="connsiteX914" fmla="*/ 2947039 w 7467600"/>
              <a:gd name="connsiteY914" fmla="*/ 122524 h 6858000"/>
              <a:gd name="connsiteX915" fmla="*/ 2984316 w 7467600"/>
              <a:gd name="connsiteY915" fmla="*/ 0 h 6858000"/>
              <a:gd name="connsiteX916" fmla="*/ 3016114 w 7467600"/>
              <a:gd name="connsiteY916" fmla="*/ 0 h 6858000"/>
              <a:gd name="connsiteX917" fmla="*/ 2979949 w 7467600"/>
              <a:gd name="connsiteY917" fmla="*/ 119274 h 6858000"/>
              <a:gd name="connsiteX918" fmla="*/ 3023879 w 7467600"/>
              <a:gd name="connsiteY918" fmla="*/ 0 h 6858000"/>
              <a:gd name="connsiteX919" fmla="*/ 3105400 w 7467600"/>
              <a:gd name="connsiteY919" fmla="*/ 0 h 6858000"/>
              <a:gd name="connsiteX920" fmla="*/ 3094669 w 7467600"/>
              <a:gd name="connsiteY920" fmla="*/ 30308 h 6858000"/>
              <a:gd name="connsiteX921" fmla="*/ 2901945 w 7467600"/>
              <a:gd name="connsiteY921" fmla="*/ 466538 h 6858000"/>
              <a:gd name="connsiteX922" fmla="*/ 2815209 w 7467600"/>
              <a:gd name="connsiteY922" fmla="*/ 497361 h 6858000"/>
              <a:gd name="connsiteX923" fmla="*/ 2844845 w 7467600"/>
              <a:gd name="connsiteY923" fmla="*/ 127638 h 6858000"/>
              <a:gd name="connsiteX924" fmla="*/ 2867960 w 7467600"/>
              <a:gd name="connsiteY924" fmla="*/ 0 h 6858000"/>
              <a:gd name="connsiteX925" fmla="*/ 1057230 w 7467600"/>
              <a:gd name="connsiteY925" fmla="*/ 0 h 6858000"/>
              <a:gd name="connsiteX926" fmla="*/ 1111003 w 7467600"/>
              <a:gd name="connsiteY926" fmla="*/ 0 h 6858000"/>
              <a:gd name="connsiteX927" fmla="*/ 1125553 w 7467600"/>
              <a:gd name="connsiteY927" fmla="*/ 52588 h 6858000"/>
              <a:gd name="connsiteX928" fmla="*/ 1304276 w 7467600"/>
              <a:gd name="connsiteY928" fmla="*/ 476275 h 6858000"/>
              <a:gd name="connsiteX929" fmla="*/ 1492066 w 7467600"/>
              <a:gd name="connsiteY929" fmla="*/ 886333 h 6858000"/>
              <a:gd name="connsiteX930" fmla="*/ 1423698 w 7467600"/>
              <a:gd name="connsiteY930" fmla="*/ 710817 h 6858000"/>
              <a:gd name="connsiteX931" fmla="*/ 1357609 w 7467600"/>
              <a:gd name="connsiteY931" fmla="*/ 532892 h 6858000"/>
              <a:gd name="connsiteX932" fmla="*/ 1309550 w 7467600"/>
              <a:gd name="connsiteY932" fmla="*/ 374031 h 6858000"/>
              <a:gd name="connsiteX933" fmla="*/ 1193673 w 7467600"/>
              <a:gd name="connsiteY933" fmla="*/ 49533 h 6858000"/>
              <a:gd name="connsiteX934" fmla="*/ 1164391 w 7467600"/>
              <a:gd name="connsiteY934" fmla="*/ 0 h 6858000"/>
              <a:gd name="connsiteX935" fmla="*/ 1200666 w 7467600"/>
              <a:gd name="connsiteY935" fmla="*/ 0 h 6858000"/>
              <a:gd name="connsiteX936" fmla="*/ 1223408 w 7467600"/>
              <a:gd name="connsiteY936" fmla="*/ 38996 h 6858000"/>
              <a:gd name="connsiteX937" fmla="*/ 1339635 w 7467600"/>
              <a:gd name="connsiteY937" fmla="*/ 365517 h 6858000"/>
              <a:gd name="connsiteX938" fmla="*/ 1387469 w 7467600"/>
              <a:gd name="connsiteY938" fmla="*/ 523079 h 6858000"/>
              <a:gd name="connsiteX939" fmla="*/ 1452685 w 7467600"/>
              <a:gd name="connsiteY939" fmla="*/ 699806 h 6858000"/>
              <a:gd name="connsiteX940" fmla="*/ 1492092 w 7467600"/>
              <a:gd name="connsiteY940" fmla="*/ 800424 h 6858000"/>
              <a:gd name="connsiteX941" fmla="*/ 1455302 w 7467600"/>
              <a:gd name="connsiteY941" fmla="*/ 632913 h 6858000"/>
              <a:gd name="connsiteX942" fmla="*/ 1222336 w 7467600"/>
              <a:gd name="connsiteY942" fmla="*/ 9480 h 6858000"/>
              <a:gd name="connsiteX943" fmla="*/ 1214634 w 7467600"/>
              <a:gd name="connsiteY943" fmla="*/ 0 h 6858000"/>
              <a:gd name="connsiteX944" fmla="*/ 1289827 w 7467600"/>
              <a:gd name="connsiteY944" fmla="*/ 0 h 6858000"/>
              <a:gd name="connsiteX945" fmla="*/ 1321076 w 7467600"/>
              <a:gd name="connsiteY945" fmla="*/ 59722 h 6858000"/>
              <a:gd name="connsiteX946" fmla="*/ 1512579 w 7467600"/>
              <a:gd name="connsiteY946" fmla="*/ 626441 h 6858000"/>
              <a:gd name="connsiteX947" fmla="*/ 1506076 w 7467600"/>
              <a:gd name="connsiteY947" fmla="*/ 1089289 h 6858000"/>
              <a:gd name="connsiteX948" fmla="*/ 1486346 w 7467600"/>
              <a:gd name="connsiteY948" fmla="*/ 1079919 h 6858000"/>
              <a:gd name="connsiteX949" fmla="*/ 1070511 w 7467600"/>
              <a:gd name="connsiteY949" fmla="*/ 48609 h 6858000"/>
              <a:gd name="connsiteX950" fmla="*/ 1057230 w 7467600"/>
              <a:gd name="connsiteY950" fmla="*/ 0 h 6858000"/>
              <a:gd name="connsiteX951" fmla="*/ 43151 w 7467600"/>
              <a:gd name="connsiteY951" fmla="*/ 0 h 6858000"/>
              <a:gd name="connsiteX952" fmla="*/ 95283 w 7467600"/>
              <a:gd name="connsiteY952" fmla="*/ 0 h 6858000"/>
              <a:gd name="connsiteX953" fmla="*/ 300708 w 7467600"/>
              <a:gd name="connsiteY953" fmla="*/ 154571 h 6858000"/>
              <a:gd name="connsiteX954" fmla="*/ 530414 w 7467600"/>
              <a:gd name="connsiteY954" fmla="*/ 354673 h 6858000"/>
              <a:gd name="connsiteX955" fmla="*/ 333785 w 7467600"/>
              <a:gd name="connsiteY955" fmla="*/ 161564 h 6858000"/>
              <a:gd name="connsiteX956" fmla="*/ 147005 w 7467600"/>
              <a:gd name="connsiteY956" fmla="*/ 0 h 6858000"/>
              <a:gd name="connsiteX957" fmla="*/ 272509 w 7467600"/>
              <a:gd name="connsiteY957" fmla="*/ 0 h 6858000"/>
              <a:gd name="connsiteX958" fmla="*/ 326276 w 7467600"/>
              <a:gd name="connsiteY958" fmla="*/ 45847 h 6858000"/>
              <a:gd name="connsiteX959" fmla="*/ 823759 w 7467600"/>
              <a:gd name="connsiteY959" fmla="*/ 574145 h 6858000"/>
              <a:gd name="connsiteX960" fmla="*/ 811254 w 7467600"/>
              <a:gd name="connsiteY960" fmla="*/ 665546 h 6858000"/>
              <a:gd name="connsiteX961" fmla="*/ 154042 w 7467600"/>
              <a:gd name="connsiteY961" fmla="*/ 261522 h 6858000"/>
              <a:gd name="connsiteX962" fmla="*/ 13550 w 7467600"/>
              <a:gd name="connsiteY962" fmla="*/ 158423 h 6858000"/>
              <a:gd name="connsiteX963" fmla="*/ 0 w 7467600"/>
              <a:gd name="connsiteY963" fmla="*/ 146618 h 6858000"/>
              <a:gd name="connsiteX964" fmla="*/ 0 w 7467600"/>
              <a:gd name="connsiteY964" fmla="*/ 59161 h 6858000"/>
              <a:gd name="connsiteX965" fmla="*/ 45427 w 7467600"/>
              <a:gd name="connsiteY965" fmla="*/ 101078 h 6858000"/>
              <a:gd name="connsiteX966" fmla="*/ 630103 w 7467600"/>
              <a:gd name="connsiteY966" fmla="*/ 485885 h 6858000"/>
              <a:gd name="connsiteX967" fmla="*/ 532040 w 7467600"/>
              <a:gd name="connsiteY967" fmla="*/ 399359 h 6858000"/>
              <a:gd name="connsiteX968" fmla="*/ 517618 w 7467600"/>
              <a:gd name="connsiteY968" fmla="*/ 385726 h 6858000"/>
              <a:gd name="connsiteX969" fmla="*/ 285074 w 7467600"/>
              <a:gd name="connsiteY969" fmla="*/ 182755 h 6858000"/>
              <a:gd name="connsiteX970" fmla="*/ 43151 w 7467600"/>
              <a:gd name="connsiteY970"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454976 w 7467600"/>
              <a:gd name="connsiteY74" fmla="*/ 6318297 h 6858000"/>
              <a:gd name="connsiteX75" fmla="*/ 7379510 w 7467600"/>
              <a:gd name="connsiteY75" fmla="*/ 5755454 h 6858000"/>
              <a:gd name="connsiteX76" fmla="*/ 7467600 w 7467600"/>
              <a:gd name="connsiteY76" fmla="*/ 5845526 h 6858000"/>
              <a:gd name="connsiteX77" fmla="*/ 7271900 w 7467600"/>
              <a:gd name="connsiteY77" fmla="*/ 5734551 h 6858000"/>
              <a:gd name="connsiteX78" fmla="*/ 7259646 w 7467600"/>
              <a:gd name="connsiteY78" fmla="*/ 5765985 h 6858000"/>
              <a:gd name="connsiteX79" fmla="*/ 7467600 w 7467600"/>
              <a:gd name="connsiteY79" fmla="*/ 6012219 h 6858000"/>
              <a:gd name="connsiteX80" fmla="*/ 7105827 w 7467600"/>
              <a:gd name="connsiteY80" fmla="*/ 5718700 h 6858000"/>
              <a:gd name="connsiteX81" fmla="*/ 7356878 w 7467600"/>
              <a:gd name="connsiteY81" fmla="*/ 5981332 h 6858000"/>
              <a:gd name="connsiteX82" fmla="*/ 7467600 w 7467600"/>
              <a:gd name="connsiteY82" fmla="*/ 6117703 h 6858000"/>
              <a:gd name="connsiteX83" fmla="*/ 7467600 w 7467600"/>
              <a:gd name="connsiteY83" fmla="*/ 6163634 h 6858000"/>
              <a:gd name="connsiteX84" fmla="*/ 7403637 w 7467600"/>
              <a:gd name="connsiteY84" fmla="*/ 6083957 h 6858000"/>
              <a:gd name="connsiteX85" fmla="*/ 7254615 w 7467600"/>
              <a:gd name="connsiteY85" fmla="*/ 5911918 h 6858000"/>
              <a:gd name="connsiteX86" fmla="*/ 7312589 w 7467600"/>
              <a:gd name="connsiteY86" fmla="*/ 5982309 h 6858000"/>
              <a:gd name="connsiteX87" fmla="*/ 7448321 w 7467600"/>
              <a:gd name="connsiteY87" fmla="*/ 6190991 h 6858000"/>
              <a:gd name="connsiteX88" fmla="*/ 7467600 w 7467600"/>
              <a:gd name="connsiteY88" fmla="*/ 6221686 h 6858000"/>
              <a:gd name="connsiteX89" fmla="*/ 7467600 w 7467600"/>
              <a:gd name="connsiteY89" fmla="*/ 6334256 h 6858000"/>
              <a:gd name="connsiteX90" fmla="*/ 7454976 w 7467600"/>
              <a:gd name="connsiteY90" fmla="*/ 6318297 h 6858000"/>
              <a:gd name="connsiteX91" fmla="*/ 1456157 w 7467600"/>
              <a:gd name="connsiteY91" fmla="*/ 5371404 h 6858000"/>
              <a:gd name="connsiteX92" fmla="*/ 1244432 w 7467600"/>
              <a:gd name="connsiteY92" fmla="*/ 5385601 h 6858000"/>
              <a:gd name="connsiteX93" fmla="*/ 973990 w 7467600"/>
              <a:gd name="connsiteY93" fmla="*/ 5424940 h 6858000"/>
              <a:gd name="connsiteX94" fmla="*/ 1103809 w 7467600"/>
              <a:gd name="connsiteY94" fmla="*/ 5433720 h 6858000"/>
              <a:gd name="connsiteX95" fmla="*/ 1123454 w 7467600"/>
              <a:gd name="connsiteY95" fmla="*/ 5435727 h 6858000"/>
              <a:gd name="connsiteX96" fmla="*/ 1737017 w 7467600"/>
              <a:gd name="connsiteY96" fmla="*/ 5452183 h 6858000"/>
              <a:gd name="connsiteX97" fmla="*/ 1824397 w 7467600"/>
              <a:gd name="connsiteY97" fmla="*/ 5447757 h 6858000"/>
              <a:gd name="connsiteX98" fmla="*/ 2070059 w 7467600"/>
              <a:gd name="connsiteY98" fmla="*/ 5441660 h 6858000"/>
              <a:gd name="connsiteX99" fmla="*/ 1456157 w 7467600"/>
              <a:gd name="connsiteY99" fmla="*/ 5371404 h 6858000"/>
              <a:gd name="connsiteX100" fmla="*/ 4988186 w 7467600"/>
              <a:gd name="connsiteY100" fmla="*/ 5216467 h 6858000"/>
              <a:gd name="connsiteX101" fmla="*/ 4777334 w 7467600"/>
              <a:gd name="connsiteY101" fmla="*/ 5406072 h 6858000"/>
              <a:gd name="connsiteX102" fmla="*/ 4718341 w 7467600"/>
              <a:gd name="connsiteY102" fmla="*/ 5468043 h 6858000"/>
              <a:gd name="connsiteX103" fmla="*/ 4604655 w 7467600"/>
              <a:gd name="connsiteY103" fmla="*/ 5583434 h 6858000"/>
              <a:gd name="connsiteX104" fmla="*/ 4565074 w 7467600"/>
              <a:gd name="connsiteY104" fmla="*/ 5618550 h 6858000"/>
              <a:gd name="connsiteX105" fmla="*/ 4988186 w 7467600"/>
              <a:gd name="connsiteY105" fmla="*/ 5216467 h 6858000"/>
              <a:gd name="connsiteX106" fmla="*/ 4978032 w 7467600"/>
              <a:gd name="connsiteY106" fmla="*/ 5183809 h 6858000"/>
              <a:gd name="connsiteX107" fmla="*/ 4463413 w 7467600"/>
              <a:gd name="connsiteY107" fmla="*/ 5615162 h 6858000"/>
              <a:gd name="connsiteX108" fmla="*/ 4358134 w 7467600"/>
              <a:gd name="connsiteY108" fmla="*/ 5742791 h 6858000"/>
              <a:gd name="connsiteX109" fmla="*/ 4376219 w 7467600"/>
              <a:gd name="connsiteY109" fmla="*/ 5729027 h 6858000"/>
              <a:gd name="connsiteX110" fmla="*/ 4582340 w 7467600"/>
              <a:gd name="connsiteY110" fmla="*/ 5561037 h 6858000"/>
              <a:gd name="connsiteX111" fmla="*/ 4694684 w 7467600"/>
              <a:gd name="connsiteY111" fmla="*/ 5447098 h 6858000"/>
              <a:gd name="connsiteX112" fmla="*/ 4754123 w 7467600"/>
              <a:gd name="connsiteY112" fmla="*/ 5384643 h 6858000"/>
              <a:gd name="connsiteX113" fmla="*/ 4978032 w 7467600"/>
              <a:gd name="connsiteY113" fmla="*/ 5183809 h 6858000"/>
              <a:gd name="connsiteX114" fmla="*/ 1903353 w 7467600"/>
              <a:gd name="connsiteY114" fmla="*/ 5044827 h 6858000"/>
              <a:gd name="connsiteX115" fmla="*/ 1936931 w 7467600"/>
              <a:gd name="connsiteY115" fmla="*/ 5093954 h 6858000"/>
              <a:gd name="connsiteX116" fmla="*/ 2195868 w 7467600"/>
              <a:gd name="connsiteY116" fmla="*/ 5396574 h 6858000"/>
              <a:gd name="connsiteX117" fmla="*/ 2088852 w 7467600"/>
              <a:gd name="connsiteY117" fmla="*/ 5166123 h 6858000"/>
              <a:gd name="connsiteX118" fmla="*/ 1958241 w 7467600"/>
              <a:gd name="connsiteY118" fmla="*/ 5067955 h 6858000"/>
              <a:gd name="connsiteX119" fmla="*/ 1903353 w 7467600"/>
              <a:gd name="connsiteY119" fmla="*/ 5044827 h 6858000"/>
              <a:gd name="connsiteX120" fmla="*/ 1979378 w 7467600"/>
              <a:gd name="connsiteY120" fmla="*/ 4769504 h 6858000"/>
              <a:gd name="connsiteX121" fmla="*/ 2882120 w 7467600"/>
              <a:gd name="connsiteY121" fmla="*/ 5064547 h 6858000"/>
              <a:gd name="connsiteX122" fmla="*/ 2793103 w 7467600"/>
              <a:gd name="connsiteY122" fmla="*/ 5039699 h 6858000"/>
              <a:gd name="connsiteX123" fmla="*/ 2770041 w 7467600"/>
              <a:gd name="connsiteY123" fmla="*/ 5033634 h 6858000"/>
              <a:gd name="connsiteX124" fmla="*/ 1979378 w 7467600"/>
              <a:gd name="connsiteY124" fmla="*/ 4769504 h 6858000"/>
              <a:gd name="connsiteX125" fmla="*/ 1927410 w 7467600"/>
              <a:gd name="connsiteY125" fmla="*/ 4716164 h 6858000"/>
              <a:gd name="connsiteX126" fmla="*/ 1959587 w 7467600"/>
              <a:gd name="connsiteY126" fmla="*/ 4728849 h 6858000"/>
              <a:gd name="connsiteX127" fmla="*/ 2777707 w 7467600"/>
              <a:gd name="connsiteY127" fmla="*/ 5003991 h 6858000"/>
              <a:gd name="connsiteX128" fmla="*/ 2800768 w 7467600"/>
              <a:gd name="connsiteY128" fmla="*/ 5010056 h 6858000"/>
              <a:gd name="connsiteX129" fmla="*/ 2879408 w 7467600"/>
              <a:gd name="connsiteY129" fmla="*/ 5031590 h 6858000"/>
              <a:gd name="connsiteX130" fmla="*/ 2862295 w 7467600"/>
              <a:gd name="connsiteY130" fmla="*/ 5022958 h 6858000"/>
              <a:gd name="connsiteX131" fmla="*/ 2813343 w 7467600"/>
              <a:gd name="connsiteY131" fmla="*/ 4998369 h 6858000"/>
              <a:gd name="connsiteX132" fmla="*/ 2646245 w 7467600"/>
              <a:gd name="connsiteY132" fmla="*/ 4930999 h 6858000"/>
              <a:gd name="connsiteX133" fmla="*/ 1999243 w 7467600"/>
              <a:gd name="connsiteY133" fmla="*/ 4730524 h 6858000"/>
              <a:gd name="connsiteX134" fmla="*/ 1979527 w 7467600"/>
              <a:gd name="connsiteY134" fmla="*/ 4726651 h 6858000"/>
              <a:gd name="connsiteX135" fmla="*/ 1927410 w 7467600"/>
              <a:gd name="connsiteY135" fmla="*/ 4716164 h 6858000"/>
              <a:gd name="connsiteX136" fmla="*/ 1997014 w 7467600"/>
              <a:gd name="connsiteY136" fmla="*/ 4698007 h 6858000"/>
              <a:gd name="connsiteX137" fmla="*/ 2005458 w 7467600"/>
              <a:gd name="connsiteY137" fmla="*/ 4699540 h 6858000"/>
              <a:gd name="connsiteX138" fmla="*/ 2657186 w 7467600"/>
              <a:gd name="connsiteY138" fmla="*/ 4901687 h 6858000"/>
              <a:gd name="connsiteX139" fmla="*/ 2826662 w 7467600"/>
              <a:gd name="connsiteY139" fmla="*/ 4970362 h 6858000"/>
              <a:gd name="connsiteX140" fmla="*/ 2876100 w 7467600"/>
              <a:gd name="connsiteY140" fmla="*/ 4995397 h 6858000"/>
              <a:gd name="connsiteX141" fmla="*/ 3042600 w 7467600"/>
              <a:gd name="connsiteY141" fmla="*/ 5059532 h 6858000"/>
              <a:gd name="connsiteX142" fmla="*/ 1997014 w 7467600"/>
              <a:gd name="connsiteY142" fmla="*/ 4698007 h 6858000"/>
              <a:gd name="connsiteX143" fmla="*/ 2305292 w 7467600"/>
              <a:gd name="connsiteY143" fmla="*/ 4219492 h 6858000"/>
              <a:gd name="connsiteX144" fmla="*/ 3360922 w 7467600"/>
              <a:gd name="connsiteY144" fmla="*/ 4529373 h 6858000"/>
              <a:gd name="connsiteX145" fmla="*/ 3492420 w 7467600"/>
              <a:gd name="connsiteY145" fmla="*/ 4510145 h 6858000"/>
              <a:gd name="connsiteX146" fmla="*/ 3364086 w 7467600"/>
              <a:gd name="connsiteY146" fmla="*/ 4480340 h 6858000"/>
              <a:gd name="connsiteX147" fmla="*/ 3225818 w 7467600"/>
              <a:gd name="connsiteY147" fmla="*/ 4411822 h 6858000"/>
              <a:gd name="connsiteX148" fmla="*/ 3129696 w 7467600"/>
              <a:gd name="connsiteY148" fmla="*/ 4360704 h 6858000"/>
              <a:gd name="connsiteX149" fmla="*/ 2814545 w 7467600"/>
              <a:gd name="connsiteY149" fmla="*/ 4282955 h 6858000"/>
              <a:gd name="connsiteX150" fmla="*/ 2305292 w 7467600"/>
              <a:gd name="connsiteY150" fmla="*/ 4219492 h 6858000"/>
              <a:gd name="connsiteX151" fmla="*/ 2626982 w 7467600"/>
              <a:gd name="connsiteY151" fmla="*/ 4206450 h 6858000"/>
              <a:gd name="connsiteX152" fmla="*/ 2490617 w 7467600"/>
              <a:gd name="connsiteY152" fmla="*/ 4206951 h 6858000"/>
              <a:gd name="connsiteX153" fmla="*/ 2819869 w 7467600"/>
              <a:gd name="connsiteY153" fmla="*/ 4252936 h 6858000"/>
              <a:gd name="connsiteX154" fmla="*/ 3143018 w 7467600"/>
              <a:gd name="connsiteY154" fmla="*/ 4332698 h 6858000"/>
              <a:gd name="connsiteX155" fmla="*/ 3241520 w 7467600"/>
              <a:gd name="connsiteY155" fmla="*/ 4385112 h 6858000"/>
              <a:gd name="connsiteX156" fmla="*/ 3374575 w 7467600"/>
              <a:gd name="connsiteY156" fmla="*/ 4451517 h 6858000"/>
              <a:gd name="connsiteX157" fmla="*/ 3505221 w 7467600"/>
              <a:gd name="connsiteY157" fmla="*/ 4480757 h 6858000"/>
              <a:gd name="connsiteX158" fmla="*/ 2626982 w 7467600"/>
              <a:gd name="connsiteY158" fmla="*/ 4206450 h 6858000"/>
              <a:gd name="connsiteX159" fmla="*/ 1310106 w 7467600"/>
              <a:gd name="connsiteY159" fmla="*/ 3943217 h 6858000"/>
              <a:gd name="connsiteX160" fmla="*/ 854994 w 7467600"/>
              <a:gd name="connsiteY160" fmla="*/ 4399136 h 6858000"/>
              <a:gd name="connsiteX161" fmla="*/ 742462 w 7467600"/>
              <a:gd name="connsiteY161" fmla="*/ 4594648 h 6858000"/>
              <a:gd name="connsiteX162" fmla="*/ 820602 w 7467600"/>
              <a:gd name="connsiteY162" fmla="*/ 4485915 h 6858000"/>
              <a:gd name="connsiteX163" fmla="*/ 878295 w 7467600"/>
              <a:gd name="connsiteY163" fmla="*/ 4403594 h 6858000"/>
              <a:gd name="connsiteX164" fmla="*/ 1240607 w 7467600"/>
              <a:gd name="connsiteY164" fmla="*/ 4010401 h 6858000"/>
              <a:gd name="connsiteX165" fmla="*/ 1310106 w 7467600"/>
              <a:gd name="connsiteY165" fmla="*/ 3943217 h 6858000"/>
              <a:gd name="connsiteX166" fmla="*/ 1423113 w 7467600"/>
              <a:gd name="connsiteY166" fmla="*/ 3874565 h 6858000"/>
              <a:gd name="connsiteX167" fmla="*/ 1260565 w 7467600"/>
              <a:gd name="connsiteY167" fmla="*/ 4031982 h 6858000"/>
              <a:gd name="connsiteX168" fmla="*/ 901900 w 7467600"/>
              <a:gd name="connsiteY168" fmla="*/ 4421236 h 6858000"/>
              <a:gd name="connsiteX169" fmla="*/ 845044 w 7467600"/>
              <a:gd name="connsiteY169" fmla="*/ 4502436 h 6858000"/>
              <a:gd name="connsiteX170" fmla="*/ 685926 w 7467600"/>
              <a:gd name="connsiteY170" fmla="*/ 4703069 h 6858000"/>
              <a:gd name="connsiteX171" fmla="*/ 684248 w 7467600"/>
              <a:gd name="connsiteY171" fmla="*/ 4706721 h 6858000"/>
              <a:gd name="connsiteX172" fmla="*/ 1423113 w 7467600"/>
              <a:gd name="connsiteY172" fmla="*/ 3874565 h 6858000"/>
              <a:gd name="connsiteX173" fmla="*/ 3316479 w 7467600"/>
              <a:gd name="connsiteY173" fmla="*/ 3872136 h 6858000"/>
              <a:gd name="connsiteX174" fmla="*/ 3546806 w 7467600"/>
              <a:gd name="connsiteY174" fmla="*/ 4356139 h 6858000"/>
              <a:gd name="connsiteX175" fmla="*/ 3364433 w 7467600"/>
              <a:gd name="connsiteY175" fmla="*/ 3953121 h 6858000"/>
              <a:gd name="connsiteX176" fmla="*/ 3316479 w 7467600"/>
              <a:gd name="connsiteY176" fmla="*/ 3872136 h 6858000"/>
              <a:gd name="connsiteX177" fmla="*/ 3291335 w 7467600"/>
              <a:gd name="connsiteY177" fmla="*/ 3767420 h 6858000"/>
              <a:gd name="connsiteX178" fmla="*/ 3390805 w 7467600"/>
              <a:gd name="connsiteY178" fmla="*/ 3937163 h 6858000"/>
              <a:gd name="connsiteX179" fmla="*/ 3579062 w 7467600"/>
              <a:gd name="connsiteY179" fmla="*/ 4359040 h 6858000"/>
              <a:gd name="connsiteX180" fmla="*/ 3467355 w 7467600"/>
              <a:gd name="connsiteY180" fmla="*/ 3988130 h 6858000"/>
              <a:gd name="connsiteX181" fmla="*/ 3310753 w 7467600"/>
              <a:gd name="connsiteY181" fmla="*/ 3787140 h 6858000"/>
              <a:gd name="connsiteX182" fmla="*/ 3291335 w 7467600"/>
              <a:gd name="connsiteY182" fmla="*/ 3767420 h 6858000"/>
              <a:gd name="connsiteX183" fmla="*/ 1635889 w 7467600"/>
              <a:gd name="connsiteY183" fmla="*/ 3709494 h 6858000"/>
              <a:gd name="connsiteX184" fmla="*/ 1634800 w 7467600"/>
              <a:gd name="connsiteY184" fmla="*/ 3731111 h 6858000"/>
              <a:gd name="connsiteX185" fmla="*/ 1635889 w 7467600"/>
              <a:gd name="connsiteY185" fmla="*/ 3709494 h 6858000"/>
              <a:gd name="connsiteX186" fmla="*/ 1510397 w 7467600"/>
              <a:gd name="connsiteY186" fmla="*/ 3684705 h 6858000"/>
              <a:gd name="connsiteX187" fmla="*/ 1146550 w 7467600"/>
              <a:gd name="connsiteY187" fmla="*/ 3802012 h 6858000"/>
              <a:gd name="connsiteX188" fmla="*/ 698834 w 7467600"/>
              <a:gd name="connsiteY188" fmla="*/ 3952272 h 6858000"/>
              <a:gd name="connsiteX189" fmla="*/ 34256 w 7467600"/>
              <a:gd name="connsiteY189" fmla="*/ 4347603 h 6858000"/>
              <a:gd name="connsiteX190" fmla="*/ 527241 w 7467600"/>
              <a:gd name="connsiteY190" fmla="*/ 4065078 h 6858000"/>
              <a:gd name="connsiteX191" fmla="*/ 1510397 w 7467600"/>
              <a:gd name="connsiteY191" fmla="*/ 3684705 h 6858000"/>
              <a:gd name="connsiteX192" fmla="*/ 1313114 w 7467600"/>
              <a:gd name="connsiteY192" fmla="*/ 3655216 h 6858000"/>
              <a:gd name="connsiteX193" fmla="*/ 1109304 w 7467600"/>
              <a:gd name="connsiteY193" fmla="*/ 3669030 h 6858000"/>
              <a:gd name="connsiteX194" fmla="*/ 8129 w 7467600"/>
              <a:gd name="connsiteY194" fmla="*/ 4330519 h 6858000"/>
              <a:gd name="connsiteX195" fmla="*/ 687572 w 7467600"/>
              <a:gd name="connsiteY195" fmla="*/ 3925629 h 6858000"/>
              <a:gd name="connsiteX196" fmla="*/ 1138365 w 7467600"/>
              <a:gd name="connsiteY196" fmla="*/ 3774515 h 6858000"/>
              <a:gd name="connsiteX197" fmla="*/ 1505579 w 7467600"/>
              <a:gd name="connsiteY197" fmla="*/ 3655526 h 6858000"/>
              <a:gd name="connsiteX198" fmla="*/ 1313114 w 7467600"/>
              <a:gd name="connsiteY198" fmla="*/ 3655216 h 6858000"/>
              <a:gd name="connsiteX199" fmla="*/ 3655073 w 7467600"/>
              <a:gd name="connsiteY199" fmla="*/ 3650884 h 6858000"/>
              <a:gd name="connsiteX200" fmla="*/ 3989938 w 7467600"/>
              <a:gd name="connsiteY200" fmla="*/ 3991685 h 6858000"/>
              <a:gd name="connsiteX201" fmla="*/ 4393907 w 7467600"/>
              <a:gd name="connsiteY201" fmla="*/ 4261258 h 6858000"/>
              <a:gd name="connsiteX202" fmla="*/ 4648051 w 7467600"/>
              <a:gd name="connsiteY202" fmla="*/ 4374051 h 6858000"/>
              <a:gd name="connsiteX203" fmla="*/ 4383389 w 7467600"/>
              <a:gd name="connsiteY203" fmla="*/ 4184369 h 6858000"/>
              <a:gd name="connsiteX204" fmla="*/ 4165508 w 7467600"/>
              <a:gd name="connsiteY204" fmla="*/ 4035196 h 6858000"/>
              <a:gd name="connsiteX205" fmla="*/ 4068162 w 7467600"/>
              <a:gd name="connsiteY205" fmla="*/ 3953394 h 6858000"/>
              <a:gd name="connsiteX206" fmla="*/ 3981416 w 7467600"/>
              <a:gd name="connsiteY206" fmla="*/ 3880482 h 6858000"/>
              <a:gd name="connsiteX207" fmla="*/ 3800147 w 7467600"/>
              <a:gd name="connsiteY207" fmla="*/ 3749872 h 6858000"/>
              <a:gd name="connsiteX208" fmla="*/ 3655073 w 7467600"/>
              <a:gd name="connsiteY208" fmla="*/ 3650884 h 6858000"/>
              <a:gd name="connsiteX209" fmla="*/ 3670252 w 7467600"/>
              <a:gd name="connsiteY209" fmla="*/ 3622798 h 6858000"/>
              <a:gd name="connsiteX210" fmla="*/ 3817258 w 7467600"/>
              <a:gd name="connsiteY210" fmla="*/ 3723577 h 6858000"/>
              <a:gd name="connsiteX211" fmla="*/ 4000461 w 7467600"/>
              <a:gd name="connsiteY211" fmla="*/ 3855966 h 6858000"/>
              <a:gd name="connsiteX212" fmla="*/ 4088180 w 7467600"/>
              <a:gd name="connsiteY212" fmla="*/ 3929774 h 6858000"/>
              <a:gd name="connsiteX213" fmla="*/ 4184555 w 7467600"/>
              <a:gd name="connsiteY213" fmla="*/ 4010683 h 6858000"/>
              <a:gd name="connsiteX214" fmla="*/ 4399563 w 7467600"/>
              <a:gd name="connsiteY214" fmla="*/ 4158106 h 6858000"/>
              <a:gd name="connsiteX215" fmla="*/ 4684469 w 7467600"/>
              <a:gd name="connsiteY215" fmla="*/ 4364680 h 6858000"/>
              <a:gd name="connsiteX216" fmla="*/ 4690271 w 7467600"/>
              <a:gd name="connsiteY216" fmla="*/ 4370034 h 6858000"/>
              <a:gd name="connsiteX217" fmla="*/ 4136093 w 7467600"/>
              <a:gd name="connsiteY217" fmla="*/ 3858466 h 6858000"/>
              <a:gd name="connsiteX218" fmla="*/ 3670252 w 7467600"/>
              <a:gd name="connsiteY218" fmla="*/ 3622798 h 6858000"/>
              <a:gd name="connsiteX219" fmla="*/ 4440129 w 7467600"/>
              <a:gd name="connsiteY219" fmla="*/ 3448571 h 6858000"/>
              <a:gd name="connsiteX220" fmla="*/ 4856525 w 7467600"/>
              <a:gd name="connsiteY220" fmla="*/ 3915351 h 6858000"/>
              <a:gd name="connsiteX221" fmla="*/ 5059055 w 7467600"/>
              <a:gd name="connsiteY221" fmla="*/ 4108918 h 6858000"/>
              <a:gd name="connsiteX222" fmla="*/ 5290070 w 7467600"/>
              <a:gd name="connsiteY222" fmla="*/ 4263619 h 6858000"/>
              <a:gd name="connsiteX223" fmla="*/ 4834991 w 7467600"/>
              <a:gd name="connsiteY223" fmla="*/ 3830985 h 6858000"/>
              <a:gd name="connsiteX224" fmla="*/ 4440129 w 7467600"/>
              <a:gd name="connsiteY224" fmla="*/ 3448571 h 6858000"/>
              <a:gd name="connsiteX225" fmla="*/ 4441737 w 7467600"/>
              <a:gd name="connsiteY225" fmla="*/ 3399734 h 6858000"/>
              <a:gd name="connsiteX226" fmla="*/ 4431236 w 7467600"/>
              <a:gd name="connsiteY226" fmla="*/ 3400954 h 6858000"/>
              <a:gd name="connsiteX227" fmla="*/ 4557150 w 7467600"/>
              <a:gd name="connsiteY227" fmla="*/ 3510023 h 6858000"/>
              <a:gd name="connsiteX228" fmla="*/ 4856936 w 7467600"/>
              <a:gd name="connsiteY228" fmla="*/ 3809146 h 6858000"/>
              <a:gd name="connsiteX229" fmla="*/ 5111996 w 7467600"/>
              <a:gd name="connsiteY229" fmla="*/ 4065759 h 6858000"/>
              <a:gd name="connsiteX230" fmla="*/ 5388878 w 7467600"/>
              <a:gd name="connsiteY230" fmla="*/ 4300185 h 6858000"/>
              <a:gd name="connsiteX231" fmla="*/ 5425556 w 7467600"/>
              <a:gd name="connsiteY231" fmla="*/ 4308967 h 6858000"/>
              <a:gd name="connsiteX232" fmla="*/ 4943646 w 7467600"/>
              <a:gd name="connsiteY232" fmla="*/ 3822916 h 6858000"/>
              <a:gd name="connsiteX233" fmla="*/ 4594837 w 7467600"/>
              <a:gd name="connsiteY233" fmla="*/ 3532274 h 6858000"/>
              <a:gd name="connsiteX234" fmla="*/ 4441737 w 7467600"/>
              <a:gd name="connsiteY234" fmla="*/ 3399734 h 6858000"/>
              <a:gd name="connsiteX235" fmla="*/ 5425834 w 7467600"/>
              <a:gd name="connsiteY235" fmla="*/ 3162785 h 6858000"/>
              <a:gd name="connsiteX236" fmla="*/ 5401644 w 7467600"/>
              <a:gd name="connsiteY236" fmla="*/ 3617847 h 6858000"/>
              <a:gd name="connsiteX237" fmla="*/ 5467256 w 7467600"/>
              <a:gd name="connsiteY237" fmla="*/ 4175494 h 6858000"/>
              <a:gd name="connsiteX238" fmla="*/ 5448069 w 7467600"/>
              <a:gd name="connsiteY238" fmla="*/ 3567554 h 6858000"/>
              <a:gd name="connsiteX239" fmla="*/ 5425834 w 7467600"/>
              <a:gd name="connsiteY239" fmla="*/ 3162785 h 6858000"/>
              <a:gd name="connsiteX240" fmla="*/ 1318687 w 7467600"/>
              <a:gd name="connsiteY240" fmla="*/ 3113840 h 6858000"/>
              <a:gd name="connsiteX241" fmla="*/ 1066793 w 7467600"/>
              <a:gd name="connsiteY241" fmla="*/ 3212171 h 6858000"/>
              <a:gd name="connsiteX242" fmla="*/ 993319 w 7467600"/>
              <a:gd name="connsiteY242" fmla="*/ 3247648 h 6858000"/>
              <a:gd name="connsiteX243" fmla="*/ 853081 w 7467600"/>
              <a:gd name="connsiteY243" fmla="*/ 3312410 h 6858000"/>
              <a:gd name="connsiteX244" fmla="*/ 805957 w 7467600"/>
              <a:gd name="connsiteY244" fmla="*/ 3330443 h 6858000"/>
              <a:gd name="connsiteX245" fmla="*/ 1318687 w 7467600"/>
              <a:gd name="connsiteY245" fmla="*/ 3113840 h 6858000"/>
              <a:gd name="connsiteX246" fmla="*/ 5453702 w 7467600"/>
              <a:gd name="connsiteY246" fmla="*/ 3090882 h 6858000"/>
              <a:gd name="connsiteX247" fmla="*/ 5480135 w 7467600"/>
              <a:gd name="connsiteY247" fmla="*/ 3565802 h 6858000"/>
              <a:gd name="connsiteX248" fmla="*/ 5499023 w 7467600"/>
              <a:gd name="connsiteY248" fmla="*/ 4166310 h 6858000"/>
              <a:gd name="connsiteX249" fmla="*/ 5547022 w 7467600"/>
              <a:gd name="connsiteY249" fmla="*/ 3607838 h 6858000"/>
              <a:gd name="connsiteX250" fmla="*/ 5515964 w 7467600"/>
              <a:gd name="connsiteY250" fmla="*/ 3378541 h 6858000"/>
              <a:gd name="connsiteX251" fmla="*/ 5453702 w 7467600"/>
              <a:gd name="connsiteY251" fmla="*/ 3090882 h 6858000"/>
              <a:gd name="connsiteX252" fmla="*/ 1238695 w 7467600"/>
              <a:gd name="connsiteY252" fmla="*/ 3076820 h 6858000"/>
              <a:gd name="connsiteX253" fmla="*/ 716371 w 7467600"/>
              <a:gd name="connsiteY253" fmla="*/ 3293249 h 6858000"/>
              <a:gd name="connsiteX254" fmla="*/ 579522 w 7467600"/>
              <a:gd name="connsiteY254" fmla="*/ 3371759 h 6858000"/>
              <a:gd name="connsiteX255" fmla="*/ 600288 w 7467600"/>
              <a:gd name="connsiteY255" fmla="*/ 3365555 h 6858000"/>
              <a:gd name="connsiteX256" fmla="*/ 840692 w 7467600"/>
              <a:gd name="connsiteY256" fmla="*/ 3284921 h 6858000"/>
              <a:gd name="connsiteX257" fmla="*/ 979248 w 7467600"/>
              <a:gd name="connsiteY257" fmla="*/ 3221003 h 6858000"/>
              <a:gd name="connsiteX258" fmla="*/ 1053282 w 7467600"/>
              <a:gd name="connsiteY258" fmla="*/ 3185247 h 6858000"/>
              <a:gd name="connsiteX259" fmla="*/ 1320603 w 7467600"/>
              <a:gd name="connsiteY259" fmla="*/ 3081281 h 6858000"/>
              <a:gd name="connsiteX260" fmla="*/ 1238695 w 7467600"/>
              <a:gd name="connsiteY260" fmla="*/ 3076820 h 6858000"/>
              <a:gd name="connsiteX261" fmla="*/ 5425627 w 7467600"/>
              <a:gd name="connsiteY261" fmla="*/ 2954192 h 6858000"/>
              <a:gd name="connsiteX262" fmla="*/ 5470770 w 7467600"/>
              <a:gd name="connsiteY262" fmla="*/ 3005435 h 6858000"/>
              <a:gd name="connsiteX263" fmla="*/ 5519779 w 7467600"/>
              <a:gd name="connsiteY263" fmla="*/ 4359223 h 6858000"/>
              <a:gd name="connsiteX264" fmla="*/ 5520293 w 7467600"/>
              <a:gd name="connsiteY264" fmla="*/ 4360602 h 6858000"/>
              <a:gd name="connsiteX265" fmla="*/ 5767221 w 7467600"/>
              <a:gd name="connsiteY265" fmla="*/ 4665564 h 6858000"/>
              <a:gd name="connsiteX266" fmla="*/ 6937169 w 7467600"/>
              <a:gd name="connsiteY266" fmla="*/ 4815941 h 6858000"/>
              <a:gd name="connsiteX267" fmla="*/ 6953922 w 7467600"/>
              <a:gd name="connsiteY267" fmla="*/ 4890068 h 6858000"/>
              <a:gd name="connsiteX268" fmla="*/ 6071359 w 7467600"/>
              <a:gd name="connsiteY268" fmla="*/ 4770770 h 6858000"/>
              <a:gd name="connsiteX269" fmla="*/ 6038839 w 7467600"/>
              <a:gd name="connsiteY269" fmla="*/ 4764474 h 6858000"/>
              <a:gd name="connsiteX270" fmla="*/ 6038706 w 7467600"/>
              <a:gd name="connsiteY270" fmla="*/ 4763847 h 6858000"/>
              <a:gd name="connsiteX271" fmla="*/ 6037784 w 7467600"/>
              <a:gd name="connsiteY271" fmla="*/ 4764270 h 6858000"/>
              <a:gd name="connsiteX272" fmla="*/ 6038839 w 7467600"/>
              <a:gd name="connsiteY272" fmla="*/ 4764474 h 6858000"/>
              <a:gd name="connsiteX273" fmla="*/ 6040338 w 7467600"/>
              <a:gd name="connsiteY273" fmla="*/ 4771418 h 6858000"/>
              <a:gd name="connsiteX274" fmla="*/ 6024488 w 7467600"/>
              <a:gd name="connsiteY274" fmla="*/ 4809903 h 6858000"/>
              <a:gd name="connsiteX275" fmla="*/ 5599771 w 7467600"/>
              <a:gd name="connsiteY275" fmla="*/ 5509652 h 6858000"/>
              <a:gd name="connsiteX276" fmla="*/ 5548843 w 7467600"/>
              <a:gd name="connsiteY276" fmla="*/ 5563845 h 6858000"/>
              <a:gd name="connsiteX277" fmla="*/ 5940952 w 7467600"/>
              <a:gd name="connsiteY277" fmla="*/ 6250028 h 6858000"/>
              <a:gd name="connsiteX278" fmla="*/ 6043441 w 7467600"/>
              <a:gd name="connsiteY278" fmla="*/ 6665847 h 6858000"/>
              <a:gd name="connsiteX279" fmla="*/ 6093432 w 7467600"/>
              <a:gd name="connsiteY279" fmla="*/ 6858000 h 6858000"/>
              <a:gd name="connsiteX280" fmla="*/ 6034344 w 7467600"/>
              <a:gd name="connsiteY280" fmla="*/ 6858000 h 6858000"/>
              <a:gd name="connsiteX281" fmla="*/ 6026679 w 7467600"/>
              <a:gd name="connsiteY281" fmla="*/ 6836959 h 6858000"/>
              <a:gd name="connsiteX282" fmla="*/ 5800441 w 7467600"/>
              <a:gd name="connsiteY282" fmla="*/ 6335286 h 6858000"/>
              <a:gd name="connsiteX283" fmla="*/ 5526562 w 7467600"/>
              <a:gd name="connsiteY283" fmla="*/ 5705388 h 6858000"/>
              <a:gd name="connsiteX284" fmla="*/ 5519640 w 7467600"/>
              <a:gd name="connsiteY284" fmla="*/ 5683774 h 6858000"/>
              <a:gd name="connsiteX285" fmla="*/ 5844559 w 7467600"/>
              <a:gd name="connsiteY285" fmla="*/ 6553349 h 6858000"/>
              <a:gd name="connsiteX286" fmla="*/ 5975994 w 7467600"/>
              <a:gd name="connsiteY286" fmla="*/ 6858000 h 6858000"/>
              <a:gd name="connsiteX287" fmla="*/ 5898547 w 7467600"/>
              <a:gd name="connsiteY287" fmla="*/ 6858000 h 6858000"/>
              <a:gd name="connsiteX288" fmla="*/ 5682041 w 7467600"/>
              <a:gd name="connsiteY288" fmla="*/ 6355860 h 6858000"/>
              <a:gd name="connsiteX289" fmla="*/ 5461758 w 7467600"/>
              <a:gd name="connsiteY289" fmla="*/ 5820220 h 6858000"/>
              <a:gd name="connsiteX290" fmla="*/ 5237282 w 7467600"/>
              <a:gd name="connsiteY290" fmla="*/ 6579086 h 6858000"/>
              <a:gd name="connsiteX291" fmla="*/ 5115009 w 7467600"/>
              <a:gd name="connsiteY291" fmla="*/ 6858000 h 6858000"/>
              <a:gd name="connsiteX292" fmla="*/ 5028074 w 7467600"/>
              <a:gd name="connsiteY292" fmla="*/ 6858000 h 6858000"/>
              <a:gd name="connsiteX293" fmla="*/ 5079508 w 7467600"/>
              <a:gd name="connsiteY293" fmla="*/ 6749074 h 6858000"/>
              <a:gd name="connsiteX294" fmla="*/ 5371846 w 7467600"/>
              <a:gd name="connsiteY294" fmla="*/ 5924413 h 6858000"/>
              <a:gd name="connsiteX295" fmla="*/ 5270512 w 7467600"/>
              <a:gd name="connsiteY295" fmla="*/ 6138975 h 6858000"/>
              <a:gd name="connsiteX296" fmla="*/ 5062409 w 7467600"/>
              <a:gd name="connsiteY296" fmla="*/ 6653544 h 6858000"/>
              <a:gd name="connsiteX297" fmla="*/ 5036628 w 7467600"/>
              <a:gd name="connsiteY297" fmla="*/ 6754247 h 6858000"/>
              <a:gd name="connsiteX298" fmla="*/ 5009112 w 7467600"/>
              <a:gd name="connsiteY298" fmla="*/ 6858000 h 6858000"/>
              <a:gd name="connsiteX299" fmla="*/ 4976679 w 7467600"/>
              <a:gd name="connsiteY299" fmla="*/ 6858000 h 6858000"/>
              <a:gd name="connsiteX300" fmla="*/ 5006537 w 7467600"/>
              <a:gd name="connsiteY300" fmla="*/ 6747068 h 6858000"/>
              <a:gd name="connsiteX301" fmla="*/ 5032723 w 7467600"/>
              <a:gd name="connsiteY301" fmla="*/ 6644957 h 6858000"/>
              <a:gd name="connsiteX302" fmla="*/ 5242949 w 7467600"/>
              <a:gd name="connsiteY302" fmla="*/ 6125175 h 6858000"/>
              <a:gd name="connsiteX303" fmla="*/ 5286321 w 7467600"/>
              <a:gd name="connsiteY303" fmla="*/ 6033555 h 6858000"/>
              <a:gd name="connsiteX304" fmla="*/ 5008210 w 7467600"/>
              <a:gd name="connsiteY304" fmla="*/ 6649194 h 6858000"/>
              <a:gd name="connsiteX305" fmla="*/ 4986321 w 7467600"/>
              <a:gd name="connsiteY305" fmla="*/ 6765687 h 6858000"/>
              <a:gd name="connsiteX306" fmla="*/ 4973474 w 7467600"/>
              <a:gd name="connsiteY306" fmla="*/ 6858000 h 6858000"/>
              <a:gd name="connsiteX307" fmla="*/ 4907178 w 7467600"/>
              <a:gd name="connsiteY307" fmla="*/ 6858000 h 6858000"/>
              <a:gd name="connsiteX308" fmla="*/ 4910810 w 7467600"/>
              <a:gd name="connsiteY308" fmla="*/ 6829660 h 6858000"/>
              <a:gd name="connsiteX309" fmla="*/ 4987461 w 7467600"/>
              <a:gd name="connsiteY309" fmla="*/ 6432994 h 6858000"/>
              <a:gd name="connsiteX310" fmla="*/ 5179262 w 7467600"/>
              <a:gd name="connsiteY310" fmla="*/ 6035044 h 6858000"/>
              <a:gd name="connsiteX311" fmla="*/ 4689678 w 7467600"/>
              <a:gd name="connsiteY311" fmla="*/ 6440241 h 6858000"/>
              <a:gd name="connsiteX312" fmla="*/ 4477543 w 7467600"/>
              <a:gd name="connsiteY312" fmla="*/ 6674836 h 6858000"/>
              <a:gd name="connsiteX313" fmla="*/ 4329957 w 7467600"/>
              <a:gd name="connsiteY313" fmla="*/ 6858000 h 6858000"/>
              <a:gd name="connsiteX314" fmla="*/ 4218595 w 7467600"/>
              <a:gd name="connsiteY314" fmla="*/ 6858000 h 6858000"/>
              <a:gd name="connsiteX315" fmla="*/ 4368888 w 7467600"/>
              <a:gd name="connsiteY315" fmla="*/ 6668412 h 6858000"/>
              <a:gd name="connsiteX316" fmla="*/ 4563091 w 7467600"/>
              <a:gd name="connsiteY316" fmla="*/ 6442508 h 6858000"/>
              <a:gd name="connsiteX317" fmla="*/ 5387324 w 7467600"/>
              <a:gd name="connsiteY317" fmla="*/ 5705830 h 6858000"/>
              <a:gd name="connsiteX318" fmla="*/ 5073620 w 7467600"/>
              <a:gd name="connsiteY318" fmla="*/ 5955437 h 6858000"/>
              <a:gd name="connsiteX319" fmla="*/ 4689789 w 7467600"/>
              <a:gd name="connsiteY319" fmla="*/ 6268382 h 6858000"/>
              <a:gd name="connsiteX320" fmla="*/ 4418722 w 7467600"/>
              <a:gd name="connsiteY320" fmla="*/ 6570886 h 6858000"/>
              <a:gd name="connsiteX321" fmla="*/ 4214944 w 7467600"/>
              <a:gd name="connsiteY321" fmla="*/ 6858000 h 6858000"/>
              <a:gd name="connsiteX322" fmla="*/ 4177898 w 7467600"/>
              <a:gd name="connsiteY322" fmla="*/ 6858000 h 6858000"/>
              <a:gd name="connsiteX323" fmla="*/ 4391597 w 7467600"/>
              <a:gd name="connsiteY323" fmla="*/ 6556370 h 6858000"/>
              <a:gd name="connsiteX324" fmla="*/ 4668889 w 7467600"/>
              <a:gd name="connsiteY324" fmla="*/ 6246399 h 6858000"/>
              <a:gd name="connsiteX325" fmla="*/ 5055427 w 7467600"/>
              <a:gd name="connsiteY325" fmla="*/ 5931476 h 6858000"/>
              <a:gd name="connsiteX326" fmla="*/ 5371814 w 7467600"/>
              <a:gd name="connsiteY326" fmla="*/ 5678975 h 6858000"/>
              <a:gd name="connsiteX327" fmla="*/ 4987918 w 7467600"/>
              <a:gd name="connsiteY327" fmla="*/ 5838701 h 6858000"/>
              <a:gd name="connsiteX328" fmla="*/ 4317146 w 7467600"/>
              <a:gd name="connsiteY328" fmla="*/ 6587716 h 6858000"/>
              <a:gd name="connsiteX329" fmla="*/ 4171627 w 7467600"/>
              <a:gd name="connsiteY329" fmla="*/ 6858000 h 6858000"/>
              <a:gd name="connsiteX330" fmla="*/ 4081585 w 7467600"/>
              <a:gd name="connsiteY330" fmla="*/ 6858000 h 6858000"/>
              <a:gd name="connsiteX331" fmla="*/ 4238603 w 7467600"/>
              <a:gd name="connsiteY331" fmla="*/ 6559341 h 6858000"/>
              <a:gd name="connsiteX332" fmla="*/ 4778333 w 7467600"/>
              <a:gd name="connsiteY332" fmla="*/ 5873626 h 6858000"/>
              <a:gd name="connsiteX333" fmla="*/ 5414185 w 7467600"/>
              <a:gd name="connsiteY333" fmla="*/ 5573882 h 6858000"/>
              <a:gd name="connsiteX334" fmla="*/ 5959648 w 7467600"/>
              <a:gd name="connsiteY334" fmla="*/ 4760797 h 6858000"/>
              <a:gd name="connsiteX335" fmla="*/ 5355019 w 7467600"/>
              <a:gd name="connsiteY335" fmla="*/ 4734672 h 6858000"/>
              <a:gd name="connsiteX336" fmla="*/ 5083565 w 7467600"/>
              <a:gd name="connsiteY336" fmla="*/ 5179121 h 6858000"/>
              <a:gd name="connsiteX337" fmla="*/ 4713577 w 7467600"/>
              <a:gd name="connsiteY337" fmla="*/ 5616803 h 6858000"/>
              <a:gd name="connsiteX338" fmla="*/ 3989559 w 7467600"/>
              <a:gd name="connsiteY338" fmla="*/ 6145945 h 6858000"/>
              <a:gd name="connsiteX339" fmla="*/ 3939824 w 7467600"/>
              <a:gd name="connsiteY339" fmla="*/ 6066900 h 6858000"/>
              <a:gd name="connsiteX340" fmla="*/ 4584537 w 7467600"/>
              <a:gd name="connsiteY340" fmla="*/ 5324826 h 6858000"/>
              <a:gd name="connsiteX341" fmla="*/ 5037105 w 7467600"/>
              <a:gd name="connsiteY341" fmla="*/ 5088765 h 6858000"/>
              <a:gd name="connsiteX342" fmla="*/ 5039930 w 7467600"/>
              <a:gd name="connsiteY342" fmla="*/ 5089585 h 6858000"/>
              <a:gd name="connsiteX343" fmla="*/ 5263764 w 7467600"/>
              <a:gd name="connsiteY343" fmla="*/ 4735525 h 6858000"/>
              <a:gd name="connsiteX344" fmla="*/ 4086300 w 7467600"/>
              <a:gd name="connsiteY344" fmla="*/ 4884599 h 6858000"/>
              <a:gd name="connsiteX345" fmla="*/ 4085485 w 7467600"/>
              <a:gd name="connsiteY345" fmla="*/ 4899070 h 6858000"/>
              <a:gd name="connsiteX346" fmla="*/ 3871915 w 7467600"/>
              <a:gd name="connsiteY346" fmla="*/ 5253645 h 6858000"/>
              <a:gd name="connsiteX347" fmla="*/ 3799374 w 7467600"/>
              <a:gd name="connsiteY347" fmla="*/ 5466127 h 6858000"/>
              <a:gd name="connsiteX348" fmla="*/ 3498850 w 7467600"/>
              <a:gd name="connsiteY348" fmla="*/ 6661888 h 6858000"/>
              <a:gd name="connsiteX349" fmla="*/ 3399216 w 7467600"/>
              <a:gd name="connsiteY349" fmla="*/ 6858000 h 6858000"/>
              <a:gd name="connsiteX350" fmla="*/ 3303688 w 7467600"/>
              <a:gd name="connsiteY350" fmla="*/ 6858000 h 6858000"/>
              <a:gd name="connsiteX351" fmla="*/ 3391774 w 7467600"/>
              <a:gd name="connsiteY351" fmla="*/ 6697181 h 6858000"/>
              <a:gd name="connsiteX352" fmla="*/ 3735540 w 7467600"/>
              <a:gd name="connsiteY352" fmla="*/ 5546923 h 6858000"/>
              <a:gd name="connsiteX353" fmla="*/ 3729438 w 7467600"/>
              <a:gd name="connsiteY353" fmla="*/ 5569058 h 6858000"/>
              <a:gd name="connsiteX354" fmla="*/ 3707782 w 7467600"/>
              <a:gd name="connsiteY354" fmla="*/ 5644908 h 6858000"/>
              <a:gd name="connsiteX355" fmla="*/ 3583827 w 7467600"/>
              <a:gd name="connsiteY355" fmla="*/ 6039215 h 6858000"/>
              <a:gd name="connsiteX356" fmla="*/ 3547861 w 7467600"/>
              <a:gd name="connsiteY356" fmla="*/ 6129609 h 6858000"/>
              <a:gd name="connsiteX357" fmla="*/ 3490905 w 7467600"/>
              <a:gd name="connsiteY357" fmla="*/ 6277660 h 6858000"/>
              <a:gd name="connsiteX358" fmla="*/ 3455859 w 7467600"/>
              <a:gd name="connsiteY358" fmla="*/ 6391301 h 6858000"/>
              <a:gd name="connsiteX359" fmla="*/ 3429112 w 7467600"/>
              <a:gd name="connsiteY359" fmla="*/ 6479469 h 6858000"/>
              <a:gd name="connsiteX360" fmla="*/ 3304862 w 7467600"/>
              <a:gd name="connsiteY360" fmla="*/ 6796476 h 6858000"/>
              <a:gd name="connsiteX361" fmla="*/ 3276071 w 7467600"/>
              <a:gd name="connsiteY361" fmla="*/ 6858000 h 6858000"/>
              <a:gd name="connsiteX362" fmla="*/ 3240805 w 7467600"/>
              <a:gd name="connsiteY362" fmla="*/ 6858000 h 6858000"/>
              <a:gd name="connsiteX363" fmla="*/ 3275917 w 7467600"/>
              <a:gd name="connsiteY363" fmla="*/ 6783192 h 6858000"/>
              <a:gd name="connsiteX364" fmla="*/ 3399358 w 7467600"/>
              <a:gd name="connsiteY364" fmla="*/ 6469011 h 6858000"/>
              <a:gd name="connsiteX365" fmla="*/ 3425650 w 7467600"/>
              <a:gd name="connsiteY365" fmla="*/ 6381333 h 6858000"/>
              <a:gd name="connsiteX366" fmla="*/ 3460661 w 7467600"/>
              <a:gd name="connsiteY366" fmla="*/ 6266763 h 6858000"/>
              <a:gd name="connsiteX367" fmla="*/ 3518021 w 7467600"/>
              <a:gd name="connsiteY367" fmla="*/ 6117298 h 6858000"/>
              <a:gd name="connsiteX368" fmla="*/ 3554035 w 7467600"/>
              <a:gd name="connsiteY368" fmla="*/ 6027832 h 6858000"/>
              <a:gd name="connsiteX369" fmla="*/ 3677174 w 7467600"/>
              <a:gd name="connsiteY369" fmla="*/ 5636351 h 6858000"/>
              <a:gd name="connsiteX370" fmla="*/ 3698819 w 7467600"/>
              <a:gd name="connsiteY370" fmla="*/ 5560503 h 6858000"/>
              <a:gd name="connsiteX371" fmla="*/ 3702094 w 7467600"/>
              <a:gd name="connsiteY371" fmla="*/ 5549194 h 6858000"/>
              <a:gd name="connsiteX372" fmla="*/ 3398355 w 7467600"/>
              <a:gd name="connsiteY372" fmla="*/ 6094603 h 6858000"/>
              <a:gd name="connsiteX373" fmla="*/ 3193941 w 7467600"/>
              <a:gd name="connsiteY373" fmla="*/ 6798775 h 6858000"/>
              <a:gd name="connsiteX374" fmla="*/ 3184140 w 7467600"/>
              <a:gd name="connsiteY374" fmla="*/ 6858000 h 6858000"/>
              <a:gd name="connsiteX375" fmla="*/ 3099978 w 7467600"/>
              <a:gd name="connsiteY375" fmla="*/ 6858000 h 6858000"/>
              <a:gd name="connsiteX376" fmla="*/ 3101556 w 7467600"/>
              <a:gd name="connsiteY376" fmla="*/ 6843337 h 6858000"/>
              <a:gd name="connsiteX377" fmla="*/ 3370162 w 7467600"/>
              <a:gd name="connsiteY377" fmla="*/ 5785550 h 6858000"/>
              <a:gd name="connsiteX378" fmla="*/ 3746477 w 7467600"/>
              <a:gd name="connsiteY378" fmla="*/ 5377889 h 6858000"/>
              <a:gd name="connsiteX379" fmla="*/ 3863399 w 7467600"/>
              <a:gd name="connsiteY379" fmla="*/ 5087257 h 6858000"/>
              <a:gd name="connsiteX380" fmla="*/ 3968712 w 7467600"/>
              <a:gd name="connsiteY380" fmla="*/ 4913989 h 6858000"/>
              <a:gd name="connsiteX381" fmla="*/ 2792390 w 7467600"/>
              <a:gd name="connsiteY381" fmla="*/ 5382974 h 6858000"/>
              <a:gd name="connsiteX382" fmla="*/ 2714982 w 7467600"/>
              <a:gd name="connsiteY382" fmla="*/ 5427051 h 6858000"/>
              <a:gd name="connsiteX383" fmla="*/ 2813361 w 7467600"/>
              <a:gd name="connsiteY383" fmla="*/ 6023912 h 6858000"/>
              <a:gd name="connsiteX384" fmla="*/ 2688430 w 7467600"/>
              <a:gd name="connsiteY384" fmla="*/ 6801564 h 6858000"/>
              <a:gd name="connsiteX385" fmla="*/ 2629626 w 7467600"/>
              <a:gd name="connsiteY385" fmla="*/ 6763394 h 6858000"/>
              <a:gd name="connsiteX386" fmla="*/ 2565328 w 7467600"/>
              <a:gd name="connsiteY386" fmla="*/ 5516399 h 6858000"/>
              <a:gd name="connsiteX387" fmla="*/ 1922999 w 7467600"/>
              <a:gd name="connsiteY387" fmla="*/ 5980343 h 6858000"/>
              <a:gd name="connsiteX388" fmla="*/ 1950261 w 7467600"/>
              <a:gd name="connsiteY388" fmla="*/ 6405858 h 6858000"/>
              <a:gd name="connsiteX389" fmla="*/ 2365554 w 7467600"/>
              <a:gd name="connsiteY389" fmla="*/ 6759107 h 6858000"/>
              <a:gd name="connsiteX390" fmla="*/ 2424142 w 7467600"/>
              <a:gd name="connsiteY390" fmla="*/ 6858000 h 6858000"/>
              <a:gd name="connsiteX391" fmla="*/ 2395994 w 7467600"/>
              <a:gd name="connsiteY391" fmla="*/ 6858000 h 6858000"/>
              <a:gd name="connsiteX392" fmla="*/ 2392863 w 7467600"/>
              <a:gd name="connsiteY392" fmla="*/ 6852964 h 6858000"/>
              <a:gd name="connsiteX393" fmla="*/ 2017589 w 7467600"/>
              <a:gd name="connsiteY393" fmla="*/ 6493982 h 6858000"/>
              <a:gd name="connsiteX394" fmla="*/ 2147336 w 7467600"/>
              <a:gd name="connsiteY394" fmla="*/ 6594052 h 6858000"/>
              <a:gd name="connsiteX395" fmla="*/ 2207047 w 7467600"/>
              <a:gd name="connsiteY395" fmla="*/ 6654540 h 6858000"/>
              <a:gd name="connsiteX396" fmla="*/ 2299106 w 7467600"/>
              <a:gd name="connsiteY396" fmla="*/ 6778931 h 6858000"/>
              <a:gd name="connsiteX397" fmla="*/ 2314430 w 7467600"/>
              <a:gd name="connsiteY397" fmla="*/ 6801144 h 6858000"/>
              <a:gd name="connsiteX398" fmla="*/ 2352406 w 7467600"/>
              <a:gd name="connsiteY398" fmla="*/ 6858000 h 6858000"/>
              <a:gd name="connsiteX399" fmla="*/ 2314492 w 7467600"/>
              <a:gd name="connsiteY399" fmla="*/ 6858000 h 6858000"/>
              <a:gd name="connsiteX400" fmla="*/ 2288095 w 7467600"/>
              <a:gd name="connsiteY400" fmla="*/ 6818030 h 6858000"/>
              <a:gd name="connsiteX401" fmla="*/ 2272768 w 7467600"/>
              <a:gd name="connsiteY401" fmla="*/ 6795822 h 6858000"/>
              <a:gd name="connsiteX402" fmla="*/ 2182715 w 7467600"/>
              <a:gd name="connsiteY402" fmla="*/ 6675071 h 6858000"/>
              <a:gd name="connsiteX403" fmla="*/ 2032061 w 7467600"/>
              <a:gd name="connsiteY403" fmla="*/ 6541380 h 6858000"/>
              <a:gd name="connsiteX404" fmla="*/ 2257220 w 7467600"/>
              <a:gd name="connsiteY404" fmla="*/ 6826257 h 6858000"/>
              <a:gd name="connsiteX405" fmla="*/ 2281324 w 7467600"/>
              <a:gd name="connsiteY405" fmla="*/ 6858000 h 6858000"/>
              <a:gd name="connsiteX406" fmla="*/ 2242860 w 7467600"/>
              <a:gd name="connsiteY406" fmla="*/ 6858000 h 6858000"/>
              <a:gd name="connsiteX407" fmla="*/ 2232818 w 7467600"/>
              <a:gd name="connsiteY407" fmla="*/ 6844926 h 6858000"/>
              <a:gd name="connsiteX408" fmla="*/ 1990172 w 7467600"/>
              <a:gd name="connsiteY408" fmla="*/ 6542121 h 6858000"/>
              <a:gd name="connsiteX409" fmla="*/ 2124090 w 7467600"/>
              <a:gd name="connsiteY409" fmla="*/ 6761017 h 6858000"/>
              <a:gd name="connsiteX410" fmla="*/ 2200380 w 7467600"/>
              <a:gd name="connsiteY410" fmla="*/ 6858000 h 6858000"/>
              <a:gd name="connsiteX411" fmla="*/ 2147507 w 7467600"/>
              <a:gd name="connsiteY411" fmla="*/ 6858000 h 6858000"/>
              <a:gd name="connsiteX412" fmla="*/ 2070668 w 7467600"/>
              <a:gd name="connsiteY412" fmla="*/ 6761520 h 6858000"/>
              <a:gd name="connsiteX413" fmla="*/ 1975142 w 7467600"/>
              <a:gd name="connsiteY413" fmla="*/ 6585570 h 6858000"/>
              <a:gd name="connsiteX414" fmla="*/ 2050035 w 7467600"/>
              <a:gd name="connsiteY414" fmla="*/ 6813345 h 6858000"/>
              <a:gd name="connsiteX415" fmla="*/ 2063025 w 7467600"/>
              <a:gd name="connsiteY415" fmla="*/ 6858000 h 6858000"/>
              <a:gd name="connsiteX416" fmla="*/ 2021675 w 7467600"/>
              <a:gd name="connsiteY416" fmla="*/ 6858000 h 6858000"/>
              <a:gd name="connsiteX417" fmla="*/ 2019308 w 7467600"/>
              <a:gd name="connsiteY417" fmla="*/ 6847118 h 6858000"/>
              <a:gd name="connsiteX418" fmla="*/ 1938835 w 7467600"/>
              <a:gd name="connsiteY418" fmla="*/ 6551160 h 6858000"/>
              <a:gd name="connsiteX419" fmla="*/ 1953230 w 7467600"/>
              <a:gd name="connsiteY419" fmla="*/ 6759699 h 6858000"/>
              <a:gd name="connsiteX420" fmla="*/ 1956763 w 7467600"/>
              <a:gd name="connsiteY420" fmla="*/ 6778191 h 6858000"/>
              <a:gd name="connsiteX421" fmla="*/ 1967925 w 7467600"/>
              <a:gd name="connsiteY421" fmla="*/ 6858000 h 6858000"/>
              <a:gd name="connsiteX422" fmla="*/ 1936622 w 7467600"/>
              <a:gd name="connsiteY422" fmla="*/ 6858000 h 6858000"/>
              <a:gd name="connsiteX423" fmla="*/ 1926261 w 7467600"/>
              <a:gd name="connsiteY423" fmla="*/ 6784064 h 6858000"/>
              <a:gd name="connsiteX424" fmla="*/ 1922724 w 7467600"/>
              <a:gd name="connsiteY424" fmla="*/ 6765577 h 6858000"/>
              <a:gd name="connsiteX425" fmla="*/ 1904650 w 7467600"/>
              <a:gd name="connsiteY425" fmla="*/ 6639616 h 6858000"/>
              <a:gd name="connsiteX426" fmla="*/ 1885273 w 7467600"/>
              <a:gd name="connsiteY426" fmla="*/ 6858000 h 6858000"/>
              <a:gd name="connsiteX427" fmla="*/ 1854363 w 7467600"/>
              <a:gd name="connsiteY427" fmla="*/ 6858000 h 6858000"/>
              <a:gd name="connsiteX428" fmla="*/ 1880391 w 7467600"/>
              <a:gd name="connsiteY428" fmla="*/ 6603796 h 6858000"/>
              <a:gd name="connsiteX429" fmla="*/ 1818273 w 7467600"/>
              <a:gd name="connsiteY429" fmla="*/ 6715729 h 6858000"/>
              <a:gd name="connsiteX430" fmla="*/ 1794691 w 7467600"/>
              <a:gd name="connsiteY430" fmla="*/ 6843239 h 6858000"/>
              <a:gd name="connsiteX431" fmla="*/ 1794914 w 7467600"/>
              <a:gd name="connsiteY431" fmla="*/ 6858000 h 6858000"/>
              <a:gd name="connsiteX432" fmla="*/ 1746128 w 7467600"/>
              <a:gd name="connsiteY432" fmla="*/ 6858000 h 6858000"/>
              <a:gd name="connsiteX433" fmla="*/ 1753934 w 7467600"/>
              <a:gd name="connsiteY433" fmla="*/ 6724796 h 6858000"/>
              <a:gd name="connsiteX434" fmla="*/ 1792053 w 7467600"/>
              <a:gd name="connsiteY434" fmla="*/ 6572396 h 6858000"/>
              <a:gd name="connsiteX435" fmla="*/ 1862248 w 7467600"/>
              <a:gd name="connsiteY435" fmla="*/ 6266397 h 6858000"/>
              <a:gd name="connsiteX436" fmla="*/ 1862250 w 7467600"/>
              <a:gd name="connsiteY436" fmla="*/ 6033531 h 6858000"/>
              <a:gd name="connsiteX437" fmla="*/ 1211999 w 7467600"/>
              <a:gd name="connsiteY437" fmla="*/ 6683610 h 6858000"/>
              <a:gd name="connsiteX438" fmla="*/ 1213266 w 7467600"/>
              <a:gd name="connsiteY438" fmla="*/ 6691947 h 6858000"/>
              <a:gd name="connsiteX439" fmla="*/ 1203370 w 7467600"/>
              <a:gd name="connsiteY439" fmla="*/ 6850676 h 6858000"/>
              <a:gd name="connsiteX440" fmla="*/ 1203671 w 7467600"/>
              <a:gd name="connsiteY440" fmla="*/ 6858000 h 6858000"/>
              <a:gd name="connsiteX441" fmla="*/ 1143180 w 7467600"/>
              <a:gd name="connsiteY441" fmla="*/ 6858000 h 6858000"/>
              <a:gd name="connsiteX442" fmla="*/ 1142176 w 7467600"/>
              <a:gd name="connsiteY442" fmla="*/ 6766045 h 6858000"/>
              <a:gd name="connsiteX443" fmla="*/ 1067484 w 7467600"/>
              <a:gd name="connsiteY443" fmla="*/ 6858000 h 6858000"/>
              <a:gd name="connsiteX444" fmla="*/ 953928 w 7467600"/>
              <a:gd name="connsiteY444" fmla="*/ 6858000 h 6858000"/>
              <a:gd name="connsiteX445" fmla="*/ 959715 w 7467600"/>
              <a:gd name="connsiteY445" fmla="*/ 6850185 h 6858000"/>
              <a:gd name="connsiteX446" fmla="*/ 1483788 w 7467600"/>
              <a:gd name="connsiteY446" fmla="*/ 6259174 h 6858000"/>
              <a:gd name="connsiteX447" fmla="*/ 1100671 w 7467600"/>
              <a:gd name="connsiteY447" fmla="*/ 6252137 h 6858000"/>
              <a:gd name="connsiteX448" fmla="*/ 1090144 w 7467600"/>
              <a:gd name="connsiteY448" fmla="*/ 6256748 h 6858000"/>
              <a:gd name="connsiteX449" fmla="*/ 1095872 w 7467600"/>
              <a:gd name="connsiteY449" fmla="*/ 6271892 h 6858000"/>
              <a:gd name="connsiteX450" fmla="*/ 262785 w 7467600"/>
              <a:gd name="connsiteY450" fmla="*/ 6845450 h 6858000"/>
              <a:gd name="connsiteX451" fmla="*/ 209968 w 7467600"/>
              <a:gd name="connsiteY451" fmla="*/ 6770713 h 6858000"/>
              <a:gd name="connsiteX452" fmla="*/ 873460 w 7467600"/>
              <a:gd name="connsiteY452" fmla="*/ 6253768 h 6858000"/>
              <a:gd name="connsiteX453" fmla="*/ 192686 w 7467600"/>
              <a:gd name="connsiteY453" fmla="*/ 5849257 h 6858000"/>
              <a:gd name="connsiteX454" fmla="*/ 4696 w 7467600"/>
              <a:gd name="connsiteY454" fmla="*/ 5697668 h 6858000"/>
              <a:gd name="connsiteX455" fmla="*/ 0 w 7467600"/>
              <a:gd name="connsiteY455" fmla="*/ 5689984 h 6858000"/>
              <a:gd name="connsiteX456" fmla="*/ 0 w 7467600"/>
              <a:gd name="connsiteY456" fmla="*/ 5513472 h 6858000"/>
              <a:gd name="connsiteX457" fmla="*/ 174101 w 7467600"/>
              <a:gd name="connsiteY457" fmla="*/ 5620277 h 6858000"/>
              <a:gd name="connsiteX458" fmla="*/ 891800 w 7467600"/>
              <a:gd name="connsiteY458" fmla="*/ 6036935 h 6858000"/>
              <a:gd name="connsiteX459" fmla="*/ 1072219 w 7467600"/>
              <a:gd name="connsiteY459" fmla="*/ 6169443 h 6858000"/>
              <a:gd name="connsiteX460" fmla="*/ 1074117 w 7467600"/>
              <a:gd name="connsiteY460" fmla="*/ 6170301 h 6858000"/>
              <a:gd name="connsiteX461" fmla="*/ 1083114 w 7467600"/>
              <a:gd name="connsiteY461" fmla="*/ 6174131 h 6858000"/>
              <a:gd name="connsiteX462" fmla="*/ 1543010 w 7467600"/>
              <a:gd name="connsiteY462" fmla="*/ 6191140 h 6858000"/>
              <a:gd name="connsiteX463" fmla="*/ 1551080 w 7467600"/>
              <a:gd name="connsiteY463" fmla="*/ 6195006 h 6858000"/>
              <a:gd name="connsiteX464" fmla="*/ 2345443 w 7467600"/>
              <a:gd name="connsiteY464" fmla="*/ 5549882 h 6858000"/>
              <a:gd name="connsiteX465" fmla="*/ 1721499 w 7467600"/>
              <a:gd name="connsiteY465" fmla="*/ 5599969 h 6858000"/>
              <a:gd name="connsiteX466" fmla="*/ 767716 w 7467600"/>
              <a:gd name="connsiteY466" fmla="*/ 5472768 h 6858000"/>
              <a:gd name="connsiteX467" fmla="*/ 722147 w 7467600"/>
              <a:gd name="connsiteY467" fmla="*/ 5393091 h 6858000"/>
              <a:gd name="connsiteX468" fmla="*/ 1485552 w 7467600"/>
              <a:gd name="connsiteY468" fmla="*/ 5313202 h 6858000"/>
              <a:gd name="connsiteX469" fmla="*/ 2143004 w 7467600"/>
              <a:gd name="connsiteY469" fmla="*/ 5402420 h 6858000"/>
              <a:gd name="connsiteX470" fmla="*/ 1933391 w 7467600"/>
              <a:gd name="connsiteY470" fmla="*/ 5156971 h 6858000"/>
              <a:gd name="connsiteX471" fmla="*/ 1827118 w 7467600"/>
              <a:gd name="connsiteY471" fmla="*/ 4968410 h 6858000"/>
              <a:gd name="connsiteX472" fmla="*/ 1837349 w 7467600"/>
              <a:gd name="connsiteY472" fmla="*/ 4956357 h 6858000"/>
              <a:gd name="connsiteX473" fmla="*/ 2162835 w 7467600"/>
              <a:gd name="connsiteY473" fmla="*/ 5187853 h 6858000"/>
              <a:gd name="connsiteX474" fmla="*/ 2257167 w 7467600"/>
              <a:gd name="connsiteY474" fmla="*/ 5462123 h 6858000"/>
              <a:gd name="connsiteX475" fmla="*/ 2261598 w 7467600"/>
              <a:gd name="connsiteY475" fmla="*/ 5467998 h 6858000"/>
              <a:gd name="connsiteX476" fmla="*/ 2437177 w 7467600"/>
              <a:gd name="connsiteY476" fmla="*/ 5479608 h 6858000"/>
              <a:gd name="connsiteX477" fmla="*/ 2445247 w 7467600"/>
              <a:gd name="connsiteY477" fmla="*/ 5483476 h 6858000"/>
              <a:gd name="connsiteX478" fmla="*/ 2743626 w 7467600"/>
              <a:gd name="connsiteY478" fmla="*/ 5304819 h 6858000"/>
              <a:gd name="connsiteX479" fmla="*/ 3048102 w 7467600"/>
              <a:gd name="connsiteY479" fmla="*/ 5150595 h 6858000"/>
              <a:gd name="connsiteX480" fmla="*/ 1799414 w 7467600"/>
              <a:gd name="connsiteY480" fmla="*/ 4694732 h 6858000"/>
              <a:gd name="connsiteX481" fmla="*/ 1771735 w 7467600"/>
              <a:gd name="connsiteY481" fmla="*/ 4619929 h 6858000"/>
              <a:gd name="connsiteX482" fmla="*/ 3104273 w 7467600"/>
              <a:gd name="connsiteY482" fmla="*/ 5076159 h 6858000"/>
              <a:gd name="connsiteX483" fmla="*/ 3113245 w 7467600"/>
              <a:gd name="connsiteY483" fmla="*/ 5090705 h 6858000"/>
              <a:gd name="connsiteX484" fmla="*/ 3126294 w 7467600"/>
              <a:gd name="connsiteY484" fmla="*/ 5114400 h 6858000"/>
              <a:gd name="connsiteX485" fmla="*/ 3937433 w 7467600"/>
              <a:gd name="connsiteY485" fmla="*/ 4830473 h 6858000"/>
              <a:gd name="connsiteX486" fmla="*/ 3590475 w 7467600"/>
              <a:gd name="connsiteY486" fmla="*/ 4597974 h 6858000"/>
              <a:gd name="connsiteX487" fmla="*/ 3100264 w 7467600"/>
              <a:gd name="connsiteY487" fmla="*/ 4579845 h 6858000"/>
              <a:gd name="connsiteX488" fmla="*/ 2183576 w 7467600"/>
              <a:gd name="connsiteY488" fmla="*/ 4227150 h 6858000"/>
              <a:gd name="connsiteX489" fmla="*/ 2151029 w 7467600"/>
              <a:gd name="connsiteY489" fmla="*/ 4146947 h 6858000"/>
              <a:gd name="connsiteX490" fmla="*/ 3563434 w 7467600"/>
              <a:gd name="connsiteY490" fmla="*/ 4469115 h 6858000"/>
              <a:gd name="connsiteX491" fmla="*/ 3177952 w 7467600"/>
              <a:gd name="connsiteY491" fmla="*/ 3657386 h 6858000"/>
              <a:gd name="connsiteX492" fmla="*/ 3189263 w 7467600"/>
              <a:gd name="connsiteY492" fmla="*/ 3625726 h 6858000"/>
              <a:gd name="connsiteX493" fmla="*/ 3560912 w 7467600"/>
              <a:gd name="connsiteY493" fmla="*/ 4079863 h 6858000"/>
              <a:gd name="connsiteX494" fmla="*/ 3626636 w 7467600"/>
              <a:gd name="connsiteY494" fmla="*/ 4512230 h 6858000"/>
              <a:gd name="connsiteX495" fmla="*/ 3653088 w 7467600"/>
              <a:gd name="connsiteY495" fmla="*/ 4521417 h 6858000"/>
              <a:gd name="connsiteX496" fmla="*/ 3988128 w 7467600"/>
              <a:gd name="connsiteY496" fmla="*/ 4817267 h 6858000"/>
              <a:gd name="connsiteX497" fmla="*/ 4830582 w 7467600"/>
              <a:gd name="connsiteY497" fmla="*/ 4676000 h 6858000"/>
              <a:gd name="connsiteX498" fmla="*/ 4830100 w 7467600"/>
              <a:gd name="connsiteY498" fmla="*/ 4675554 h 6858000"/>
              <a:gd name="connsiteX499" fmla="*/ 4036318 w 7467600"/>
              <a:gd name="connsiteY499" fmla="*/ 4147013 h 6858000"/>
              <a:gd name="connsiteX500" fmla="*/ 3432098 w 7467600"/>
              <a:gd name="connsiteY500" fmla="*/ 3537312 h 6858000"/>
              <a:gd name="connsiteX501" fmla="*/ 3446761 w 7467600"/>
              <a:gd name="connsiteY501" fmla="*/ 3461278 h 6858000"/>
              <a:gd name="connsiteX502" fmla="*/ 4419733 w 7467600"/>
              <a:gd name="connsiteY502" fmla="*/ 3963555 h 6858000"/>
              <a:gd name="connsiteX503" fmla="*/ 4781371 w 7467600"/>
              <a:gd name="connsiteY503" fmla="*/ 4458604 h 6858000"/>
              <a:gd name="connsiteX504" fmla="*/ 4780440 w 7467600"/>
              <a:gd name="connsiteY504" fmla="*/ 4470290 h 6858000"/>
              <a:gd name="connsiteX505" fmla="*/ 4898954 w 7467600"/>
              <a:gd name="connsiteY505" fmla="*/ 4662092 h 6858000"/>
              <a:gd name="connsiteX506" fmla="*/ 4900699 w 7467600"/>
              <a:gd name="connsiteY506" fmla="*/ 4670867 h 6858000"/>
              <a:gd name="connsiteX507" fmla="*/ 5714511 w 7467600"/>
              <a:gd name="connsiteY507" fmla="*/ 4663483 h 6858000"/>
              <a:gd name="connsiteX508" fmla="*/ 5464793 w 7467600"/>
              <a:gd name="connsiteY508" fmla="*/ 4393556 h 6858000"/>
              <a:gd name="connsiteX509" fmla="*/ 5461897 w 7467600"/>
              <a:gd name="connsiteY509" fmla="*/ 4390879 h 6858000"/>
              <a:gd name="connsiteX510" fmla="*/ 4294126 w 7467600"/>
              <a:gd name="connsiteY510" fmla="*/ 3303048 h 6858000"/>
              <a:gd name="connsiteX511" fmla="*/ 4305321 w 7467600"/>
              <a:gd name="connsiteY511" fmla="*/ 3256953 h 6858000"/>
              <a:gd name="connsiteX512" fmla="*/ 4949299 w 7467600"/>
              <a:gd name="connsiteY512" fmla="*/ 3766336 h 6858000"/>
              <a:gd name="connsiteX513" fmla="*/ 5291452 w 7467600"/>
              <a:gd name="connsiteY513" fmla="*/ 4076801 h 6858000"/>
              <a:gd name="connsiteX514" fmla="*/ 5434998 w 7467600"/>
              <a:gd name="connsiteY514" fmla="*/ 4254100 h 6858000"/>
              <a:gd name="connsiteX515" fmla="*/ 5351015 w 7467600"/>
              <a:gd name="connsiteY515" fmla="*/ 3760989 h 6858000"/>
              <a:gd name="connsiteX516" fmla="*/ 5413780 w 7467600"/>
              <a:gd name="connsiteY516" fmla="*/ 2966265 h 6858000"/>
              <a:gd name="connsiteX517" fmla="*/ 5425627 w 7467600"/>
              <a:gd name="connsiteY517" fmla="*/ 2954192 h 6858000"/>
              <a:gd name="connsiteX518" fmla="*/ 6604735 w 7467600"/>
              <a:gd name="connsiteY518" fmla="*/ 2041381 h 6858000"/>
              <a:gd name="connsiteX519" fmla="*/ 7204487 w 7467600"/>
              <a:gd name="connsiteY519" fmla="*/ 2742112 h 6858000"/>
              <a:gd name="connsiteX520" fmla="*/ 7131592 w 7467600"/>
              <a:gd name="connsiteY520" fmla="*/ 2672096 h 6858000"/>
              <a:gd name="connsiteX521" fmla="*/ 6996344 w 7467600"/>
              <a:gd name="connsiteY521" fmla="*/ 2518310 h 6858000"/>
              <a:gd name="connsiteX522" fmla="*/ 6735495 w 7467600"/>
              <a:gd name="connsiteY522" fmla="*/ 2196890 h 6858000"/>
              <a:gd name="connsiteX523" fmla="*/ 6721901 w 7467600"/>
              <a:gd name="connsiteY523" fmla="*/ 2179274 h 6858000"/>
              <a:gd name="connsiteX524" fmla="*/ 6604735 w 7467600"/>
              <a:gd name="connsiteY524" fmla="*/ 2041381 h 6858000"/>
              <a:gd name="connsiteX525" fmla="*/ 6591670 w 7467600"/>
              <a:gd name="connsiteY525" fmla="*/ 1988277 h 6858000"/>
              <a:gd name="connsiteX526" fmla="*/ 6747349 w 7467600"/>
              <a:gd name="connsiteY526" fmla="*/ 2160069 h 6858000"/>
              <a:gd name="connsiteX527" fmla="*/ 6760943 w 7467600"/>
              <a:gd name="connsiteY527" fmla="*/ 2177686 h 6858000"/>
              <a:gd name="connsiteX528" fmla="*/ 7021065 w 7467600"/>
              <a:gd name="connsiteY528" fmla="*/ 2498102 h 6858000"/>
              <a:gd name="connsiteX529" fmla="*/ 7155223 w 7467600"/>
              <a:gd name="connsiteY529" fmla="*/ 2650386 h 6858000"/>
              <a:gd name="connsiteX530" fmla="*/ 7203167 w 7467600"/>
              <a:gd name="connsiteY530" fmla="*/ 2697288 h 6858000"/>
              <a:gd name="connsiteX531" fmla="*/ 6937703 w 7467600"/>
              <a:gd name="connsiteY531" fmla="*/ 2321981 h 6858000"/>
              <a:gd name="connsiteX532" fmla="*/ 6591670 w 7467600"/>
              <a:gd name="connsiteY532" fmla="*/ 1988277 h 6858000"/>
              <a:gd name="connsiteX533" fmla="*/ 5798671 w 7467600"/>
              <a:gd name="connsiteY533" fmla="*/ 1981601 h 6858000"/>
              <a:gd name="connsiteX534" fmla="*/ 5754709 w 7467600"/>
              <a:gd name="connsiteY534" fmla="*/ 2071454 h 6858000"/>
              <a:gd name="connsiteX535" fmla="*/ 5763044 w 7467600"/>
              <a:gd name="connsiteY535" fmla="*/ 2842206 h 6858000"/>
              <a:gd name="connsiteX536" fmla="*/ 5764974 w 7467600"/>
              <a:gd name="connsiteY536" fmla="*/ 2799609 h 6858000"/>
              <a:gd name="connsiteX537" fmla="*/ 5767665 w 7467600"/>
              <a:gd name="connsiteY537" fmla="*/ 2666409 h 6858000"/>
              <a:gd name="connsiteX538" fmla="*/ 5763055 w 7467600"/>
              <a:gd name="connsiteY538" fmla="*/ 2579705 h 6858000"/>
              <a:gd name="connsiteX539" fmla="*/ 5758079 w 7467600"/>
              <a:gd name="connsiteY539" fmla="*/ 2492508 h 6858000"/>
              <a:gd name="connsiteX540" fmla="*/ 5779325 w 7467600"/>
              <a:gd name="connsiteY540" fmla="*/ 2197069 h 6858000"/>
              <a:gd name="connsiteX541" fmla="*/ 5798671 w 7467600"/>
              <a:gd name="connsiteY541" fmla="*/ 1981601 h 6858000"/>
              <a:gd name="connsiteX542" fmla="*/ 5829202 w 7467600"/>
              <a:gd name="connsiteY542" fmla="*/ 1971679 h 6858000"/>
              <a:gd name="connsiteX543" fmla="*/ 5809558 w 7467600"/>
              <a:gd name="connsiteY543" fmla="*/ 2198043 h 6858000"/>
              <a:gd name="connsiteX544" fmla="*/ 5788653 w 7467600"/>
              <a:gd name="connsiteY544" fmla="*/ 2489430 h 6858000"/>
              <a:gd name="connsiteX545" fmla="*/ 5793439 w 7467600"/>
              <a:gd name="connsiteY545" fmla="*/ 2575235 h 6858000"/>
              <a:gd name="connsiteX546" fmla="*/ 5796837 w 7467600"/>
              <a:gd name="connsiteY546" fmla="*/ 2637633 h 6858000"/>
              <a:gd name="connsiteX547" fmla="*/ 5818614 w 7467600"/>
              <a:gd name="connsiteY547" fmla="*/ 2473055 h 6858000"/>
              <a:gd name="connsiteX548" fmla="*/ 5829202 w 7467600"/>
              <a:gd name="connsiteY548" fmla="*/ 1971679 h 6858000"/>
              <a:gd name="connsiteX549" fmla="*/ 5911389 w 7467600"/>
              <a:gd name="connsiteY549" fmla="*/ 1898371 h 6858000"/>
              <a:gd name="connsiteX550" fmla="*/ 6237627 w 7467600"/>
              <a:gd name="connsiteY550" fmla="*/ 2231921 h 6858000"/>
              <a:gd name="connsiteX551" fmla="*/ 5911389 w 7467600"/>
              <a:gd name="connsiteY551" fmla="*/ 1898371 h 6858000"/>
              <a:gd name="connsiteX552" fmla="*/ 6944437 w 7467600"/>
              <a:gd name="connsiteY552" fmla="*/ 1575402 h 6858000"/>
              <a:gd name="connsiteX553" fmla="*/ 6304730 w 7467600"/>
              <a:gd name="connsiteY553" fmla="*/ 1766654 h 6858000"/>
              <a:gd name="connsiteX554" fmla="*/ 6944437 w 7467600"/>
              <a:gd name="connsiteY554" fmla="*/ 1575402 h 6858000"/>
              <a:gd name="connsiteX555" fmla="*/ 7019523 w 7467600"/>
              <a:gd name="connsiteY555" fmla="*/ 1519450 h 6858000"/>
              <a:gd name="connsiteX556" fmla="*/ 6298091 w 7467600"/>
              <a:gd name="connsiteY556" fmla="*/ 1737122 h 6858000"/>
              <a:gd name="connsiteX557" fmla="*/ 7019523 w 7467600"/>
              <a:gd name="connsiteY557" fmla="*/ 1519450 h 6858000"/>
              <a:gd name="connsiteX558" fmla="*/ 2399523 w 7467600"/>
              <a:gd name="connsiteY558" fmla="*/ 1428234 h 6858000"/>
              <a:gd name="connsiteX559" fmla="*/ 2224982 w 7467600"/>
              <a:gd name="connsiteY559" fmla="*/ 1826201 h 6858000"/>
              <a:gd name="connsiteX560" fmla="*/ 2096099 w 7467600"/>
              <a:gd name="connsiteY560" fmla="*/ 2345900 h 6858000"/>
              <a:gd name="connsiteX561" fmla="*/ 2283317 w 7467600"/>
              <a:gd name="connsiteY561" fmla="*/ 1796925 h 6858000"/>
              <a:gd name="connsiteX562" fmla="*/ 2399523 w 7467600"/>
              <a:gd name="connsiteY562" fmla="*/ 1428234 h 6858000"/>
              <a:gd name="connsiteX563" fmla="*/ 2448558 w 7467600"/>
              <a:gd name="connsiteY563" fmla="*/ 1373435 h 6858000"/>
              <a:gd name="connsiteX564" fmla="*/ 2312521 w 7467600"/>
              <a:gd name="connsiteY564" fmla="*/ 1806140 h 6858000"/>
              <a:gd name="connsiteX565" fmla="*/ 2127533 w 7467600"/>
              <a:gd name="connsiteY565" fmla="*/ 2348380 h 6858000"/>
              <a:gd name="connsiteX566" fmla="*/ 2358080 w 7467600"/>
              <a:gd name="connsiteY566" fmla="*/ 1866134 h 6858000"/>
              <a:gd name="connsiteX567" fmla="*/ 2407436 w 7467600"/>
              <a:gd name="connsiteY567" fmla="*/ 1651070 h 6858000"/>
              <a:gd name="connsiteX568" fmla="*/ 2448558 w 7467600"/>
              <a:gd name="connsiteY568" fmla="*/ 1373435 h 6858000"/>
              <a:gd name="connsiteX569" fmla="*/ 278707 w 7467600"/>
              <a:gd name="connsiteY569" fmla="*/ 1352270 h 6858000"/>
              <a:gd name="connsiteX570" fmla="*/ 321570 w 7467600"/>
              <a:gd name="connsiteY570" fmla="*/ 1861610 h 6858000"/>
              <a:gd name="connsiteX571" fmla="*/ 294281 w 7467600"/>
              <a:gd name="connsiteY571" fmla="*/ 1440658 h 6858000"/>
              <a:gd name="connsiteX572" fmla="*/ 278707 w 7467600"/>
              <a:gd name="connsiteY572" fmla="*/ 1352270 h 6858000"/>
              <a:gd name="connsiteX573" fmla="*/ 1423821 w 7467600"/>
              <a:gd name="connsiteY573" fmla="*/ 1351958 h 6858000"/>
              <a:gd name="connsiteX574" fmla="*/ 1638521 w 7467600"/>
              <a:gd name="connsiteY574" fmla="*/ 1908470 h 6858000"/>
              <a:gd name="connsiteX575" fmla="*/ 1754199 w 7467600"/>
              <a:gd name="connsiteY575" fmla="*/ 2149284 h 6858000"/>
              <a:gd name="connsiteX576" fmla="*/ 1908359 w 7467600"/>
              <a:gd name="connsiteY576" fmla="*/ 2364988 h 6858000"/>
              <a:gd name="connsiteX577" fmla="*/ 1647661 w 7467600"/>
              <a:gd name="connsiteY577" fmla="*/ 1825945 h 6858000"/>
              <a:gd name="connsiteX578" fmla="*/ 1423821 w 7467600"/>
              <a:gd name="connsiteY578" fmla="*/ 1351958 h 6858000"/>
              <a:gd name="connsiteX579" fmla="*/ 1431890 w 7467600"/>
              <a:gd name="connsiteY579" fmla="*/ 1306475 h 6858000"/>
              <a:gd name="connsiteX580" fmla="*/ 1507597 w 7467600"/>
              <a:gd name="connsiteY580" fmla="*/ 1446132 h 6858000"/>
              <a:gd name="connsiteX581" fmla="*/ 1674586 w 7467600"/>
              <a:gd name="connsiteY581" fmla="*/ 1813832 h 6858000"/>
              <a:gd name="connsiteX582" fmla="*/ 1815950 w 7467600"/>
              <a:gd name="connsiteY582" fmla="*/ 2128564 h 6858000"/>
              <a:gd name="connsiteX583" fmla="*/ 1984242 w 7467600"/>
              <a:gd name="connsiteY583" fmla="*/ 2430829 h 6858000"/>
              <a:gd name="connsiteX584" fmla="*/ 2014023 w 7467600"/>
              <a:gd name="connsiteY584" fmla="*/ 2450995 h 6858000"/>
              <a:gd name="connsiteX585" fmla="*/ 1747337 w 7467600"/>
              <a:gd name="connsiteY585" fmla="*/ 1855264 h 6858000"/>
              <a:gd name="connsiteX586" fmla="*/ 1533749 w 7467600"/>
              <a:gd name="connsiteY586" fmla="*/ 1478656 h 6858000"/>
              <a:gd name="connsiteX587" fmla="*/ 1431890 w 7467600"/>
              <a:gd name="connsiteY587" fmla="*/ 1306475 h 6858000"/>
              <a:gd name="connsiteX588" fmla="*/ 5052692 w 7467600"/>
              <a:gd name="connsiteY588" fmla="*/ 1292994 h 6858000"/>
              <a:gd name="connsiteX589" fmla="*/ 5200661 w 7467600"/>
              <a:gd name="connsiteY589" fmla="*/ 1635186 h 6858000"/>
              <a:gd name="connsiteX590" fmla="*/ 5297138 w 7467600"/>
              <a:gd name="connsiteY590" fmla="*/ 1906351 h 6858000"/>
              <a:gd name="connsiteX591" fmla="*/ 5052692 w 7467600"/>
              <a:gd name="connsiteY591" fmla="*/ 1292994 h 6858000"/>
              <a:gd name="connsiteX592" fmla="*/ 5009948 w 7467600"/>
              <a:gd name="connsiteY592" fmla="*/ 1273619 h 6858000"/>
              <a:gd name="connsiteX593" fmla="*/ 5121777 w 7467600"/>
              <a:gd name="connsiteY593" fmla="*/ 1654213 h 6858000"/>
              <a:gd name="connsiteX594" fmla="*/ 5293545 w 7467600"/>
              <a:gd name="connsiteY594" fmla="*/ 2072247 h 6858000"/>
              <a:gd name="connsiteX595" fmla="*/ 5294042 w 7467600"/>
              <a:gd name="connsiteY595" fmla="*/ 2065019 h 6858000"/>
              <a:gd name="connsiteX596" fmla="*/ 5171936 w 7467600"/>
              <a:gd name="connsiteY596" fmla="*/ 1647613 h 6858000"/>
              <a:gd name="connsiteX597" fmla="*/ 5009948 w 7467600"/>
              <a:gd name="connsiteY597" fmla="*/ 1273619 h 6858000"/>
              <a:gd name="connsiteX598" fmla="*/ 655236 w 7467600"/>
              <a:gd name="connsiteY598" fmla="*/ 1268632 h 6858000"/>
              <a:gd name="connsiteX599" fmla="*/ 839521 w 7467600"/>
              <a:gd name="connsiteY599" fmla="*/ 1685315 h 6858000"/>
              <a:gd name="connsiteX600" fmla="*/ 1109416 w 7467600"/>
              <a:gd name="connsiteY600" fmla="*/ 2061663 h 6858000"/>
              <a:gd name="connsiteX601" fmla="*/ 1298300 w 7467600"/>
              <a:gd name="connsiteY601" fmla="*/ 2247742 h 6858000"/>
              <a:gd name="connsiteX602" fmla="*/ 1125871 w 7467600"/>
              <a:gd name="connsiteY602" fmla="*/ 1989513 h 6858000"/>
              <a:gd name="connsiteX603" fmla="*/ 981574 w 7467600"/>
              <a:gd name="connsiteY603" fmla="*/ 1783157 h 6858000"/>
              <a:gd name="connsiteX604" fmla="*/ 922198 w 7467600"/>
              <a:gd name="connsiteY604" fmla="*/ 1677437 h 6858000"/>
              <a:gd name="connsiteX605" fmla="*/ 869293 w 7467600"/>
              <a:gd name="connsiteY605" fmla="*/ 1583214 h 6858000"/>
              <a:gd name="connsiteX606" fmla="*/ 751431 w 7467600"/>
              <a:gd name="connsiteY606" fmla="*/ 1405731 h 6858000"/>
              <a:gd name="connsiteX607" fmla="*/ 655236 w 7467600"/>
              <a:gd name="connsiteY607" fmla="*/ 1268632 h 6858000"/>
              <a:gd name="connsiteX608" fmla="*/ 6516292 w 7467600"/>
              <a:gd name="connsiteY608" fmla="*/ 1263064 h 6858000"/>
              <a:gd name="connsiteX609" fmla="*/ 5736320 w 7467600"/>
              <a:gd name="connsiteY609" fmla="*/ 1501803 h 6858000"/>
              <a:gd name="connsiteX610" fmla="*/ 6516292 w 7467600"/>
              <a:gd name="connsiteY610" fmla="*/ 1263064 h 6858000"/>
              <a:gd name="connsiteX611" fmla="*/ 291466 w 7467600"/>
              <a:gd name="connsiteY611" fmla="*/ 1250369 h 6858000"/>
              <a:gd name="connsiteX612" fmla="*/ 323180 w 7467600"/>
              <a:gd name="connsiteY612" fmla="*/ 1435283 h 6858000"/>
              <a:gd name="connsiteX613" fmla="*/ 349381 w 7467600"/>
              <a:gd name="connsiteY613" fmla="*/ 1875041 h 6858000"/>
              <a:gd name="connsiteX614" fmla="*/ 374363 w 7467600"/>
              <a:gd name="connsiteY614" fmla="*/ 1506494 h 6858000"/>
              <a:gd name="connsiteX615" fmla="*/ 302168 w 7467600"/>
              <a:gd name="connsiteY615" fmla="*/ 1274495 h 6858000"/>
              <a:gd name="connsiteX616" fmla="*/ 291466 w 7467600"/>
              <a:gd name="connsiteY616" fmla="*/ 1250369 h 6858000"/>
              <a:gd name="connsiteX617" fmla="*/ 678222 w 7467600"/>
              <a:gd name="connsiteY617" fmla="*/ 1248670 h 6858000"/>
              <a:gd name="connsiteX618" fmla="*/ 775536 w 7467600"/>
              <a:gd name="connsiteY618" fmla="*/ 1388015 h 6858000"/>
              <a:gd name="connsiteX619" fmla="*/ 894529 w 7467600"/>
              <a:gd name="connsiteY619" fmla="*/ 1567739 h 6858000"/>
              <a:gd name="connsiteX620" fmla="*/ 948000 w 7467600"/>
              <a:gd name="connsiteY620" fmla="*/ 1663088 h 6858000"/>
              <a:gd name="connsiteX621" fmla="*/ 1006812 w 7467600"/>
              <a:gd name="connsiteY621" fmla="*/ 1767683 h 6858000"/>
              <a:gd name="connsiteX622" fmla="*/ 1149133 w 7467600"/>
              <a:gd name="connsiteY622" fmla="*/ 1971513 h 6858000"/>
              <a:gd name="connsiteX623" fmla="*/ 1333952 w 7467600"/>
              <a:gd name="connsiteY623" fmla="*/ 2251620 h 6858000"/>
              <a:gd name="connsiteX624" fmla="*/ 1337329 w 7467600"/>
              <a:gd name="connsiteY624" fmla="*/ 2258350 h 6858000"/>
              <a:gd name="connsiteX625" fmla="*/ 1014726 w 7467600"/>
              <a:gd name="connsiteY625" fmla="*/ 1615556 h 6858000"/>
              <a:gd name="connsiteX626" fmla="*/ 678222 w 7467600"/>
              <a:gd name="connsiteY626" fmla="*/ 1248670 h 6858000"/>
              <a:gd name="connsiteX627" fmla="*/ 6691602 w 7467600"/>
              <a:gd name="connsiteY627" fmla="*/ 1140573 h 6858000"/>
              <a:gd name="connsiteX628" fmla="*/ 6571100 w 7467600"/>
              <a:gd name="connsiteY628" fmla="*/ 1183662 h 6858000"/>
              <a:gd name="connsiteX629" fmla="*/ 6241687 w 7467600"/>
              <a:gd name="connsiteY629" fmla="*/ 1257600 h 6858000"/>
              <a:gd name="connsiteX630" fmla="*/ 5693009 w 7467600"/>
              <a:gd name="connsiteY630" fmla="*/ 1478256 h 6858000"/>
              <a:gd name="connsiteX631" fmla="*/ 6548420 w 7467600"/>
              <a:gd name="connsiteY631" fmla="*/ 1214599 h 6858000"/>
              <a:gd name="connsiteX632" fmla="*/ 6605473 w 7467600"/>
              <a:gd name="connsiteY632" fmla="*/ 1184686 h 6858000"/>
              <a:gd name="connsiteX633" fmla="*/ 6691602 w 7467600"/>
              <a:gd name="connsiteY633" fmla="*/ 1140573 h 6858000"/>
              <a:gd name="connsiteX634" fmla="*/ 4002475 w 7467600"/>
              <a:gd name="connsiteY634" fmla="*/ 1037802 h 6858000"/>
              <a:gd name="connsiteX635" fmla="*/ 4000324 w 7467600"/>
              <a:gd name="connsiteY635" fmla="*/ 1039362 h 6858000"/>
              <a:gd name="connsiteX636" fmla="*/ 4002862 w 7467600"/>
              <a:gd name="connsiteY636" fmla="*/ 1042866 h 6858000"/>
              <a:gd name="connsiteX637" fmla="*/ 4002475 w 7467600"/>
              <a:gd name="connsiteY637" fmla="*/ 1037802 h 6858000"/>
              <a:gd name="connsiteX638" fmla="*/ 506322 w 7467600"/>
              <a:gd name="connsiteY638" fmla="*/ 1020997 h 6858000"/>
              <a:gd name="connsiteX639" fmla="*/ 533068 w 7467600"/>
              <a:gd name="connsiteY639" fmla="*/ 1029409 h 6858000"/>
              <a:gd name="connsiteX640" fmla="*/ 1232525 w 7467600"/>
              <a:gd name="connsiteY640" fmla="*/ 1804675 h 6858000"/>
              <a:gd name="connsiteX641" fmla="*/ 1388858 w 7467600"/>
              <a:gd name="connsiteY641" fmla="*/ 2368011 h 6858000"/>
              <a:gd name="connsiteX642" fmla="*/ 1384098 w 7467600"/>
              <a:gd name="connsiteY642" fmla="*/ 2378125 h 6858000"/>
              <a:gd name="connsiteX643" fmla="*/ 1425393 w 7467600"/>
              <a:gd name="connsiteY643" fmla="*/ 2589124 h 6858000"/>
              <a:gd name="connsiteX644" fmla="*/ 1424001 w 7467600"/>
              <a:gd name="connsiteY644" fmla="*/ 2597541 h 6858000"/>
              <a:gd name="connsiteX645" fmla="*/ 2152729 w 7467600"/>
              <a:gd name="connsiteY645" fmla="*/ 2864487 h 6858000"/>
              <a:gd name="connsiteX646" fmla="*/ 2020609 w 7467600"/>
              <a:gd name="connsiteY646" fmla="*/ 2539671 h 6858000"/>
              <a:gd name="connsiteX647" fmla="*/ 2018920 w 7467600"/>
              <a:gd name="connsiteY647" fmla="*/ 2536309 h 6858000"/>
              <a:gd name="connsiteX648" fmla="*/ 1342441 w 7467600"/>
              <a:gd name="connsiteY648" fmla="*/ 1173017 h 6858000"/>
              <a:gd name="connsiteX649" fmla="*/ 1367925 w 7467600"/>
              <a:gd name="connsiteY649" fmla="*/ 1135648 h 6858000"/>
              <a:gd name="connsiteX650" fmla="*/ 1771401 w 7467600"/>
              <a:gd name="connsiteY650" fmla="*/ 1806673 h 6858000"/>
              <a:gd name="connsiteX651" fmla="*/ 1972385 w 7467600"/>
              <a:gd name="connsiteY651" fmla="*/ 2198735 h 6858000"/>
              <a:gd name="connsiteX652" fmla="*/ 2040892 w 7467600"/>
              <a:gd name="connsiteY652" fmla="*/ 2405205 h 6858000"/>
              <a:gd name="connsiteX653" fmla="*/ 2131689 w 7467600"/>
              <a:gd name="connsiteY653" fmla="*/ 1936926 h 6858000"/>
              <a:gd name="connsiteX654" fmla="*/ 2454820 w 7467600"/>
              <a:gd name="connsiteY654" fmla="*/ 1248808 h 6858000"/>
              <a:gd name="connsiteX655" fmla="*/ 2492512 w 7467600"/>
              <a:gd name="connsiteY655" fmla="*/ 1302920 h 6858000"/>
              <a:gd name="connsiteX656" fmla="*/ 2081216 w 7467600"/>
              <a:gd name="connsiteY656" fmla="*/ 2527513 h 6858000"/>
              <a:gd name="connsiteX657" fmla="*/ 2081211 w 7467600"/>
              <a:gd name="connsiteY657" fmla="*/ 2528916 h 6858000"/>
              <a:gd name="connsiteX658" fmla="*/ 2199067 w 7467600"/>
              <a:gd name="connsiteY658" fmla="*/ 2884061 h 6858000"/>
              <a:gd name="connsiteX659" fmla="*/ 3192586 w 7467600"/>
              <a:gd name="connsiteY659" fmla="*/ 3411496 h 6858000"/>
              <a:gd name="connsiteX660" fmla="*/ 3182620 w 7467600"/>
              <a:gd name="connsiteY660" fmla="*/ 3483279 h 6858000"/>
              <a:gd name="connsiteX661" fmla="*/ 2435119 w 7467600"/>
              <a:gd name="connsiteY661" fmla="*/ 3080173 h 6858000"/>
              <a:gd name="connsiteX662" fmla="*/ 2410152 w 7467600"/>
              <a:gd name="connsiteY662" fmla="*/ 3063751 h 6858000"/>
              <a:gd name="connsiteX663" fmla="*/ 2408099 w 7467600"/>
              <a:gd name="connsiteY663" fmla="*/ 3064403 h 6858000"/>
              <a:gd name="connsiteX664" fmla="*/ 2407218 w 7467600"/>
              <a:gd name="connsiteY664" fmla="*/ 3070324 h 6858000"/>
              <a:gd name="connsiteX665" fmla="*/ 2380138 w 7467600"/>
              <a:gd name="connsiteY665" fmla="*/ 3099341 h 6858000"/>
              <a:gd name="connsiteX666" fmla="*/ 1765923 w 7467600"/>
              <a:gd name="connsiteY666" fmla="*/ 3581043 h 6858000"/>
              <a:gd name="connsiteX667" fmla="*/ 1702258 w 7467600"/>
              <a:gd name="connsiteY667" fmla="*/ 3612286 h 6858000"/>
              <a:gd name="connsiteX668" fmla="*/ 1538370 w 7467600"/>
              <a:gd name="connsiteY668" fmla="*/ 3811804 h 6858000"/>
              <a:gd name="connsiteX669" fmla="*/ 542867 w 7467600"/>
              <a:gd name="connsiteY669" fmla="*/ 4944092 h 6858000"/>
              <a:gd name="connsiteX670" fmla="*/ 515800 w 7467600"/>
              <a:gd name="connsiteY670" fmla="*/ 4862180 h 6858000"/>
              <a:gd name="connsiteX671" fmla="*/ 909145 w 7467600"/>
              <a:gd name="connsiteY671" fmla="*/ 4199225 h 6858000"/>
              <a:gd name="connsiteX672" fmla="*/ 1214067 w 7467600"/>
              <a:gd name="connsiteY672" fmla="*/ 3908561 h 6858000"/>
              <a:gd name="connsiteX673" fmla="*/ 640967 w 7467600"/>
              <a:gd name="connsiteY673" fmla="*/ 4105601 h 6858000"/>
              <a:gd name="connsiteX674" fmla="*/ 112563 w 7467600"/>
              <a:gd name="connsiteY674" fmla="*/ 4396952 h 6858000"/>
              <a:gd name="connsiteX675" fmla="*/ 0 w 7467600"/>
              <a:gd name="connsiteY675" fmla="*/ 4466006 h 6858000"/>
              <a:gd name="connsiteX676" fmla="*/ 0 w 7467600"/>
              <a:gd name="connsiteY676" fmla="*/ 4233763 h 6858000"/>
              <a:gd name="connsiteX677" fmla="*/ 36881 w 7467600"/>
              <a:gd name="connsiteY677" fmla="*/ 4200118 h 6858000"/>
              <a:gd name="connsiteX678" fmla="*/ 910534 w 7467600"/>
              <a:gd name="connsiteY678" fmla="*/ 3629753 h 6858000"/>
              <a:gd name="connsiteX679" fmla="*/ 1578717 w 7467600"/>
              <a:gd name="connsiteY679" fmla="*/ 3575982 h 6858000"/>
              <a:gd name="connsiteX680" fmla="*/ 2338780 w 7467600"/>
              <a:gd name="connsiteY680" fmla="*/ 3033725 h 6858000"/>
              <a:gd name="connsiteX681" fmla="*/ 1807991 w 7467600"/>
              <a:gd name="connsiteY681" fmla="*/ 2807184 h 6858000"/>
              <a:gd name="connsiteX682" fmla="*/ 1416358 w 7467600"/>
              <a:gd name="connsiteY682" fmla="*/ 3112571 h 6858000"/>
              <a:gd name="connsiteX683" fmla="*/ 939066 w 7467600"/>
              <a:gd name="connsiteY683" fmla="*/ 3378798 h 6858000"/>
              <a:gd name="connsiteX684" fmla="*/ 115099 w 7467600"/>
              <a:gd name="connsiteY684" fmla="*/ 3607650 h 6858000"/>
              <a:gd name="connsiteX685" fmla="*/ 97284 w 7467600"/>
              <a:gd name="connsiteY685" fmla="*/ 3520393 h 6858000"/>
              <a:gd name="connsiteX686" fmla="*/ 922050 w 7467600"/>
              <a:gd name="connsiteY686" fmla="*/ 3074867 h 6858000"/>
              <a:gd name="connsiteX687" fmla="*/ 1405265 w 7467600"/>
              <a:gd name="connsiteY687" fmla="*/ 3016319 h 6858000"/>
              <a:gd name="connsiteX688" fmla="*/ 1407512 w 7467600"/>
              <a:gd name="connsiteY688" fmla="*/ 3018001 h 6858000"/>
              <a:gd name="connsiteX689" fmla="*/ 1726266 w 7467600"/>
              <a:gd name="connsiteY689" fmla="*/ 2777274 h 6858000"/>
              <a:gd name="connsiteX690" fmla="*/ 625390 w 7467600"/>
              <a:gd name="connsiteY690" fmla="*/ 2514541 h 6858000"/>
              <a:gd name="connsiteX691" fmla="*/ 619799 w 7467600"/>
              <a:gd name="connsiteY691" fmla="*/ 2527180 h 6858000"/>
              <a:gd name="connsiteX692" fmla="*/ 310030 w 7467600"/>
              <a:gd name="connsiteY692" fmla="*/ 2771818 h 6858000"/>
              <a:gd name="connsiteX693" fmla="*/ 173877 w 7467600"/>
              <a:gd name="connsiteY693" fmla="*/ 2937056 h 6858000"/>
              <a:gd name="connsiteX694" fmla="*/ 77889 w 7467600"/>
              <a:gd name="connsiteY694" fmla="*/ 3138440 h 6858000"/>
              <a:gd name="connsiteX695" fmla="*/ 0 w 7467600"/>
              <a:gd name="connsiteY695" fmla="*/ 3271395 h 6858000"/>
              <a:gd name="connsiteX696" fmla="*/ 0 w 7467600"/>
              <a:gd name="connsiteY696" fmla="*/ 3153002 h 6858000"/>
              <a:gd name="connsiteX697" fmla="*/ 2386 w 7467600"/>
              <a:gd name="connsiteY697" fmla="*/ 3149203 h 6858000"/>
              <a:gd name="connsiteX698" fmla="*/ 89753 w 7467600"/>
              <a:gd name="connsiteY698" fmla="*/ 2987702 h 6858000"/>
              <a:gd name="connsiteX699" fmla="*/ 76869 w 7467600"/>
              <a:gd name="connsiteY699" fmla="*/ 3005404 h 6858000"/>
              <a:gd name="connsiteX700" fmla="*/ 32049 w 7467600"/>
              <a:gd name="connsiteY700" fmla="*/ 3065814 h 6858000"/>
              <a:gd name="connsiteX701" fmla="*/ 0 w 7467600"/>
              <a:gd name="connsiteY701" fmla="*/ 3108744 h 6858000"/>
              <a:gd name="connsiteX702" fmla="*/ 0 w 7467600"/>
              <a:gd name="connsiteY702" fmla="*/ 3058059 h 6858000"/>
              <a:gd name="connsiteX703" fmla="*/ 7610 w 7467600"/>
              <a:gd name="connsiteY703" fmla="*/ 3047889 h 6858000"/>
              <a:gd name="connsiteX704" fmla="*/ 52419 w 7467600"/>
              <a:gd name="connsiteY704" fmla="*/ 2987479 h 6858000"/>
              <a:gd name="connsiteX705" fmla="*/ 59142 w 7467600"/>
              <a:gd name="connsiteY705" fmla="*/ 2978488 h 6858000"/>
              <a:gd name="connsiteX706" fmla="*/ 0 w 7467600"/>
              <a:gd name="connsiteY706" fmla="*/ 3015334 h 6858000"/>
              <a:gd name="connsiteX707" fmla="*/ 0 w 7467600"/>
              <a:gd name="connsiteY707" fmla="*/ 2914286 h 6858000"/>
              <a:gd name="connsiteX708" fmla="*/ 36383 w 7467600"/>
              <a:gd name="connsiteY708" fmla="*/ 2901128 h 6858000"/>
              <a:gd name="connsiteX709" fmla="*/ 156329 w 7467600"/>
              <a:gd name="connsiteY709" fmla="*/ 2840533 h 6858000"/>
              <a:gd name="connsiteX710" fmla="*/ 358355 w 7467600"/>
              <a:gd name="connsiteY710" fmla="*/ 2620471 h 6858000"/>
              <a:gd name="connsiteX711" fmla="*/ 510577 w 7467600"/>
              <a:gd name="connsiteY711" fmla="*/ 2501244 h 6858000"/>
              <a:gd name="connsiteX712" fmla="*/ 211967 w 7467600"/>
              <a:gd name="connsiteY712" fmla="*/ 2479171 h 6858000"/>
              <a:gd name="connsiteX713" fmla="*/ 0 w 7467600"/>
              <a:gd name="connsiteY713" fmla="*/ 2476398 h 6858000"/>
              <a:gd name="connsiteX714" fmla="*/ 0 w 7467600"/>
              <a:gd name="connsiteY714" fmla="*/ 2389189 h 6858000"/>
              <a:gd name="connsiteX715" fmla="*/ 103062 w 7467600"/>
              <a:gd name="connsiteY715" fmla="*/ 2389518 h 6858000"/>
              <a:gd name="connsiteX716" fmla="*/ 510734 w 7467600"/>
              <a:gd name="connsiteY716" fmla="*/ 2416201 h 6858000"/>
              <a:gd name="connsiteX717" fmla="*/ 279257 w 7467600"/>
              <a:gd name="connsiteY717" fmla="*/ 2092102 h 6858000"/>
              <a:gd name="connsiteX718" fmla="*/ 65265 w 7467600"/>
              <a:gd name="connsiteY718" fmla="*/ 2006049 h 6858000"/>
              <a:gd name="connsiteX719" fmla="*/ 0 w 7467600"/>
              <a:gd name="connsiteY719" fmla="*/ 1982532 h 6858000"/>
              <a:gd name="connsiteX720" fmla="*/ 0 w 7467600"/>
              <a:gd name="connsiteY720" fmla="*/ 1912789 h 6858000"/>
              <a:gd name="connsiteX721" fmla="*/ 97460 w 7467600"/>
              <a:gd name="connsiteY721" fmla="*/ 1953725 h 6858000"/>
              <a:gd name="connsiteX722" fmla="*/ 221272 w 7467600"/>
              <a:gd name="connsiteY722" fmla="*/ 1980766 h 6858000"/>
              <a:gd name="connsiteX723" fmla="*/ 116765 w 7467600"/>
              <a:gd name="connsiteY723" fmla="*/ 1911033 h 6858000"/>
              <a:gd name="connsiteX724" fmla="*/ 16405 w 7467600"/>
              <a:gd name="connsiteY724" fmla="*/ 1803412 h 6858000"/>
              <a:gd name="connsiteX725" fmla="*/ 0 w 7467600"/>
              <a:gd name="connsiteY725" fmla="*/ 1784777 h 6858000"/>
              <a:gd name="connsiteX726" fmla="*/ 0 w 7467600"/>
              <a:gd name="connsiteY726" fmla="*/ 1740082 h 6858000"/>
              <a:gd name="connsiteX727" fmla="*/ 39394 w 7467600"/>
              <a:gd name="connsiteY727" fmla="*/ 1784856 h 6858000"/>
              <a:gd name="connsiteX728" fmla="*/ 135813 w 7467600"/>
              <a:gd name="connsiteY728" fmla="*/ 1888838 h 6858000"/>
              <a:gd name="connsiteX729" fmla="*/ 242575 w 7467600"/>
              <a:gd name="connsiteY729" fmla="*/ 1958841 h 6858000"/>
              <a:gd name="connsiteX730" fmla="*/ 82197 w 7467600"/>
              <a:gd name="connsiteY730" fmla="*/ 1754826 h 6858000"/>
              <a:gd name="connsiteX731" fmla="*/ 0 w 7467600"/>
              <a:gd name="connsiteY731" fmla="*/ 1679650 h 6858000"/>
              <a:gd name="connsiteX732" fmla="*/ 0 w 7467600"/>
              <a:gd name="connsiteY732" fmla="*/ 1602463 h 6858000"/>
              <a:gd name="connsiteX733" fmla="*/ 84689 w 7467600"/>
              <a:gd name="connsiteY733" fmla="*/ 1677442 h 6858000"/>
              <a:gd name="connsiteX734" fmla="*/ 298437 w 7467600"/>
              <a:gd name="connsiteY734" fmla="*/ 1968019 h 6858000"/>
              <a:gd name="connsiteX735" fmla="*/ 227269 w 7467600"/>
              <a:gd name="connsiteY735" fmla="*/ 1114064 h 6858000"/>
              <a:gd name="connsiteX736" fmla="*/ 248003 w 7467600"/>
              <a:gd name="connsiteY736" fmla="*/ 1089613 h 6858000"/>
              <a:gd name="connsiteX737" fmla="*/ 427020 w 7467600"/>
              <a:gd name="connsiteY737" fmla="*/ 1619803 h 6858000"/>
              <a:gd name="connsiteX738" fmla="*/ 340345 w 7467600"/>
              <a:gd name="connsiteY738" fmla="*/ 2027739 h 6858000"/>
              <a:gd name="connsiteX739" fmla="*/ 360865 w 7467600"/>
              <a:gd name="connsiteY739" fmla="*/ 2044827 h 6858000"/>
              <a:gd name="connsiteX740" fmla="*/ 560414 w 7467600"/>
              <a:gd name="connsiteY740" fmla="*/ 2421457 h 6858000"/>
              <a:gd name="connsiteX741" fmla="*/ 1359703 w 7467600"/>
              <a:gd name="connsiteY741" fmla="*/ 2578554 h 6858000"/>
              <a:gd name="connsiteX742" fmla="*/ 1359422 w 7467600"/>
              <a:gd name="connsiteY742" fmla="*/ 2577994 h 6858000"/>
              <a:gd name="connsiteX743" fmla="*/ 828701 w 7467600"/>
              <a:gd name="connsiteY743" fmla="*/ 1839520 h 6858000"/>
              <a:gd name="connsiteX744" fmla="*/ 494427 w 7467600"/>
              <a:gd name="connsiteY744" fmla="*/ 1092333 h 6858000"/>
              <a:gd name="connsiteX745" fmla="*/ 506322 w 7467600"/>
              <a:gd name="connsiteY745" fmla="*/ 1020997 h 6858000"/>
              <a:gd name="connsiteX746" fmla="*/ 4570198 w 7467600"/>
              <a:gd name="connsiteY746" fmla="*/ 978081 h 6858000"/>
              <a:gd name="connsiteX747" fmla="*/ 4523691 w 7467600"/>
              <a:gd name="connsiteY747" fmla="*/ 1127776 h 6858000"/>
              <a:gd name="connsiteX748" fmla="*/ 4509875 w 7467600"/>
              <a:gd name="connsiteY748" fmla="*/ 1167552 h 6858000"/>
              <a:gd name="connsiteX749" fmla="*/ 4478168 w 7467600"/>
              <a:gd name="connsiteY749" fmla="*/ 1260735 h 6858000"/>
              <a:gd name="connsiteX750" fmla="*/ 4409309 w 7467600"/>
              <a:gd name="connsiteY750" fmla="*/ 1666996 h 6858000"/>
              <a:gd name="connsiteX751" fmla="*/ 4370031 w 7467600"/>
              <a:gd name="connsiteY751" fmla="*/ 1955666 h 6858000"/>
              <a:gd name="connsiteX752" fmla="*/ 4570198 w 7467600"/>
              <a:gd name="connsiteY752" fmla="*/ 978081 h 6858000"/>
              <a:gd name="connsiteX753" fmla="*/ 4557898 w 7467600"/>
              <a:gd name="connsiteY753" fmla="*/ 900011 h 6858000"/>
              <a:gd name="connsiteX754" fmla="*/ 4344840 w 7467600"/>
              <a:gd name="connsiteY754" fmla="*/ 1922038 h 6858000"/>
              <a:gd name="connsiteX755" fmla="*/ 4378710 w 7467600"/>
              <a:gd name="connsiteY755" fmla="*/ 1665516 h 6858000"/>
              <a:gd name="connsiteX756" fmla="*/ 4448798 w 7467600"/>
              <a:gd name="connsiteY756" fmla="*/ 1253024 h 6858000"/>
              <a:gd name="connsiteX757" fmla="*/ 4480315 w 7467600"/>
              <a:gd name="connsiteY757" fmla="*/ 1158454 h 6858000"/>
              <a:gd name="connsiteX758" fmla="*/ 4494133 w 7467600"/>
              <a:gd name="connsiteY758" fmla="*/ 1118676 h 6858000"/>
              <a:gd name="connsiteX759" fmla="*/ 4557898 w 7467600"/>
              <a:gd name="connsiteY759" fmla="*/ 900011 h 6858000"/>
              <a:gd name="connsiteX760" fmla="*/ 5870151 w 7467600"/>
              <a:gd name="connsiteY760" fmla="*/ 898890 h 6858000"/>
              <a:gd name="connsiteX761" fmla="*/ 5861335 w 7467600"/>
              <a:gd name="connsiteY761" fmla="*/ 899177 h 6858000"/>
              <a:gd name="connsiteX762" fmla="*/ 5843702 w 7467600"/>
              <a:gd name="connsiteY762" fmla="*/ 899748 h 6858000"/>
              <a:gd name="connsiteX763" fmla="*/ 5651107 w 7467600"/>
              <a:gd name="connsiteY763" fmla="*/ 920306 h 6858000"/>
              <a:gd name="connsiteX764" fmla="*/ 5459407 w 7467600"/>
              <a:gd name="connsiteY764" fmla="*/ 940975 h 6858000"/>
              <a:gd name="connsiteX765" fmla="*/ 5374846 w 7467600"/>
              <a:gd name="connsiteY765" fmla="*/ 941988 h 6858000"/>
              <a:gd name="connsiteX766" fmla="*/ 5256105 w 7467600"/>
              <a:gd name="connsiteY766" fmla="*/ 945632 h 6858000"/>
              <a:gd name="connsiteX767" fmla="*/ 5107071 w 7467600"/>
              <a:gd name="connsiteY767" fmla="*/ 969720 h 6858000"/>
              <a:gd name="connsiteX768" fmla="*/ 4998681 w 7467600"/>
              <a:gd name="connsiteY768" fmla="*/ 988771 h 6858000"/>
              <a:gd name="connsiteX769" fmla="*/ 5870151 w 7467600"/>
              <a:gd name="connsiteY769" fmla="*/ 898890 h 6858000"/>
              <a:gd name="connsiteX770" fmla="*/ 5504425 w 7467600"/>
              <a:gd name="connsiteY770" fmla="*/ 848067 h 6858000"/>
              <a:gd name="connsiteX771" fmla="*/ 4968849 w 7467600"/>
              <a:gd name="connsiteY771" fmla="*/ 962318 h 6858000"/>
              <a:gd name="connsiteX772" fmla="*/ 5104039 w 7467600"/>
              <a:gd name="connsiteY772" fmla="*/ 940634 h 6858000"/>
              <a:gd name="connsiteX773" fmla="*/ 5256311 w 7467600"/>
              <a:gd name="connsiteY773" fmla="*/ 916490 h 6858000"/>
              <a:gd name="connsiteX774" fmla="*/ 5377381 w 7467600"/>
              <a:gd name="connsiteY774" fmla="*/ 912671 h 6858000"/>
              <a:gd name="connsiteX775" fmla="*/ 5460148 w 7467600"/>
              <a:gd name="connsiteY775" fmla="*/ 911442 h 6858000"/>
              <a:gd name="connsiteX776" fmla="*/ 5648971 w 7467600"/>
              <a:gd name="connsiteY776" fmla="*/ 891331 h 6858000"/>
              <a:gd name="connsiteX777" fmla="*/ 5844807 w 7467600"/>
              <a:gd name="connsiteY777" fmla="*/ 870718 h 6858000"/>
              <a:gd name="connsiteX778" fmla="*/ 5862975 w 7467600"/>
              <a:gd name="connsiteY778" fmla="*/ 869756 h 6858000"/>
              <a:gd name="connsiteX779" fmla="*/ 5920887 w 7467600"/>
              <a:gd name="connsiteY779" fmla="*/ 865929 h 6858000"/>
              <a:gd name="connsiteX780" fmla="*/ 5504425 w 7467600"/>
              <a:gd name="connsiteY780" fmla="*/ 848067 h 6858000"/>
              <a:gd name="connsiteX781" fmla="*/ 3607114 w 7467600"/>
              <a:gd name="connsiteY781" fmla="*/ 467441 h 6858000"/>
              <a:gd name="connsiteX782" fmla="*/ 3296242 w 7467600"/>
              <a:gd name="connsiteY782" fmla="*/ 807991 h 6858000"/>
              <a:gd name="connsiteX783" fmla="*/ 3174674 w 7467600"/>
              <a:gd name="connsiteY783" fmla="*/ 919759 h 6858000"/>
              <a:gd name="connsiteX784" fmla="*/ 3042978 w 7467600"/>
              <a:gd name="connsiteY784" fmla="*/ 1054894 h 6858000"/>
              <a:gd name="connsiteX785" fmla="*/ 2968914 w 7467600"/>
              <a:gd name="connsiteY785" fmla="*/ 1133756 h 6858000"/>
              <a:gd name="connsiteX786" fmla="*/ 3103823 w 7467600"/>
              <a:gd name="connsiteY786" fmla="*/ 1026814 h 6858000"/>
              <a:gd name="connsiteX787" fmla="*/ 3607114 w 7467600"/>
              <a:gd name="connsiteY787" fmla="*/ 467441 h 6858000"/>
              <a:gd name="connsiteX788" fmla="*/ 3744487 w 7467600"/>
              <a:gd name="connsiteY788" fmla="*/ 383136 h 6858000"/>
              <a:gd name="connsiteX789" fmla="*/ 3970213 w 7467600"/>
              <a:gd name="connsiteY789" fmla="*/ 995559 h 6858000"/>
              <a:gd name="connsiteX790" fmla="*/ 3744487 w 7467600"/>
              <a:gd name="connsiteY790" fmla="*/ 383136 h 6858000"/>
              <a:gd name="connsiteX791" fmla="*/ 3624562 w 7467600"/>
              <a:gd name="connsiteY791" fmla="*/ 367041 h 6858000"/>
              <a:gd name="connsiteX792" fmla="*/ 3489712 w 7467600"/>
              <a:gd name="connsiteY792" fmla="*/ 485386 h 6858000"/>
              <a:gd name="connsiteX793" fmla="*/ 3182994 w 7467600"/>
              <a:gd name="connsiteY793" fmla="*/ 828265 h 6858000"/>
              <a:gd name="connsiteX794" fmla="*/ 2892114 w 7467600"/>
              <a:gd name="connsiteY794" fmla="*/ 1172635 h 6858000"/>
              <a:gd name="connsiteX795" fmla="*/ 3021459 w 7467600"/>
              <a:gd name="connsiteY795" fmla="*/ 1035385 h 6858000"/>
              <a:gd name="connsiteX796" fmla="*/ 3153873 w 7467600"/>
              <a:gd name="connsiteY796" fmla="*/ 898971 h 6858000"/>
              <a:gd name="connsiteX797" fmla="*/ 3276511 w 7467600"/>
              <a:gd name="connsiteY797" fmla="*/ 786423 h 6858000"/>
              <a:gd name="connsiteX798" fmla="*/ 3584154 w 7467600"/>
              <a:gd name="connsiteY798" fmla="*/ 448218 h 6858000"/>
              <a:gd name="connsiteX799" fmla="*/ 3624562 w 7467600"/>
              <a:gd name="connsiteY799" fmla="*/ 367041 h 6858000"/>
              <a:gd name="connsiteX800" fmla="*/ 3766672 w 7467600"/>
              <a:gd name="connsiteY800" fmla="*/ 359429 h 6858000"/>
              <a:gd name="connsiteX801" fmla="*/ 3996338 w 7467600"/>
              <a:gd name="connsiteY801" fmla="*/ 968237 h 6858000"/>
              <a:gd name="connsiteX802" fmla="*/ 3766672 w 7467600"/>
              <a:gd name="connsiteY802" fmla="*/ 359429 h 6858000"/>
              <a:gd name="connsiteX803" fmla="*/ 5805386 w 7467600"/>
              <a:gd name="connsiteY803" fmla="*/ 239240 h 6858000"/>
              <a:gd name="connsiteX804" fmla="*/ 5736947 w 7467600"/>
              <a:gd name="connsiteY804" fmla="*/ 261367 h 6858000"/>
              <a:gd name="connsiteX805" fmla="*/ 5427012 w 7467600"/>
              <a:gd name="connsiteY805" fmla="*/ 311272 h 6858000"/>
              <a:gd name="connsiteX806" fmla="*/ 5147818 w 7467600"/>
              <a:gd name="connsiteY806" fmla="*/ 322112 h 6858000"/>
              <a:gd name="connsiteX807" fmla="*/ 5060854 w 7467600"/>
              <a:gd name="connsiteY807" fmla="*/ 311882 h 6858000"/>
              <a:gd name="connsiteX808" fmla="*/ 4945989 w 7467600"/>
              <a:gd name="connsiteY808" fmla="*/ 300516 h 6858000"/>
              <a:gd name="connsiteX809" fmla="*/ 5410479 w 7467600"/>
              <a:gd name="connsiteY809" fmla="*/ 348434 h 6858000"/>
              <a:gd name="connsiteX810" fmla="*/ 5805386 w 7467600"/>
              <a:gd name="connsiteY810" fmla="*/ 239240 h 6858000"/>
              <a:gd name="connsiteX811" fmla="*/ 5905192 w 7467600"/>
              <a:gd name="connsiteY811" fmla="*/ 163079 h 6858000"/>
              <a:gd name="connsiteX812" fmla="*/ 5865655 w 7467600"/>
              <a:gd name="connsiteY812" fmla="*/ 171901 h 6858000"/>
              <a:gd name="connsiteX813" fmla="*/ 5259740 w 7467600"/>
              <a:gd name="connsiteY813" fmla="*/ 257013 h 6858000"/>
              <a:gd name="connsiteX814" fmla="*/ 5208466 w 7467600"/>
              <a:gd name="connsiteY814" fmla="*/ 257550 h 6858000"/>
              <a:gd name="connsiteX815" fmla="*/ 4980204 w 7467600"/>
              <a:gd name="connsiteY815" fmla="*/ 271903 h 6858000"/>
              <a:gd name="connsiteX816" fmla="*/ 5068068 w 7467600"/>
              <a:gd name="connsiteY816" fmla="*/ 282244 h 6858000"/>
              <a:gd name="connsiteX817" fmla="*/ 5153231 w 7467600"/>
              <a:gd name="connsiteY817" fmla="*/ 292240 h 6858000"/>
              <a:gd name="connsiteX818" fmla="*/ 5426491 w 7467600"/>
              <a:gd name="connsiteY818" fmla="*/ 281128 h 6858000"/>
              <a:gd name="connsiteX819" fmla="*/ 5731212 w 7467600"/>
              <a:gd name="connsiteY819" fmla="*/ 231951 h 6858000"/>
              <a:gd name="connsiteX820" fmla="*/ 5905192 w 7467600"/>
              <a:gd name="connsiteY820" fmla="*/ 163079 h 6858000"/>
              <a:gd name="connsiteX821" fmla="*/ 5944437 w 7467600"/>
              <a:gd name="connsiteY821" fmla="*/ 113829 h 6858000"/>
              <a:gd name="connsiteX822" fmla="*/ 5825032 w 7467600"/>
              <a:gd name="connsiteY822" fmla="*/ 146405 h 6858000"/>
              <a:gd name="connsiteX823" fmla="*/ 4955599 w 7467600"/>
              <a:gd name="connsiteY823" fmla="*/ 247008 h 6858000"/>
              <a:gd name="connsiteX824" fmla="*/ 5210104 w 7467600"/>
              <a:gd name="connsiteY824" fmla="*/ 228123 h 6858000"/>
              <a:gd name="connsiteX825" fmla="*/ 5261015 w 7467600"/>
              <a:gd name="connsiteY825" fmla="*/ 227087 h 6858000"/>
              <a:gd name="connsiteX826" fmla="*/ 5861181 w 7467600"/>
              <a:gd name="connsiteY826" fmla="*/ 143093 h 6858000"/>
              <a:gd name="connsiteX827" fmla="*/ 5961252 w 7467600"/>
              <a:gd name="connsiteY827" fmla="*/ 114820 h 6858000"/>
              <a:gd name="connsiteX828" fmla="*/ 5944437 w 7467600"/>
              <a:gd name="connsiteY828" fmla="*/ 113829 h 6858000"/>
              <a:gd name="connsiteX829" fmla="*/ 3882765 w 7467600"/>
              <a:gd name="connsiteY829" fmla="*/ 0 h 6858000"/>
              <a:gd name="connsiteX830" fmla="*/ 3995099 w 7467600"/>
              <a:gd name="connsiteY830" fmla="*/ 0 h 6858000"/>
              <a:gd name="connsiteX831" fmla="*/ 4163818 w 7467600"/>
              <a:gd name="connsiteY831" fmla="*/ 234104 h 6858000"/>
              <a:gd name="connsiteX832" fmla="*/ 4172099 w 7467600"/>
              <a:gd name="connsiteY832" fmla="*/ 234207 h 6858000"/>
              <a:gd name="connsiteX833" fmla="*/ 4784282 w 7467600"/>
              <a:gd name="connsiteY833" fmla="*/ 276561 h 6858000"/>
              <a:gd name="connsiteX834" fmla="*/ 4801687 w 7467600"/>
              <a:gd name="connsiteY834" fmla="*/ 267764 h 6858000"/>
              <a:gd name="connsiteX835" fmla="*/ 6082788 w 7467600"/>
              <a:gd name="connsiteY835" fmla="*/ 64119 h 6858000"/>
              <a:gd name="connsiteX836" fmla="*/ 6099442 w 7467600"/>
              <a:gd name="connsiteY836" fmla="*/ 82568 h 6858000"/>
              <a:gd name="connsiteX837" fmla="*/ 4804137 w 7467600"/>
              <a:gd name="connsiteY837" fmla="*/ 320931 h 6858000"/>
              <a:gd name="connsiteX838" fmla="*/ 4227047 w 7467600"/>
              <a:gd name="connsiteY838" fmla="*/ 313415 h 6858000"/>
              <a:gd name="connsiteX839" fmla="*/ 4346041 w 7467600"/>
              <a:gd name="connsiteY839" fmla="*/ 456086 h 6858000"/>
              <a:gd name="connsiteX840" fmla="*/ 4870967 w 7467600"/>
              <a:gd name="connsiteY840" fmla="*/ 963061 h 6858000"/>
              <a:gd name="connsiteX841" fmla="*/ 4889647 w 7467600"/>
              <a:gd name="connsiteY841" fmla="*/ 957147 h 6858000"/>
              <a:gd name="connsiteX842" fmla="*/ 5422504 w 7467600"/>
              <a:gd name="connsiteY842" fmla="*/ 805191 h 6858000"/>
              <a:gd name="connsiteX843" fmla="*/ 6087656 w 7467600"/>
              <a:gd name="connsiteY843" fmla="*/ 826703 h 6858000"/>
              <a:gd name="connsiteX844" fmla="*/ 6058717 w 7467600"/>
              <a:gd name="connsiteY844" fmla="*/ 865992 h 6858000"/>
              <a:gd name="connsiteX845" fmla="*/ 4974153 w 7467600"/>
              <a:gd name="connsiteY845" fmla="*/ 1045456 h 6858000"/>
              <a:gd name="connsiteX846" fmla="*/ 5627835 w 7467600"/>
              <a:gd name="connsiteY846" fmla="*/ 1472077 h 6858000"/>
              <a:gd name="connsiteX847" fmla="*/ 5629817 w 7467600"/>
              <a:gd name="connsiteY847" fmla="*/ 1471412 h 6858000"/>
              <a:gd name="connsiteX848" fmla="*/ 5634124 w 7467600"/>
              <a:gd name="connsiteY848" fmla="*/ 1470572 h 6858000"/>
              <a:gd name="connsiteX849" fmla="*/ 5755832 w 7467600"/>
              <a:gd name="connsiteY849" fmla="*/ 1383886 h 6858000"/>
              <a:gd name="connsiteX850" fmla="*/ 6014186 w 7467600"/>
              <a:gd name="connsiteY850" fmla="*/ 1279799 h 6858000"/>
              <a:gd name="connsiteX851" fmla="*/ 6901619 w 7467600"/>
              <a:gd name="connsiteY851" fmla="*/ 1047874 h 6858000"/>
              <a:gd name="connsiteX852" fmla="*/ 6931566 w 7467600"/>
              <a:gd name="connsiteY852" fmla="*/ 1062034 h 6858000"/>
              <a:gd name="connsiteX853" fmla="*/ 5790982 w 7467600"/>
              <a:gd name="connsiteY853" fmla="*/ 1561380 h 6858000"/>
              <a:gd name="connsiteX854" fmla="*/ 6188971 w 7467600"/>
              <a:gd name="connsiteY854" fmla="*/ 1755168 h 6858000"/>
              <a:gd name="connsiteX855" fmla="*/ 6202446 w 7467600"/>
              <a:gd name="connsiteY855" fmla="*/ 1752268 h 6858000"/>
              <a:gd name="connsiteX856" fmla="*/ 7179560 w 7467600"/>
              <a:gd name="connsiteY856" fmla="*/ 1467551 h 6858000"/>
              <a:gd name="connsiteX857" fmla="*/ 7158730 w 7467600"/>
              <a:gd name="connsiteY857" fmla="*/ 1507835 h 6858000"/>
              <a:gd name="connsiteX858" fmla="*/ 6326959 w 7467600"/>
              <a:gd name="connsiteY858" fmla="*/ 1817686 h 6858000"/>
              <a:gd name="connsiteX859" fmla="*/ 6537433 w 7467600"/>
              <a:gd name="connsiteY859" fmla="*/ 1907790 h 6858000"/>
              <a:gd name="connsiteX860" fmla="*/ 6550221 w 7467600"/>
              <a:gd name="connsiteY860" fmla="*/ 1910729 h 6858000"/>
              <a:gd name="connsiteX861" fmla="*/ 6964438 w 7467600"/>
              <a:gd name="connsiteY861" fmla="*/ 2209505 h 6858000"/>
              <a:gd name="connsiteX862" fmla="*/ 7367862 w 7467600"/>
              <a:gd name="connsiteY862" fmla="*/ 2806833 h 6858000"/>
              <a:gd name="connsiteX863" fmla="*/ 7364329 w 7467600"/>
              <a:gd name="connsiteY863" fmla="*/ 2826907 h 6858000"/>
              <a:gd name="connsiteX864" fmla="*/ 7290545 w 7467600"/>
              <a:gd name="connsiteY864" fmla="*/ 2850663 h 6858000"/>
              <a:gd name="connsiteX865" fmla="*/ 6472036 w 7467600"/>
              <a:gd name="connsiteY865" fmla="*/ 1959003 h 6858000"/>
              <a:gd name="connsiteX866" fmla="*/ 5792897 w 7467600"/>
              <a:gd name="connsiteY866" fmla="*/ 1647747 h 6858000"/>
              <a:gd name="connsiteX867" fmla="*/ 5842751 w 7467600"/>
              <a:gd name="connsiteY867" fmla="*/ 1816112 h 6858000"/>
              <a:gd name="connsiteX868" fmla="*/ 5847424 w 7467600"/>
              <a:gd name="connsiteY868" fmla="*/ 1815776 h 6858000"/>
              <a:gd name="connsiteX869" fmla="*/ 6399821 w 7467600"/>
              <a:gd name="connsiteY869" fmla="*/ 2344799 h 6858000"/>
              <a:gd name="connsiteX870" fmla="*/ 6323232 w 7467600"/>
              <a:gd name="connsiteY870" fmla="*/ 2389634 h 6858000"/>
              <a:gd name="connsiteX871" fmla="*/ 5942958 w 7467600"/>
              <a:gd name="connsiteY871" fmla="*/ 2077708 h 6858000"/>
              <a:gd name="connsiteX872" fmla="*/ 5921559 w 7467600"/>
              <a:gd name="connsiteY872" fmla="*/ 2378596 h 6858000"/>
              <a:gd name="connsiteX873" fmla="*/ 5817651 w 7467600"/>
              <a:gd name="connsiteY873" fmla="*/ 3023919 h 6858000"/>
              <a:gd name="connsiteX874" fmla="*/ 5729634 w 7467600"/>
              <a:gd name="connsiteY874" fmla="*/ 3051849 h 6858000"/>
              <a:gd name="connsiteX875" fmla="*/ 5611018 w 7467600"/>
              <a:gd name="connsiteY875" fmla="*/ 2316769 h 6858000"/>
              <a:gd name="connsiteX876" fmla="*/ 5687608 w 7467600"/>
              <a:gd name="connsiteY876" fmla="*/ 2039972 h 6858000"/>
              <a:gd name="connsiteX877" fmla="*/ 5657554 w 7467600"/>
              <a:gd name="connsiteY877" fmla="*/ 1576445 h 6858000"/>
              <a:gd name="connsiteX878" fmla="*/ 5150475 w 7467600"/>
              <a:gd name="connsiteY878" fmla="*/ 1274012 h 6858000"/>
              <a:gd name="connsiteX879" fmla="*/ 5349142 w 7467600"/>
              <a:gd name="connsiteY879" fmla="*/ 2204405 h 6858000"/>
              <a:gd name="connsiteX880" fmla="*/ 5262214 w 7467600"/>
              <a:gd name="connsiteY880" fmla="*/ 2233836 h 6858000"/>
              <a:gd name="connsiteX881" fmla="*/ 4981539 w 7467600"/>
              <a:gd name="connsiteY881" fmla="*/ 1542201 h 6858000"/>
              <a:gd name="connsiteX882" fmla="*/ 4958461 w 7467600"/>
              <a:gd name="connsiteY882" fmla="*/ 1136957 h 6858000"/>
              <a:gd name="connsiteX883" fmla="*/ 4655015 w 7467600"/>
              <a:gd name="connsiteY883" fmla="*/ 891426 h 6858000"/>
              <a:gd name="connsiteX884" fmla="*/ 4348002 w 7467600"/>
              <a:gd name="connsiteY884" fmla="*/ 2205895 h 6858000"/>
              <a:gd name="connsiteX885" fmla="*/ 4262250 w 7467600"/>
              <a:gd name="connsiteY885" fmla="*/ 2219972 h 6858000"/>
              <a:gd name="connsiteX886" fmla="*/ 4550611 w 7467600"/>
              <a:gd name="connsiteY886" fmla="*/ 817540 h 6858000"/>
              <a:gd name="connsiteX887" fmla="*/ 4564418 w 7467600"/>
              <a:gd name="connsiteY887" fmla="*/ 808293 h 6858000"/>
              <a:gd name="connsiteX888" fmla="*/ 4266388 w 7467600"/>
              <a:gd name="connsiteY888" fmla="*/ 500083 h 6858000"/>
              <a:gd name="connsiteX889" fmla="*/ 4032842 w 7467600"/>
              <a:gd name="connsiteY889" fmla="*/ 211809 h 6858000"/>
              <a:gd name="connsiteX890" fmla="*/ 3882765 w 7467600"/>
              <a:gd name="connsiteY890" fmla="*/ 0 h 6858000"/>
              <a:gd name="connsiteX891" fmla="*/ 3721337 w 7467600"/>
              <a:gd name="connsiteY891" fmla="*/ 0 h 6858000"/>
              <a:gd name="connsiteX892" fmla="*/ 3797544 w 7467600"/>
              <a:gd name="connsiteY892" fmla="*/ 0 h 6858000"/>
              <a:gd name="connsiteX893" fmla="*/ 3775734 w 7467600"/>
              <a:gd name="connsiteY893" fmla="*/ 95131 h 6858000"/>
              <a:gd name="connsiteX894" fmla="*/ 3724807 w 7467600"/>
              <a:gd name="connsiteY894" fmla="*/ 272257 h 6858000"/>
              <a:gd name="connsiteX895" fmla="*/ 3726844 w 7467600"/>
              <a:gd name="connsiteY895" fmla="*/ 282988 h 6858000"/>
              <a:gd name="connsiteX896" fmla="*/ 3742664 w 7467600"/>
              <a:gd name="connsiteY896" fmla="*/ 279918 h 6858000"/>
              <a:gd name="connsiteX897" fmla="*/ 4103910 w 7467600"/>
              <a:gd name="connsiteY897" fmla="*/ 1161917 h 6858000"/>
              <a:gd name="connsiteX898" fmla="*/ 4020269 w 7467600"/>
              <a:gd name="connsiteY898" fmla="*/ 1200406 h 6858000"/>
              <a:gd name="connsiteX899" fmla="*/ 3674882 w 7467600"/>
              <a:gd name="connsiteY899" fmla="*/ 488524 h 6858000"/>
              <a:gd name="connsiteX900" fmla="*/ 3132682 w 7467600"/>
              <a:gd name="connsiteY900" fmla="*/ 1072284 h 6858000"/>
              <a:gd name="connsiteX901" fmla="*/ 2716346 w 7467600"/>
              <a:gd name="connsiteY901" fmla="*/ 1276376 h 6858000"/>
              <a:gd name="connsiteX902" fmla="*/ 2716772 w 7467600"/>
              <a:gd name="connsiteY902" fmla="*/ 1255462 h 6858000"/>
              <a:gd name="connsiteX903" fmla="*/ 3471096 w 7467600"/>
              <a:gd name="connsiteY903" fmla="*/ 437072 h 6858000"/>
              <a:gd name="connsiteX904" fmla="*/ 3639057 w 7467600"/>
              <a:gd name="connsiteY904" fmla="*/ 286334 h 6858000"/>
              <a:gd name="connsiteX905" fmla="*/ 3640309 w 7467600"/>
              <a:gd name="connsiteY905" fmla="*/ 284664 h 6858000"/>
              <a:gd name="connsiteX906" fmla="*/ 3646022 w 7467600"/>
              <a:gd name="connsiteY906" fmla="*/ 276711 h 6858000"/>
              <a:gd name="connsiteX907" fmla="*/ 3707943 w 7467600"/>
              <a:gd name="connsiteY907" fmla="*/ 65958 h 6858000"/>
              <a:gd name="connsiteX908" fmla="*/ 3721337 w 7467600"/>
              <a:gd name="connsiteY908" fmla="*/ 0 h 6858000"/>
              <a:gd name="connsiteX909" fmla="*/ 2867960 w 7467600"/>
              <a:gd name="connsiteY909" fmla="*/ 0 h 6858000"/>
              <a:gd name="connsiteX910" fmla="*/ 2926351 w 7467600"/>
              <a:gd name="connsiteY910" fmla="*/ 0 h 6858000"/>
              <a:gd name="connsiteX911" fmla="*/ 2902823 w 7467600"/>
              <a:gd name="connsiteY911" fmla="*/ 262929 h 6858000"/>
              <a:gd name="connsiteX912" fmla="*/ 2940663 w 7467600"/>
              <a:gd name="connsiteY912" fmla="*/ 140884 h 6858000"/>
              <a:gd name="connsiteX913" fmla="*/ 2947039 w 7467600"/>
              <a:gd name="connsiteY913" fmla="*/ 122524 h 6858000"/>
              <a:gd name="connsiteX914" fmla="*/ 2984316 w 7467600"/>
              <a:gd name="connsiteY914" fmla="*/ 0 h 6858000"/>
              <a:gd name="connsiteX915" fmla="*/ 3016114 w 7467600"/>
              <a:gd name="connsiteY915" fmla="*/ 0 h 6858000"/>
              <a:gd name="connsiteX916" fmla="*/ 2979949 w 7467600"/>
              <a:gd name="connsiteY916" fmla="*/ 119274 h 6858000"/>
              <a:gd name="connsiteX917" fmla="*/ 3023879 w 7467600"/>
              <a:gd name="connsiteY917" fmla="*/ 0 h 6858000"/>
              <a:gd name="connsiteX918" fmla="*/ 3105400 w 7467600"/>
              <a:gd name="connsiteY918" fmla="*/ 0 h 6858000"/>
              <a:gd name="connsiteX919" fmla="*/ 3094669 w 7467600"/>
              <a:gd name="connsiteY919" fmla="*/ 30308 h 6858000"/>
              <a:gd name="connsiteX920" fmla="*/ 2901945 w 7467600"/>
              <a:gd name="connsiteY920" fmla="*/ 466538 h 6858000"/>
              <a:gd name="connsiteX921" fmla="*/ 2815209 w 7467600"/>
              <a:gd name="connsiteY921" fmla="*/ 497361 h 6858000"/>
              <a:gd name="connsiteX922" fmla="*/ 2844845 w 7467600"/>
              <a:gd name="connsiteY922" fmla="*/ 127638 h 6858000"/>
              <a:gd name="connsiteX923" fmla="*/ 2867960 w 7467600"/>
              <a:gd name="connsiteY923" fmla="*/ 0 h 6858000"/>
              <a:gd name="connsiteX924" fmla="*/ 1057230 w 7467600"/>
              <a:gd name="connsiteY924" fmla="*/ 0 h 6858000"/>
              <a:gd name="connsiteX925" fmla="*/ 1111003 w 7467600"/>
              <a:gd name="connsiteY925" fmla="*/ 0 h 6858000"/>
              <a:gd name="connsiteX926" fmla="*/ 1125553 w 7467600"/>
              <a:gd name="connsiteY926" fmla="*/ 52588 h 6858000"/>
              <a:gd name="connsiteX927" fmla="*/ 1304276 w 7467600"/>
              <a:gd name="connsiteY927" fmla="*/ 476275 h 6858000"/>
              <a:gd name="connsiteX928" fmla="*/ 1492066 w 7467600"/>
              <a:gd name="connsiteY928" fmla="*/ 886333 h 6858000"/>
              <a:gd name="connsiteX929" fmla="*/ 1423698 w 7467600"/>
              <a:gd name="connsiteY929" fmla="*/ 710817 h 6858000"/>
              <a:gd name="connsiteX930" fmla="*/ 1357609 w 7467600"/>
              <a:gd name="connsiteY930" fmla="*/ 532892 h 6858000"/>
              <a:gd name="connsiteX931" fmla="*/ 1309550 w 7467600"/>
              <a:gd name="connsiteY931" fmla="*/ 374031 h 6858000"/>
              <a:gd name="connsiteX932" fmla="*/ 1193673 w 7467600"/>
              <a:gd name="connsiteY932" fmla="*/ 49533 h 6858000"/>
              <a:gd name="connsiteX933" fmla="*/ 1164391 w 7467600"/>
              <a:gd name="connsiteY933" fmla="*/ 0 h 6858000"/>
              <a:gd name="connsiteX934" fmla="*/ 1200666 w 7467600"/>
              <a:gd name="connsiteY934" fmla="*/ 0 h 6858000"/>
              <a:gd name="connsiteX935" fmla="*/ 1223408 w 7467600"/>
              <a:gd name="connsiteY935" fmla="*/ 38996 h 6858000"/>
              <a:gd name="connsiteX936" fmla="*/ 1339635 w 7467600"/>
              <a:gd name="connsiteY936" fmla="*/ 365517 h 6858000"/>
              <a:gd name="connsiteX937" fmla="*/ 1387469 w 7467600"/>
              <a:gd name="connsiteY937" fmla="*/ 523079 h 6858000"/>
              <a:gd name="connsiteX938" fmla="*/ 1452685 w 7467600"/>
              <a:gd name="connsiteY938" fmla="*/ 699806 h 6858000"/>
              <a:gd name="connsiteX939" fmla="*/ 1492092 w 7467600"/>
              <a:gd name="connsiteY939" fmla="*/ 800424 h 6858000"/>
              <a:gd name="connsiteX940" fmla="*/ 1455302 w 7467600"/>
              <a:gd name="connsiteY940" fmla="*/ 632913 h 6858000"/>
              <a:gd name="connsiteX941" fmla="*/ 1222336 w 7467600"/>
              <a:gd name="connsiteY941" fmla="*/ 9480 h 6858000"/>
              <a:gd name="connsiteX942" fmla="*/ 1214634 w 7467600"/>
              <a:gd name="connsiteY942" fmla="*/ 0 h 6858000"/>
              <a:gd name="connsiteX943" fmla="*/ 1289827 w 7467600"/>
              <a:gd name="connsiteY943" fmla="*/ 0 h 6858000"/>
              <a:gd name="connsiteX944" fmla="*/ 1321076 w 7467600"/>
              <a:gd name="connsiteY944" fmla="*/ 59722 h 6858000"/>
              <a:gd name="connsiteX945" fmla="*/ 1512579 w 7467600"/>
              <a:gd name="connsiteY945" fmla="*/ 626441 h 6858000"/>
              <a:gd name="connsiteX946" fmla="*/ 1506076 w 7467600"/>
              <a:gd name="connsiteY946" fmla="*/ 1089289 h 6858000"/>
              <a:gd name="connsiteX947" fmla="*/ 1486346 w 7467600"/>
              <a:gd name="connsiteY947" fmla="*/ 1079919 h 6858000"/>
              <a:gd name="connsiteX948" fmla="*/ 1070511 w 7467600"/>
              <a:gd name="connsiteY948" fmla="*/ 48609 h 6858000"/>
              <a:gd name="connsiteX949" fmla="*/ 1057230 w 7467600"/>
              <a:gd name="connsiteY949" fmla="*/ 0 h 6858000"/>
              <a:gd name="connsiteX950" fmla="*/ 43151 w 7467600"/>
              <a:gd name="connsiteY950" fmla="*/ 0 h 6858000"/>
              <a:gd name="connsiteX951" fmla="*/ 95283 w 7467600"/>
              <a:gd name="connsiteY951" fmla="*/ 0 h 6858000"/>
              <a:gd name="connsiteX952" fmla="*/ 300708 w 7467600"/>
              <a:gd name="connsiteY952" fmla="*/ 154571 h 6858000"/>
              <a:gd name="connsiteX953" fmla="*/ 530414 w 7467600"/>
              <a:gd name="connsiteY953" fmla="*/ 354673 h 6858000"/>
              <a:gd name="connsiteX954" fmla="*/ 333785 w 7467600"/>
              <a:gd name="connsiteY954" fmla="*/ 161564 h 6858000"/>
              <a:gd name="connsiteX955" fmla="*/ 147005 w 7467600"/>
              <a:gd name="connsiteY955" fmla="*/ 0 h 6858000"/>
              <a:gd name="connsiteX956" fmla="*/ 272509 w 7467600"/>
              <a:gd name="connsiteY956" fmla="*/ 0 h 6858000"/>
              <a:gd name="connsiteX957" fmla="*/ 326276 w 7467600"/>
              <a:gd name="connsiteY957" fmla="*/ 45847 h 6858000"/>
              <a:gd name="connsiteX958" fmla="*/ 823759 w 7467600"/>
              <a:gd name="connsiteY958" fmla="*/ 574145 h 6858000"/>
              <a:gd name="connsiteX959" fmla="*/ 811254 w 7467600"/>
              <a:gd name="connsiteY959" fmla="*/ 665546 h 6858000"/>
              <a:gd name="connsiteX960" fmla="*/ 154042 w 7467600"/>
              <a:gd name="connsiteY960" fmla="*/ 261522 h 6858000"/>
              <a:gd name="connsiteX961" fmla="*/ 13550 w 7467600"/>
              <a:gd name="connsiteY961" fmla="*/ 158423 h 6858000"/>
              <a:gd name="connsiteX962" fmla="*/ 0 w 7467600"/>
              <a:gd name="connsiteY962" fmla="*/ 146618 h 6858000"/>
              <a:gd name="connsiteX963" fmla="*/ 0 w 7467600"/>
              <a:gd name="connsiteY963" fmla="*/ 59161 h 6858000"/>
              <a:gd name="connsiteX964" fmla="*/ 45427 w 7467600"/>
              <a:gd name="connsiteY964" fmla="*/ 101078 h 6858000"/>
              <a:gd name="connsiteX965" fmla="*/ 630103 w 7467600"/>
              <a:gd name="connsiteY965" fmla="*/ 485885 h 6858000"/>
              <a:gd name="connsiteX966" fmla="*/ 532040 w 7467600"/>
              <a:gd name="connsiteY966" fmla="*/ 399359 h 6858000"/>
              <a:gd name="connsiteX967" fmla="*/ 517618 w 7467600"/>
              <a:gd name="connsiteY967" fmla="*/ 385726 h 6858000"/>
              <a:gd name="connsiteX968" fmla="*/ 285074 w 7467600"/>
              <a:gd name="connsiteY968" fmla="*/ 182755 h 6858000"/>
              <a:gd name="connsiteX969" fmla="*/ 43151 w 7467600"/>
              <a:gd name="connsiteY969"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454976 w 7467600"/>
              <a:gd name="connsiteY74" fmla="*/ 6318297 h 6858000"/>
              <a:gd name="connsiteX75" fmla="*/ 7379510 w 7467600"/>
              <a:gd name="connsiteY75" fmla="*/ 5755454 h 6858000"/>
              <a:gd name="connsiteX76" fmla="*/ 7467600 w 7467600"/>
              <a:gd name="connsiteY76" fmla="*/ 5845526 h 6858000"/>
              <a:gd name="connsiteX77" fmla="*/ 7271900 w 7467600"/>
              <a:gd name="connsiteY77" fmla="*/ 5734551 h 6858000"/>
              <a:gd name="connsiteX78" fmla="*/ 7259646 w 7467600"/>
              <a:gd name="connsiteY78" fmla="*/ 5765985 h 6858000"/>
              <a:gd name="connsiteX79" fmla="*/ 7467600 w 7467600"/>
              <a:gd name="connsiteY79" fmla="*/ 6012219 h 6858000"/>
              <a:gd name="connsiteX80" fmla="*/ 7356878 w 7467600"/>
              <a:gd name="connsiteY80" fmla="*/ 5981332 h 6858000"/>
              <a:gd name="connsiteX81" fmla="*/ 7467600 w 7467600"/>
              <a:gd name="connsiteY81" fmla="*/ 6117703 h 6858000"/>
              <a:gd name="connsiteX82" fmla="*/ 7467600 w 7467600"/>
              <a:gd name="connsiteY82" fmla="*/ 6163634 h 6858000"/>
              <a:gd name="connsiteX83" fmla="*/ 7403637 w 7467600"/>
              <a:gd name="connsiteY83" fmla="*/ 6083957 h 6858000"/>
              <a:gd name="connsiteX84" fmla="*/ 7254615 w 7467600"/>
              <a:gd name="connsiteY84" fmla="*/ 5911918 h 6858000"/>
              <a:gd name="connsiteX85" fmla="*/ 7312589 w 7467600"/>
              <a:gd name="connsiteY85" fmla="*/ 5982309 h 6858000"/>
              <a:gd name="connsiteX86" fmla="*/ 7448321 w 7467600"/>
              <a:gd name="connsiteY86" fmla="*/ 6190991 h 6858000"/>
              <a:gd name="connsiteX87" fmla="*/ 7467600 w 7467600"/>
              <a:gd name="connsiteY87" fmla="*/ 6221686 h 6858000"/>
              <a:gd name="connsiteX88" fmla="*/ 7467600 w 7467600"/>
              <a:gd name="connsiteY88" fmla="*/ 6334256 h 6858000"/>
              <a:gd name="connsiteX89" fmla="*/ 7454976 w 7467600"/>
              <a:gd name="connsiteY89" fmla="*/ 6318297 h 6858000"/>
              <a:gd name="connsiteX90" fmla="*/ 1456157 w 7467600"/>
              <a:gd name="connsiteY90" fmla="*/ 5371404 h 6858000"/>
              <a:gd name="connsiteX91" fmla="*/ 1244432 w 7467600"/>
              <a:gd name="connsiteY91" fmla="*/ 5385601 h 6858000"/>
              <a:gd name="connsiteX92" fmla="*/ 973990 w 7467600"/>
              <a:gd name="connsiteY92" fmla="*/ 5424940 h 6858000"/>
              <a:gd name="connsiteX93" fmla="*/ 1103809 w 7467600"/>
              <a:gd name="connsiteY93" fmla="*/ 5433720 h 6858000"/>
              <a:gd name="connsiteX94" fmla="*/ 1123454 w 7467600"/>
              <a:gd name="connsiteY94" fmla="*/ 5435727 h 6858000"/>
              <a:gd name="connsiteX95" fmla="*/ 1737017 w 7467600"/>
              <a:gd name="connsiteY95" fmla="*/ 5452183 h 6858000"/>
              <a:gd name="connsiteX96" fmla="*/ 1824397 w 7467600"/>
              <a:gd name="connsiteY96" fmla="*/ 5447757 h 6858000"/>
              <a:gd name="connsiteX97" fmla="*/ 2070059 w 7467600"/>
              <a:gd name="connsiteY97" fmla="*/ 5441660 h 6858000"/>
              <a:gd name="connsiteX98" fmla="*/ 1456157 w 7467600"/>
              <a:gd name="connsiteY98" fmla="*/ 5371404 h 6858000"/>
              <a:gd name="connsiteX99" fmla="*/ 4988186 w 7467600"/>
              <a:gd name="connsiteY99" fmla="*/ 5216467 h 6858000"/>
              <a:gd name="connsiteX100" fmla="*/ 4777334 w 7467600"/>
              <a:gd name="connsiteY100" fmla="*/ 5406072 h 6858000"/>
              <a:gd name="connsiteX101" fmla="*/ 4718341 w 7467600"/>
              <a:gd name="connsiteY101" fmla="*/ 5468043 h 6858000"/>
              <a:gd name="connsiteX102" fmla="*/ 4604655 w 7467600"/>
              <a:gd name="connsiteY102" fmla="*/ 5583434 h 6858000"/>
              <a:gd name="connsiteX103" fmla="*/ 4565074 w 7467600"/>
              <a:gd name="connsiteY103" fmla="*/ 5618550 h 6858000"/>
              <a:gd name="connsiteX104" fmla="*/ 4988186 w 7467600"/>
              <a:gd name="connsiteY104" fmla="*/ 5216467 h 6858000"/>
              <a:gd name="connsiteX105" fmla="*/ 4978032 w 7467600"/>
              <a:gd name="connsiteY105" fmla="*/ 5183809 h 6858000"/>
              <a:gd name="connsiteX106" fmla="*/ 4463413 w 7467600"/>
              <a:gd name="connsiteY106" fmla="*/ 5615162 h 6858000"/>
              <a:gd name="connsiteX107" fmla="*/ 4358134 w 7467600"/>
              <a:gd name="connsiteY107" fmla="*/ 5742791 h 6858000"/>
              <a:gd name="connsiteX108" fmla="*/ 4376219 w 7467600"/>
              <a:gd name="connsiteY108" fmla="*/ 5729027 h 6858000"/>
              <a:gd name="connsiteX109" fmla="*/ 4582340 w 7467600"/>
              <a:gd name="connsiteY109" fmla="*/ 5561037 h 6858000"/>
              <a:gd name="connsiteX110" fmla="*/ 4694684 w 7467600"/>
              <a:gd name="connsiteY110" fmla="*/ 5447098 h 6858000"/>
              <a:gd name="connsiteX111" fmla="*/ 4754123 w 7467600"/>
              <a:gd name="connsiteY111" fmla="*/ 5384643 h 6858000"/>
              <a:gd name="connsiteX112" fmla="*/ 4978032 w 7467600"/>
              <a:gd name="connsiteY112" fmla="*/ 5183809 h 6858000"/>
              <a:gd name="connsiteX113" fmla="*/ 1903353 w 7467600"/>
              <a:gd name="connsiteY113" fmla="*/ 5044827 h 6858000"/>
              <a:gd name="connsiteX114" fmla="*/ 1936931 w 7467600"/>
              <a:gd name="connsiteY114" fmla="*/ 5093954 h 6858000"/>
              <a:gd name="connsiteX115" fmla="*/ 2195868 w 7467600"/>
              <a:gd name="connsiteY115" fmla="*/ 5396574 h 6858000"/>
              <a:gd name="connsiteX116" fmla="*/ 2088852 w 7467600"/>
              <a:gd name="connsiteY116" fmla="*/ 5166123 h 6858000"/>
              <a:gd name="connsiteX117" fmla="*/ 1958241 w 7467600"/>
              <a:gd name="connsiteY117" fmla="*/ 5067955 h 6858000"/>
              <a:gd name="connsiteX118" fmla="*/ 1903353 w 7467600"/>
              <a:gd name="connsiteY118" fmla="*/ 5044827 h 6858000"/>
              <a:gd name="connsiteX119" fmla="*/ 1979378 w 7467600"/>
              <a:gd name="connsiteY119" fmla="*/ 4769504 h 6858000"/>
              <a:gd name="connsiteX120" fmla="*/ 2882120 w 7467600"/>
              <a:gd name="connsiteY120" fmla="*/ 5064547 h 6858000"/>
              <a:gd name="connsiteX121" fmla="*/ 2793103 w 7467600"/>
              <a:gd name="connsiteY121" fmla="*/ 5039699 h 6858000"/>
              <a:gd name="connsiteX122" fmla="*/ 2770041 w 7467600"/>
              <a:gd name="connsiteY122" fmla="*/ 5033634 h 6858000"/>
              <a:gd name="connsiteX123" fmla="*/ 1979378 w 7467600"/>
              <a:gd name="connsiteY123" fmla="*/ 4769504 h 6858000"/>
              <a:gd name="connsiteX124" fmla="*/ 1927410 w 7467600"/>
              <a:gd name="connsiteY124" fmla="*/ 4716164 h 6858000"/>
              <a:gd name="connsiteX125" fmla="*/ 1959587 w 7467600"/>
              <a:gd name="connsiteY125" fmla="*/ 4728849 h 6858000"/>
              <a:gd name="connsiteX126" fmla="*/ 2777707 w 7467600"/>
              <a:gd name="connsiteY126" fmla="*/ 5003991 h 6858000"/>
              <a:gd name="connsiteX127" fmla="*/ 2800768 w 7467600"/>
              <a:gd name="connsiteY127" fmla="*/ 5010056 h 6858000"/>
              <a:gd name="connsiteX128" fmla="*/ 2879408 w 7467600"/>
              <a:gd name="connsiteY128" fmla="*/ 5031590 h 6858000"/>
              <a:gd name="connsiteX129" fmla="*/ 2862295 w 7467600"/>
              <a:gd name="connsiteY129" fmla="*/ 5022958 h 6858000"/>
              <a:gd name="connsiteX130" fmla="*/ 2813343 w 7467600"/>
              <a:gd name="connsiteY130" fmla="*/ 4998369 h 6858000"/>
              <a:gd name="connsiteX131" fmla="*/ 2646245 w 7467600"/>
              <a:gd name="connsiteY131" fmla="*/ 4930999 h 6858000"/>
              <a:gd name="connsiteX132" fmla="*/ 1999243 w 7467600"/>
              <a:gd name="connsiteY132" fmla="*/ 4730524 h 6858000"/>
              <a:gd name="connsiteX133" fmla="*/ 1979527 w 7467600"/>
              <a:gd name="connsiteY133" fmla="*/ 4726651 h 6858000"/>
              <a:gd name="connsiteX134" fmla="*/ 1927410 w 7467600"/>
              <a:gd name="connsiteY134" fmla="*/ 4716164 h 6858000"/>
              <a:gd name="connsiteX135" fmla="*/ 1997014 w 7467600"/>
              <a:gd name="connsiteY135" fmla="*/ 4698007 h 6858000"/>
              <a:gd name="connsiteX136" fmla="*/ 2005458 w 7467600"/>
              <a:gd name="connsiteY136" fmla="*/ 4699540 h 6858000"/>
              <a:gd name="connsiteX137" fmla="*/ 2657186 w 7467600"/>
              <a:gd name="connsiteY137" fmla="*/ 4901687 h 6858000"/>
              <a:gd name="connsiteX138" fmla="*/ 2826662 w 7467600"/>
              <a:gd name="connsiteY138" fmla="*/ 4970362 h 6858000"/>
              <a:gd name="connsiteX139" fmla="*/ 2876100 w 7467600"/>
              <a:gd name="connsiteY139" fmla="*/ 4995397 h 6858000"/>
              <a:gd name="connsiteX140" fmla="*/ 3042600 w 7467600"/>
              <a:gd name="connsiteY140" fmla="*/ 5059532 h 6858000"/>
              <a:gd name="connsiteX141" fmla="*/ 1997014 w 7467600"/>
              <a:gd name="connsiteY141" fmla="*/ 4698007 h 6858000"/>
              <a:gd name="connsiteX142" fmla="*/ 2305292 w 7467600"/>
              <a:gd name="connsiteY142" fmla="*/ 4219492 h 6858000"/>
              <a:gd name="connsiteX143" fmla="*/ 3360922 w 7467600"/>
              <a:gd name="connsiteY143" fmla="*/ 4529373 h 6858000"/>
              <a:gd name="connsiteX144" fmla="*/ 3492420 w 7467600"/>
              <a:gd name="connsiteY144" fmla="*/ 4510145 h 6858000"/>
              <a:gd name="connsiteX145" fmla="*/ 3364086 w 7467600"/>
              <a:gd name="connsiteY145" fmla="*/ 4480340 h 6858000"/>
              <a:gd name="connsiteX146" fmla="*/ 3225818 w 7467600"/>
              <a:gd name="connsiteY146" fmla="*/ 4411822 h 6858000"/>
              <a:gd name="connsiteX147" fmla="*/ 3129696 w 7467600"/>
              <a:gd name="connsiteY147" fmla="*/ 4360704 h 6858000"/>
              <a:gd name="connsiteX148" fmla="*/ 2814545 w 7467600"/>
              <a:gd name="connsiteY148" fmla="*/ 4282955 h 6858000"/>
              <a:gd name="connsiteX149" fmla="*/ 2305292 w 7467600"/>
              <a:gd name="connsiteY149" fmla="*/ 4219492 h 6858000"/>
              <a:gd name="connsiteX150" fmla="*/ 2626982 w 7467600"/>
              <a:gd name="connsiteY150" fmla="*/ 4206450 h 6858000"/>
              <a:gd name="connsiteX151" fmla="*/ 2490617 w 7467600"/>
              <a:gd name="connsiteY151" fmla="*/ 4206951 h 6858000"/>
              <a:gd name="connsiteX152" fmla="*/ 2819869 w 7467600"/>
              <a:gd name="connsiteY152" fmla="*/ 4252936 h 6858000"/>
              <a:gd name="connsiteX153" fmla="*/ 3143018 w 7467600"/>
              <a:gd name="connsiteY153" fmla="*/ 4332698 h 6858000"/>
              <a:gd name="connsiteX154" fmla="*/ 3241520 w 7467600"/>
              <a:gd name="connsiteY154" fmla="*/ 4385112 h 6858000"/>
              <a:gd name="connsiteX155" fmla="*/ 3374575 w 7467600"/>
              <a:gd name="connsiteY155" fmla="*/ 4451517 h 6858000"/>
              <a:gd name="connsiteX156" fmla="*/ 3505221 w 7467600"/>
              <a:gd name="connsiteY156" fmla="*/ 4480757 h 6858000"/>
              <a:gd name="connsiteX157" fmla="*/ 2626982 w 7467600"/>
              <a:gd name="connsiteY157" fmla="*/ 4206450 h 6858000"/>
              <a:gd name="connsiteX158" fmla="*/ 1310106 w 7467600"/>
              <a:gd name="connsiteY158" fmla="*/ 3943217 h 6858000"/>
              <a:gd name="connsiteX159" fmla="*/ 854994 w 7467600"/>
              <a:gd name="connsiteY159" fmla="*/ 4399136 h 6858000"/>
              <a:gd name="connsiteX160" fmla="*/ 742462 w 7467600"/>
              <a:gd name="connsiteY160" fmla="*/ 4594648 h 6858000"/>
              <a:gd name="connsiteX161" fmla="*/ 820602 w 7467600"/>
              <a:gd name="connsiteY161" fmla="*/ 4485915 h 6858000"/>
              <a:gd name="connsiteX162" fmla="*/ 878295 w 7467600"/>
              <a:gd name="connsiteY162" fmla="*/ 4403594 h 6858000"/>
              <a:gd name="connsiteX163" fmla="*/ 1240607 w 7467600"/>
              <a:gd name="connsiteY163" fmla="*/ 4010401 h 6858000"/>
              <a:gd name="connsiteX164" fmla="*/ 1310106 w 7467600"/>
              <a:gd name="connsiteY164" fmla="*/ 3943217 h 6858000"/>
              <a:gd name="connsiteX165" fmla="*/ 1423113 w 7467600"/>
              <a:gd name="connsiteY165" fmla="*/ 3874565 h 6858000"/>
              <a:gd name="connsiteX166" fmla="*/ 1260565 w 7467600"/>
              <a:gd name="connsiteY166" fmla="*/ 4031982 h 6858000"/>
              <a:gd name="connsiteX167" fmla="*/ 901900 w 7467600"/>
              <a:gd name="connsiteY167" fmla="*/ 4421236 h 6858000"/>
              <a:gd name="connsiteX168" fmla="*/ 845044 w 7467600"/>
              <a:gd name="connsiteY168" fmla="*/ 4502436 h 6858000"/>
              <a:gd name="connsiteX169" fmla="*/ 685926 w 7467600"/>
              <a:gd name="connsiteY169" fmla="*/ 4703069 h 6858000"/>
              <a:gd name="connsiteX170" fmla="*/ 684248 w 7467600"/>
              <a:gd name="connsiteY170" fmla="*/ 4706721 h 6858000"/>
              <a:gd name="connsiteX171" fmla="*/ 1423113 w 7467600"/>
              <a:gd name="connsiteY171" fmla="*/ 3874565 h 6858000"/>
              <a:gd name="connsiteX172" fmla="*/ 3316479 w 7467600"/>
              <a:gd name="connsiteY172" fmla="*/ 3872136 h 6858000"/>
              <a:gd name="connsiteX173" fmla="*/ 3546806 w 7467600"/>
              <a:gd name="connsiteY173" fmla="*/ 4356139 h 6858000"/>
              <a:gd name="connsiteX174" fmla="*/ 3364433 w 7467600"/>
              <a:gd name="connsiteY174" fmla="*/ 3953121 h 6858000"/>
              <a:gd name="connsiteX175" fmla="*/ 3316479 w 7467600"/>
              <a:gd name="connsiteY175" fmla="*/ 3872136 h 6858000"/>
              <a:gd name="connsiteX176" fmla="*/ 3291335 w 7467600"/>
              <a:gd name="connsiteY176" fmla="*/ 3767420 h 6858000"/>
              <a:gd name="connsiteX177" fmla="*/ 3390805 w 7467600"/>
              <a:gd name="connsiteY177" fmla="*/ 3937163 h 6858000"/>
              <a:gd name="connsiteX178" fmla="*/ 3579062 w 7467600"/>
              <a:gd name="connsiteY178" fmla="*/ 4359040 h 6858000"/>
              <a:gd name="connsiteX179" fmla="*/ 3467355 w 7467600"/>
              <a:gd name="connsiteY179" fmla="*/ 3988130 h 6858000"/>
              <a:gd name="connsiteX180" fmla="*/ 3310753 w 7467600"/>
              <a:gd name="connsiteY180" fmla="*/ 3787140 h 6858000"/>
              <a:gd name="connsiteX181" fmla="*/ 3291335 w 7467600"/>
              <a:gd name="connsiteY181" fmla="*/ 3767420 h 6858000"/>
              <a:gd name="connsiteX182" fmla="*/ 1635889 w 7467600"/>
              <a:gd name="connsiteY182" fmla="*/ 3709494 h 6858000"/>
              <a:gd name="connsiteX183" fmla="*/ 1634800 w 7467600"/>
              <a:gd name="connsiteY183" fmla="*/ 3731111 h 6858000"/>
              <a:gd name="connsiteX184" fmla="*/ 1635889 w 7467600"/>
              <a:gd name="connsiteY184" fmla="*/ 3709494 h 6858000"/>
              <a:gd name="connsiteX185" fmla="*/ 1510397 w 7467600"/>
              <a:gd name="connsiteY185" fmla="*/ 3684705 h 6858000"/>
              <a:gd name="connsiteX186" fmla="*/ 1146550 w 7467600"/>
              <a:gd name="connsiteY186" fmla="*/ 3802012 h 6858000"/>
              <a:gd name="connsiteX187" fmla="*/ 698834 w 7467600"/>
              <a:gd name="connsiteY187" fmla="*/ 3952272 h 6858000"/>
              <a:gd name="connsiteX188" fmla="*/ 34256 w 7467600"/>
              <a:gd name="connsiteY188" fmla="*/ 4347603 h 6858000"/>
              <a:gd name="connsiteX189" fmla="*/ 527241 w 7467600"/>
              <a:gd name="connsiteY189" fmla="*/ 4065078 h 6858000"/>
              <a:gd name="connsiteX190" fmla="*/ 1510397 w 7467600"/>
              <a:gd name="connsiteY190" fmla="*/ 3684705 h 6858000"/>
              <a:gd name="connsiteX191" fmla="*/ 1313114 w 7467600"/>
              <a:gd name="connsiteY191" fmla="*/ 3655216 h 6858000"/>
              <a:gd name="connsiteX192" fmla="*/ 1109304 w 7467600"/>
              <a:gd name="connsiteY192" fmla="*/ 3669030 h 6858000"/>
              <a:gd name="connsiteX193" fmla="*/ 8129 w 7467600"/>
              <a:gd name="connsiteY193" fmla="*/ 4330519 h 6858000"/>
              <a:gd name="connsiteX194" fmla="*/ 687572 w 7467600"/>
              <a:gd name="connsiteY194" fmla="*/ 3925629 h 6858000"/>
              <a:gd name="connsiteX195" fmla="*/ 1138365 w 7467600"/>
              <a:gd name="connsiteY195" fmla="*/ 3774515 h 6858000"/>
              <a:gd name="connsiteX196" fmla="*/ 1505579 w 7467600"/>
              <a:gd name="connsiteY196" fmla="*/ 3655526 h 6858000"/>
              <a:gd name="connsiteX197" fmla="*/ 1313114 w 7467600"/>
              <a:gd name="connsiteY197" fmla="*/ 3655216 h 6858000"/>
              <a:gd name="connsiteX198" fmla="*/ 3655073 w 7467600"/>
              <a:gd name="connsiteY198" fmla="*/ 3650884 h 6858000"/>
              <a:gd name="connsiteX199" fmla="*/ 3989938 w 7467600"/>
              <a:gd name="connsiteY199" fmla="*/ 3991685 h 6858000"/>
              <a:gd name="connsiteX200" fmla="*/ 4393907 w 7467600"/>
              <a:gd name="connsiteY200" fmla="*/ 4261258 h 6858000"/>
              <a:gd name="connsiteX201" fmla="*/ 4648051 w 7467600"/>
              <a:gd name="connsiteY201" fmla="*/ 4374051 h 6858000"/>
              <a:gd name="connsiteX202" fmla="*/ 4383389 w 7467600"/>
              <a:gd name="connsiteY202" fmla="*/ 4184369 h 6858000"/>
              <a:gd name="connsiteX203" fmla="*/ 4165508 w 7467600"/>
              <a:gd name="connsiteY203" fmla="*/ 4035196 h 6858000"/>
              <a:gd name="connsiteX204" fmla="*/ 4068162 w 7467600"/>
              <a:gd name="connsiteY204" fmla="*/ 3953394 h 6858000"/>
              <a:gd name="connsiteX205" fmla="*/ 3981416 w 7467600"/>
              <a:gd name="connsiteY205" fmla="*/ 3880482 h 6858000"/>
              <a:gd name="connsiteX206" fmla="*/ 3800147 w 7467600"/>
              <a:gd name="connsiteY206" fmla="*/ 3749872 h 6858000"/>
              <a:gd name="connsiteX207" fmla="*/ 3655073 w 7467600"/>
              <a:gd name="connsiteY207" fmla="*/ 3650884 h 6858000"/>
              <a:gd name="connsiteX208" fmla="*/ 3670252 w 7467600"/>
              <a:gd name="connsiteY208" fmla="*/ 3622798 h 6858000"/>
              <a:gd name="connsiteX209" fmla="*/ 3817258 w 7467600"/>
              <a:gd name="connsiteY209" fmla="*/ 3723577 h 6858000"/>
              <a:gd name="connsiteX210" fmla="*/ 4000461 w 7467600"/>
              <a:gd name="connsiteY210" fmla="*/ 3855966 h 6858000"/>
              <a:gd name="connsiteX211" fmla="*/ 4088180 w 7467600"/>
              <a:gd name="connsiteY211" fmla="*/ 3929774 h 6858000"/>
              <a:gd name="connsiteX212" fmla="*/ 4184555 w 7467600"/>
              <a:gd name="connsiteY212" fmla="*/ 4010683 h 6858000"/>
              <a:gd name="connsiteX213" fmla="*/ 4399563 w 7467600"/>
              <a:gd name="connsiteY213" fmla="*/ 4158106 h 6858000"/>
              <a:gd name="connsiteX214" fmla="*/ 4684469 w 7467600"/>
              <a:gd name="connsiteY214" fmla="*/ 4364680 h 6858000"/>
              <a:gd name="connsiteX215" fmla="*/ 4690271 w 7467600"/>
              <a:gd name="connsiteY215" fmla="*/ 4370034 h 6858000"/>
              <a:gd name="connsiteX216" fmla="*/ 4136093 w 7467600"/>
              <a:gd name="connsiteY216" fmla="*/ 3858466 h 6858000"/>
              <a:gd name="connsiteX217" fmla="*/ 3670252 w 7467600"/>
              <a:gd name="connsiteY217" fmla="*/ 3622798 h 6858000"/>
              <a:gd name="connsiteX218" fmla="*/ 4440129 w 7467600"/>
              <a:gd name="connsiteY218" fmla="*/ 3448571 h 6858000"/>
              <a:gd name="connsiteX219" fmla="*/ 4856525 w 7467600"/>
              <a:gd name="connsiteY219" fmla="*/ 3915351 h 6858000"/>
              <a:gd name="connsiteX220" fmla="*/ 5059055 w 7467600"/>
              <a:gd name="connsiteY220" fmla="*/ 4108918 h 6858000"/>
              <a:gd name="connsiteX221" fmla="*/ 5290070 w 7467600"/>
              <a:gd name="connsiteY221" fmla="*/ 4263619 h 6858000"/>
              <a:gd name="connsiteX222" fmla="*/ 4834991 w 7467600"/>
              <a:gd name="connsiteY222" fmla="*/ 3830985 h 6858000"/>
              <a:gd name="connsiteX223" fmla="*/ 4440129 w 7467600"/>
              <a:gd name="connsiteY223" fmla="*/ 3448571 h 6858000"/>
              <a:gd name="connsiteX224" fmla="*/ 4441737 w 7467600"/>
              <a:gd name="connsiteY224" fmla="*/ 3399734 h 6858000"/>
              <a:gd name="connsiteX225" fmla="*/ 4431236 w 7467600"/>
              <a:gd name="connsiteY225" fmla="*/ 3400954 h 6858000"/>
              <a:gd name="connsiteX226" fmla="*/ 4557150 w 7467600"/>
              <a:gd name="connsiteY226" fmla="*/ 3510023 h 6858000"/>
              <a:gd name="connsiteX227" fmla="*/ 4856936 w 7467600"/>
              <a:gd name="connsiteY227" fmla="*/ 3809146 h 6858000"/>
              <a:gd name="connsiteX228" fmla="*/ 5111996 w 7467600"/>
              <a:gd name="connsiteY228" fmla="*/ 4065759 h 6858000"/>
              <a:gd name="connsiteX229" fmla="*/ 5388878 w 7467600"/>
              <a:gd name="connsiteY229" fmla="*/ 4300185 h 6858000"/>
              <a:gd name="connsiteX230" fmla="*/ 5425556 w 7467600"/>
              <a:gd name="connsiteY230" fmla="*/ 4308967 h 6858000"/>
              <a:gd name="connsiteX231" fmla="*/ 4943646 w 7467600"/>
              <a:gd name="connsiteY231" fmla="*/ 3822916 h 6858000"/>
              <a:gd name="connsiteX232" fmla="*/ 4594837 w 7467600"/>
              <a:gd name="connsiteY232" fmla="*/ 3532274 h 6858000"/>
              <a:gd name="connsiteX233" fmla="*/ 4441737 w 7467600"/>
              <a:gd name="connsiteY233" fmla="*/ 3399734 h 6858000"/>
              <a:gd name="connsiteX234" fmla="*/ 5425834 w 7467600"/>
              <a:gd name="connsiteY234" fmla="*/ 3162785 h 6858000"/>
              <a:gd name="connsiteX235" fmla="*/ 5401644 w 7467600"/>
              <a:gd name="connsiteY235" fmla="*/ 3617847 h 6858000"/>
              <a:gd name="connsiteX236" fmla="*/ 5467256 w 7467600"/>
              <a:gd name="connsiteY236" fmla="*/ 4175494 h 6858000"/>
              <a:gd name="connsiteX237" fmla="*/ 5448069 w 7467600"/>
              <a:gd name="connsiteY237" fmla="*/ 3567554 h 6858000"/>
              <a:gd name="connsiteX238" fmla="*/ 5425834 w 7467600"/>
              <a:gd name="connsiteY238" fmla="*/ 3162785 h 6858000"/>
              <a:gd name="connsiteX239" fmla="*/ 1318687 w 7467600"/>
              <a:gd name="connsiteY239" fmla="*/ 3113840 h 6858000"/>
              <a:gd name="connsiteX240" fmla="*/ 1066793 w 7467600"/>
              <a:gd name="connsiteY240" fmla="*/ 3212171 h 6858000"/>
              <a:gd name="connsiteX241" fmla="*/ 993319 w 7467600"/>
              <a:gd name="connsiteY241" fmla="*/ 3247648 h 6858000"/>
              <a:gd name="connsiteX242" fmla="*/ 853081 w 7467600"/>
              <a:gd name="connsiteY242" fmla="*/ 3312410 h 6858000"/>
              <a:gd name="connsiteX243" fmla="*/ 805957 w 7467600"/>
              <a:gd name="connsiteY243" fmla="*/ 3330443 h 6858000"/>
              <a:gd name="connsiteX244" fmla="*/ 1318687 w 7467600"/>
              <a:gd name="connsiteY244" fmla="*/ 3113840 h 6858000"/>
              <a:gd name="connsiteX245" fmla="*/ 5453702 w 7467600"/>
              <a:gd name="connsiteY245" fmla="*/ 3090882 h 6858000"/>
              <a:gd name="connsiteX246" fmla="*/ 5480135 w 7467600"/>
              <a:gd name="connsiteY246" fmla="*/ 3565802 h 6858000"/>
              <a:gd name="connsiteX247" fmla="*/ 5499023 w 7467600"/>
              <a:gd name="connsiteY247" fmla="*/ 4166310 h 6858000"/>
              <a:gd name="connsiteX248" fmla="*/ 5547022 w 7467600"/>
              <a:gd name="connsiteY248" fmla="*/ 3607838 h 6858000"/>
              <a:gd name="connsiteX249" fmla="*/ 5515964 w 7467600"/>
              <a:gd name="connsiteY249" fmla="*/ 3378541 h 6858000"/>
              <a:gd name="connsiteX250" fmla="*/ 5453702 w 7467600"/>
              <a:gd name="connsiteY250" fmla="*/ 3090882 h 6858000"/>
              <a:gd name="connsiteX251" fmla="*/ 1238695 w 7467600"/>
              <a:gd name="connsiteY251" fmla="*/ 3076820 h 6858000"/>
              <a:gd name="connsiteX252" fmla="*/ 716371 w 7467600"/>
              <a:gd name="connsiteY252" fmla="*/ 3293249 h 6858000"/>
              <a:gd name="connsiteX253" fmla="*/ 579522 w 7467600"/>
              <a:gd name="connsiteY253" fmla="*/ 3371759 h 6858000"/>
              <a:gd name="connsiteX254" fmla="*/ 600288 w 7467600"/>
              <a:gd name="connsiteY254" fmla="*/ 3365555 h 6858000"/>
              <a:gd name="connsiteX255" fmla="*/ 840692 w 7467600"/>
              <a:gd name="connsiteY255" fmla="*/ 3284921 h 6858000"/>
              <a:gd name="connsiteX256" fmla="*/ 979248 w 7467600"/>
              <a:gd name="connsiteY256" fmla="*/ 3221003 h 6858000"/>
              <a:gd name="connsiteX257" fmla="*/ 1053282 w 7467600"/>
              <a:gd name="connsiteY257" fmla="*/ 3185247 h 6858000"/>
              <a:gd name="connsiteX258" fmla="*/ 1320603 w 7467600"/>
              <a:gd name="connsiteY258" fmla="*/ 3081281 h 6858000"/>
              <a:gd name="connsiteX259" fmla="*/ 1238695 w 7467600"/>
              <a:gd name="connsiteY259" fmla="*/ 3076820 h 6858000"/>
              <a:gd name="connsiteX260" fmla="*/ 5425627 w 7467600"/>
              <a:gd name="connsiteY260" fmla="*/ 2954192 h 6858000"/>
              <a:gd name="connsiteX261" fmla="*/ 5470770 w 7467600"/>
              <a:gd name="connsiteY261" fmla="*/ 3005435 h 6858000"/>
              <a:gd name="connsiteX262" fmla="*/ 5519779 w 7467600"/>
              <a:gd name="connsiteY262" fmla="*/ 4359223 h 6858000"/>
              <a:gd name="connsiteX263" fmla="*/ 5520293 w 7467600"/>
              <a:gd name="connsiteY263" fmla="*/ 4360602 h 6858000"/>
              <a:gd name="connsiteX264" fmla="*/ 5767221 w 7467600"/>
              <a:gd name="connsiteY264" fmla="*/ 4665564 h 6858000"/>
              <a:gd name="connsiteX265" fmla="*/ 6937169 w 7467600"/>
              <a:gd name="connsiteY265" fmla="*/ 4815941 h 6858000"/>
              <a:gd name="connsiteX266" fmla="*/ 6953922 w 7467600"/>
              <a:gd name="connsiteY266" fmla="*/ 4890068 h 6858000"/>
              <a:gd name="connsiteX267" fmla="*/ 6071359 w 7467600"/>
              <a:gd name="connsiteY267" fmla="*/ 4770770 h 6858000"/>
              <a:gd name="connsiteX268" fmla="*/ 6038839 w 7467600"/>
              <a:gd name="connsiteY268" fmla="*/ 4764474 h 6858000"/>
              <a:gd name="connsiteX269" fmla="*/ 6038706 w 7467600"/>
              <a:gd name="connsiteY269" fmla="*/ 4763847 h 6858000"/>
              <a:gd name="connsiteX270" fmla="*/ 6037784 w 7467600"/>
              <a:gd name="connsiteY270" fmla="*/ 4764270 h 6858000"/>
              <a:gd name="connsiteX271" fmla="*/ 6038839 w 7467600"/>
              <a:gd name="connsiteY271" fmla="*/ 4764474 h 6858000"/>
              <a:gd name="connsiteX272" fmla="*/ 6040338 w 7467600"/>
              <a:gd name="connsiteY272" fmla="*/ 4771418 h 6858000"/>
              <a:gd name="connsiteX273" fmla="*/ 6024488 w 7467600"/>
              <a:gd name="connsiteY273" fmla="*/ 4809903 h 6858000"/>
              <a:gd name="connsiteX274" fmla="*/ 5599771 w 7467600"/>
              <a:gd name="connsiteY274" fmla="*/ 5509652 h 6858000"/>
              <a:gd name="connsiteX275" fmla="*/ 5548843 w 7467600"/>
              <a:gd name="connsiteY275" fmla="*/ 5563845 h 6858000"/>
              <a:gd name="connsiteX276" fmla="*/ 5940952 w 7467600"/>
              <a:gd name="connsiteY276" fmla="*/ 6250028 h 6858000"/>
              <a:gd name="connsiteX277" fmla="*/ 6043441 w 7467600"/>
              <a:gd name="connsiteY277" fmla="*/ 6665847 h 6858000"/>
              <a:gd name="connsiteX278" fmla="*/ 6093432 w 7467600"/>
              <a:gd name="connsiteY278" fmla="*/ 6858000 h 6858000"/>
              <a:gd name="connsiteX279" fmla="*/ 6034344 w 7467600"/>
              <a:gd name="connsiteY279" fmla="*/ 6858000 h 6858000"/>
              <a:gd name="connsiteX280" fmla="*/ 6026679 w 7467600"/>
              <a:gd name="connsiteY280" fmla="*/ 6836959 h 6858000"/>
              <a:gd name="connsiteX281" fmla="*/ 5800441 w 7467600"/>
              <a:gd name="connsiteY281" fmla="*/ 6335286 h 6858000"/>
              <a:gd name="connsiteX282" fmla="*/ 5526562 w 7467600"/>
              <a:gd name="connsiteY282" fmla="*/ 5705388 h 6858000"/>
              <a:gd name="connsiteX283" fmla="*/ 5519640 w 7467600"/>
              <a:gd name="connsiteY283" fmla="*/ 5683774 h 6858000"/>
              <a:gd name="connsiteX284" fmla="*/ 5844559 w 7467600"/>
              <a:gd name="connsiteY284" fmla="*/ 6553349 h 6858000"/>
              <a:gd name="connsiteX285" fmla="*/ 5975994 w 7467600"/>
              <a:gd name="connsiteY285" fmla="*/ 6858000 h 6858000"/>
              <a:gd name="connsiteX286" fmla="*/ 5898547 w 7467600"/>
              <a:gd name="connsiteY286" fmla="*/ 6858000 h 6858000"/>
              <a:gd name="connsiteX287" fmla="*/ 5682041 w 7467600"/>
              <a:gd name="connsiteY287" fmla="*/ 6355860 h 6858000"/>
              <a:gd name="connsiteX288" fmla="*/ 5461758 w 7467600"/>
              <a:gd name="connsiteY288" fmla="*/ 5820220 h 6858000"/>
              <a:gd name="connsiteX289" fmla="*/ 5237282 w 7467600"/>
              <a:gd name="connsiteY289" fmla="*/ 6579086 h 6858000"/>
              <a:gd name="connsiteX290" fmla="*/ 5115009 w 7467600"/>
              <a:gd name="connsiteY290" fmla="*/ 6858000 h 6858000"/>
              <a:gd name="connsiteX291" fmla="*/ 5028074 w 7467600"/>
              <a:gd name="connsiteY291" fmla="*/ 6858000 h 6858000"/>
              <a:gd name="connsiteX292" fmla="*/ 5079508 w 7467600"/>
              <a:gd name="connsiteY292" fmla="*/ 6749074 h 6858000"/>
              <a:gd name="connsiteX293" fmla="*/ 5371846 w 7467600"/>
              <a:gd name="connsiteY293" fmla="*/ 5924413 h 6858000"/>
              <a:gd name="connsiteX294" fmla="*/ 5270512 w 7467600"/>
              <a:gd name="connsiteY294" fmla="*/ 6138975 h 6858000"/>
              <a:gd name="connsiteX295" fmla="*/ 5062409 w 7467600"/>
              <a:gd name="connsiteY295" fmla="*/ 6653544 h 6858000"/>
              <a:gd name="connsiteX296" fmla="*/ 5036628 w 7467600"/>
              <a:gd name="connsiteY296" fmla="*/ 6754247 h 6858000"/>
              <a:gd name="connsiteX297" fmla="*/ 5009112 w 7467600"/>
              <a:gd name="connsiteY297" fmla="*/ 6858000 h 6858000"/>
              <a:gd name="connsiteX298" fmla="*/ 4976679 w 7467600"/>
              <a:gd name="connsiteY298" fmla="*/ 6858000 h 6858000"/>
              <a:gd name="connsiteX299" fmla="*/ 5006537 w 7467600"/>
              <a:gd name="connsiteY299" fmla="*/ 6747068 h 6858000"/>
              <a:gd name="connsiteX300" fmla="*/ 5032723 w 7467600"/>
              <a:gd name="connsiteY300" fmla="*/ 6644957 h 6858000"/>
              <a:gd name="connsiteX301" fmla="*/ 5242949 w 7467600"/>
              <a:gd name="connsiteY301" fmla="*/ 6125175 h 6858000"/>
              <a:gd name="connsiteX302" fmla="*/ 5286321 w 7467600"/>
              <a:gd name="connsiteY302" fmla="*/ 6033555 h 6858000"/>
              <a:gd name="connsiteX303" fmla="*/ 5008210 w 7467600"/>
              <a:gd name="connsiteY303" fmla="*/ 6649194 h 6858000"/>
              <a:gd name="connsiteX304" fmla="*/ 4986321 w 7467600"/>
              <a:gd name="connsiteY304" fmla="*/ 6765687 h 6858000"/>
              <a:gd name="connsiteX305" fmla="*/ 4973474 w 7467600"/>
              <a:gd name="connsiteY305" fmla="*/ 6858000 h 6858000"/>
              <a:gd name="connsiteX306" fmla="*/ 4907178 w 7467600"/>
              <a:gd name="connsiteY306" fmla="*/ 6858000 h 6858000"/>
              <a:gd name="connsiteX307" fmla="*/ 4910810 w 7467600"/>
              <a:gd name="connsiteY307" fmla="*/ 6829660 h 6858000"/>
              <a:gd name="connsiteX308" fmla="*/ 4987461 w 7467600"/>
              <a:gd name="connsiteY308" fmla="*/ 6432994 h 6858000"/>
              <a:gd name="connsiteX309" fmla="*/ 5179262 w 7467600"/>
              <a:gd name="connsiteY309" fmla="*/ 6035044 h 6858000"/>
              <a:gd name="connsiteX310" fmla="*/ 4689678 w 7467600"/>
              <a:gd name="connsiteY310" fmla="*/ 6440241 h 6858000"/>
              <a:gd name="connsiteX311" fmla="*/ 4477543 w 7467600"/>
              <a:gd name="connsiteY311" fmla="*/ 6674836 h 6858000"/>
              <a:gd name="connsiteX312" fmla="*/ 4329957 w 7467600"/>
              <a:gd name="connsiteY312" fmla="*/ 6858000 h 6858000"/>
              <a:gd name="connsiteX313" fmla="*/ 4218595 w 7467600"/>
              <a:gd name="connsiteY313" fmla="*/ 6858000 h 6858000"/>
              <a:gd name="connsiteX314" fmla="*/ 4368888 w 7467600"/>
              <a:gd name="connsiteY314" fmla="*/ 6668412 h 6858000"/>
              <a:gd name="connsiteX315" fmla="*/ 4563091 w 7467600"/>
              <a:gd name="connsiteY315" fmla="*/ 6442508 h 6858000"/>
              <a:gd name="connsiteX316" fmla="*/ 5387324 w 7467600"/>
              <a:gd name="connsiteY316" fmla="*/ 5705830 h 6858000"/>
              <a:gd name="connsiteX317" fmla="*/ 5073620 w 7467600"/>
              <a:gd name="connsiteY317" fmla="*/ 5955437 h 6858000"/>
              <a:gd name="connsiteX318" fmla="*/ 4689789 w 7467600"/>
              <a:gd name="connsiteY318" fmla="*/ 6268382 h 6858000"/>
              <a:gd name="connsiteX319" fmla="*/ 4418722 w 7467600"/>
              <a:gd name="connsiteY319" fmla="*/ 6570886 h 6858000"/>
              <a:gd name="connsiteX320" fmla="*/ 4214944 w 7467600"/>
              <a:gd name="connsiteY320" fmla="*/ 6858000 h 6858000"/>
              <a:gd name="connsiteX321" fmla="*/ 4177898 w 7467600"/>
              <a:gd name="connsiteY321" fmla="*/ 6858000 h 6858000"/>
              <a:gd name="connsiteX322" fmla="*/ 4391597 w 7467600"/>
              <a:gd name="connsiteY322" fmla="*/ 6556370 h 6858000"/>
              <a:gd name="connsiteX323" fmla="*/ 4668889 w 7467600"/>
              <a:gd name="connsiteY323" fmla="*/ 6246399 h 6858000"/>
              <a:gd name="connsiteX324" fmla="*/ 5055427 w 7467600"/>
              <a:gd name="connsiteY324" fmla="*/ 5931476 h 6858000"/>
              <a:gd name="connsiteX325" fmla="*/ 5371814 w 7467600"/>
              <a:gd name="connsiteY325" fmla="*/ 5678975 h 6858000"/>
              <a:gd name="connsiteX326" fmla="*/ 4987918 w 7467600"/>
              <a:gd name="connsiteY326" fmla="*/ 5838701 h 6858000"/>
              <a:gd name="connsiteX327" fmla="*/ 4317146 w 7467600"/>
              <a:gd name="connsiteY327" fmla="*/ 6587716 h 6858000"/>
              <a:gd name="connsiteX328" fmla="*/ 4171627 w 7467600"/>
              <a:gd name="connsiteY328" fmla="*/ 6858000 h 6858000"/>
              <a:gd name="connsiteX329" fmla="*/ 4081585 w 7467600"/>
              <a:gd name="connsiteY329" fmla="*/ 6858000 h 6858000"/>
              <a:gd name="connsiteX330" fmla="*/ 4238603 w 7467600"/>
              <a:gd name="connsiteY330" fmla="*/ 6559341 h 6858000"/>
              <a:gd name="connsiteX331" fmla="*/ 4778333 w 7467600"/>
              <a:gd name="connsiteY331" fmla="*/ 5873626 h 6858000"/>
              <a:gd name="connsiteX332" fmla="*/ 5414185 w 7467600"/>
              <a:gd name="connsiteY332" fmla="*/ 5573882 h 6858000"/>
              <a:gd name="connsiteX333" fmla="*/ 5959648 w 7467600"/>
              <a:gd name="connsiteY333" fmla="*/ 4760797 h 6858000"/>
              <a:gd name="connsiteX334" fmla="*/ 5355019 w 7467600"/>
              <a:gd name="connsiteY334" fmla="*/ 4734672 h 6858000"/>
              <a:gd name="connsiteX335" fmla="*/ 5083565 w 7467600"/>
              <a:gd name="connsiteY335" fmla="*/ 5179121 h 6858000"/>
              <a:gd name="connsiteX336" fmla="*/ 4713577 w 7467600"/>
              <a:gd name="connsiteY336" fmla="*/ 5616803 h 6858000"/>
              <a:gd name="connsiteX337" fmla="*/ 3989559 w 7467600"/>
              <a:gd name="connsiteY337" fmla="*/ 6145945 h 6858000"/>
              <a:gd name="connsiteX338" fmla="*/ 3939824 w 7467600"/>
              <a:gd name="connsiteY338" fmla="*/ 6066900 h 6858000"/>
              <a:gd name="connsiteX339" fmla="*/ 4584537 w 7467600"/>
              <a:gd name="connsiteY339" fmla="*/ 5324826 h 6858000"/>
              <a:gd name="connsiteX340" fmla="*/ 5037105 w 7467600"/>
              <a:gd name="connsiteY340" fmla="*/ 5088765 h 6858000"/>
              <a:gd name="connsiteX341" fmla="*/ 5039930 w 7467600"/>
              <a:gd name="connsiteY341" fmla="*/ 5089585 h 6858000"/>
              <a:gd name="connsiteX342" fmla="*/ 5263764 w 7467600"/>
              <a:gd name="connsiteY342" fmla="*/ 4735525 h 6858000"/>
              <a:gd name="connsiteX343" fmla="*/ 4086300 w 7467600"/>
              <a:gd name="connsiteY343" fmla="*/ 4884599 h 6858000"/>
              <a:gd name="connsiteX344" fmla="*/ 4085485 w 7467600"/>
              <a:gd name="connsiteY344" fmla="*/ 4899070 h 6858000"/>
              <a:gd name="connsiteX345" fmla="*/ 3871915 w 7467600"/>
              <a:gd name="connsiteY345" fmla="*/ 5253645 h 6858000"/>
              <a:gd name="connsiteX346" fmla="*/ 3799374 w 7467600"/>
              <a:gd name="connsiteY346" fmla="*/ 5466127 h 6858000"/>
              <a:gd name="connsiteX347" fmla="*/ 3498850 w 7467600"/>
              <a:gd name="connsiteY347" fmla="*/ 6661888 h 6858000"/>
              <a:gd name="connsiteX348" fmla="*/ 3399216 w 7467600"/>
              <a:gd name="connsiteY348" fmla="*/ 6858000 h 6858000"/>
              <a:gd name="connsiteX349" fmla="*/ 3303688 w 7467600"/>
              <a:gd name="connsiteY349" fmla="*/ 6858000 h 6858000"/>
              <a:gd name="connsiteX350" fmla="*/ 3391774 w 7467600"/>
              <a:gd name="connsiteY350" fmla="*/ 6697181 h 6858000"/>
              <a:gd name="connsiteX351" fmla="*/ 3735540 w 7467600"/>
              <a:gd name="connsiteY351" fmla="*/ 5546923 h 6858000"/>
              <a:gd name="connsiteX352" fmla="*/ 3729438 w 7467600"/>
              <a:gd name="connsiteY352" fmla="*/ 5569058 h 6858000"/>
              <a:gd name="connsiteX353" fmla="*/ 3707782 w 7467600"/>
              <a:gd name="connsiteY353" fmla="*/ 5644908 h 6858000"/>
              <a:gd name="connsiteX354" fmla="*/ 3583827 w 7467600"/>
              <a:gd name="connsiteY354" fmla="*/ 6039215 h 6858000"/>
              <a:gd name="connsiteX355" fmla="*/ 3547861 w 7467600"/>
              <a:gd name="connsiteY355" fmla="*/ 6129609 h 6858000"/>
              <a:gd name="connsiteX356" fmla="*/ 3490905 w 7467600"/>
              <a:gd name="connsiteY356" fmla="*/ 6277660 h 6858000"/>
              <a:gd name="connsiteX357" fmla="*/ 3455859 w 7467600"/>
              <a:gd name="connsiteY357" fmla="*/ 6391301 h 6858000"/>
              <a:gd name="connsiteX358" fmla="*/ 3429112 w 7467600"/>
              <a:gd name="connsiteY358" fmla="*/ 6479469 h 6858000"/>
              <a:gd name="connsiteX359" fmla="*/ 3304862 w 7467600"/>
              <a:gd name="connsiteY359" fmla="*/ 6796476 h 6858000"/>
              <a:gd name="connsiteX360" fmla="*/ 3276071 w 7467600"/>
              <a:gd name="connsiteY360" fmla="*/ 6858000 h 6858000"/>
              <a:gd name="connsiteX361" fmla="*/ 3240805 w 7467600"/>
              <a:gd name="connsiteY361" fmla="*/ 6858000 h 6858000"/>
              <a:gd name="connsiteX362" fmla="*/ 3275917 w 7467600"/>
              <a:gd name="connsiteY362" fmla="*/ 6783192 h 6858000"/>
              <a:gd name="connsiteX363" fmla="*/ 3399358 w 7467600"/>
              <a:gd name="connsiteY363" fmla="*/ 6469011 h 6858000"/>
              <a:gd name="connsiteX364" fmla="*/ 3425650 w 7467600"/>
              <a:gd name="connsiteY364" fmla="*/ 6381333 h 6858000"/>
              <a:gd name="connsiteX365" fmla="*/ 3460661 w 7467600"/>
              <a:gd name="connsiteY365" fmla="*/ 6266763 h 6858000"/>
              <a:gd name="connsiteX366" fmla="*/ 3518021 w 7467600"/>
              <a:gd name="connsiteY366" fmla="*/ 6117298 h 6858000"/>
              <a:gd name="connsiteX367" fmla="*/ 3554035 w 7467600"/>
              <a:gd name="connsiteY367" fmla="*/ 6027832 h 6858000"/>
              <a:gd name="connsiteX368" fmla="*/ 3677174 w 7467600"/>
              <a:gd name="connsiteY368" fmla="*/ 5636351 h 6858000"/>
              <a:gd name="connsiteX369" fmla="*/ 3698819 w 7467600"/>
              <a:gd name="connsiteY369" fmla="*/ 5560503 h 6858000"/>
              <a:gd name="connsiteX370" fmla="*/ 3702094 w 7467600"/>
              <a:gd name="connsiteY370" fmla="*/ 5549194 h 6858000"/>
              <a:gd name="connsiteX371" fmla="*/ 3398355 w 7467600"/>
              <a:gd name="connsiteY371" fmla="*/ 6094603 h 6858000"/>
              <a:gd name="connsiteX372" fmla="*/ 3193941 w 7467600"/>
              <a:gd name="connsiteY372" fmla="*/ 6798775 h 6858000"/>
              <a:gd name="connsiteX373" fmla="*/ 3184140 w 7467600"/>
              <a:gd name="connsiteY373" fmla="*/ 6858000 h 6858000"/>
              <a:gd name="connsiteX374" fmla="*/ 3099978 w 7467600"/>
              <a:gd name="connsiteY374" fmla="*/ 6858000 h 6858000"/>
              <a:gd name="connsiteX375" fmla="*/ 3101556 w 7467600"/>
              <a:gd name="connsiteY375" fmla="*/ 6843337 h 6858000"/>
              <a:gd name="connsiteX376" fmla="*/ 3370162 w 7467600"/>
              <a:gd name="connsiteY376" fmla="*/ 5785550 h 6858000"/>
              <a:gd name="connsiteX377" fmla="*/ 3746477 w 7467600"/>
              <a:gd name="connsiteY377" fmla="*/ 5377889 h 6858000"/>
              <a:gd name="connsiteX378" fmla="*/ 3863399 w 7467600"/>
              <a:gd name="connsiteY378" fmla="*/ 5087257 h 6858000"/>
              <a:gd name="connsiteX379" fmla="*/ 3968712 w 7467600"/>
              <a:gd name="connsiteY379" fmla="*/ 4913989 h 6858000"/>
              <a:gd name="connsiteX380" fmla="*/ 2792390 w 7467600"/>
              <a:gd name="connsiteY380" fmla="*/ 5382974 h 6858000"/>
              <a:gd name="connsiteX381" fmla="*/ 2714982 w 7467600"/>
              <a:gd name="connsiteY381" fmla="*/ 5427051 h 6858000"/>
              <a:gd name="connsiteX382" fmla="*/ 2813361 w 7467600"/>
              <a:gd name="connsiteY382" fmla="*/ 6023912 h 6858000"/>
              <a:gd name="connsiteX383" fmla="*/ 2688430 w 7467600"/>
              <a:gd name="connsiteY383" fmla="*/ 6801564 h 6858000"/>
              <a:gd name="connsiteX384" fmla="*/ 2629626 w 7467600"/>
              <a:gd name="connsiteY384" fmla="*/ 6763394 h 6858000"/>
              <a:gd name="connsiteX385" fmla="*/ 2565328 w 7467600"/>
              <a:gd name="connsiteY385" fmla="*/ 5516399 h 6858000"/>
              <a:gd name="connsiteX386" fmla="*/ 1922999 w 7467600"/>
              <a:gd name="connsiteY386" fmla="*/ 5980343 h 6858000"/>
              <a:gd name="connsiteX387" fmla="*/ 1950261 w 7467600"/>
              <a:gd name="connsiteY387" fmla="*/ 6405858 h 6858000"/>
              <a:gd name="connsiteX388" fmla="*/ 2365554 w 7467600"/>
              <a:gd name="connsiteY388" fmla="*/ 6759107 h 6858000"/>
              <a:gd name="connsiteX389" fmla="*/ 2424142 w 7467600"/>
              <a:gd name="connsiteY389" fmla="*/ 6858000 h 6858000"/>
              <a:gd name="connsiteX390" fmla="*/ 2395994 w 7467600"/>
              <a:gd name="connsiteY390" fmla="*/ 6858000 h 6858000"/>
              <a:gd name="connsiteX391" fmla="*/ 2392863 w 7467600"/>
              <a:gd name="connsiteY391" fmla="*/ 6852964 h 6858000"/>
              <a:gd name="connsiteX392" fmla="*/ 2017589 w 7467600"/>
              <a:gd name="connsiteY392" fmla="*/ 6493982 h 6858000"/>
              <a:gd name="connsiteX393" fmla="*/ 2147336 w 7467600"/>
              <a:gd name="connsiteY393" fmla="*/ 6594052 h 6858000"/>
              <a:gd name="connsiteX394" fmla="*/ 2207047 w 7467600"/>
              <a:gd name="connsiteY394" fmla="*/ 6654540 h 6858000"/>
              <a:gd name="connsiteX395" fmla="*/ 2299106 w 7467600"/>
              <a:gd name="connsiteY395" fmla="*/ 6778931 h 6858000"/>
              <a:gd name="connsiteX396" fmla="*/ 2314430 w 7467600"/>
              <a:gd name="connsiteY396" fmla="*/ 6801144 h 6858000"/>
              <a:gd name="connsiteX397" fmla="*/ 2352406 w 7467600"/>
              <a:gd name="connsiteY397" fmla="*/ 6858000 h 6858000"/>
              <a:gd name="connsiteX398" fmla="*/ 2314492 w 7467600"/>
              <a:gd name="connsiteY398" fmla="*/ 6858000 h 6858000"/>
              <a:gd name="connsiteX399" fmla="*/ 2288095 w 7467600"/>
              <a:gd name="connsiteY399" fmla="*/ 6818030 h 6858000"/>
              <a:gd name="connsiteX400" fmla="*/ 2272768 w 7467600"/>
              <a:gd name="connsiteY400" fmla="*/ 6795822 h 6858000"/>
              <a:gd name="connsiteX401" fmla="*/ 2182715 w 7467600"/>
              <a:gd name="connsiteY401" fmla="*/ 6675071 h 6858000"/>
              <a:gd name="connsiteX402" fmla="*/ 2032061 w 7467600"/>
              <a:gd name="connsiteY402" fmla="*/ 6541380 h 6858000"/>
              <a:gd name="connsiteX403" fmla="*/ 2257220 w 7467600"/>
              <a:gd name="connsiteY403" fmla="*/ 6826257 h 6858000"/>
              <a:gd name="connsiteX404" fmla="*/ 2281324 w 7467600"/>
              <a:gd name="connsiteY404" fmla="*/ 6858000 h 6858000"/>
              <a:gd name="connsiteX405" fmla="*/ 2242860 w 7467600"/>
              <a:gd name="connsiteY405" fmla="*/ 6858000 h 6858000"/>
              <a:gd name="connsiteX406" fmla="*/ 2232818 w 7467600"/>
              <a:gd name="connsiteY406" fmla="*/ 6844926 h 6858000"/>
              <a:gd name="connsiteX407" fmla="*/ 1990172 w 7467600"/>
              <a:gd name="connsiteY407" fmla="*/ 6542121 h 6858000"/>
              <a:gd name="connsiteX408" fmla="*/ 2124090 w 7467600"/>
              <a:gd name="connsiteY408" fmla="*/ 6761017 h 6858000"/>
              <a:gd name="connsiteX409" fmla="*/ 2200380 w 7467600"/>
              <a:gd name="connsiteY409" fmla="*/ 6858000 h 6858000"/>
              <a:gd name="connsiteX410" fmla="*/ 2147507 w 7467600"/>
              <a:gd name="connsiteY410" fmla="*/ 6858000 h 6858000"/>
              <a:gd name="connsiteX411" fmla="*/ 2070668 w 7467600"/>
              <a:gd name="connsiteY411" fmla="*/ 6761520 h 6858000"/>
              <a:gd name="connsiteX412" fmla="*/ 1975142 w 7467600"/>
              <a:gd name="connsiteY412" fmla="*/ 6585570 h 6858000"/>
              <a:gd name="connsiteX413" fmla="*/ 2050035 w 7467600"/>
              <a:gd name="connsiteY413" fmla="*/ 6813345 h 6858000"/>
              <a:gd name="connsiteX414" fmla="*/ 2063025 w 7467600"/>
              <a:gd name="connsiteY414" fmla="*/ 6858000 h 6858000"/>
              <a:gd name="connsiteX415" fmla="*/ 2021675 w 7467600"/>
              <a:gd name="connsiteY415" fmla="*/ 6858000 h 6858000"/>
              <a:gd name="connsiteX416" fmla="*/ 2019308 w 7467600"/>
              <a:gd name="connsiteY416" fmla="*/ 6847118 h 6858000"/>
              <a:gd name="connsiteX417" fmla="*/ 1938835 w 7467600"/>
              <a:gd name="connsiteY417" fmla="*/ 6551160 h 6858000"/>
              <a:gd name="connsiteX418" fmla="*/ 1953230 w 7467600"/>
              <a:gd name="connsiteY418" fmla="*/ 6759699 h 6858000"/>
              <a:gd name="connsiteX419" fmla="*/ 1956763 w 7467600"/>
              <a:gd name="connsiteY419" fmla="*/ 6778191 h 6858000"/>
              <a:gd name="connsiteX420" fmla="*/ 1967925 w 7467600"/>
              <a:gd name="connsiteY420" fmla="*/ 6858000 h 6858000"/>
              <a:gd name="connsiteX421" fmla="*/ 1936622 w 7467600"/>
              <a:gd name="connsiteY421" fmla="*/ 6858000 h 6858000"/>
              <a:gd name="connsiteX422" fmla="*/ 1926261 w 7467600"/>
              <a:gd name="connsiteY422" fmla="*/ 6784064 h 6858000"/>
              <a:gd name="connsiteX423" fmla="*/ 1922724 w 7467600"/>
              <a:gd name="connsiteY423" fmla="*/ 6765577 h 6858000"/>
              <a:gd name="connsiteX424" fmla="*/ 1904650 w 7467600"/>
              <a:gd name="connsiteY424" fmla="*/ 6639616 h 6858000"/>
              <a:gd name="connsiteX425" fmla="*/ 1885273 w 7467600"/>
              <a:gd name="connsiteY425" fmla="*/ 6858000 h 6858000"/>
              <a:gd name="connsiteX426" fmla="*/ 1854363 w 7467600"/>
              <a:gd name="connsiteY426" fmla="*/ 6858000 h 6858000"/>
              <a:gd name="connsiteX427" fmla="*/ 1880391 w 7467600"/>
              <a:gd name="connsiteY427" fmla="*/ 6603796 h 6858000"/>
              <a:gd name="connsiteX428" fmla="*/ 1818273 w 7467600"/>
              <a:gd name="connsiteY428" fmla="*/ 6715729 h 6858000"/>
              <a:gd name="connsiteX429" fmla="*/ 1794691 w 7467600"/>
              <a:gd name="connsiteY429" fmla="*/ 6843239 h 6858000"/>
              <a:gd name="connsiteX430" fmla="*/ 1794914 w 7467600"/>
              <a:gd name="connsiteY430" fmla="*/ 6858000 h 6858000"/>
              <a:gd name="connsiteX431" fmla="*/ 1746128 w 7467600"/>
              <a:gd name="connsiteY431" fmla="*/ 6858000 h 6858000"/>
              <a:gd name="connsiteX432" fmla="*/ 1753934 w 7467600"/>
              <a:gd name="connsiteY432" fmla="*/ 6724796 h 6858000"/>
              <a:gd name="connsiteX433" fmla="*/ 1792053 w 7467600"/>
              <a:gd name="connsiteY433" fmla="*/ 6572396 h 6858000"/>
              <a:gd name="connsiteX434" fmla="*/ 1862248 w 7467600"/>
              <a:gd name="connsiteY434" fmla="*/ 6266397 h 6858000"/>
              <a:gd name="connsiteX435" fmla="*/ 1862250 w 7467600"/>
              <a:gd name="connsiteY435" fmla="*/ 6033531 h 6858000"/>
              <a:gd name="connsiteX436" fmla="*/ 1211999 w 7467600"/>
              <a:gd name="connsiteY436" fmla="*/ 6683610 h 6858000"/>
              <a:gd name="connsiteX437" fmla="*/ 1213266 w 7467600"/>
              <a:gd name="connsiteY437" fmla="*/ 6691947 h 6858000"/>
              <a:gd name="connsiteX438" fmla="*/ 1203370 w 7467600"/>
              <a:gd name="connsiteY438" fmla="*/ 6850676 h 6858000"/>
              <a:gd name="connsiteX439" fmla="*/ 1203671 w 7467600"/>
              <a:gd name="connsiteY439" fmla="*/ 6858000 h 6858000"/>
              <a:gd name="connsiteX440" fmla="*/ 1143180 w 7467600"/>
              <a:gd name="connsiteY440" fmla="*/ 6858000 h 6858000"/>
              <a:gd name="connsiteX441" fmla="*/ 1142176 w 7467600"/>
              <a:gd name="connsiteY441" fmla="*/ 6766045 h 6858000"/>
              <a:gd name="connsiteX442" fmla="*/ 1067484 w 7467600"/>
              <a:gd name="connsiteY442" fmla="*/ 6858000 h 6858000"/>
              <a:gd name="connsiteX443" fmla="*/ 953928 w 7467600"/>
              <a:gd name="connsiteY443" fmla="*/ 6858000 h 6858000"/>
              <a:gd name="connsiteX444" fmla="*/ 959715 w 7467600"/>
              <a:gd name="connsiteY444" fmla="*/ 6850185 h 6858000"/>
              <a:gd name="connsiteX445" fmla="*/ 1483788 w 7467600"/>
              <a:gd name="connsiteY445" fmla="*/ 6259174 h 6858000"/>
              <a:gd name="connsiteX446" fmla="*/ 1100671 w 7467600"/>
              <a:gd name="connsiteY446" fmla="*/ 6252137 h 6858000"/>
              <a:gd name="connsiteX447" fmla="*/ 1090144 w 7467600"/>
              <a:gd name="connsiteY447" fmla="*/ 6256748 h 6858000"/>
              <a:gd name="connsiteX448" fmla="*/ 1095872 w 7467600"/>
              <a:gd name="connsiteY448" fmla="*/ 6271892 h 6858000"/>
              <a:gd name="connsiteX449" fmla="*/ 262785 w 7467600"/>
              <a:gd name="connsiteY449" fmla="*/ 6845450 h 6858000"/>
              <a:gd name="connsiteX450" fmla="*/ 209968 w 7467600"/>
              <a:gd name="connsiteY450" fmla="*/ 6770713 h 6858000"/>
              <a:gd name="connsiteX451" fmla="*/ 873460 w 7467600"/>
              <a:gd name="connsiteY451" fmla="*/ 6253768 h 6858000"/>
              <a:gd name="connsiteX452" fmla="*/ 192686 w 7467600"/>
              <a:gd name="connsiteY452" fmla="*/ 5849257 h 6858000"/>
              <a:gd name="connsiteX453" fmla="*/ 4696 w 7467600"/>
              <a:gd name="connsiteY453" fmla="*/ 5697668 h 6858000"/>
              <a:gd name="connsiteX454" fmla="*/ 0 w 7467600"/>
              <a:gd name="connsiteY454" fmla="*/ 5689984 h 6858000"/>
              <a:gd name="connsiteX455" fmla="*/ 0 w 7467600"/>
              <a:gd name="connsiteY455" fmla="*/ 5513472 h 6858000"/>
              <a:gd name="connsiteX456" fmla="*/ 174101 w 7467600"/>
              <a:gd name="connsiteY456" fmla="*/ 5620277 h 6858000"/>
              <a:gd name="connsiteX457" fmla="*/ 891800 w 7467600"/>
              <a:gd name="connsiteY457" fmla="*/ 6036935 h 6858000"/>
              <a:gd name="connsiteX458" fmla="*/ 1072219 w 7467600"/>
              <a:gd name="connsiteY458" fmla="*/ 6169443 h 6858000"/>
              <a:gd name="connsiteX459" fmla="*/ 1074117 w 7467600"/>
              <a:gd name="connsiteY459" fmla="*/ 6170301 h 6858000"/>
              <a:gd name="connsiteX460" fmla="*/ 1083114 w 7467600"/>
              <a:gd name="connsiteY460" fmla="*/ 6174131 h 6858000"/>
              <a:gd name="connsiteX461" fmla="*/ 1543010 w 7467600"/>
              <a:gd name="connsiteY461" fmla="*/ 6191140 h 6858000"/>
              <a:gd name="connsiteX462" fmla="*/ 1551080 w 7467600"/>
              <a:gd name="connsiteY462" fmla="*/ 6195006 h 6858000"/>
              <a:gd name="connsiteX463" fmla="*/ 2345443 w 7467600"/>
              <a:gd name="connsiteY463" fmla="*/ 5549882 h 6858000"/>
              <a:gd name="connsiteX464" fmla="*/ 1721499 w 7467600"/>
              <a:gd name="connsiteY464" fmla="*/ 5599969 h 6858000"/>
              <a:gd name="connsiteX465" fmla="*/ 767716 w 7467600"/>
              <a:gd name="connsiteY465" fmla="*/ 5472768 h 6858000"/>
              <a:gd name="connsiteX466" fmla="*/ 722147 w 7467600"/>
              <a:gd name="connsiteY466" fmla="*/ 5393091 h 6858000"/>
              <a:gd name="connsiteX467" fmla="*/ 1485552 w 7467600"/>
              <a:gd name="connsiteY467" fmla="*/ 5313202 h 6858000"/>
              <a:gd name="connsiteX468" fmla="*/ 2143004 w 7467600"/>
              <a:gd name="connsiteY468" fmla="*/ 5402420 h 6858000"/>
              <a:gd name="connsiteX469" fmla="*/ 1933391 w 7467600"/>
              <a:gd name="connsiteY469" fmla="*/ 5156971 h 6858000"/>
              <a:gd name="connsiteX470" fmla="*/ 1827118 w 7467600"/>
              <a:gd name="connsiteY470" fmla="*/ 4968410 h 6858000"/>
              <a:gd name="connsiteX471" fmla="*/ 1837349 w 7467600"/>
              <a:gd name="connsiteY471" fmla="*/ 4956357 h 6858000"/>
              <a:gd name="connsiteX472" fmla="*/ 2162835 w 7467600"/>
              <a:gd name="connsiteY472" fmla="*/ 5187853 h 6858000"/>
              <a:gd name="connsiteX473" fmla="*/ 2257167 w 7467600"/>
              <a:gd name="connsiteY473" fmla="*/ 5462123 h 6858000"/>
              <a:gd name="connsiteX474" fmla="*/ 2261598 w 7467600"/>
              <a:gd name="connsiteY474" fmla="*/ 5467998 h 6858000"/>
              <a:gd name="connsiteX475" fmla="*/ 2437177 w 7467600"/>
              <a:gd name="connsiteY475" fmla="*/ 5479608 h 6858000"/>
              <a:gd name="connsiteX476" fmla="*/ 2445247 w 7467600"/>
              <a:gd name="connsiteY476" fmla="*/ 5483476 h 6858000"/>
              <a:gd name="connsiteX477" fmla="*/ 2743626 w 7467600"/>
              <a:gd name="connsiteY477" fmla="*/ 5304819 h 6858000"/>
              <a:gd name="connsiteX478" fmla="*/ 3048102 w 7467600"/>
              <a:gd name="connsiteY478" fmla="*/ 5150595 h 6858000"/>
              <a:gd name="connsiteX479" fmla="*/ 1799414 w 7467600"/>
              <a:gd name="connsiteY479" fmla="*/ 4694732 h 6858000"/>
              <a:gd name="connsiteX480" fmla="*/ 1771735 w 7467600"/>
              <a:gd name="connsiteY480" fmla="*/ 4619929 h 6858000"/>
              <a:gd name="connsiteX481" fmla="*/ 3104273 w 7467600"/>
              <a:gd name="connsiteY481" fmla="*/ 5076159 h 6858000"/>
              <a:gd name="connsiteX482" fmla="*/ 3113245 w 7467600"/>
              <a:gd name="connsiteY482" fmla="*/ 5090705 h 6858000"/>
              <a:gd name="connsiteX483" fmla="*/ 3126294 w 7467600"/>
              <a:gd name="connsiteY483" fmla="*/ 5114400 h 6858000"/>
              <a:gd name="connsiteX484" fmla="*/ 3937433 w 7467600"/>
              <a:gd name="connsiteY484" fmla="*/ 4830473 h 6858000"/>
              <a:gd name="connsiteX485" fmla="*/ 3590475 w 7467600"/>
              <a:gd name="connsiteY485" fmla="*/ 4597974 h 6858000"/>
              <a:gd name="connsiteX486" fmla="*/ 3100264 w 7467600"/>
              <a:gd name="connsiteY486" fmla="*/ 4579845 h 6858000"/>
              <a:gd name="connsiteX487" fmla="*/ 2183576 w 7467600"/>
              <a:gd name="connsiteY487" fmla="*/ 4227150 h 6858000"/>
              <a:gd name="connsiteX488" fmla="*/ 2151029 w 7467600"/>
              <a:gd name="connsiteY488" fmla="*/ 4146947 h 6858000"/>
              <a:gd name="connsiteX489" fmla="*/ 3563434 w 7467600"/>
              <a:gd name="connsiteY489" fmla="*/ 4469115 h 6858000"/>
              <a:gd name="connsiteX490" fmla="*/ 3177952 w 7467600"/>
              <a:gd name="connsiteY490" fmla="*/ 3657386 h 6858000"/>
              <a:gd name="connsiteX491" fmla="*/ 3189263 w 7467600"/>
              <a:gd name="connsiteY491" fmla="*/ 3625726 h 6858000"/>
              <a:gd name="connsiteX492" fmla="*/ 3560912 w 7467600"/>
              <a:gd name="connsiteY492" fmla="*/ 4079863 h 6858000"/>
              <a:gd name="connsiteX493" fmla="*/ 3626636 w 7467600"/>
              <a:gd name="connsiteY493" fmla="*/ 4512230 h 6858000"/>
              <a:gd name="connsiteX494" fmla="*/ 3653088 w 7467600"/>
              <a:gd name="connsiteY494" fmla="*/ 4521417 h 6858000"/>
              <a:gd name="connsiteX495" fmla="*/ 3988128 w 7467600"/>
              <a:gd name="connsiteY495" fmla="*/ 4817267 h 6858000"/>
              <a:gd name="connsiteX496" fmla="*/ 4830582 w 7467600"/>
              <a:gd name="connsiteY496" fmla="*/ 4676000 h 6858000"/>
              <a:gd name="connsiteX497" fmla="*/ 4830100 w 7467600"/>
              <a:gd name="connsiteY497" fmla="*/ 4675554 h 6858000"/>
              <a:gd name="connsiteX498" fmla="*/ 4036318 w 7467600"/>
              <a:gd name="connsiteY498" fmla="*/ 4147013 h 6858000"/>
              <a:gd name="connsiteX499" fmla="*/ 3432098 w 7467600"/>
              <a:gd name="connsiteY499" fmla="*/ 3537312 h 6858000"/>
              <a:gd name="connsiteX500" fmla="*/ 3446761 w 7467600"/>
              <a:gd name="connsiteY500" fmla="*/ 3461278 h 6858000"/>
              <a:gd name="connsiteX501" fmla="*/ 4419733 w 7467600"/>
              <a:gd name="connsiteY501" fmla="*/ 3963555 h 6858000"/>
              <a:gd name="connsiteX502" fmla="*/ 4781371 w 7467600"/>
              <a:gd name="connsiteY502" fmla="*/ 4458604 h 6858000"/>
              <a:gd name="connsiteX503" fmla="*/ 4780440 w 7467600"/>
              <a:gd name="connsiteY503" fmla="*/ 4470290 h 6858000"/>
              <a:gd name="connsiteX504" fmla="*/ 4898954 w 7467600"/>
              <a:gd name="connsiteY504" fmla="*/ 4662092 h 6858000"/>
              <a:gd name="connsiteX505" fmla="*/ 4900699 w 7467600"/>
              <a:gd name="connsiteY505" fmla="*/ 4670867 h 6858000"/>
              <a:gd name="connsiteX506" fmla="*/ 5714511 w 7467600"/>
              <a:gd name="connsiteY506" fmla="*/ 4663483 h 6858000"/>
              <a:gd name="connsiteX507" fmla="*/ 5464793 w 7467600"/>
              <a:gd name="connsiteY507" fmla="*/ 4393556 h 6858000"/>
              <a:gd name="connsiteX508" fmla="*/ 5461897 w 7467600"/>
              <a:gd name="connsiteY508" fmla="*/ 4390879 h 6858000"/>
              <a:gd name="connsiteX509" fmla="*/ 4294126 w 7467600"/>
              <a:gd name="connsiteY509" fmla="*/ 3303048 h 6858000"/>
              <a:gd name="connsiteX510" fmla="*/ 4305321 w 7467600"/>
              <a:gd name="connsiteY510" fmla="*/ 3256953 h 6858000"/>
              <a:gd name="connsiteX511" fmla="*/ 4949299 w 7467600"/>
              <a:gd name="connsiteY511" fmla="*/ 3766336 h 6858000"/>
              <a:gd name="connsiteX512" fmla="*/ 5291452 w 7467600"/>
              <a:gd name="connsiteY512" fmla="*/ 4076801 h 6858000"/>
              <a:gd name="connsiteX513" fmla="*/ 5434998 w 7467600"/>
              <a:gd name="connsiteY513" fmla="*/ 4254100 h 6858000"/>
              <a:gd name="connsiteX514" fmla="*/ 5351015 w 7467600"/>
              <a:gd name="connsiteY514" fmla="*/ 3760989 h 6858000"/>
              <a:gd name="connsiteX515" fmla="*/ 5413780 w 7467600"/>
              <a:gd name="connsiteY515" fmla="*/ 2966265 h 6858000"/>
              <a:gd name="connsiteX516" fmla="*/ 5425627 w 7467600"/>
              <a:gd name="connsiteY516" fmla="*/ 2954192 h 6858000"/>
              <a:gd name="connsiteX517" fmla="*/ 6604735 w 7467600"/>
              <a:gd name="connsiteY517" fmla="*/ 2041381 h 6858000"/>
              <a:gd name="connsiteX518" fmla="*/ 7204487 w 7467600"/>
              <a:gd name="connsiteY518" fmla="*/ 2742112 h 6858000"/>
              <a:gd name="connsiteX519" fmla="*/ 7131592 w 7467600"/>
              <a:gd name="connsiteY519" fmla="*/ 2672096 h 6858000"/>
              <a:gd name="connsiteX520" fmla="*/ 6996344 w 7467600"/>
              <a:gd name="connsiteY520" fmla="*/ 2518310 h 6858000"/>
              <a:gd name="connsiteX521" fmla="*/ 6735495 w 7467600"/>
              <a:gd name="connsiteY521" fmla="*/ 2196890 h 6858000"/>
              <a:gd name="connsiteX522" fmla="*/ 6721901 w 7467600"/>
              <a:gd name="connsiteY522" fmla="*/ 2179274 h 6858000"/>
              <a:gd name="connsiteX523" fmla="*/ 6604735 w 7467600"/>
              <a:gd name="connsiteY523" fmla="*/ 2041381 h 6858000"/>
              <a:gd name="connsiteX524" fmla="*/ 6591670 w 7467600"/>
              <a:gd name="connsiteY524" fmla="*/ 1988277 h 6858000"/>
              <a:gd name="connsiteX525" fmla="*/ 6747349 w 7467600"/>
              <a:gd name="connsiteY525" fmla="*/ 2160069 h 6858000"/>
              <a:gd name="connsiteX526" fmla="*/ 6760943 w 7467600"/>
              <a:gd name="connsiteY526" fmla="*/ 2177686 h 6858000"/>
              <a:gd name="connsiteX527" fmla="*/ 7021065 w 7467600"/>
              <a:gd name="connsiteY527" fmla="*/ 2498102 h 6858000"/>
              <a:gd name="connsiteX528" fmla="*/ 7155223 w 7467600"/>
              <a:gd name="connsiteY528" fmla="*/ 2650386 h 6858000"/>
              <a:gd name="connsiteX529" fmla="*/ 7203167 w 7467600"/>
              <a:gd name="connsiteY529" fmla="*/ 2697288 h 6858000"/>
              <a:gd name="connsiteX530" fmla="*/ 6937703 w 7467600"/>
              <a:gd name="connsiteY530" fmla="*/ 2321981 h 6858000"/>
              <a:gd name="connsiteX531" fmla="*/ 6591670 w 7467600"/>
              <a:gd name="connsiteY531" fmla="*/ 1988277 h 6858000"/>
              <a:gd name="connsiteX532" fmla="*/ 5798671 w 7467600"/>
              <a:gd name="connsiteY532" fmla="*/ 1981601 h 6858000"/>
              <a:gd name="connsiteX533" fmla="*/ 5754709 w 7467600"/>
              <a:gd name="connsiteY533" fmla="*/ 2071454 h 6858000"/>
              <a:gd name="connsiteX534" fmla="*/ 5763044 w 7467600"/>
              <a:gd name="connsiteY534" fmla="*/ 2842206 h 6858000"/>
              <a:gd name="connsiteX535" fmla="*/ 5764974 w 7467600"/>
              <a:gd name="connsiteY535" fmla="*/ 2799609 h 6858000"/>
              <a:gd name="connsiteX536" fmla="*/ 5767665 w 7467600"/>
              <a:gd name="connsiteY536" fmla="*/ 2666409 h 6858000"/>
              <a:gd name="connsiteX537" fmla="*/ 5763055 w 7467600"/>
              <a:gd name="connsiteY537" fmla="*/ 2579705 h 6858000"/>
              <a:gd name="connsiteX538" fmla="*/ 5758079 w 7467600"/>
              <a:gd name="connsiteY538" fmla="*/ 2492508 h 6858000"/>
              <a:gd name="connsiteX539" fmla="*/ 5779325 w 7467600"/>
              <a:gd name="connsiteY539" fmla="*/ 2197069 h 6858000"/>
              <a:gd name="connsiteX540" fmla="*/ 5798671 w 7467600"/>
              <a:gd name="connsiteY540" fmla="*/ 1981601 h 6858000"/>
              <a:gd name="connsiteX541" fmla="*/ 5829202 w 7467600"/>
              <a:gd name="connsiteY541" fmla="*/ 1971679 h 6858000"/>
              <a:gd name="connsiteX542" fmla="*/ 5809558 w 7467600"/>
              <a:gd name="connsiteY542" fmla="*/ 2198043 h 6858000"/>
              <a:gd name="connsiteX543" fmla="*/ 5788653 w 7467600"/>
              <a:gd name="connsiteY543" fmla="*/ 2489430 h 6858000"/>
              <a:gd name="connsiteX544" fmla="*/ 5793439 w 7467600"/>
              <a:gd name="connsiteY544" fmla="*/ 2575235 h 6858000"/>
              <a:gd name="connsiteX545" fmla="*/ 5796837 w 7467600"/>
              <a:gd name="connsiteY545" fmla="*/ 2637633 h 6858000"/>
              <a:gd name="connsiteX546" fmla="*/ 5818614 w 7467600"/>
              <a:gd name="connsiteY546" fmla="*/ 2473055 h 6858000"/>
              <a:gd name="connsiteX547" fmla="*/ 5829202 w 7467600"/>
              <a:gd name="connsiteY547" fmla="*/ 1971679 h 6858000"/>
              <a:gd name="connsiteX548" fmla="*/ 5911389 w 7467600"/>
              <a:gd name="connsiteY548" fmla="*/ 1898371 h 6858000"/>
              <a:gd name="connsiteX549" fmla="*/ 6237627 w 7467600"/>
              <a:gd name="connsiteY549" fmla="*/ 2231921 h 6858000"/>
              <a:gd name="connsiteX550" fmla="*/ 5911389 w 7467600"/>
              <a:gd name="connsiteY550" fmla="*/ 1898371 h 6858000"/>
              <a:gd name="connsiteX551" fmla="*/ 6944437 w 7467600"/>
              <a:gd name="connsiteY551" fmla="*/ 1575402 h 6858000"/>
              <a:gd name="connsiteX552" fmla="*/ 6304730 w 7467600"/>
              <a:gd name="connsiteY552" fmla="*/ 1766654 h 6858000"/>
              <a:gd name="connsiteX553" fmla="*/ 6944437 w 7467600"/>
              <a:gd name="connsiteY553" fmla="*/ 1575402 h 6858000"/>
              <a:gd name="connsiteX554" fmla="*/ 7019523 w 7467600"/>
              <a:gd name="connsiteY554" fmla="*/ 1519450 h 6858000"/>
              <a:gd name="connsiteX555" fmla="*/ 6298091 w 7467600"/>
              <a:gd name="connsiteY555" fmla="*/ 1737122 h 6858000"/>
              <a:gd name="connsiteX556" fmla="*/ 7019523 w 7467600"/>
              <a:gd name="connsiteY556" fmla="*/ 1519450 h 6858000"/>
              <a:gd name="connsiteX557" fmla="*/ 2399523 w 7467600"/>
              <a:gd name="connsiteY557" fmla="*/ 1428234 h 6858000"/>
              <a:gd name="connsiteX558" fmla="*/ 2224982 w 7467600"/>
              <a:gd name="connsiteY558" fmla="*/ 1826201 h 6858000"/>
              <a:gd name="connsiteX559" fmla="*/ 2096099 w 7467600"/>
              <a:gd name="connsiteY559" fmla="*/ 2345900 h 6858000"/>
              <a:gd name="connsiteX560" fmla="*/ 2283317 w 7467600"/>
              <a:gd name="connsiteY560" fmla="*/ 1796925 h 6858000"/>
              <a:gd name="connsiteX561" fmla="*/ 2399523 w 7467600"/>
              <a:gd name="connsiteY561" fmla="*/ 1428234 h 6858000"/>
              <a:gd name="connsiteX562" fmla="*/ 2448558 w 7467600"/>
              <a:gd name="connsiteY562" fmla="*/ 1373435 h 6858000"/>
              <a:gd name="connsiteX563" fmla="*/ 2312521 w 7467600"/>
              <a:gd name="connsiteY563" fmla="*/ 1806140 h 6858000"/>
              <a:gd name="connsiteX564" fmla="*/ 2127533 w 7467600"/>
              <a:gd name="connsiteY564" fmla="*/ 2348380 h 6858000"/>
              <a:gd name="connsiteX565" fmla="*/ 2358080 w 7467600"/>
              <a:gd name="connsiteY565" fmla="*/ 1866134 h 6858000"/>
              <a:gd name="connsiteX566" fmla="*/ 2407436 w 7467600"/>
              <a:gd name="connsiteY566" fmla="*/ 1651070 h 6858000"/>
              <a:gd name="connsiteX567" fmla="*/ 2448558 w 7467600"/>
              <a:gd name="connsiteY567" fmla="*/ 1373435 h 6858000"/>
              <a:gd name="connsiteX568" fmla="*/ 278707 w 7467600"/>
              <a:gd name="connsiteY568" fmla="*/ 1352270 h 6858000"/>
              <a:gd name="connsiteX569" fmla="*/ 321570 w 7467600"/>
              <a:gd name="connsiteY569" fmla="*/ 1861610 h 6858000"/>
              <a:gd name="connsiteX570" fmla="*/ 294281 w 7467600"/>
              <a:gd name="connsiteY570" fmla="*/ 1440658 h 6858000"/>
              <a:gd name="connsiteX571" fmla="*/ 278707 w 7467600"/>
              <a:gd name="connsiteY571" fmla="*/ 1352270 h 6858000"/>
              <a:gd name="connsiteX572" fmla="*/ 1423821 w 7467600"/>
              <a:gd name="connsiteY572" fmla="*/ 1351958 h 6858000"/>
              <a:gd name="connsiteX573" fmla="*/ 1638521 w 7467600"/>
              <a:gd name="connsiteY573" fmla="*/ 1908470 h 6858000"/>
              <a:gd name="connsiteX574" fmla="*/ 1754199 w 7467600"/>
              <a:gd name="connsiteY574" fmla="*/ 2149284 h 6858000"/>
              <a:gd name="connsiteX575" fmla="*/ 1908359 w 7467600"/>
              <a:gd name="connsiteY575" fmla="*/ 2364988 h 6858000"/>
              <a:gd name="connsiteX576" fmla="*/ 1647661 w 7467600"/>
              <a:gd name="connsiteY576" fmla="*/ 1825945 h 6858000"/>
              <a:gd name="connsiteX577" fmla="*/ 1423821 w 7467600"/>
              <a:gd name="connsiteY577" fmla="*/ 1351958 h 6858000"/>
              <a:gd name="connsiteX578" fmla="*/ 1431890 w 7467600"/>
              <a:gd name="connsiteY578" fmla="*/ 1306475 h 6858000"/>
              <a:gd name="connsiteX579" fmla="*/ 1507597 w 7467600"/>
              <a:gd name="connsiteY579" fmla="*/ 1446132 h 6858000"/>
              <a:gd name="connsiteX580" fmla="*/ 1674586 w 7467600"/>
              <a:gd name="connsiteY580" fmla="*/ 1813832 h 6858000"/>
              <a:gd name="connsiteX581" fmla="*/ 1815950 w 7467600"/>
              <a:gd name="connsiteY581" fmla="*/ 2128564 h 6858000"/>
              <a:gd name="connsiteX582" fmla="*/ 1984242 w 7467600"/>
              <a:gd name="connsiteY582" fmla="*/ 2430829 h 6858000"/>
              <a:gd name="connsiteX583" fmla="*/ 2014023 w 7467600"/>
              <a:gd name="connsiteY583" fmla="*/ 2450995 h 6858000"/>
              <a:gd name="connsiteX584" fmla="*/ 1747337 w 7467600"/>
              <a:gd name="connsiteY584" fmla="*/ 1855264 h 6858000"/>
              <a:gd name="connsiteX585" fmla="*/ 1533749 w 7467600"/>
              <a:gd name="connsiteY585" fmla="*/ 1478656 h 6858000"/>
              <a:gd name="connsiteX586" fmla="*/ 1431890 w 7467600"/>
              <a:gd name="connsiteY586" fmla="*/ 1306475 h 6858000"/>
              <a:gd name="connsiteX587" fmla="*/ 5052692 w 7467600"/>
              <a:gd name="connsiteY587" fmla="*/ 1292994 h 6858000"/>
              <a:gd name="connsiteX588" fmla="*/ 5200661 w 7467600"/>
              <a:gd name="connsiteY588" fmla="*/ 1635186 h 6858000"/>
              <a:gd name="connsiteX589" fmla="*/ 5297138 w 7467600"/>
              <a:gd name="connsiteY589" fmla="*/ 1906351 h 6858000"/>
              <a:gd name="connsiteX590" fmla="*/ 5052692 w 7467600"/>
              <a:gd name="connsiteY590" fmla="*/ 1292994 h 6858000"/>
              <a:gd name="connsiteX591" fmla="*/ 5009948 w 7467600"/>
              <a:gd name="connsiteY591" fmla="*/ 1273619 h 6858000"/>
              <a:gd name="connsiteX592" fmla="*/ 5121777 w 7467600"/>
              <a:gd name="connsiteY592" fmla="*/ 1654213 h 6858000"/>
              <a:gd name="connsiteX593" fmla="*/ 5293545 w 7467600"/>
              <a:gd name="connsiteY593" fmla="*/ 2072247 h 6858000"/>
              <a:gd name="connsiteX594" fmla="*/ 5294042 w 7467600"/>
              <a:gd name="connsiteY594" fmla="*/ 2065019 h 6858000"/>
              <a:gd name="connsiteX595" fmla="*/ 5171936 w 7467600"/>
              <a:gd name="connsiteY595" fmla="*/ 1647613 h 6858000"/>
              <a:gd name="connsiteX596" fmla="*/ 5009948 w 7467600"/>
              <a:gd name="connsiteY596" fmla="*/ 1273619 h 6858000"/>
              <a:gd name="connsiteX597" fmla="*/ 655236 w 7467600"/>
              <a:gd name="connsiteY597" fmla="*/ 1268632 h 6858000"/>
              <a:gd name="connsiteX598" fmla="*/ 839521 w 7467600"/>
              <a:gd name="connsiteY598" fmla="*/ 1685315 h 6858000"/>
              <a:gd name="connsiteX599" fmla="*/ 1109416 w 7467600"/>
              <a:gd name="connsiteY599" fmla="*/ 2061663 h 6858000"/>
              <a:gd name="connsiteX600" fmla="*/ 1298300 w 7467600"/>
              <a:gd name="connsiteY600" fmla="*/ 2247742 h 6858000"/>
              <a:gd name="connsiteX601" fmla="*/ 1125871 w 7467600"/>
              <a:gd name="connsiteY601" fmla="*/ 1989513 h 6858000"/>
              <a:gd name="connsiteX602" fmla="*/ 981574 w 7467600"/>
              <a:gd name="connsiteY602" fmla="*/ 1783157 h 6858000"/>
              <a:gd name="connsiteX603" fmla="*/ 922198 w 7467600"/>
              <a:gd name="connsiteY603" fmla="*/ 1677437 h 6858000"/>
              <a:gd name="connsiteX604" fmla="*/ 869293 w 7467600"/>
              <a:gd name="connsiteY604" fmla="*/ 1583214 h 6858000"/>
              <a:gd name="connsiteX605" fmla="*/ 751431 w 7467600"/>
              <a:gd name="connsiteY605" fmla="*/ 1405731 h 6858000"/>
              <a:gd name="connsiteX606" fmla="*/ 655236 w 7467600"/>
              <a:gd name="connsiteY606" fmla="*/ 1268632 h 6858000"/>
              <a:gd name="connsiteX607" fmla="*/ 6516292 w 7467600"/>
              <a:gd name="connsiteY607" fmla="*/ 1263064 h 6858000"/>
              <a:gd name="connsiteX608" fmla="*/ 5736320 w 7467600"/>
              <a:gd name="connsiteY608" fmla="*/ 1501803 h 6858000"/>
              <a:gd name="connsiteX609" fmla="*/ 6516292 w 7467600"/>
              <a:gd name="connsiteY609" fmla="*/ 1263064 h 6858000"/>
              <a:gd name="connsiteX610" fmla="*/ 291466 w 7467600"/>
              <a:gd name="connsiteY610" fmla="*/ 1250369 h 6858000"/>
              <a:gd name="connsiteX611" fmla="*/ 323180 w 7467600"/>
              <a:gd name="connsiteY611" fmla="*/ 1435283 h 6858000"/>
              <a:gd name="connsiteX612" fmla="*/ 349381 w 7467600"/>
              <a:gd name="connsiteY612" fmla="*/ 1875041 h 6858000"/>
              <a:gd name="connsiteX613" fmla="*/ 374363 w 7467600"/>
              <a:gd name="connsiteY613" fmla="*/ 1506494 h 6858000"/>
              <a:gd name="connsiteX614" fmla="*/ 302168 w 7467600"/>
              <a:gd name="connsiteY614" fmla="*/ 1274495 h 6858000"/>
              <a:gd name="connsiteX615" fmla="*/ 291466 w 7467600"/>
              <a:gd name="connsiteY615" fmla="*/ 1250369 h 6858000"/>
              <a:gd name="connsiteX616" fmla="*/ 678222 w 7467600"/>
              <a:gd name="connsiteY616" fmla="*/ 1248670 h 6858000"/>
              <a:gd name="connsiteX617" fmla="*/ 775536 w 7467600"/>
              <a:gd name="connsiteY617" fmla="*/ 1388015 h 6858000"/>
              <a:gd name="connsiteX618" fmla="*/ 894529 w 7467600"/>
              <a:gd name="connsiteY618" fmla="*/ 1567739 h 6858000"/>
              <a:gd name="connsiteX619" fmla="*/ 948000 w 7467600"/>
              <a:gd name="connsiteY619" fmla="*/ 1663088 h 6858000"/>
              <a:gd name="connsiteX620" fmla="*/ 1006812 w 7467600"/>
              <a:gd name="connsiteY620" fmla="*/ 1767683 h 6858000"/>
              <a:gd name="connsiteX621" fmla="*/ 1149133 w 7467600"/>
              <a:gd name="connsiteY621" fmla="*/ 1971513 h 6858000"/>
              <a:gd name="connsiteX622" fmla="*/ 1333952 w 7467600"/>
              <a:gd name="connsiteY622" fmla="*/ 2251620 h 6858000"/>
              <a:gd name="connsiteX623" fmla="*/ 1337329 w 7467600"/>
              <a:gd name="connsiteY623" fmla="*/ 2258350 h 6858000"/>
              <a:gd name="connsiteX624" fmla="*/ 1014726 w 7467600"/>
              <a:gd name="connsiteY624" fmla="*/ 1615556 h 6858000"/>
              <a:gd name="connsiteX625" fmla="*/ 678222 w 7467600"/>
              <a:gd name="connsiteY625" fmla="*/ 1248670 h 6858000"/>
              <a:gd name="connsiteX626" fmla="*/ 6691602 w 7467600"/>
              <a:gd name="connsiteY626" fmla="*/ 1140573 h 6858000"/>
              <a:gd name="connsiteX627" fmla="*/ 6571100 w 7467600"/>
              <a:gd name="connsiteY627" fmla="*/ 1183662 h 6858000"/>
              <a:gd name="connsiteX628" fmla="*/ 6241687 w 7467600"/>
              <a:gd name="connsiteY628" fmla="*/ 1257600 h 6858000"/>
              <a:gd name="connsiteX629" fmla="*/ 5693009 w 7467600"/>
              <a:gd name="connsiteY629" fmla="*/ 1478256 h 6858000"/>
              <a:gd name="connsiteX630" fmla="*/ 6548420 w 7467600"/>
              <a:gd name="connsiteY630" fmla="*/ 1214599 h 6858000"/>
              <a:gd name="connsiteX631" fmla="*/ 6605473 w 7467600"/>
              <a:gd name="connsiteY631" fmla="*/ 1184686 h 6858000"/>
              <a:gd name="connsiteX632" fmla="*/ 6691602 w 7467600"/>
              <a:gd name="connsiteY632" fmla="*/ 1140573 h 6858000"/>
              <a:gd name="connsiteX633" fmla="*/ 4002475 w 7467600"/>
              <a:gd name="connsiteY633" fmla="*/ 1037802 h 6858000"/>
              <a:gd name="connsiteX634" fmla="*/ 4000324 w 7467600"/>
              <a:gd name="connsiteY634" fmla="*/ 1039362 h 6858000"/>
              <a:gd name="connsiteX635" fmla="*/ 4002862 w 7467600"/>
              <a:gd name="connsiteY635" fmla="*/ 1042866 h 6858000"/>
              <a:gd name="connsiteX636" fmla="*/ 4002475 w 7467600"/>
              <a:gd name="connsiteY636" fmla="*/ 1037802 h 6858000"/>
              <a:gd name="connsiteX637" fmla="*/ 506322 w 7467600"/>
              <a:gd name="connsiteY637" fmla="*/ 1020997 h 6858000"/>
              <a:gd name="connsiteX638" fmla="*/ 533068 w 7467600"/>
              <a:gd name="connsiteY638" fmla="*/ 1029409 h 6858000"/>
              <a:gd name="connsiteX639" fmla="*/ 1232525 w 7467600"/>
              <a:gd name="connsiteY639" fmla="*/ 1804675 h 6858000"/>
              <a:gd name="connsiteX640" fmla="*/ 1388858 w 7467600"/>
              <a:gd name="connsiteY640" fmla="*/ 2368011 h 6858000"/>
              <a:gd name="connsiteX641" fmla="*/ 1384098 w 7467600"/>
              <a:gd name="connsiteY641" fmla="*/ 2378125 h 6858000"/>
              <a:gd name="connsiteX642" fmla="*/ 1425393 w 7467600"/>
              <a:gd name="connsiteY642" fmla="*/ 2589124 h 6858000"/>
              <a:gd name="connsiteX643" fmla="*/ 1424001 w 7467600"/>
              <a:gd name="connsiteY643" fmla="*/ 2597541 h 6858000"/>
              <a:gd name="connsiteX644" fmla="*/ 2152729 w 7467600"/>
              <a:gd name="connsiteY644" fmla="*/ 2864487 h 6858000"/>
              <a:gd name="connsiteX645" fmla="*/ 2020609 w 7467600"/>
              <a:gd name="connsiteY645" fmla="*/ 2539671 h 6858000"/>
              <a:gd name="connsiteX646" fmla="*/ 2018920 w 7467600"/>
              <a:gd name="connsiteY646" fmla="*/ 2536309 h 6858000"/>
              <a:gd name="connsiteX647" fmla="*/ 1342441 w 7467600"/>
              <a:gd name="connsiteY647" fmla="*/ 1173017 h 6858000"/>
              <a:gd name="connsiteX648" fmla="*/ 1367925 w 7467600"/>
              <a:gd name="connsiteY648" fmla="*/ 1135648 h 6858000"/>
              <a:gd name="connsiteX649" fmla="*/ 1771401 w 7467600"/>
              <a:gd name="connsiteY649" fmla="*/ 1806673 h 6858000"/>
              <a:gd name="connsiteX650" fmla="*/ 1972385 w 7467600"/>
              <a:gd name="connsiteY650" fmla="*/ 2198735 h 6858000"/>
              <a:gd name="connsiteX651" fmla="*/ 2040892 w 7467600"/>
              <a:gd name="connsiteY651" fmla="*/ 2405205 h 6858000"/>
              <a:gd name="connsiteX652" fmla="*/ 2131689 w 7467600"/>
              <a:gd name="connsiteY652" fmla="*/ 1936926 h 6858000"/>
              <a:gd name="connsiteX653" fmla="*/ 2454820 w 7467600"/>
              <a:gd name="connsiteY653" fmla="*/ 1248808 h 6858000"/>
              <a:gd name="connsiteX654" fmla="*/ 2492512 w 7467600"/>
              <a:gd name="connsiteY654" fmla="*/ 1302920 h 6858000"/>
              <a:gd name="connsiteX655" fmla="*/ 2081216 w 7467600"/>
              <a:gd name="connsiteY655" fmla="*/ 2527513 h 6858000"/>
              <a:gd name="connsiteX656" fmla="*/ 2081211 w 7467600"/>
              <a:gd name="connsiteY656" fmla="*/ 2528916 h 6858000"/>
              <a:gd name="connsiteX657" fmla="*/ 2199067 w 7467600"/>
              <a:gd name="connsiteY657" fmla="*/ 2884061 h 6858000"/>
              <a:gd name="connsiteX658" fmla="*/ 3192586 w 7467600"/>
              <a:gd name="connsiteY658" fmla="*/ 3411496 h 6858000"/>
              <a:gd name="connsiteX659" fmla="*/ 3182620 w 7467600"/>
              <a:gd name="connsiteY659" fmla="*/ 3483279 h 6858000"/>
              <a:gd name="connsiteX660" fmla="*/ 2435119 w 7467600"/>
              <a:gd name="connsiteY660" fmla="*/ 3080173 h 6858000"/>
              <a:gd name="connsiteX661" fmla="*/ 2410152 w 7467600"/>
              <a:gd name="connsiteY661" fmla="*/ 3063751 h 6858000"/>
              <a:gd name="connsiteX662" fmla="*/ 2408099 w 7467600"/>
              <a:gd name="connsiteY662" fmla="*/ 3064403 h 6858000"/>
              <a:gd name="connsiteX663" fmla="*/ 2407218 w 7467600"/>
              <a:gd name="connsiteY663" fmla="*/ 3070324 h 6858000"/>
              <a:gd name="connsiteX664" fmla="*/ 2380138 w 7467600"/>
              <a:gd name="connsiteY664" fmla="*/ 3099341 h 6858000"/>
              <a:gd name="connsiteX665" fmla="*/ 1765923 w 7467600"/>
              <a:gd name="connsiteY665" fmla="*/ 3581043 h 6858000"/>
              <a:gd name="connsiteX666" fmla="*/ 1702258 w 7467600"/>
              <a:gd name="connsiteY666" fmla="*/ 3612286 h 6858000"/>
              <a:gd name="connsiteX667" fmla="*/ 1538370 w 7467600"/>
              <a:gd name="connsiteY667" fmla="*/ 3811804 h 6858000"/>
              <a:gd name="connsiteX668" fmla="*/ 542867 w 7467600"/>
              <a:gd name="connsiteY668" fmla="*/ 4944092 h 6858000"/>
              <a:gd name="connsiteX669" fmla="*/ 515800 w 7467600"/>
              <a:gd name="connsiteY669" fmla="*/ 4862180 h 6858000"/>
              <a:gd name="connsiteX670" fmla="*/ 909145 w 7467600"/>
              <a:gd name="connsiteY670" fmla="*/ 4199225 h 6858000"/>
              <a:gd name="connsiteX671" fmla="*/ 1214067 w 7467600"/>
              <a:gd name="connsiteY671" fmla="*/ 3908561 h 6858000"/>
              <a:gd name="connsiteX672" fmla="*/ 640967 w 7467600"/>
              <a:gd name="connsiteY672" fmla="*/ 4105601 h 6858000"/>
              <a:gd name="connsiteX673" fmla="*/ 112563 w 7467600"/>
              <a:gd name="connsiteY673" fmla="*/ 4396952 h 6858000"/>
              <a:gd name="connsiteX674" fmla="*/ 0 w 7467600"/>
              <a:gd name="connsiteY674" fmla="*/ 4466006 h 6858000"/>
              <a:gd name="connsiteX675" fmla="*/ 0 w 7467600"/>
              <a:gd name="connsiteY675" fmla="*/ 4233763 h 6858000"/>
              <a:gd name="connsiteX676" fmla="*/ 36881 w 7467600"/>
              <a:gd name="connsiteY676" fmla="*/ 4200118 h 6858000"/>
              <a:gd name="connsiteX677" fmla="*/ 910534 w 7467600"/>
              <a:gd name="connsiteY677" fmla="*/ 3629753 h 6858000"/>
              <a:gd name="connsiteX678" fmla="*/ 1578717 w 7467600"/>
              <a:gd name="connsiteY678" fmla="*/ 3575982 h 6858000"/>
              <a:gd name="connsiteX679" fmla="*/ 2338780 w 7467600"/>
              <a:gd name="connsiteY679" fmla="*/ 3033725 h 6858000"/>
              <a:gd name="connsiteX680" fmla="*/ 1807991 w 7467600"/>
              <a:gd name="connsiteY680" fmla="*/ 2807184 h 6858000"/>
              <a:gd name="connsiteX681" fmla="*/ 1416358 w 7467600"/>
              <a:gd name="connsiteY681" fmla="*/ 3112571 h 6858000"/>
              <a:gd name="connsiteX682" fmla="*/ 939066 w 7467600"/>
              <a:gd name="connsiteY682" fmla="*/ 3378798 h 6858000"/>
              <a:gd name="connsiteX683" fmla="*/ 115099 w 7467600"/>
              <a:gd name="connsiteY683" fmla="*/ 3607650 h 6858000"/>
              <a:gd name="connsiteX684" fmla="*/ 97284 w 7467600"/>
              <a:gd name="connsiteY684" fmla="*/ 3520393 h 6858000"/>
              <a:gd name="connsiteX685" fmla="*/ 922050 w 7467600"/>
              <a:gd name="connsiteY685" fmla="*/ 3074867 h 6858000"/>
              <a:gd name="connsiteX686" fmla="*/ 1405265 w 7467600"/>
              <a:gd name="connsiteY686" fmla="*/ 3016319 h 6858000"/>
              <a:gd name="connsiteX687" fmla="*/ 1407512 w 7467600"/>
              <a:gd name="connsiteY687" fmla="*/ 3018001 h 6858000"/>
              <a:gd name="connsiteX688" fmla="*/ 1726266 w 7467600"/>
              <a:gd name="connsiteY688" fmla="*/ 2777274 h 6858000"/>
              <a:gd name="connsiteX689" fmla="*/ 625390 w 7467600"/>
              <a:gd name="connsiteY689" fmla="*/ 2514541 h 6858000"/>
              <a:gd name="connsiteX690" fmla="*/ 619799 w 7467600"/>
              <a:gd name="connsiteY690" fmla="*/ 2527180 h 6858000"/>
              <a:gd name="connsiteX691" fmla="*/ 310030 w 7467600"/>
              <a:gd name="connsiteY691" fmla="*/ 2771818 h 6858000"/>
              <a:gd name="connsiteX692" fmla="*/ 173877 w 7467600"/>
              <a:gd name="connsiteY692" fmla="*/ 2937056 h 6858000"/>
              <a:gd name="connsiteX693" fmla="*/ 77889 w 7467600"/>
              <a:gd name="connsiteY693" fmla="*/ 3138440 h 6858000"/>
              <a:gd name="connsiteX694" fmla="*/ 0 w 7467600"/>
              <a:gd name="connsiteY694" fmla="*/ 3271395 h 6858000"/>
              <a:gd name="connsiteX695" fmla="*/ 0 w 7467600"/>
              <a:gd name="connsiteY695" fmla="*/ 3153002 h 6858000"/>
              <a:gd name="connsiteX696" fmla="*/ 2386 w 7467600"/>
              <a:gd name="connsiteY696" fmla="*/ 3149203 h 6858000"/>
              <a:gd name="connsiteX697" fmla="*/ 89753 w 7467600"/>
              <a:gd name="connsiteY697" fmla="*/ 2987702 h 6858000"/>
              <a:gd name="connsiteX698" fmla="*/ 76869 w 7467600"/>
              <a:gd name="connsiteY698" fmla="*/ 3005404 h 6858000"/>
              <a:gd name="connsiteX699" fmla="*/ 32049 w 7467600"/>
              <a:gd name="connsiteY699" fmla="*/ 3065814 h 6858000"/>
              <a:gd name="connsiteX700" fmla="*/ 0 w 7467600"/>
              <a:gd name="connsiteY700" fmla="*/ 3108744 h 6858000"/>
              <a:gd name="connsiteX701" fmla="*/ 0 w 7467600"/>
              <a:gd name="connsiteY701" fmla="*/ 3058059 h 6858000"/>
              <a:gd name="connsiteX702" fmla="*/ 7610 w 7467600"/>
              <a:gd name="connsiteY702" fmla="*/ 3047889 h 6858000"/>
              <a:gd name="connsiteX703" fmla="*/ 52419 w 7467600"/>
              <a:gd name="connsiteY703" fmla="*/ 2987479 h 6858000"/>
              <a:gd name="connsiteX704" fmla="*/ 59142 w 7467600"/>
              <a:gd name="connsiteY704" fmla="*/ 2978488 h 6858000"/>
              <a:gd name="connsiteX705" fmla="*/ 0 w 7467600"/>
              <a:gd name="connsiteY705" fmla="*/ 3015334 h 6858000"/>
              <a:gd name="connsiteX706" fmla="*/ 0 w 7467600"/>
              <a:gd name="connsiteY706" fmla="*/ 2914286 h 6858000"/>
              <a:gd name="connsiteX707" fmla="*/ 36383 w 7467600"/>
              <a:gd name="connsiteY707" fmla="*/ 2901128 h 6858000"/>
              <a:gd name="connsiteX708" fmla="*/ 156329 w 7467600"/>
              <a:gd name="connsiteY708" fmla="*/ 2840533 h 6858000"/>
              <a:gd name="connsiteX709" fmla="*/ 358355 w 7467600"/>
              <a:gd name="connsiteY709" fmla="*/ 2620471 h 6858000"/>
              <a:gd name="connsiteX710" fmla="*/ 510577 w 7467600"/>
              <a:gd name="connsiteY710" fmla="*/ 2501244 h 6858000"/>
              <a:gd name="connsiteX711" fmla="*/ 211967 w 7467600"/>
              <a:gd name="connsiteY711" fmla="*/ 2479171 h 6858000"/>
              <a:gd name="connsiteX712" fmla="*/ 0 w 7467600"/>
              <a:gd name="connsiteY712" fmla="*/ 2476398 h 6858000"/>
              <a:gd name="connsiteX713" fmla="*/ 0 w 7467600"/>
              <a:gd name="connsiteY713" fmla="*/ 2389189 h 6858000"/>
              <a:gd name="connsiteX714" fmla="*/ 103062 w 7467600"/>
              <a:gd name="connsiteY714" fmla="*/ 2389518 h 6858000"/>
              <a:gd name="connsiteX715" fmla="*/ 510734 w 7467600"/>
              <a:gd name="connsiteY715" fmla="*/ 2416201 h 6858000"/>
              <a:gd name="connsiteX716" fmla="*/ 279257 w 7467600"/>
              <a:gd name="connsiteY716" fmla="*/ 2092102 h 6858000"/>
              <a:gd name="connsiteX717" fmla="*/ 65265 w 7467600"/>
              <a:gd name="connsiteY717" fmla="*/ 2006049 h 6858000"/>
              <a:gd name="connsiteX718" fmla="*/ 0 w 7467600"/>
              <a:gd name="connsiteY718" fmla="*/ 1982532 h 6858000"/>
              <a:gd name="connsiteX719" fmla="*/ 0 w 7467600"/>
              <a:gd name="connsiteY719" fmla="*/ 1912789 h 6858000"/>
              <a:gd name="connsiteX720" fmla="*/ 97460 w 7467600"/>
              <a:gd name="connsiteY720" fmla="*/ 1953725 h 6858000"/>
              <a:gd name="connsiteX721" fmla="*/ 221272 w 7467600"/>
              <a:gd name="connsiteY721" fmla="*/ 1980766 h 6858000"/>
              <a:gd name="connsiteX722" fmla="*/ 116765 w 7467600"/>
              <a:gd name="connsiteY722" fmla="*/ 1911033 h 6858000"/>
              <a:gd name="connsiteX723" fmla="*/ 16405 w 7467600"/>
              <a:gd name="connsiteY723" fmla="*/ 1803412 h 6858000"/>
              <a:gd name="connsiteX724" fmla="*/ 0 w 7467600"/>
              <a:gd name="connsiteY724" fmla="*/ 1784777 h 6858000"/>
              <a:gd name="connsiteX725" fmla="*/ 0 w 7467600"/>
              <a:gd name="connsiteY725" fmla="*/ 1740082 h 6858000"/>
              <a:gd name="connsiteX726" fmla="*/ 39394 w 7467600"/>
              <a:gd name="connsiteY726" fmla="*/ 1784856 h 6858000"/>
              <a:gd name="connsiteX727" fmla="*/ 135813 w 7467600"/>
              <a:gd name="connsiteY727" fmla="*/ 1888838 h 6858000"/>
              <a:gd name="connsiteX728" fmla="*/ 242575 w 7467600"/>
              <a:gd name="connsiteY728" fmla="*/ 1958841 h 6858000"/>
              <a:gd name="connsiteX729" fmla="*/ 82197 w 7467600"/>
              <a:gd name="connsiteY729" fmla="*/ 1754826 h 6858000"/>
              <a:gd name="connsiteX730" fmla="*/ 0 w 7467600"/>
              <a:gd name="connsiteY730" fmla="*/ 1679650 h 6858000"/>
              <a:gd name="connsiteX731" fmla="*/ 0 w 7467600"/>
              <a:gd name="connsiteY731" fmla="*/ 1602463 h 6858000"/>
              <a:gd name="connsiteX732" fmla="*/ 84689 w 7467600"/>
              <a:gd name="connsiteY732" fmla="*/ 1677442 h 6858000"/>
              <a:gd name="connsiteX733" fmla="*/ 298437 w 7467600"/>
              <a:gd name="connsiteY733" fmla="*/ 1968019 h 6858000"/>
              <a:gd name="connsiteX734" fmla="*/ 227269 w 7467600"/>
              <a:gd name="connsiteY734" fmla="*/ 1114064 h 6858000"/>
              <a:gd name="connsiteX735" fmla="*/ 248003 w 7467600"/>
              <a:gd name="connsiteY735" fmla="*/ 1089613 h 6858000"/>
              <a:gd name="connsiteX736" fmla="*/ 427020 w 7467600"/>
              <a:gd name="connsiteY736" fmla="*/ 1619803 h 6858000"/>
              <a:gd name="connsiteX737" fmla="*/ 340345 w 7467600"/>
              <a:gd name="connsiteY737" fmla="*/ 2027739 h 6858000"/>
              <a:gd name="connsiteX738" fmla="*/ 360865 w 7467600"/>
              <a:gd name="connsiteY738" fmla="*/ 2044827 h 6858000"/>
              <a:gd name="connsiteX739" fmla="*/ 560414 w 7467600"/>
              <a:gd name="connsiteY739" fmla="*/ 2421457 h 6858000"/>
              <a:gd name="connsiteX740" fmla="*/ 1359703 w 7467600"/>
              <a:gd name="connsiteY740" fmla="*/ 2578554 h 6858000"/>
              <a:gd name="connsiteX741" fmla="*/ 1359422 w 7467600"/>
              <a:gd name="connsiteY741" fmla="*/ 2577994 h 6858000"/>
              <a:gd name="connsiteX742" fmla="*/ 828701 w 7467600"/>
              <a:gd name="connsiteY742" fmla="*/ 1839520 h 6858000"/>
              <a:gd name="connsiteX743" fmla="*/ 494427 w 7467600"/>
              <a:gd name="connsiteY743" fmla="*/ 1092333 h 6858000"/>
              <a:gd name="connsiteX744" fmla="*/ 506322 w 7467600"/>
              <a:gd name="connsiteY744" fmla="*/ 1020997 h 6858000"/>
              <a:gd name="connsiteX745" fmla="*/ 4570198 w 7467600"/>
              <a:gd name="connsiteY745" fmla="*/ 978081 h 6858000"/>
              <a:gd name="connsiteX746" fmla="*/ 4523691 w 7467600"/>
              <a:gd name="connsiteY746" fmla="*/ 1127776 h 6858000"/>
              <a:gd name="connsiteX747" fmla="*/ 4509875 w 7467600"/>
              <a:gd name="connsiteY747" fmla="*/ 1167552 h 6858000"/>
              <a:gd name="connsiteX748" fmla="*/ 4478168 w 7467600"/>
              <a:gd name="connsiteY748" fmla="*/ 1260735 h 6858000"/>
              <a:gd name="connsiteX749" fmla="*/ 4409309 w 7467600"/>
              <a:gd name="connsiteY749" fmla="*/ 1666996 h 6858000"/>
              <a:gd name="connsiteX750" fmla="*/ 4370031 w 7467600"/>
              <a:gd name="connsiteY750" fmla="*/ 1955666 h 6858000"/>
              <a:gd name="connsiteX751" fmla="*/ 4570198 w 7467600"/>
              <a:gd name="connsiteY751" fmla="*/ 978081 h 6858000"/>
              <a:gd name="connsiteX752" fmla="*/ 4557898 w 7467600"/>
              <a:gd name="connsiteY752" fmla="*/ 900011 h 6858000"/>
              <a:gd name="connsiteX753" fmla="*/ 4344840 w 7467600"/>
              <a:gd name="connsiteY753" fmla="*/ 1922038 h 6858000"/>
              <a:gd name="connsiteX754" fmla="*/ 4378710 w 7467600"/>
              <a:gd name="connsiteY754" fmla="*/ 1665516 h 6858000"/>
              <a:gd name="connsiteX755" fmla="*/ 4448798 w 7467600"/>
              <a:gd name="connsiteY755" fmla="*/ 1253024 h 6858000"/>
              <a:gd name="connsiteX756" fmla="*/ 4480315 w 7467600"/>
              <a:gd name="connsiteY756" fmla="*/ 1158454 h 6858000"/>
              <a:gd name="connsiteX757" fmla="*/ 4494133 w 7467600"/>
              <a:gd name="connsiteY757" fmla="*/ 1118676 h 6858000"/>
              <a:gd name="connsiteX758" fmla="*/ 4557898 w 7467600"/>
              <a:gd name="connsiteY758" fmla="*/ 900011 h 6858000"/>
              <a:gd name="connsiteX759" fmla="*/ 5870151 w 7467600"/>
              <a:gd name="connsiteY759" fmla="*/ 898890 h 6858000"/>
              <a:gd name="connsiteX760" fmla="*/ 5861335 w 7467600"/>
              <a:gd name="connsiteY760" fmla="*/ 899177 h 6858000"/>
              <a:gd name="connsiteX761" fmla="*/ 5843702 w 7467600"/>
              <a:gd name="connsiteY761" fmla="*/ 899748 h 6858000"/>
              <a:gd name="connsiteX762" fmla="*/ 5651107 w 7467600"/>
              <a:gd name="connsiteY762" fmla="*/ 920306 h 6858000"/>
              <a:gd name="connsiteX763" fmla="*/ 5459407 w 7467600"/>
              <a:gd name="connsiteY763" fmla="*/ 940975 h 6858000"/>
              <a:gd name="connsiteX764" fmla="*/ 5374846 w 7467600"/>
              <a:gd name="connsiteY764" fmla="*/ 941988 h 6858000"/>
              <a:gd name="connsiteX765" fmla="*/ 5256105 w 7467600"/>
              <a:gd name="connsiteY765" fmla="*/ 945632 h 6858000"/>
              <a:gd name="connsiteX766" fmla="*/ 5107071 w 7467600"/>
              <a:gd name="connsiteY766" fmla="*/ 969720 h 6858000"/>
              <a:gd name="connsiteX767" fmla="*/ 4998681 w 7467600"/>
              <a:gd name="connsiteY767" fmla="*/ 988771 h 6858000"/>
              <a:gd name="connsiteX768" fmla="*/ 5870151 w 7467600"/>
              <a:gd name="connsiteY768" fmla="*/ 898890 h 6858000"/>
              <a:gd name="connsiteX769" fmla="*/ 5504425 w 7467600"/>
              <a:gd name="connsiteY769" fmla="*/ 848067 h 6858000"/>
              <a:gd name="connsiteX770" fmla="*/ 4968849 w 7467600"/>
              <a:gd name="connsiteY770" fmla="*/ 962318 h 6858000"/>
              <a:gd name="connsiteX771" fmla="*/ 5104039 w 7467600"/>
              <a:gd name="connsiteY771" fmla="*/ 940634 h 6858000"/>
              <a:gd name="connsiteX772" fmla="*/ 5256311 w 7467600"/>
              <a:gd name="connsiteY772" fmla="*/ 916490 h 6858000"/>
              <a:gd name="connsiteX773" fmla="*/ 5377381 w 7467600"/>
              <a:gd name="connsiteY773" fmla="*/ 912671 h 6858000"/>
              <a:gd name="connsiteX774" fmla="*/ 5460148 w 7467600"/>
              <a:gd name="connsiteY774" fmla="*/ 911442 h 6858000"/>
              <a:gd name="connsiteX775" fmla="*/ 5648971 w 7467600"/>
              <a:gd name="connsiteY775" fmla="*/ 891331 h 6858000"/>
              <a:gd name="connsiteX776" fmla="*/ 5844807 w 7467600"/>
              <a:gd name="connsiteY776" fmla="*/ 870718 h 6858000"/>
              <a:gd name="connsiteX777" fmla="*/ 5862975 w 7467600"/>
              <a:gd name="connsiteY777" fmla="*/ 869756 h 6858000"/>
              <a:gd name="connsiteX778" fmla="*/ 5920887 w 7467600"/>
              <a:gd name="connsiteY778" fmla="*/ 865929 h 6858000"/>
              <a:gd name="connsiteX779" fmla="*/ 5504425 w 7467600"/>
              <a:gd name="connsiteY779" fmla="*/ 848067 h 6858000"/>
              <a:gd name="connsiteX780" fmla="*/ 3607114 w 7467600"/>
              <a:gd name="connsiteY780" fmla="*/ 467441 h 6858000"/>
              <a:gd name="connsiteX781" fmla="*/ 3296242 w 7467600"/>
              <a:gd name="connsiteY781" fmla="*/ 807991 h 6858000"/>
              <a:gd name="connsiteX782" fmla="*/ 3174674 w 7467600"/>
              <a:gd name="connsiteY782" fmla="*/ 919759 h 6858000"/>
              <a:gd name="connsiteX783" fmla="*/ 3042978 w 7467600"/>
              <a:gd name="connsiteY783" fmla="*/ 1054894 h 6858000"/>
              <a:gd name="connsiteX784" fmla="*/ 2968914 w 7467600"/>
              <a:gd name="connsiteY784" fmla="*/ 1133756 h 6858000"/>
              <a:gd name="connsiteX785" fmla="*/ 3103823 w 7467600"/>
              <a:gd name="connsiteY785" fmla="*/ 1026814 h 6858000"/>
              <a:gd name="connsiteX786" fmla="*/ 3607114 w 7467600"/>
              <a:gd name="connsiteY786" fmla="*/ 467441 h 6858000"/>
              <a:gd name="connsiteX787" fmla="*/ 3744487 w 7467600"/>
              <a:gd name="connsiteY787" fmla="*/ 383136 h 6858000"/>
              <a:gd name="connsiteX788" fmla="*/ 3970213 w 7467600"/>
              <a:gd name="connsiteY788" fmla="*/ 995559 h 6858000"/>
              <a:gd name="connsiteX789" fmla="*/ 3744487 w 7467600"/>
              <a:gd name="connsiteY789" fmla="*/ 383136 h 6858000"/>
              <a:gd name="connsiteX790" fmla="*/ 3624562 w 7467600"/>
              <a:gd name="connsiteY790" fmla="*/ 367041 h 6858000"/>
              <a:gd name="connsiteX791" fmla="*/ 3489712 w 7467600"/>
              <a:gd name="connsiteY791" fmla="*/ 485386 h 6858000"/>
              <a:gd name="connsiteX792" fmla="*/ 3182994 w 7467600"/>
              <a:gd name="connsiteY792" fmla="*/ 828265 h 6858000"/>
              <a:gd name="connsiteX793" fmla="*/ 2892114 w 7467600"/>
              <a:gd name="connsiteY793" fmla="*/ 1172635 h 6858000"/>
              <a:gd name="connsiteX794" fmla="*/ 3021459 w 7467600"/>
              <a:gd name="connsiteY794" fmla="*/ 1035385 h 6858000"/>
              <a:gd name="connsiteX795" fmla="*/ 3153873 w 7467600"/>
              <a:gd name="connsiteY795" fmla="*/ 898971 h 6858000"/>
              <a:gd name="connsiteX796" fmla="*/ 3276511 w 7467600"/>
              <a:gd name="connsiteY796" fmla="*/ 786423 h 6858000"/>
              <a:gd name="connsiteX797" fmla="*/ 3584154 w 7467600"/>
              <a:gd name="connsiteY797" fmla="*/ 448218 h 6858000"/>
              <a:gd name="connsiteX798" fmla="*/ 3624562 w 7467600"/>
              <a:gd name="connsiteY798" fmla="*/ 367041 h 6858000"/>
              <a:gd name="connsiteX799" fmla="*/ 3766672 w 7467600"/>
              <a:gd name="connsiteY799" fmla="*/ 359429 h 6858000"/>
              <a:gd name="connsiteX800" fmla="*/ 3996338 w 7467600"/>
              <a:gd name="connsiteY800" fmla="*/ 968237 h 6858000"/>
              <a:gd name="connsiteX801" fmla="*/ 3766672 w 7467600"/>
              <a:gd name="connsiteY801" fmla="*/ 359429 h 6858000"/>
              <a:gd name="connsiteX802" fmla="*/ 5805386 w 7467600"/>
              <a:gd name="connsiteY802" fmla="*/ 239240 h 6858000"/>
              <a:gd name="connsiteX803" fmla="*/ 5736947 w 7467600"/>
              <a:gd name="connsiteY803" fmla="*/ 261367 h 6858000"/>
              <a:gd name="connsiteX804" fmla="*/ 5427012 w 7467600"/>
              <a:gd name="connsiteY804" fmla="*/ 311272 h 6858000"/>
              <a:gd name="connsiteX805" fmla="*/ 5147818 w 7467600"/>
              <a:gd name="connsiteY805" fmla="*/ 322112 h 6858000"/>
              <a:gd name="connsiteX806" fmla="*/ 5060854 w 7467600"/>
              <a:gd name="connsiteY806" fmla="*/ 311882 h 6858000"/>
              <a:gd name="connsiteX807" fmla="*/ 4945989 w 7467600"/>
              <a:gd name="connsiteY807" fmla="*/ 300516 h 6858000"/>
              <a:gd name="connsiteX808" fmla="*/ 5410479 w 7467600"/>
              <a:gd name="connsiteY808" fmla="*/ 348434 h 6858000"/>
              <a:gd name="connsiteX809" fmla="*/ 5805386 w 7467600"/>
              <a:gd name="connsiteY809" fmla="*/ 239240 h 6858000"/>
              <a:gd name="connsiteX810" fmla="*/ 5905192 w 7467600"/>
              <a:gd name="connsiteY810" fmla="*/ 163079 h 6858000"/>
              <a:gd name="connsiteX811" fmla="*/ 5865655 w 7467600"/>
              <a:gd name="connsiteY811" fmla="*/ 171901 h 6858000"/>
              <a:gd name="connsiteX812" fmla="*/ 5259740 w 7467600"/>
              <a:gd name="connsiteY812" fmla="*/ 257013 h 6858000"/>
              <a:gd name="connsiteX813" fmla="*/ 5208466 w 7467600"/>
              <a:gd name="connsiteY813" fmla="*/ 257550 h 6858000"/>
              <a:gd name="connsiteX814" fmla="*/ 4980204 w 7467600"/>
              <a:gd name="connsiteY814" fmla="*/ 271903 h 6858000"/>
              <a:gd name="connsiteX815" fmla="*/ 5068068 w 7467600"/>
              <a:gd name="connsiteY815" fmla="*/ 282244 h 6858000"/>
              <a:gd name="connsiteX816" fmla="*/ 5153231 w 7467600"/>
              <a:gd name="connsiteY816" fmla="*/ 292240 h 6858000"/>
              <a:gd name="connsiteX817" fmla="*/ 5426491 w 7467600"/>
              <a:gd name="connsiteY817" fmla="*/ 281128 h 6858000"/>
              <a:gd name="connsiteX818" fmla="*/ 5731212 w 7467600"/>
              <a:gd name="connsiteY818" fmla="*/ 231951 h 6858000"/>
              <a:gd name="connsiteX819" fmla="*/ 5905192 w 7467600"/>
              <a:gd name="connsiteY819" fmla="*/ 163079 h 6858000"/>
              <a:gd name="connsiteX820" fmla="*/ 5944437 w 7467600"/>
              <a:gd name="connsiteY820" fmla="*/ 113829 h 6858000"/>
              <a:gd name="connsiteX821" fmla="*/ 5825032 w 7467600"/>
              <a:gd name="connsiteY821" fmla="*/ 146405 h 6858000"/>
              <a:gd name="connsiteX822" fmla="*/ 4955599 w 7467600"/>
              <a:gd name="connsiteY822" fmla="*/ 247008 h 6858000"/>
              <a:gd name="connsiteX823" fmla="*/ 5210104 w 7467600"/>
              <a:gd name="connsiteY823" fmla="*/ 228123 h 6858000"/>
              <a:gd name="connsiteX824" fmla="*/ 5261015 w 7467600"/>
              <a:gd name="connsiteY824" fmla="*/ 227087 h 6858000"/>
              <a:gd name="connsiteX825" fmla="*/ 5861181 w 7467600"/>
              <a:gd name="connsiteY825" fmla="*/ 143093 h 6858000"/>
              <a:gd name="connsiteX826" fmla="*/ 5961252 w 7467600"/>
              <a:gd name="connsiteY826" fmla="*/ 114820 h 6858000"/>
              <a:gd name="connsiteX827" fmla="*/ 5944437 w 7467600"/>
              <a:gd name="connsiteY827" fmla="*/ 113829 h 6858000"/>
              <a:gd name="connsiteX828" fmla="*/ 3882765 w 7467600"/>
              <a:gd name="connsiteY828" fmla="*/ 0 h 6858000"/>
              <a:gd name="connsiteX829" fmla="*/ 3995099 w 7467600"/>
              <a:gd name="connsiteY829" fmla="*/ 0 h 6858000"/>
              <a:gd name="connsiteX830" fmla="*/ 4163818 w 7467600"/>
              <a:gd name="connsiteY830" fmla="*/ 234104 h 6858000"/>
              <a:gd name="connsiteX831" fmla="*/ 4172099 w 7467600"/>
              <a:gd name="connsiteY831" fmla="*/ 234207 h 6858000"/>
              <a:gd name="connsiteX832" fmla="*/ 4784282 w 7467600"/>
              <a:gd name="connsiteY832" fmla="*/ 276561 h 6858000"/>
              <a:gd name="connsiteX833" fmla="*/ 4801687 w 7467600"/>
              <a:gd name="connsiteY833" fmla="*/ 267764 h 6858000"/>
              <a:gd name="connsiteX834" fmla="*/ 6082788 w 7467600"/>
              <a:gd name="connsiteY834" fmla="*/ 64119 h 6858000"/>
              <a:gd name="connsiteX835" fmla="*/ 6099442 w 7467600"/>
              <a:gd name="connsiteY835" fmla="*/ 82568 h 6858000"/>
              <a:gd name="connsiteX836" fmla="*/ 4804137 w 7467600"/>
              <a:gd name="connsiteY836" fmla="*/ 320931 h 6858000"/>
              <a:gd name="connsiteX837" fmla="*/ 4227047 w 7467600"/>
              <a:gd name="connsiteY837" fmla="*/ 313415 h 6858000"/>
              <a:gd name="connsiteX838" fmla="*/ 4346041 w 7467600"/>
              <a:gd name="connsiteY838" fmla="*/ 456086 h 6858000"/>
              <a:gd name="connsiteX839" fmla="*/ 4870967 w 7467600"/>
              <a:gd name="connsiteY839" fmla="*/ 963061 h 6858000"/>
              <a:gd name="connsiteX840" fmla="*/ 4889647 w 7467600"/>
              <a:gd name="connsiteY840" fmla="*/ 957147 h 6858000"/>
              <a:gd name="connsiteX841" fmla="*/ 5422504 w 7467600"/>
              <a:gd name="connsiteY841" fmla="*/ 805191 h 6858000"/>
              <a:gd name="connsiteX842" fmla="*/ 6087656 w 7467600"/>
              <a:gd name="connsiteY842" fmla="*/ 826703 h 6858000"/>
              <a:gd name="connsiteX843" fmla="*/ 6058717 w 7467600"/>
              <a:gd name="connsiteY843" fmla="*/ 865992 h 6858000"/>
              <a:gd name="connsiteX844" fmla="*/ 4974153 w 7467600"/>
              <a:gd name="connsiteY844" fmla="*/ 1045456 h 6858000"/>
              <a:gd name="connsiteX845" fmla="*/ 5627835 w 7467600"/>
              <a:gd name="connsiteY845" fmla="*/ 1472077 h 6858000"/>
              <a:gd name="connsiteX846" fmla="*/ 5629817 w 7467600"/>
              <a:gd name="connsiteY846" fmla="*/ 1471412 h 6858000"/>
              <a:gd name="connsiteX847" fmla="*/ 5634124 w 7467600"/>
              <a:gd name="connsiteY847" fmla="*/ 1470572 h 6858000"/>
              <a:gd name="connsiteX848" fmla="*/ 5755832 w 7467600"/>
              <a:gd name="connsiteY848" fmla="*/ 1383886 h 6858000"/>
              <a:gd name="connsiteX849" fmla="*/ 6014186 w 7467600"/>
              <a:gd name="connsiteY849" fmla="*/ 1279799 h 6858000"/>
              <a:gd name="connsiteX850" fmla="*/ 6901619 w 7467600"/>
              <a:gd name="connsiteY850" fmla="*/ 1047874 h 6858000"/>
              <a:gd name="connsiteX851" fmla="*/ 6931566 w 7467600"/>
              <a:gd name="connsiteY851" fmla="*/ 1062034 h 6858000"/>
              <a:gd name="connsiteX852" fmla="*/ 5790982 w 7467600"/>
              <a:gd name="connsiteY852" fmla="*/ 1561380 h 6858000"/>
              <a:gd name="connsiteX853" fmla="*/ 6188971 w 7467600"/>
              <a:gd name="connsiteY853" fmla="*/ 1755168 h 6858000"/>
              <a:gd name="connsiteX854" fmla="*/ 6202446 w 7467600"/>
              <a:gd name="connsiteY854" fmla="*/ 1752268 h 6858000"/>
              <a:gd name="connsiteX855" fmla="*/ 7179560 w 7467600"/>
              <a:gd name="connsiteY855" fmla="*/ 1467551 h 6858000"/>
              <a:gd name="connsiteX856" fmla="*/ 7158730 w 7467600"/>
              <a:gd name="connsiteY856" fmla="*/ 1507835 h 6858000"/>
              <a:gd name="connsiteX857" fmla="*/ 6326959 w 7467600"/>
              <a:gd name="connsiteY857" fmla="*/ 1817686 h 6858000"/>
              <a:gd name="connsiteX858" fmla="*/ 6537433 w 7467600"/>
              <a:gd name="connsiteY858" fmla="*/ 1907790 h 6858000"/>
              <a:gd name="connsiteX859" fmla="*/ 6550221 w 7467600"/>
              <a:gd name="connsiteY859" fmla="*/ 1910729 h 6858000"/>
              <a:gd name="connsiteX860" fmla="*/ 6964438 w 7467600"/>
              <a:gd name="connsiteY860" fmla="*/ 2209505 h 6858000"/>
              <a:gd name="connsiteX861" fmla="*/ 7367862 w 7467600"/>
              <a:gd name="connsiteY861" fmla="*/ 2806833 h 6858000"/>
              <a:gd name="connsiteX862" fmla="*/ 7364329 w 7467600"/>
              <a:gd name="connsiteY862" fmla="*/ 2826907 h 6858000"/>
              <a:gd name="connsiteX863" fmla="*/ 7290545 w 7467600"/>
              <a:gd name="connsiteY863" fmla="*/ 2850663 h 6858000"/>
              <a:gd name="connsiteX864" fmla="*/ 6472036 w 7467600"/>
              <a:gd name="connsiteY864" fmla="*/ 1959003 h 6858000"/>
              <a:gd name="connsiteX865" fmla="*/ 5792897 w 7467600"/>
              <a:gd name="connsiteY865" fmla="*/ 1647747 h 6858000"/>
              <a:gd name="connsiteX866" fmla="*/ 5842751 w 7467600"/>
              <a:gd name="connsiteY866" fmla="*/ 1816112 h 6858000"/>
              <a:gd name="connsiteX867" fmla="*/ 5847424 w 7467600"/>
              <a:gd name="connsiteY867" fmla="*/ 1815776 h 6858000"/>
              <a:gd name="connsiteX868" fmla="*/ 6399821 w 7467600"/>
              <a:gd name="connsiteY868" fmla="*/ 2344799 h 6858000"/>
              <a:gd name="connsiteX869" fmla="*/ 6323232 w 7467600"/>
              <a:gd name="connsiteY869" fmla="*/ 2389634 h 6858000"/>
              <a:gd name="connsiteX870" fmla="*/ 5942958 w 7467600"/>
              <a:gd name="connsiteY870" fmla="*/ 2077708 h 6858000"/>
              <a:gd name="connsiteX871" fmla="*/ 5921559 w 7467600"/>
              <a:gd name="connsiteY871" fmla="*/ 2378596 h 6858000"/>
              <a:gd name="connsiteX872" fmla="*/ 5817651 w 7467600"/>
              <a:gd name="connsiteY872" fmla="*/ 3023919 h 6858000"/>
              <a:gd name="connsiteX873" fmla="*/ 5729634 w 7467600"/>
              <a:gd name="connsiteY873" fmla="*/ 3051849 h 6858000"/>
              <a:gd name="connsiteX874" fmla="*/ 5611018 w 7467600"/>
              <a:gd name="connsiteY874" fmla="*/ 2316769 h 6858000"/>
              <a:gd name="connsiteX875" fmla="*/ 5687608 w 7467600"/>
              <a:gd name="connsiteY875" fmla="*/ 2039972 h 6858000"/>
              <a:gd name="connsiteX876" fmla="*/ 5657554 w 7467600"/>
              <a:gd name="connsiteY876" fmla="*/ 1576445 h 6858000"/>
              <a:gd name="connsiteX877" fmla="*/ 5150475 w 7467600"/>
              <a:gd name="connsiteY877" fmla="*/ 1274012 h 6858000"/>
              <a:gd name="connsiteX878" fmla="*/ 5349142 w 7467600"/>
              <a:gd name="connsiteY878" fmla="*/ 2204405 h 6858000"/>
              <a:gd name="connsiteX879" fmla="*/ 5262214 w 7467600"/>
              <a:gd name="connsiteY879" fmla="*/ 2233836 h 6858000"/>
              <a:gd name="connsiteX880" fmla="*/ 4981539 w 7467600"/>
              <a:gd name="connsiteY880" fmla="*/ 1542201 h 6858000"/>
              <a:gd name="connsiteX881" fmla="*/ 4958461 w 7467600"/>
              <a:gd name="connsiteY881" fmla="*/ 1136957 h 6858000"/>
              <a:gd name="connsiteX882" fmla="*/ 4655015 w 7467600"/>
              <a:gd name="connsiteY882" fmla="*/ 891426 h 6858000"/>
              <a:gd name="connsiteX883" fmla="*/ 4348002 w 7467600"/>
              <a:gd name="connsiteY883" fmla="*/ 2205895 h 6858000"/>
              <a:gd name="connsiteX884" fmla="*/ 4262250 w 7467600"/>
              <a:gd name="connsiteY884" fmla="*/ 2219972 h 6858000"/>
              <a:gd name="connsiteX885" fmla="*/ 4550611 w 7467600"/>
              <a:gd name="connsiteY885" fmla="*/ 817540 h 6858000"/>
              <a:gd name="connsiteX886" fmla="*/ 4564418 w 7467600"/>
              <a:gd name="connsiteY886" fmla="*/ 808293 h 6858000"/>
              <a:gd name="connsiteX887" fmla="*/ 4266388 w 7467600"/>
              <a:gd name="connsiteY887" fmla="*/ 500083 h 6858000"/>
              <a:gd name="connsiteX888" fmla="*/ 4032842 w 7467600"/>
              <a:gd name="connsiteY888" fmla="*/ 211809 h 6858000"/>
              <a:gd name="connsiteX889" fmla="*/ 3882765 w 7467600"/>
              <a:gd name="connsiteY889" fmla="*/ 0 h 6858000"/>
              <a:gd name="connsiteX890" fmla="*/ 3721337 w 7467600"/>
              <a:gd name="connsiteY890" fmla="*/ 0 h 6858000"/>
              <a:gd name="connsiteX891" fmla="*/ 3797544 w 7467600"/>
              <a:gd name="connsiteY891" fmla="*/ 0 h 6858000"/>
              <a:gd name="connsiteX892" fmla="*/ 3775734 w 7467600"/>
              <a:gd name="connsiteY892" fmla="*/ 95131 h 6858000"/>
              <a:gd name="connsiteX893" fmla="*/ 3724807 w 7467600"/>
              <a:gd name="connsiteY893" fmla="*/ 272257 h 6858000"/>
              <a:gd name="connsiteX894" fmla="*/ 3726844 w 7467600"/>
              <a:gd name="connsiteY894" fmla="*/ 282988 h 6858000"/>
              <a:gd name="connsiteX895" fmla="*/ 3742664 w 7467600"/>
              <a:gd name="connsiteY895" fmla="*/ 279918 h 6858000"/>
              <a:gd name="connsiteX896" fmla="*/ 4103910 w 7467600"/>
              <a:gd name="connsiteY896" fmla="*/ 1161917 h 6858000"/>
              <a:gd name="connsiteX897" fmla="*/ 4020269 w 7467600"/>
              <a:gd name="connsiteY897" fmla="*/ 1200406 h 6858000"/>
              <a:gd name="connsiteX898" fmla="*/ 3674882 w 7467600"/>
              <a:gd name="connsiteY898" fmla="*/ 488524 h 6858000"/>
              <a:gd name="connsiteX899" fmla="*/ 3132682 w 7467600"/>
              <a:gd name="connsiteY899" fmla="*/ 1072284 h 6858000"/>
              <a:gd name="connsiteX900" fmla="*/ 2716346 w 7467600"/>
              <a:gd name="connsiteY900" fmla="*/ 1276376 h 6858000"/>
              <a:gd name="connsiteX901" fmla="*/ 2716772 w 7467600"/>
              <a:gd name="connsiteY901" fmla="*/ 1255462 h 6858000"/>
              <a:gd name="connsiteX902" fmla="*/ 3471096 w 7467600"/>
              <a:gd name="connsiteY902" fmla="*/ 437072 h 6858000"/>
              <a:gd name="connsiteX903" fmla="*/ 3639057 w 7467600"/>
              <a:gd name="connsiteY903" fmla="*/ 286334 h 6858000"/>
              <a:gd name="connsiteX904" fmla="*/ 3640309 w 7467600"/>
              <a:gd name="connsiteY904" fmla="*/ 284664 h 6858000"/>
              <a:gd name="connsiteX905" fmla="*/ 3646022 w 7467600"/>
              <a:gd name="connsiteY905" fmla="*/ 276711 h 6858000"/>
              <a:gd name="connsiteX906" fmla="*/ 3707943 w 7467600"/>
              <a:gd name="connsiteY906" fmla="*/ 65958 h 6858000"/>
              <a:gd name="connsiteX907" fmla="*/ 3721337 w 7467600"/>
              <a:gd name="connsiteY907" fmla="*/ 0 h 6858000"/>
              <a:gd name="connsiteX908" fmla="*/ 2867960 w 7467600"/>
              <a:gd name="connsiteY908" fmla="*/ 0 h 6858000"/>
              <a:gd name="connsiteX909" fmla="*/ 2926351 w 7467600"/>
              <a:gd name="connsiteY909" fmla="*/ 0 h 6858000"/>
              <a:gd name="connsiteX910" fmla="*/ 2902823 w 7467600"/>
              <a:gd name="connsiteY910" fmla="*/ 262929 h 6858000"/>
              <a:gd name="connsiteX911" fmla="*/ 2940663 w 7467600"/>
              <a:gd name="connsiteY911" fmla="*/ 140884 h 6858000"/>
              <a:gd name="connsiteX912" fmla="*/ 2947039 w 7467600"/>
              <a:gd name="connsiteY912" fmla="*/ 122524 h 6858000"/>
              <a:gd name="connsiteX913" fmla="*/ 2984316 w 7467600"/>
              <a:gd name="connsiteY913" fmla="*/ 0 h 6858000"/>
              <a:gd name="connsiteX914" fmla="*/ 3016114 w 7467600"/>
              <a:gd name="connsiteY914" fmla="*/ 0 h 6858000"/>
              <a:gd name="connsiteX915" fmla="*/ 2979949 w 7467600"/>
              <a:gd name="connsiteY915" fmla="*/ 119274 h 6858000"/>
              <a:gd name="connsiteX916" fmla="*/ 3023879 w 7467600"/>
              <a:gd name="connsiteY916" fmla="*/ 0 h 6858000"/>
              <a:gd name="connsiteX917" fmla="*/ 3105400 w 7467600"/>
              <a:gd name="connsiteY917" fmla="*/ 0 h 6858000"/>
              <a:gd name="connsiteX918" fmla="*/ 3094669 w 7467600"/>
              <a:gd name="connsiteY918" fmla="*/ 30308 h 6858000"/>
              <a:gd name="connsiteX919" fmla="*/ 2901945 w 7467600"/>
              <a:gd name="connsiteY919" fmla="*/ 466538 h 6858000"/>
              <a:gd name="connsiteX920" fmla="*/ 2815209 w 7467600"/>
              <a:gd name="connsiteY920" fmla="*/ 497361 h 6858000"/>
              <a:gd name="connsiteX921" fmla="*/ 2844845 w 7467600"/>
              <a:gd name="connsiteY921" fmla="*/ 127638 h 6858000"/>
              <a:gd name="connsiteX922" fmla="*/ 2867960 w 7467600"/>
              <a:gd name="connsiteY922" fmla="*/ 0 h 6858000"/>
              <a:gd name="connsiteX923" fmla="*/ 1057230 w 7467600"/>
              <a:gd name="connsiteY923" fmla="*/ 0 h 6858000"/>
              <a:gd name="connsiteX924" fmla="*/ 1111003 w 7467600"/>
              <a:gd name="connsiteY924" fmla="*/ 0 h 6858000"/>
              <a:gd name="connsiteX925" fmla="*/ 1125553 w 7467600"/>
              <a:gd name="connsiteY925" fmla="*/ 52588 h 6858000"/>
              <a:gd name="connsiteX926" fmla="*/ 1304276 w 7467600"/>
              <a:gd name="connsiteY926" fmla="*/ 476275 h 6858000"/>
              <a:gd name="connsiteX927" fmla="*/ 1492066 w 7467600"/>
              <a:gd name="connsiteY927" fmla="*/ 886333 h 6858000"/>
              <a:gd name="connsiteX928" fmla="*/ 1423698 w 7467600"/>
              <a:gd name="connsiteY928" fmla="*/ 710817 h 6858000"/>
              <a:gd name="connsiteX929" fmla="*/ 1357609 w 7467600"/>
              <a:gd name="connsiteY929" fmla="*/ 532892 h 6858000"/>
              <a:gd name="connsiteX930" fmla="*/ 1309550 w 7467600"/>
              <a:gd name="connsiteY930" fmla="*/ 374031 h 6858000"/>
              <a:gd name="connsiteX931" fmla="*/ 1193673 w 7467600"/>
              <a:gd name="connsiteY931" fmla="*/ 49533 h 6858000"/>
              <a:gd name="connsiteX932" fmla="*/ 1164391 w 7467600"/>
              <a:gd name="connsiteY932" fmla="*/ 0 h 6858000"/>
              <a:gd name="connsiteX933" fmla="*/ 1200666 w 7467600"/>
              <a:gd name="connsiteY933" fmla="*/ 0 h 6858000"/>
              <a:gd name="connsiteX934" fmla="*/ 1223408 w 7467600"/>
              <a:gd name="connsiteY934" fmla="*/ 38996 h 6858000"/>
              <a:gd name="connsiteX935" fmla="*/ 1339635 w 7467600"/>
              <a:gd name="connsiteY935" fmla="*/ 365517 h 6858000"/>
              <a:gd name="connsiteX936" fmla="*/ 1387469 w 7467600"/>
              <a:gd name="connsiteY936" fmla="*/ 523079 h 6858000"/>
              <a:gd name="connsiteX937" fmla="*/ 1452685 w 7467600"/>
              <a:gd name="connsiteY937" fmla="*/ 699806 h 6858000"/>
              <a:gd name="connsiteX938" fmla="*/ 1492092 w 7467600"/>
              <a:gd name="connsiteY938" fmla="*/ 800424 h 6858000"/>
              <a:gd name="connsiteX939" fmla="*/ 1455302 w 7467600"/>
              <a:gd name="connsiteY939" fmla="*/ 632913 h 6858000"/>
              <a:gd name="connsiteX940" fmla="*/ 1222336 w 7467600"/>
              <a:gd name="connsiteY940" fmla="*/ 9480 h 6858000"/>
              <a:gd name="connsiteX941" fmla="*/ 1214634 w 7467600"/>
              <a:gd name="connsiteY941" fmla="*/ 0 h 6858000"/>
              <a:gd name="connsiteX942" fmla="*/ 1289827 w 7467600"/>
              <a:gd name="connsiteY942" fmla="*/ 0 h 6858000"/>
              <a:gd name="connsiteX943" fmla="*/ 1321076 w 7467600"/>
              <a:gd name="connsiteY943" fmla="*/ 59722 h 6858000"/>
              <a:gd name="connsiteX944" fmla="*/ 1512579 w 7467600"/>
              <a:gd name="connsiteY944" fmla="*/ 626441 h 6858000"/>
              <a:gd name="connsiteX945" fmla="*/ 1506076 w 7467600"/>
              <a:gd name="connsiteY945" fmla="*/ 1089289 h 6858000"/>
              <a:gd name="connsiteX946" fmla="*/ 1486346 w 7467600"/>
              <a:gd name="connsiteY946" fmla="*/ 1079919 h 6858000"/>
              <a:gd name="connsiteX947" fmla="*/ 1070511 w 7467600"/>
              <a:gd name="connsiteY947" fmla="*/ 48609 h 6858000"/>
              <a:gd name="connsiteX948" fmla="*/ 1057230 w 7467600"/>
              <a:gd name="connsiteY948" fmla="*/ 0 h 6858000"/>
              <a:gd name="connsiteX949" fmla="*/ 43151 w 7467600"/>
              <a:gd name="connsiteY949" fmla="*/ 0 h 6858000"/>
              <a:gd name="connsiteX950" fmla="*/ 95283 w 7467600"/>
              <a:gd name="connsiteY950" fmla="*/ 0 h 6858000"/>
              <a:gd name="connsiteX951" fmla="*/ 300708 w 7467600"/>
              <a:gd name="connsiteY951" fmla="*/ 154571 h 6858000"/>
              <a:gd name="connsiteX952" fmla="*/ 530414 w 7467600"/>
              <a:gd name="connsiteY952" fmla="*/ 354673 h 6858000"/>
              <a:gd name="connsiteX953" fmla="*/ 333785 w 7467600"/>
              <a:gd name="connsiteY953" fmla="*/ 161564 h 6858000"/>
              <a:gd name="connsiteX954" fmla="*/ 147005 w 7467600"/>
              <a:gd name="connsiteY954" fmla="*/ 0 h 6858000"/>
              <a:gd name="connsiteX955" fmla="*/ 272509 w 7467600"/>
              <a:gd name="connsiteY955" fmla="*/ 0 h 6858000"/>
              <a:gd name="connsiteX956" fmla="*/ 326276 w 7467600"/>
              <a:gd name="connsiteY956" fmla="*/ 45847 h 6858000"/>
              <a:gd name="connsiteX957" fmla="*/ 823759 w 7467600"/>
              <a:gd name="connsiteY957" fmla="*/ 574145 h 6858000"/>
              <a:gd name="connsiteX958" fmla="*/ 811254 w 7467600"/>
              <a:gd name="connsiteY958" fmla="*/ 665546 h 6858000"/>
              <a:gd name="connsiteX959" fmla="*/ 154042 w 7467600"/>
              <a:gd name="connsiteY959" fmla="*/ 261522 h 6858000"/>
              <a:gd name="connsiteX960" fmla="*/ 13550 w 7467600"/>
              <a:gd name="connsiteY960" fmla="*/ 158423 h 6858000"/>
              <a:gd name="connsiteX961" fmla="*/ 0 w 7467600"/>
              <a:gd name="connsiteY961" fmla="*/ 146618 h 6858000"/>
              <a:gd name="connsiteX962" fmla="*/ 0 w 7467600"/>
              <a:gd name="connsiteY962" fmla="*/ 59161 h 6858000"/>
              <a:gd name="connsiteX963" fmla="*/ 45427 w 7467600"/>
              <a:gd name="connsiteY963" fmla="*/ 101078 h 6858000"/>
              <a:gd name="connsiteX964" fmla="*/ 630103 w 7467600"/>
              <a:gd name="connsiteY964" fmla="*/ 485885 h 6858000"/>
              <a:gd name="connsiteX965" fmla="*/ 532040 w 7467600"/>
              <a:gd name="connsiteY965" fmla="*/ 399359 h 6858000"/>
              <a:gd name="connsiteX966" fmla="*/ 517618 w 7467600"/>
              <a:gd name="connsiteY966" fmla="*/ 385726 h 6858000"/>
              <a:gd name="connsiteX967" fmla="*/ 285074 w 7467600"/>
              <a:gd name="connsiteY967" fmla="*/ 182755 h 6858000"/>
              <a:gd name="connsiteX968" fmla="*/ 43151 w 7467600"/>
              <a:gd name="connsiteY968"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454976 w 7467600"/>
              <a:gd name="connsiteY74" fmla="*/ 6318297 h 6858000"/>
              <a:gd name="connsiteX75" fmla="*/ 7379510 w 7467600"/>
              <a:gd name="connsiteY75" fmla="*/ 5755454 h 6858000"/>
              <a:gd name="connsiteX76" fmla="*/ 7467600 w 7467600"/>
              <a:gd name="connsiteY76" fmla="*/ 5845526 h 6858000"/>
              <a:gd name="connsiteX77" fmla="*/ 7271900 w 7467600"/>
              <a:gd name="connsiteY77" fmla="*/ 5734551 h 6858000"/>
              <a:gd name="connsiteX78" fmla="*/ 7467600 w 7467600"/>
              <a:gd name="connsiteY78" fmla="*/ 6012219 h 6858000"/>
              <a:gd name="connsiteX79" fmla="*/ 7356878 w 7467600"/>
              <a:gd name="connsiteY79" fmla="*/ 5981332 h 6858000"/>
              <a:gd name="connsiteX80" fmla="*/ 7467600 w 7467600"/>
              <a:gd name="connsiteY80" fmla="*/ 6117703 h 6858000"/>
              <a:gd name="connsiteX81" fmla="*/ 7467600 w 7467600"/>
              <a:gd name="connsiteY81" fmla="*/ 6163634 h 6858000"/>
              <a:gd name="connsiteX82" fmla="*/ 7403637 w 7467600"/>
              <a:gd name="connsiteY82" fmla="*/ 6083957 h 6858000"/>
              <a:gd name="connsiteX83" fmla="*/ 7254615 w 7467600"/>
              <a:gd name="connsiteY83" fmla="*/ 5911918 h 6858000"/>
              <a:gd name="connsiteX84" fmla="*/ 7312589 w 7467600"/>
              <a:gd name="connsiteY84" fmla="*/ 5982309 h 6858000"/>
              <a:gd name="connsiteX85" fmla="*/ 7448321 w 7467600"/>
              <a:gd name="connsiteY85" fmla="*/ 6190991 h 6858000"/>
              <a:gd name="connsiteX86" fmla="*/ 7467600 w 7467600"/>
              <a:gd name="connsiteY86" fmla="*/ 6221686 h 6858000"/>
              <a:gd name="connsiteX87" fmla="*/ 7467600 w 7467600"/>
              <a:gd name="connsiteY87" fmla="*/ 6334256 h 6858000"/>
              <a:gd name="connsiteX88" fmla="*/ 7454976 w 7467600"/>
              <a:gd name="connsiteY88" fmla="*/ 6318297 h 6858000"/>
              <a:gd name="connsiteX89" fmla="*/ 1456157 w 7467600"/>
              <a:gd name="connsiteY89" fmla="*/ 5371404 h 6858000"/>
              <a:gd name="connsiteX90" fmla="*/ 1244432 w 7467600"/>
              <a:gd name="connsiteY90" fmla="*/ 5385601 h 6858000"/>
              <a:gd name="connsiteX91" fmla="*/ 973990 w 7467600"/>
              <a:gd name="connsiteY91" fmla="*/ 5424940 h 6858000"/>
              <a:gd name="connsiteX92" fmla="*/ 1103809 w 7467600"/>
              <a:gd name="connsiteY92" fmla="*/ 5433720 h 6858000"/>
              <a:gd name="connsiteX93" fmla="*/ 1123454 w 7467600"/>
              <a:gd name="connsiteY93" fmla="*/ 5435727 h 6858000"/>
              <a:gd name="connsiteX94" fmla="*/ 1737017 w 7467600"/>
              <a:gd name="connsiteY94" fmla="*/ 5452183 h 6858000"/>
              <a:gd name="connsiteX95" fmla="*/ 1824397 w 7467600"/>
              <a:gd name="connsiteY95" fmla="*/ 5447757 h 6858000"/>
              <a:gd name="connsiteX96" fmla="*/ 2070059 w 7467600"/>
              <a:gd name="connsiteY96" fmla="*/ 5441660 h 6858000"/>
              <a:gd name="connsiteX97" fmla="*/ 1456157 w 7467600"/>
              <a:gd name="connsiteY97" fmla="*/ 5371404 h 6858000"/>
              <a:gd name="connsiteX98" fmla="*/ 4988186 w 7467600"/>
              <a:gd name="connsiteY98" fmla="*/ 5216467 h 6858000"/>
              <a:gd name="connsiteX99" fmla="*/ 4777334 w 7467600"/>
              <a:gd name="connsiteY99" fmla="*/ 5406072 h 6858000"/>
              <a:gd name="connsiteX100" fmla="*/ 4718341 w 7467600"/>
              <a:gd name="connsiteY100" fmla="*/ 5468043 h 6858000"/>
              <a:gd name="connsiteX101" fmla="*/ 4604655 w 7467600"/>
              <a:gd name="connsiteY101" fmla="*/ 5583434 h 6858000"/>
              <a:gd name="connsiteX102" fmla="*/ 4565074 w 7467600"/>
              <a:gd name="connsiteY102" fmla="*/ 5618550 h 6858000"/>
              <a:gd name="connsiteX103" fmla="*/ 4988186 w 7467600"/>
              <a:gd name="connsiteY103" fmla="*/ 5216467 h 6858000"/>
              <a:gd name="connsiteX104" fmla="*/ 4978032 w 7467600"/>
              <a:gd name="connsiteY104" fmla="*/ 5183809 h 6858000"/>
              <a:gd name="connsiteX105" fmla="*/ 4463413 w 7467600"/>
              <a:gd name="connsiteY105" fmla="*/ 5615162 h 6858000"/>
              <a:gd name="connsiteX106" fmla="*/ 4358134 w 7467600"/>
              <a:gd name="connsiteY106" fmla="*/ 5742791 h 6858000"/>
              <a:gd name="connsiteX107" fmla="*/ 4376219 w 7467600"/>
              <a:gd name="connsiteY107" fmla="*/ 5729027 h 6858000"/>
              <a:gd name="connsiteX108" fmla="*/ 4582340 w 7467600"/>
              <a:gd name="connsiteY108" fmla="*/ 5561037 h 6858000"/>
              <a:gd name="connsiteX109" fmla="*/ 4694684 w 7467600"/>
              <a:gd name="connsiteY109" fmla="*/ 5447098 h 6858000"/>
              <a:gd name="connsiteX110" fmla="*/ 4754123 w 7467600"/>
              <a:gd name="connsiteY110" fmla="*/ 5384643 h 6858000"/>
              <a:gd name="connsiteX111" fmla="*/ 4978032 w 7467600"/>
              <a:gd name="connsiteY111" fmla="*/ 5183809 h 6858000"/>
              <a:gd name="connsiteX112" fmla="*/ 1903353 w 7467600"/>
              <a:gd name="connsiteY112" fmla="*/ 5044827 h 6858000"/>
              <a:gd name="connsiteX113" fmla="*/ 1936931 w 7467600"/>
              <a:gd name="connsiteY113" fmla="*/ 5093954 h 6858000"/>
              <a:gd name="connsiteX114" fmla="*/ 2195868 w 7467600"/>
              <a:gd name="connsiteY114" fmla="*/ 5396574 h 6858000"/>
              <a:gd name="connsiteX115" fmla="*/ 2088852 w 7467600"/>
              <a:gd name="connsiteY115" fmla="*/ 5166123 h 6858000"/>
              <a:gd name="connsiteX116" fmla="*/ 1958241 w 7467600"/>
              <a:gd name="connsiteY116" fmla="*/ 5067955 h 6858000"/>
              <a:gd name="connsiteX117" fmla="*/ 1903353 w 7467600"/>
              <a:gd name="connsiteY117" fmla="*/ 5044827 h 6858000"/>
              <a:gd name="connsiteX118" fmla="*/ 1979378 w 7467600"/>
              <a:gd name="connsiteY118" fmla="*/ 4769504 h 6858000"/>
              <a:gd name="connsiteX119" fmla="*/ 2882120 w 7467600"/>
              <a:gd name="connsiteY119" fmla="*/ 5064547 h 6858000"/>
              <a:gd name="connsiteX120" fmla="*/ 2793103 w 7467600"/>
              <a:gd name="connsiteY120" fmla="*/ 5039699 h 6858000"/>
              <a:gd name="connsiteX121" fmla="*/ 2770041 w 7467600"/>
              <a:gd name="connsiteY121" fmla="*/ 5033634 h 6858000"/>
              <a:gd name="connsiteX122" fmla="*/ 1979378 w 7467600"/>
              <a:gd name="connsiteY122" fmla="*/ 4769504 h 6858000"/>
              <a:gd name="connsiteX123" fmla="*/ 1927410 w 7467600"/>
              <a:gd name="connsiteY123" fmla="*/ 4716164 h 6858000"/>
              <a:gd name="connsiteX124" fmla="*/ 1959587 w 7467600"/>
              <a:gd name="connsiteY124" fmla="*/ 4728849 h 6858000"/>
              <a:gd name="connsiteX125" fmla="*/ 2777707 w 7467600"/>
              <a:gd name="connsiteY125" fmla="*/ 5003991 h 6858000"/>
              <a:gd name="connsiteX126" fmla="*/ 2800768 w 7467600"/>
              <a:gd name="connsiteY126" fmla="*/ 5010056 h 6858000"/>
              <a:gd name="connsiteX127" fmla="*/ 2879408 w 7467600"/>
              <a:gd name="connsiteY127" fmla="*/ 5031590 h 6858000"/>
              <a:gd name="connsiteX128" fmla="*/ 2862295 w 7467600"/>
              <a:gd name="connsiteY128" fmla="*/ 5022958 h 6858000"/>
              <a:gd name="connsiteX129" fmla="*/ 2813343 w 7467600"/>
              <a:gd name="connsiteY129" fmla="*/ 4998369 h 6858000"/>
              <a:gd name="connsiteX130" fmla="*/ 2646245 w 7467600"/>
              <a:gd name="connsiteY130" fmla="*/ 4930999 h 6858000"/>
              <a:gd name="connsiteX131" fmla="*/ 1999243 w 7467600"/>
              <a:gd name="connsiteY131" fmla="*/ 4730524 h 6858000"/>
              <a:gd name="connsiteX132" fmla="*/ 1979527 w 7467600"/>
              <a:gd name="connsiteY132" fmla="*/ 4726651 h 6858000"/>
              <a:gd name="connsiteX133" fmla="*/ 1927410 w 7467600"/>
              <a:gd name="connsiteY133" fmla="*/ 4716164 h 6858000"/>
              <a:gd name="connsiteX134" fmla="*/ 1997014 w 7467600"/>
              <a:gd name="connsiteY134" fmla="*/ 4698007 h 6858000"/>
              <a:gd name="connsiteX135" fmla="*/ 2005458 w 7467600"/>
              <a:gd name="connsiteY135" fmla="*/ 4699540 h 6858000"/>
              <a:gd name="connsiteX136" fmla="*/ 2657186 w 7467600"/>
              <a:gd name="connsiteY136" fmla="*/ 4901687 h 6858000"/>
              <a:gd name="connsiteX137" fmla="*/ 2826662 w 7467600"/>
              <a:gd name="connsiteY137" fmla="*/ 4970362 h 6858000"/>
              <a:gd name="connsiteX138" fmla="*/ 2876100 w 7467600"/>
              <a:gd name="connsiteY138" fmla="*/ 4995397 h 6858000"/>
              <a:gd name="connsiteX139" fmla="*/ 3042600 w 7467600"/>
              <a:gd name="connsiteY139" fmla="*/ 5059532 h 6858000"/>
              <a:gd name="connsiteX140" fmla="*/ 1997014 w 7467600"/>
              <a:gd name="connsiteY140" fmla="*/ 4698007 h 6858000"/>
              <a:gd name="connsiteX141" fmla="*/ 2305292 w 7467600"/>
              <a:gd name="connsiteY141" fmla="*/ 4219492 h 6858000"/>
              <a:gd name="connsiteX142" fmla="*/ 3360922 w 7467600"/>
              <a:gd name="connsiteY142" fmla="*/ 4529373 h 6858000"/>
              <a:gd name="connsiteX143" fmla="*/ 3492420 w 7467600"/>
              <a:gd name="connsiteY143" fmla="*/ 4510145 h 6858000"/>
              <a:gd name="connsiteX144" fmla="*/ 3364086 w 7467600"/>
              <a:gd name="connsiteY144" fmla="*/ 4480340 h 6858000"/>
              <a:gd name="connsiteX145" fmla="*/ 3225818 w 7467600"/>
              <a:gd name="connsiteY145" fmla="*/ 4411822 h 6858000"/>
              <a:gd name="connsiteX146" fmla="*/ 3129696 w 7467600"/>
              <a:gd name="connsiteY146" fmla="*/ 4360704 h 6858000"/>
              <a:gd name="connsiteX147" fmla="*/ 2814545 w 7467600"/>
              <a:gd name="connsiteY147" fmla="*/ 4282955 h 6858000"/>
              <a:gd name="connsiteX148" fmla="*/ 2305292 w 7467600"/>
              <a:gd name="connsiteY148" fmla="*/ 4219492 h 6858000"/>
              <a:gd name="connsiteX149" fmla="*/ 2626982 w 7467600"/>
              <a:gd name="connsiteY149" fmla="*/ 4206450 h 6858000"/>
              <a:gd name="connsiteX150" fmla="*/ 2490617 w 7467600"/>
              <a:gd name="connsiteY150" fmla="*/ 4206951 h 6858000"/>
              <a:gd name="connsiteX151" fmla="*/ 2819869 w 7467600"/>
              <a:gd name="connsiteY151" fmla="*/ 4252936 h 6858000"/>
              <a:gd name="connsiteX152" fmla="*/ 3143018 w 7467600"/>
              <a:gd name="connsiteY152" fmla="*/ 4332698 h 6858000"/>
              <a:gd name="connsiteX153" fmla="*/ 3241520 w 7467600"/>
              <a:gd name="connsiteY153" fmla="*/ 4385112 h 6858000"/>
              <a:gd name="connsiteX154" fmla="*/ 3374575 w 7467600"/>
              <a:gd name="connsiteY154" fmla="*/ 4451517 h 6858000"/>
              <a:gd name="connsiteX155" fmla="*/ 3505221 w 7467600"/>
              <a:gd name="connsiteY155" fmla="*/ 4480757 h 6858000"/>
              <a:gd name="connsiteX156" fmla="*/ 2626982 w 7467600"/>
              <a:gd name="connsiteY156" fmla="*/ 4206450 h 6858000"/>
              <a:gd name="connsiteX157" fmla="*/ 1310106 w 7467600"/>
              <a:gd name="connsiteY157" fmla="*/ 3943217 h 6858000"/>
              <a:gd name="connsiteX158" fmla="*/ 854994 w 7467600"/>
              <a:gd name="connsiteY158" fmla="*/ 4399136 h 6858000"/>
              <a:gd name="connsiteX159" fmla="*/ 742462 w 7467600"/>
              <a:gd name="connsiteY159" fmla="*/ 4594648 h 6858000"/>
              <a:gd name="connsiteX160" fmla="*/ 820602 w 7467600"/>
              <a:gd name="connsiteY160" fmla="*/ 4485915 h 6858000"/>
              <a:gd name="connsiteX161" fmla="*/ 878295 w 7467600"/>
              <a:gd name="connsiteY161" fmla="*/ 4403594 h 6858000"/>
              <a:gd name="connsiteX162" fmla="*/ 1240607 w 7467600"/>
              <a:gd name="connsiteY162" fmla="*/ 4010401 h 6858000"/>
              <a:gd name="connsiteX163" fmla="*/ 1310106 w 7467600"/>
              <a:gd name="connsiteY163" fmla="*/ 3943217 h 6858000"/>
              <a:gd name="connsiteX164" fmla="*/ 1423113 w 7467600"/>
              <a:gd name="connsiteY164" fmla="*/ 3874565 h 6858000"/>
              <a:gd name="connsiteX165" fmla="*/ 1260565 w 7467600"/>
              <a:gd name="connsiteY165" fmla="*/ 4031982 h 6858000"/>
              <a:gd name="connsiteX166" fmla="*/ 901900 w 7467600"/>
              <a:gd name="connsiteY166" fmla="*/ 4421236 h 6858000"/>
              <a:gd name="connsiteX167" fmla="*/ 845044 w 7467600"/>
              <a:gd name="connsiteY167" fmla="*/ 4502436 h 6858000"/>
              <a:gd name="connsiteX168" fmla="*/ 685926 w 7467600"/>
              <a:gd name="connsiteY168" fmla="*/ 4703069 h 6858000"/>
              <a:gd name="connsiteX169" fmla="*/ 684248 w 7467600"/>
              <a:gd name="connsiteY169" fmla="*/ 4706721 h 6858000"/>
              <a:gd name="connsiteX170" fmla="*/ 1423113 w 7467600"/>
              <a:gd name="connsiteY170" fmla="*/ 3874565 h 6858000"/>
              <a:gd name="connsiteX171" fmla="*/ 3316479 w 7467600"/>
              <a:gd name="connsiteY171" fmla="*/ 3872136 h 6858000"/>
              <a:gd name="connsiteX172" fmla="*/ 3546806 w 7467600"/>
              <a:gd name="connsiteY172" fmla="*/ 4356139 h 6858000"/>
              <a:gd name="connsiteX173" fmla="*/ 3364433 w 7467600"/>
              <a:gd name="connsiteY173" fmla="*/ 3953121 h 6858000"/>
              <a:gd name="connsiteX174" fmla="*/ 3316479 w 7467600"/>
              <a:gd name="connsiteY174" fmla="*/ 3872136 h 6858000"/>
              <a:gd name="connsiteX175" fmla="*/ 3291335 w 7467600"/>
              <a:gd name="connsiteY175" fmla="*/ 3767420 h 6858000"/>
              <a:gd name="connsiteX176" fmla="*/ 3390805 w 7467600"/>
              <a:gd name="connsiteY176" fmla="*/ 3937163 h 6858000"/>
              <a:gd name="connsiteX177" fmla="*/ 3579062 w 7467600"/>
              <a:gd name="connsiteY177" fmla="*/ 4359040 h 6858000"/>
              <a:gd name="connsiteX178" fmla="*/ 3467355 w 7467600"/>
              <a:gd name="connsiteY178" fmla="*/ 3988130 h 6858000"/>
              <a:gd name="connsiteX179" fmla="*/ 3310753 w 7467600"/>
              <a:gd name="connsiteY179" fmla="*/ 3787140 h 6858000"/>
              <a:gd name="connsiteX180" fmla="*/ 3291335 w 7467600"/>
              <a:gd name="connsiteY180" fmla="*/ 3767420 h 6858000"/>
              <a:gd name="connsiteX181" fmla="*/ 1635889 w 7467600"/>
              <a:gd name="connsiteY181" fmla="*/ 3709494 h 6858000"/>
              <a:gd name="connsiteX182" fmla="*/ 1634800 w 7467600"/>
              <a:gd name="connsiteY182" fmla="*/ 3731111 h 6858000"/>
              <a:gd name="connsiteX183" fmla="*/ 1635889 w 7467600"/>
              <a:gd name="connsiteY183" fmla="*/ 3709494 h 6858000"/>
              <a:gd name="connsiteX184" fmla="*/ 1510397 w 7467600"/>
              <a:gd name="connsiteY184" fmla="*/ 3684705 h 6858000"/>
              <a:gd name="connsiteX185" fmla="*/ 1146550 w 7467600"/>
              <a:gd name="connsiteY185" fmla="*/ 3802012 h 6858000"/>
              <a:gd name="connsiteX186" fmla="*/ 698834 w 7467600"/>
              <a:gd name="connsiteY186" fmla="*/ 3952272 h 6858000"/>
              <a:gd name="connsiteX187" fmla="*/ 34256 w 7467600"/>
              <a:gd name="connsiteY187" fmla="*/ 4347603 h 6858000"/>
              <a:gd name="connsiteX188" fmla="*/ 527241 w 7467600"/>
              <a:gd name="connsiteY188" fmla="*/ 4065078 h 6858000"/>
              <a:gd name="connsiteX189" fmla="*/ 1510397 w 7467600"/>
              <a:gd name="connsiteY189" fmla="*/ 3684705 h 6858000"/>
              <a:gd name="connsiteX190" fmla="*/ 1313114 w 7467600"/>
              <a:gd name="connsiteY190" fmla="*/ 3655216 h 6858000"/>
              <a:gd name="connsiteX191" fmla="*/ 1109304 w 7467600"/>
              <a:gd name="connsiteY191" fmla="*/ 3669030 h 6858000"/>
              <a:gd name="connsiteX192" fmla="*/ 8129 w 7467600"/>
              <a:gd name="connsiteY192" fmla="*/ 4330519 h 6858000"/>
              <a:gd name="connsiteX193" fmla="*/ 687572 w 7467600"/>
              <a:gd name="connsiteY193" fmla="*/ 3925629 h 6858000"/>
              <a:gd name="connsiteX194" fmla="*/ 1138365 w 7467600"/>
              <a:gd name="connsiteY194" fmla="*/ 3774515 h 6858000"/>
              <a:gd name="connsiteX195" fmla="*/ 1505579 w 7467600"/>
              <a:gd name="connsiteY195" fmla="*/ 3655526 h 6858000"/>
              <a:gd name="connsiteX196" fmla="*/ 1313114 w 7467600"/>
              <a:gd name="connsiteY196" fmla="*/ 3655216 h 6858000"/>
              <a:gd name="connsiteX197" fmla="*/ 3655073 w 7467600"/>
              <a:gd name="connsiteY197" fmla="*/ 3650884 h 6858000"/>
              <a:gd name="connsiteX198" fmla="*/ 3989938 w 7467600"/>
              <a:gd name="connsiteY198" fmla="*/ 3991685 h 6858000"/>
              <a:gd name="connsiteX199" fmla="*/ 4393907 w 7467600"/>
              <a:gd name="connsiteY199" fmla="*/ 4261258 h 6858000"/>
              <a:gd name="connsiteX200" fmla="*/ 4648051 w 7467600"/>
              <a:gd name="connsiteY200" fmla="*/ 4374051 h 6858000"/>
              <a:gd name="connsiteX201" fmla="*/ 4383389 w 7467600"/>
              <a:gd name="connsiteY201" fmla="*/ 4184369 h 6858000"/>
              <a:gd name="connsiteX202" fmla="*/ 4165508 w 7467600"/>
              <a:gd name="connsiteY202" fmla="*/ 4035196 h 6858000"/>
              <a:gd name="connsiteX203" fmla="*/ 4068162 w 7467600"/>
              <a:gd name="connsiteY203" fmla="*/ 3953394 h 6858000"/>
              <a:gd name="connsiteX204" fmla="*/ 3981416 w 7467600"/>
              <a:gd name="connsiteY204" fmla="*/ 3880482 h 6858000"/>
              <a:gd name="connsiteX205" fmla="*/ 3800147 w 7467600"/>
              <a:gd name="connsiteY205" fmla="*/ 3749872 h 6858000"/>
              <a:gd name="connsiteX206" fmla="*/ 3655073 w 7467600"/>
              <a:gd name="connsiteY206" fmla="*/ 3650884 h 6858000"/>
              <a:gd name="connsiteX207" fmla="*/ 3670252 w 7467600"/>
              <a:gd name="connsiteY207" fmla="*/ 3622798 h 6858000"/>
              <a:gd name="connsiteX208" fmla="*/ 3817258 w 7467600"/>
              <a:gd name="connsiteY208" fmla="*/ 3723577 h 6858000"/>
              <a:gd name="connsiteX209" fmla="*/ 4000461 w 7467600"/>
              <a:gd name="connsiteY209" fmla="*/ 3855966 h 6858000"/>
              <a:gd name="connsiteX210" fmla="*/ 4088180 w 7467600"/>
              <a:gd name="connsiteY210" fmla="*/ 3929774 h 6858000"/>
              <a:gd name="connsiteX211" fmla="*/ 4184555 w 7467600"/>
              <a:gd name="connsiteY211" fmla="*/ 4010683 h 6858000"/>
              <a:gd name="connsiteX212" fmla="*/ 4399563 w 7467600"/>
              <a:gd name="connsiteY212" fmla="*/ 4158106 h 6858000"/>
              <a:gd name="connsiteX213" fmla="*/ 4684469 w 7467600"/>
              <a:gd name="connsiteY213" fmla="*/ 4364680 h 6858000"/>
              <a:gd name="connsiteX214" fmla="*/ 4690271 w 7467600"/>
              <a:gd name="connsiteY214" fmla="*/ 4370034 h 6858000"/>
              <a:gd name="connsiteX215" fmla="*/ 4136093 w 7467600"/>
              <a:gd name="connsiteY215" fmla="*/ 3858466 h 6858000"/>
              <a:gd name="connsiteX216" fmla="*/ 3670252 w 7467600"/>
              <a:gd name="connsiteY216" fmla="*/ 3622798 h 6858000"/>
              <a:gd name="connsiteX217" fmla="*/ 4440129 w 7467600"/>
              <a:gd name="connsiteY217" fmla="*/ 3448571 h 6858000"/>
              <a:gd name="connsiteX218" fmla="*/ 4856525 w 7467600"/>
              <a:gd name="connsiteY218" fmla="*/ 3915351 h 6858000"/>
              <a:gd name="connsiteX219" fmla="*/ 5059055 w 7467600"/>
              <a:gd name="connsiteY219" fmla="*/ 4108918 h 6858000"/>
              <a:gd name="connsiteX220" fmla="*/ 5290070 w 7467600"/>
              <a:gd name="connsiteY220" fmla="*/ 4263619 h 6858000"/>
              <a:gd name="connsiteX221" fmla="*/ 4834991 w 7467600"/>
              <a:gd name="connsiteY221" fmla="*/ 3830985 h 6858000"/>
              <a:gd name="connsiteX222" fmla="*/ 4440129 w 7467600"/>
              <a:gd name="connsiteY222" fmla="*/ 3448571 h 6858000"/>
              <a:gd name="connsiteX223" fmla="*/ 4441737 w 7467600"/>
              <a:gd name="connsiteY223" fmla="*/ 3399734 h 6858000"/>
              <a:gd name="connsiteX224" fmla="*/ 4431236 w 7467600"/>
              <a:gd name="connsiteY224" fmla="*/ 3400954 h 6858000"/>
              <a:gd name="connsiteX225" fmla="*/ 4557150 w 7467600"/>
              <a:gd name="connsiteY225" fmla="*/ 3510023 h 6858000"/>
              <a:gd name="connsiteX226" fmla="*/ 4856936 w 7467600"/>
              <a:gd name="connsiteY226" fmla="*/ 3809146 h 6858000"/>
              <a:gd name="connsiteX227" fmla="*/ 5111996 w 7467600"/>
              <a:gd name="connsiteY227" fmla="*/ 4065759 h 6858000"/>
              <a:gd name="connsiteX228" fmla="*/ 5388878 w 7467600"/>
              <a:gd name="connsiteY228" fmla="*/ 4300185 h 6858000"/>
              <a:gd name="connsiteX229" fmla="*/ 5425556 w 7467600"/>
              <a:gd name="connsiteY229" fmla="*/ 4308967 h 6858000"/>
              <a:gd name="connsiteX230" fmla="*/ 4943646 w 7467600"/>
              <a:gd name="connsiteY230" fmla="*/ 3822916 h 6858000"/>
              <a:gd name="connsiteX231" fmla="*/ 4594837 w 7467600"/>
              <a:gd name="connsiteY231" fmla="*/ 3532274 h 6858000"/>
              <a:gd name="connsiteX232" fmla="*/ 4441737 w 7467600"/>
              <a:gd name="connsiteY232" fmla="*/ 3399734 h 6858000"/>
              <a:gd name="connsiteX233" fmla="*/ 5425834 w 7467600"/>
              <a:gd name="connsiteY233" fmla="*/ 3162785 h 6858000"/>
              <a:gd name="connsiteX234" fmla="*/ 5401644 w 7467600"/>
              <a:gd name="connsiteY234" fmla="*/ 3617847 h 6858000"/>
              <a:gd name="connsiteX235" fmla="*/ 5467256 w 7467600"/>
              <a:gd name="connsiteY235" fmla="*/ 4175494 h 6858000"/>
              <a:gd name="connsiteX236" fmla="*/ 5448069 w 7467600"/>
              <a:gd name="connsiteY236" fmla="*/ 3567554 h 6858000"/>
              <a:gd name="connsiteX237" fmla="*/ 5425834 w 7467600"/>
              <a:gd name="connsiteY237" fmla="*/ 3162785 h 6858000"/>
              <a:gd name="connsiteX238" fmla="*/ 1318687 w 7467600"/>
              <a:gd name="connsiteY238" fmla="*/ 3113840 h 6858000"/>
              <a:gd name="connsiteX239" fmla="*/ 1066793 w 7467600"/>
              <a:gd name="connsiteY239" fmla="*/ 3212171 h 6858000"/>
              <a:gd name="connsiteX240" fmla="*/ 993319 w 7467600"/>
              <a:gd name="connsiteY240" fmla="*/ 3247648 h 6858000"/>
              <a:gd name="connsiteX241" fmla="*/ 853081 w 7467600"/>
              <a:gd name="connsiteY241" fmla="*/ 3312410 h 6858000"/>
              <a:gd name="connsiteX242" fmla="*/ 805957 w 7467600"/>
              <a:gd name="connsiteY242" fmla="*/ 3330443 h 6858000"/>
              <a:gd name="connsiteX243" fmla="*/ 1318687 w 7467600"/>
              <a:gd name="connsiteY243" fmla="*/ 3113840 h 6858000"/>
              <a:gd name="connsiteX244" fmla="*/ 5453702 w 7467600"/>
              <a:gd name="connsiteY244" fmla="*/ 3090882 h 6858000"/>
              <a:gd name="connsiteX245" fmla="*/ 5480135 w 7467600"/>
              <a:gd name="connsiteY245" fmla="*/ 3565802 h 6858000"/>
              <a:gd name="connsiteX246" fmla="*/ 5499023 w 7467600"/>
              <a:gd name="connsiteY246" fmla="*/ 4166310 h 6858000"/>
              <a:gd name="connsiteX247" fmla="*/ 5547022 w 7467600"/>
              <a:gd name="connsiteY247" fmla="*/ 3607838 h 6858000"/>
              <a:gd name="connsiteX248" fmla="*/ 5515964 w 7467600"/>
              <a:gd name="connsiteY248" fmla="*/ 3378541 h 6858000"/>
              <a:gd name="connsiteX249" fmla="*/ 5453702 w 7467600"/>
              <a:gd name="connsiteY249" fmla="*/ 3090882 h 6858000"/>
              <a:gd name="connsiteX250" fmla="*/ 1238695 w 7467600"/>
              <a:gd name="connsiteY250" fmla="*/ 3076820 h 6858000"/>
              <a:gd name="connsiteX251" fmla="*/ 716371 w 7467600"/>
              <a:gd name="connsiteY251" fmla="*/ 3293249 h 6858000"/>
              <a:gd name="connsiteX252" fmla="*/ 579522 w 7467600"/>
              <a:gd name="connsiteY252" fmla="*/ 3371759 h 6858000"/>
              <a:gd name="connsiteX253" fmla="*/ 600288 w 7467600"/>
              <a:gd name="connsiteY253" fmla="*/ 3365555 h 6858000"/>
              <a:gd name="connsiteX254" fmla="*/ 840692 w 7467600"/>
              <a:gd name="connsiteY254" fmla="*/ 3284921 h 6858000"/>
              <a:gd name="connsiteX255" fmla="*/ 979248 w 7467600"/>
              <a:gd name="connsiteY255" fmla="*/ 3221003 h 6858000"/>
              <a:gd name="connsiteX256" fmla="*/ 1053282 w 7467600"/>
              <a:gd name="connsiteY256" fmla="*/ 3185247 h 6858000"/>
              <a:gd name="connsiteX257" fmla="*/ 1320603 w 7467600"/>
              <a:gd name="connsiteY257" fmla="*/ 3081281 h 6858000"/>
              <a:gd name="connsiteX258" fmla="*/ 1238695 w 7467600"/>
              <a:gd name="connsiteY258" fmla="*/ 3076820 h 6858000"/>
              <a:gd name="connsiteX259" fmla="*/ 5425627 w 7467600"/>
              <a:gd name="connsiteY259" fmla="*/ 2954192 h 6858000"/>
              <a:gd name="connsiteX260" fmla="*/ 5470770 w 7467600"/>
              <a:gd name="connsiteY260" fmla="*/ 3005435 h 6858000"/>
              <a:gd name="connsiteX261" fmla="*/ 5519779 w 7467600"/>
              <a:gd name="connsiteY261" fmla="*/ 4359223 h 6858000"/>
              <a:gd name="connsiteX262" fmla="*/ 5520293 w 7467600"/>
              <a:gd name="connsiteY262" fmla="*/ 4360602 h 6858000"/>
              <a:gd name="connsiteX263" fmla="*/ 5767221 w 7467600"/>
              <a:gd name="connsiteY263" fmla="*/ 4665564 h 6858000"/>
              <a:gd name="connsiteX264" fmla="*/ 6937169 w 7467600"/>
              <a:gd name="connsiteY264" fmla="*/ 4815941 h 6858000"/>
              <a:gd name="connsiteX265" fmla="*/ 6953922 w 7467600"/>
              <a:gd name="connsiteY265" fmla="*/ 4890068 h 6858000"/>
              <a:gd name="connsiteX266" fmla="*/ 6071359 w 7467600"/>
              <a:gd name="connsiteY266" fmla="*/ 4770770 h 6858000"/>
              <a:gd name="connsiteX267" fmla="*/ 6038839 w 7467600"/>
              <a:gd name="connsiteY267" fmla="*/ 4764474 h 6858000"/>
              <a:gd name="connsiteX268" fmla="*/ 6038706 w 7467600"/>
              <a:gd name="connsiteY268" fmla="*/ 4763847 h 6858000"/>
              <a:gd name="connsiteX269" fmla="*/ 6037784 w 7467600"/>
              <a:gd name="connsiteY269" fmla="*/ 4764270 h 6858000"/>
              <a:gd name="connsiteX270" fmla="*/ 6038839 w 7467600"/>
              <a:gd name="connsiteY270" fmla="*/ 4764474 h 6858000"/>
              <a:gd name="connsiteX271" fmla="*/ 6040338 w 7467600"/>
              <a:gd name="connsiteY271" fmla="*/ 4771418 h 6858000"/>
              <a:gd name="connsiteX272" fmla="*/ 6024488 w 7467600"/>
              <a:gd name="connsiteY272" fmla="*/ 4809903 h 6858000"/>
              <a:gd name="connsiteX273" fmla="*/ 5599771 w 7467600"/>
              <a:gd name="connsiteY273" fmla="*/ 5509652 h 6858000"/>
              <a:gd name="connsiteX274" fmla="*/ 5548843 w 7467600"/>
              <a:gd name="connsiteY274" fmla="*/ 5563845 h 6858000"/>
              <a:gd name="connsiteX275" fmla="*/ 5940952 w 7467600"/>
              <a:gd name="connsiteY275" fmla="*/ 6250028 h 6858000"/>
              <a:gd name="connsiteX276" fmla="*/ 6043441 w 7467600"/>
              <a:gd name="connsiteY276" fmla="*/ 6665847 h 6858000"/>
              <a:gd name="connsiteX277" fmla="*/ 6093432 w 7467600"/>
              <a:gd name="connsiteY277" fmla="*/ 6858000 h 6858000"/>
              <a:gd name="connsiteX278" fmla="*/ 6034344 w 7467600"/>
              <a:gd name="connsiteY278" fmla="*/ 6858000 h 6858000"/>
              <a:gd name="connsiteX279" fmla="*/ 6026679 w 7467600"/>
              <a:gd name="connsiteY279" fmla="*/ 6836959 h 6858000"/>
              <a:gd name="connsiteX280" fmla="*/ 5800441 w 7467600"/>
              <a:gd name="connsiteY280" fmla="*/ 6335286 h 6858000"/>
              <a:gd name="connsiteX281" fmla="*/ 5526562 w 7467600"/>
              <a:gd name="connsiteY281" fmla="*/ 5705388 h 6858000"/>
              <a:gd name="connsiteX282" fmla="*/ 5519640 w 7467600"/>
              <a:gd name="connsiteY282" fmla="*/ 5683774 h 6858000"/>
              <a:gd name="connsiteX283" fmla="*/ 5844559 w 7467600"/>
              <a:gd name="connsiteY283" fmla="*/ 6553349 h 6858000"/>
              <a:gd name="connsiteX284" fmla="*/ 5975994 w 7467600"/>
              <a:gd name="connsiteY284" fmla="*/ 6858000 h 6858000"/>
              <a:gd name="connsiteX285" fmla="*/ 5898547 w 7467600"/>
              <a:gd name="connsiteY285" fmla="*/ 6858000 h 6858000"/>
              <a:gd name="connsiteX286" fmla="*/ 5682041 w 7467600"/>
              <a:gd name="connsiteY286" fmla="*/ 6355860 h 6858000"/>
              <a:gd name="connsiteX287" fmla="*/ 5461758 w 7467600"/>
              <a:gd name="connsiteY287" fmla="*/ 5820220 h 6858000"/>
              <a:gd name="connsiteX288" fmla="*/ 5237282 w 7467600"/>
              <a:gd name="connsiteY288" fmla="*/ 6579086 h 6858000"/>
              <a:gd name="connsiteX289" fmla="*/ 5115009 w 7467600"/>
              <a:gd name="connsiteY289" fmla="*/ 6858000 h 6858000"/>
              <a:gd name="connsiteX290" fmla="*/ 5028074 w 7467600"/>
              <a:gd name="connsiteY290" fmla="*/ 6858000 h 6858000"/>
              <a:gd name="connsiteX291" fmla="*/ 5079508 w 7467600"/>
              <a:gd name="connsiteY291" fmla="*/ 6749074 h 6858000"/>
              <a:gd name="connsiteX292" fmla="*/ 5371846 w 7467600"/>
              <a:gd name="connsiteY292" fmla="*/ 5924413 h 6858000"/>
              <a:gd name="connsiteX293" fmla="*/ 5270512 w 7467600"/>
              <a:gd name="connsiteY293" fmla="*/ 6138975 h 6858000"/>
              <a:gd name="connsiteX294" fmla="*/ 5062409 w 7467600"/>
              <a:gd name="connsiteY294" fmla="*/ 6653544 h 6858000"/>
              <a:gd name="connsiteX295" fmla="*/ 5036628 w 7467600"/>
              <a:gd name="connsiteY295" fmla="*/ 6754247 h 6858000"/>
              <a:gd name="connsiteX296" fmla="*/ 5009112 w 7467600"/>
              <a:gd name="connsiteY296" fmla="*/ 6858000 h 6858000"/>
              <a:gd name="connsiteX297" fmla="*/ 4976679 w 7467600"/>
              <a:gd name="connsiteY297" fmla="*/ 6858000 h 6858000"/>
              <a:gd name="connsiteX298" fmla="*/ 5006537 w 7467600"/>
              <a:gd name="connsiteY298" fmla="*/ 6747068 h 6858000"/>
              <a:gd name="connsiteX299" fmla="*/ 5032723 w 7467600"/>
              <a:gd name="connsiteY299" fmla="*/ 6644957 h 6858000"/>
              <a:gd name="connsiteX300" fmla="*/ 5242949 w 7467600"/>
              <a:gd name="connsiteY300" fmla="*/ 6125175 h 6858000"/>
              <a:gd name="connsiteX301" fmla="*/ 5286321 w 7467600"/>
              <a:gd name="connsiteY301" fmla="*/ 6033555 h 6858000"/>
              <a:gd name="connsiteX302" fmla="*/ 5008210 w 7467600"/>
              <a:gd name="connsiteY302" fmla="*/ 6649194 h 6858000"/>
              <a:gd name="connsiteX303" fmla="*/ 4986321 w 7467600"/>
              <a:gd name="connsiteY303" fmla="*/ 6765687 h 6858000"/>
              <a:gd name="connsiteX304" fmla="*/ 4973474 w 7467600"/>
              <a:gd name="connsiteY304" fmla="*/ 6858000 h 6858000"/>
              <a:gd name="connsiteX305" fmla="*/ 4907178 w 7467600"/>
              <a:gd name="connsiteY305" fmla="*/ 6858000 h 6858000"/>
              <a:gd name="connsiteX306" fmla="*/ 4910810 w 7467600"/>
              <a:gd name="connsiteY306" fmla="*/ 6829660 h 6858000"/>
              <a:gd name="connsiteX307" fmla="*/ 4987461 w 7467600"/>
              <a:gd name="connsiteY307" fmla="*/ 6432994 h 6858000"/>
              <a:gd name="connsiteX308" fmla="*/ 5179262 w 7467600"/>
              <a:gd name="connsiteY308" fmla="*/ 6035044 h 6858000"/>
              <a:gd name="connsiteX309" fmla="*/ 4689678 w 7467600"/>
              <a:gd name="connsiteY309" fmla="*/ 6440241 h 6858000"/>
              <a:gd name="connsiteX310" fmla="*/ 4477543 w 7467600"/>
              <a:gd name="connsiteY310" fmla="*/ 6674836 h 6858000"/>
              <a:gd name="connsiteX311" fmla="*/ 4329957 w 7467600"/>
              <a:gd name="connsiteY311" fmla="*/ 6858000 h 6858000"/>
              <a:gd name="connsiteX312" fmla="*/ 4218595 w 7467600"/>
              <a:gd name="connsiteY312" fmla="*/ 6858000 h 6858000"/>
              <a:gd name="connsiteX313" fmla="*/ 4368888 w 7467600"/>
              <a:gd name="connsiteY313" fmla="*/ 6668412 h 6858000"/>
              <a:gd name="connsiteX314" fmla="*/ 4563091 w 7467600"/>
              <a:gd name="connsiteY314" fmla="*/ 6442508 h 6858000"/>
              <a:gd name="connsiteX315" fmla="*/ 5387324 w 7467600"/>
              <a:gd name="connsiteY315" fmla="*/ 5705830 h 6858000"/>
              <a:gd name="connsiteX316" fmla="*/ 5073620 w 7467600"/>
              <a:gd name="connsiteY316" fmla="*/ 5955437 h 6858000"/>
              <a:gd name="connsiteX317" fmla="*/ 4689789 w 7467600"/>
              <a:gd name="connsiteY317" fmla="*/ 6268382 h 6858000"/>
              <a:gd name="connsiteX318" fmla="*/ 4418722 w 7467600"/>
              <a:gd name="connsiteY318" fmla="*/ 6570886 h 6858000"/>
              <a:gd name="connsiteX319" fmla="*/ 4214944 w 7467600"/>
              <a:gd name="connsiteY319" fmla="*/ 6858000 h 6858000"/>
              <a:gd name="connsiteX320" fmla="*/ 4177898 w 7467600"/>
              <a:gd name="connsiteY320" fmla="*/ 6858000 h 6858000"/>
              <a:gd name="connsiteX321" fmla="*/ 4391597 w 7467600"/>
              <a:gd name="connsiteY321" fmla="*/ 6556370 h 6858000"/>
              <a:gd name="connsiteX322" fmla="*/ 4668889 w 7467600"/>
              <a:gd name="connsiteY322" fmla="*/ 6246399 h 6858000"/>
              <a:gd name="connsiteX323" fmla="*/ 5055427 w 7467600"/>
              <a:gd name="connsiteY323" fmla="*/ 5931476 h 6858000"/>
              <a:gd name="connsiteX324" fmla="*/ 5371814 w 7467600"/>
              <a:gd name="connsiteY324" fmla="*/ 5678975 h 6858000"/>
              <a:gd name="connsiteX325" fmla="*/ 4987918 w 7467600"/>
              <a:gd name="connsiteY325" fmla="*/ 5838701 h 6858000"/>
              <a:gd name="connsiteX326" fmla="*/ 4317146 w 7467600"/>
              <a:gd name="connsiteY326" fmla="*/ 6587716 h 6858000"/>
              <a:gd name="connsiteX327" fmla="*/ 4171627 w 7467600"/>
              <a:gd name="connsiteY327" fmla="*/ 6858000 h 6858000"/>
              <a:gd name="connsiteX328" fmla="*/ 4081585 w 7467600"/>
              <a:gd name="connsiteY328" fmla="*/ 6858000 h 6858000"/>
              <a:gd name="connsiteX329" fmla="*/ 4238603 w 7467600"/>
              <a:gd name="connsiteY329" fmla="*/ 6559341 h 6858000"/>
              <a:gd name="connsiteX330" fmla="*/ 4778333 w 7467600"/>
              <a:gd name="connsiteY330" fmla="*/ 5873626 h 6858000"/>
              <a:gd name="connsiteX331" fmla="*/ 5414185 w 7467600"/>
              <a:gd name="connsiteY331" fmla="*/ 5573882 h 6858000"/>
              <a:gd name="connsiteX332" fmla="*/ 5959648 w 7467600"/>
              <a:gd name="connsiteY332" fmla="*/ 4760797 h 6858000"/>
              <a:gd name="connsiteX333" fmla="*/ 5355019 w 7467600"/>
              <a:gd name="connsiteY333" fmla="*/ 4734672 h 6858000"/>
              <a:gd name="connsiteX334" fmla="*/ 5083565 w 7467600"/>
              <a:gd name="connsiteY334" fmla="*/ 5179121 h 6858000"/>
              <a:gd name="connsiteX335" fmla="*/ 4713577 w 7467600"/>
              <a:gd name="connsiteY335" fmla="*/ 5616803 h 6858000"/>
              <a:gd name="connsiteX336" fmla="*/ 3989559 w 7467600"/>
              <a:gd name="connsiteY336" fmla="*/ 6145945 h 6858000"/>
              <a:gd name="connsiteX337" fmla="*/ 3939824 w 7467600"/>
              <a:gd name="connsiteY337" fmla="*/ 6066900 h 6858000"/>
              <a:gd name="connsiteX338" fmla="*/ 4584537 w 7467600"/>
              <a:gd name="connsiteY338" fmla="*/ 5324826 h 6858000"/>
              <a:gd name="connsiteX339" fmla="*/ 5037105 w 7467600"/>
              <a:gd name="connsiteY339" fmla="*/ 5088765 h 6858000"/>
              <a:gd name="connsiteX340" fmla="*/ 5039930 w 7467600"/>
              <a:gd name="connsiteY340" fmla="*/ 5089585 h 6858000"/>
              <a:gd name="connsiteX341" fmla="*/ 5263764 w 7467600"/>
              <a:gd name="connsiteY341" fmla="*/ 4735525 h 6858000"/>
              <a:gd name="connsiteX342" fmla="*/ 4086300 w 7467600"/>
              <a:gd name="connsiteY342" fmla="*/ 4884599 h 6858000"/>
              <a:gd name="connsiteX343" fmla="*/ 4085485 w 7467600"/>
              <a:gd name="connsiteY343" fmla="*/ 4899070 h 6858000"/>
              <a:gd name="connsiteX344" fmla="*/ 3871915 w 7467600"/>
              <a:gd name="connsiteY344" fmla="*/ 5253645 h 6858000"/>
              <a:gd name="connsiteX345" fmla="*/ 3799374 w 7467600"/>
              <a:gd name="connsiteY345" fmla="*/ 5466127 h 6858000"/>
              <a:gd name="connsiteX346" fmla="*/ 3498850 w 7467600"/>
              <a:gd name="connsiteY346" fmla="*/ 6661888 h 6858000"/>
              <a:gd name="connsiteX347" fmla="*/ 3399216 w 7467600"/>
              <a:gd name="connsiteY347" fmla="*/ 6858000 h 6858000"/>
              <a:gd name="connsiteX348" fmla="*/ 3303688 w 7467600"/>
              <a:gd name="connsiteY348" fmla="*/ 6858000 h 6858000"/>
              <a:gd name="connsiteX349" fmla="*/ 3391774 w 7467600"/>
              <a:gd name="connsiteY349" fmla="*/ 6697181 h 6858000"/>
              <a:gd name="connsiteX350" fmla="*/ 3735540 w 7467600"/>
              <a:gd name="connsiteY350" fmla="*/ 5546923 h 6858000"/>
              <a:gd name="connsiteX351" fmla="*/ 3729438 w 7467600"/>
              <a:gd name="connsiteY351" fmla="*/ 5569058 h 6858000"/>
              <a:gd name="connsiteX352" fmla="*/ 3707782 w 7467600"/>
              <a:gd name="connsiteY352" fmla="*/ 5644908 h 6858000"/>
              <a:gd name="connsiteX353" fmla="*/ 3583827 w 7467600"/>
              <a:gd name="connsiteY353" fmla="*/ 6039215 h 6858000"/>
              <a:gd name="connsiteX354" fmla="*/ 3547861 w 7467600"/>
              <a:gd name="connsiteY354" fmla="*/ 6129609 h 6858000"/>
              <a:gd name="connsiteX355" fmla="*/ 3490905 w 7467600"/>
              <a:gd name="connsiteY355" fmla="*/ 6277660 h 6858000"/>
              <a:gd name="connsiteX356" fmla="*/ 3455859 w 7467600"/>
              <a:gd name="connsiteY356" fmla="*/ 6391301 h 6858000"/>
              <a:gd name="connsiteX357" fmla="*/ 3429112 w 7467600"/>
              <a:gd name="connsiteY357" fmla="*/ 6479469 h 6858000"/>
              <a:gd name="connsiteX358" fmla="*/ 3304862 w 7467600"/>
              <a:gd name="connsiteY358" fmla="*/ 6796476 h 6858000"/>
              <a:gd name="connsiteX359" fmla="*/ 3276071 w 7467600"/>
              <a:gd name="connsiteY359" fmla="*/ 6858000 h 6858000"/>
              <a:gd name="connsiteX360" fmla="*/ 3240805 w 7467600"/>
              <a:gd name="connsiteY360" fmla="*/ 6858000 h 6858000"/>
              <a:gd name="connsiteX361" fmla="*/ 3275917 w 7467600"/>
              <a:gd name="connsiteY361" fmla="*/ 6783192 h 6858000"/>
              <a:gd name="connsiteX362" fmla="*/ 3399358 w 7467600"/>
              <a:gd name="connsiteY362" fmla="*/ 6469011 h 6858000"/>
              <a:gd name="connsiteX363" fmla="*/ 3425650 w 7467600"/>
              <a:gd name="connsiteY363" fmla="*/ 6381333 h 6858000"/>
              <a:gd name="connsiteX364" fmla="*/ 3460661 w 7467600"/>
              <a:gd name="connsiteY364" fmla="*/ 6266763 h 6858000"/>
              <a:gd name="connsiteX365" fmla="*/ 3518021 w 7467600"/>
              <a:gd name="connsiteY365" fmla="*/ 6117298 h 6858000"/>
              <a:gd name="connsiteX366" fmla="*/ 3554035 w 7467600"/>
              <a:gd name="connsiteY366" fmla="*/ 6027832 h 6858000"/>
              <a:gd name="connsiteX367" fmla="*/ 3677174 w 7467600"/>
              <a:gd name="connsiteY367" fmla="*/ 5636351 h 6858000"/>
              <a:gd name="connsiteX368" fmla="*/ 3698819 w 7467600"/>
              <a:gd name="connsiteY368" fmla="*/ 5560503 h 6858000"/>
              <a:gd name="connsiteX369" fmla="*/ 3702094 w 7467600"/>
              <a:gd name="connsiteY369" fmla="*/ 5549194 h 6858000"/>
              <a:gd name="connsiteX370" fmla="*/ 3398355 w 7467600"/>
              <a:gd name="connsiteY370" fmla="*/ 6094603 h 6858000"/>
              <a:gd name="connsiteX371" fmla="*/ 3193941 w 7467600"/>
              <a:gd name="connsiteY371" fmla="*/ 6798775 h 6858000"/>
              <a:gd name="connsiteX372" fmla="*/ 3184140 w 7467600"/>
              <a:gd name="connsiteY372" fmla="*/ 6858000 h 6858000"/>
              <a:gd name="connsiteX373" fmla="*/ 3099978 w 7467600"/>
              <a:gd name="connsiteY373" fmla="*/ 6858000 h 6858000"/>
              <a:gd name="connsiteX374" fmla="*/ 3101556 w 7467600"/>
              <a:gd name="connsiteY374" fmla="*/ 6843337 h 6858000"/>
              <a:gd name="connsiteX375" fmla="*/ 3370162 w 7467600"/>
              <a:gd name="connsiteY375" fmla="*/ 5785550 h 6858000"/>
              <a:gd name="connsiteX376" fmla="*/ 3746477 w 7467600"/>
              <a:gd name="connsiteY376" fmla="*/ 5377889 h 6858000"/>
              <a:gd name="connsiteX377" fmla="*/ 3863399 w 7467600"/>
              <a:gd name="connsiteY377" fmla="*/ 5087257 h 6858000"/>
              <a:gd name="connsiteX378" fmla="*/ 3968712 w 7467600"/>
              <a:gd name="connsiteY378" fmla="*/ 4913989 h 6858000"/>
              <a:gd name="connsiteX379" fmla="*/ 2792390 w 7467600"/>
              <a:gd name="connsiteY379" fmla="*/ 5382974 h 6858000"/>
              <a:gd name="connsiteX380" fmla="*/ 2714982 w 7467600"/>
              <a:gd name="connsiteY380" fmla="*/ 5427051 h 6858000"/>
              <a:gd name="connsiteX381" fmla="*/ 2813361 w 7467600"/>
              <a:gd name="connsiteY381" fmla="*/ 6023912 h 6858000"/>
              <a:gd name="connsiteX382" fmla="*/ 2688430 w 7467600"/>
              <a:gd name="connsiteY382" fmla="*/ 6801564 h 6858000"/>
              <a:gd name="connsiteX383" fmla="*/ 2629626 w 7467600"/>
              <a:gd name="connsiteY383" fmla="*/ 6763394 h 6858000"/>
              <a:gd name="connsiteX384" fmla="*/ 2565328 w 7467600"/>
              <a:gd name="connsiteY384" fmla="*/ 5516399 h 6858000"/>
              <a:gd name="connsiteX385" fmla="*/ 1922999 w 7467600"/>
              <a:gd name="connsiteY385" fmla="*/ 5980343 h 6858000"/>
              <a:gd name="connsiteX386" fmla="*/ 1950261 w 7467600"/>
              <a:gd name="connsiteY386" fmla="*/ 6405858 h 6858000"/>
              <a:gd name="connsiteX387" fmla="*/ 2365554 w 7467600"/>
              <a:gd name="connsiteY387" fmla="*/ 6759107 h 6858000"/>
              <a:gd name="connsiteX388" fmla="*/ 2424142 w 7467600"/>
              <a:gd name="connsiteY388" fmla="*/ 6858000 h 6858000"/>
              <a:gd name="connsiteX389" fmla="*/ 2395994 w 7467600"/>
              <a:gd name="connsiteY389" fmla="*/ 6858000 h 6858000"/>
              <a:gd name="connsiteX390" fmla="*/ 2392863 w 7467600"/>
              <a:gd name="connsiteY390" fmla="*/ 6852964 h 6858000"/>
              <a:gd name="connsiteX391" fmla="*/ 2017589 w 7467600"/>
              <a:gd name="connsiteY391" fmla="*/ 6493982 h 6858000"/>
              <a:gd name="connsiteX392" fmla="*/ 2147336 w 7467600"/>
              <a:gd name="connsiteY392" fmla="*/ 6594052 h 6858000"/>
              <a:gd name="connsiteX393" fmla="*/ 2207047 w 7467600"/>
              <a:gd name="connsiteY393" fmla="*/ 6654540 h 6858000"/>
              <a:gd name="connsiteX394" fmla="*/ 2299106 w 7467600"/>
              <a:gd name="connsiteY394" fmla="*/ 6778931 h 6858000"/>
              <a:gd name="connsiteX395" fmla="*/ 2314430 w 7467600"/>
              <a:gd name="connsiteY395" fmla="*/ 6801144 h 6858000"/>
              <a:gd name="connsiteX396" fmla="*/ 2352406 w 7467600"/>
              <a:gd name="connsiteY396" fmla="*/ 6858000 h 6858000"/>
              <a:gd name="connsiteX397" fmla="*/ 2314492 w 7467600"/>
              <a:gd name="connsiteY397" fmla="*/ 6858000 h 6858000"/>
              <a:gd name="connsiteX398" fmla="*/ 2288095 w 7467600"/>
              <a:gd name="connsiteY398" fmla="*/ 6818030 h 6858000"/>
              <a:gd name="connsiteX399" fmla="*/ 2272768 w 7467600"/>
              <a:gd name="connsiteY399" fmla="*/ 6795822 h 6858000"/>
              <a:gd name="connsiteX400" fmla="*/ 2182715 w 7467600"/>
              <a:gd name="connsiteY400" fmla="*/ 6675071 h 6858000"/>
              <a:gd name="connsiteX401" fmla="*/ 2032061 w 7467600"/>
              <a:gd name="connsiteY401" fmla="*/ 6541380 h 6858000"/>
              <a:gd name="connsiteX402" fmla="*/ 2257220 w 7467600"/>
              <a:gd name="connsiteY402" fmla="*/ 6826257 h 6858000"/>
              <a:gd name="connsiteX403" fmla="*/ 2281324 w 7467600"/>
              <a:gd name="connsiteY403" fmla="*/ 6858000 h 6858000"/>
              <a:gd name="connsiteX404" fmla="*/ 2242860 w 7467600"/>
              <a:gd name="connsiteY404" fmla="*/ 6858000 h 6858000"/>
              <a:gd name="connsiteX405" fmla="*/ 2232818 w 7467600"/>
              <a:gd name="connsiteY405" fmla="*/ 6844926 h 6858000"/>
              <a:gd name="connsiteX406" fmla="*/ 1990172 w 7467600"/>
              <a:gd name="connsiteY406" fmla="*/ 6542121 h 6858000"/>
              <a:gd name="connsiteX407" fmla="*/ 2124090 w 7467600"/>
              <a:gd name="connsiteY407" fmla="*/ 6761017 h 6858000"/>
              <a:gd name="connsiteX408" fmla="*/ 2200380 w 7467600"/>
              <a:gd name="connsiteY408" fmla="*/ 6858000 h 6858000"/>
              <a:gd name="connsiteX409" fmla="*/ 2147507 w 7467600"/>
              <a:gd name="connsiteY409" fmla="*/ 6858000 h 6858000"/>
              <a:gd name="connsiteX410" fmla="*/ 2070668 w 7467600"/>
              <a:gd name="connsiteY410" fmla="*/ 6761520 h 6858000"/>
              <a:gd name="connsiteX411" fmla="*/ 1975142 w 7467600"/>
              <a:gd name="connsiteY411" fmla="*/ 6585570 h 6858000"/>
              <a:gd name="connsiteX412" fmla="*/ 2050035 w 7467600"/>
              <a:gd name="connsiteY412" fmla="*/ 6813345 h 6858000"/>
              <a:gd name="connsiteX413" fmla="*/ 2063025 w 7467600"/>
              <a:gd name="connsiteY413" fmla="*/ 6858000 h 6858000"/>
              <a:gd name="connsiteX414" fmla="*/ 2021675 w 7467600"/>
              <a:gd name="connsiteY414" fmla="*/ 6858000 h 6858000"/>
              <a:gd name="connsiteX415" fmla="*/ 2019308 w 7467600"/>
              <a:gd name="connsiteY415" fmla="*/ 6847118 h 6858000"/>
              <a:gd name="connsiteX416" fmla="*/ 1938835 w 7467600"/>
              <a:gd name="connsiteY416" fmla="*/ 6551160 h 6858000"/>
              <a:gd name="connsiteX417" fmla="*/ 1953230 w 7467600"/>
              <a:gd name="connsiteY417" fmla="*/ 6759699 h 6858000"/>
              <a:gd name="connsiteX418" fmla="*/ 1956763 w 7467600"/>
              <a:gd name="connsiteY418" fmla="*/ 6778191 h 6858000"/>
              <a:gd name="connsiteX419" fmla="*/ 1967925 w 7467600"/>
              <a:gd name="connsiteY419" fmla="*/ 6858000 h 6858000"/>
              <a:gd name="connsiteX420" fmla="*/ 1936622 w 7467600"/>
              <a:gd name="connsiteY420" fmla="*/ 6858000 h 6858000"/>
              <a:gd name="connsiteX421" fmla="*/ 1926261 w 7467600"/>
              <a:gd name="connsiteY421" fmla="*/ 6784064 h 6858000"/>
              <a:gd name="connsiteX422" fmla="*/ 1922724 w 7467600"/>
              <a:gd name="connsiteY422" fmla="*/ 6765577 h 6858000"/>
              <a:gd name="connsiteX423" fmla="*/ 1904650 w 7467600"/>
              <a:gd name="connsiteY423" fmla="*/ 6639616 h 6858000"/>
              <a:gd name="connsiteX424" fmla="*/ 1885273 w 7467600"/>
              <a:gd name="connsiteY424" fmla="*/ 6858000 h 6858000"/>
              <a:gd name="connsiteX425" fmla="*/ 1854363 w 7467600"/>
              <a:gd name="connsiteY425" fmla="*/ 6858000 h 6858000"/>
              <a:gd name="connsiteX426" fmla="*/ 1880391 w 7467600"/>
              <a:gd name="connsiteY426" fmla="*/ 6603796 h 6858000"/>
              <a:gd name="connsiteX427" fmla="*/ 1818273 w 7467600"/>
              <a:gd name="connsiteY427" fmla="*/ 6715729 h 6858000"/>
              <a:gd name="connsiteX428" fmla="*/ 1794691 w 7467600"/>
              <a:gd name="connsiteY428" fmla="*/ 6843239 h 6858000"/>
              <a:gd name="connsiteX429" fmla="*/ 1794914 w 7467600"/>
              <a:gd name="connsiteY429" fmla="*/ 6858000 h 6858000"/>
              <a:gd name="connsiteX430" fmla="*/ 1746128 w 7467600"/>
              <a:gd name="connsiteY430" fmla="*/ 6858000 h 6858000"/>
              <a:gd name="connsiteX431" fmla="*/ 1753934 w 7467600"/>
              <a:gd name="connsiteY431" fmla="*/ 6724796 h 6858000"/>
              <a:gd name="connsiteX432" fmla="*/ 1792053 w 7467600"/>
              <a:gd name="connsiteY432" fmla="*/ 6572396 h 6858000"/>
              <a:gd name="connsiteX433" fmla="*/ 1862248 w 7467600"/>
              <a:gd name="connsiteY433" fmla="*/ 6266397 h 6858000"/>
              <a:gd name="connsiteX434" fmla="*/ 1862250 w 7467600"/>
              <a:gd name="connsiteY434" fmla="*/ 6033531 h 6858000"/>
              <a:gd name="connsiteX435" fmla="*/ 1211999 w 7467600"/>
              <a:gd name="connsiteY435" fmla="*/ 6683610 h 6858000"/>
              <a:gd name="connsiteX436" fmla="*/ 1213266 w 7467600"/>
              <a:gd name="connsiteY436" fmla="*/ 6691947 h 6858000"/>
              <a:gd name="connsiteX437" fmla="*/ 1203370 w 7467600"/>
              <a:gd name="connsiteY437" fmla="*/ 6850676 h 6858000"/>
              <a:gd name="connsiteX438" fmla="*/ 1203671 w 7467600"/>
              <a:gd name="connsiteY438" fmla="*/ 6858000 h 6858000"/>
              <a:gd name="connsiteX439" fmla="*/ 1143180 w 7467600"/>
              <a:gd name="connsiteY439" fmla="*/ 6858000 h 6858000"/>
              <a:gd name="connsiteX440" fmla="*/ 1142176 w 7467600"/>
              <a:gd name="connsiteY440" fmla="*/ 6766045 h 6858000"/>
              <a:gd name="connsiteX441" fmla="*/ 1067484 w 7467600"/>
              <a:gd name="connsiteY441" fmla="*/ 6858000 h 6858000"/>
              <a:gd name="connsiteX442" fmla="*/ 953928 w 7467600"/>
              <a:gd name="connsiteY442" fmla="*/ 6858000 h 6858000"/>
              <a:gd name="connsiteX443" fmla="*/ 959715 w 7467600"/>
              <a:gd name="connsiteY443" fmla="*/ 6850185 h 6858000"/>
              <a:gd name="connsiteX444" fmla="*/ 1483788 w 7467600"/>
              <a:gd name="connsiteY444" fmla="*/ 6259174 h 6858000"/>
              <a:gd name="connsiteX445" fmla="*/ 1100671 w 7467600"/>
              <a:gd name="connsiteY445" fmla="*/ 6252137 h 6858000"/>
              <a:gd name="connsiteX446" fmla="*/ 1090144 w 7467600"/>
              <a:gd name="connsiteY446" fmla="*/ 6256748 h 6858000"/>
              <a:gd name="connsiteX447" fmla="*/ 1095872 w 7467600"/>
              <a:gd name="connsiteY447" fmla="*/ 6271892 h 6858000"/>
              <a:gd name="connsiteX448" fmla="*/ 262785 w 7467600"/>
              <a:gd name="connsiteY448" fmla="*/ 6845450 h 6858000"/>
              <a:gd name="connsiteX449" fmla="*/ 209968 w 7467600"/>
              <a:gd name="connsiteY449" fmla="*/ 6770713 h 6858000"/>
              <a:gd name="connsiteX450" fmla="*/ 873460 w 7467600"/>
              <a:gd name="connsiteY450" fmla="*/ 6253768 h 6858000"/>
              <a:gd name="connsiteX451" fmla="*/ 192686 w 7467600"/>
              <a:gd name="connsiteY451" fmla="*/ 5849257 h 6858000"/>
              <a:gd name="connsiteX452" fmla="*/ 4696 w 7467600"/>
              <a:gd name="connsiteY452" fmla="*/ 5697668 h 6858000"/>
              <a:gd name="connsiteX453" fmla="*/ 0 w 7467600"/>
              <a:gd name="connsiteY453" fmla="*/ 5689984 h 6858000"/>
              <a:gd name="connsiteX454" fmla="*/ 0 w 7467600"/>
              <a:gd name="connsiteY454" fmla="*/ 5513472 h 6858000"/>
              <a:gd name="connsiteX455" fmla="*/ 174101 w 7467600"/>
              <a:gd name="connsiteY455" fmla="*/ 5620277 h 6858000"/>
              <a:gd name="connsiteX456" fmla="*/ 891800 w 7467600"/>
              <a:gd name="connsiteY456" fmla="*/ 6036935 h 6858000"/>
              <a:gd name="connsiteX457" fmla="*/ 1072219 w 7467600"/>
              <a:gd name="connsiteY457" fmla="*/ 6169443 h 6858000"/>
              <a:gd name="connsiteX458" fmla="*/ 1074117 w 7467600"/>
              <a:gd name="connsiteY458" fmla="*/ 6170301 h 6858000"/>
              <a:gd name="connsiteX459" fmla="*/ 1083114 w 7467600"/>
              <a:gd name="connsiteY459" fmla="*/ 6174131 h 6858000"/>
              <a:gd name="connsiteX460" fmla="*/ 1543010 w 7467600"/>
              <a:gd name="connsiteY460" fmla="*/ 6191140 h 6858000"/>
              <a:gd name="connsiteX461" fmla="*/ 1551080 w 7467600"/>
              <a:gd name="connsiteY461" fmla="*/ 6195006 h 6858000"/>
              <a:gd name="connsiteX462" fmla="*/ 2345443 w 7467600"/>
              <a:gd name="connsiteY462" fmla="*/ 5549882 h 6858000"/>
              <a:gd name="connsiteX463" fmla="*/ 1721499 w 7467600"/>
              <a:gd name="connsiteY463" fmla="*/ 5599969 h 6858000"/>
              <a:gd name="connsiteX464" fmla="*/ 767716 w 7467600"/>
              <a:gd name="connsiteY464" fmla="*/ 5472768 h 6858000"/>
              <a:gd name="connsiteX465" fmla="*/ 722147 w 7467600"/>
              <a:gd name="connsiteY465" fmla="*/ 5393091 h 6858000"/>
              <a:gd name="connsiteX466" fmla="*/ 1485552 w 7467600"/>
              <a:gd name="connsiteY466" fmla="*/ 5313202 h 6858000"/>
              <a:gd name="connsiteX467" fmla="*/ 2143004 w 7467600"/>
              <a:gd name="connsiteY467" fmla="*/ 5402420 h 6858000"/>
              <a:gd name="connsiteX468" fmla="*/ 1933391 w 7467600"/>
              <a:gd name="connsiteY468" fmla="*/ 5156971 h 6858000"/>
              <a:gd name="connsiteX469" fmla="*/ 1827118 w 7467600"/>
              <a:gd name="connsiteY469" fmla="*/ 4968410 h 6858000"/>
              <a:gd name="connsiteX470" fmla="*/ 1837349 w 7467600"/>
              <a:gd name="connsiteY470" fmla="*/ 4956357 h 6858000"/>
              <a:gd name="connsiteX471" fmla="*/ 2162835 w 7467600"/>
              <a:gd name="connsiteY471" fmla="*/ 5187853 h 6858000"/>
              <a:gd name="connsiteX472" fmla="*/ 2257167 w 7467600"/>
              <a:gd name="connsiteY472" fmla="*/ 5462123 h 6858000"/>
              <a:gd name="connsiteX473" fmla="*/ 2261598 w 7467600"/>
              <a:gd name="connsiteY473" fmla="*/ 5467998 h 6858000"/>
              <a:gd name="connsiteX474" fmla="*/ 2437177 w 7467600"/>
              <a:gd name="connsiteY474" fmla="*/ 5479608 h 6858000"/>
              <a:gd name="connsiteX475" fmla="*/ 2445247 w 7467600"/>
              <a:gd name="connsiteY475" fmla="*/ 5483476 h 6858000"/>
              <a:gd name="connsiteX476" fmla="*/ 2743626 w 7467600"/>
              <a:gd name="connsiteY476" fmla="*/ 5304819 h 6858000"/>
              <a:gd name="connsiteX477" fmla="*/ 3048102 w 7467600"/>
              <a:gd name="connsiteY477" fmla="*/ 5150595 h 6858000"/>
              <a:gd name="connsiteX478" fmla="*/ 1799414 w 7467600"/>
              <a:gd name="connsiteY478" fmla="*/ 4694732 h 6858000"/>
              <a:gd name="connsiteX479" fmla="*/ 1771735 w 7467600"/>
              <a:gd name="connsiteY479" fmla="*/ 4619929 h 6858000"/>
              <a:gd name="connsiteX480" fmla="*/ 3104273 w 7467600"/>
              <a:gd name="connsiteY480" fmla="*/ 5076159 h 6858000"/>
              <a:gd name="connsiteX481" fmla="*/ 3113245 w 7467600"/>
              <a:gd name="connsiteY481" fmla="*/ 5090705 h 6858000"/>
              <a:gd name="connsiteX482" fmla="*/ 3126294 w 7467600"/>
              <a:gd name="connsiteY482" fmla="*/ 5114400 h 6858000"/>
              <a:gd name="connsiteX483" fmla="*/ 3937433 w 7467600"/>
              <a:gd name="connsiteY483" fmla="*/ 4830473 h 6858000"/>
              <a:gd name="connsiteX484" fmla="*/ 3590475 w 7467600"/>
              <a:gd name="connsiteY484" fmla="*/ 4597974 h 6858000"/>
              <a:gd name="connsiteX485" fmla="*/ 3100264 w 7467600"/>
              <a:gd name="connsiteY485" fmla="*/ 4579845 h 6858000"/>
              <a:gd name="connsiteX486" fmla="*/ 2183576 w 7467600"/>
              <a:gd name="connsiteY486" fmla="*/ 4227150 h 6858000"/>
              <a:gd name="connsiteX487" fmla="*/ 2151029 w 7467600"/>
              <a:gd name="connsiteY487" fmla="*/ 4146947 h 6858000"/>
              <a:gd name="connsiteX488" fmla="*/ 3563434 w 7467600"/>
              <a:gd name="connsiteY488" fmla="*/ 4469115 h 6858000"/>
              <a:gd name="connsiteX489" fmla="*/ 3177952 w 7467600"/>
              <a:gd name="connsiteY489" fmla="*/ 3657386 h 6858000"/>
              <a:gd name="connsiteX490" fmla="*/ 3189263 w 7467600"/>
              <a:gd name="connsiteY490" fmla="*/ 3625726 h 6858000"/>
              <a:gd name="connsiteX491" fmla="*/ 3560912 w 7467600"/>
              <a:gd name="connsiteY491" fmla="*/ 4079863 h 6858000"/>
              <a:gd name="connsiteX492" fmla="*/ 3626636 w 7467600"/>
              <a:gd name="connsiteY492" fmla="*/ 4512230 h 6858000"/>
              <a:gd name="connsiteX493" fmla="*/ 3653088 w 7467600"/>
              <a:gd name="connsiteY493" fmla="*/ 4521417 h 6858000"/>
              <a:gd name="connsiteX494" fmla="*/ 3988128 w 7467600"/>
              <a:gd name="connsiteY494" fmla="*/ 4817267 h 6858000"/>
              <a:gd name="connsiteX495" fmla="*/ 4830582 w 7467600"/>
              <a:gd name="connsiteY495" fmla="*/ 4676000 h 6858000"/>
              <a:gd name="connsiteX496" fmla="*/ 4830100 w 7467600"/>
              <a:gd name="connsiteY496" fmla="*/ 4675554 h 6858000"/>
              <a:gd name="connsiteX497" fmla="*/ 4036318 w 7467600"/>
              <a:gd name="connsiteY497" fmla="*/ 4147013 h 6858000"/>
              <a:gd name="connsiteX498" fmla="*/ 3432098 w 7467600"/>
              <a:gd name="connsiteY498" fmla="*/ 3537312 h 6858000"/>
              <a:gd name="connsiteX499" fmla="*/ 3446761 w 7467600"/>
              <a:gd name="connsiteY499" fmla="*/ 3461278 h 6858000"/>
              <a:gd name="connsiteX500" fmla="*/ 4419733 w 7467600"/>
              <a:gd name="connsiteY500" fmla="*/ 3963555 h 6858000"/>
              <a:gd name="connsiteX501" fmla="*/ 4781371 w 7467600"/>
              <a:gd name="connsiteY501" fmla="*/ 4458604 h 6858000"/>
              <a:gd name="connsiteX502" fmla="*/ 4780440 w 7467600"/>
              <a:gd name="connsiteY502" fmla="*/ 4470290 h 6858000"/>
              <a:gd name="connsiteX503" fmla="*/ 4898954 w 7467600"/>
              <a:gd name="connsiteY503" fmla="*/ 4662092 h 6858000"/>
              <a:gd name="connsiteX504" fmla="*/ 4900699 w 7467600"/>
              <a:gd name="connsiteY504" fmla="*/ 4670867 h 6858000"/>
              <a:gd name="connsiteX505" fmla="*/ 5714511 w 7467600"/>
              <a:gd name="connsiteY505" fmla="*/ 4663483 h 6858000"/>
              <a:gd name="connsiteX506" fmla="*/ 5464793 w 7467600"/>
              <a:gd name="connsiteY506" fmla="*/ 4393556 h 6858000"/>
              <a:gd name="connsiteX507" fmla="*/ 5461897 w 7467600"/>
              <a:gd name="connsiteY507" fmla="*/ 4390879 h 6858000"/>
              <a:gd name="connsiteX508" fmla="*/ 4294126 w 7467600"/>
              <a:gd name="connsiteY508" fmla="*/ 3303048 h 6858000"/>
              <a:gd name="connsiteX509" fmla="*/ 4305321 w 7467600"/>
              <a:gd name="connsiteY509" fmla="*/ 3256953 h 6858000"/>
              <a:gd name="connsiteX510" fmla="*/ 4949299 w 7467600"/>
              <a:gd name="connsiteY510" fmla="*/ 3766336 h 6858000"/>
              <a:gd name="connsiteX511" fmla="*/ 5291452 w 7467600"/>
              <a:gd name="connsiteY511" fmla="*/ 4076801 h 6858000"/>
              <a:gd name="connsiteX512" fmla="*/ 5434998 w 7467600"/>
              <a:gd name="connsiteY512" fmla="*/ 4254100 h 6858000"/>
              <a:gd name="connsiteX513" fmla="*/ 5351015 w 7467600"/>
              <a:gd name="connsiteY513" fmla="*/ 3760989 h 6858000"/>
              <a:gd name="connsiteX514" fmla="*/ 5413780 w 7467600"/>
              <a:gd name="connsiteY514" fmla="*/ 2966265 h 6858000"/>
              <a:gd name="connsiteX515" fmla="*/ 5425627 w 7467600"/>
              <a:gd name="connsiteY515" fmla="*/ 2954192 h 6858000"/>
              <a:gd name="connsiteX516" fmla="*/ 6604735 w 7467600"/>
              <a:gd name="connsiteY516" fmla="*/ 2041381 h 6858000"/>
              <a:gd name="connsiteX517" fmla="*/ 7204487 w 7467600"/>
              <a:gd name="connsiteY517" fmla="*/ 2742112 h 6858000"/>
              <a:gd name="connsiteX518" fmla="*/ 7131592 w 7467600"/>
              <a:gd name="connsiteY518" fmla="*/ 2672096 h 6858000"/>
              <a:gd name="connsiteX519" fmla="*/ 6996344 w 7467600"/>
              <a:gd name="connsiteY519" fmla="*/ 2518310 h 6858000"/>
              <a:gd name="connsiteX520" fmla="*/ 6735495 w 7467600"/>
              <a:gd name="connsiteY520" fmla="*/ 2196890 h 6858000"/>
              <a:gd name="connsiteX521" fmla="*/ 6721901 w 7467600"/>
              <a:gd name="connsiteY521" fmla="*/ 2179274 h 6858000"/>
              <a:gd name="connsiteX522" fmla="*/ 6604735 w 7467600"/>
              <a:gd name="connsiteY522" fmla="*/ 2041381 h 6858000"/>
              <a:gd name="connsiteX523" fmla="*/ 6591670 w 7467600"/>
              <a:gd name="connsiteY523" fmla="*/ 1988277 h 6858000"/>
              <a:gd name="connsiteX524" fmla="*/ 6747349 w 7467600"/>
              <a:gd name="connsiteY524" fmla="*/ 2160069 h 6858000"/>
              <a:gd name="connsiteX525" fmla="*/ 6760943 w 7467600"/>
              <a:gd name="connsiteY525" fmla="*/ 2177686 h 6858000"/>
              <a:gd name="connsiteX526" fmla="*/ 7021065 w 7467600"/>
              <a:gd name="connsiteY526" fmla="*/ 2498102 h 6858000"/>
              <a:gd name="connsiteX527" fmla="*/ 7155223 w 7467600"/>
              <a:gd name="connsiteY527" fmla="*/ 2650386 h 6858000"/>
              <a:gd name="connsiteX528" fmla="*/ 7203167 w 7467600"/>
              <a:gd name="connsiteY528" fmla="*/ 2697288 h 6858000"/>
              <a:gd name="connsiteX529" fmla="*/ 6937703 w 7467600"/>
              <a:gd name="connsiteY529" fmla="*/ 2321981 h 6858000"/>
              <a:gd name="connsiteX530" fmla="*/ 6591670 w 7467600"/>
              <a:gd name="connsiteY530" fmla="*/ 1988277 h 6858000"/>
              <a:gd name="connsiteX531" fmla="*/ 5798671 w 7467600"/>
              <a:gd name="connsiteY531" fmla="*/ 1981601 h 6858000"/>
              <a:gd name="connsiteX532" fmla="*/ 5754709 w 7467600"/>
              <a:gd name="connsiteY532" fmla="*/ 2071454 h 6858000"/>
              <a:gd name="connsiteX533" fmla="*/ 5763044 w 7467600"/>
              <a:gd name="connsiteY533" fmla="*/ 2842206 h 6858000"/>
              <a:gd name="connsiteX534" fmla="*/ 5764974 w 7467600"/>
              <a:gd name="connsiteY534" fmla="*/ 2799609 h 6858000"/>
              <a:gd name="connsiteX535" fmla="*/ 5767665 w 7467600"/>
              <a:gd name="connsiteY535" fmla="*/ 2666409 h 6858000"/>
              <a:gd name="connsiteX536" fmla="*/ 5763055 w 7467600"/>
              <a:gd name="connsiteY536" fmla="*/ 2579705 h 6858000"/>
              <a:gd name="connsiteX537" fmla="*/ 5758079 w 7467600"/>
              <a:gd name="connsiteY537" fmla="*/ 2492508 h 6858000"/>
              <a:gd name="connsiteX538" fmla="*/ 5779325 w 7467600"/>
              <a:gd name="connsiteY538" fmla="*/ 2197069 h 6858000"/>
              <a:gd name="connsiteX539" fmla="*/ 5798671 w 7467600"/>
              <a:gd name="connsiteY539" fmla="*/ 1981601 h 6858000"/>
              <a:gd name="connsiteX540" fmla="*/ 5829202 w 7467600"/>
              <a:gd name="connsiteY540" fmla="*/ 1971679 h 6858000"/>
              <a:gd name="connsiteX541" fmla="*/ 5809558 w 7467600"/>
              <a:gd name="connsiteY541" fmla="*/ 2198043 h 6858000"/>
              <a:gd name="connsiteX542" fmla="*/ 5788653 w 7467600"/>
              <a:gd name="connsiteY542" fmla="*/ 2489430 h 6858000"/>
              <a:gd name="connsiteX543" fmla="*/ 5793439 w 7467600"/>
              <a:gd name="connsiteY543" fmla="*/ 2575235 h 6858000"/>
              <a:gd name="connsiteX544" fmla="*/ 5796837 w 7467600"/>
              <a:gd name="connsiteY544" fmla="*/ 2637633 h 6858000"/>
              <a:gd name="connsiteX545" fmla="*/ 5818614 w 7467600"/>
              <a:gd name="connsiteY545" fmla="*/ 2473055 h 6858000"/>
              <a:gd name="connsiteX546" fmla="*/ 5829202 w 7467600"/>
              <a:gd name="connsiteY546" fmla="*/ 1971679 h 6858000"/>
              <a:gd name="connsiteX547" fmla="*/ 5911389 w 7467600"/>
              <a:gd name="connsiteY547" fmla="*/ 1898371 h 6858000"/>
              <a:gd name="connsiteX548" fmla="*/ 6237627 w 7467600"/>
              <a:gd name="connsiteY548" fmla="*/ 2231921 h 6858000"/>
              <a:gd name="connsiteX549" fmla="*/ 5911389 w 7467600"/>
              <a:gd name="connsiteY549" fmla="*/ 1898371 h 6858000"/>
              <a:gd name="connsiteX550" fmla="*/ 6944437 w 7467600"/>
              <a:gd name="connsiteY550" fmla="*/ 1575402 h 6858000"/>
              <a:gd name="connsiteX551" fmla="*/ 6304730 w 7467600"/>
              <a:gd name="connsiteY551" fmla="*/ 1766654 h 6858000"/>
              <a:gd name="connsiteX552" fmla="*/ 6944437 w 7467600"/>
              <a:gd name="connsiteY552" fmla="*/ 1575402 h 6858000"/>
              <a:gd name="connsiteX553" fmla="*/ 7019523 w 7467600"/>
              <a:gd name="connsiteY553" fmla="*/ 1519450 h 6858000"/>
              <a:gd name="connsiteX554" fmla="*/ 6298091 w 7467600"/>
              <a:gd name="connsiteY554" fmla="*/ 1737122 h 6858000"/>
              <a:gd name="connsiteX555" fmla="*/ 7019523 w 7467600"/>
              <a:gd name="connsiteY555" fmla="*/ 1519450 h 6858000"/>
              <a:gd name="connsiteX556" fmla="*/ 2399523 w 7467600"/>
              <a:gd name="connsiteY556" fmla="*/ 1428234 h 6858000"/>
              <a:gd name="connsiteX557" fmla="*/ 2224982 w 7467600"/>
              <a:gd name="connsiteY557" fmla="*/ 1826201 h 6858000"/>
              <a:gd name="connsiteX558" fmla="*/ 2096099 w 7467600"/>
              <a:gd name="connsiteY558" fmla="*/ 2345900 h 6858000"/>
              <a:gd name="connsiteX559" fmla="*/ 2283317 w 7467600"/>
              <a:gd name="connsiteY559" fmla="*/ 1796925 h 6858000"/>
              <a:gd name="connsiteX560" fmla="*/ 2399523 w 7467600"/>
              <a:gd name="connsiteY560" fmla="*/ 1428234 h 6858000"/>
              <a:gd name="connsiteX561" fmla="*/ 2448558 w 7467600"/>
              <a:gd name="connsiteY561" fmla="*/ 1373435 h 6858000"/>
              <a:gd name="connsiteX562" fmla="*/ 2312521 w 7467600"/>
              <a:gd name="connsiteY562" fmla="*/ 1806140 h 6858000"/>
              <a:gd name="connsiteX563" fmla="*/ 2127533 w 7467600"/>
              <a:gd name="connsiteY563" fmla="*/ 2348380 h 6858000"/>
              <a:gd name="connsiteX564" fmla="*/ 2358080 w 7467600"/>
              <a:gd name="connsiteY564" fmla="*/ 1866134 h 6858000"/>
              <a:gd name="connsiteX565" fmla="*/ 2407436 w 7467600"/>
              <a:gd name="connsiteY565" fmla="*/ 1651070 h 6858000"/>
              <a:gd name="connsiteX566" fmla="*/ 2448558 w 7467600"/>
              <a:gd name="connsiteY566" fmla="*/ 1373435 h 6858000"/>
              <a:gd name="connsiteX567" fmla="*/ 278707 w 7467600"/>
              <a:gd name="connsiteY567" fmla="*/ 1352270 h 6858000"/>
              <a:gd name="connsiteX568" fmla="*/ 321570 w 7467600"/>
              <a:gd name="connsiteY568" fmla="*/ 1861610 h 6858000"/>
              <a:gd name="connsiteX569" fmla="*/ 294281 w 7467600"/>
              <a:gd name="connsiteY569" fmla="*/ 1440658 h 6858000"/>
              <a:gd name="connsiteX570" fmla="*/ 278707 w 7467600"/>
              <a:gd name="connsiteY570" fmla="*/ 1352270 h 6858000"/>
              <a:gd name="connsiteX571" fmla="*/ 1423821 w 7467600"/>
              <a:gd name="connsiteY571" fmla="*/ 1351958 h 6858000"/>
              <a:gd name="connsiteX572" fmla="*/ 1638521 w 7467600"/>
              <a:gd name="connsiteY572" fmla="*/ 1908470 h 6858000"/>
              <a:gd name="connsiteX573" fmla="*/ 1754199 w 7467600"/>
              <a:gd name="connsiteY573" fmla="*/ 2149284 h 6858000"/>
              <a:gd name="connsiteX574" fmla="*/ 1908359 w 7467600"/>
              <a:gd name="connsiteY574" fmla="*/ 2364988 h 6858000"/>
              <a:gd name="connsiteX575" fmla="*/ 1647661 w 7467600"/>
              <a:gd name="connsiteY575" fmla="*/ 1825945 h 6858000"/>
              <a:gd name="connsiteX576" fmla="*/ 1423821 w 7467600"/>
              <a:gd name="connsiteY576" fmla="*/ 1351958 h 6858000"/>
              <a:gd name="connsiteX577" fmla="*/ 1431890 w 7467600"/>
              <a:gd name="connsiteY577" fmla="*/ 1306475 h 6858000"/>
              <a:gd name="connsiteX578" fmla="*/ 1507597 w 7467600"/>
              <a:gd name="connsiteY578" fmla="*/ 1446132 h 6858000"/>
              <a:gd name="connsiteX579" fmla="*/ 1674586 w 7467600"/>
              <a:gd name="connsiteY579" fmla="*/ 1813832 h 6858000"/>
              <a:gd name="connsiteX580" fmla="*/ 1815950 w 7467600"/>
              <a:gd name="connsiteY580" fmla="*/ 2128564 h 6858000"/>
              <a:gd name="connsiteX581" fmla="*/ 1984242 w 7467600"/>
              <a:gd name="connsiteY581" fmla="*/ 2430829 h 6858000"/>
              <a:gd name="connsiteX582" fmla="*/ 2014023 w 7467600"/>
              <a:gd name="connsiteY582" fmla="*/ 2450995 h 6858000"/>
              <a:gd name="connsiteX583" fmla="*/ 1747337 w 7467600"/>
              <a:gd name="connsiteY583" fmla="*/ 1855264 h 6858000"/>
              <a:gd name="connsiteX584" fmla="*/ 1533749 w 7467600"/>
              <a:gd name="connsiteY584" fmla="*/ 1478656 h 6858000"/>
              <a:gd name="connsiteX585" fmla="*/ 1431890 w 7467600"/>
              <a:gd name="connsiteY585" fmla="*/ 1306475 h 6858000"/>
              <a:gd name="connsiteX586" fmla="*/ 5052692 w 7467600"/>
              <a:gd name="connsiteY586" fmla="*/ 1292994 h 6858000"/>
              <a:gd name="connsiteX587" fmla="*/ 5200661 w 7467600"/>
              <a:gd name="connsiteY587" fmla="*/ 1635186 h 6858000"/>
              <a:gd name="connsiteX588" fmla="*/ 5297138 w 7467600"/>
              <a:gd name="connsiteY588" fmla="*/ 1906351 h 6858000"/>
              <a:gd name="connsiteX589" fmla="*/ 5052692 w 7467600"/>
              <a:gd name="connsiteY589" fmla="*/ 1292994 h 6858000"/>
              <a:gd name="connsiteX590" fmla="*/ 5009948 w 7467600"/>
              <a:gd name="connsiteY590" fmla="*/ 1273619 h 6858000"/>
              <a:gd name="connsiteX591" fmla="*/ 5121777 w 7467600"/>
              <a:gd name="connsiteY591" fmla="*/ 1654213 h 6858000"/>
              <a:gd name="connsiteX592" fmla="*/ 5293545 w 7467600"/>
              <a:gd name="connsiteY592" fmla="*/ 2072247 h 6858000"/>
              <a:gd name="connsiteX593" fmla="*/ 5294042 w 7467600"/>
              <a:gd name="connsiteY593" fmla="*/ 2065019 h 6858000"/>
              <a:gd name="connsiteX594" fmla="*/ 5171936 w 7467600"/>
              <a:gd name="connsiteY594" fmla="*/ 1647613 h 6858000"/>
              <a:gd name="connsiteX595" fmla="*/ 5009948 w 7467600"/>
              <a:gd name="connsiteY595" fmla="*/ 1273619 h 6858000"/>
              <a:gd name="connsiteX596" fmla="*/ 655236 w 7467600"/>
              <a:gd name="connsiteY596" fmla="*/ 1268632 h 6858000"/>
              <a:gd name="connsiteX597" fmla="*/ 839521 w 7467600"/>
              <a:gd name="connsiteY597" fmla="*/ 1685315 h 6858000"/>
              <a:gd name="connsiteX598" fmla="*/ 1109416 w 7467600"/>
              <a:gd name="connsiteY598" fmla="*/ 2061663 h 6858000"/>
              <a:gd name="connsiteX599" fmla="*/ 1298300 w 7467600"/>
              <a:gd name="connsiteY599" fmla="*/ 2247742 h 6858000"/>
              <a:gd name="connsiteX600" fmla="*/ 1125871 w 7467600"/>
              <a:gd name="connsiteY600" fmla="*/ 1989513 h 6858000"/>
              <a:gd name="connsiteX601" fmla="*/ 981574 w 7467600"/>
              <a:gd name="connsiteY601" fmla="*/ 1783157 h 6858000"/>
              <a:gd name="connsiteX602" fmla="*/ 922198 w 7467600"/>
              <a:gd name="connsiteY602" fmla="*/ 1677437 h 6858000"/>
              <a:gd name="connsiteX603" fmla="*/ 869293 w 7467600"/>
              <a:gd name="connsiteY603" fmla="*/ 1583214 h 6858000"/>
              <a:gd name="connsiteX604" fmla="*/ 751431 w 7467600"/>
              <a:gd name="connsiteY604" fmla="*/ 1405731 h 6858000"/>
              <a:gd name="connsiteX605" fmla="*/ 655236 w 7467600"/>
              <a:gd name="connsiteY605" fmla="*/ 1268632 h 6858000"/>
              <a:gd name="connsiteX606" fmla="*/ 6516292 w 7467600"/>
              <a:gd name="connsiteY606" fmla="*/ 1263064 h 6858000"/>
              <a:gd name="connsiteX607" fmla="*/ 5736320 w 7467600"/>
              <a:gd name="connsiteY607" fmla="*/ 1501803 h 6858000"/>
              <a:gd name="connsiteX608" fmla="*/ 6516292 w 7467600"/>
              <a:gd name="connsiteY608" fmla="*/ 1263064 h 6858000"/>
              <a:gd name="connsiteX609" fmla="*/ 291466 w 7467600"/>
              <a:gd name="connsiteY609" fmla="*/ 1250369 h 6858000"/>
              <a:gd name="connsiteX610" fmla="*/ 323180 w 7467600"/>
              <a:gd name="connsiteY610" fmla="*/ 1435283 h 6858000"/>
              <a:gd name="connsiteX611" fmla="*/ 349381 w 7467600"/>
              <a:gd name="connsiteY611" fmla="*/ 1875041 h 6858000"/>
              <a:gd name="connsiteX612" fmla="*/ 374363 w 7467600"/>
              <a:gd name="connsiteY612" fmla="*/ 1506494 h 6858000"/>
              <a:gd name="connsiteX613" fmla="*/ 302168 w 7467600"/>
              <a:gd name="connsiteY613" fmla="*/ 1274495 h 6858000"/>
              <a:gd name="connsiteX614" fmla="*/ 291466 w 7467600"/>
              <a:gd name="connsiteY614" fmla="*/ 1250369 h 6858000"/>
              <a:gd name="connsiteX615" fmla="*/ 678222 w 7467600"/>
              <a:gd name="connsiteY615" fmla="*/ 1248670 h 6858000"/>
              <a:gd name="connsiteX616" fmla="*/ 775536 w 7467600"/>
              <a:gd name="connsiteY616" fmla="*/ 1388015 h 6858000"/>
              <a:gd name="connsiteX617" fmla="*/ 894529 w 7467600"/>
              <a:gd name="connsiteY617" fmla="*/ 1567739 h 6858000"/>
              <a:gd name="connsiteX618" fmla="*/ 948000 w 7467600"/>
              <a:gd name="connsiteY618" fmla="*/ 1663088 h 6858000"/>
              <a:gd name="connsiteX619" fmla="*/ 1006812 w 7467600"/>
              <a:gd name="connsiteY619" fmla="*/ 1767683 h 6858000"/>
              <a:gd name="connsiteX620" fmla="*/ 1149133 w 7467600"/>
              <a:gd name="connsiteY620" fmla="*/ 1971513 h 6858000"/>
              <a:gd name="connsiteX621" fmla="*/ 1333952 w 7467600"/>
              <a:gd name="connsiteY621" fmla="*/ 2251620 h 6858000"/>
              <a:gd name="connsiteX622" fmla="*/ 1337329 w 7467600"/>
              <a:gd name="connsiteY622" fmla="*/ 2258350 h 6858000"/>
              <a:gd name="connsiteX623" fmla="*/ 1014726 w 7467600"/>
              <a:gd name="connsiteY623" fmla="*/ 1615556 h 6858000"/>
              <a:gd name="connsiteX624" fmla="*/ 678222 w 7467600"/>
              <a:gd name="connsiteY624" fmla="*/ 1248670 h 6858000"/>
              <a:gd name="connsiteX625" fmla="*/ 6691602 w 7467600"/>
              <a:gd name="connsiteY625" fmla="*/ 1140573 h 6858000"/>
              <a:gd name="connsiteX626" fmla="*/ 6571100 w 7467600"/>
              <a:gd name="connsiteY626" fmla="*/ 1183662 h 6858000"/>
              <a:gd name="connsiteX627" fmla="*/ 6241687 w 7467600"/>
              <a:gd name="connsiteY627" fmla="*/ 1257600 h 6858000"/>
              <a:gd name="connsiteX628" fmla="*/ 5693009 w 7467600"/>
              <a:gd name="connsiteY628" fmla="*/ 1478256 h 6858000"/>
              <a:gd name="connsiteX629" fmla="*/ 6548420 w 7467600"/>
              <a:gd name="connsiteY629" fmla="*/ 1214599 h 6858000"/>
              <a:gd name="connsiteX630" fmla="*/ 6605473 w 7467600"/>
              <a:gd name="connsiteY630" fmla="*/ 1184686 h 6858000"/>
              <a:gd name="connsiteX631" fmla="*/ 6691602 w 7467600"/>
              <a:gd name="connsiteY631" fmla="*/ 1140573 h 6858000"/>
              <a:gd name="connsiteX632" fmla="*/ 4002475 w 7467600"/>
              <a:gd name="connsiteY632" fmla="*/ 1037802 h 6858000"/>
              <a:gd name="connsiteX633" fmla="*/ 4000324 w 7467600"/>
              <a:gd name="connsiteY633" fmla="*/ 1039362 h 6858000"/>
              <a:gd name="connsiteX634" fmla="*/ 4002862 w 7467600"/>
              <a:gd name="connsiteY634" fmla="*/ 1042866 h 6858000"/>
              <a:gd name="connsiteX635" fmla="*/ 4002475 w 7467600"/>
              <a:gd name="connsiteY635" fmla="*/ 1037802 h 6858000"/>
              <a:gd name="connsiteX636" fmla="*/ 506322 w 7467600"/>
              <a:gd name="connsiteY636" fmla="*/ 1020997 h 6858000"/>
              <a:gd name="connsiteX637" fmla="*/ 533068 w 7467600"/>
              <a:gd name="connsiteY637" fmla="*/ 1029409 h 6858000"/>
              <a:gd name="connsiteX638" fmla="*/ 1232525 w 7467600"/>
              <a:gd name="connsiteY638" fmla="*/ 1804675 h 6858000"/>
              <a:gd name="connsiteX639" fmla="*/ 1388858 w 7467600"/>
              <a:gd name="connsiteY639" fmla="*/ 2368011 h 6858000"/>
              <a:gd name="connsiteX640" fmla="*/ 1384098 w 7467600"/>
              <a:gd name="connsiteY640" fmla="*/ 2378125 h 6858000"/>
              <a:gd name="connsiteX641" fmla="*/ 1425393 w 7467600"/>
              <a:gd name="connsiteY641" fmla="*/ 2589124 h 6858000"/>
              <a:gd name="connsiteX642" fmla="*/ 1424001 w 7467600"/>
              <a:gd name="connsiteY642" fmla="*/ 2597541 h 6858000"/>
              <a:gd name="connsiteX643" fmla="*/ 2152729 w 7467600"/>
              <a:gd name="connsiteY643" fmla="*/ 2864487 h 6858000"/>
              <a:gd name="connsiteX644" fmla="*/ 2020609 w 7467600"/>
              <a:gd name="connsiteY644" fmla="*/ 2539671 h 6858000"/>
              <a:gd name="connsiteX645" fmla="*/ 2018920 w 7467600"/>
              <a:gd name="connsiteY645" fmla="*/ 2536309 h 6858000"/>
              <a:gd name="connsiteX646" fmla="*/ 1342441 w 7467600"/>
              <a:gd name="connsiteY646" fmla="*/ 1173017 h 6858000"/>
              <a:gd name="connsiteX647" fmla="*/ 1367925 w 7467600"/>
              <a:gd name="connsiteY647" fmla="*/ 1135648 h 6858000"/>
              <a:gd name="connsiteX648" fmla="*/ 1771401 w 7467600"/>
              <a:gd name="connsiteY648" fmla="*/ 1806673 h 6858000"/>
              <a:gd name="connsiteX649" fmla="*/ 1972385 w 7467600"/>
              <a:gd name="connsiteY649" fmla="*/ 2198735 h 6858000"/>
              <a:gd name="connsiteX650" fmla="*/ 2040892 w 7467600"/>
              <a:gd name="connsiteY650" fmla="*/ 2405205 h 6858000"/>
              <a:gd name="connsiteX651" fmla="*/ 2131689 w 7467600"/>
              <a:gd name="connsiteY651" fmla="*/ 1936926 h 6858000"/>
              <a:gd name="connsiteX652" fmla="*/ 2454820 w 7467600"/>
              <a:gd name="connsiteY652" fmla="*/ 1248808 h 6858000"/>
              <a:gd name="connsiteX653" fmla="*/ 2492512 w 7467600"/>
              <a:gd name="connsiteY653" fmla="*/ 1302920 h 6858000"/>
              <a:gd name="connsiteX654" fmla="*/ 2081216 w 7467600"/>
              <a:gd name="connsiteY654" fmla="*/ 2527513 h 6858000"/>
              <a:gd name="connsiteX655" fmla="*/ 2081211 w 7467600"/>
              <a:gd name="connsiteY655" fmla="*/ 2528916 h 6858000"/>
              <a:gd name="connsiteX656" fmla="*/ 2199067 w 7467600"/>
              <a:gd name="connsiteY656" fmla="*/ 2884061 h 6858000"/>
              <a:gd name="connsiteX657" fmla="*/ 3192586 w 7467600"/>
              <a:gd name="connsiteY657" fmla="*/ 3411496 h 6858000"/>
              <a:gd name="connsiteX658" fmla="*/ 3182620 w 7467600"/>
              <a:gd name="connsiteY658" fmla="*/ 3483279 h 6858000"/>
              <a:gd name="connsiteX659" fmla="*/ 2435119 w 7467600"/>
              <a:gd name="connsiteY659" fmla="*/ 3080173 h 6858000"/>
              <a:gd name="connsiteX660" fmla="*/ 2410152 w 7467600"/>
              <a:gd name="connsiteY660" fmla="*/ 3063751 h 6858000"/>
              <a:gd name="connsiteX661" fmla="*/ 2408099 w 7467600"/>
              <a:gd name="connsiteY661" fmla="*/ 3064403 h 6858000"/>
              <a:gd name="connsiteX662" fmla="*/ 2407218 w 7467600"/>
              <a:gd name="connsiteY662" fmla="*/ 3070324 h 6858000"/>
              <a:gd name="connsiteX663" fmla="*/ 2380138 w 7467600"/>
              <a:gd name="connsiteY663" fmla="*/ 3099341 h 6858000"/>
              <a:gd name="connsiteX664" fmla="*/ 1765923 w 7467600"/>
              <a:gd name="connsiteY664" fmla="*/ 3581043 h 6858000"/>
              <a:gd name="connsiteX665" fmla="*/ 1702258 w 7467600"/>
              <a:gd name="connsiteY665" fmla="*/ 3612286 h 6858000"/>
              <a:gd name="connsiteX666" fmla="*/ 1538370 w 7467600"/>
              <a:gd name="connsiteY666" fmla="*/ 3811804 h 6858000"/>
              <a:gd name="connsiteX667" fmla="*/ 542867 w 7467600"/>
              <a:gd name="connsiteY667" fmla="*/ 4944092 h 6858000"/>
              <a:gd name="connsiteX668" fmla="*/ 515800 w 7467600"/>
              <a:gd name="connsiteY668" fmla="*/ 4862180 h 6858000"/>
              <a:gd name="connsiteX669" fmla="*/ 909145 w 7467600"/>
              <a:gd name="connsiteY669" fmla="*/ 4199225 h 6858000"/>
              <a:gd name="connsiteX670" fmla="*/ 1214067 w 7467600"/>
              <a:gd name="connsiteY670" fmla="*/ 3908561 h 6858000"/>
              <a:gd name="connsiteX671" fmla="*/ 640967 w 7467600"/>
              <a:gd name="connsiteY671" fmla="*/ 4105601 h 6858000"/>
              <a:gd name="connsiteX672" fmla="*/ 112563 w 7467600"/>
              <a:gd name="connsiteY672" fmla="*/ 4396952 h 6858000"/>
              <a:gd name="connsiteX673" fmla="*/ 0 w 7467600"/>
              <a:gd name="connsiteY673" fmla="*/ 4466006 h 6858000"/>
              <a:gd name="connsiteX674" fmla="*/ 0 w 7467600"/>
              <a:gd name="connsiteY674" fmla="*/ 4233763 h 6858000"/>
              <a:gd name="connsiteX675" fmla="*/ 36881 w 7467600"/>
              <a:gd name="connsiteY675" fmla="*/ 4200118 h 6858000"/>
              <a:gd name="connsiteX676" fmla="*/ 910534 w 7467600"/>
              <a:gd name="connsiteY676" fmla="*/ 3629753 h 6858000"/>
              <a:gd name="connsiteX677" fmla="*/ 1578717 w 7467600"/>
              <a:gd name="connsiteY677" fmla="*/ 3575982 h 6858000"/>
              <a:gd name="connsiteX678" fmla="*/ 2338780 w 7467600"/>
              <a:gd name="connsiteY678" fmla="*/ 3033725 h 6858000"/>
              <a:gd name="connsiteX679" fmla="*/ 1807991 w 7467600"/>
              <a:gd name="connsiteY679" fmla="*/ 2807184 h 6858000"/>
              <a:gd name="connsiteX680" fmla="*/ 1416358 w 7467600"/>
              <a:gd name="connsiteY680" fmla="*/ 3112571 h 6858000"/>
              <a:gd name="connsiteX681" fmla="*/ 939066 w 7467600"/>
              <a:gd name="connsiteY681" fmla="*/ 3378798 h 6858000"/>
              <a:gd name="connsiteX682" fmla="*/ 115099 w 7467600"/>
              <a:gd name="connsiteY682" fmla="*/ 3607650 h 6858000"/>
              <a:gd name="connsiteX683" fmla="*/ 97284 w 7467600"/>
              <a:gd name="connsiteY683" fmla="*/ 3520393 h 6858000"/>
              <a:gd name="connsiteX684" fmla="*/ 922050 w 7467600"/>
              <a:gd name="connsiteY684" fmla="*/ 3074867 h 6858000"/>
              <a:gd name="connsiteX685" fmla="*/ 1405265 w 7467600"/>
              <a:gd name="connsiteY685" fmla="*/ 3016319 h 6858000"/>
              <a:gd name="connsiteX686" fmla="*/ 1407512 w 7467600"/>
              <a:gd name="connsiteY686" fmla="*/ 3018001 h 6858000"/>
              <a:gd name="connsiteX687" fmla="*/ 1726266 w 7467600"/>
              <a:gd name="connsiteY687" fmla="*/ 2777274 h 6858000"/>
              <a:gd name="connsiteX688" fmla="*/ 625390 w 7467600"/>
              <a:gd name="connsiteY688" fmla="*/ 2514541 h 6858000"/>
              <a:gd name="connsiteX689" fmla="*/ 619799 w 7467600"/>
              <a:gd name="connsiteY689" fmla="*/ 2527180 h 6858000"/>
              <a:gd name="connsiteX690" fmla="*/ 310030 w 7467600"/>
              <a:gd name="connsiteY690" fmla="*/ 2771818 h 6858000"/>
              <a:gd name="connsiteX691" fmla="*/ 173877 w 7467600"/>
              <a:gd name="connsiteY691" fmla="*/ 2937056 h 6858000"/>
              <a:gd name="connsiteX692" fmla="*/ 77889 w 7467600"/>
              <a:gd name="connsiteY692" fmla="*/ 3138440 h 6858000"/>
              <a:gd name="connsiteX693" fmla="*/ 0 w 7467600"/>
              <a:gd name="connsiteY693" fmla="*/ 3271395 h 6858000"/>
              <a:gd name="connsiteX694" fmla="*/ 0 w 7467600"/>
              <a:gd name="connsiteY694" fmla="*/ 3153002 h 6858000"/>
              <a:gd name="connsiteX695" fmla="*/ 2386 w 7467600"/>
              <a:gd name="connsiteY695" fmla="*/ 3149203 h 6858000"/>
              <a:gd name="connsiteX696" fmla="*/ 89753 w 7467600"/>
              <a:gd name="connsiteY696" fmla="*/ 2987702 h 6858000"/>
              <a:gd name="connsiteX697" fmla="*/ 76869 w 7467600"/>
              <a:gd name="connsiteY697" fmla="*/ 3005404 h 6858000"/>
              <a:gd name="connsiteX698" fmla="*/ 32049 w 7467600"/>
              <a:gd name="connsiteY698" fmla="*/ 3065814 h 6858000"/>
              <a:gd name="connsiteX699" fmla="*/ 0 w 7467600"/>
              <a:gd name="connsiteY699" fmla="*/ 3108744 h 6858000"/>
              <a:gd name="connsiteX700" fmla="*/ 0 w 7467600"/>
              <a:gd name="connsiteY700" fmla="*/ 3058059 h 6858000"/>
              <a:gd name="connsiteX701" fmla="*/ 7610 w 7467600"/>
              <a:gd name="connsiteY701" fmla="*/ 3047889 h 6858000"/>
              <a:gd name="connsiteX702" fmla="*/ 52419 w 7467600"/>
              <a:gd name="connsiteY702" fmla="*/ 2987479 h 6858000"/>
              <a:gd name="connsiteX703" fmla="*/ 59142 w 7467600"/>
              <a:gd name="connsiteY703" fmla="*/ 2978488 h 6858000"/>
              <a:gd name="connsiteX704" fmla="*/ 0 w 7467600"/>
              <a:gd name="connsiteY704" fmla="*/ 3015334 h 6858000"/>
              <a:gd name="connsiteX705" fmla="*/ 0 w 7467600"/>
              <a:gd name="connsiteY705" fmla="*/ 2914286 h 6858000"/>
              <a:gd name="connsiteX706" fmla="*/ 36383 w 7467600"/>
              <a:gd name="connsiteY706" fmla="*/ 2901128 h 6858000"/>
              <a:gd name="connsiteX707" fmla="*/ 156329 w 7467600"/>
              <a:gd name="connsiteY707" fmla="*/ 2840533 h 6858000"/>
              <a:gd name="connsiteX708" fmla="*/ 358355 w 7467600"/>
              <a:gd name="connsiteY708" fmla="*/ 2620471 h 6858000"/>
              <a:gd name="connsiteX709" fmla="*/ 510577 w 7467600"/>
              <a:gd name="connsiteY709" fmla="*/ 2501244 h 6858000"/>
              <a:gd name="connsiteX710" fmla="*/ 211967 w 7467600"/>
              <a:gd name="connsiteY710" fmla="*/ 2479171 h 6858000"/>
              <a:gd name="connsiteX711" fmla="*/ 0 w 7467600"/>
              <a:gd name="connsiteY711" fmla="*/ 2476398 h 6858000"/>
              <a:gd name="connsiteX712" fmla="*/ 0 w 7467600"/>
              <a:gd name="connsiteY712" fmla="*/ 2389189 h 6858000"/>
              <a:gd name="connsiteX713" fmla="*/ 103062 w 7467600"/>
              <a:gd name="connsiteY713" fmla="*/ 2389518 h 6858000"/>
              <a:gd name="connsiteX714" fmla="*/ 510734 w 7467600"/>
              <a:gd name="connsiteY714" fmla="*/ 2416201 h 6858000"/>
              <a:gd name="connsiteX715" fmla="*/ 279257 w 7467600"/>
              <a:gd name="connsiteY715" fmla="*/ 2092102 h 6858000"/>
              <a:gd name="connsiteX716" fmla="*/ 65265 w 7467600"/>
              <a:gd name="connsiteY716" fmla="*/ 2006049 h 6858000"/>
              <a:gd name="connsiteX717" fmla="*/ 0 w 7467600"/>
              <a:gd name="connsiteY717" fmla="*/ 1982532 h 6858000"/>
              <a:gd name="connsiteX718" fmla="*/ 0 w 7467600"/>
              <a:gd name="connsiteY718" fmla="*/ 1912789 h 6858000"/>
              <a:gd name="connsiteX719" fmla="*/ 97460 w 7467600"/>
              <a:gd name="connsiteY719" fmla="*/ 1953725 h 6858000"/>
              <a:gd name="connsiteX720" fmla="*/ 221272 w 7467600"/>
              <a:gd name="connsiteY720" fmla="*/ 1980766 h 6858000"/>
              <a:gd name="connsiteX721" fmla="*/ 116765 w 7467600"/>
              <a:gd name="connsiteY721" fmla="*/ 1911033 h 6858000"/>
              <a:gd name="connsiteX722" fmla="*/ 16405 w 7467600"/>
              <a:gd name="connsiteY722" fmla="*/ 1803412 h 6858000"/>
              <a:gd name="connsiteX723" fmla="*/ 0 w 7467600"/>
              <a:gd name="connsiteY723" fmla="*/ 1784777 h 6858000"/>
              <a:gd name="connsiteX724" fmla="*/ 0 w 7467600"/>
              <a:gd name="connsiteY724" fmla="*/ 1740082 h 6858000"/>
              <a:gd name="connsiteX725" fmla="*/ 39394 w 7467600"/>
              <a:gd name="connsiteY725" fmla="*/ 1784856 h 6858000"/>
              <a:gd name="connsiteX726" fmla="*/ 135813 w 7467600"/>
              <a:gd name="connsiteY726" fmla="*/ 1888838 h 6858000"/>
              <a:gd name="connsiteX727" fmla="*/ 242575 w 7467600"/>
              <a:gd name="connsiteY727" fmla="*/ 1958841 h 6858000"/>
              <a:gd name="connsiteX728" fmla="*/ 82197 w 7467600"/>
              <a:gd name="connsiteY728" fmla="*/ 1754826 h 6858000"/>
              <a:gd name="connsiteX729" fmla="*/ 0 w 7467600"/>
              <a:gd name="connsiteY729" fmla="*/ 1679650 h 6858000"/>
              <a:gd name="connsiteX730" fmla="*/ 0 w 7467600"/>
              <a:gd name="connsiteY730" fmla="*/ 1602463 h 6858000"/>
              <a:gd name="connsiteX731" fmla="*/ 84689 w 7467600"/>
              <a:gd name="connsiteY731" fmla="*/ 1677442 h 6858000"/>
              <a:gd name="connsiteX732" fmla="*/ 298437 w 7467600"/>
              <a:gd name="connsiteY732" fmla="*/ 1968019 h 6858000"/>
              <a:gd name="connsiteX733" fmla="*/ 227269 w 7467600"/>
              <a:gd name="connsiteY733" fmla="*/ 1114064 h 6858000"/>
              <a:gd name="connsiteX734" fmla="*/ 248003 w 7467600"/>
              <a:gd name="connsiteY734" fmla="*/ 1089613 h 6858000"/>
              <a:gd name="connsiteX735" fmla="*/ 427020 w 7467600"/>
              <a:gd name="connsiteY735" fmla="*/ 1619803 h 6858000"/>
              <a:gd name="connsiteX736" fmla="*/ 340345 w 7467600"/>
              <a:gd name="connsiteY736" fmla="*/ 2027739 h 6858000"/>
              <a:gd name="connsiteX737" fmla="*/ 360865 w 7467600"/>
              <a:gd name="connsiteY737" fmla="*/ 2044827 h 6858000"/>
              <a:gd name="connsiteX738" fmla="*/ 560414 w 7467600"/>
              <a:gd name="connsiteY738" fmla="*/ 2421457 h 6858000"/>
              <a:gd name="connsiteX739" fmla="*/ 1359703 w 7467600"/>
              <a:gd name="connsiteY739" fmla="*/ 2578554 h 6858000"/>
              <a:gd name="connsiteX740" fmla="*/ 1359422 w 7467600"/>
              <a:gd name="connsiteY740" fmla="*/ 2577994 h 6858000"/>
              <a:gd name="connsiteX741" fmla="*/ 828701 w 7467600"/>
              <a:gd name="connsiteY741" fmla="*/ 1839520 h 6858000"/>
              <a:gd name="connsiteX742" fmla="*/ 494427 w 7467600"/>
              <a:gd name="connsiteY742" fmla="*/ 1092333 h 6858000"/>
              <a:gd name="connsiteX743" fmla="*/ 506322 w 7467600"/>
              <a:gd name="connsiteY743" fmla="*/ 1020997 h 6858000"/>
              <a:gd name="connsiteX744" fmla="*/ 4570198 w 7467600"/>
              <a:gd name="connsiteY744" fmla="*/ 978081 h 6858000"/>
              <a:gd name="connsiteX745" fmla="*/ 4523691 w 7467600"/>
              <a:gd name="connsiteY745" fmla="*/ 1127776 h 6858000"/>
              <a:gd name="connsiteX746" fmla="*/ 4509875 w 7467600"/>
              <a:gd name="connsiteY746" fmla="*/ 1167552 h 6858000"/>
              <a:gd name="connsiteX747" fmla="*/ 4478168 w 7467600"/>
              <a:gd name="connsiteY747" fmla="*/ 1260735 h 6858000"/>
              <a:gd name="connsiteX748" fmla="*/ 4409309 w 7467600"/>
              <a:gd name="connsiteY748" fmla="*/ 1666996 h 6858000"/>
              <a:gd name="connsiteX749" fmla="*/ 4370031 w 7467600"/>
              <a:gd name="connsiteY749" fmla="*/ 1955666 h 6858000"/>
              <a:gd name="connsiteX750" fmla="*/ 4570198 w 7467600"/>
              <a:gd name="connsiteY750" fmla="*/ 978081 h 6858000"/>
              <a:gd name="connsiteX751" fmla="*/ 4557898 w 7467600"/>
              <a:gd name="connsiteY751" fmla="*/ 900011 h 6858000"/>
              <a:gd name="connsiteX752" fmla="*/ 4344840 w 7467600"/>
              <a:gd name="connsiteY752" fmla="*/ 1922038 h 6858000"/>
              <a:gd name="connsiteX753" fmla="*/ 4378710 w 7467600"/>
              <a:gd name="connsiteY753" fmla="*/ 1665516 h 6858000"/>
              <a:gd name="connsiteX754" fmla="*/ 4448798 w 7467600"/>
              <a:gd name="connsiteY754" fmla="*/ 1253024 h 6858000"/>
              <a:gd name="connsiteX755" fmla="*/ 4480315 w 7467600"/>
              <a:gd name="connsiteY755" fmla="*/ 1158454 h 6858000"/>
              <a:gd name="connsiteX756" fmla="*/ 4494133 w 7467600"/>
              <a:gd name="connsiteY756" fmla="*/ 1118676 h 6858000"/>
              <a:gd name="connsiteX757" fmla="*/ 4557898 w 7467600"/>
              <a:gd name="connsiteY757" fmla="*/ 900011 h 6858000"/>
              <a:gd name="connsiteX758" fmla="*/ 5870151 w 7467600"/>
              <a:gd name="connsiteY758" fmla="*/ 898890 h 6858000"/>
              <a:gd name="connsiteX759" fmla="*/ 5861335 w 7467600"/>
              <a:gd name="connsiteY759" fmla="*/ 899177 h 6858000"/>
              <a:gd name="connsiteX760" fmla="*/ 5843702 w 7467600"/>
              <a:gd name="connsiteY760" fmla="*/ 899748 h 6858000"/>
              <a:gd name="connsiteX761" fmla="*/ 5651107 w 7467600"/>
              <a:gd name="connsiteY761" fmla="*/ 920306 h 6858000"/>
              <a:gd name="connsiteX762" fmla="*/ 5459407 w 7467600"/>
              <a:gd name="connsiteY762" fmla="*/ 940975 h 6858000"/>
              <a:gd name="connsiteX763" fmla="*/ 5374846 w 7467600"/>
              <a:gd name="connsiteY763" fmla="*/ 941988 h 6858000"/>
              <a:gd name="connsiteX764" fmla="*/ 5256105 w 7467600"/>
              <a:gd name="connsiteY764" fmla="*/ 945632 h 6858000"/>
              <a:gd name="connsiteX765" fmla="*/ 5107071 w 7467600"/>
              <a:gd name="connsiteY765" fmla="*/ 969720 h 6858000"/>
              <a:gd name="connsiteX766" fmla="*/ 4998681 w 7467600"/>
              <a:gd name="connsiteY766" fmla="*/ 988771 h 6858000"/>
              <a:gd name="connsiteX767" fmla="*/ 5870151 w 7467600"/>
              <a:gd name="connsiteY767" fmla="*/ 898890 h 6858000"/>
              <a:gd name="connsiteX768" fmla="*/ 5504425 w 7467600"/>
              <a:gd name="connsiteY768" fmla="*/ 848067 h 6858000"/>
              <a:gd name="connsiteX769" fmla="*/ 4968849 w 7467600"/>
              <a:gd name="connsiteY769" fmla="*/ 962318 h 6858000"/>
              <a:gd name="connsiteX770" fmla="*/ 5104039 w 7467600"/>
              <a:gd name="connsiteY770" fmla="*/ 940634 h 6858000"/>
              <a:gd name="connsiteX771" fmla="*/ 5256311 w 7467600"/>
              <a:gd name="connsiteY771" fmla="*/ 916490 h 6858000"/>
              <a:gd name="connsiteX772" fmla="*/ 5377381 w 7467600"/>
              <a:gd name="connsiteY772" fmla="*/ 912671 h 6858000"/>
              <a:gd name="connsiteX773" fmla="*/ 5460148 w 7467600"/>
              <a:gd name="connsiteY773" fmla="*/ 911442 h 6858000"/>
              <a:gd name="connsiteX774" fmla="*/ 5648971 w 7467600"/>
              <a:gd name="connsiteY774" fmla="*/ 891331 h 6858000"/>
              <a:gd name="connsiteX775" fmla="*/ 5844807 w 7467600"/>
              <a:gd name="connsiteY775" fmla="*/ 870718 h 6858000"/>
              <a:gd name="connsiteX776" fmla="*/ 5862975 w 7467600"/>
              <a:gd name="connsiteY776" fmla="*/ 869756 h 6858000"/>
              <a:gd name="connsiteX777" fmla="*/ 5920887 w 7467600"/>
              <a:gd name="connsiteY777" fmla="*/ 865929 h 6858000"/>
              <a:gd name="connsiteX778" fmla="*/ 5504425 w 7467600"/>
              <a:gd name="connsiteY778" fmla="*/ 848067 h 6858000"/>
              <a:gd name="connsiteX779" fmla="*/ 3607114 w 7467600"/>
              <a:gd name="connsiteY779" fmla="*/ 467441 h 6858000"/>
              <a:gd name="connsiteX780" fmla="*/ 3296242 w 7467600"/>
              <a:gd name="connsiteY780" fmla="*/ 807991 h 6858000"/>
              <a:gd name="connsiteX781" fmla="*/ 3174674 w 7467600"/>
              <a:gd name="connsiteY781" fmla="*/ 919759 h 6858000"/>
              <a:gd name="connsiteX782" fmla="*/ 3042978 w 7467600"/>
              <a:gd name="connsiteY782" fmla="*/ 1054894 h 6858000"/>
              <a:gd name="connsiteX783" fmla="*/ 2968914 w 7467600"/>
              <a:gd name="connsiteY783" fmla="*/ 1133756 h 6858000"/>
              <a:gd name="connsiteX784" fmla="*/ 3103823 w 7467600"/>
              <a:gd name="connsiteY784" fmla="*/ 1026814 h 6858000"/>
              <a:gd name="connsiteX785" fmla="*/ 3607114 w 7467600"/>
              <a:gd name="connsiteY785" fmla="*/ 467441 h 6858000"/>
              <a:gd name="connsiteX786" fmla="*/ 3744487 w 7467600"/>
              <a:gd name="connsiteY786" fmla="*/ 383136 h 6858000"/>
              <a:gd name="connsiteX787" fmla="*/ 3970213 w 7467600"/>
              <a:gd name="connsiteY787" fmla="*/ 995559 h 6858000"/>
              <a:gd name="connsiteX788" fmla="*/ 3744487 w 7467600"/>
              <a:gd name="connsiteY788" fmla="*/ 383136 h 6858000"/>
              <a:gd name="connsiteX789" fmla="*/ 3624562 w 7467600"/>
              <a:gd name="connsiteY789" fmla="*/ 367041 h 6858000"/>
              <a:gd name="connsiteX790" fmla="*/ 3489712 w 7467600"/>
              <a:gd name="connsiteY790" fmla="*/ 485386 h 6858000"/>
              <a:gd name="connsiteX791" fmla="*/ 3182994 w 7467600"/>
              <a:gd name="connsiteY791" fmla="*/ 828265 h 6858000"/>
              <a:gd name="connsiteX792" fmla="*/ 2892114 w 7467600"/>
              <a:gd name="connsiteY792" fmla="*/ 1172635 h 6858000"/>
              <a:gd name="connsiteX793" fmla="*/ 3021459 w 7467600"/>
              <a:gd name="connsiteY793" fmla="*/ 1035385 h 6858000"/>
              <a:gd name="connsiteX794" fmla="*/ 3153873 w 7467600"/>
              <a:gd name="connsiteY794" fmla="*/ 898971 h 6858000"/>
              <a:gd name="connsiteX795" fmla="*/ 3276511 w 7467600"/>
              <a:gd name="connsiteY795" fmla="*/ 786423 h 6858000"/>
              <a:gd name="connsiteX796" fmla="*/ 3584154 w 7467600"/>
              <a:gd name="connsiteY796" fmla="*/ 448218 h 6858000"/>
              <a:gd name="connsiteX797" fmla="*/ 3624562 w 7467600"/>
              <a:gd name="connsiteY797" fmla="*/ 367041 h 6858000"/>
              <a:gd name="connsiteX798" fmla="*/ 3766672 w 7467600"/>
              <a:gd name="connsiteY798" fmla="*/ 359429 h 6858000"/>
              <a:gd name="connsiteX799" fmla="*/ 3996338 w 7467600"/>
              <a:gd name="connsiteY799" fmla="*/ 968237 h 6858000"/>
              <a:gd name="connsiteX800" fmla="*/ 3766672 w 7467600"/>
              <a:gd name="connsiteY800" fmla="*/ 359429 h 6858000"/>
              <a:gd name="connsiteX801" fmla="*/ 5805386 w 7467600"/>
              <a:gd name="connsiteY801" fmla="*/ 239240 h 6858000"/>
              <a:gd name="connsiteX802" fmla="*/ 5736947 w 7467600"/>
              <a:gd name="connsiteY802" fmla="*/ 261367 h 6858000"/>
              <a:gd name="connsiteX803" fmla="*/ 5427012 w 7467600"/>
              <a:gd name="connsiteY803" fmla="*/ 311272 h 6858000"/>
              <a:gd name="connsiteX804" fmla="*/ 5147818 w 7467600"/>
              <a:gd name="connsiteY804" fmla="*/ 322112 h 6858000"/>
              <a:gd name="connsiteX805" fmla="*/ 5060854 w 7467600"/>
              <a:gd name="connsiteY805" fmla="*/ 311882 h 6858000"/>
              <a:gd name="connsiteX806" fmla="*/ 4945989 w 7467600"/>
              <a:gd name="connsiteY806" fmla="*/ 300516 h 6858000"/>
              <a:gd name="connsiteX807" fmla="*/ 5410479 w 7467600"/>
              <a:gd name="connsiteY807" fmla="*/ 348434 h 6858000"/>
              <a:gd name="connsiteX808" fmla="*/ 5805386 w 7467600"/>
              <a:gd name="connsiteY808" fmla="*/ 239240 h 6858000"/>
              <a:gd name="connsiteX809" fmla="*/ 5905192 w 7467600"/>
              <a:gd name="connsiteY809" fmla="*/ 163079 h 6858000"/>
              <a:gd name="connsiteX810" fmla="*/ 5865655 w 7467600"/>
              <a:gd name="connsiteY810" fmla="*/ 171901 h 6858000"/>
              <a:gd name="connsiteX811" fmla="*/ 5259740 w 7467600"/>
              <a:gd name="connsiteY811" fmla="*/ 257013 h 6858000"/>
              <a:gd name="connsiteX812" fmla="*/ 5208466 w 7467600"/>
              <a:gd name="connsiteY812" fmla="*/ 257550 h 6858000"/>
              <a:gd name="connsiteX813" fmla="*/ 4980204 w 7467600"/>
              <a:gd name="connsiteY813" fmla="*/ 271903 h 6858000"/>
              <a:gd name="connsiteX814" fmla="*/ 5068068 w 7467600"/>
              <a:gd name="connsiteY814" fmla="*/ 282244 h 6858000"/>
              <a:gd name="connsiteX815" fmla="*/ 5153231 w 7467600"/>
              <a:gd name="connsiteY815" fmla="*/ 292240 h 6858000"/>
              <a:gd name="connsiteX816" fmla="*/ 5426491 w 7467600"/>
              <a:gd name="connsiteY816" fmla="*/ 281128 h 6858000"/>
              <a:gd name="connsiteX817" fmla="*/ 5731212 w 7467600"/>
              <a:gd name="connsiteY817" fmla="*/ 231951 h 6858000"/>
              <a:gd name="connsiteX818" fmla="*/ 5905192 w 7467600"/>
              <a:gd name="connsiteY818" fmla="*/ 163079 h 6858000"/>
              <a:gd name="connsiteX819" fmla="*/ 5944437 w 7467600"/>
              <a:gd name="connsiteY819" fmla="*/ 113829 h 6858000"/>
              <a:gd name="connsiteX820" fmla="*/ 5825032 w 7467600"/>
              <a:gd name="connsiteY820" fmla="*/ 146405 h 6858000"/>
              <a:gd name="connsiteX821" fmla="*/ 4955599 w 7467600"/>
              <a:gd name="connsiteY821" fmla="*/ 247008 h 6858000"/>
              <a:gd name="connsiteX822" fmla="*/ 5210104 w 7467600"/>
              <a:gd name="connsiteY822" fmla="*/ 228123 h 6858000"/>
              <a:gd name="connsiteX823" fmla="*/ 5261015 w 7467600"/>
              <a:gd name="connsiteY823" fmla="*/ 227087 h 6858000"/>
              <a:gd name="connsiteX824" fmla="*/ 5861181 w 7467600"/>
              <a:gd name="connsiteY824" fmla="*/ 143093 h 6858000"/>
              <a:gd name="connsiteX825" fmla="*/ 5961252 w 7467600"/>
              <a:gd name="connsiteY825" fmla="*/ 114820 h 6858000"/>
              <a:gd name="connsiteX826" fmla="*/ 5944437 w 7467600"/>
              <a:gd name="connsiteY826" fmla="*/ 113829 h 6858000"/>
              <a:gd name="connsiteX827" fmla="*/ 3882765 w 7467600"/>
              <a:gd name="connsiteY827" fmla="*/ 0 h 6858000"/>
              <a:gd name="connsiteX828" fmla="*/ 3995099 w 7467600"/>
              <a:gd name="connsiteY828" fmla="*/ 0 h 6858000"/>
              <a:gd name="connsiteX829" fmla="*/ 4163818 w 7467600"/>
              <a:gd name="connsiteY829" fmla="*/ 234104 h 6858000"/>
              <a:gd name="connsiteX830" fmla="*/ 4172099 w 7467600"/>
              <a:gd name="connsiteY830" fmla="*/ 234207 h 6858000"/>
              <a:gd name="connsiteX831" fmla="*/ 4784282 w 7467600"/>
              <a:gd name="connsiteY831" fmla="*/ 276561 h 6858000"/>
              <a:gd name="connsiteX832" fmla="*/ 4801687 w 7467600"/>
              <a:gd name="connsiteY832" fmla="*/ 267764 h 6858000"/>
              <a:gd name="connsiteX833" fmla="*/ 6082788 w 7467600"/>
              <a:gd name="connsiteY833" fmla="*/ 64119 h 6858000"/>
              <a:gd name="connsiteX834" fmla="*/ 6099442 w 7467600"/>
              <a:gd name="connsiteY834" fmla="*/ 82568 h 6858000"/>
              <a:gd name="connsiteX835" fmla="*/ 4804137 w 7467600"/>
              <a:gd name="connsiteY835" fmla="*/ 320931 h 6858000"/>
              <a:gd name="connsiteX836" fmla="*/ 4227047 w 7467600"/>
              <a:gd name="connsiteY836" fmla="*/ 313415 h 6858000"/>
              <a:gd name="connsiteX837" fmla="*/ 4346041 w 7467600"/>
              <a:gd name="connsiteY837" fmla="*/ 456086 h 6858000"/>
              <a:gd name="connsiteX838" fmla="*/ 4870967 w 7467600"/>
              <a:gd name="connsiteY838" fmla="*/ 963061 h 6858000"/>
              <a:gd name="connsiteX839" fmla="*/ 4889647 w 7467600"/>
              <a:gd name="connsiteY839" fmla="*/ 957147 h 6858000"/>
              <a:gd name="connsiteX840" fmla="*/ 5422504 w 7467600"/>
              <a:gd name="connsiteY840" fmla="*/ 805191 h 6858000"/>
              <a:gd name="connsiteX841" fmla="*/ 6087656 w 7467600"/>
              <a:gd name="connsiteY841" fmla="*/ 826703 h 6858000"/>
              <a:gd name="connsiteX842" fmla="*/ 6058717 w 7467600"/>
              <a:gd name="connsiteY842" fmla="*/ 865992 h 6858000"/>
              <a:gd name="connsiteX843" fmla="*/ 4974153 w 7467600"/>
              <a:gd name="connsiteY843" fmla="*/ 1045456 h 6858000"/>
              <a:gd name="connsiteX844" fmla="*/ 5627835 w 7467600"/>
              <a:gd name="connsiteY844" fmla="*/ 1472077 h 6858000"/>
              <a:gd name="connsiteX845" fmla="*/ 5629817 w 7467600"/>
              <a:gd name="connsiteY845" fmla="*/ 1471412 h 6858000"/>
              <a:gd name="connsiteX846" fmla="*/ 5634124 w 7467600"/>
              <a:gd name="connsiteY846" fmla="*/ 1470572 h 6858000"/>
              <a:gd name="connsiteX847" fmla="*/ 5755832 w 7467600"/>
              <a:gd name="connsiteY847" fmla="*/ 1383886 h 6858000"/>
              <a:gd name="connsiteX848" fmla="*/ 6014186 w 7467600"/>
              <a:gd name="connsiteY848" fmla="*/ 1279799 h 6858000"/>
              <a:gd name="connsiteX849" fmla="*/ 6901619 w 7467600"/>
              <a:gd name="connsiteY849" fmla="*/ 1047874 h 6858000"/>
              <a:gd name="connsiteX850" fmla="*/ 6931566 w 7467600"/>
              <a:gd name="connsiteY850" fmla="*/ 1062034 h 6858000"/>
              <a:gd name="connsiteX851" fmla="*/ 5790982 w 7467600"/>
              <a:gd name="connsiteY851" fmla="*/ 1561380 h 6858000"/>
              <a:gd name="connsiteX852" fmla="*/ 6188971 w 7467600"/>
              <a:gd name="connsiteY852" fmla="*/ 1755168 h 6858000"/>
              <a:gd name="connsiteX853" fmla="*/ 6202446 w 7467600"/>
              <a:gd name="connsiteY853" fmla="*/ 1752268 h 6858000"/>
              <a:gd name="connsiteX854" fmla="*/ 7179560 w 7467600"/>
              <a:gd name="connsiteY854" fmla="*/ 1467551 h 6858000"/>
              <a:gd name="connsiteX855" fmla="*/ 7158730 w 7467600"/>
              <a:gd name="connsiteY855" fmla="*/ 1507835 h 6858000"/>
              <a:gd name="connsiteX856" fmla="*/ 6326959 w 7467600"/>
              <a:gd name="connsiteY856" fmla="*/ 1817686 h 6858000"/>
              <a:gd name="connsiteX857" fmla="*/ 6537433 w 7467600"/>
              <a:gd name="connsiteY857" fmla="*/ 1907790 h 6858000"/>
              <a:gd name="connsiteX858" fmla="*/ 6550221 w 7467600"/>
              <a:gd name="connsiteY858" fmla="*/ 1910729 h 6858000"/>
              <a:gd name="connsiteX859" fmla="*/ 6964438 w 7467600"/>
              <a:gd name="connsiteY859" fmla="*/ 2209505 h 6858000"/>
              <a:gd name="connsiteX860" fmla="*/ 7367862 w 7467600"/>
              <a:gd name="connsiteY860" fmla="*/ 2806833 h 6858000"/>
              <a:gd name="connsiteX861" fmla="*/ 7364329 w 7467600"/>
              <a:gd name="connsiteY861" fmla="*/ 2826907 h 6858000"/>
              <a:gd name="connsiteX862" fmla="*/ 7290545 w 7467600"/>
              <a:gd name="connsiteY862" fmla="*/ 2850663 h 6858000"/>
              <a:gd name="connsiteX863" fmla="*/ 6472036 w 7467600"/>
              <a:gd name="connsiteY863" fmla="*/ 1959003 h 6858000"/>
              <a:gd name="connsiteX864" fmla="*/ 5792897 w 7467600"/>
              <a:gd name="connsiteY864" fmla="*/ 1647747 h 6858000"/>
              <a:gd name="connsiteX865" fmla="*/ 5842751 w 7467600"/>
              <a:gd name="connsiteY865" fmla="*/ 1816112 h 6858000"/>
              <a:gd name="connsiteX866" fmla="*/ 5847424 w 7467600"/>
              <a:gd name="connsiteY866" fmla="*/ 1815776 h 6858000"/>
              <a:gd name="connsiteX867" fmla="*/ 6399821 w 7467600"/>
              <a:gd name="connsiteY867" fmla="*/ 2344799 h 6858000"/>
              <a:gd name="connsiteX868" fmla="*/ 6323232 w 7467600"/>
              <a:gd name="connsiteY868" fmla="*/ 2389634 h 6858000"/>
              <a:gd name="connsiteX869" fmla="*/ 5942958 w 7467600"/>
              <a:gd name="connsiteY869" fmla="*/ 2077708 h 6858000"/>
              <a:gd name="connsiteX870" fmla="*/ 5921559 w 7467600"/>
              <a:gd name="connsiteY870" fmla="*/ 2378596 h 6858000"/>
              <a:gd name="connsiteX871" fmla="*/ 5817651 w 7467600"/>
              <a:gd name="connsiteY871" fmla="*/ 3023919 h 6858000"/>
              <a:gd name="connsiteX872" fmla="*/ 5729634 w 7467600"/>
              <a:gd name="connsiteY872" fmla="*/ 3051849 h 6858000"/>
              <a:gd name="connsiteX873" fmla="*/ 5611018 w 7467600"/>
              <a:gd name="connsiteY873" fmla="*/ 2316769 h 6858000"/>
              <a:gd name="connsiteX874" fmla="*/ 5687608 w 7467600"/>
              <a:gd name="connsiteY874" fmla="*/ 2039972 h 6858000"/>
              <a:gd name="connsiteX875" fmla="*/ 5657554 w 7467600"/>
              <a:gd name="connsiteY875" fmla="*/ 1576445 h 6858000"/>
              <a:gd name="connsiteX876" fmla="*/ 5150475 w 7467600"/>
              <a:gd name="connsiteY876" fmla="*/ 1274012 h 6858000"/>
              <a:gd name="connsiteX877" fmla="*/ 5349142 w 7467600"/>
              <a:gd name="connsiteY877" fmla="*/ 2204405 h 6858000"/>
              <a:gd name="connsiteX878" fmla="*/ 5262214 w 7467600"/>
              <a:gd name="connsiteY878" fmla="*/ 2233836 h 6858000"/>
              <a:gd name="connsiteX879" fmla="*/ 4981539 w 7467600"/>
              <a:gd name="connsiteY879" fmla="*/ 1542201 h 6858000"/>
              <a:gd name="connsiteX880" fmla="*/ 4958461 w 7467600"/>
              <a:gd name="connsiteY880" fmla="*/ 1136957 h 6858000"/>
              <a:gd name="connsiteX881" fmla="*/ 4655015 w 7467600"/>
              <a:gd name="connsiteY881" fmla="*/ 891426 h 6858000"/>
              <a:gd name="connsiteX882" fmla="*/ 4348002 w 7467600"/>
              <a:gd name="connsiteY882" fmla="*/ 2205895 h 6858000"/>
              <a:gd name="connsiteX883" fmla="*/ 4262250 w 7467600"/>
              <a:gd name="connsiteY883" fmla="*/ 2219972 h 6858000"/>
              <a:gd name="connsiteX884" fmla="*/ 4550611 w 7467600"/>
              <a:gd name="connsiteY884" fmla="*/ 817540 h 6858000"/>
              <a:gd name="connsiteX885" fmla="*/ 4564418 w 7467600"/>
              <a:gd name="connsiteY885" fmla="*/ 808293 h 6858000"/>
              <a:gd name="connsiteX886" fmla="*/ 4266388 w 7467600"/>
              <a:gd name="connsiteY886" fmla="*/ 500083 h 6858000"/>
              <a:gd name="connsiteX887" fmla="*/ 4032842 w 7467600"/>
              <a:gd name="connsiteY887" fmla="*/ 211809 h 6858000"/>
              <a:gd name="connsiteX888" fmla="*/ 3882765 w 7467600"/>
              <a:gd name="connsiteY888" fmla="*/ 0 h 6858000"/>
              <a:gd name="connsiteX889" fmla="*/ 3721337 w 7467600"/>
              <a:gd name="connsiteY889" fmla="*/ 0 h 6858000"/>
              <a:gd name="connsiteX890" fmla="*/ 3797544 w 7467600"/>
              <a:gd name="connsiteY890" fmla="*/ 0 h 6858000"/>
              <a:gd name="connsiteX891" fmla="*/ 3775734 w 7467600"/>
              <a:gd name="connsiteY891" fmla="*/ 95131 h 6858000"/>
              <a:gd name="connsiteX892" fmla="*/ 3724807 w 7467600"/>
              <a:gd name="connsiteY892" fmla="*/ 272257 h 6858000"/>
              <a:gd name="connsiteX893" fmla="*/ 3726844 w 7467600"/>
              <a:gd name="connsiteY893" fmla="*/ 282988 h 6858000"/>
              <a:gd name="connsiteX894" fmla="*/ 3742664 w 7467600"/>
              <a:gd name="connsiteY894" fmla="*/ 279918 h 6858000"/>
              <a:gd name="connsiteX895" fmla="*/ 4103910 w 7467600"/>
              <a:gd name="connsiteY895" fmla="*/ 1161917 h 6858000"/>
              <a:gd name="connsiteX896" fmla="*/ 4020269 w 7467600"/>
              <a:gd name="connsiteY896" fmla="*/ 1200406 h 6858000"/>
              <a:gd name="connsiteX897" fmla="*/ 3674882 w 7467600"/>
              <a:gd name="connsiteY897" fmla="*/ 488524 h 6858000"/>
              <a:gd name="connsiteX898" fmla="*/ 3132682 w 7467600"/>
              <a:gd name="connsiteY898" fmla="*/ 1072284 h 6858000"/>
              <a:gd name="connsiteX899" fmla="*/ 2716346 w 7467600"/>
              <a:gd name="connsiteY899" fmla="*/ 1276376 h 6858000"/>
              <a:gd name="connsiteX900" fmla="*/ 2716772 w 7467600"/>
              <a:gd name="connsiteY900" fmla="*/ 1255462 h 6858000"/>
              <a:gd name="connsiteX901" fmla="*/ 3471096 w 7467600"/>
              <a:gd name="connsiteY901" fmla="*/ 437072 h 6858000"/>
              <a:gd name="connsiteX902" fmla="*/ 3639057 w 7467600"/>
              <a:gd name="connsiteY902" fmla="*/ 286334 h 6858000"/>
              <a:gd name="connsiteX903" fmla="*/ 3640309 w 7467600"/>
              <a:gd name="connsiteY903" fmla="*/ 284664 h 6858000"/>
              <a:gd name="connsiteX904" fmla="*/ 3646022 w 7467600"/>
              <a:gd name="connsiteY904" fmla="*/ 276711 h 6858000"/>
              <a:gd name="connsiteX905" fmla="*/ 3707943 w 7467600"/>
              <a:gd name="connsiteY905" fmla="*/ 65958 h 6858000"/>
              <a:gd name="connsiteX906" fmla="*/ 3721337 w 7467600"/>
              <a:gd name="connsiteY906" fmla="*/ 0 h 6858000"/>
              <a:gd name="connsiteX907" fmla="*/ 2867960 w 7467600"/>
              <a:gd name="connsiteY907" fmla="*/ 0 h 6858000"/>
              <a:gd name="connsiteX908" fmla="*/ 2926351 w 7467600"/>
              <a:gd name="connsiteY908" fmla="*/ 0 h 6858000"/>
              <a:gd name="connsiteX909" fmla="*/ 2902823 w 7467600"/>
              <a:gd name="connsiteY909" fmla="*/ 262929 h 6858000"/>
              <a:gd name="connsiteX910" fmla="*/ 2940663 w 7467600"/>
              <a:gd name="connsiteY910" fmla="*/ 140884 h 6858000"/>
              <a:gd name="connsiteX911" fmla="*/ 2947039 w 7467600"/>
              <a:gd name="connsiteY911" fmla="*/ 122524 h 6858000"/>
              <a:gd name="connsiteX912" fmla="*/ 2984316 w 7467600"/>
              <a:gd name="connsiteY912" fmla="*/ 0 h 6858000"/>
              <a:gd name="connsiteX913" fmla="*/ 3016114 w 7467600"/>
              <a:gd name="connsiteY913" fmla="*/ 0 h 6858000"/>
              <a:gd name="connsiteX914" fmla="*/ 2979949 w 7467600"/>
              <a:gd name="connsiteY914" fmla="*/ 119274 h 6858000"/>
              <a:gd name="connsiteX915" fmla="*/ 3023879 w 7467600"/>
              <a:gd name="connsiteY915" fmla="*/ 0 h 6858000"/>
              <a:gd name="connsiteX916" fmla="*/ 3105400 w 7467600"/>
              <a:gd name="connsiteY916" fmla="*/ 0 h 6858000"/>
              <a:gd name="connsiteX917" fmla="*/ 3094669 w 7467600"/>
              <a:gd name="connsiteY917" fmla="*/ 30308 h 6858000"/>
              <a:gd name="connsiteX918" fmla="*/ 2901945 w 7467600"/>
              <a:gd name="connsiteY918" fmla="*/ 466538 h 6858000"/>
              <a:gd name="connsiteX919" fmla="*/ 2815209 w 7467600"/>
              <a:gd name="connsiteY919" fmla="*/ 497361 h 6858000"/>
              <a:gd name="connsiteX920" fmla="*/ 2844845 w 7467600"/>
              <a:gd name="connsiteY920" fmla="*/ 127638 h 6858000"/>
              <a:gd name="connsiteX921" fmla="*/ 2867960 w 7467600"/>
              <a:gd name="connsiteY921" fmla="*/ 0 h 6858000"/>
              <a:gd name="connsiteX922" fmla="*/ 1057230 w 7467600"/>
              <a:gd name="connsiteY922" fmla="*/ 0 h 6858000"/>
              <a:gd name="connsiteX923" fmla="*/ 1111003 w 7467600"/>
              <a:gd name="connsiteY923" fmla="*/ 0 h 6858000"/>
              <a:gd name="connsiteX924" fmla="*/ 1125553 w 7467600"/>
              <a:gd name="connsiteY924" fmla="*/ 52588 h 6858000"/>
              <a:gd name="connsiteX925" fmla="*/ 1304276 w 7467600"/>
              <a:gd name="connsiteY925" fmla="*/ 476275 h 6858000"/>
              <a:gd name="connsiteX926" fmla="*/ 1492066 w 7467600"/>
              <a:gd name="connsiteY926" fmla="*/ 886333 h 6858000"/>
              <a:gd name="connsiteX927" fmla="*/ 1423698 w 7467600"/>
              <a:gd name="connsiteY927" fmla="*/ 710817 h 6858000"/>
              <a:gd name="connsiteX928" fmla="*/ 1357609 w 7467600"/>
              <a:gd name="connsiteY928" fmla="*/ 532892 h 6858000"/>
              <a:gd name="connsiteX929" fmla="*/ 1309550 w 7467600"/>
              <a:gd name="connsiteY929" fmla="*/ 374031 h 6858000"/>
              <a:gd name="connsiteX930" fmla="*/ 1193673 w 7467600"/>
              <a:gd name="connsiteY930" fmla="*/ 49533 h 6858000"/>
              <a:gd name="connsiteX931" fmla="*/ 1164391 w 7467600"/>
              <a:gd name="connsiteY931" fmla="*/ 0 h 6858000"/>
              <a:gd name="connsiteX932" fmla="*/ 1200666 w 7467600"/>
              <a:gd name="connsiteY932" fmla="*/ 0 h 6858000"/>
              <a:gd name="connsiteX933" fmla="*/ 1223408 w 7467600"/>
              <a:gd name="connsiteY933" fmla="*/ 38996 h 6858000"/>
              <a:gd name="connsiteX934" fmla="*/ 1339635 w 7467600"/>
              <a:gd name="connsiteY934" fmla="*/ 365517 h 6858000"/>
              <a:gd name="connsiteX935" fmla="*/ 1387469 w 7467600"/>
              <a:gd name="connsiteY935" fmla="*/ 523079 h 6858000"/>
              <a:gd name="connsiteX936" fmla="*/ 1452685 w 7467600"/>
              <a:gd name="connsiteY936" fmla="*/ 699806 h 6858000"/>
              <a:gd name="connsiteX937" fmla="*/ 1492092 w 7467600"/>
              <a:gd name="connsiteY937" fmla="*/ 800424 h 6858000"/>
              <a:gd name="connsiteX938" fmla="*/ 1455302 w 7467600"/>
              <a:gd name="connsiteY938" fmla="*/ 632913 h 6858000"/>
              <a:gd name="connsiteX939" fmla="*/ 1222336 w 7467600"/>
              <a:gd name="connsiteY939" fmla="*/ 9480 h 6858000"/>
              <a:gd name="connsiteX940" fmla="*/ 1214634 w 7467600"/>
              <a:gd name="connsiteY940" fmla="*/ 0 h 6858000"/>
              <a:gd name="connsiteX941" fmla="*/ 1289827 w 7467600"/>
              <a:gd name="connsiteY941" fmla="*/ 0 h 6858000"/>
              <a:gd name="connsiteX942" fmla="*/ 1321076 w 7467600"/>
              <a:gd name="connsiteY942" fmla="*/ 59722 h 6858000"/>
              <a:gd name="connsiteX943" fmla="*/ 1512579 w 7467600"/>
              <a:gd name="connsiteY943" fmla="*/ 626441 h 6858000"/>
              <a:gd name="connsiteX944" fmla="*/ 1506076 w 7467600"/>
              <a:gd name="connsiteY944" fmla="*/ 1089289 h 6858000"/>
              <a:gd name="connsiteX945" fmla="*/ 1486346 w 7467600"/>
              <a:gd name="connsiteY945" fmla="*/ 1079919 h 6858000"/>
              <a:gd name="connsiteX946" fmla="*/ 1070511 w 7467600"/>
              <a:gd name="connsiteY946" fmla="*/ 48609 h 6858000"/>
              <a:gd name="connsiteX947" fmla="*/ 1057230 w 7467600"/>
              <a:gd name="connsiteY947" fmla="*/ 0 h 6858000"/>
              <a:gd name="connsiteX948" fmla="*/ 43151 w 7467600"/>
              <a:gd name="connsiteY948" fmla="*/ 0 h 6858000"/>
              <a:gd name="connsiteX949" fmla="*/ 95283 w 7467600"/>
              <a:gd name="connsiteY949" fmla="*/ 0 h 6858000"/>
              <a:gd name="connsiteX950" fmla="*/ 300708 w 7467600"/>
              <a:gd name="connsiteY950" fmla="*/ 154571 h 6858000"/>
              <a:gd name="connsiteX951" fmla="*/ 530414 w 7467600"/>
              <a:gd name="connsiteY951" fmla="*/ 354673 h 6858000"/>
              <a:gd name="connsiteX952" fmla="*/ 333785 w 7467600"/>
              <a:gd name="connsiteY952" fmla="*/ 161564 h 6858000"/>
              <a:gd name="connsiteX953" fmla="*/ 147005 w 7467600"/>
              <a:gd name="connsiteY953" fmla="*/ 0 h 6858000"/>
              <a:gd name="connsiteX954" fmla="*/ 272509 w 7467600"/>
              <a:gd name="connsiteY954" fmla="*/ 0 h 6858000"/>
              <a:gd name="connsiteX955" fmla="*/ 326276 w 7467600"/>
              <a:gd name="connsiteY955" fmla="*/ 45847 h 6858000"/>
              <a:gd name="connsiteX956" fmla="*/ 823759 w 7467600"/>
              <a:gd name="connsiteY956" fmla="*/ 574145 h 6858000"/>
              <a:gd name="connsiteX957" fmla="*/ 811254 w 7467600"/>
              <a:gd name="connsiteY957" fmla="*/ 665546 h 6858000"/>
              <a:gd name="connsiteX958" fmla="*/ 154042 w 7467600"/>
              <a:gd name="connsiteY958" fmla="*/ 261522 h 6858000"/>
              <a:gd name="connsiteX959" fmla="*/ 13550 w 7467600"/>
              <a:gd name="connsiteY959" fmla="*/ 158423 h 6858000"/>
              <a:gd name="connsiteX960" fmla="*/ 0 w 7467600"/>
              <a:gd name="connsiteY960" fmla="*/ 146618 h 6858000"/>
              <a:gd name="connsiteX961" fmla="*/ 0 w 7467600"/>
              <a:gd name="connsiteY961" fmla="*/ 59161 h 6858000"/>
              <a:gd name="connsiteX962" fmla="*/ 45427 w 7467600"/>
              <a:gd name="connsiteY962" fmla="*/ 101078 h 6858000"/>
              <a:gd name="connsiteX963" fmla="*/ 630103 w 7467600"/>
              <a:gd name="connsiteY963" fmla="*/ 485885 h 6858000"/>
              <a:gd name="connsiteX964" fmla="*/ 532040 w 7467600"/>
              <a:gd name="connsiteY964" fmla="*/ 399359 h 6858000"/>
              <a:gd name="connsiteX965" fmla="*/ 517618 w 7467600"/>
              <a:gd name="connsiteY965" fmla="*/ 385726 h 6858000"/>
              <a:gd name="connsiteX966" fmla="*/ 285074 w 7467600"/>
              <a:gd name="connsiteY966" fmla="*/ 182755 h 6858000"/>
              <a:gd name="connsiteX967" fmla="*/ 43151 w 7467600"/>
              <a:gd name="connsiteY967"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454976 w 7467600"/>
              <a:gd name="connsiteY74" fmla="*/ 6318297 h 6858000"/>
              <a:gd name="connsiteX75" fmla="*/ 7379510 w 7467600"/>
              <a:gd name="connsiteY75" fmla="*/ 5755454 h 6858000"/>
              <a:gd name="connsiteX76" fmla="*/ 7467600 w 7467600"/>
              <a:gd name="connsiteY76" fmla="*/ 5845526 h 6858000"/>
              <a:gd name="connsiteX77" fmla="*/ 7467600 w 7467600"/>
              <a:gd name="connsiteY77" fmla="*/ 6012219 h 6858000"/>
              <a:gd name="connsiteX78" fmla="*/ 7356878 w 7467600"/>
              <a:gd name="connsiteY78" fmla="*/ 5981332 h 6858000"/>
              <a:gd name="connsiteX79" fmla="*/ 7467600 w 7467600"/>
              <a:gd name="connsiteY79" fmla="*/ 6117703 h 6858000"/>
              <a:gd name="connsiteX80" fmla="*/ 7467600 w 7467600"/>
              <a:gd name="connsiteY80" fmla="*/ 6163634 h 6858000"/>
              <a:gd name="connsiteX81" fmla="*/ 7403637 w 7467600"/>
              <a:gd name="connsiteY81" fmla="*/ 6083957 h 6858000"/>
              <a:gd name="connsiteX82" fmla="*/ 7254615 w 7467600"/>
              <a:gd name="connsiteY82" fmla="*/ 5911918 h 6858000"/>
              <a:gd name="connsiteX83" fmla="*/ 7312589 w 7467600"/>
              <a:gd name="connsiteY83" fmla="*/ 5982309 h 6858000"/>
              <a:gd name="connsiteX84" fmla="*/ 7448321 w 7467600"/>
              <a:gd name="connsiteY84" fmla="*/ 6190991 h 6858000"/>
              <a:gd name="connsiteX85" fmla="*/ 7467600 w 7467600"/>
              <a:gd name="connsiteY85" fmla="*/ 6221686 h 6858000"/>
              <a:gd name="connsiteX86" fmla="*/ 7467600 w 7467600"/>
              <a:gd name="connsiteY86" fmla="*/ 6334256 h 6858000"/>
              <a:gd name="connsiteX87" fmla="*/ 7454976 w 7467600"/>
              <a:gd name="connsiteY87" fmla="*/ 6318297 h 6858000"/>
              <a:gd name="connsiteX88" fmla="*/ 1456157 w 7467600"/>
              <a:gd name="connsiteY88" fmla="*/ 5371404 h 6858000"/>
              <a:gd name="connsiteX89" fmla="*/ 1244432 w 7467600"/>
              <a:gd name="connsiteY89" fmla="*/ 5385601 h 6858000"/>
              <a:gd name="connsiteX90" fmla="*/ 973990 w 7467600"/>
              <a:gd name="connsiteY90" fmla="*/ 5424940 h 6858000"/>
              <a:gd name="connsiteX91" fmla="*/ 1103809 w 7467600"/>
              <a:gd name="connsiteY91" fmla="*/ 5433720 h 6858000"/>
              <a:gd name="connsiteX92" fmla="*/ 1123454 w 7467600"/>
              <a:gd name="connsiteY92" fmla="*/ 5435727 h 6858000"/>
              <a:gd name="connsiteX93" fmla="*/ 1737017 w 7467600"/>
              <a:gd name="connsiteY93" fmla="*/ 5452183 h 6858000"/>
              <a:gd name="connsiteX94" fmla="*/ 1824397 w 7467600"/>
              <a:gd name="connsiteY94" fmla="*/ 5447757 h 6858000"/>
              <a:gd name="connsiteX95" fmla="*/ 2070059 w 7467600"/>
              <a:gd name="connsiteY95" fmla="*/ 5441660 h 6858000"/>
              <a:gd name="connsiteX96" fmla="*/ 1456157 w 7467600"/>
              <a:gd name="connsiteY96" fmla="*/ 5371404 h 6858000"/>
              <a:gd name="connsiteX97" fmla="*/ 4988186 w 7467600"/>
              <a:gd name="connsiteY97" fmla="*/ 5216467 h 6858000"/>
              <a:gd name="connsiteX98" fmla="*/ 4777334 w 7467600"/>
              <a:gd name="connsiteY98" fmla="*/ 5406072 h 6858000"/>
              <a:gd name="connsiteX99" fmla="*/ 4718341 w 7467600"/>
              <a:gd name="connsiteY99" fmla="*/ 5468043 h 6858000"/>
              <a:gd name="connsiteX100" fmla="*/ 4604655 w 7467600"/>
              <a:gd name="connsiteY100" fmla="*/ 5583434 h 6858000"/>
              <a:gd name="connsiteX101" fmla="*/ 4565074 w 7467600"/>
              <a:gd name="connsiteY101" fmla="*/ 5618550 h 6858000"/>
              <a:gd name="connsiteX102" fmla="*/ 4988186 w 7467600"/>
              <a:gd name="connsiteY102" fmla="*/ 5216467 h 6858000"/>
              <a:gd name="connsiteX103" fmla="*/ 4978032 w 7467600"/>
              <a:gd name="connsiteY103" fmla="*/ 5183809 h 6858000"/>
              <a:gd name="connsiteX104" fmla="*/ 4463413 w 7467600"/>
              <a:gd name="connsiteY104" fmla="*/ 5615162 h 6858000"/>
              <a:gd name="connsiteX105" fmla="*/ 4358134 w 7467600"/>
              <a:gd name="connsiteY105" fmla="*/ 5742791 h 6858000"/>
              <a:gd name="connsiteX106" fmla="*/ 4376219 w 7467600"/>
              <a:gd name="connsiteY106" fmla="*/ 5729027 h 6858000"/>
              <a:gd name="connsiteX107" fmla="*/ 4582340 w 7467600"/>
              <a:gd name="connsiteY107" fmla="*/ 5561037 h 6858000"/>
              <a:gd name="connsiteX108" fmla="*/ 4694684 w 7467600"/>
              <a:gd name="connsiteY108" fmla="*/ 5447098 h 6858000"/>
              <a:gd name="connsiteX109" fmla="*/ 4754123 w 7467600"/>
              <a:gd name="connsiteY109" fmla="*/ 5384643 h 6858000"/>
              <a:gd name="connsiteX110" fmla="*/ 4978032 w 7467600"/>
              <a:gd name="connsiteY110" fmla="*/ 5183809 h 6858000"/>
              <a:gd name="connsiteX111" fmla="*/ 1903353 w 7467600"/>
              <a:gd name="connsiteY111" fmla="*/ 5044827 h 6858000"/>
              <a:gd name="connsiteX112" fmla="*/ 1936931 w 7467600"/>
              <a:gd name="connsiteY112" fmla="*/ 5093954 h 6858000"/>
              <a:gd name="connsiteX113" fmla="*/ 2195868 w 7467600"/>
              <a:gd name="connsiteY113" fmla="*/ 5396574 h 6858000"/>
              <a:gd name="connsiteX114" fmla="*/ 2088852 w 7467600"/>
              <a:gd name="connsiteY114" fmla="*/ 5166123 h 6858000"/>
              <a:gd name="connsiteX115" fmla="*/ 1958241 w 7467600"/>
              <a:gd name="connsiteY115" fmla="*/ 5067955 h 6858000"/>
              <a:gd name="connsiteX116" fmla="*/ 1903353 w 7467600"/>
              <a:gd name="connsiteY116" fmla="*/ 5044827 h 6858000"/>
              <a:gd name="connsiteX117" fmla="*/ 1979378 w 7467600"/>
              <a:gd name="connsiteY117" fmla="*/ 4769504 h 6858000"/>
              <a:gd name="connsiteX118" fmla="*/ 2882120 w 7467600"/>
              <a:gd name="connsiteY118" fmla="*/ 5064547 h 6858000"/>
              <a:gd name="connsiteX119" fmla="*/ 2793103 w 7467600"/>
              <a:gd name="connsiteY119" fmla="*/ 5039699 h 6858000"/>
              <a:gd name="connsiteX120" fmla="*/ 2770041 w 7467600"/>
              <a:gd name="connsiteY120" fmla="*/ 5033634 h 6858000"/>
              <a:gd name="connsiteX121" fmla="*/ 1979378 w 7467600"/>
              <a:gd name="connsiteY121" fmla="*/ 4769504 h 6858000"/>
              <a:gd name="connsiteX122" fmla="*/ 1927410 w 7467600"/>
              <a:gd name="connsiteY122" fmla="*/ 4716164 h 6858000"/>
              <a:gd name="connsiteX123" fmla="*/ 1959587 w 7467600"/>
              <a:gd name="connsiteY123" fmla="*/ 4728849 h 6858000"/>
              <a:gd name="connsiteX124" fmla="*/ 2777707 w 7467600"/>
              <a:gd name="connsiteY124" fmla="*/ 5003991 h 6858000"/>
              <a:gd name="connsiteX125" fmla="*/ 2800768 w 7467600"/>
              <a:gd name="connsiteY125" fmla="*/ 5010056 h 6858000"/>
              <a:gd name="connsiteX126" fmla="*/ 2879408 w 7467600"/>
              <a:gd name="connsiteY126" fmla="*/ 5031590 h 6858000"/>
              <a:gd name="connsiteX127" fmla="*/ 2862295 w 7467600"/>
              <a:gd name="connsiteY127" fmla="*/ 5022958 h 6858000"/>
              <a:gd name="connsiteX128" fmla="*/ 2813343 w 7467600"/>
              <a:gd name="connsiteY128" fmla="*/ 4998369 h 6858000"/>
              <a:gd name="connsiteX129" fmla="*/ 2646245 w 7467600"/>
              <a:gd name="connsiteY129" fmla="*/ 4930999 h 6858000"/>
              <a:gd name="connsiteX130" fmla="*/ 1999243 w 7467600"/>
              <a:gd name="connsiteY130" fmla="*/ 4730524 h 6858000"/>
              <a:gd name="connsiteX131" fmla="*/ 1979527 w 7467600"/>
              <a:gd name="connsiteY131" fmla="*/ 4726651 h 6858000"/>
              <a:gd name="connsiteX132" fmla="*/ 1927410 w 7467600"/>
              <a:gd name="connsiteY132" fmla="*/ 4716164 h 6858000"/>
              <a:gd name="connsiteX133" fmla="*/ 1997014 w 7467600"/>
              <a:gd name="connsiteY133" fmla="*/ 4698007 h 6858000"/>
              <a:gd name="connsiteX134" fmla="*/ 2005458 w 7467600"/>
              <a:gd name="connsiteY134" fmla="*/ 4699540 h 6858000"/>
              <a:gd name="connsiteX135" fmla="*/ 2657186 w 7467600"/>
              <a:gd name="connsiteY135" fmla="*/ 4901687 h 6858000"/>
              <a:gd name="connsiteX136" fmla="*/ 2826662 w 7467600"/>
              <a:gd name="connsiteY136" fmla="*/ 4970362 h 6858000"/>
              <a:gd name="connsiteX137" fmla="*/ 2876100 w 7467600"/>
              <a:gd name="connsiteY137" fmla="*/ 4995397 h 6858000"/>
              <a:gd name="connsiteX138" fmla="*/ 3042600 w 7467600"/>
              <a:gd name="connsiteY138" fmla="*/ 5059532 h 6858000"/>
              <a:gd name="connsiteX139" fmla="*/ 1997014 w 7467600"/>
              <a:gd name="connsiteY139" fmla="*/ 4698007 h 6858000"/>
              <a:gd name="connsiteX140" fmla="*/ 2305292 w 7467600"/>
              <a:gd name="connsiteY140" fmla="*/ 4219492 h 6858000"/>
              <a:gd name="connsiteX141" fmla="*/ 3360922 w 7467600"/>
              <a:gd name="connsiteY141" fmla="*/ 4529373 h 6858000"/>
              <a:gd name="connsiteX142" fmla="*/ 3492420 w 7467600"/>
              <a:gd name="connsiteY142" fmla="*/ 4510145 h 6858000"/>
              <a:gd name="connsiteX143" fmla="*/ 3364086 w 7467600"/>
              <a:gd name="connsiteY143" fmla="*/ 4480340 h 6858000"/>
              <a:gd name="connsiteX144" fmla="*/ 3225818 w 7467600"/>
              <a:gd name="connsiteY144" fmla="*/ 4411822 h 6858000"/>
              <a:gd name="connsiteX145" fmla="*/ 3129696 w 7467600"/>
              <a:gd name="connsiteY145" fmla="*/ 4360704 h 6858000"/>
              <a:gd name="connsiteX146" fmla="*/ 2814545 w 7467600"/>
              <a:gd name="connsiteY146" fmla="*/ 4282955 h 6858000"/>
              <a:gd name="connsiteX147" fmla="*/ 2305292 w 7467600"/>
              <a:gd name="connsiteY147" fmla="*/ 4219492 h 6858000"/>
              <a:gd name="connsiteX148" fmla="*/ 2626982 w 7467600"/>
              <a:gd name="connsiteY148" fmla="*/ 4206450 h 6858000"/>
              <a:gd name="connsiteX149" fmla="*/ 2490617 w 7467600"/>
              <a:gd name="connsiteY149" fmla="*/ 4206951 h 6858000"/>
              <a:gd name="connsiteX150" fmla="*/ 2819869 w 7467600"/>
              <a:gd name="connsiteY150" fmla="*/ 4252936 h 6858000"/>
              <a:gd name="connsiteX151" fmla="*/ 3143018 w 7467600"/>
              <a:gd name="connsiteY151" fmla="*/ 4332698 h 6858000"/>
              <a:gd name="connsiteX152" fmla="*/ 3241520 w 7467600"/>
              <a:gd name="connsiteY152" fmla="*/ 4385112 h 6858000"/>
              <a:gd name="connsiteX153" fmla="*/ 3374575 w 7467600"/>
              <a:gd name="connsiteY153" fmla="*/ 4451517 h 6858000"/>
              <a:gd name="connsiteX154" fmla="*/ 3505221 w 7467600"/>
              <a:gd name="connsiteY154" fmla="*/ 4480757 h 6858000"/>
              <a:gd name="connsiteX155" fmla="*/ 2626982 w 7467600"/>
              <a:gd name="connsiteY155" fmla="*/ 4206450 h 6858000"/>
              <a:gd name="connsiteX156" fmla="*/ 1310106 w 7467600"/>
              <a:gd name="connsiteY156" fmla="*/ 3943217 h 6858000"/>
              <a:gd name="connsiteX157" fmla="*/ 854994 w 7467600"/>
              <a:gd name="connsiteY157" fmla="*/ 4399136 h 6858000"/>
              <a:gd name="connsiteX158" fmla="*/ 742462 w 7467600"/>
              <a:gd name="connsiteY158" fmla="*/ 4594648 h 6858000"/>
              <a:gd name="connsiteX159" fmla="*/ 820602 w 7467600"/>
              <a:gd name="connsiteY159" fmla="*/ 4485915 h 6858000"/>
              <a:gd name="connsiteX160" fmla="*/ 878295 w 7467600"/>
              <a:gd name="connsiteY160" fmla="*/ 4403594 h 6858000"/>
              <a:gd name="connsiteX161" fmla="*/ 1240607 w 7467600"/>
              <a:gd name="connsiteY161" fmla="*/ 4010401 h 6858000"/>
              <a:gd name="connsiteX162" fmla="*/ 1310106 w 7467600"/>
              <a:gd name="connsiteY162" fmla="*/ 3943217 h 6858000"/>
              <a:gd name="connsiteX163" fmla="*/ 1423113 w 7467600"/>
              <a:gd name="connsiteY163" fmla="*/ 3874565 h 6858000"/>
              <a:gd name="connsiteX164" fmla="*/ 1260565 w 7467600"/>
              <a:gd name="connsiteY164" fmla="*/ 4031982 h 6858000"/>
              <a:gd name="connsiteX165" fmla="*/ 901900 w 7467600"/>
              <a:gd name="connsiteY165" fmla="*/ 4421236 h 6858000"/>
              <a:gd name="connsiteX166" fmla="*/ 845044 w 7467600"/>
              <a:gd name="connsiteY166" fmla="*/ 4502436 h 6858000"/>
              <a:gd name="connsiteX167" fmla="*/ 685926 w 7467600"/>
              <a:gd name="connsiteY167" fmla="*/ 4703069 h 6858000"/>
              <a:gd name="connsiteX168" fmla="*/ 684248 w 7467600"/>
              <a:gd name="connsiteY168" fmla="*/ 4706721 h 6858000"/>
              <a:gd name="connsiteX169" fmla="*/ 1423113 w 7467600"/>
              <a:gd name="connsiteY169" fmla="*/ 3874565 h 6858000"/>
              <a:gd name="connsiteX170" fmla="*/ 3316479 w 7467600"/>
              <a:gd name="connsiteY170" fmla="*/ 3872136 h 6858000"/>
              <a:gd name="connsiteX171" fmla="*/ 3546806 w 7467600"/>
              <a:gd name="connsiteY171" fmla="*/ 4356139 h 6858000"/>
              <a:gd name="connsiteX172" fmla="*/ 3364433 w 7467600"/>
              <a:gd name="connsiteY172" fmla="*/ 3953121 h 6858000"/>
              <a:gd name="connsiteX173" fmla="*/ 3316479 w 7467600"/>
              <a:gd name="connsiteY173" fmla="*/ 3872136 h 6858000"/>
              <a:gd name="connsiteX174" fmla="*/ 3291335 w 7467600"/>
              <a:gd name="connsiteY174" fmla="*/ 3767420 h 6858000"/>
              <a:gd name="connsiteX175" fmla="*/ 3390805 w 7467600"/>
              <a:gd name="connsiteY175" fmla="*/ 3937163 h 6858000"/>
              <a:gd name="connsiteX176" fmla="*/ 3579062 w 7467600"/>
              <a:gd name="connsiteY176" fmla="*/ 4359040 h 6858000"/>
              <a:gd name="connsiteX177" fmla="*/ 3467355 w 7467600"/>
              <a:gd name="connsiteY177" fmla="*/ 3988130 h 6858000"/>
              <a:gd name="connsiteX178" fmla="*/ 3310753 w 7467600"/>
              <a:gd name="connsiteY178" fmla="*/ 3787140 h 6858000"/>
              <a:gd name="connsiteX179" fmla="*/ 3291335 w 7467600"/>
              <a:gd name="connsiteY179" fmla="*/ 3767420 h 6858000"/>
              <a:gd name="connsiteX180" fmla="*/ 1635889 w 7467600"/>
              <a:gd name="connsiteY180" fmla="*/ 3709494 h 6858000"/>
              <a:gd name="connsiteX181" fmla="*/ 1634800 w 7467600"/>
              <a:gd name="connsiteY181" fmla="*/ 3731111 h 6858000"/>
              <a:gd name="connsiteX182" fmla="*/ 1635889 w 7467600"/>
              <a:gd name="connsiteY182" fmla="*/ 3709494 h 6858000"/>
              <a:gd name="connsiteX183" fmla="*/ 1510397 w 7467600"/>
              <a:gd name="connsiteY183" fmla="*/ 3684705 h 6858000"/>
              <a:gd name="connsiteX184" fmla="*/ 1146550 w 7467600"/>
              <a:gd name="connsiteY184" fmla="*/ 3802012 h 6858000"/>
              <a:gd name="connsiteX185" fmla="*/ 698834 w 7467600"/>
              <a:gd name="connsiteY185" fmla="*/ 3952272 h 6858000"/>
              <a:gd name="connsiteX186" fmla="*/ 34256 w 7467600"/>
              <a:gd name="connsiteY186" fmla="*/ 4347603 h 6858000"/>
              <a:gd name="connsiteX187" fmla="*/ 527241 w 7467600"/>
              <a:gd name="connsiteY187" fmla="*/ 4065078 h 6858000"/>
              <a:gd name="connsiteX188" fmla="*/ 1510397 w 7467600"/>
              <a:gd name="connsiteY188" fmla="*/ 3684705 h 6858000"/>
              <a:gd name="connsiteX189" fmla="*/ 1313114 w 7467600"/>
              <a:gd name="connsiteY189" fmla="*/ 3655216 h 6858000"/>
              <a:gd name="connsiteX190" fmla="*/ 1109304 w 7467600"/>
              <a:gd name="connsiteY190" fmla="*/ 3669030 h 6858000"/>
              <a:gd name="connsiteX191" fmla="*/ 8129 w 7467600"/>
              <a:gd name="connsiteY191" fmla="*/ 4330519 h 6858000"/>
              <a:gd name="connsiteX192" fmla="*/ 687572 w 7467600"/>
              <a:gd name="connsiteY192" fmla="*/ 3925629 h 6858000"/>
              <a:gd name="connsiteX193" fmla="*/ 1138365 w 7467600"/>
              <a:gd name="connsiteY193" fmla="*/ 3774515 h 6858000"/>
              <a:gd name="connsiteX194" fmla="*/ 1505579 w 7467600"/>
              <a:gd name="connsiteY194" fmla="*/ 3655526 h 6858000"/>
              <a:gd name="connsiteX195" fmla="*/ 1313114 w 7467600"/>
              <a:gd name="connsiteY195" fmla="*/ 3655216 h 6858000"/>
              <a:gd name="connsiteX196" fmla="*/ 3655073 w 7467600"/>
              <a:gd name="connsiteY196" fmla="*/ 3650884 h 6858000"/>
              <a:gd name="connsiteX197" fmla="*/ 3989938 w 7467600"/>
              <a:gd name="connsiteY197" fmla="*/ 3991685 h 6858000"/>
              <a:gd name="connsiteX198" fmla="*/ 4393907 w 7467600"/>
              <a:gd name="connsiteY198" fmla="*/ 4261258 h 6858000"/>
              <a:gd name="connsiteX199" fmla="*/ 4648051 w 7467600"/>
              <a:gd name="connsiteY199" fmla="*/ 4374051 h 6858000"/>
              <a:gd name="connsiteX200" fmla="*/ 4383389 w 7467600"/>
              <a:gd name="connsiteY200" fmla="*/ 4184369 h 6858000"/>
              <a:gd name="connsiteX201" fmla="*/ 4165508 w 7467600"/>
              <a:gd name="connsiteY201" fmla="*/ 4035196 h 6858000"/>
              <a:gd name="connsiteX202" fmla="*/ 4068162 w 7467600"/>
              <a:gd name="connsiteY202" fmla="*/ 3953394 h 6858000"/>
              <a:gd name="connsiteX203" fmla="*/ 3981416 w 7467600"/>
              <a:gd name="connsiteY203" fmla="*/ 3880482 h 6858000"/>
              <a:gd name="connsiteX204" fmla="*/ 3800147 w 7467600"/>
              <a:gd name="connsiteY204" fmla="*/ 3749872 h 6858000"/>
              <a:gd name="connsiteX205" fmla="*/ 3655073 w 7467600"/>
              <a:gd name="connsiteY205" fmla="*/ 3650884 h 6858000"/>
              <a:gd name="connsiteX206" fmla="*/ 3670252 w 7467600"/>
              <a:gd name="connsiteY206" fmla="*/ 3622798 h 6858000"/>
              <a:gd name="connsiteX207" fmla="*/ 3817258 w 7467600"/>
              <a:gd name="connsiteY207" fmla="*/ 3723577 h 6858000"/>
              <a:gd name="connsiteX208" fmla="*/ 4000461 w 7467600"/>
              <a:gd name="connsiteY208" fmla="*/ 3855966 h 6858000"/>
              <a:gd name="connsiteX209" fmla="*/ 4088180 w 7467600"/>
              <a:gd name="connsiteY209" fmla="*/ 3929774 h 6858000"/>
              <a:gd name="connsiteX210" fmla="*/ 4184555 w 7467600"/>
              <a:gd name="connsiteY210" fmla="*/ 4010683 h 6858000"/>
              <a:gd name="connsiteX211" fmla="*/ 4399563 w 7467600"/>
              <a:gd name="connsiteY211" fmla="*/ 4158106 h 6858000"/>
              <a:gd name="connsiteX212" fmla="*/ 4684469 w 7467600"/>
              <a:gd name="connsiteY212" fmla="*/ 4364680 h 6858000"/>
              <a:gd name="connsiteX213" fmla="*/ 4690271 w 7467600"/>
              <a:gd name="connsiteY213" fmla="*/ 4370034 h 6858000"/>
              <a:gd name="connsiteX214" fmla="*/ 4136093 w 7467600"/>
              <a:gd name="connsiteY214" fmla="*/ 3858466 h 6858000"/>
              <a:gd name="connsiteX215" fmla="*/ 3670252 w 7467600"/>
              <a:gd name="connsiteY215" fmla="*/ 3622798 h 6858000"/>
              <a:gd name="connsiteX216" fmla="*/ 4440129 w 7467600"/>
              <a:gd name="connsiteY216" fmla="*/ 3448571 h 6858000"/>
              <a:gd name="connsiteX217" fmla="*/ 4856525 w 7467600"/>
              <a:gd name="connsiteY217" fmla="*/ 3915351 h 6858000"/>
              <a:gd name="connsiteX218" fmla="*/ 5059055 w 7467600"/>
              <a:gd name="connsiteY218" fmla="*/ 4108918 h 6858000"/>
              <a:gd name="connsiteX219" fmla="*/ 5290070 w 7467600"/>
              <a:gd name="connsiteY219" fmla="*/ 4263619 h 6858000"/>
              <a:gd name="connsiteX220" fmla="*/ 4834991 w 7467600"/>
              <a:gd name="connsiteY220" fmla="*/ 3830985 h 6858000"/>
              <a:gd name="connsiteX221" fmla="*/ 4440129 w 7467600"/>
              <a:gd name="connsiteY221" fmla="*/ 3448571 h 6858000"/>
              <a:gd name="connsiteX222" fmla="*/ 4441737 w 7467600"/>
              <a:gd name="connsiteY222" fmla="*/ 3399734 h 6858000"/>
              <a:gd name="connsiteX223" fmla="*/ 4431236 w 7467600"/>
              <a:gd name="connsiteY223" fmla="*/ 3400954 h 6858000"/>
              <a:gd name="connsiteX224" fmla="*/ 4557150 w 7467600"/>
              <a:gd name="connsiteY224" fmla="*/ 3510023 h 6858000"/>
              <a:gd name="connsiteX225" fmla="*/ 4856936 w 7467600"/>
              <a:gd name="connsiteY225" fmla="*/ 3809146 h 6858000"/>
              <a:gd name="connsiteX226" fmla="*/ 5111996 w 7467600"/>
              <a:gd name="connsiteY226" fmla="*/ 4065759 h 6858000"/>
              <a:gd name="connsiteX227" fmla="*/ 5388878 w 7467600"/>
              <a:gd name="connsiteY227" fmla="*/ 4300185 h 6858000"/>
              <a:gd name="connsiteX228" fmla="*/ 5425556 w 7467600"/>
              <a:gd name="connsiteY228" fmla="*/ 4308967 h 6858000"/>
              <a:gd name="connsiteX229" fmla="*/ 4943646 w 7467600"/>
              <a:gd name="connsiteY229" fmla="*/ 3822916 h 6858000"/>
              <a:gd name="connsiteX230" fmla="*/ 4594837 w 7467600"/>
              <a:gd name="connsiteY230" fmla="*/ 3532274 h 6858000"/>
              <a:gd name="connsiteX231" fmla="*/ 4441737 w 7467600"/>
              <a:gd name="connsiteY231" fmla="*/ 3399734 h 6858000"/>
              <a:gd name="connsiteX232" fmla="*/ 5425834 w 7467600"/>
              <a:gd name="connsiteY232" fmla="*/ 3162785 h 6858000"/>
              <a:gd name="connsiteX233" fmla="*/ 5401644 w 7467600"/>
              <a:gd name="connsiteY233" fmla="*/ 3617847 h 6858000"/>
              <a:gd name="connsiteX234" fmla="*/ 5467256 w 7467600"/>
              <a:gd name="connsiteY234" fmla="*/ 4175494 h 6858000"/>
              <a:gd name="connsiteX235" fmla="*/ 5448069 w 7467600"/>
              <a:gd name="connsiteY235" fmla="*/ 3567554 h 6858000"/>
              <a:gd name="connsiteX236" fmla="*/ 5425834 w 7467600"/>
              <a:gd name="connsiteY236" fmla="*/ 3162785 h 6858000"/>
              <a:gd name="connsiteX237" fmla="*/ 1318687 w 7467600"/>
              <a:gd name="connsiteY237" fmla="*/ 3113840 h 6858000"/>
              <a:gd name="connsiteX238" fmla="*/ 1066793 w 7467600"/>
              <a:gd name="connsiteY238" fmla="*/ 3212171 h 6858000"/>
              <a:gd name="connsiteX239" fmla="*/ 993319 w 7467600"/>
              <a:gd name="connsiteY239" fmla="*/ 3247648 h 6858000"/>
              <a:gd name="connsiteX240" fmla="*/ 853081 w 7467600"/>
              <a:gd name="connsiteY240" fmla="*/ 3312410 h 6858000"/>
              <a:gd name="connsiteX241" fmla="*/ 805957 w 7467600"/>
              <a:gd name="connsiteY241" fmla="*/ 3330443 h 6858000"/>
              <a:gd name="connsiteX242" fmla="*/ 1318687 w 7467600"/>
              <a:gd name="connsiteY242" fmla="*/ 3113840 h 6858000"/>
              <a:gd name="connsiteX243" fmla="*/ 5453702 w 7467600"/>
              <a:gd name="connsiteY243" fmla="*/ 3090882 h 6858000"/>
              <a:gd name="connsiteX244" fmla="*/ 5480135 w 7467600"/>
              <a:gd name="connsiteY244" fmla="*/ 3565802 h 6858000"/>
              <a:gd name="connsiteX245" fmla="*/ 5499023 w 7467600"/>
              <a:gd name="connsiteY245" fmla="*/ 4166310 h 6858000"/>
              <a:gd name="connsiteX246" fmla="*/ 5547022 w 7467600"/>
              <a:gd name="connsiteY246" fmla="*/ 3607838 h 6858000"/>
              <a:gd name="connsiteX247" fmla="*/ 5515964 w 7467600"/>
              <a:gd name="connsiteY247" fmla="*/ 3378541 h 6858000"/>
              <a:gd name="connsiteX248" fmla="*/ 5453702 w 7467600"/>
              <a:gd name="connsiteY248" fmla="*/ 3090882 h 6858000"/>
              <a:gd name="connsiteX249" fmla="*/ 1238695 w 7467600"/>
              <a:gd name="connsiteY249" fmla="*/ 3076820 h 6858000"/>
              <a:gd name="connsiteX250" fmla="*/ 716371 w 7467600"/>
              <a:gd name="connsiteY250" fmla="*/ 3293249 h 6858000"/>
              <a:gd name="connsiteX251" fmla="*/ 579522 w 7467600"/>
              <a:gd name="connsiteY251" fmla="*/ 3371759 h 6858000"/>
              <a:gd name="connsiteX252" fmla="*/ 600288 w 7467600"/>
              <a:gd name="connsiteY252" fmla="*/ 3365555 h 6858000"/>
              <a:gd name="connsiteX253" fmla="*/ 840692 w 7467600"/>
              <a:gd name="connsiteY253" fmla="*/ 3284921 h 6858000"/>
              <a:gd name="connsiteX254" fmla="*/ 979248 w 7467600"/>
              <a:gd name="connsiteY254" fmla="*/ 3221003 h 6858000"/>
              <a:gd name="connsiteX255" fmla="*/ 1053282 w 7467600"/>
              <a:gd name="connsiteY255" fmla="*/ 3185247 h 6858000"/>
              <a:gd name="connsiteX256" fmla="*/ 1320603 w 7467600"/>
              <a:gd name="connsiteY256" fmla="*/ 3081281 h 6858000"/>
              <a:gd name="connsiteX257" fmla="*/ 1238695 w 7467600"/>
              <a:gd name="connsiteY257" fmla="*/ 3076820 h 6858000"/>
              <a:gd name="connsiteX258" fmla="*/ 5425627 w 7467600"/>
              <a:gd name="connsiteY258" fmla="*/ 2954192 h 6858000"/>
              <a:gd name="connsiteX259" fmla="*/ 5470770 w 7467600"/>
              <a:gd name="connsiteY259" fmla="*/ 3005435 h 6858000"/>
              <a:gd name="connsiteX260" fmla="*/ 5519779 w 7467600"/>
              <a:gd name="connsiteY260" fmla="*/ 4359223 h 6858000"/>
              <a:gd name="connsiteX261" fmla="*/ 5520293 w 7467600"/>
              <a:gd name="connsiteY261" fmla="*/ 4360602 h 6858000"/>
              <a:gd name="connsiteX262" fmla="*/ 5767221 w 7467600"/>
              <a:gd name="connsiteY262" fmla="*/ 4665564 h 6858000"/>
              <a:gd name="connsiteX263" fmla="*/ 6937169 w 7467600"/>
              <a:gd name="connsiteY263" fmla="*/ 4815941 h 6858000"/>
              <a:gd name="connsiteX264" fmla="*/ 6953922 w 7467600"/>
              <a:gd name="connsiteY264" fmla="*/ 4890068 h 6858000"/>
              <a:gd name="connsiteX265" fmla="*/ 6071359 w 7467600"/>
              <a:gd name="connsiteY265" fmla="*/ 4770770 h 6858000"/>
              <a:gd name="connsiteX266" fmla="*/ 6038839 w 7467600"/>
              <a:gd name="connsiteY266" fmla="*/ 4764474 h 6858000"/>
              <a:gd name="connsiteX267" fmla="*/ 6038706 w 7467600"/>
              <a:gd name="connsiteY267" fmla="*/ 4763847 h 6858000"/>
              <a:gd name="connsiteX268" fmla="*/ 6037784 w 7467600"/>
              <a:gd name="connsiteY268" fmla="*/ 4764270 h 6858000"/>
              <a:gd name="connsiteX269" fmla="*/ 6038839 w 7467600"/>
              <a:gd name="connsiteY269" fmla="*/ 4764474 h 6858000"/>
              <a:gd name="connsiteX270" fmla="*/ 6040338 w 7467600"/>
              <a:gd name="connsiteY270" fmla="*/ 4771418 h 6858000"/>
              <a:gd name="connsiteX271" fmla="*/ 6024488 w 7467600"/>
              <a:gd name="connsiteY271" fmla="*/ 4809903 h 6858000"/>
              <a:gd name="connsiteX272" fmla="*/ 5599771 w 7467600"/>
              <a:gd name="connsiteY272" fmla="*/ 5509652 h 6858000"/>
              <a:gd name="connsiteX273" fmla="*/ 5548843 w 7467600"/>
              <a:gd name="connsiteY273" fmla="*/ 5563845 h 6858000"/>
              <a:gd name="connsiteX274" fmla="*/ 5940952 w 7467600"/>
              <a:gd name="connsiteY274" fmla="*/ 6250028 h 6858000"/>
              <a:gd name="connsiteX275" fmla="*/ 6043441 w 7467600"/>
              <a:gd name="connsiteY275" fmla="*/ 6665847 h 6858000"/>
              <a:gd name="connsiteX276" fmla="*/ 6093432 w 7467600"/>
              <a:gd name="connsiteY276" fmla="*/ 6858000 h 6858000"/>
              <a:gd name="connsiteX277" fmla="*/ 6034344 w 7467600"/>
              <a:gd name="connsiteY277" fmla="*/ 6858000 h 6858000"/>
              <a:gd name="connsiteX278" fmla="*/ 6026679 w 7467600"/>
              <a:gd name="connsiteY278" fmla="*/ 6836959 h 6858000"/>
              <a:gd name="connsiteX279" fmla="*/ 5800441 w 7467600"/>
              <a:gd name="connsiteY279" fmla="*/ 6335286 h 6858000"/>
              <a:gd name="connsiteX280" fmla="*/ 5526562 w 7467600"/>
              <a:gd name="connsiteY280" fmla="*/ 5705388 h 6858000"/>
              <a:gd name="connsiteX281" fmla="*/ 5519640 w 7467600"/>
              <a:gd name="connsiteY281" fmla="*/ 5683774 h 6858000"/>
              <a:gd name="connsiteX282" fmla="*/ 5844559 w 7467600"/>
              <a:gd name="connsiteY282" fmla="*/ 6553349 h 6858000"/>
              <a:gd name="connsiteX283" fmla="*/ 5975994 w 7467600"/>
              <a:gd name="connsiteY283" fmla="*/ 6858000 h 6858000"/>
              <a:gd name="connsiteX284" fmla="*/ 5898547 w 7467600"/>
              <a:gd name="connsiteY284" fmla="*/ 6858000 h 6858000"/>
              <a:gd name="connsiteX285" fmla="*/ 5682041 w 7467600"/>
              <a:gd name="connsiteY285" fmla="*/ 6355860 h 6858000"/>
              <a:gd name="connsiteX286" fmla="*/ 5461758 w 7467600"/>
              <a:gd name="connsiteY286" fmla="*/ 5820220 h 6858000"/>
              <a:gd name="connsiteX287" fmla="*/ 5237282 w 7467600"/>
              <a:gd name="connsiteY287" fmla="*/ 6579086 h 6858000"/>
              <a:gd name="connsiteX288" fmla="*/ 5115009 w 7467600"/>
              <a:gd name="connsiteY288" fmla="*/ 6858000 h 6858000"/>
              <a:gd name="connsiteX289" fmla="*/ 5028074 w 7467600"/>
              <a:gd name="connsiteY289" fmla="*/ 6858000 h 6858000"/>
              <a:gd name="connsiteX290" fmla="*/ 5079508 w 7467600"/>
              <a:gd name="connsiteY290" fmla="*/ 6749074 h 6858000"/>
              <a:gd name="connsiteX291" fmla="*/ 5371846 w 7467600"/>
              <a:gd name="connsiteY291" fmla="*/ 5924413 h 6858000"/>
              <a:gd name="connsiteX292" fmla="*/ 5270512 w 7467600"/>
              <a:gd name="connsiteY292" fmla="*/ 6138975 h 6858000"/>
              <a:gd name="connsiteX293" fmla="*/ 5062409 w 7467600"/>
              <a:gd name="connsiteY293" fmla="*/ 6653544 h 6858000"/>
              <a:gd name="connsiteX294" fmla="*/ 5036628 w 7467600"/>
              <a:gd name="connsiteY294" fmla="*/ 6754247 h 6858000"/>
              <a:gd name="connsiteX295" fmla="*/ 5009112 w 7467600"/>
              <a:gd name="connsiteY295" fmla="*/ 6858000 h 6858000"/>
              <a:gd name="connsiteX296" fmla="*/ 4976679 w 7467600"/>
              <a:gd name="connsiteY296" fmla="*/ 6858000 h 6858000"/>
              <a:gd name="connsiteX297" fmla="*/ 5006537 w 7467600"/>
              <a:gd name="connsiteY297" fmla="*/ 6747068 h 6858000"/>
              <a:gd name="connsiteX298" fmla="*/ 5032723 w 7467600"/>
              <a:gd name="connsiteY298" fmla="*/ 6644957 h 6858000"/>
              <a:gd name="connsiteX299" fmla="*/ 5242949 w 7467600"/>
              <a:gd name="connsiteY299" fmla="*/ 6125175 h 6858000"/>
              <a:gd name="connsiteX300" fmla="*/ 5286321 w 7467600"/>
              <a:gd name="connsiteY300" fmla="*/ 6033555 h 6858000"/>
              <a:gd name="connsiteX301" fmla="*/ 5008210 w 7467600"/>
              <a:gd name="connsiteY301" fmla="*/ 6649194 h 6858000"/>
              <a:gd name="connsiteX302" fmla="*/ 4986321 w 7467600"/>
              <a:gd name="connsiteY302" fmla="*/ 6765687 h 6858000"/>
              <a:gd name="connsiteX303" fmla="*/ 4973474 w 7467600"/>
              <a:gd name="connsiteY303" fmla="*/ 6858000 h 6858000"/>
              <a:gd name="connsiteX304" fmla="*/ 4907178 w 7467600"/>
              <a:gd name="connsiteY304" fmla="*/ 6858000 h 6858000"/>
              <a:gd name="connsiteX305" fmla="*/ 4910810 w 7467600"/>
              <a:gd name="connsiteY305" fmla="*/ 6829660 h 6858000"/>
              <a:gd name="connsiteX306" fmla="*/ 4987461 w 7467600"/>
              <a:gd name="connsiteY306" fmla="*/ 6432994 h 6858000"/>
              <a:gd name="connsiteX307" fmla="*/ 5179262 w 7467600"/>
              <a:gd name="connsiteY307" fmla="*/ 6035044 h 6858000"/>
              <a:gd name="connsiteX308" fmla="*/ 4689678 w 7467600"/>
              <a:gd name="connsiteY308" fmla="*/ 6440241 h 6858000"/>
              <a:gd name="connsiteX309" fmla="*/ 4477543 w 7467600"/>
              <a:gd name="connsiteY309" fmla="*/ 6674836 h 6858000"/>
              <a:gd name="connsiteX310" fmla="*/ 4329957 w 7467600"/>
              <a:gd name="connsiteY310" fmla="*/ 6858000 h 6858000"/>
              <a:gd name="connsiteX311" fmla="*/ 4218595 w 7467600"/>
              <a:gd name="connsiteY311" fmla="*/ 6858000 h 6858000"/>
              <a:gd name="connsiteX312" fmla="*/ 4368888 w 7467600"/>
              <a:gd name="connsiteY312" fmla="*/ 6668412 h 6858000"/>
              <a:gd name="connsiteX313" fmla="*/ 4563091 w 7467600"/>
              <a:gd name="connsiteY313" fmla="*/ 6442508 h 6858000"/>
              <a:gd name="connsiteX314" fmla="*/ 5387324 w 7467600"/>
              <a:gd name="connsiteY314" fmla="*/ 5705830 h 6858000"/>
              <a:gd name="connsiteX315" fmla="*/ 5073620 w 7467600"/>
              <a:gd name="connsiteY315" fmla="*/ 5955437 h 6858000"/>
              <a:gd name="connsiteX316" fmla="*/ 4689789 w 7467600"/>
              <a:gd name="connsiteY316" fmla="*/ 6268382 h 6858000"/>
              <a:gd name="connsiteX317" fmla="*/ 4418722 w 7467600"/>
              <a:gd name="connsiteY317" fmla="*/ 6570886 h 6858000"/>
              <a:gd name="connsiteX318" fmla="*/ 4214944 w 7467600"/>
              <a:gd name="connsiteY318" fmla="*/ 6858000 h 6858000"/>
              <a:gd name="connsiteX319" fmla="*/ 4177898 w 7467600"/>
              <a:gd name="connsiteY319" fmla="*/ 6858000 h 6858000"/>
              <a:gd name="connsiteX320" fmla="*/ 4391597 w 7467600"/>
              <a:gd name="connsiteY320" fmla="*/ 6556370 h 6858000"/>
              <a:gd name="connsiteX321" fmla="*/ 4668889 w 7467600"/>
              <a:gd name="connsiteY321" fmla="*/ 6246399 h 6858000"/>
              <a:gd name="connsiteX322" fmla="*/ 5055427 w 7467600"/>
              <a:gd name="connsiteY322" fmla="*/ 5931476 h 6858000"/>
              <a:gd name="connsiteX323" fmla="*/ 5371814 w 7467600"/>
              <a:gd name="connsiteY323" fmla="*/ 5678975 h 6858000"/>
              <a:gd name="connsiteX324" fmla="*/ 4987918 w 7467600"/>
              <a:gd name="connsiteY324" fmla="*/ 5838701 h 6858000"/>
              <a:gd name="connsiteX325" fmla="*/ 4317146 w 7467600"/>
              <a:gd name="connsiteY325" fmla="*/ 6587716 h 6858000"/>
              <a:gd name="connsiteX326" fmla="*/ 4171627 w 7467600"/>
              <a:gd name="connsiteY326" fmla="*/ 6858000 h 6858000"/>
              <a:gd name="connsiteX327" fmla="*/ 4081585 w 7467600"/>
              <a:gd name="connsiteY327" fmla="*/ 6858000 h 6858000"/>
              <a:gd name="connsiteX328" fmla="*/ 4238603 w 7467600"/>
              <a:gd name="connsiteY328" fmla="*/ 6559341 h 6858000"/>
              <a:gd name="connsiteX329" fmla="*/ 4778333 w 7467600"/>
              <a:gd name="connsiteY329" fmla="*/ 5873626 h 6858000"/>
              <a:gd name="connsiteX330" fmla="*/ 5414185 w 7467600"/>
              <a:gd name="connsiteY330" fmla="*/ 5573882 h 6858000"/>
              <a:gd name="connsiteX331" fmla="*/ 5959648 w 7467600"/>
              <a:gd name="connsiteY331" fmla="*/ 4760797 h 6858000"/>
              <a:gd name="connsiteX332" fmla="*/ 5355019 w 7467600"/>
              <a:gd name="connsiteY332" fmla="*/ 4734672 h 6858000"/>
              <a:gd name="connsiteX333" fmla="*/ 5083565 w 7467600"/>
              <a:gd name="connsiteY333" fmla="*/ 5179121 h 6858000"/>
              <a:gd name="connsiteX334" fmla="*/ 4713577 w 7467600"/>
              <a:gd name="connsiteY334" fmla="*/ 5616803 h 6858000"/>
              <a:gd name="connsiteX335" fmla="*/ 3989559 w 7467600"/>
              <a:gd name="connsiteY335" fmla="*/ 6145945 h 6858000"/>
              <a:gd name="connsiteX336" fmla="*/ 3939824 w 7467600"/>
              <a:gd name="connsiteY336" fmla="*/ 6066900 h 6858000"/>
              <a:gd name="connsiteX337" fmla="*/ 4584537 w 7467600"/>
              <a:gd name="connsiteY337" fmla="*/ 5324826 h 6858000"/>
              <a:gd name="connsiteX338" fmla="*/ 5037105 w 7467600"/>
              <a:gd name="connsiteY338" fmla="*/ 5088765 h 6858000"/>
              <a:gd name="connsiteX339" fmla="*/ 5039930 w 7467600"/>
              <a:gd name="connsiteY339" fmla="*/ 5089585 h 6858000"/>
              <a:gd name="connsiteX340" fmla="*/ 5263764 w 7467600"/>
              <a:gd name="connsiteY340" fmla="*/ 4735525 h 6858000"/>
              <a:gd name="connsiteX341" fmla="*/ 4086300 w 7467600"/>
              <a:gd name="connsiteY341" fmla="*/ 4884599 h 6858000"/>
              <a:gd name="connsiteX342" fmla="*/ 4085485 w 7467600"/>
              <a:gd name="connsiteY342" fmla="*/ 4899070 h 6858000"/>
              <a:gd name="connsiteX343" fmla="*/ 3871915 w 7467600"/>
              <a:gd name="connsiteY343" fmla="*/ 5253645 h 6858000"/>
              <a:gd name="connsiteX344" fmla="*/ 3799374 w 7467600"/>
              <a:gd name="connsiteY344" fmla="*/ 5466127 h 6858000"/>
              <a:gd name="connsiteX345" fmla="*/ 3498850 w 7467600"/>
              <a:gd name="connsiteY345" fmla="*/ 6661888 h 6858000"/>
              <a:gd name="connsiteX346" fmla="*/ 3399216 w 7467600"/>
              <a:gd name="connsiteY346" fmla="*/ 6858000 h 6858000"/>
              <a:gd name="connsiteX347" fmla="*/ 3303688 w 7467600"/>
              <a:gd name="connsiteY347" fmla="*/ 6858000 h 6858000"/>
              <a:gd name="connsiteX348" fmla="*/ 3391774 w 7467600"/>
              <a:gd name="connsiteY348" fmla="*/ 6697181 h 6858000"/>
              <a:gd name="connsiteX349" fmla="*/ 3735540 w 7467600"/>
              <a:gd name="connsiteY349" fmla="*/ 5546923 h 6858000"/>
              <a:gd name="connsiteX350" fmla="*/ 3729438 w 7467600"/>
              <a:gd name="connsiteY350" fmla="*/ 5569058 h 6858000"/>
              <a:gd name="connsiteX351" fmla="*/ 3707782 w 7467600"/>
              <a:gd name="connsiteY351" fmla="*/ 5644908 h 6858000"/>
              <a:gd name="connsiteX352" fmla="*/ 3583827 w 7467600"/>
              <a:gd name="connsiteY352" fmla="*/ 6039215 h 6858000"/>
              <a:gd name="connsiteX353" fmla="*/ 3547861 w 7467600"/>
              <a:gd name="connsiteY353" fmla="*/ 6129609 h 6858000"/>
              <a:gd name="connsiteX354" fmla="*/ 3490905 w 7467600"/>
              <a:gd name="connsiteY354" fmla="*/ 6277660 h 6858000"/>
              <a:gd name="connsiteX355" fmla="*/ 3455859 w 7467600"/>
              <a:gd name="connsiteY355" fmla="*/ 6391301 h 6858000"/>
              <a:gd name="connsiteX356" fmla="*/ 3429112 w 7467600"/>
              <a:gd name="connsiteY356" fmla="*/ 6479469 h 6858000"/>
              <a:gd name="connsiteX357" fmla="*/ 3304862 w 7467600"/>
              <a:gd name="connsiteY357" fmla="*/ 6796476 h 6858000"/>
              <a:gd name="connsiteX358" fmla="*/ 3276071 w 7467600"/>
              <a:gd name="connsiteY358" fmla="*/ 6858000 h 6858000"/>
              <a:gd name="connsiteX359" fmla="*/ 3240805 w 7467600"/>
              <a:gd name="connsiteY359" fmla="*/ 6858000 h 6858000"/>
              <a:gd name="connsiteX360" fmla="*/ 3275917 w 7467600"/>
              <a:gd name="connsiteY360" fmla="*/ 6783192 h 6858000"/>
              <a:gd name="connsiteX361" fmla="*/ 3399358 w 7467600"/>
              <a:gd name="connsiteY361" fmla="*/ 6469011 h 6858000"/>
              <a:gd name="connsiteX362" fmla="*/ 3425650 w 7467600"/>
              <a:gd name="connsiteY362" fmla="*/ 6381333 h 6858000"/>
              <a:gd name="connsiteX363" fmla="*/ 3460661 w 7467600"/>
              <a:gd name="connsiteY363" fmla="*/ 6266763 h 6858000"/>
              <a:gd name="connsiteX364" fmla="*/ 3518021 w 7467600"/>
              <a:gd name="connsiteY364" fmla="*/ 6117298 h 6858000"/>
              <a:gd name="connsiteX365" fmla="*/ 3554035 w 7467600"/>
              <a:gd name="connsiteY365" fmla="*/ 6027832 h 6858000"/>
              <a:gd name="connsiteX366" fmla="*/ 3677174 w 7467600"/>
              <a:gd name="connsiteY366" fmla="*/ 5636351 h 6858000"/>
              <a:gd name="connsiteX367" fmla="*/ 3698819 w 7467600"/>
              <a:gd name="connsiteY367" fmla="*/ 5560503 h 6858000"/>
              <a:gd name="connsiteX368" fmla="*/ 3702094 w 7467600"/>
              <a:gd name="connsiteY368" fmla="*/ 5549194 h 6858000"/>
              <a:gd name="connsiteX369" fmla="*/ 3398355 w 7467600"/>
              <a:gd name="connsiteY369" fmla="*/ 6094603 h 6858000"/>
              <a:gd name="connsiteX370" fmla="*/ 3193941 w 7467600"/>
              <a:gd name="connsiteY370" fmla="*/ 6798775 h 6858000"/>
              <a:gd name="connsiteX371" fmla="*/ 3184140 w 7467600"/>
              <a:gd name="connsiteY371" fmla="*/ 6858000 h 6858000"/>
              <a:gd name="connsiteX372" fmla="*/ 3099978 w 7467600"/>
              <a:gd name="connsiteY372" fmla="*/ 6858000 h 6858000"/>
              <a:gd name="connsiteX373" fmla="*/ 3101556 w 7467600"/>
              <a:gd name="connsiteY373" fmla="*/ 6843337 h 6858000"/>
              <a:gd name="connsiteX374" fmla="*/ 3370162 w 7467600"/>
              <a:gd name="connsiteY374" fmla="*/ 5785550 h 6858000"/>
              <a:gd name="connsiteX375" fmla="*/ 3746477 w 7467600"/>
              <a:gd name="connsiteY375" fmla="*/ 5377889 h 6858000"/>
              <a:gd name="connsiteX376" fmla="*/ 3863399 w 7467600"/>
              <a:gd name="connsiteY376" fmla="*/ 5087257 h 6858000"/>
              <a:gd name="connsiteX377" fmla="*/ 3968712 w 7467600"/>
              <a:gd name="connsiteY377" fmla="*/ 4913989 h 6858000"/>
              <a:gd name="connsiteX378" fmla="*/ 2792390 w 7467600"/>
              <a:gd name="connsiteY378" fmla="*/ 5382974 h 6858000"/>
              <a:gd name="connsiteX379" fmla="*/ 2714982 w 7467600"/>
              <a:gd name="connsiteY379" fmla="*/ 5427051 h 6858000"/>
              <a:gd name="connsiteX380" fmla="*/ 2813361 w 7467600"/>
              <a:gd name="connsiteY380" fmla="*/ 6023912 h 6858000"/>
              <a:gd name="connsiteX381" fmla="*/ 2688430 w 7467600"/>
              <a:gd name="connsiteY381" fmla="*/ 6801564 h 6858000"/>
              <a:gd name="connsiteX382" fmla="*/ 2629626 w 7467600"/>
              <a:gd name="connsiteY382" fmla="*/ 6763394 h 6858000"/>
              <a:gd name="connsiteX383" fmla="*/ 2565328 w 7467600"/>
              <a:gd name="connsiteY383" fmla="*/ 5516399 h 6858000"/>
              <a:gd name="connsiteX384" fmla="*/ 1922999 w 7467600"/>
              <a:gd name="connsiteY384" fmla="*/ 5980343 h 6858000"/>
              <a:gd name="connsiteX385" fmla="*/ 1950261 w 7467600"/>
              <a:gd name="connsiteY385" fmla="*/ 6405858 h 6858000"/>
              <a:gd name="connsiteX386" fmla="*/ 2365554 w 7467600"/>
              <a:gd name="connsiteY386" fmla="*/ 6759107 h 6858000"/>
              <a:gd name="connsiteX387" fmla="*/ 2424142 w 7467600"/>
              <a:gd name="connsiteY387" fmla="*/ 6858000 h 6858000"/>
              <a:gd name="connsiteX388" fmla="*/ 2395994 w 7467600"/>
              <a:gd name="connsiteY388" fmla="*/ 6858000 h 6858000"/>
              <a:gd name="connsiteX389" fmla="*/ 2392863 w 7467600"/>
              <a:gd name="connsiteY389" fmla="*/ 6852964 h 6858000"/>
              <a:gd name="connsiteX390" fmla="*/ 2017589 w 7467600"/>
              <a:gd name="connsiteY390" fmla="*/ 6493982 h 6858000"/>
              <a:gd name="connsiteX391" fmla="*/ 2147336 w 7467600"/>
              <a:gd name="connsiteY391" fmla="*/ 6594052 h 6858000"/>
              <a:gd name="connsiteX392" fmla="*/ 2207047 w 7467600"/>
              <a:gd name="connsiteY392" fmla="*/ 6654540 h 6858000"/>
              <a:gd name="connsiteX393" fmla="*/ 2299106 w 7467600"/>
              <a:gd name="connsiteY393" fmla="*/ 6778931 h 6858000"/>
              <a:gd name="connsiteX394" fmla="*/ 2314430 w 7467600"/>
              <a:gd name="connsiteY394" fmla="*/ 6801144 h 6858000"/>
              <a:gd name="connsiteX395" fmla="*/ 2352406 w 7467600"/>
              <a:gd name="connsiteY395" fmla="*/ 6858000 h 6858000"/>
              <a:gd name="connsiteX396" fmla="*/ 2314492 w 7467600"/>
              <a:gd name="connsiteY396" fmla="*/ 6858000 h 6858000"/>
              <a:gd name="connsiteX397" fmla="*/ 2288095 w 7467600"/>
              <a:gd name="connsiteY397" fmla="*/ 6818030 h 6858000"/>
              <a:gd name="connsiteX398" fmla="*/ 2272768 w 7467600"/>
              <a:gd name="connsiteY398" fmla="*/ 6795822 h 6858000"/>
              <a:gd name="connsiteX399" fmla="*/ 2182715 w 7467600"/>
              <a:gd name="connsiteY399" fmla="*/ 6675071 h 6858000"/>
              <a:gd name="connsiteX400" fmla="*/ 2032061 w 7467600"/>
              <a:gd name="connsiteY400" fmla="*/ 6541380 h 6858000"/>
              <a:gd name="connsiteX401" fmla="*/ 2257220 w 7467600"/>
              <a:gd name="connsiteY401" fmla="*/ 6826257 h 6858000"/>
              <a:gd name="connsiteX402" fmla="*/ 2281324 w 7467600"/>
              <a:gd name="connsiteY402" fmla="*/ 6858000 h 6858000"/>
              <a:gd name="connsiteX403" fmla="*/ 2242860 w 7467600"/>
              <a:gd name="connsiteY403" fmla="*/ 6858000 h 6858000"/>
              <a:gd name="connsiteX404" fmla="*/ 2232818 w 7467600"/>
              <a:gd name="connsiteY404" fmla="*/ 6844926 h 6858000"/>
              <a:gd name="connsiteX405" fmla="*/ 1990172 w 7467600"/>
              <a:gd name="connsiteY405" fmla="*/ 6542121 h 6858000"/>
              <a:gd name="connsiteX406" fmla="*/ 2124090 w 7467600"/>
              <a:gd name="connsiteY406" fmla="*/ 6761017 h 6858000"/>
              <a:gd name="connsiteX407" fmla="*/ 2200380 w 7467600"/>
              <a:gd name="connsiteY407" fmla="*/ 6858000 h 6858000"/>
              <a:gd name="connsiteX408" fmla="*/ 2147507 w 7467600"/>
              <a:gd name="connsiteY408" fmla="*/ 6858000 h 6858000"/>
              <a:gd name="connsiteX409" fmla="*/ 2070668 w 7467600"/>
              <a:gd name="connsiteY409" fmla="*/ 6761520 h 6858000"/>
              <a:gd name="connsiteX410" fmla="*/ 1975142 w 7467600"/>
              <a:gd name="connsiteY410" fmla="*/ 6585570 h 6858000"/>
              <a:gd name="connsiteX411" fmla="*/ 2050035 w 7467600"/>
              <a:gd name="connsiteY411" fmla="*/ 6813345 h 6858000"/>
              <a:gd name="connsiteX412" fmla="*/ 2063025 w 7467600"/>
              <a:gd name="connsiteY412" fmla="*/ 6858000 h 6858000"/>
              <a:gd name="connsiteX413" fmla="*/ 2021675 w 7467600"/>
              <a:gd name="connsiteY413" fmla="*/ 6858000 h 6858000"/>
              <a:gd name="connsiteX414" fmla="*/ 2019308 w 7467600"/>
              <a:gd name="connsiteY414" fmla="*/ 6847118 h 6858000"/>
              <a:gd name="connsiteX415" fmla="*/ 1938835 w 7467600"/>
              <a:gd name="connsiteY415" fmla="*/ 6551160 h 6858000"/>
              <a:gd name="connsiteX416" fmla="*/ 1953230 w 7467600"/>
              <a:gd name="connsiteY416" fmla="*/ 6759699 h 6858000"/>
              <a:gd name="connsiteX417" fmla="*/ 1956763 w 7467600"/>
              <a:gd name="connsiteY417" fmla="*/ 6778191 h 6858000"/>
              <a:gd name="connsiteX418" fmla="*/ 1967925 w 7467600"/>
              <a:gd name="connsiteY418" fmla="*/ 6858000 h 6858000"/>
              <a:gd name="connsiteX419" fmla="*/ 1936622 w 7467600"/>
              <a:gd name="connsiteY419" fmla="*/ 6858000 h 6858000"/>
              <a:gd name="connsiteX420" fmla="*/ 1926261 w 7467600"/>
              <a:gd name="connsiteY420" fmla="*/ 6784064 h 6858000"/>
              <a:gd name="connsiteX421" fmla="*/ 1922724 w 7467600"/>
              <a:gd name="connsiteY421" fmla="*/ 6765577 h 6858000"/>
              <a:gd name="connsiteX422" fmla="*/ 1904650 w 7467600"/>
              <a:gd name="connsiteY422" fmla="*/ 6639616 h 6858000"/>
              <a:gd name="connsiteX423" fmla="*/ 1885273 w 7467600"/>
              <a:gd name="connsiteY423" fmla="*/ 6858000 h 6858000"/>
              <a:gd name="connsiteX424" fmla="*/ 1854363 w 7467600"/>
              <a:gd name="connsiteY424" fmla="*/ 6858000 h 6858000"/>
              <a:gd name="connsiteX425" fmla="*/ 1880391 w 7467600"/>
              <a:gd name="connsiteY425" fmla="*/ 6603796 h 6858000"/>
              <a:gd name="connsiteX426" fmla="*/ 1818273 w 7467600"/>
              <a:gd name="connsiteY426" fmla="*/ 6715729 h 6858000"/>
              <a:gd name="connsiteX427" fmla="*/ 1794691 w 7467600"/>
              <a:gd name="connsiteY427" fmla="*/ 6843239 h 6858000"/>
              <a:gd name="connsiteX428" fmla="*/ 1794914 w 7467600"/>
              <a:gd name="connsiteY428" fmla="*/ 6858000 h 6858000"/>
              <a:gd name="connsiteX429" fmla="*/ 1746128 w 7467600"/>
              <a:gd name="connsiteY429" fmla="*/ 6858000 h 6858000"/>
              <a:gd name="connsiteX430" fmla="*/ 1753934 w 7467600"/>
              <a:gd name="connsiteY430" fmla="*/ 6724796 h 6858000"/>
              <a:gd name="connsiteX431" fmla="*/ 1792053 w 7467600"/>
              <a:gd name="connsiteY431" fmla="*/ 6572396 h 6858000"/>
              <a:gd name="connsiteX432" fmla="*/ 1862248 w 7467600"/>
              <a:gd name="connsiteY432" fmla="*/ 6266397 h 6858000"/>
              <a:gd name="connsiteX433" fmla="*/ 1862250 w 7467600"/>
              <a:gd name="connsiteY433" fmla="*/ 6033531 h 6858000"/>
              <a:gd name="connsiteX434" fmla="*/ 1211999 w 7467600"/>
              <a:gd name="connsiteY434" fmla="*/ 6683610 h 6858000"/>
              <a:gd name="connsiteX435" fmla="*/ 1213266 w 7467600"/>
              <a:gd name="connsiteY435" fmla="*/ 6691947 h 6858000"/>
              <a:gd name="connsiteX436" fmla="*/ 1203370 w 7467600"/>
              <a:gd name="connsiteY436" fmla="*/ 6850676 h 6858000"/>
              <a:gd name="connsiteX437" fmla="*/ 1203671 w 7467600"/>
              <a:gd name="connsiteY437" fmla="*/ 6858000 h 6858000"/>
              <a:gd name="connsiteX438" fmla="*/ 1143180 w 7467600"/>
              <a:gd name="connsiteY438" fmla="*/ 6858000 h 6858000"/>
              <a:gd name="connsiteX439" fmla="*/ 1142176 w 7467600"/>
              <a:gd name="connsiteY439" fmla="*/ 6766045 h 6858000"/>
              <a:gd name="connsiteX440" fmla="*/ 1067484 w 7467600"/>
              <a:gd name="connsiteY440" fmla="*/ 6858000 h 6858000"/>
              <a:gd name="connsiteX441" fmla="*/ 953928 w 7467600"/>
              <a:gd name="connsiteY441" fmla="*/ 6858000 h 6858000"/>
              <a:gd name="connsiteX442" fmla="*/ 959715 w 7467600"/>
              <a:gd name="connsiteY442" fmla="*/ 6850185 h 6858000"/>
              <a:gd name="connsiteX443" fmla="*/ 1483788 w 7467600"/>
              <a:gd name="connsiteY443" fmla="*/ 6259174 h 6858000"/>
              <a:gd name="connsiteX444" fmla="*/ 1100671 w 7467600"/>
              <a:gd name="connsiteY444" fmla="*/ 6252137 h 6858000"/>
              <a:gd name="connsiteX445" fmla="*/ 1090144 w 7467600"/>
              <a:gd name="connsiteY445" fmla="*/ 6256748 h 6858000"/>
              <a:gd name="connsiteX446" fmla="*/ 1095872 w 7467600"/>
              <a:gd name="connsiteY446" fmla="*/ 6271892 h 6858000"/>
              <a:gd name="connsiteX447" fmla="*/ 262785 w 7467600"/>
              <a:gd name="connsiteY447" fmla="*/ 6845450 h 6858000"/>
              <a:gd name="connsiteX448" fmla="*/ 209968 w 7467600"/>
              <a:gd name="connsiteY448" fmla="*/ 6770713 h 6858000"/>
              <a:gd name="connsiteX449" fmla="*/ 873460 w 7467600"/>
              <a:gd name="connsiteY449" fmla="*/ 6253768 h 6858000"/>
              <a:gd name="connsiteX450" fmla="*/ 192686 w 7467600"/>
              <a:gd name="connsiteY450" fmla="*/ 5849257 h 6858000"/>
              <a:gd name="connsiteX451" fmla="*/ 4696 w 7467600"/>
              <a:gd name="connsiteY451" fmla="*/ 5697668 h 6858000"/>
              <a:gd name="connsiteX452" fmla="*/ 0 w 7467600"/>
              <a:gd name="connsiteY452" fmla="*/ 5689984 h 6858000"/>
              <a:gd name="connsiteX453" fmla="*/ 0 w 7467600"/>
              <a:gd name="connsiteY453" fmla="*/ 5513472 h 6858000"/>
              <a:gd name="connsiteX454" fmla="*/ 174101 w 7467600"/>
              <a:gd name="connsiteY454" fmla="*/ 5620277 h 6858000"/>
              <a:gd name="connsiteX455" fmla="*/ 891800 w 7467600"/>
              <a:gd name="connsiteY455" fmla="*/ 6036935 h 6858000"/>
              <a:gd name="connsiteX456" fmla="*/ 1072219 w 7467600"/>
              <a:gd name="connsiteY456" fmla="*/ 6169443 h 6858000"/>
              <a:gd name="connsiteX457" fmla="*/ 1074117 w 7467600"/>
              <a:gd name="connsiteY457" fmla="*/ 6170301 h 6858000"/>
              <a:gd name="connsiteX458" fmla="*/ 1083114 w 7467600"/>
              <a:gd name="connsiteY458" fmla="*/ 6174131 h 6858000"/>
              <a:gd name="connsiteX459" fmla="*/ 1543010 w 7467600"/>
              <a:gd name="connsiteY459" fmla="*/ 6191140 h 6858000"/>
              <a:gd name="connsiteX460" fmla="*/ 1551080 w 7467600"/>
              <a:gd name="connsiteY460" fmla="*/ 6195006 h 6858000"/>
              <a:gd name="connsiteX461" fmla="*/ 2345443 w 7467600"/>
              <a:gd name="connsiteY461" fmla="*/ 5549882 h 6858000"/>
              <a:gd name="connsiteX462" fmla="*/ 1721499 w 7467600"/>
              <a:gd name="connsiteY462" fmla="*/ 5599969 h 6858000"/>
              <a:gd name="connsiteX463" fmla="*/ 767716 w 7467600"/>
              <a:gd name="connsiteY463" fmla="*/ 5472768 h 6858000"/>
              <a:gd name="connsiteX464" fmla="*/ 722147 w 7467600"/>
              <a:gd name="connsiteY464" fmla="*/ 5393091 h 6858000"/>
              <a:gd name="connsiteX465" fmla="*/ 1485552 w 7467600"/>
              <a:gd name="connsiteY465" fmla="*/ 5313202 h 6858000"/>
              <a:gd name="connsiteX466" fmla="*/ 2143004 w 7467600"/>
              <a:gd name="connsiteY466" fmla="*/ 5402420 h 6858000"/>
              <a:gd name="connsiteX467" fmla="*/ 1933391 w 7467600"/>
              <a:gd name="connsiteY467" fmla="*/ 5156971 h 6858000"/>
              <a:gd name="connsiteX468" fmla="*/ 1827118 w 7467600"/>
              <a:gd name="connsiteY468" fmla="*/ 4968410 h 6858000"/>
              <a:gd name="connsiteX469" fmla="*/ 1837349 w 7467600"/>
              <a:gd name="connsiteY469" fmla="*/ 4956357 h 6858000"/>
              <a:gd name="connsiteX470" fmla="*/ 2162835 w 7467600"/>
              <a:gd name="connsiteY470" fmla="*/ 5187853 h 6858000"/>
              <a:gd name="connsiteX471" fmla="*/ 2257167 w 7467600"/>
              <a:gd name="connsiteY471" fmla="*/ 5462123 h 6858000"/>
              <a:gd name="connsiteX472" fmla="*/ 2261598 w 7467600"/>
              <a:gd name="connsiteY472" fmla="*/ 5467998 h 6858000"/>
              <a:gd name="connsiteX473" fmla="*/ 2437177 w 7467600"/>
              <a:gd name="connsiteY473" fmla="*/ 5479608 h 6858000"/>
              <a:gd name="connsiteX474" fmla="*/ 2445247 w 7467600"/>
              <a:gd name="connsiteY474" fmla="*/ 5483476 h 6858000"/>
              <a:gd name="connsiteX475" fmla="*/ 2743626 w 7467600"/>
              <a:gd name="connsiteY475" fmla="*/ 5304819 h 6858000"/>
              <a:gd name="connsiteX476" fmla="*/ 3048102 w 7467600"/>
              <a:gd name="connsiteY476" fmla="*/ 5150595 h 6858000"/>
              <a:gd name="connsiteX477" fmla="*/ 1799414 w 7467600"/>
              <a:gd name="connsiteY477" fmla="*/ 4694732 h 6858000"/>
              <a:gd name="connsiteX478" fmla="*/ 1771735 w 7467600"/>
              <a:gd name="connsiteY478" fmla="*/ 4619929 h 6858000"/>
              <a:gd name="connsiteX479" fmla="*/ 3104273 w 7467600"/>
              <a:gd name="connsiteY479" fmla="*/ 5076159 h 6858000"/>
              <a:gd name="connsiteX480" fmla="*/ 3113245 w 7467600"/>
              <a:gd name="connsiteY480" fmla="*/ 5090705 h 6858000"/>
              <a:gd name="connsiteX481" fmla="*/ 3126294 w 7467600"/>
              <a:gd name="connsiteY481" fmla="*/ 5114400 h 6858000"/>
              <a:gd name="connsiteX482" fmla="*/ 3937433 w 7467600"/>
              <a:gd name="connsiteY482" fmla="*/ 4830473 h 6858000"/>
              <a:gd name="connsiteX483" fmla="*/ 3590475 w 7467600"/>
              <a:gd name="connsiteY483" fmla="*/ 4597974 h 6858000"/>
              <a:gd name="connsiteX484" fmla="*/ 3100264 w 7467600"/>
              <a:gd name="connsiteY484" fmla="*/ 4579845 h 6858000"/>
              <a:gd name="connsiteX485" fmla="*/ 2183576 w 7467600"/>
              <a:gd name="connsiteY485" fmla="*/ 4227150 h 6858000"/>
              <a:gd name="connsiteX486" fmla="*/ 2151029 w 7467600"/>
              <a:gd name="connsiteY486" fmla="*/ 4146947 h 6858000"/>
              <a:gd name="connsiteX487" fmla="*/ 3563434 w 7467600"/>
              <a:gd name="connsiteY487" fmla="*/ 4469115 h 6858000"/>
              <a:gd name="connsiteX488" fmla="*/ 3177952 w 7467600"/>
              <a:gd name="connsiteY488" fmla="*/ 3657386 h 6858000"/>
              <a:gd name="connsiteX489" fmla="*/ 3189263 w 7467600"/>
              <a:gd name="connsiteY489" fmla="*/ 3625726 h 6858000"/>
              <a:gd name="connsiteX490" fmla="*/ 3560912 w 7467600"/>
              <a:gd name="connsiteY490" fmla="*/ 4079863 h 6858000"/>
              <a:gd name="connsiteX491" fmla="*/ 3626636 w 7467600"/>
              <a:gd name="connsiteY491" fmla="*/ 4512230 h 6858000"/>
              <a:gd name="connsiteX492" fmla="*/ 3653088 w 7467600"/>
              <a:gd name="connsiteY492" fmla="*/ 4521417 h 6858000"/>
              <a:gd name="connsiteX493" fmla="*/ 3988128 w 7467600"/>
              <a:gd name="connsiteY493" fmla="*/ 4817267 h 6858000"/>
              <a:gd name="connsiteX494" fmla="*/ 4830582 w 7467600"/>
              <a:gd name="connsiteY494" fmla="*/ 4676000 h 6858000"/>
              <a:gd name="connsiteX495" fmla="*/ 4830100 w 7467600"/>
              <a:gd name="connsiteY495" fmla="*/ 4675554 h 6858000"/>
              <a:gd name="connsiteX496" fmla="*/ 4036318 w 7467600"/>
              <a:gd name="connsiteY496" fmla="*/ 4147013 h 6858000"/>
              <a:gd name="connsiteX497" fmla="*/ 3432098 w 7467600"/>
              <a:gd name="connsiteY497" fmla="*/ 3537312 h 6858000"/>
              <a:gd name="connsiteX498" fmla="*/ 3446761 w 7467600"/>
              <a:gd name="connsiteY498" fmla="*/ 3461278 h 6858000"/>
              <a:gd name="connsiteX499" fmla="*/ 4419733 w 7467600"/>
              <a:gd name="connsiteY499" fmla="*/ 3963555 h 6858000"/>
              <a:gd name="connsiteX500" fmla="*/ 4781371 w 7467600"/>
              <a:gd name="connsiteY500" fmla="*/ 4458604 h 6858000"/>
              <a:gd name="connsiteX501" fmla="*/ 4780440 w 7467600"/>
              <a:gd name="connsiteY501" fmla="*/ 4470290 h 6858000"/>
              <a:gd name="connsiteX502" fmla="*/ 4898954 w 7467600"/>
              <a:gd name="connsiteY502" fmla="*/ 4662092 h 6858000"/>
              <a:gd name="connsiteX503" fmla="*/ 4900699 w 7467600"/>
              <a:gd name="connsiteY503" fmla="*/ 4670867 h 6858000"/>
              <a:gd name="connsiteX504" fmla="*/ 5714511 w 7467600"/>
              <a:gd name="connsiteY504" fmla="*/ 4663483 h 6858000"/>
              <a:gd name="connsiteX505" fmla="*/ 5464793 w 7467600"/>
              <a:gd name="connsiteY505" fmla="*/ 4393556 h 6858000"/>
              <a:gd name="connsiteX506" fmla="*/ 5461897 w 7467600"/>
              <a:gd name="connsiteY506" fmla="*/ 4390879 h 6858000"/>
              <a:gd name="connsiteX507" fmla="*/ 4294126 w 7467600"/>
              <a:gd name="connsiteY507" fmla="*/ 3303048 h 6858000"/>
              <a:gd name="connsiteX508" fmla="*/ 4305321 w 7467600"/>
              <a:gd name="connsiteY508" fmla="*/ 3256953 h 6858000"/>
              <a:gd name="connsiteX509" fmla="*/ 4949299 w 7467600"/>
              <a:gd name="connsiteY509" fmla="*/ 3766336 h 6858000"/>
              <a:gd name="connsiteX510" fmla="*/ 5291452 w 7467600"/>
              <a:gd name="connsiteY510" fmla="*/ 4076801 h 6858000"/>
              <a:gd name="connsiteX511" fmla="*/ 5434998 w 7467600"/>
              <a:gd name="connsiteY511" fmla="*/ 4254100 h 6858000"/>
              <a:gd name="connsiteX512" fmla="*/ 5351015 w 7467600"/>
              <a:gd name="connsiteY512" fmla="*/ 3760989 h 6858000"/>
              <a:gd name="connsiteX513" fmla="*/ 5413780 w 7467600"/>
              <a:gd name="connsiteY513" fmla="*/ 2966265 h 6858000"/>
              <a:gd name="connsiteX514" fmla="*/ 5425627 w 7467600"/>
              <a:gd name="connsiteY514" fmla="*/ 2954192 h 6858000"/>
              <a:gd name="connsiteX515" fmla="*/ 6604735 w 7467600"/>
              <a:gd name="connsiteY515" fmla="*/ 2041381 h 6858000"/>
              <a:gd name="connsiteX516" fmla="*/ 7204487 w 7467600"/>
              <a:gd name="connsiteY516" fmla="*/ 2742112 h 6858000"/>
              <a:gd name="connsiteX517" fmla="*/ 7131592 w 7467600"/>
              <a:gd name="connsiteY517" fmla="*/ 2672096 h 6858000"/>
              <a:gd name="connsiteX518" fmla="*/ 6996344 w 7467600"/>
              <a:gd name="connsiteY518" fmla="*/ 2518310 h 6858000"/>
              <a:gd name="connsiteX519" fmla="*/ 6735495 w 7467600"/>
              <a:gd name="connsiteY519" fmla="*/ 2196890 h 6858000"/>
              <a:gd name="connsiteX520" fmla="*/ 6721901 w 7467600"/>
              <a:gd name="connsiteY520" fmla="*/ 2179274 h 6858000"/>
              <a:gd name="connsiteX521" fmla="*/ 6604735 w 7467600"/>
              <a:gd name="connsiteY521" fmla="*/ 2041381 h 6858000"/>
              <a:gd name="connsiteX522" fmla="*/ 6591670 w 7467600"/>
              <a:gd name="connsiteY522" fmla="*/ 1988277 h 6858000"/>
              <a:gd name="connsiteX523" fmla="*/ 6747349 w 7467600"/>
              <a:gd name="connsiteY523" fmla="*/ 2160069 h 6858000"/>
              <a:gd name="connsiteX524" fmla="*/ 6760943 w 7467600"/>
              <a:gd name="connsiteY524" fmla="*/ 2177686 h 6858000"/>
              <a:gd name="connsiteX525" fmla="*/ 7021065 w 7467600"/>
              <a:gd name="connsiteY525" fmla="*/ 2498102 h 6858000"/>
              <a:gd name="connsiteX526" fmla="*/ 7155223 w 7467600"/>
              <a:gd name="connsiteY526" fmla="*/ 2650386 h 6858000"/>
              <a:gd name="connsiteX527" fmla="*/ 7203167 w 7467600"/>
              <a:gd name="connsiteY527" fmla="*/ 2697288 h 6858000"/>
              <a:gd name="connsiteX528" fmla="*/ 6937703 w 7467600"/>
              <a:gd name="connsiteY528" fmla="*/ 2321981 h 6858000"/>
              <a:gd name="connsiteX529" fmla="*/ 6591670 w 7467600"/>
              <a:gd name="connsiteY529" fmla="*/ 1988277 h 6858000"/>
              <a:gd name="connsiteX530" fmla="*/ 5798671 w 7467600"/>
              <a:gd name="connsiteY530" fmla="*/ 1981601 h 6858000"/>
              <a:gd name="connsiteX531" fmla="*/ 5754709 w 7467600"/>
              <a:gd name="connsiteY531" fmla="*/ 2071454 h 6858000"/>
              <a:gd name="connsiteX532" fmla="*/ 5763044 w 7467600"/>
              <a:gd name="connsiteY532" fmla="*/ 2842206 h 6858000"/>
              <a:gd name="connsiteX533" fmla="*/ 5764974 w 7467600"/>
              <a:gd name="connsiteY533" fmla="*/ 2799609 h 6858000"/>
              <a:gd name="connsiteX534" fmla="*/ 5767665 w 7467600"/>
              <a:gd name="connsiteY534" fmla="*/ 2666409 h 6858000"/>
              <a:gd name="connsiteX535" fmla="*/ 5763055 w 7467600"/>
              <a:gd name="connsiteY535" fmla="*/ 2579705 h 6858000"/>
              <a:gd name="connsiteX536" fmla="*/ 5758079 w 7467600"/>
              <a:gd name="connsiteY536" fmla="*/ 2492508 h 6858000"/>
              <a:gd name="connsiteX537" fmla="*/ 5779325 w 7467600"/>
              <a:gd name="connsiteY537" fmla="*/ 2197069 h 6858000"/>
              <a:gd name="connsiteX538" fmla="*/ 5798671 w 7467600"/>
              <a:gd name="connsiteY538" fmla="*/ 1981601 h 6858000"/>
              <a:gd name="connsiteX539" fmla="*/ 5829202 w 7467600"/>
              <a:gd name="connsiteY539" fmla="*/ 1971679 h 6858000"/>
              <a:gd name="connsiteX540" fmla="*/ 5809558 w 7467600"/>
              <a:gd name="connsiteY540" fmla="*/ 2198043 h 6858000"/>
              <a:gd name="connsiteX541" fmla="*/ 5788653 w 7467600"/>
              <a:gd name="connsiteY541" fmla="*/ 2489430 h 6858000"/>
              <a:gd name="connsiteX542" fmla="*/ 5793439 w 7467600"/>
              <a:gd name="connsiteY542" fmla="*/ 2575235 h 6858000"/>
              <a:gd name="connsiteX543" fmla="*/ 5796837 w 7467600"/>
              <a:gd name="connsiteY543" fmla="*/ 2637633 h 6858000"/>
              <a:gd name="connsiteX544" fmla="*/ 5818614 w 7467600"/>
              <a:gd name="connsiteY544" fmla="*/ 2473055 h 6858000"/>
              <a:gd name="connsiteX545" fmla="*/ 5829202 w 7467600"/>
              <a:gd name="connsiteY545" fmla="*/ 1971679 h 6858000"/>
              <a:gd name="connsiteX546" fmla="*/ 5911389 w 7467600"/>
              <a:gd name="connsiteY546" fmla="*/ 1898371 h 6858000"/>
              <a:gd name="connsiteX547" fmla="*/ 6237627 w 7467600"/>
              <a:gd name="connsiteY547" fmla="*/ 2231921 h 6858000"/>
              <a:gd name="connsiteX548" fmla="*/ 5911389 w 7467600"/>
              <a:gd name="connsiteY548" fmla="*/ 1898371 h 6858000"/>
              <a:gd name="connsiteX549" fmla="*/ 6944437 w 7467600"/>
              <a:gd name="connsiteY549" fmla="*/ 1575402 h 6858000"/>
              <a:gd name="connsiteX550" fmla="*/ 6304730 w 7467600"/>
              <a:gd name="connsiteY550" fmla="*/ 1766654 h 6858000"/>
              <a:gd name="connsiteX551" fmla="*/ 6944437 w 7467600"/>
              <a:gd name="connsiteY551" fmla="*/ 1575402 h 6858000"/>
              <a:gd name="connsiteX552" fmla="*/ 7019523 w 7467600"/>
              <a:gd name="connsiteY552" fmla="*/ 1519450 h 6858000"/>
              <a:gd name="connsiteX553" fmla="*/ 6298091 w 7467600"/>
              <a:gd name="connsiteY553" fmla="*/ 1737122 h 6858000"/>
              <a:gd name="connsiteX554" fmla="*/ 7019523 w 7467600"/>
              <a:gd name="connsiteY554" fmla="*/ 1519450 h 6858000"/>
              <a:gd name="connsiteX555" fmla="*/ 2399523 w 7467600"/>
              <a:gd name="connsiteY555" fmla="*/ 1428234 h 6858000"/>
              <a:gd name="connsiteX556" fmla="*/ 2224982 w 7467600"/>
              <a:gd name="connsiteY556" fmla="*/ 1826201 h 6858000"/>
              <a:gd name="connsiteX557" fmla="*/ 2096099 w 7467600"/>
              <a:gd name="connsiteY557" fmla="*/ 2345900 h 6858000"/>
              <a:gd name="connsiteX558" fmla="*/ 2283317 w 7467600"/>
              <a:gd name="connsiteY558" fmla="*/ 1796925 h 6858000"/>
              <a:gd name="connsiteX559" fmla="*/ 2399523 w 7467600"/>
              <a:gd name="connsiteY559" fmla="*/ 1428234 h 6858000"/>
              <a:gd name="connsiteX560" fmla="*/ 2448558 w 7467600"/>
              <a:gd name="connsiteY560" fmla="*/ 1373435 h 6858000"/>
              <a:gd name="connsiteX561" fmla="*/ 2312521 w 7467600"/>
              <a:gd name="connsiteY561" fmla="*/ 1806140 h 6858000"/>
              <a:gd name="connsiteX562" fmla="*/ 2127533 w 7467600"/>
              <a:gd name="connsiteY562" fmla="*/ 2348380 h 6858000"/>
              <a:gd name="connsiteX563" fmla="*/ 2358080 w 7467600"/>
              <a:gd name="connsiteY563" fmla="*/ 1866134 h 6858000"/>
              <a:gd name="connsiteX564" fmla="*/ 2407436 w 7467600"/>
              <a:gd name="connsiteY564" fmla="*/ 1651070 h 6858000"/>
              <a:gd name="connsiteX565" fmla="*/ 2448558 w 7467600"/>
              <a:gd name="connsiteY565" fmla="*/ 1373435 h 6858000"/>
              <a:gd name="connsiteX566" fmla="*/ 278707 w 7467600"/>
              <a:gd name="connsiteY566" fmla="*/ 1352270 h 6858000"/>
              <a:gd name="connsiteX567" fmla="*/ 321570 w 7467600"/>
              <a:gd name="connsiteY567" fmla="*/ 1861610 h 6858000"/>
              <a:gd name="connsiteX568" fmla="*/ 294281 w 7467600"/>
              <a:gd name="connsiteY568" fmla="*/ 1440658 h 6858000"/>
              <a:gd name="connsiteX569" fmla="*/ 278707 w 7467600"/>
              <a:gd name="connsiteY569" fmla="*/ 1352270 h 6858000"/>
              <a:gd name="connsiteX570" fmla="*/ 1423821 w 7467600"/>
              <a:gd name="connsiteY570" fmla="*/ 1351958 h 6858000"/>
              <a:gd name="connsiteX571" fmla="*/ 1638521 w 7467600"/>
              <a:gd name="connsiteY571" fmla="*/ 1908470 h 6858000"/>
              <a:gd name="connsiteX572" fmla="*/ 1754199 w 7467600"/>
              <a:gd name="connsiteY572" fmla="*/ 2149284 h 6858000"/>
              <a:gd name="connsiteX573" fmla="*/ 1908359 w 7467600"/>
              <a:gd name="connsiteY573" fmla="*/ 2364988 h 6858000"/>
              <a:gd name="connsiteX574" fmla="*/ 1647661 w 7467600"/>
              <a:gd name="connsiteY574" fmla="*/ 1825945 h 6858000"/>
              <a:gd name="connsiteX575" fmla="*/ 1423821 w 7467600"/>
              <a:gd name="connsiteY575" fmla="*/ 1351958 h 6858000"/>
              <a:gd name="connsiteX576" fmla="*/ 1431890 w 7467600"/>
              <a:gd name="connsiteY576" fmla="*/ 1306475 h 6858000"/>
              <a:gd name="connsiteX577" fmla="*/ 1507597 w 7467600"/>
              <a:gd name="connsiteY577" fmla="*/ 1446132 h 6858000"/>
              <a:gd name="connsiteX578" fmla="*/ 1674586 w 7467600"/>
              <a:gd name="connsiteY578" fmla="*/ 1813832 h 6858000"/>
              <a:gd name="connsiteX579" fmla="*/ 1815950 w 7467600"/>
              <a:gd name="connsiteY579" fmla="*/ 2128564 h 6858000"/>
              <a:gd name="connsiteX580" fmla="*/ 1984242 w 7467600"/>
              <a:gd name="connsiteY580" fmla="*/ 2430829 h 6858000"/>
              <a:gd name="connsiteX581" fmla="*/ 2014023 w 7467600"/>
              <a:gd name="connsiteY581" fmla="*/ 2450995 h 6858000"/>
              <a:gd name="connsiteX582" fmla="*/ 1747337 w 7467600"/>
              <a:gd name="connsiteY582" fmla="*/ 1855264 h 6858000"/>
              <a:gd name="connsiteX583" fmla="*/ 1533749 w 7467600"/>
              <a:gd name="connsiteY583" fmla="*/ 1478656 h 6858000"/>
              <a:gd name="connsiteX584" fmla="*/ 1431890 w 7467600"/>
              <a:gd name="connsiteY584" fmla="*/ 1306475 h 6858000"/>
              <a:gd name="connsiteX585" fmla="*/ 5052692 w 7467600"/>
              <a:gd name="connsiteY585" fmla="*/ 1292994 h 6858000"/>
              <a:gd name="connsiteX586" fmla="*/ 5200661 w 7467600"/>
              <a:gd name="connsiteY586" fmla="*/ 1635186 h 6858000"/>
              <a:gd name="connsiteX587" fmla="*/ 5297138 w 7467600"/>
              <a:gd name="connsiteY587" fmla="*/ 1906351 h 6858000"/>
              <a:gd name="connsiteX588" fmla="*/ 5052692 w 7467600"/>
              <a:gd name="connsiteY588" fmla="*/ 1292994 h 6858000"/>
              <a:gd name="connsiteX589" fmla="*/ 5009948 w 7467600"/>
              <a:gd name="connsiteY589" fmla="*/ 1273619 h 6858000"/>
              <a:gd name="connsiteX590" fmla="*/ 5121777 w 7467600"/>
              <a:gd name="connsiteY590" fmla="*/ 1654213 h 6858000"/>
              <a:gd name="connsiteX591" fmla="*/ 5293545 w 7467600"/>
              <a:gd name="connsiteY591" fmla="*/ 2072247 h 6858000"/>
              <a:gd name="connsiteX592" fmla="*/ 5294042 w 7467600"/>
              <a:gd name="connsiteY592" fmla="*/ 2065019 h 6858000"/>
              <a:gd name="connsiteX593" fmla="*/ 5171936 w 7467600"/>
              <a:gd name="connsiteY593" fmla="*/ 1647613 h 6858000"/>
              <a:gd name="connsiteX594" fmla="*/ 5009948 w 7467600"/>
              <a:gd name="connsiteY594" fmla="*/ 1273619 h 6858000"/>
              <a:gd name="connsiteX595" fmla="*/ 655236 w 7467600"/>
              <a:gd name="connsiteY595" fmla="*/ 1268632 h 6858000"/>
              <a:gd name="connsiteX596" fmla="*/ 839521 w 7467600"/>
              <a:gd name="connsiteY596" fmla="*/ 1685315 h 6858000"/>
              <a:gd name="connsiteX597" fmla="*/ 1109416 w 7467600"/>
              <a:gd name="connsiteY597" fmla="*/ 2061663 h 6858000"/>
              <a:gd name="connsiteX598" fmla="*/ 1298300 w 7467600"/>
              <a:gd name="connsiteY598" fmla="*/ 2247742 h 6858000"/>
              <a:gd name="connsiteX599" fmla="*/ 1125871 w 7467600"/>
              <a:gd name="connsiteY599" fmla="*/ 1989513 h 6858000"/>
              <a:gd name="connsiteX600" fmla="*/ 981574 w 7467600"/>
              <a:gd name="connsiteY600" fmla="*/ 1783157 h 6858000"/>
              <a:gd name="connsiteX601" fmla="*/ 922198 w 7467600"/>
              <a:gd name="connsiteY601" fmla="*/ 1677437 h 6858000"/>
              <a:gd name="connsiteX602" fmla="*/ 869293 w 7467600"/>
              <a:gd name="connsiteY602" fmla="*/ 1583214 h 6858000"/>
              <a:gd name="connsiteX603" fmla="*/ 751431 w 7467600"/>
              <a:gd name="connsiteY603" fmla="*/ 1405731 h 6858000"/>
              <a:gd name="connsiteX604" fmla="*/ 655236 w 7467600"/>
              <a:gd name="connsiteY604" fmla="*/ 1268632 h 6858000"/>
              <a:gd name="connsiteX605" fmla="*/ 6516292 w 7467600"/>
              <a:gd name="connsiteY605" fmla="*/ 1263064 h 6858000"/>
              <a:gd name="connsiteX606" fmla="*/ 5736320 w 7467600"/>
              <a:gd name="connsiteY606" fmla="*/ 1501803 h 6858000"/>
              <a:gd name="connsiteX607" fmla="*/ 6516292 w 7467600"/>
              <a:gd name="connsiteY607" fmla="*/ 1263064 h 6858000"/>
              <a:gd name="connsiteX608" fmla="*/ 291466 w 7467600"/>
              <a:gd name="connsiteY608" fmla="*/ 1250369 h 6858000"/>
              <a:gd name="connsiteX609" fmla="*/ 323180 w 7467600"/>
              <a:gd name="connsiteY609" fmla="*/ 1435283 h 6858000"/>
              <a:gd name="connsiteX610" fmla="*/ 349381 w 7467600"/>
              <a:gd name="connsiteY610" fmla="*/ 1875041 h 6858000"/>
              <a:gd name="connsiteX611" fmla="*/ 374363 w 7467600"/>
              <a:gd name="connsiteY611" fmla="*/ 1506494 h 6858000"/>
              <a:gd name="connsiteX612" fmla="*/ 302168 w 7467600"/>
              <a:gd name="connsiteY612" fmla="*/ 1274495 h 6858000"/>
              <a:gd name="connsiteX613" fmla="*/ 291466 w 7467600"/>
              <a:gd name="connsiteY613" fmla="*/ 1250369 h 6858000"/>
              <a:gd name="connsiteX614" fmla="*/ 678222 w 7467600"/>
              <a:gd name="connsiteY614" fmla="*/ 1248670 h 6858000"/>
              <a:gd name="connsiteX615" fmla="*/ 775536 w 7467600"/>
              <a:gd name="connsiteY615" fmla="*/ 1388015 h 6858000"/>
              <a:gd name="connsiteX616" fmla="*/ 894529 w 7467600"/>
              <a:gd name="connsiteY616" fmla="*/ 1567739 h 6858000"/>
              <a:gd name="connsiteX617" fmla="*/ 948000 w 7467600"/>
              <a:gd name="connsiteY617" fmla="*/ 1663088 h 6858000"/>
              <a:gd name="connsiteX618" fmla="*/ 1006812 w 7467600"/>
              <a:gd name="connsiteY618" fmla="*/ 1767683 h 6858000"/>
              <a:gd name="connsiteX619" fmla="*/ 1149133 w 7467600"/>
              <a:gd name="connsiteY619" fmla="*/ 1971513 h 6858000"/>
              <a:gd name="connsiteX620" fmla="*/ 1333952 w 7467600"/>
              <a:gd name="connsiteY620" fmla="*/ 2251620 h 6858000"/>
              <a:gd name="connsiteX621" fmla="*/ 1337329 w 7467600"/>
              <a:gd name="connsiteY621" fmla="*/ 2258350 h 6858000"/>
              <a:gd name="connsiteX622" fmla="*/ 1014726 w 7467600"/>
              <a:gd name="connsiteY622" fmla="*/ 1615556 h 6858000"/>
              <a:gd name="connsiteX623" fmla="*/ 678222 w 7467600"/>
              <a:gd name="connsiteY623" fmla="*/ 1248670 h 6858000"/>
              <a:gd name="connsiteX624" fmla="*/ 6691602 w 7467600"/>
              <a:gd name="connsiteY624" fmla="*/ 1140573 h 6858000"/>
              <a:gd name="connsiteX625" fmla="*/ 6571100 w 7467600"/>
              <a:gd name="connsiteY625" fmla="*/ 1183662 h 6858000"/>
              <a:gd name="connsiteX626" fmla="*/ 6241687 w 7467600"/>
              <a:gd name="connsiteY626" fmla="*/ 1257600 h 6858000"/>
              <a:gd name="connsiteX627" fmla="*/ 5693009 w 7467600"/>
              <a:gd name="connsiteY627" fmla="*/ 1478256 h 6858000"/>
              <a:gd name="connsiteX628" fmla="*/ 6548420 w 7467600"/>
              <a:gd name="connsiteY628" fmla="*/ 1214599 h 6858000"/>
              <a:gd name="connsiteX629" fmla="*/ 6605473 w 7467600"/>
              <a:gd name="connsiteY629" fmla="*/ 1184686 h 6858000"/>
              <a:gd name="connsiteX630" fmla="*/ 6691602 w 7467600"/>
              <a:gd name="connsiteY630" fmla="*/ 1140573 h 6858000"/>
              <a:gd name="connsiteX631" fmla="*/ 4002475 w 7467600"/>
              <a:gd name="connsiteY631" fmla="*/ 1037802 h 6858000"/>
              <a:gd name="connsiteX632" fmla="*/ 4000324 w 7467600"/>
              <a:gd name="connsiteY632" fmla="*/ 1039362 h 6858000"/>
              <a:gd name="connsiteX633" fmla="*/ 4002862 w 7467600"/>
              <a:gd name="connsiteY633" fmla="*/ 1042866 h 6858000"/>
              <a:gd name="connsiteX634" fmla="*/ 4002475 w 7467600"/>
              <a:gd name="connsiteY634" fmla="*/ 1037802 h 6858000"/>
              <a:gd name="connsiteX635" fmla="*/ 506322 w 7467600"/>
              <a:gd name="connsiteY635" fmla="*/ 1020997 h 6858000"/>
              <a:gd name="connsiteX636" fmla="*/ 533068 w 7467600"/>
              <a:gd name="connsiteY636" fmla="*/ 1029409 h 6858000"/>
              <a:gd name="connsiteX637" fmla="*/ 1232525 w 7467600"/>
              <a:gd name="connsiteY637" fmla="*/ 1804675 h 6858000"/>
              <a:gd name="connsiteX638" fmla="*/ 1388858 w 7467600"/>
              <a:gd name="connsiteY638" fmla="*/ 2368011 h 6858000"/>
              <a:gd name="connsiteX639" fmla="*/ 1384098 w 7467600"/>
              <a:gd name="connsiteY639" fmla="*/ 2378125 h 6858000"/>
              <a:gd name="connsiteX640" fmla="*/ 1425393 w 7467600"/>
              <a:gd name="connsiteY640" fmla="*/ 2589124 h 6858000"/>
              <a:gd name="connsiteX641" fmla="*/ 1424001 w 7467600"/>
              <a:gd name="connsiteY641" fmla="*/ 2597541 h 6858000"/>
              <a:gd name="connsiteX642" fmla="*/ 2152729 w 7467600"/>
              <a:gd name="connsiteY642" fmla="*/ 2864487 h 6858000"/>
              <a:gd name="connsiteX643" fmla="*/ 2020609 w 7467600"/>
              <a:gd name="connsiteY643" fmla="*/ 2539671 h 6858000"/>
              <a:gd name="connsiteX644" fmla="*/ 2018920 w 7467600"/>
              <a:gd name="connsiteY644" fmla="*/ 2536309 h 6858000"/>
              <a:gd name="connsiteX645" fmla="*/ 1342441 w 7467600"/>
              <a:gd name="connsiteY645" fmla="*/ 1173017 h 6858000"/>
              <a:gd name="connsiteX646" fmla="*/ 1367925 w 7467600"/>
              <a:gd name="connsiteY646" fmla="*/ 1135648 h 6858000"/>
              <a:gd name="connsiteX647" fmla="*/ 1771401 w 7467600"/>
              <a:gd name="connsiteY647" fmla="*/ 1806673 h 6858000"/>
              <a:gd name="connsiteX648" fmla="*/ 1972385 w 7467600"/>
              <a:gd name="connsiteY648" fmla="*/ 2198735 h 6858000"/>
              <a:gd name="connsiteX649" fmla="*/ 2040892 w 7467600"/>
              <a:gd name="connsiteY649" fmla="*/ 2405205 h 6858000"/>
              <a:gd name="connsiteX650" fmla="*/ 2131689 w 7467600"/>
              <a:gd name="connsiteY650" fmla="*/ 1936926 h 6858000"/>
              <a:gd name="connsiteX651" fmla="*/ 2454820 w 7467600"/>
              <a:gd name="connsiteY651" fmla="*/ 1248808 h 6858000"/>
              <a:gd name="connsiteX652" fmla="*/ 2492512 w 7467600"/>
              <a:gd name="connsiteY652" fmla="*/ 1302920 h 6858000"/>
              <a:gd name="connsiteX653" fmla="*/ 2081216 w 7467600"/>
              <a:gd name="connsiteY653" fmla="*/ 2527513 h 6858000"/>
              <a:gd name="connsiteX654" fmla="*/ 2081211 w 7467600"/>
              <a:gd name="connsiteY654" fmla="*/ 2528916 h 6858000"/>
              <a:gd name="connsiteX655" fmla="*/ 2199067 w 7467600"/>
              <a:gd name="connsiteY655" fmla="*/ 2884061 h 6858000"/>
              <a:gd name="connsiteX656" fmla="*/ 3192586 w 7467600"/>
              <a:gd name="connsiteY656" fmla="*/ 3411496 h 6858000"/>
              <a:gd name="connsiteX657" fmla="*/ 3182620 w 7467600"/>
              <a:gd name="connsiteY657" fmla="*/ 3483279 h 6858000"/>
              <a:gd name="connsiteX658" fmla="*/ 2435119 w 7467600"/>
              <a:gd name="connsiteY658" fmla="*/ 3080173 h 6858000"/>
              <a:gd name="connsiteX659" fmla="*/ 2410152 w 7467600"/>
              <a:gd name="connsiteY659" fmla="*/ 3063751 h 6858000"/>
              <a:gd name="connsiteX660" fmla="*/ 2408099 w 7467600"/>
              <a:gd name="connsiteY660" fmla="*/ 3064403 h 6858000"/>
              <a:gd name="connsiteX661" fmla="*/ 2407218 w 7467600"/>
              <a:gd name="connsiteY661" fmla="*/ 3070324 h 6858000"/>
              <a:gd name="connsiteX662" fmla="*/ 2380138 w 7467600"/>
              <a:gd name="connsiteY662" fmla="*/ 3099341 h 6858000"/>
              <a:gd name="connsiteX663" fmla="*/ 1765923 w 7467600"/>
              <a:gd name="connsiteY663" fmla="*/ 3581043 h 6858000"/>
              <a:gd name="connsiteX664" fmla="*/ 1702258 w 7467600"/>
              <a:gd name="connsiteY664" fmla="*/ 3612286 h 6858000"/>
              <a:gd name="connsiteX665" fmla="*/ 1538370 w 7467600"/>
              <a:gd name="connsiteY665" fmla="*/ 3811804 h 6858000"/>
              <a:gd name="connsiteX666" fmla="*/ 542867 w 7467600"/>
              <a:gd name="connsiteY666" fmla="*/ 4944092 h 6858000"/>
              <a:gd name="connsiteX667" fmla="*/ 515800 w 7467600"/>
              <a:gd name="connsiteY667" fmla="*/ 4862180 h 6858000"/>
              <a:gd name="connsiteX668" fmla="*/ 909145 w 7467600"/>
              <a:gd name="connsiteY668" fmla="*/ 4199225 h 6858000"/>
              <a:gd name="connsiteX669" fmla="*/ 1214067 w 7467600"/>
              <a:gd name="connsiteY669" fmla="*/ 3908561 h 6858000"/>
              <a:gd name="connsiteX670" fmla="*/ 640967 w 7467600"/>
              <a:gd name="connsiteY670" fmla="*/ 4105601 h 6858000"/>
              <a:gd name="connsiteX671" fmla="*/ 112563 w 7467600"/>
              <a:gd name="connsiteY671" fmla="*/ 4396952 h 6858000"/>
              <a:gd name="connsiteX672" fmla="*/ 0 w 7467600"/>
              <a:gd name="connsiteY672" fmla="*/ 4466006 h 6858000"/>
              <a:gd name="connsiteX673" fmla="*/ 0 w 7467600"/>
              <a:gd name="connsiteY673" fmla="*/ 4233763 h 6858000"/>
              <a:gd name="connsiteX674" fmla="*/ 36881 w 7467600"/>
              <a:gd name="connsiteY674" fmla="*/ 4200118 h 6858000"/>
              <a:gd name="connsiteX675" fmla="*/ 910534 w 7467600"/>
              <a:gd name="connsiteY675" fmla="*/ 3629753 h 6858000"/>
              <a:gd name="connsiteX676" fmla="*/ 1578717 w 7467600"/>
              <a:gd name="connsiteY676" fmla="*/ 3575982 h 6858000"/>
              <a:gd name="connsiteX677" fmla="*/ 2338780 w 7467600"/>
              <a:gd name="connsiteY677" fmla="*/ 3033725 h 6858000"/>
              <a:gd name="connsiteX678" fmla="*/ 1807991 w 7467600"/>
              <a:gd name="connsiteY678" fmla="*/ 2807184 h 6858000"/>
              <a:gd name="connsiteX679" fmla="*/ 1416358 w 7467600"/>
              <a:gd name="connsiteY679" fmla="*/ 3112571 h 6858000"/>
              <a:gd name="connsiteX680" fmla="*/ 939066 w 7467600"/>
              <a:gd name="connsiteY680" fmla="*/ 3378798 h 6858000"/>
              <a:gd name="connsiteX681" fmla="*/ 115099 w 7467600"/>
              <a:gd name="connsiteY681" fmla="*/ 3607650 h 6858000"/>
              <a:gd name="connsiteX682" fmla="*/ 97284 w 7467600"/>
              <a:gd name="connsiteY682" fmla="*/ 3520393 h 6858000"/>
              <a:gd name="connsiteX683" fmla="*/ 922050 w 7467600"/>
              <a:gd name="connsiteY683" fmla="*/ 3074867 h 6858000"/>
              <a:gd name="connsiteX684" fmla="*/ 1405265 w 7467600"/>
              <a:gd name="connsiteY684" fmla="*/ 3016319 h 6858000"/>
              <a:gd name="connsiteX685" fmla="*/ 1407512 w 7467600"/>
              <a:gd name="connsiteY685" fmla="*/ 3018001 h 6858000"/>
              <a:gd name="connsiteX686" fmla="*/ 1726266 w 7467600"/>
              <a:gd name="connsiteY686" fmla="*/ 2777274 h 6858000"/>
              <a:gd name="connsiteX687" fmla="*/ 625390 w 7467600"/>
              <a:gd name="connsiteY687" fmla="*/ 2514541 h 6858000"/>
              <a:gd name="connsiteX688" fmla="*/ 619799 w 7467600"/>
              <a:gd name="connsiteY688" fmla="*/ 2527180 h 6858000"/>
              <a:gd name="connsiteX689" fmla="*/ 310030 w 7467600"/>
              <a:gd name="connsiteY689" fmla="*/ 2771818 h 6858000"/>
              <a:gd name="connsiteX690" fmla="*/ 173877 w 7467600"/>
              <a:gd name="connsiteY690" fmla="*/ 2937056 h 6858000"/>
              <a:gd name="connsiteX691" fmla="*/ 77889 w 7467600"/>
              <a:gd name="connsiteY691" fmla="*/ 3138440 h 6858000"/>
              <a:gd name="connsiteX692" fmla="*/ 0 w 7467600"/>
              <a:gd name="connsiteY692" fmla="*/ 3271395 h 6858000"/>
              <a:gd name="connsiteX693" fmla="*/ 0 w 7467600"/>
              <a:gd name="connsiteY693" fmla="*/ 3153002 h 6858000"/>
              <a:gd name="connsiteX694" fmla="*/ 2386 w 7467600"/>
              <a:gd name="connsiteY694" fmla="*/ 3149203 h 6858000"/>
              <a:gd name="connsiteX695" fmla="*/ 89753 w 7467600"/>
              <a:gd name="connsiteY695" fmla="*/ 2987702 h 6858000"/>
              <a:gd name="connsiteX696" fmla="*/ 76869 w 7467600"/>
              <a:gd name="connsiteY696" fmla="*/ 3005404 h 6858000"/>
              <a:gd name="connsiteX697" fmla="*/ 32049 w 7467600"/>
              <a:gd name="connsiteY697" fmla="*/ 3065814 h 6858000"/>
              <a:gd name="connsiteX698" fmla="*/ 0 w 7467600"/>
              <a:gd name="connsiteY698" fmla="*/ 3108744 h 6858000"/>
              <a:gd name="connsiteX699" fmla="*/ 0 w 7467600"/>
              <a:gd name="connsiteY699" fmla="*/ 3058059 h 6858000"/>
              <a:gd name="connsiteX700" fmla="*/ 7610 w 7467600"/>
              <a:gd name="connsiteY700" fmla="*/ 3047889 h 6858000"/>
              <a:gd name="connsiteX701" fmla="*/ 52419 w 7467600"/>
              <a:gd name="connsiteY701" fmla="*/ 2987479 h 6858000"/>
              <a:gd name="connsiteX702" fmla="*/ 59142 w 7467600"/>
              <a:gd name="connsiteY702" fmla="*/ 2978488 h 6858000"/>
              <a:gd name="connsiteX703" fmla="*/ 0 w 7467600"/>
              <a:gd name="connsiteY703" fmla="*/ 3015334 h 6858000"/>
              <a:gd name="connsiteX704" fmla="*/ 0 w 7467600"/>
              <a:gd name="connsiteY704" fmla="*/ 2914286 h 6858000"/>
              <a:gd name="connsiteX705" fmla="*/ 36383 w 7467600"/>
              <a:gd name="connsiteY705" fmla="*/ 2901128 h 6858000"/>
              <a:gd name="connsiteX706" fmla="*/ 156329 w 7467600"/>
              <a:gd name="connsiteY706" fmla="*/ 2840533 h 6858000"/>
              <a:gd name="connsiteX707" fmla="*/ 358355 w 7467600"/>
              <a:gd name="connsiteY707" fmla="*/ 2620471 h 6858000"/>
              <a:gd name="connsiteX708" fmla="*/ 510577 w 7467600"/>
              <a:gd name="connsiteY708" fmla="*/ 2501244 h 6858000"/>
              <a:gd name="connsiteX709" fmla="*/ 211967 w 7467600"/>
              <a:gd name="connsiteY709" fmla="*/ 2479171 h 6858000"/>
              <a:gd name="connsiteX710" fmla="*/ 0 w 7467600"/>
              <a:gd name="connsiteY710" fmla="*/ 2476398 h 6858000"/>
              <a:gd name="connsiteX711" fmla="*/ 0 w 7467600"/>
              <a:gd name="connsiteY711" fmla="*/ 2389189 h 6858000"/>
              <a:gd name="connsiteX712" fmla="*/ 103062 w 7467600"/>
              <a:gd name="connsiteY712" fmla="*/ 2389518 h 6858000"/>
              <a:gd name="connsiteX713" fmla="*/ 510734 w 7467600"/>
              <a:gd name="connsiteY713" fmla="*/ 2416201 h 6858000"/>
              <a:gd name="connsiteX714" fmla="*/ 279257 w 7467600"/>
              <a:gd name="connsiteY714" fmla="*/ 2092102 h 6858000"/>
              <a:gd name="connsiteX715" fmla="*/ 65265 w 7467600"/>
              <a:gd name="connsiteY715" fmla="*/ 2006049 h 6858000"/>
              <a:gd name="connsiteX716" fmla="*/ 0 w 7467600"/>
              <a:gd name="connsiteY716" fmla="*/ 1982532 h 6858000"/>
              <a:gd name="connsiteX717" fmla="*/ 0 w 7467600"/>
              <a:gd name="connsiteY717" fmla="*/ 1912789 h 6858000"/>
              <a:gd name="connsiteX718" fmla="*/ 97460 w 7467600"/>
              <a:gd name="connsiteY718" fmla="*/ 1953725 h 6858000"/>
              <a:gd name="connsiteX719" fmla="*/ 221272 w 7467600"/>
              <a:gd name="connsiteY719" fmla="*/ 1980766 h 6858000"/>
              <a:gd name="connsiteX720" fmla="*/ 116765 w 7467600"/>
              <a:gd name="connsiteY720" fmla="*/ 1911033 h 6858000"/>
              <a:gd name="connsiteX721" fmla="*/ 16405 w 7467600"/>
              <a:gd name="connsiteY721" fmla="*/ 1803412 h 6858000"/>
              <a:gd name="connsiteX722" fmla="*/ 0 w 7467600"/>
              <a:gd name="connsiteY722" fmla="*/ 1784777 h 6858000"/>
              <a:gd name="connsiteX723" fmla="*/ 0 w 7467600"/>
              <a:gd name="connsiteY723" fmla="*/ 1740082 h 6858000"/>
              <a:gd name="connsiteX724" fmla="*/ 39394 w 7467600"/>
              <a:gd name="connsiteY724" fmla="*/ 1784856 h 6858000"/>
              <a:gd name="connsiteX725" fmla="*/ 135813 w 7467600"/>
              <a:gd name="connsiteY725" fmla="*/ 1888838 h 6858000"/>
              <a:gd name="connsiteX726" fmla="*/ 242575 w 7467600"/>
              <a:gd name="connsiteY726" fmla="*/ 1958841 h 6858000"/>
              <a:gd name="connsiteX727" fmla="*/ 82197 w 7467600"/>
              <a:gd name="connsiteY727" fmla="*/ 1754826 h 6858000"/>
              <a:gd name="connsiteX728" fmla="*/ 0 w 7467600"/>
              <a:gd name="connsiteY728" fmla="*/ 1679650 h 6858000"/>
              <a:gd name="connsiteX729" fmla="*/ 0 w 7467600"/>
              <a:gd name="connsiteY729" fmla="*/ 1602463 h 6858000"/>
              <a:gd name="connsiteX730" fmla="*/ 84689 w 7467600"/>
              <a:gd name="connsiteY730" fmla="*/ 1677442 h 6858000"/>
              <a:gd name="connsiteX731" fmla="*/ 298437 w 7467600"/>
              <a:gd name="connsiteY731" fmla="*/ 1968019 h 6858000"/>
              <a:gd name="connsiteX732" fmla="*/ 227269 w 7467600"/>
              <a:gd name="connsiteY732" fmla="*/ 1114064 h 6858000"/>
              <a:gd name="connsiteX733" fmla="*/ 248003 w 7467600"/>
              <a:gd name="connsiteY733" fmla="*/ 1089613 h 6858000"/>
              <a:gd name="connsiteX734" fmla="*/ 427020 w 7467600"/>
              <a:gd name="connsiteY734" fmla="*/ 1619803 h 6858000"/>
              <a:gd name="connsiteX735" fmla="*/ 340345 w 7467600"/>
              <a:gd name="connsiteY735" fmla="*/ 2027739 h 6858000"/>
              <a:gd name="connsiteX736" fmla="*/ 360865 w 7467600"/>
              <a:gd name="connsiteY736" fmla="*/ 2044827 h 6858000"/>
              <a:gd name="connsiteX737" fmla="*/ 560414 w 7467600"/>
              <a:gd name="connsiteY737" fmla="*/ 2421457 h 6858000"/>
              <a:gd name="connsiteX738" fmla="*/ 1359703 w 7467600"/>
              <a:gd name="connsiteY738" fmla="*/ 2578554 h 6858000"/>
              <a:gd name="connsiteX739" fmla="*/ 1359422 w 7467600"/>
              <a:gd name="connsiteY739" fmla="*/ 2577994 h 6858000"/>
              <a:gd name="connsiteX740" fmla="*/ 828701 w 7467600"/>
              <a:gd name="connsiteY740" fmla="*/ 1839520 h 6858000"/>
              <a:gd name="connsiteX741" fmla="*/ 494427 w 7467600"/>
              <a:gd name="connsiteY741" fmla="*/ 1092333 h 6858000"/>
              <a:gd name="connsiteX742" fmla="*/ 506322 w 7467600"/>
              <a:gd name="connsiteY742" fmla="*/ 1020997 h 6858000"/>
              <a:gd name="connsiteX743" fmla="*/ 4570198 w 7467600"/>
              <a:gd name="connsiteY743" fmla="*/ 978081 h 6858000"/>
              <a:gd name="connsiteX744" fmla="*/ 4523691 w 7467600"/>
              <a:gd name="connsiteY744" fmla="*/ 1127776 h 6858000"/>
              <a:gd name="connsiteX745" fmla="*/ 4509875 w 7467600"/>
              <a:gd name="connsiteY745" fmla="*/ 1167552 h 6858000"/>
              <a:gd name="connsiteX746" fmla="*/ 4478168 w 7467600"/>
              <a:gd name="connsiteY746" fmla="*/ 1260735 h 6858000"/>
              <a:gd name="connsiteX747" fmla="*/ 4409309 w 7467600"/>
              <a:gd name="connsiteY747" fmla="*/ 1666996 h 6858000"/>
              <a:gd name="connsiteX748" fmla="*/ 4370031 w 7467600"/>
              <a:gd name="connsiteY748" fmla="*/ 1955666 h 6858000"/>
              <a:gd name="connsiteX749" fmla="*/ 4570198 w 7467600"/>
              <a:gd name="connsiteY749" fmla="*/ 978081 h 6858000"/>
              <a:gd name="connsiteX750" fmla="*/ 4557898 w 7467600"/>
              <a:gd name="connsiteY750" fmla="*/ 900011 h 6858000"/>
              <a:gd name="connsiteX751" fmla="*/ 4344840 w 7467600"/>
              <a:gd name="connsiteY751" fmla="*/ 1922038 h 6858000"/>
              <a:gd name="connsiteX752" fmla="*/ 4378710 w 7467600"/>
              <a:gd name="connsiteY752" fmla="*/ 1665516 h 6858000"/>
              <a:gd name="connsiteX753" fmla="*/ 4448798 w 7467600"/>
              <a:gd name="connsiteY753" fmla="*/ 1253024 h 6858000"/>
              <a:gd name="connsiteX754" fmla="*/ 4480315 w 7467600"/>
              <a:gd name="connsiteY754" fmla="*/ 1158454 h 6858000"/>
              <a:gd name="connsiteX755" fmla="*/ 4494133 w 7467600"/>
              <a:gd name="connsiteY755" fmla="*/ 1118676 h 6858000"/>
              <a:gd name="connsiteX756" fmla="*/ 4557898 w 7467600"/>
              <a:gd name="connsiteY756" fmla="*/ 900011 h 6858000"/>
              <a:gd name="connsiteX757" fmla="*/ 5870151 w 7467600"/>
              <a:gd name="connsiteY757" fmla="*/ 898890 h 6858000"/>
              <a:gd name="connsiteX758" fmla="*/ 5861335 w 7467600"/>
              <a:gd name="connsiteY758" fmla="*/ 899177 h 6858000"/>
              <a:gd name="connsiteX759" fmla="*/ 5843702 w 7467600"/>
              <a:gd name="connsiteY759" fmla="*/ 899748 h 6858000"/>
              <a:gd name="connsiteX760" fmla="*/ 5651107 w 7467600"/>
              <a:gd name="connsiteY760" fmla="*/ 920306 h 6858000"/>
              <a:gd name="connsiteX761" fmla="*/ 5459407 w 7467600"/>
              <a:gd name="connsiteY761" fmla="*/ 940975 h 6858000"/>
              <a:gd name="connsiteX762" fmla="*/ 5374846 w 7467600"/>
              <a:gd name="connsiteY762" fmla="*/ 941988 h 6858000"/>
              <a:gd name="connsiteX763" fmla="*/ 5256105 w 7467600"/>
              <a:gd name="connsiteY763" fmla="*/ 945632 h 6858000"/>
              <a:gd name="connsiteX764" fmla="*/ 5107071 w 7467600"/>
              <a:gd name="connsiteY764" fmla="*/ 969720 h 6858000"/>
              <a:gd name="connsiteX765" fmla="*/ 4998681 w 7467600"/>
              <a:gd name="connsiteY765" fmla="*/ 988771 h 6858000"/>
              <a:gd name="connsiteX766" fmla="*/ 5870151 w 7467600"/>
              <a:gd name="connsiteY766" fmla="*/ 898890 h 6858000"/>
              <a:gd name="connsiteX767" fmla="*/ 5504425 w 7467600"/>
              <a:gd name="connsiteY767" fmla="*/ 848067 h 6858000"/>
              <a:gd name="connsiteX768" fmla="*/ 4968849 w 7467600"/>
              <a:gd name="connsiteY768" fmla="*/ 962318 h 6858000"/>
              <a:gd name="connsiteX769" fmla="*/ 5104039 w 7467600"/>
              <a:gd name="connsiteY769" fmla="*/ 940634 h 6858000"/>
              <a:gd name="connsiteX770" fmla="*/ 5256311 w 7467600"/>
              <a:gd name="connsiteY770" fmla="*/ 916490 h 6858000"/>
              <a:gd name="connsiteX771" fmla="*/ 5377381 w 7467600"/>
              <a:gd name="connsiteY771" fmla="*/ 912671 h 6858000"/>
              <a:gd name="connsiteX772" fmla="*/ 5460148 w 7467600"/>
              <a:gd name="connsiteY772" fmla="*/ 911442 h 6858000"/>
              <a:gd name="connsiteX773" fmla="*/ 5648971 w 7467600"/>
              <a:gd name="connsiteY773" fmla="*/ 891331 h 6858000"/>
              <a:gd name="connsiteX774" fmla="*/ 5844807 w 7467600"/>
              <a:gd name="connsiteY774" fmla="*/ 870718 h 6858000"/>
              <a:gd name="connsiteX775" fmla="*/ 5862975 w 7467600"/>
              <a:gd name="connsiteY775" fmla="*/ 869756 h 6858000"/>
              <a:gd name="connsiteX776" fmla="*/ 5920887 w 7467600"/>
              <a:gd name="connsiteY776" fmla="*/ 865929 h 6858000"/>
              <a:gd name="connsiteX777" fmla="*/ 5504425 w 7467600"/>
              <a:gd name="connsiteY777" fmla="*/ 848067 h 6858000"/>
              <a:gd name="connsiteX778" fmla="*/ 3607114 w 7467600"/>
              <a:gd name="connsiteY778" fmla="*/ 467441 h 6858000"/>
              <a:gd name="connsiteX779" fmla="*/ 3296242 w 7467600"/>
              <a:gd name="connsiteY779" fmla="*/ 807991 h 6858000"/>
              <a:gd name="connsiteX780" fmla="*/ 3174674 w 7467600"/>
              <a:gd name="connsiteY780" fmla="*/ 919759 h 6858000"/>
              <a:gd name="connsiteX781" fmla="*/ 3042978 w 7467600"/>
              <a:gd name="connsiteY781" fmla="*/ 1054894 h 6858000"/>
              <a:gd name="connsiteX782" fmla="*/ 2968914 w 7467600"/>
              <a:gd name="connsiteY782" fmla="*/ 1133756 h 6858000"/>
              <a:gd name="connsiteX783" fmla="*/ 3103823 w 7467600"/>
              <a:gd name="connsiteY783" fmla="*/ 1026814 h 6858000"/>
              <a:gd name="connsiteX784" fmla="*/ 3607114 w 7467600"/>
              <a:gd name="connsiteY784" fmla="*/ 467441 h 6858000"/>
              <a:gd name="connsiteX785" fmla="*/ 3744487 w 7467600"/>
              <a:gd name="connsiteY785" fmla="*/ 383136 h 6858000"/>
              <a:gd name="connsiteX786" fmla="*/ 3970213 w 7467600"/>
              <a:gd name="connsiteY786" fmla="*/ 995559 h 6858000"/>
              <a:gd name="connsiteX787" fmla="*/ 3744487 w 7467600"/>
              <a:gd name="connsiteY787" fmla="*/ 383136 h 6858000"/>
              <a:gd name="connsiteX788" fmla="*/ 3624562 w 7467600"/>
              <a:gd name="connsiteY788" fmla="*/ 367041 h 6858000"/>
              <a:gd name="connsiteX789" fmla="*/ 3489712 w 7467600"/>
              <a:gd name="connsiteY789" fmla="*/ 485386 h 6858000"/>
              <a:gd name="connsiteX790" fmla="*/ 3182994 w 7467600"/>
              <a:gd name="connsiteY790" fmla="*/ 828265 h 6858000"/>
              <a:gd name="connsiteX791" fmla="*/ 2892114 w 7467600"/>
              <a:gd name="connsiteY791" fmla="*/ 1172635 h 6858000"/>
              <a:gd name="connsiteX792" fmla="*/ 3021459 w 7467600"/>
              <a:gd name="connsiteY792" fmla="*/ 1035385 h 6858000"/>
              <a:gd name="connsiteX793" fmla="*/ 3153873 w 7467600"/>
              <a:gd name="connsiteY793" fmla="*/ 898971 h 6858000"/>
              <a:gd name="connsiteX794" fmla="*/ 3276511 w 7467600"/>
              <a:gd name="connsiteY794" fmla="*/ 786423 h 6858000"/>
              <a:gd name="connsiteX795" fmla="*/ 3584154 w 7467600"/>
              <a:gd name="connsiteY795" fmla="*/ 448218 h 6858000"/>
              <a:gd name="connsiteX796" fmla="*/ 3624562 w 7467600"/>
              <a:gd name="connsiteY796" fmla="*/ 367041 h 6858000"/>
              <a:gd name="connsiteX797" fmla="*/ 3766672 w 7467600"/>
              <a:gd name="connsiteY797" fmla="*/ 359429 h 6858000"/>
              <a:gd name="connsiteX798" fmla="*/ 3996338 w 7467600"/>
              <a:gd name="connsiteY798" fmla="*/ 968237 h 6858000"/>
              <a:gd name="connsiteX799" fmla="*/ 3766672 w 7467600"/>
              <a:gd name="connsiteY799" fmla="*/ 359429 h 6858000"/>
              <a:gd name="connsiteX800" fmla="*/ 5805386 w 7467600"/>
              <a:gd name="connsiteY800" fmla="*/ 239240 h 6858000"/>
              <a:gd name="connsiteX801" fmla="*/ 5736947 w 7467600"/>
              <a:gd name="connsiteY801" fmla="*/ 261367 h 6858000"/>
              <a:gd name="connsiteX802" fmla="*/ 5427012 w 7467600"/>
              <a:gd name="connsiteY802" fmla="*/ 311272 h 6858000"/>
              <a:gd name="connsiteX803" fmla="*/ 5147818 w 7467600"/>
              <a:gd name="connsiteY803" fmla="*/ 322112 h 6858000"/>
              <a:gd name="connsiteX804" fmla="*/ 5060854 w 7467600"/>
              <a:gd name="connsiteY804" fmla="*/ 311882 h 6858000"/>
              <a:gd name="connsiteX805" fmla="*/ 4945989 w 7467600"/>
              <a:gd name="connsiteY805" fmla="*/ 300516 h 6858000"/>
              <a:gd name="connsiteX806" fmla="*/ 5410479 w 7467600"/>
              <a:gd name="connsiteY806" fmla="*/ 348434 h 6858000"/>
              <a:gd name="connsiteX807" fmla="*/ 5805386 w 7467600"/>
              <a:gd name="connsiteY807" fmla="*/ 239240 h 6858000"/>
              <a:gd name="connsiteX808" fmla="*/ 5905192 w 7467600"/>
              <a:gd name="connsiteY808" fmla="*/ 163079 h 6858000"/>
              <a:gd name="connsiteX809" fmla="*/ 5865655 w 7467600"/>
              <a:gd name="connsiteY809" fmla="*/ 171901 h 6858000"/>
              <a:gd name="connsiteX810" fmla="*/ 5259740 w 7467600"/>
              <a:gd name="connsiteY810" fmla="*/ 257013 h 6858000"/>
              <a:gd name="connsiteX811" fmla="*/ 5208466 w 7467600"/>
              <a:gd name="connsiteY811" fmla="*/ 257550 h 6858000"/>
              <a:gd name="connsiteX812" fmla="*/ 4980204 w 7467600"/>
              <a:gd name="connsiteY812" fmla="*/ 271903 h 6858000"/>
              <a:gd name="connsiteX813" fmla="*/ 5068068 w 7467600"/>
              <a:gd name="connsiteY813" fmla="*/ 282244 h 6858000"/>
              <a:gd name="connsiteX814" fmla="*/ 5153231 w 7467600"/>
              <a:gd name="connsiteY814" fmla="*/ 292240 h 6858000"/>
              <a:gd name="connsiteX815" fmla="*/ 5426491 w 7467600"/>
              <a:gd name="connsiteY815" fmla="*/ 281128 h 6858000"/>
              <a:gd name="connsiteX816" fmla="*/ 5731212 w 7467600"/>
              <a:gd name="connsiteY816" fmla="*/ 231951 h 6858000"/>
              <a:gd name="connsiteX817" fmla="*/ 5905192 w 7467600"/>
              <a:gd name="connsiteY817" fmla="*/ 163079 h 6858000"/>
              <a:gd name="connsiteX818" fmla="*/ 5944437 w 7467600"/>
              <a:gd name="connsiteY818" fmla="*/ 113829 h 6858000"/>
              <a:gd name="connsiteX819" fmla="*/ 5825032 w 7467600"/>
              <a:gd name="connsiteY819" fmla="*/ 146405 h 6858000"/>
              <a:gd name="connsiteX820" fmla="*/ 4955599 w 7467600"/>
              <a:gd name="connsiteY820" fmla="*/ 247008 h 6858000"/>
              <a:gd name="connsiteX821" fmla="*/ 5210104 w 7467600"/>
              <a:gd name="connsiteY821" fmla="*/ 228123 h 6858000"/>
              <a:gd name="connsiteX822" fmla="*/ 5261015 w 7467600"/>
              <a:gd name="connsiteY822" fmla="*/ 227087 h 6858000"/>
              <a:gd name="connsiteX823" fmla="*/ 5861181 w 7467600"/>
              <a:gd name="connsiteY823" fmla="*/ 143093 h 6858000"/>
              <a:gd name="connsiteX824" fmla="*/ 5961252 w 7467600"/>
              <a:gd name="connsiteY824" fmla="*/ 114820 h 6858000"/>
              <a:gd name="connsiteX825" fmla="*/ 5944437 w 7467600"/>
              <a:gd name="connsiteY825" fmla="*/ 113829 h 6858000"/>
              <a:gd name="connsiteX826" fmla="*/ 3882765 w 7467600"/>
              <a:gd name="connsiteY826" fmla="*/ 0 h 6858000"/>
              <a:gd name="connsiteX827" fmla="*/ 3995099 w 7467600"/>
              <a:gd name="connsiteY827" fmla="*/ 0 h 6858000"/>
              <a:gd name="connsiteX828" fmla="*/ 4163818 w 7467600"/>
              <a:gd name="connsiteY828" fmla="*/ 234104 h 6858000"/>
              <a:gd name="connsiteX829" fmla="*/ 4172099 w 7467600"/>
              <a:gd name="connsiteY829" fmla="*/ 234207 h 6858000"/>
              <a:gd name="connsiteX830" fmla="*/ 4784282 w 7467600"/>
              <a:gd name="connsiteY830" fmla="*/ 276561 h 6858000"/>
              <a:gd name="connsiteX831" fmla="*/ 4801687 w 7467600"/>
              <a:gd name="connsiteY831" fmla="*/ 267764 h 6858000"/>
              <a:gd name="connsiteX832" fmla="*/ 6082788 w 7467600"/>
              <a:gd name="connsiteY832" fmla="*/ 64119 h 6858000"/>
              <a:gd name="connsiteX833" fmla="*/ 6099442 w 7467600"/>
              <a:gd name="connsiteY833" fmla="*/ 82568 h 6858000"/>
              <a:gd name="connsiteX834" fmla="*/ 4804137 w 7467600"/>
              <a:gd name="connsiteY834" fmla="*/ 320931 h 6858000"/>
              <a:gd name="connsiteX835" fmla="*/ 4227047 w 7467600"/>
              <a:gd name="connsiteY835" fmla="*/ 313415 h 6858000"/>
              <a:gd name="connsiteX836" fmla="*/ 4346041 w 7467600"/>
              <a:gd name="connsiteY836" fmla="*/ 456086 h 6858000"/>
              <a:gd name="connsiteX837" fmla="*/ 4870967 w 7467600"/>
              <a:gd name="connsiteY837" fmla="*/ 963061 h 6858000"/>
              <a:gd name="connsiteX838" fmla="*/ 4889647 w 7467600"/>
              <a:gd name="connsiteY838" fmla="*/ 957147 h 6858000"/>
              <a:gd name="connsiteX839" fmla="*/ 5422504 w 7467600"/>
              <a:gd name="connsiteY839" fmla="*/ 805191 h 6858000"/>
              <a:gd name="connsiteX840" fmla="*/ 6087656 w 7467600"/>
              <a:gd name="connsiteY840" fmla="*/ 826703 h 6858000"/>
              <a:gd name="connsiteX841" fmla="*/ 6058717 w 7467600"/>
              <a:gd name="connsiteY841" fmla="*/ 865992 h 6858000"/>
              <a:gd name="connsiteX842" fmla="*/ 4974153 w 7467600"/>
              <a:gd name="connsiteY842" fmla="*/ 1045456 h 6858000"/>
              <a:gd name="connsiteX843" fmla="*/ 5627835 w 7467600"/>
              <a:gd name="connsiteY843" fmla="*/ 1472077 h 6858000"/>
              <a:gd name="connsiteX844" fmla="*/ 5629817 w 7467600"/>
              <a:gd name="connsiteY844" fmla="*/ 1471412 h 6858000"/>
              <a:gd name="connsiteX845" fmla="*/ 5634124 w 7467600"/>
              <a:gd name="connsiteY845" fmla="*/ 1470572 h 6858000"/>
              <a:gd name="connsiteX846" fmla="*/ 5755832 w 7467600"/>
              <a:gd name="connsiteY846" fmla="*/ 1383886 h 6858000"/>
              <a:gd name="connsiteX847" fmla="*/ 6014186 w 7467600"/>
              <a:gd name="connsiteY847" fmla="*/ 1279799 h 6858000"/>
              <a:gd name="connsiteX848" fmla="*/ 6901619 w 7467600"/>
              <a:gd name="connsiteY848" fmla="*/ 1047874 h 6858000"/>
              <a:gd name="connsiteX849" fmla="*/ 6931566 w 7467600"/>
              <a:gd name="connsiteY849" fmla="*/ 1062034 h 6858000"/>
              <a:gd name="connsiteX850" fmla="*/ 5790982 w 7467600"/>
              <a:gd name="connsiteY850" fmla="*/ 1561380 h 6858000"/>
              <a:gd name="connsiteX851" fmla="*/ 6188971 w 7467600"/>
              <a:gd name="connsiteY851" fmla="*/ 1755168 h 6858000"/>
              <a:gd name="connsiteX852" fmla="*/ 6202446 w 7467600"/>
              <a:gd name="connsiteY852" fmla="*/ 1752268 h 6858000"/>
              <a:gd name="connsiteX853" fmla="*/ 7179560 w 7467600"/>
              <a:gd name="connsiteY853" fmla="*/ 1467551 h 6858000"/>
              <a:gd name="connsiteX854" fmla="*/ 7158730 w 7467600"/>
              <a:gd name="connsiteY854" fmla="*/ 1507835 h 6858000"/>
              <a:gd name="connsiteX855" fmla="*/ 6326959 w 7467600"/>
              <a:gd name="connsiteY855" fmla="*/ 1817686 h 6858000"/>
              <a:gd name="connsiteX856" fmla="*/ 6537433 w 7467600"/>
              <a:gd name="connsiteY856" fmla="*/ 1907790 h 6858000"/>
              <a:gd name="connsiteX857" fmla="*/ 6550221 w 7467600"/>
              <a:gd name="connsiteY857" fmla="*/ 1910729 h 6858000"/>
              <a:gd name="connsiteX858" fmla="*/ 6964438 w 7467600"/>
              <a:gd name="connsiteY858" fmla="*/ 2209505 h 6858000"/>
              <a:gd name="connsiteX859" fmla="*/ 7367862 w 7467600"/>
              <a:gd name="connsiteY859" fmla="*/ 2806833 h 6858000"/>
              <a:gd name="connsiteX860" fmla="*/ 7364329 w 7467600"/>
              <a:gd name="connsiteY860" fmla="*/ 2826907 h 6858000"/>
              <a:gd name="connsiteX861" fmla="*/ 7290545 w 7467600"/>
              <a:gd name="connsiteY861" fmla="*/ 2850663 h 6858000"/>
              <a:gd name="connsiteX862" fmla="*/ 6472036 w 7467600"/>
              <a:gd name="connsiteY862" fmla="*/ 1959003 h 6858000"/>
              <a:gd name="connsiteX863" fmla="*/ 5792897 w 7467600"/>
              <a:gd name="connsiteY863" fmla="*/ 1647747 h 6858000"/>
              <a:gd name="connsiteX864" fmla="*/ 5842751 w 7467600"/>
              <a:gd name="connsiteY864" fmla="*/ 1816112 h 6858000"/>
              <a:gd name="connsiteX865" fmla="*/ 5847424 w 7467600"/>
              <a:gd name="connsiteY865" fmla="*/ 1815776 h 6858000"/>
              <a:gd name="connsiteX866" fmla="*/ 6399821 w 7467600"/>
              <a:gd name="connsiteY866" fmla="*/ 2344799 h 6858000"/>
              <a:gd name="connsiteX867" fmla="*/ 6323232 w 7467600"/>
              <a:gd name="connsiteY867" fmla="*/ 2389634 h 6858000"/>
              <a:gd name="connsiteX868" fmla="*/ 5942958 w 7467600"/>
              <a:gd name="connsiteY868" fmla="*/ 2077708 h 6858000"/>
              <a:gd name="connsiteX869" fmla="*/ 5921559 w 7467600"/>
              <a:gd name="connsiteY869" fmla="*/ 2378596 h 6858000"/>
              <a:gd name="connsiteX870" fmla="*/ 5817651 w 7467600"/>
              <a:gd name="connsiteY870" fmla="*/ 3023919 h 6858000"/>
              <a:gd name="connsiteX871" fmla="*/ 5729634 w 7467600"/>
              <a:gd name="connsiteY871" fmla="*/ 3051849 h 6858000"/>
              <a:gd name="connsiteX872" fmla="*/ 5611018 w 7467600"/>
              <a:gd name="connsiteY872" fmla="*/ 2316769 h 6858000"/>
              <a:gd name="connsiteX873" fmla="*/ 5687608 w 7467600"/>
              <a:gd name="connsiteY873" fmla="*/ 2039972 h 6858000"/>
              <a:gd name="connsiteX874" fmla="*/ 5657554 w 7467600"/>
              <a:gd name="connsiteY874" fmla="*/ 1576445 h 6858000"/>
              <a:gd name="connsiteX875" fmla="*/ 5150475 w 7467600"/>
              <a:gd name="connsiteY875" fmla="*/ 1274012 h 6858000"/>
              <a:gd name="connsiteX876" fmla="*/ 5349142 w 7467600"/>
              <a:gd name="connsiteY876" fmla="*/ 2204405 h 6858000"/>
              <a:gd name="connsiteX877" fmla="*/ 5262214 w 7467600"/>
              <a:gd name="connsiteY877" fmla="*/ 2233836 h 6858000"/>
              <a:gd name="connsiteX878" fmla="*/ 4981539 w 7467600"/>
              <a:gd name="connsiteY878" fmla="*/ 1542201 h 6858000"/>
              <a:gd name="connsiteX879" fmla="*/ 4958461 w 7467600"/>
              <a:gd name="connsiteY879" fmla="*/ 1136957 h 6858000"/>
              <a:gd name="connsiteX880" fmla="*/ 4655015 w 7467600"/>
              <a:gd name="connsiteY880" fmla="*/ 891426 h 6858000"/>
              <a:gd name="connsiteX881" fmla="*/ 4348002 w 7467600"/>
              <a:gd name="connsiteY881" fmla="*/ 2205895 h 6858000"/>
              <a:gd name="connsiteX882" fmla="*/ 4262250 w 7467600"/>
              <a:gd name="connsiteY882" fmla="*/ 2219972 h 6858000"/>
              <a:gd name="connsiteX883" fmla="*/ 4550611 w 7467600"/>
              <a:gd name="connsiteY883" fmla="*/ 817540 h 6858000"/>
              <a:gd name="connsiteX884" fmla="*/ 4564418 w 7467600"/>
              <a:gd name="connsiteY884" fmla="*/ 808293 h 6858000"/>
              <a:gd name="connsiteX885" fmla="*/ 4266388 w 7467600"/>
              <a:gd name="connsiteY885" fmla="*/ 500083 h 6858000"/>
              <a:gd name="connsiteX886" fmla="*/ 4032842 w 7467600"/>
              <a:gd name="connsiteY886" fmla="*/ 211809 h 6858000"/>
              <a:gd name="connsiteX887" fmla="*/ 3882765 w 7467600"/>
              <a:gd name="connsiteY887" fmla="*/ 0 h 6858000"/>
              <a:gd name="connsiteX888" fmla="*/ 3721337 w 7467600"/>
              <a:gd name="connsiteY888" fmla="*/ 0 h 6858000"/>
              <a:gd name="connsiteX889" fmla="*/ 3797544 w 7467600"/>
              <a:gd name="connsiteY889" fmla="*/ 0 h 6858000"/>
              <a:gd name="connsiteX890" fmla="*/ 3775734 w 7467600"/>
              <a:gd name="connsiteY890" fmla="*/ 95131 h 6858000"/>
              <a:gd name="connsiteX891" fmla="*/ 3724807 w 7467600"/>
              <a:gd name="connsiteY891" fmla="*/ 272257 h 6858000"/>
              <a:gd name="connsiteX892" fmla="*/ 3726844 w 7467600"/>
              <a:gd name="connsiteY892" fmla="*/ 282988 h 6858000"/>
              <a:gd name="connsiteX893" fmla="*/ 3742664 w 7467600"/>
              <a:gd name="connsiteY893" fmla="*/ 279918 h 6858000"/>
              <a:gd name="connsiteX894" fmla="*/ 4103910 w 7467600"/>
              <a:gd name="connsiteY894" fmla="*/ 1161917 h 6858000"/>
              <a:gd name="connsiteX895" fmla="*/ 4020269 w 7467600"/>
              <a:gd name="connsiteY895" fmla="*/ 1200406 h 6858000"/>
              <a:gd name="connsiteX896" fmla="*/ 3674882 w 7467600"/>
              <a:gd name="connsiteY896" fmla="*/ 488524 h 6858000"/>
              <a:gd name="connsiteX897" fmla="*/ 3132682 w 7467600"/>
              <a:gd name="connsiteY897" fmla="*/ 1072284 h 6858000"/>
              <a:gd name="connsiteX898" fmla="*/ 2716346 w 7467600"/>
              <a:gd name="connsiteY898" fmla="*/ 1276376 h 6858000"/>
              <a:gd name="connsiteX899" fmla="*/ 2716772 w 7467600"/>
              <a:gd name="connsiteY899" fmla="*/ 1255462 h 6858000"/>
              <a:gd name="connsiteX900" fmla="*/ 3471096 w 7467600"/>
              <a:gd name="connsiteY900" fmla="*/ 437072 h 6858000"/>
              <a:gd name="connsiteX901" fmla="*/ 3639057 w 7467600"/>
              <a:gd name="connsiteY901" fmla="*/ 286334 h 6858000"/>
              <a:gd name="connsiteX902" fmla="*/ 3640309 w 7467600"/>
              <a:gd name="connsiteY902" fmla="*/ 284664 h 6858000"/>
              <a:gd name="connsiteX903" fmla="*/ 3646022 w 7467600"/>
              <a:gd name="connsiteY903" fmla="*/ 276711 h 6858000"/>
              <a:gd name="connsiteX904" fmla="*/ 3707943 w 7467600"/>
              <a:gd name="connsiteY904" fmla="*/ 65958 h 6858000"/>
              <a:gd name="connsiteX905" fmla="*/ 3721337 w 7467600"/>
              <a:gd name="connsiteY905" fmla="*/ 0 h 6858000"/>
              <a:gd name="connsiteX906" fmla="*/ 2867960 w 7467600"/>
              <a:gd name="connsiteY906" fmla="*/ 0 h 6858000"/>
              <a:gd name="connsiteX907" fmla="*/ 2926351 w 7467600"/>
              <a:gd name="connsiteY907" fmla="*/ 0 h 6858000"/>
              <a:gd name="connsiteX908" fmla="*/ 2902823 w 7467600"/>
              <a:gd name="connsiteY908" fmla="*/ 262929 h 6858000"/>
              <a:gd name="connsiteX909" fmla="*/ 2940663 w 7467600"/>
              <a:gd name="connsiteY909" fmla="*/ 140884 h 6858000"/>
              <a:gd name="connsiteX910" fmla="*/ 2947039 w 7467600"/>
              <a:gd name="connsiteY910" fmla="*/ 122524 h 6858000"/>
              <a:gd name="connsiteX911" fmla="*/ 2984316 w 7467600"/>
              <a:gd name="connsiteY911" fmla="*/ 0 h 6858000"/>
              <a:gd name="connsiteX912" fmla="*/ 3016114 w 7467600"/>
              <a:gd name="connsiteY912" fmla="*/ 0 h 6858000"/>
              <a:gd name="connsiteX913" fmla="*/ 2979949 w 7467600"/>
              <a:gd name="connsiteY913" fmla="*/ 119274 h 6858000"/>
              <a:gd name="connsiteX914" fmla="*/ 3023879 w 7467600"/>
              <a:gd name="connsiteY914" fmla="*/ 0 h 6858000"/>
              <a:gd name="connsiteX915" fmla="*/ 3105400 w 7467600"/>
              <a:gd name="connsiteY915" fmla="*/ 0 h 6858000"/>
              <a:gd name="connsiteX916" fmla="*/ 3094669 w 7467600"/>
              <a:gd name="connsiteY916" fmla="*/ 30308 h 6858000"/>
              <a:gd name="connsiteX917" fmla="*/ 2901945 w 7467600"/>
              <a:gd name="connsiteY917" fmla="*/ 466538 h 6858000"/>
              <a:gd name="connsiteX918" fmla="*/ 2815209 w 7467600"/>
              <a:gd name="connsiteY918" fmla="*/ 497361 h 6858000"/>
              <a:gd name="connsiteX919" fmla="*/ 2844845 w 7467600"/>
              <a:gd name="connsiteY919" fmla="*/ 127638 h 6858000"/>
              <a:gd name="connsiteX920" fmla="*/ 2867960 w 7467600"/>
              <a:gd name="connsiteY920" fmla="*/ 0 h 6858000"/>
              <a:gd name="connsiteX921" fmla="*/ 1057230 w 7467600"/>
              <a:gd name="connsiteY921" fmla="*/ 0 h 6858000"/>
              <a:gd name="connsiteX922" fmla="*/ 1111003 w 7467600"/>
              <a:gd name="connsiteY922" fmla="*/ 0 h 6858000"/>
              <a:gd name="connsiteX923" fmla="*/ 1125553 w 7467600"/>
              <a:gd name="connsiteY923" fmla="*/ 52588 h 6858000"/>
              <a:gd name="connsiteX924" fmla="*/ 1304276 w 7467600"/>
              <a:gd name="connsiteY924" fmla="*/ 476275 h 6858000"/>
              <a:gd name="connsiteX925" fmla="*/ 1492066 w 7467600"/>
              <a:gd name="connsiteY925" fmla="*/ 886333 h 6858000"/>
              <a:gd name="connsiteX926" fmla="*/ 1423698 w 7467600"/>
              <a:gd name="connsiteY926" fmla="*/ 710817 h 6858000"/>
              <a:gd name="connsiteX927" fmla="*/ 1357609 w 7467600"/>
              <a:gd name="connsiteY927" fmla="*/ 532892 h 6858000"/>
              <a:gd name="connsiteX928" fmla="*/ 1309550 w 7467600"/>
              <a:gd name="connsiteY928" fmla="*/ 374031 h 6858000"/>
              <a:gd name="connsiteX929" fmla="*/ 1193673 w 7467600"/>
              <a:gd name="connsiteY929" fmla="*/ 49533 h 6858000"/>
              <a:gd name="connsiteX930" fmla="*/ 1164391 w 7467600"/>
              <a:gd name="connsiteY930" fmla="*/ 0 h 6858000"/>
              <a:gd name="connsiteX931" fmla="*/ 1200666 w 7467600"/>
              <a:gd name="connsiteY931" fmla="*/ 0 h 6858000"/>
              <a:gd name="connsiteX932" fmla="*/ 1223408 w 7467600"/>
              <a:gd name="connsiteY932" fmla="*/ 38996 h 6858000"/>
              <a:gd name="connsiteX933" fmla="*/ 1339635 w 7467600"/>
              <a:gd name="connsiteY933" fmla="*/ 365517 h 6858000"/>
              <a:gd name="connsiteX934" fmla="*/ 1387469 w 7467600"/>
              <a:gd name="connsiteY934" fmla="*/ 523079 h 6858000"/>
              <a:gd name="connsiteX935" fmla="*/ 1452685 w 7467600"/>
              <a:gd name="connsiteY935" fmla="*/ 699806 h 6858000"/>
              <a:gd name="connsiteX936" fmla="*/ 1492092 w 7467600"/>
              <a:gd name="connsiteY936" fmla="*/ 800424 h 6858000"/>
              <a:gd name="connsiteX937" fmla="*/ 1455302 w 7467600"/>
              <a:gd name="connsiteY937" fmla="*/ 632913 h 6858000"/>
              <a:gd name="connsiteX938" fmla="*/ 1222336 w 7467600"/>
              <a:gd name="connsiteY938" fmla="*/ 9480 h 6858000"/>
              <a:gd name="connsiteX939" fmla="*/ 1214634 w 7467600"/>
              <a:gd name="connsiteY939" fmla="*/ 0 h 6858000"/>
              <a:gd name="connsiteX940" fmla="*/ 1289827 w 7467600"/>
              <a:gd name="connsiteY940" fmla="*/ 0 h 6858000"/>
              <a:gd name="connsiteX941" fmla="*/ 1321076 w 7467600"/>
              <a:gd name="connsiteY941" fmla="*/ 59722 h 6858000"/>
              <a:gd name="connsiteX942" fmla="*/ 1512579 w 7467600"/>
              <a:gd name="connsiteY942" fmla="*/ 626441 h 6858000"/>
              <a:gd name="connsiteX943" fmla="*/ 1506076 w 7467600"/>
              <a:gd name="connsiteY943" fmla="*/ 1089289 h 6858000"/>
              <a:gd name="connsiteX944" fmla="*/ 1486346 w 7467600"/>
              <a:gd name="connsiteY944" fmla="*/ 1079919 h 6858000"/>
              <a:gd name="connsiteX945" fmla="*/ 1070511 w 7467600"/>
              <a:gd name="connsiteY945" fmla="*/ 48609 h 6858000"/>
              <a:gd name="connsiteX946" fmla="*/ 1057230 w 7467600"/>
              <a:gd name="connsiteY946" fmla="*/ 0 h 6858000"/>
              <a:gd name="connsiteX947" fmla="*/ 43151 w 7467600"/>
              <a:gd name="connsiteY947" fmla="*/ 0 h 6858000"/>
              <a:gd name="connsiteX948" fmla="*/ 95283 w 7467600"/>
              <a:gd name="connsiteY948" fmla="*/ 0 h 6858000"/>
              <a:gd name="connsiteX949" fmla="*/ 300708 w 7467600"/>
              <a:gd name="connsiteY949" fmla="*/ 154571 h 6858000"/>
              <a:gd name="connsiteX950" fmla="*/ 530414 w 7467600"/>
              <a:gd name="connsiteY950" fmla="*/ 354673 h 6858000"/>
              <a:gd name="connsiteX951" fmla="*/ 333785 w 7467600"/>
              <a:gd name="connsiteY951" fmla="*/ 161564 h 6858000"/>
              <a:gd name="connsiteX952" fmla="*/ 147005 w 7467600"/>
              <a:gd name="connsiteY952" fmla="*/ 0 h 6858000"/>
              <a:gd name="connsiteX953" fmla="*/ 272509 w 7467600"/>
              <a:gd name="connsiteY953" fmla="*/ 0 h 6858000"/>
              <a:gd name="connsiteX954" fmla="*/ 326276 w 7467600"/>
              <a:gd name="connsiteY954" fmla="*/ 45847 h 6858000"/>
              <a:gd name="connsiteX955" fmla="*/ 823759 w 7467600"/>
              <a:gd name="connsiteY955" fmla="*/ 574145 h 6858000"/>
              <a:gd name="connsiteX956" fmla="*/ 811254 w 7467600"/>
              <a:gd name="connsiteY956" fmla="*/ 665546 h 6858000"/>
              <a:gd name="connsiteX957" fmla="*/ 154042 w 7467600"/>
              <a:gd name="connsiteY957" fmla="*/ 261522 h 6858000"/>
              <a:gd name="connsiteX958" fmla="*/ 13550 w 7467600"/>
              <a:gd name="connsiteY958" fmla="*/ 158423 h 6858000"/>
              <a:gd name="connsiteX959" fmla="*/ 0 w 7467600"/>
              <a:gd name="connsiteY959" fmla="*/ 146618 h 6858000"/>
              <a:gd name="connsiteX960" fmla="*/ 0 w 7467600"/>
              <a:gd name="connsiteY960" fmla="*/ 59161 h 6858000"/>
              <a:gd name="connsiteX961" fmla="*/ 45427 w 7467600"/>
              <a:gd name="connsiteY961" fmla="*/ 101078 h 6858000"/>
              <a:gd name="connsiteX962" fmla="*/ 630103 w 7467600"/>
              <a:gd name="connsiteY962" fmla="*/ 485885 h 6858000"/>
              <a:gd name="connsiteX963" fmla="*/ 532040 w 7467600"/>
              <a:gd name="connsiteY963" fmla="*/ 399359 h 6858000"/>
              <a:gd name="connsiteX964" fmla="*/ 517618 w 7467600"/>
              <a:gd name="connsiteY964" fmla="*/ 385726 h 6858000"/>
              <a:gd name="connsiteX965" fmla="*/ 285074 w 7467600"/>
              <a:gd name="connsiteY965" fmla="*/ 182755 h 6858000"/>
              <a:gd name="connsiteX966" fmla="*/ 43151 w 7467600"/>
              <a:gd name="connsiteY96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454976 w 7467600"/>
              <a:gd name="connsiteY74" fmla="*/ 6318297 h 6858000"/>
              <a:gd name="connsiteX75" fmla="*/ 7379510 w 7467600"/>
              <a:gd name="connsiteY75" fmla="*/ 5755454 h 6858000"/>
              <a:gd name="connsiteX76" fmla="*/ 7467600 w 7467600"/>
              <a:gd name="connsiteY76" fmla="*/ 6012219 h 6858000"/>
              <a:gd name="connsiteX77" fmla="*/ 7356878 w 7467600"/>
              <a:gd name="connsiteY77" fmla="*/ 5981332 h 6858000"/>
              <a:gd name="connsiteX78" fmla="*/ 7467600 w 7467600"/>
              <a:gd name="connsiteY78" fmla="*/ 6117703 h 6858000"/>
              <a:gd name="connsiteX79" fmla="*/ 7467600 w 7467600"/>
              <a:gd name="connsiteY79" fmla="*/ 6163634 h 6858000"/>
              <a:gd name="connsiteX80" fmla="*/ 7403637 w 7467600"/>
              <a:gd name="connsiteY80" fmla="*/ 6083957 h 6858000"/>
              <a:gd name="connsiteX81" fmla="*/ 7254615 w 7467600"/>
              <a:gd name="connsiteY81" fmla="*/ 5911918 h 6858000"/>
              <a:gd name="connsiteX82" fmla="*/ 7312589 w 7467600"/>
              <a:gd name="connsiteY82" fmla="*/ 5982309 h 6858000"/>
              <a:gd name="connsiteX83" fmla="*/ 7448321 w 7467600"/>
              <a:gd name="connsiteY83" fmla="*/ 6190991 h 6858000"/>
              <a:gd name="connsiteX84" fmla="*/ 7467600 w 7467600"/>
              <a:gd name="connsiteY84" fmla="*/ 6221686 h 6858000"/>
              <a:gd name="connsiteX85" fmla="*/ 7467600 w 7467600"/>
              <a:gd name="connsiteY85" fmla="*/ 6334256 h 6858000"/>
              <a:gd name="connsiteX86" fmla="*/ 7454976 w 7467600"/>
              <a:gd name="connsiteY86" fmla="*/ 6318297 h 6858000"/>
              <a:gd name="connsiteX87" fmla="*/ 1456157 w 7467600"/>
              <a:gd name="connsiteY87" fmla="*/ 5371404 h 6858000"/>
              <a:gd name="connsiteX88" fmla="*/ 1244432 w 7467600"/>
              <a:gd name="connsiteY88" fmla="*/ 5385601 h 6858000"/>
              <a:gd name="connsiteX89" fmla="*/ 973990 w 7467600"/>
              <a:gd name="connsiteY89" fmla="*/ 5424940 h 6858000"/>
              <a:gd name="connsiteX90" fmla="*/ 1103809 w 7467600"/>
              <a:gd name="connsiteY90" fmla="*/ 5433720 h 6858000"/>
              <a:gd name="connsiteX91" fmla="*/ 1123454 w 7467600"/>
              <a:gd name="connsiteY91" fmla="*/ 5435727 h 6858000"/>
              <a:gd name="connsiteX92" fmla="*/ 1737017 w 7467600"/>
              <a:gd name="connsiteY92" fmla="*/ 5452183 h 6858000"/>
              <a:gd name="connsiteX93" fmla="*/ 1824397 w 7467600"/>
              <a:gd name="connsiteY93" fmla="*/ 5447757 h 6858000"/>
              <a:gd name="connsiteX94" fmla="*/ 2070059 w 7467600"/>
              <a:gd name="connsiteY94" fmla="*/ 5441660 h 6858000"/>
              <a:gd name="connsiteX95" fmla="*/ 1456157 w 7467600"/>
              <a:gd name="connsiteY95" fmla="*/ 5371404 h 6858000"/>
              <a:gd name="connsiteX96" fmla="*/ 4988186 w 7467600"/>
              <a:gd name="connsiteY96" fmla="*/ 5216467 h 6858000"/>
              <a:gd name="connsiteX97" fmla="*/ 4777334 w 7467600"/>
              <a:gd name="connsiteY97" fmla="*/ 5406072 h 6858000"/>
              <a:gd name="connsiteX98" fmla="*/ 4718341 w 7467600"/>
              <a:gd name="connsiteY98" fmla="*/ 5468043 h 6858000"/>
              <a:gd name="connsiteX99" fmla="*/ 4604655 w 7467600"/>
              <a:gd name="connsiteY99" fmla="*/ 5583434 h 6858000"/>
              <a:gd name="connsiteX100" fmla="*/ 4565074 w 7467600"/>
              <a:gd name="connsiteY100" fmla="*/ 5618550 h 6858000"/>
              <a:gd name="connsiteX101" fmla="*/ 4988186 w 7467600"/>
              <a:gd name="connsiteY101" fmla="*/ 5216467 h 6858000"/>
              <a:gd name="connsiteX102" fmla="*/ 4978032 w 7467600"/>
              <a:gd name="connsiteY102" fmla="*/ 5183809 h 6858000"/>
              <a:gd name="connsiteX103" fmla="*/ 4463413 w 7467600"/>
              <a:gd name="connsiteY103" fmla="*/ 5615162 h 6858000"/>
              <a:gd name="connsiteX104" fmla="*/ 4358134 w 7467600"/>
              <a:gd name="connsiteY104" fmla="*/ 5742791 h 6858000"/>
              <a:gd name="connsiteX105" fmla="*/ 4376219 w 7467600"/>
              <a:gd name="connsiteY105" fmla="*/ 5729027 h 6858000"/>
              <a:gd name="connsiteX106" fmla="*/ 4582340 w 7467600"/>
              <a:gd name="connsiteY106" fmla="*/ 5561037 h 6858000"/>
              <a:gd name="connsiteX107" fmla="*/ 4694684 w 7467600"/>
              <a:gd name="connsiteY107" fmla="*/ 5447098 h 6858000"/>
              <a:gd name="connsiteX108" fmla="*/ 4754123 w 7467600"/>
              <a:gd name="connsiteY108" fmla="*/ 5384643 h 6858000"/>
              <a:gd name="connsiteX109" fmla="*/ 4978032 w 7467600"/>
              <a:gd name="connsiteY109" fmla="*/ 5183809 h 6858000"/>
              <a:gd name="connsiteX110" fmla="*/ 1903353 w 7467600"/>
              <a:gd name="connsiteY110" fmla="*/ 5044827 h 6858000"/>
              <a:gd name="connsiteX111" fmla="*/ 1936931 w 7467600"/>
              <a:gd name="connsiteY111" fmla="*/ 5093954 h 6858000"/>
              <a:gd name="connsiteX112" fmla="*/ 2195868 w 7467600"/>
              <a:gd name="connsiteY112" fmla="*/ 5396574 h 6858000"/>
              <a:gd name="connsiteX113" fmla="*/ 2088852 w 7467600"/>
              <a:gd name="connsiteY113" fmla="*/ 5166123 h 6858000"/>
              <a:gd name="connsiteX114" fmla="*/ 1958241 w 7467600"/>
              <a:gd name="connsiteY114" fmla="*/ 5067955 h 6858000"/>
              <a:gd name="connsiteX115" fmla="*/ 1903353 w 7467600"/>
              <a:gd name="connsiteY115" fmla="*/ 5044827 h 6858000"/>
              <a:gd name="connsiteX116" fmla="*/ 1979378 w 7467600"/>
              <a:gd name="connsiteY116" fmla="*/ 4769504 h 6858000"/>
              <a:gd name="connsiteX117" fmla="*/ 2882120 w 7467600"/>
              <a:gd name="connsiteY117" fmla="*/ 5064547 h 6858000"/>
              <a:gd name="connsiteX118" fmla="*/ 2793103 w 7467600"/>
              <a:gd name="connsiteY118" fmla="*/ 5039699 h 6858000"/>
              <a:gd name="connsiteX119" fmla="*/ 2770041 w 7467600"/>
              <a:gd name="connsiteY119" fmla="*/ 5033634 h 6858000"/>
              <a:gd name="connsiteX120" fmla="*/ 1979378 w 7467600"/>
              <a:gd name="connsiteY120" fmla="*/ 4769504 h 6858000"/>
              <a:gd name="connsiteX121" fmla="*/ 1927410 w 7467600"/>
              <a:gd name="connsiteY121" fmla="*/ 4716164 h 6858000"/>
              <a:gd name="connsiteX122" fmla="*/ 1959587 w 7467600"/>
              <a:gd name="connsiteY122" fmla="*/ 4728849 h 6858000"/>
              <a:gd name="connsiteX123" fmla="*/ 2777707 w 7467600"/>
              <a:gd name="connsiteY123" fmla="*/ 5003991 h 6858000"/>
              <a:gd name="connsiteX124" fmla="*/ 2800768 w 7467600"/>
              <a:gd name="connsiteY124" fmla="*/ 5010056 h 6858000"/>
              <a:gd name="connsiteX125" fmla="*/ 2879408 w 7467600"/>
              <a:gd name="connsiteY125" fmla="*/ 5031590 h 6858000"/>
              <a:gd name="connsiteX126" fmla="*/ 2862295 w 7467600"/>
              <a:gd name="connsiteY126" fmla="*/ 5022958 h 6858000"/>
              <a:gd name="connsiteX127" fmla="*/ 2813343 w 7467600"/>
              <a:gd name="connsiteY127" fmla="*/ 4998369 h 6858000"/>
              <a:gd name="connsiteX128" fmla="*/ 2646245 w 7467600"/>
              <a:gd name="connsiteY128" fmla="*/ 4930999 h 6858000"/>
              <a:gd name="connsiteX129" fmla="*/ 1999243 w 7467600"/>
              <a:gd name="connsiteY129" fmla="*/ 4730524 h 6858000"/>
              <a:gd name="connsiteX130" fmla="*/ 1979527 w 7467600"/>
              <a:gd name="connsiteY130" fmla="*/ 4726651 h 6858000"/>
              <a:gd name="connsiteX131" fmla="*/ 1927410 w 7467600"/>
              <a:gd name="connsiteY131" fmla="*/ 4716164 h 6858000"/>
              <a:gd name="connsiteX132" fmla="*/ 1997014 w 7467600"/>
              <a:gd name="connsiteY132" fmla="*/ 4698007 h 6858000"/>
              <a:gd name="connsiteX133" fmla="*/ 2005458 w 7467600"/>
              <a:gd name="connsiteY133" fmla="*/ 4699540 h 6858000"/>
              <a:gd name="connsiteX134" fmla="*/ 2657186 w 7467600"/>
              <a:gd name="connsiteY134" fmla="*/ 4901687 h 6858000"/>
              <a:gd name="connsiteX135" fmla="*/ 2826662 w 7467600"/>
              <a:gd name="connsiteY135" fmla="*/ 4970362 h 6858000"/>
              <a:gd name="connsiteX136" fmla="*/ 2876100 w 7467600"/>
              <a:gd name="connsiteY136" fmla="*/ 4995397 h 6858000"/>
              <a:gd name="connsiteX137" fmla="*/ 3042600 w 7467600"/>
              <a:gd name="connsiteY137" fmla="*/ 5059532 h 6858000"/>
              <a:gd name="connsiteX138" fmla="*/ 1997014 w 7467600"/>
              <a:gd name="connsiteY138" fmla="*/ 4698007 h 6858000"/>
              <a:gd name="connsiteX139" fmla="*/ 2305292 w 7467600"/>
              <a:gd name="connsiteY139" fmla="*/ 4219492 h 6858000"/>
              <a:gd name="connsiteX140" fmla="*/ 3360922 w 7467600"/>
              <a:gd name="connsiteY140" fmla="*/ 4529373 h 6858000"/>
              <a:gd name="connsiteX141" fmla="*/ 3492420 w 7467600"/>
              <a:gd name="connsiteY141" fmla="*/ 4510145 h 6858000"/>
              <a:gd name="connsiteX142" fmla="*/ 3364086 w 7467600"/>
              <a:gd name="connsiteY142" fmla="*/ 4480340 h 6858000"/>
              <a:gd name="connsiteX143" fmla="*/ 3225818 w 7467600"/>
              <a:gd name="connsiteY143" fmla="*/ 4411822 h 6858000"/>
              <a:gd name="connsiteX144" fmla="*/ 3129696 w 7467600"/>
              <a:gd name="connsiteY144" fmla="*/ 4360704 h 6858000"/>
              <a:gd name="connsiteX145" fmla="*/ 2814545 w 7467600"/>
              <a:gd name="connsiteY145" fmla="*/ 4282955 h 6858000"/>
              <a:gd name="connsiteX146" fmla="*/ 2305292 w 7467600"/>
              <a:gd name="connsiteY146" fmla="*/ 4219492 h 6858000"/>
              <a:gd name="connsiteX147" fmla="*/ 2626982 w 7467600"/>
              <a:gd name="connsiteY147" fmla="*/ 4206450 h 6858000"/>
              <a:gd name="connsiteX148" fmla="*/ 2490617 w 7467600"/>
              <a:gd name="connsiteY148" fmla="*/ 4206951 h 6858000"/>
              <a:gd name="connsiteX149" fmla="*/ 2819869 w 7467600"/>
              <a:gd name="connsiteY149" fmla="*/ 4252936 h 6858000"/>
              <a:gd name="connsiteX150" fmla="*/ 3143018 w 7467600"/>
              <a:gd name="connsiteY150" fmla="*/ 4332698 h 6858000"/>
              <a:gd name="connsiteX151" fmla="*/ 3241520 w 7467600"/>
              <a:gd name="connsiteY151" fmla="*/ 4385112 h 6858000"/>
              <a:gd name="connsiteX152" fmla="*/ 3374575 w 7467600"/>
              <a:gd name="connsiteY152" fmla="*/ 4451517 h 6858000"/>
              <a:gd name="connsiteX153" fmla="*/ 3505221 w 7467600"/>
              <a:gd name="connsiteY153" fmla="*/ 4480757 h 6858000"/>
              <a:gd name="connsiteX154" fmla="*/ 2626982 w 7467600"/>
              <a:gd name="connsiteY154" fmla="*/ 4206450 h 6858000"/>
              <a:gd name="connsiteX155" fmla="*/ 1310106 w 7467600"/>
              <a:gd name="connsiteY155" fmla="*/ 3943217 h 6858000"/>
              <a:gd name="connsiteX156" fmla="*/ 854994 w 7467600"/>
              <a:gd name="connsiteY156" fmla="*/ 4399136 h 6858000"/>
              <a:gd name="connsiteX157" fmla="*/ 742462 w 7467600"/>
              <a:gd name="connsiteY157" fmla="*/ 4594648 h 6858000"/>
              <a:gd name="connsiteX158" fmla="*/ 820602 w 7467600"/>
              <a:gd name="connsiteY158" fmla="*/ 4485915 h 6858000"/>
              <a:gd name="connsiteX159" fmla="*/ 878295 w 7467600"/>
              <a:gd name="connsiteY159" fmla="*/ 4403594 h 6858000"/>
              <a:gd name="connsiteX160" fmla="*/ 1240607 w 7467600"/>
              <a:gd name="connsiteY160" fmla="*/ 4010401 h 6858000"/>
              <a:gd name="connsiteX161" fmla="*/ 1310106 w 7467600"/>
              <a:gd name="connsiteY161" fmla="*/ 3943217 h 6858000"/>
              <a:gd name="connsiteX162" fmla="*/ 1423113 w 7467600"/>
              <a:gd name="connsiteY162" fmla="*/ 3874565 h 6858000"/>
              <a:gd name="connsiteX163" fmla="*/ 1260565 w 7467600"/>
              <a:gd name="connsiteY163" fmla="*/ 4031982 h 6858000"/>
              <a:gd name="connsiteX164" fmla="*/ 901900 w 7467600"/>
              <a:gd name="connsiteY164" fmla="*/ 4421236 h 6858000"/>
              <a:gd name="connsiteX165" fmla="*/ 845044 w 7467600"/>
              <a:gd name="connsiteY165" fmla="*/ 4502436 h 6858000"/>
              <a:gd name="connsiteX166" fmla="*/ 685926 w 7467600"/>
              <a:gd name="connsiteY166" fmla="*/ 4703069 h 6858000"/>
              <a:gd name="connsiteX167" fmla="*/ 684248 w 7467600"/>
              <a:gd name="connsiteY167" fmla="*/ 4706721 h 6858000"/>
              <a:gd name="connsiteX168" fmla="*/ 1423113 w 7467600"/>
              <a:gd name="connsiteY168" fmla="*/ 3874565 h 6858000"/>
              <a:gd name="connsiteX169" fmla="*/ 3316479 w 7467600"/>
              <a:gd name="connsiteY169" fmla="*/ 3872136 h 6858000"/>
              <a:gd name="connsiteX170" fmla="*/ 3546806 w 7467600"/>
              <a:gd name="connsiteY170" fmla="*/ 4356139 h 6858000"/>
              <a:gd name="connsiteX171" fmla="*/ 3364433 w 7467600"/>
              <a:gd name="connsiteY171" fmla="*/ 3953121 h 6858000"/>
              <a:gd name="connsiteX172" fmla="*/ 3316479 w 7467600"/>
              <a:gd name="connsiteY172" fmla="*/ 3872136 h 6858000"/>
              <a:gd name="connsiteX173" fmla="*/ 3291335 w 7467600"/>
              <a:gd name="connsiteY173" fmla="*/ 3767420 h 6858000"/>
              <a:gd name="connsiteX174" fmla="*/ 3390805 w 7467600"/>
              <a:gd name="connsiteY174" fmla="*/ 3937163 h 6858000"/>
              <a:gd name="connsiteX175" fmla="*/ 3579062 w 7467600"/>
              <a:gd name="connsiteY175" fmla="*/ 4359040 h 6858000"/>
              <a:gd name="connsiteX176" fmla="*/ 3467355 w 7467600"/>
              <a:gd name="connsiteY176" fmla="*/ 3988130 h 6858000"/>
              <a:gd name="connsiteX177" fmla="*/ 3310753 w 7467600"/>
              <a:gd name="connsiteY177" fmla="*/ 3787140 h 6858000"/>
              <a:gd name="connsiteX178" fmla="*/ 3291335 w 7467600"/>
              <a:gd name="connsiteY178" fmla="*/ 3767420 h 6858000"/>
              <a:gd name="connsiteX179" fmla="*/ 1635889 w 7467600"/>
              <a:gd name="connsiteY179" fmla="*/ 3709494 h 6858000"/>
              <a:gd name="connsiteX180" fmla="*/ 1634800 w 7467600"/>
              <a:gd name="connsiteY180" fmla="*/ 3731111 h 6858000"/>
              <a:gd name="connsiteX181" fmla="*/ 1635889 w 7467600"/>
              <a:gd name="connsiteY181" fmla="*/ 3709494 h 6858000"/>
              <a:gd name="connsiteX182" fmla="*/ 1510397 w 7467600"/>
              <a:gd name="connsiteY182" fmla="*/ 3684705 h 6858000"/>
              <a:gd name="connsiteX183" fmla="*/ 1146550 w 7467600"/>
              <a:gd name="connsiteY183" fmla="*/ 3802012 h 6858000"/>
              <a:gd name="connsiteX184" fmla="*/ 698834 w 7467600"/>
              <a:gd name="connsiteY184" fmla="*/ 3952272 h 6858000"/>
              <a:gd name="connsiteX185" fmla="*/ 34256 w 7467600"/>
              <a:gd name="connsiteY185" fmla="*/ 4347603 h 6858000"/>
              <a:gd name="connsiteX186" fmla="*/ 527241 w 7467600"/>
              <a:gd name="connsiteY186" fmla="*/ 4065078 h 6858000"/>
              <a:gd name="connsiteX187" fmla="*/ 1510397 w 7467600"/>
              <a:gd name="connsiteY187" fmla="*/ 3684705 h 6858000"/>
              <a:gd name="connsiteX188" fmla="*/ 1313114 w 7467600"/>
              <a:gd name="connsiteY188" fmla="*/ 3655216 h 6858000"/>
              <a:gd name="connsiteX189" fmla="*/ 1109304 w 7467600"/>
              <a:gd name="connsiteY189" fmla="*/ 3669030 h 6858000"/>
              <a:gd name="connsiteX190" fmla="*/ 8129 w 7467600"/>
              <a:gd name="connsiteY190" fmla="*/ 4330519 h 6858000"/>
              <a:gd name="connsiteX191" fmla="*/ 687572 w 7467600"/>
              <a:gd name="connsiteY191" fmla="*/ 3925629 h 6858000"/>
              <a:gd name="connsiteX192" fmla="*/ 1138365 w 7467600"/>
              <a:gd name="connsiteY192" fmla="*/ 3774515 h 6858000"/>
              <a:gd name="connsiteX193" fmla="*/ 1505579 w 7467600"/>
              <a:gd name="connsiteY193" fmla="*/ 3655526 h 6858000"/>
              <a:gd name="connsiteX194" fmla="*/ 1313114 w 7467600"/>
              <a:gd name="connsiteY194" fmla="*/ 3655216 h 6858000"/>
              <a:gd name="connsiteX195" fmla="*/ 3655073 w 7467600"/>
              <a:gd name="connsiteY195" fmla="*/ 3650884 h 6858000"/>
              <a:gd name="connsiteX196" fmla="*/ 3989938 w 7467600"/>
              <a:gd name="connsiteY196" fmla="*/ 3991685 h 6858000"/>
              <a:gd name="connsiteX197" fmla="*/ 4393907 w 7467600"/>
              <a:gd name="connsiteY197" fmla="*/ 4261258 h 6858000"/>
              <a:gd name="connsiteX198" fmla="*/ 4648051 w 7467600"/>
              <a:gd name="connsiteY198" fmla="*/ 4374051 h 6858000"/>
              <a:gd name="connsiteX199" fmla="*/ 4383389 w 7467600"/>
              <a:gd name="connsiteY199" fmla="*/ 4184369 h 6858000"/>
              <a:gd name="connsiteX200" fmla="*/ 4165508 w 7467600"/>
              <a:gd name="connsiteY200" fmla="*/ 4035196 h 6858000"/>
              <a:gd name="connsiteX201" fmla="*/ 4068162 w 7467600"/>
              <a:gd name="connsiteY201" fmla="*/ 3953394 h 6858000"/>
              <a:gd name="connsiteX202" fmla="*/ 3981416 w 7467600"/>
              <a:gd name="connsiteY202" fmla="*/ 3880482 h 6858000"/>
              <a:gd name="connsiteX203" fmla="*/ 3800147 w 7467600"/>
              <a:gd name="connsiteY203" fmla="*/ 3749872 h 6858000"/>
              <a:gd name="connsiteX204" fmla="*/ 3655073 w 7467600"/>
              <a:gd name="connsiteY204" fmla="*/ 3650884 h 6858000"/>
              <a:gd name="connsiteX205" fmla="*/ 3670252 w 7467600"/>
              <a:gd name="connsiteY205" fmla="*/ 3622798 h 6858000"/>
              <a:gd name="connsiteX206" fmla="*/ 3817258 w 7467600"/>
              <a:gd name="connsiteY206" fmla="*/ 3723577 h 6858000"/>
              <a:gd name="connsiteX207" fmla="*/ 4000461 w 7467600"/>
              <a:gd name="connsiteY207" fmla="*/ 3855966 h 6858000"/>
              <a:gd name="connsiteX208" fmla="*/ 4088180 w 7467600"/>
              <a:gd name="connsiteY208" fmla="*/ 3929774 h 6858000"/>
              <a:gd name="connsiteX209" fmla="*/ 4184555 w 7467600"/>
              <a:gd name="connsiteY209" fmla="*/ 4010683 h 6858000"/>
              <a:gd name="connsiteX210" fmla="*/ 4399563 w 7467600"/>
              <a:gd name="connsiteY210" fmla="*/ 4158106 h 6858000"/>
              <a:gd name="connsiteX211" fmla="*/ 4684469 w 7467600"/>
              <a:gd name="connsiteY211" fmla="*/ 4364680 h 6858000"/>
              <a:gd name="connsiteX212" fmla="*/ 4690271 w 7467600"/>
              <a:gd name="connsiteY212" fmla="*/ 4370034 h 6858000"/>
              <a:gd name="connsiteX213" fmla="*/ 4136093 w 7467600"/>
              <a:gd name="connsiteY213" fmla="*/ 3858466 h 6858000"/>
              <a:gd name="connsiteX214" fmla="*/ 3670252 w 7467600"/>
              <a:gd name="connsiteY214" fmla="*/ 3622798 h 6858000"/>
              <a:gd name="connsiteX215" fmla="*/ 4440129 w 7467600"/>
              <a:gd name="connsiteY215" fmla="*/ 3448571 h 6858000"/>
              <a:gd name="connsiteX216" fmla="*/ 4856525 w 7467600"/>
              <a:gd name="connsiteY216" fmla="*/ 3915351 h 6858000"/>
              <a:gd name="connsiteX217" fmla="*/ 5059055 w 7467600"/>
              <a:gd name="connsiteY217" fmla="*/ 4108918 h 6858000"/>
              <a:gd name="connsiteX218" fmla="*/ 5290070 w 7467600"/>
              <a:gd name="connsiteY218" fmla="*/ 4263619 h 6858000"/>
              <a:gd name="connsiteX219" fmla="*/ 4834991 w 7467600"/>
              <a:gd name="connsiteY219" fmla="*/ 3830985 h 6858000"/>
              <a:gd name="connsiteX220" fmla="*/ 4440129 w 7467600"/>
              <a:gd name="connsiteY220" fmla="*/ 3448571 h 6858000"/>
              <a:gd name="connsiteX221" fmla="*/ 4441737 w 7467600"/>
              <a:gd name="connsiteY221" fmla="*/ 3399734 h 6858000"/>
              <a:gd name="connsiteX222" fmla="*/ 4431236 w 7467600"/>
              <a:gd name="connsiteY222" fmla="*/ 3400954 h 6858000"/>
              <a:gd name="connsiteX223" fmla="*/ 4557150 w 7467600"/>
              <a:gd name="connsiteY223" fmla="*/ 3510023 h 6858000"/>
              <a:gd name="connsiteX224" fmla="*/ 4856936 w 7467600"/>
              <a:gd name="connsiteY224" fmla="*/ 3809146 h 6858000"/>
              <a:gd name="connsiteX225" fmla="*/ 5111996 w 7467600"/>
              <a:gd name="connsiteY225" fmla="*/ 4065759 h 6858000"/>
              <a:gd name="connsiteX226" fmla="*/ 5388878 w 7467600"/>
              <a:gd name="connsiteY226" fmla="*/ 4300185 h 6858000"/>
              <a:gd name="connsiteX227" fmla="*/ 5425556 w 7467600"/>
              <a:gd name="connsiteY227" fmla="*/ 4308967 h 6858000"/>
              <a:gd name="connsiteX228" fmla="*/ 4943646 w 7467600"/>
              <a:gd name="connsiteY228" fmla="*/ 3822916 h 6858000"/>
              <a:gd name="connsiteX229" fmla="*/ 4594837 w 7467600"/>
              <a:gd name="connsiteY229" fmla="*/ 3532274 h 6858000"/>
              <a:gd name="connsiteX230" fmla="*/ 4441737 w 7467600"/>
              <a:gd name="connsiteY230" fmla="*/ 3399734 h 6858000"/>
              <a:gd name="connsiteX231" fmla="*/ 5425834 w 7467600"/>
              <a:gd name="connsiteY231" fmla="*/ 3162785 h 6858000"/>
              <a:gd name="connsiteX232" fmla="*/ 5401644 w 7467600"/>
              <a:gd name="connsiteY232" fmla="*/ 3617847 h 6858000"/>
              <a:gd name="connsiteX233" fmla="*/ 5467256 w 7467600"/>
              <a:gd name="connsiteY233" fmla="*/ 4175494 h 6858000"/>
              <a:gd name="connsiteX234" fmla="*/ 5448069 w 7467600"/>
              <a:gd name="connsiteY234" fmla="*/ 3567554 h 6858000"/>
              <a:gd name="connsiteX235" fmla="*/ 5425834 w 7467600"/>
              <a:gd name="connsiteY235" fmla="*/ 3162785 h 6858000"/>
              <a:gd name="connsiteX236" fmla="*/ 1318687 w 7467600"/>
              <a:gd name="connsiteY236" fmla="*/ 3113840 h 6858000"/>
              <a:gd name="connsiteX237" fmla="*/ 1066793 w 7467600"/>
              <a:gd name="connsiteY237" fmla="*/ 3212171 h 6858000"/>
              <a:gd name="connsiteX238" fmla="*/ 993319 w 7467600"/>
              <a:gd name="connsiteY238" fmla="*/ 3247648 h 6858000"/>
              <a:gd name="connsiteX239" fmla="*/ 853081 w 7467600"/>
              <a:gd name="connsiteY239" fmla="*/ 3312410 h 6858000"/>
              <a:gd name="connsiteX240" fmla="*/ 805957 w 7467600"/>
              <a:gd name="connsiteY240" fmla="*/ 3330443 h 6858000"/>
              <a:gd name="connsiteX241" fmla="*/ 1318687 w 7467600"/>
              <a:gd name="connsiteY241" fmla="*/ 3113840 h 6858000"/>
              <a:gd name="connsiteX242" fmla="*/ 5453702 w 7467600"/>
              <a:gd name="connsiteY242" fmla="*/ 3090882 h 6858000"/>
              <a:gd name="connsiteX243" fmla="*/ 5480135 w 7467600"/>
              <a:gd name="connsiteY243" fmla="*/ 3565802 h 6858000"/>
              <a:gd name="connsiteX244" fmla="*/ 5499023 w 7467600"/>
              <a:gd name="connsiteY244" fmla="*/ 4166310 h 6858000"/>
              <a:gd name="connsiteX245" fmla="*/ 5547022 w 7467600"/>
              <a:gd name="connsiteY245" fmla="*/ 3607838 h 6858000"/>
              <a:gd name="connsiteX246" fmla="*/ 5515964 w 7467600"/>
              <a:gd name="connsiteY246" fmla="*/ 3378541 h 6858000"/>
              <a:gd name="connsiteX247" fmla="*/ 5453702 w 7467600"/>
              <a:gd name="connsiteY247" fmla="*/ 3090882 h 6858000"/>
              <a:gd name="connsiteX248" fmla="*/ 1238695 w 7467600"/>
              <a:gd name="connsiteY248" fmla="*/ 3076820 h 6858000"/>
              <a:gd name="connsiteX249" fmla="*/ 716371 w 7467600"/>
              <a:gd name="connsiteY249" fmla="*/ 3293249 h 6858000"/>
              <a:gd name="connsiteX250" fmla="*/ 579522 w 7467600"/>
              <a:gd name="connsiteY250" fmla="*/ 3371759 h 6858000"/>
              <a:gd name="connsiteX251" fmla="*/ 600288 w 7467600"/>
              <a:gd name="connsiteY251" fmla="*/ 3365555 h 6858000"/>
              <a:gd name="connsiteX252" fmla="*/ 840692 w 7467600"/>
              <a:gd name="connsiteY252" fmla="*/ 3284921 h 6858000"/>
              <a:gd name="connsiteX253" fmla="*/ 979248 w 7467600"/>
              <a:gd name="connsiteY253" fmla="*/ 3221003 h 6858000"/>
              <a:gd name="connsiteX254" fmla="*/ 1053282 w 7467600"/>
              <a:gd name="connsiteY254" fmla="*/ 3185247 h 6858000"/>
              <a:gd name="connsiteX255" fmla="*/ 1320603 w 7467600"/>
              <a:gd name="connsiteY255" fmla="*/ 3081281 h 6858000"/>
              <a:gd name="connsiteX256" fmla="*/ 1238695 w 7467600"/>
              <a:gd name="connsiteY256" fmla="*/ 3076820 h 6858000"/>
              <a:gd name="connsiteX257" fmla="*/ 5425627 w 7467600"/>
              <a:gd name="connsiteY257" fmla="*/ 2954192 h 6858000"/>
              <a:gd name="connsiteX258" fmla="*/ 5470770 w 7467600"/>
              <a:gd name="connsiteY258" fmla="*/ 3005435 h 6858000"/>
              <a:gd name="connsiteX259" fmla="*/ 5519779 w 7467600"/>
              <a:gd name="connsiteY259" fmla="*/ 4359223 h 6858000"/>
              <a:gd name="connsiteX260" fmla="*/ 5520293 w 7467600"/>
              <a:gd name="connsiteY260" fmla="*/ 4360602 h 6858000"/>
              <a:gd name="connsiteX261" fmla="*/ 5767221 w 7467600"/>
              <a:gd name="connsiteY261" fmla="*/ 4665564 h 6858000"/>
              <a:gd name="connsiteX262" fmla="*/ 6937169 w 7467600"/>
              <a:gd name="connsiteY262" fmla="*/ 4815941 h 6858000"/>
              <a:gd name="connsiteX263" fmla="*/ 6953922 w 7467600"/>
              <a:gd name="connsiteY263" fmla="*/ 4890068 h 6858000"/>
              <a:gd name="connsiteX264" fmla="*/ 6071359 w 7467600"/>
              <a:gd name="connsiteY264" fmla="*/ 4770770 h 6858000"/>
              <a:gd name="connsiteX265" fmla="*/ 6038839 w 7467600"/>
              <a:gd name="connsiteY265" fmla="*/ 4764474 h 6858000"/>
              <a:gd name="connsiteX266" fmla="*/ 6038706 w 7467600"/>
              <a:gd name="connsiteY266" fmla="*/ 4763847 h 6858000"/>
              <a:gd name="connsiteX267" fmla="*/ 6037784 w 7467600"/>
              <a:gd name="connsiteY267" fmla="*/ 4764270 h 6858000"/>
              <a:gd name="connsiteX268" fmla="*/ 6038839 w 7467600"/>
              <a:gd name="connsiteY268" fmla="*/ 4764474 h 6858000"/>
              <a:gd name="connsiteX269" fmla="*/ 6040338 w 7467600"/>
              <a:gd name="connsiteY269" fmla="*/ 4771418 h 6858000"/>
              <a:gd name="connsiteX270" fmla="*/ 6024488 w 7467600"/>
              <a:gd name="connsiteY270" fmla="*/ 4809903 h 6858000"/>
              <a:gd name="connsiteX271" fmla="*/ 5599771 w 7467600"/>
              <a:gd name="connsiteY271" fmla="*/ 5509652 h 6858000"/>
              <a:gd name="connsiteX272" fmla="*/ 5548843 w 7467600"/>
              <a:gd name="connsiteY272" fmla="*/ 5563845 h 6858000"/>
              <a:gd name="connsiteX273" fmla="*/ 5940952 w 7467600"/>
              <a:gd name="connsiteY273" fmla="*/ 6250028 h 6858000"/>
              <a:gd name="connsiteX274" fmla="*/ 6043441 w 7467600"/>
              <a:gd name="connsiteY274" fmla="*/ 6665847 h 6858000"/>
              <a:gd name="connsiteX275" fmla="*/ 6093432 w 7467600"/>
              <a:gd name="connsiteY275" fmla="*/ 6858000 h 6858000"/>
              <a:gd name="connsiteX276" fmla="*/ 6034344 w 7467600"/>
              <a:gd name="connsiteY276" fmla="*/ 6858000 h 6858000"/>
              <a:gd name="connsiteX277" fmla="*/ 6026679 w 7467600"/>
              <a:gd name="connsiteY277" fmla="*/ 6836959 h 6858000"/>
              <a:gd name="connsiteX278" fmla="*/ 5800441 w 7467600"/>
              <a:gd name="connsiteY278" fmla="*/ 6335286 h 6858000"/>
              <a:gd name="connsiteX279" fmla="*/ 5526562 w 7467600"/>
              <a:gd name="connsiteY279" fmla="*/ 5705388 h 6858000"/>
              <a:gd name="connsiteX280" fmla="*/ 5519640 w 7467600"/>
              <a:gd name="connsiteY280" fmla="*/ 5683774 h 6858000"/>
              <a:gd name="connsiteX281" fmla="*/ 5844559 w 7467600"/>
              <a:gd name="connsiteY281" fmla="*/ 6553349 h 6858000"/>
              <a:gd name="connsiteX282" fmla="*/ 5975994 w 7467600"/>
              <a:gd name="connsiteY282" fmla="*/ 6858000 h 6858000"/>
              <a:gd name="connsiteX283" fmla="*/ 5898547 w 7467600"/>
              <a:gd name="connsiteY283" fmla="*/ 6858000 h 6858000"/>
              <a:gd name="connsiteX284" fmla="*/ 5682041 w 7467600"/>
              <a:gd name="connsiteY284" fmla="*/ 6355860 h 6858000"/>
              <a:gd name="connsiteX285" fmla="*/ 5461758 w 7467600"/>
              <a:gd name="connsiteY285" fmla="*/ 5820220 h 6858000"/>
              <a:gd name="connsiteX286" fmla="*/ 5237282 w 7467600"/>
              <a:gd name="connsiteY286" fmla="*/ 6579086 h 6858000"/>
              <a:gd name="connsiteX287" fmla="*/ 5115009 w 7467600"/>
              <a:gd name="connsiteY287" fmla="*/ 6858000 h 6858000"/>
              <a:gd name="connsiteX288" fmla="*/ 5028074 w 7467600"/>
              <a:gd name="connsiteY288" fmla="*/ 6858000 h 6858000"/>
              <a:gd name="connsiteX289" fmla="*/ 5079508 w 7467600"/>
              <a:gd name="connsiteY289" fmla="*/ 6749074 h 6858000"/>
              <a:gd name="connsiteX290" fmla="*/ 5371846 w 7467600"/>
              <a:gd name="connsiteY290" fmla="*/ 5924413 h 6858000"/>
              <a:gd name="connsiteX291" fmla="*/ 5270512 w 7467600"/>
              <a:gd name="connsiteY291" fmla="*/ 6138975 h 6858000"/>
              <a:gd name="connsiteX292" fmla="*/ 5062409 w 7467600"/>
              <a:gd name="connsiteY292" fmla="*/ 6653544 h 6858000"/>
              <a:gd name="connsiteX293" fmla="*/ 5036628 w 7467600"/>
              <a:gd name="connsiteY293" fmla="*/ 6754247 h 6858000"/>
              <a:gd name="connsiteX294" fmla="*/ 5009112 w 7467600"/>
              <a:gd name="connsiteY294" fmla="*/ 6858000 h 6858000"/>
              <a:gd name="connsiteX295" fmla="*/ 4976679 w 7467600"/>
              <a:gd name="connsiteY295" fmla="*/ 6858000 h 6858000"/>
              <a:gd name="connsiteX296" fmla="*/ 5006537 w 7467600"/>
              <a:gd name="connsiteY296" fmla="*/ 6747068 h 6858000"/>
              <a:gd name="connsiteX297" fmla="*/ 5032723 w 7467600"/>
              <a:gd name="connsiteY297" fmla="*/ 6644957 h 6858000"/>
              <a:gd name="connsiteX298" fmla="*/ 5242949 w 7467600"/>
              <a:gd name="connsiteY298" fmla="*/ 6125175 h 6858000"/>
              <a:gd name="connsiteX299" fmla="*/ 5286321 w 7467600"/>
              <a:gd name="connsiteY299" fmla="*/ 6033555 h 6858000"/>
              <a:gd name="connsiteX300" fmla="*/ 5008210 w 7467600"/>
              <a:gd name="connsiteY300" fmla="*/ 6649194 h 6858000"/>
              <a:gd name="connsiteX301" fmla="*/ 4986321 w 7467600"/>
              <a:gd name="connsiteY301" fmla="*/ 6765687 h 6858000"/>
              <a:gd name="connsiteX302" fmla="*/ 4973474 w 7467600"/>
              <a:gd name="connsiteY302" fmla="*/ 6858000 h 6858000"/>
              <a:gd name="connsiteX303" fmla="*/ 4907178 w 7467600"/>
              <a:gd name="connsiteY303" fmla="*/ 6858000 h 6858000"/>
              <a:gd name="connsiteX304" fmla="*/ 4910810 w 7467600"/>
              <a:gd name="connsiteY304" fmla="*/ 6829660 h 6858000"/>
              <a:gd name="connsiteX305" fmla="*/ 4987461 w 7467600"/>
              <a:gd name="connsiteY305" fmla="*/ 6432994 h 6858000"/>
              <a:gd name="connsiteX306" fmla="*/ 5179262 w 7467600"/>
              <a:gd name="connsiteY306" fmla="*/ 6035044 h 6858000"/>
              <a:gd name="connsiteX307" fmla="*/ 4689678 w 7467600"/>
              <a:gd name="connsiteY307" fmla="*/ 6440241 h 6858000"/>
              <a:gd name="connsiteX308" fmla="*/ 4477543 w 7467600"/>
              <a:gd name="connsiteY308" fmla="*/ 6674836 h 6858000"/>
              <a:gd name="connsiteX309" fmla="*/ 4329957 w 7467600"/>
              <a:gd name="connsiteY309" fmla="*/ 6858000 h 6858000"/>
              <a:gd name="connsiteX310" fmla="*/ 4218595 w 7467600"/>
              <a:gd name="connsiteY310" fmla="*/ 6858000 h 6858000"/>
              <a:gd name="connsiteX311" fmla="*/ 4368888 w 7467600"/>
              <a:gd name="connsiteY311" fmla="*/ 6668412 h 6858000"/>
              <a:gd name="connsiteX312" fmla="*/ 4563091 w 7467600"/>
              <a:gd name="connsiteY312" fmla="*/ 6442508 h 6858000"/>
              <a:gd name="connsiteX313" fmla="*/ 5387324 w 7467600"/>
              <a:gd name="connsiteY313" fmla="*/ 5705830 h 6858000"/>
              <a:gd name="connsiteX314" fmla="*/ 5073620 w 7467600"/>
              <a:gd name="connsiteY314" fmla="*/ 5955437 h 6858000"/>
              <a:gd name="connsiteX315" fmla="*/ 4689789 w 7467600"/>
              <a:gd name="connsiteY315" fmla="*/ 6268382 h 6858000"/>
              <a:gd name="connsiteX316" fmla="*/ 4418722 w 7467600"/>
              <a:gd name="connsiteY316" fmla="*/ 6570886 h 6858000"/>
              <a:gd name="connsiteX317" fmla="*/ 4214944 w 7467600"/>
              <a:gd name="connsiteY317" fmla="*/ 6858000 h 6858000"/>
              <a:gd name="connsiteX318" fmla="*/ 4177898 w 7467600"/>
              <a:gd name="connsiteY318" fmla="*/ 6858000 h 6858000"/>
              <a:gd name="connsiteX319" fmla="*/ 4391597 w 7467600"/>
              <a:gd name="connsiteY319" fmla="*/ 6556370 h 6858000"/>
              <a:gd name="connsiteX320" fmla="*/ 4668889 w 7467600"/>
              <a:gd name="connsiteY320" fmla="*/ 6246399 h 6858000"/>
              <a:gd name="connsiteX321" fmla="*/ 5055427 w 7467600"/>
              <a:gd name="connsiteY321" fmla="*/ 5931476 h 6858000"/>
              <a:gd name="connsiteX322" fmla="*/ 5371814 w 7467600"/>
              <a:gd name="connsiteY322" fmla="*/ 5678975 h 6858000"/>
              <a:gd name="connsiteX323" fmla="*/ 4987918 w 7467600"/>
              <a:gd name="connsiteY323" fmla="*/ 5838701 h 6858000"/>
              <a:gd name="connsiteX324" fmla="*/ 4317146 w 7467600"/>
              <a:gd name="connsiteY324" fmla="*/ 6587716 h 6858000"/>
              <a:gd name="connsiteX325" fmla="*/ 4171627 w 7467600"/>
              <a:gd name="connsiteY325" fmla="*/ 6858000 h 6858000"/>
              <a:gd name="connsiteX326" fmla="*/ 4081585 w 7467600"/>
              <a:gd name="connsiteY326" fmla="*/ 6858000 h 6858000"/>
              <a:gd name="connsiteX327" fmla="*/ 4238603 w 7467600"/>
              <a:gd name="connsiteY327" fmla="*/ 6559341 h 6858000"/>
              <a:gd name="connsiteX328" fmla="*/ 4778333 w 7467600"/>
              <a:gd name="connsiteY328" fmla="*/ 5873626 h 6858000"/>
              <a:gd name="connsiteX329" fmla="*/ 5414185 w 7467600"/>
              <a:gd name="connsiteY329" fmla="*/ 5573882 h 6858000"/>
              <a:gd name="connsiteX330" fmla="*/ 5959648 w 7467600"/>
              <a:gd name="connsiteY330" fmla="*/ 4760797 h 6858000"/>
              <a:gd name="connsiteX331" fmla="*/ 5355019 w 7467600"/>
              <a:gd name="connsiteY331" fmla="*/ 4734672 h 6858000"/>
              <a:gd name="connsiteX332" fmla="*/ 5083565 w 7467600"/>
              <a:gd name="connsiteY332" fmla="*/ 5179121 h 6858000"/>
              <a:gd name="connsiteX333" fmla="*/ 4713577 w 7467600"/>
              <a:gd name="connsiteY333" fmla="*/ 5616803 h 6858000"/>
              <a:gd name="connsiteX334" fmla="*/ 3989559 w 7467600"/>
              <a:gd name="connsiteY334" fmla="*/ 6145945 h 6858000"/>
              <a:gd name="connsiteX335" fmla="*/ 3939824 w 7467600"/>
              <a:gd name="connsiteY335" fmla="*/ 6066900 h 6858000"/>
              <a:gd name="connsiteX336" fmla="*/ 4584537 w 7467600"/>
              <a:gd name="connsiteY336" fmla="*/ 5324826 h 6858000"/>
              <a:gd name="connsiteX337" fmla="*/ 5037105 w 7467600"/>
              <a:gd name="connsiteY337" fmla="*/ 5088765 h 6858000"/>
              <a:gd name="connsiteX338" fmla="*/ 5039930 w 7467600"/>
              <a:gd name="connsiteY338" fmla="*/ 5089585 h 6858000"/>
              <a:gd name="connsiteX339" fmla="*/ 5263764 w 7467600"/>
              <a:gd name="connsiteY339" fmla="*/ 4735525 h 6858000"/>
              <a:gd name="connsiteX340" fmla="*/ 4086300 w 7467600"/>
              <a:gd name="connsiteY340" fmla="*/ 4884599 h 6858000"/>
              <a:gd name="connsiteX341" fmla="*/ 4085485 w 7467600"/>
              <a:gd name="connsiteY341" fmla="*/ 4899070 h 6858000"/>
              <a:gd name="connsiteX342" fmla="*/ 3871915 w 7467600"/>
              <a:gd name="connsiteY342" fmla="*/ 5253645 h 6858000"/>
              <a:gd name="connsiteX343" fmla="*/ 3799374 w 7467600"/>
              <a:gd name="connsiteY343" fmla="*/ 5466127 h 6858000"/>
              <a:gd name="connsiteX344" fmla="*/ 3498850 w 7467600"/>
              <a:gd name="connsiteY344" fmla="*/ 6661888 h 6858000"/>
              <a:gd name="connsiteX345" fmla="*/ 3399216 w 7467600"/>
              <a:gd name="connsiteY345" fmla="*/ 6858000 h 6858000"/>
              <a:gd name="connsiteX346" fmla="*/ 3303688 w 7467600"/>
              <a:gd name="connsiteY346" fmla="*/ 6858000 h 6858000"/>
              <a:gd name="connsiteX347" fmla="*/ 3391774 w 7467600"/>
              <a:gd name="connsiteY347" fmla="*/ 6697181 h 6858000"/>
              <a:gd name="connsiteX348" fmla="*/ 3735540 w 7467600"/>
              <a:gd name="connsiteY348" fmla="*/ 5546923 h 6858000"/>
              <a:gd name="connsiteX349" fmla="*/ 3729438 w 7467600"/>
              <a:gd name="connsiteY349" fmla="*/ 5569058 h 6858000"/>
              <a:gd name="connsiteX350" fmla="*/ 3707782 w 7467600"/>
              <a:gd name="connsiteY350" fmla="*/ 5644908 h 6858000"/>
              <a:gd name="connsiteX351" fmla="*/ 3583827 w 7467600"/>
              <a:gd name="connsiteY351" fmla="*/ 6039215 h 6858000"/>
              <a:gd name="connsiteX352" fmla="*/ 3547861 w 7467600"/>
              <a:gd name="connsiteY352" fmla="*/ 6129609 h 6858000"/>
              <a:gd name="connsiteX353" fmla="*/ 3490905 w 7467600"/>
              <a:gd name="connsiteY353" fmla="*/ 6277660 h 6858000"/>
              <a:gd name="connsiteX354" fmla="*/ 3455859 w 7467600"/>
              <a:gd name="connsiteY354" fmla="*/ 6391301 h 6858000"/>
              <a:gd name="connsiteX355" fmla="*/ 3429112 w 7467600"/>
              <a:gd name="connsiteY355" fmla="*/ 6479469 h 6858000"/>
              <a:gd name="connsiteX356" fmla="*/ 3304862 w 7467600"/>
              <a:gd name="connsiteY356" fmla="*/ 6796476 h 6858000"/>
              <a:gd name="connsiteX357" fmla="*/ 3276071 w 7467600"/>
              <a:gd name="connsiteY357" fmla="*/ 6858000 h 6858000"/>
              <a:gd name="connsiteX358" fmla="*/ 3240805 w 7467600"/>
              <a:gd name="connsiteY358" fmla="*/ 6858000 h 6858000"/>
              <a:gd name="connsiteX359" fmla="*/ 3275917 w 7467600"/>
              <a:gd name="connsiteY359" fmla="*/ 6783192 h 6858000"/>
              <a:gd name="connsiteX360" fmla="*/ 3399358 w 7467600"/>
              <a:gd name="connsiteY360" fmla="*/ 6469011 h 6858000"/>
              <a:gd name="connsiteX361" fmla="*/ 3425650 w 7467600"/>
              <a:gd name="connsiteY361" fmla="*/ 6381333 h 6858000"/>
              <a:gd name="connsiteX362" fmla="*/ 3460661 w 7467600"/>
              <a:gd name="connsiteY362" fmla="*/ 6266763 h 6858000"/>
              <a:gd name="connsiteX363" fmla="*/ 3518021 w 7467600"/>
              <a:gd name="connsiteY363" fmla="*/ 6117298 h 6858000"/>
              <a:gd name="connsiteX364" fmla="*/ 3554035 w 7467600"/>
              <a:gd name="connsiteY364" fmla="*/ 6027832 h 6858000"/>
              <a:gd name="connsiteX365" fmla="*/ 3677174 w 7467600"/>
              <a:gd name="connsiteY365" fmla="*/ 5636351 h 6858000"/>
              <a:gd name="connsiteX366" fmla="*/ 3698819 w 7467600"/>
              <a:gd name="connsiteY366" fmla="*/ 5560503 h 6858000"/>
              <a:gd name="connsiteX367" fmla="*/ 3702094 w 7467600"/>
              <a:gd name="connsiteY367" fmla="*/ 5549194 h 6858000"/>
              <a:gd name="connsiteX368" fmla="*/ 3398355 w 7467600"/>
              <a:gd name="connsiteY368" fmla="*/ 6094603 h 6858000"/>
              <a:gd name="connsiteX369" fmla="*/ 3193941 w 7467600"/>
              <a:gd name="connsiteY369" fmla="*/ 6798775 h 6858000"/>
              <a:gd name="connsiteX370" fmla="*/ 3184140 w 7467600"/>
              <a:gd name="connsiteY370" fmla="*/ 6858000 h 6858000"/>
              <a:gd name="connsiteX371" fmla="*/ 3099978 w 7467600"/>
              <a:gd name="connsiteY371" fmla="*/ 6858000 h 6858000"/>
              <a:gd name="connsiteX372" fmla="*/ 3101556 w 7467600"/>
              <a:gd name="connsiteY372" fmla="*/ 6843337 h 6858000"/>
              <a:gd name="connsiteX373" fmla="*/ 3370162 w 7467600"/>
              <a:gd name="connsiteY373" fmla="*/ 5785550 h 6858000"/>
              <a:gd name="connsiteX374" fmla="*/ 3746477 w 7467600"/>
              <a:gd name="connsiteY374" fmla="*/ 5377889 h 6858000"/>
              <a:gd name="connsiteX375" fmla="*/ 3863399 w 7467600"/>
              <a:gd name="connsiteY375" fmla="*/ 5087257 h 6858000"/>
              <a:gd name="connsiteX376" fmla="*/ 3968712 w 7467600"/>
              <a:gd name="connsiteY376" fmla="*/ 4913989 h 6858000"/>
              <a:gd name="connsiteX377" fmla="*/ 2792390 w 7467600"/>
              <a:gd name="connsiteY377" fmla="*/ 5382974 h 6858000"/>
              <a:gd name="connsiteX378" fmla="*/ 2714982 w 7467600"/>
              <a:gd name="connsiteY378" fmla="*/ 5427051 h 6858000"/>
              <a:gd name="connsiteX379" fmla="*/ 2813361 w 7467600"/>
              <a:gd name="connsiteY379" fmla="*/ 6023912 h 6858000"/>
              <a:gd name="connsiteX380" fmla="*/ 2688430 w 7467600"/>
              <a:gd name="connsiteY380" fmla="*/ 6801564 h 6858000"/>
              <a:gd name="connsiteX381" fmla="*/ 2629626 w 7467600"/>
              <a:gd name="connsiteY381" fmla="*/ 6763394 h 6858000"/>
              <a:gd name="connsiteX382" fmla="*/ 2565328 w 7467600"/>
              <a:gd name="connsiteY382" fmla="*/ 5516399 h 6858000"/>
              <a:gd name="connsiteX383" fmla="*/ 1922999 w 7467600"/>
              <a:gd name="connsiteY383" fmla="*/ 5980343 h 6858000"/>
              <a:gd name="connsiteX384" fmla="*/ 1950261 w 7467600"/>
              <a:gd name="connsiteY384" fmla="*/ 6405858 h 6858000"/>
              <a:gd name="connsiteX385" fmla="*/ 2365554 w 7467600"/>
              <a:gd name="connsiteY385" fmla="*/ 6759107 h 6858000"/>
              <a:gd name="connsiteX386" fmla="*/ 2424142 w 7467600"/>
              <a:gd name="connsiteY386" fmla="*/ 6858000 h 6858000"/>
              <a:gd name="connsiteX387" fmla="*/ 2395994 w 7467600"/>
              <a:gd name="connsiteY387" fmla="*/ 6858000 h 6858000"/>
              <a:gd name="connsiteX388" fmla="*/ 2392863 w 7467600"/>
              <a:gd name="connsiteY388" fmla="*/ 6852964 h 6858000"/>
              <a:gd name="connsiteX389" fmla="*/ 2017589 w 7467600"/>
              <a:gd name="connsiteY389" fmla="*/ 6493982 h 6858000"/>
              <a:gd name="connsiteX390" fmla="*/ 2147336 w 7467600"/>
              <a:gd name="connsiteY390" fmla="*/ 6594052 h 6858000"/>
              <a:gd name="connsiteX391" fmla="*/ 2207047 w 7467600"/>
              <a:gd name="connsiteY391" fmla="*/ 6654540 h 6858000"/>
              <a:gd name="connsiteX392" fmla="*/ 2299106 w 7467600"/>
              <a:gd name="connsiteY392" fmla="*/ 6778931 h 6858000"/>
              <a:gd name="connsiteX393" fmla="*/ 2314430 w 7467600"/>
              <a:gd name="connsiteY393" fmla="*/ 6801144 h 6858000"/>
              <a:gd name="connsiteX394" fmla="*/ 2352406 w 7467600"/>
              <a:gd name="connsiteY394" fmla="*/ 6858000 h 6858000"/>
              <a:gd name="connsiteX395" fmla="*/ 2314492 w 7467600"/>
              <a:gd name="connsiteY395" fmla="*/ 6858000 h 6858000"/>
              <a:gd name="connsiteX396" fmla="*/ 2288095 w 7467600"/>
              <a:gd name="connsiteY396" fmla="*/ 6818030 h 6858000"/>
              <a:gd name="connsiteX397" fmla="*/ 2272768 w 7467600"/>
              <a:gd name="connsiteY397" fmla="*/ 6795822 h 6858000"/>
              <a:gd name="connsiteX398" fmla="*/ 2182715 w 7467600"/>
              <a:gd name="connsiteY398" fmla="*/ 6675071 h 6858000"/>
              <a:gd name="connsiteX399" fmla="*/ 2032061 w 7467600"/>
              <a:gd name="connsiteY399" fmla="*/ 6541380 h 6858000"/>
              <a:gd name="connsiteX400" fmla="*/ 2257220 w 7467600"/>
              <a:gd name="connsiteY400" fmla="*/ 6826257 h 6858000"/>
              <a:gd name="connsiteX401" fmla="*/ 2281324 w 7467600"/>
              <a:gd name="connsiteY401" fmla="*/ 6858000 h 6858000"/>
              <a:gd name="connsiteX402" fmla="*/ 2242860 w 7467600"/>
              <a:gd name="connsiteY402" fmla="*/ 6858000 h 6858000"/>
              <a:gd name="connsiteX403" fmla="*/ 2232818 w 7467600"/>
              <a:gd name="connsiteY403" fmla="*/ 6844926 h 6858000"/>
              <a:gd name="connsiteX404" fmla="*/ 1990172 w 7467600"/>
              <a:gd name="connsiteY404" fmla="*/ 6542121 h 6858000"/>
              <a:gd name="connsiteX405" fmla="*/ 2124090 w 7467600"/>
              <a:gd name="connsiteY405" fmla="*/ 6761017 h 6858000"/>
              <a:gd name="connsiteX406" fmla="*/ 2200380 w 7467600"/>
              <a:gd name="connsiteY406" fmla="*/ 6858000 h 6858000"/>
              <a:gd name="connsiteX407" fmla="*/ 2147507 w 7467600"/>
              <a:gd name="connsiteY407" fmla="*/ 6858000 h 6858000"/>
              <a:gd name="connsiteX408" fmla="*/ 2070668 w 7467600"/>
              <a:gd name="connsiteY408" fmla="*/ 6761520 h 6858000"/>
              <a:gd name="connsiteX409" fmla="*/ 1975142 w 7467600"/>
              <a:gd name="connsiteY409" fmla="*/ 6585570 h 6858000"/>
              <a:gd name="connsiteX410" fmla="*/ 2050035 w 7467600"/>
              <a:gd name="connsiteY410" fmla="*/ 6813345 h 6858000"/>
              <a:gd name="connsiteX411" fmla="*/ 2063025 w 7467600"/>
              <a:gd name="connsiteY411" fmla="*/ 6858000 h 6858000"/>
              <a:gd name="connsiteX412" fmla="*/ 2021675 w 7467600"/>
              <a:gd name="connsiteY412" fmla="*/ 6858000 h 6858000"/>
              <a:gd name="connsiteX413" fmla="*/ 2019308 w 7467600"/>
              <a:gd name="connsiteY413" fmla="*/ 6847118 h 6858000"/>
              <a:gd name="connsiteX414" fmla="*/ 1938835 w 7467600"/>
              <a:gd name="connsiteY414" fmla="*/ 6551160 h 6858000"/>
              <a:gd name="connsiteX415" fmla="*/ 1953230 w 7467600"/>
              <a:gd name="connsiteY415" fmla="*/ 6759699 h 6858000"/>
              <a:gd name="connsiteX416" fmla="*/ 1956763 w 7467600"/>
              <a:gd name="connsiteY416" fmla="*/ 6778191 h 6858000"/>
              <a:gd name="connsiteX417" fmla="*/ 1967925 w 7467600"/>
              <a:gd name="connsiteY417" fmla="*/ 6858000 h 6858000"/>
              <a:gd name="connsiteX418" fmla="*/ 1936622 w 7467600"/>
              <a:gd name="connsiteY418" fmla="*/ 6858000 h 6858000"/>
              <a:gd name="connsiteX419" fmla="*/ 1926261 w 7467600"/>
              <a:gd name="connsiteY419" fmla="*/ 6784064 h 6858000"/>
              <a:gd name="connsiteX420" fmla="*/ 1922724 w 7467600"/>
              <a:gd name="connsiteY420" fmla="*/ 6765577 h 6858000"/>
              <a:gd name="connsiteX421" fmla="*/ 1904650 w 7467600"/>
              <a:gd name="connsiteY421" fmla="*/ 6639616 h 6858000"/>
              <a:gd name="connsiteX422" fmla="*/ 1885273 w 7467600"/>
              <a:gd name="connsiteY422" fmla="*/ 6858000 h 6858000"/>
              <a:gd name="connsiteX423" fmla="*/ 1854363 w 7467600"/>
              <a:gd name="connsiteY423" fmla="*/ 6858000 h 6858000"/>
              <a:gd name="connsiteX424" fmla="*/ 1880391 w 7467600"/>
              <a:gd name="connsiteY424" fmla="*/ 6603796 h 6858000"/>
              <a:gd name="connsiteX425" fmla="*/ 1818273 w 7467600"/>
              <a:gd name="connsiteY425" fmla="*/ 6715729 h 6858000"/>
              <a:gd name="connsiteX426" fmla="*/ 1794691 w 7467600"/>
              <a:gd name="connsiteY426" fmla="*/ 6843239 h 6858000"/>
              <a:gd name="connsiteX427" fmla="*/ 1794914 w 7467600"/>
              <a:gd name="connsiteY427" fmla="*/ 6858000 h 6858000"/>
              <a:gd name="connsiteX428" fmla="*/ 1746128 w 7467600"/>
              <a:gd name="connsiteY428" fmla="*/ 6858000 h 6858000"/>
              <a:gd name="connsiteX429" fmla="*/ 1753934 w 7467600"/>
              <a:gd name="connsiteY429" fmla="*/ 6724796 h 6858000"/>
              <a:gd name="connsiteX430" fmla="*/ 1792053 w 7467600"/>
              <a:gd name="connsiteY430" fmla="*/ 6572396 h 6858000"/>
              <a:gd name="connsiteX431" fmla="*/ 1862248 w 7467600"/>
              <a:gd name="connsiteY431" fmla="*/ 6266397 h 6858000"/>
              <a:gd name="connsiteX432" fmla="*/ 1862250 w 7467600"/>
              <a:gd name="connsiteY432" fmla="*/ 6033531 h 6858000"/>
              <a:gd name="connsiteX433" fmla="*/ 1211999 w 7467600"/>
              <a:gd name="connsiteY433" fmla="*/ 6683610 h 6858000"/>
              <a:gd name="connsiteX434" fmla="*/ 1213266 w 7467600"/>
              <a:gd name="connsiteY434" fmla="*/ 6691947 h 6858000"/>
              <a:gd name="connsiteX435" fmla="*/ 1203370 w 7467600"/>
              <a:gd name="connsiteY435" fmla="*/ 6850676 h 6858000"/>
              <a:gd name="connsiteX436" fmla="*/ 1203671 w 7467600"/>
              <a:gd name="connsiteY436" fmla="*/ 6858000 h 6858000"/>
              <a:gd name="connsiteX437" fmla="*/ 1143180 w 7467600"/>
              <a:gd name="connsiteY437" fmla="*/ 6858000 h 6858000"/>
              <a:gd name="connsiteX438" fmla="*/ 1142176 w 7467600"/>
              <a:gd name="connsiteY438" fmla="*/ 6766045 h 6858000"/>
              <a:gd name="connsiteX439" fmla="*/ 1067484 w 7467600"/>
              <a:gd name="connsiteY439" fmla="*/ 6858000 h 6858000"/>
              <a:gd name="connsiteX440" fmla="*/ 953928 w 7467600"/>
              <a:gd name="connsiteY440" fmla="*/ 6858000 h 6858000"/>
              <a:gd name="connsiteX441" fmla="*/ 959715 w 7467600"/>
              <a:gd name="connsiteY441" fmla="*/ 6850185 h 6858000"/>
              <a:gd name="connsiteX442" fmla="*/ 1483788 w 7467600"/>
              <a:gd name="connsiteY442" fmla="*/ 6259174 h 6858000"/>
              <a:gd name="connsiteX443" fmla="*/ 1100671 w 7467600"/>
              <a:gd name="connsiteY443" fmla="*/ 6252137 h 6858000"/>
              <a:gd name="connsiteX444" fmla="*/ 1090144 w 7467600"/>
              <a:gd name="connsiteY444" fmla="*/ 6256748 h 6858000"/>
              <a:gd name="connsiteX445" fmla="*/ 1095872 w 7467600"/>
              <a:gd name="connsiteY445" fmla="*/ 6271892 h 6858000"/>
              <a:gd name="connsiteX446" fmla="*/ 262785 w 7467600"/>
              <a:gd name="connsiteY446" fmla="*/ 6845450 h 6858000"/>
              <a:gd name="connsiteX447" fmla="*/ 209968 w 7467600"/>
              <a:gd name="connsiteY447" fmla="*/ 6770713 h 6858000"/>
              <a:gd name="connsiteX448" fmla="*/ 873460 w 7467600"/>
              <a:gd name="connsiteY448" fmla="*/ 6253768 h 6858000"/>
              <a:gd name="connsiteX449" fmla="*/ 192686 w 7467600"/>
              <a:gd name="connsiteY449" fmla="*/ 5849257 h 6858000"/>
              <a:gd name="connsiteX450" fmla="*/ 4696 w 7467600"/>
              <a:gd name="connsiteY450" fmla="*/ 5697668 h 6858000"/>
              <a:gd name="connsiteX451" fmla="*/ 0 w 7467600"/>
              <a:gd name="connsiteY451" fmla="*/ 5689984 h 6858000"/>
              <a:gd name="connsiteX452" fmla="*/ 0 w 7467600"/>
              <a:gd name="connsiteY452" fmla="*/ 5513472 h 6858000"/>
              <a:gd name="connsiteX453" fmla="*/ 174101 w 7467600"/>
              <a:gd name="connsiteY453" fmla="*/ 5620277 h 6858000"/>
              <a:gd name="connsiteX454" fmla="*/ 891800 w 7467600"/>
              <a:gd name="connsiteY454" fmla="*/ 6036935 h 6858000"/>
              <a:gd name="connsiteX455" fmla="*/ 1072219 w 7467600"/>
              <a:gd name="connsiteY455" fmla="*/ 6169443 h 6858000"/>
              <a:gd name="connsiteX456" fmla="*/ 1074117 w 7467600"/>
              <a:gd name="connsiteY456" fmla="*/ 6170301 h 6858000"/>
              <a:gd name="connsiteX457" fmla="*/ 1083114 w 7467600"/>
              <a:gd name="connsiteY457" fmla="*/ 6174131 h 6858000"/>
              <a:gd name="connsiteX458" fmla="*/ 1543010 w 7467600"/>
              <a:gd name="connsiteY458" fmla="*/ 6191140 h 6858000"/>
              <a:gd name="connsiteX459" fmla="*/ 1551080 w 7467600"/>
              <a:gd name="connsiteY459" fmla="*/ 6195006 h 6858000"/>
              <a:gd name="connsiteX460" fmla="*/ 2345443 w 7467600"/>
              <a:gd name="connsiteY460" fmla="*/ 5549882 h 6858000"/>
              <a:gd name="connsiteX461" fmla="*/ 1721499 w 7467600"/>
              <a:gd name="connsiteY461" fmla="*/ 5599969 h 6858000"/>
              <a:gd name="connsiteX462" fmla="*/ 767716 w 7467600"/>
              <a:gd name="connsiteY462" fmla="*/ 5472768 h 6858000"/>
              <a:gd name="connsiteX463" fmla="*/ 722147 w 7467600"/>
              <a:gd name="connsiteY463" fmla="*/ 5393091 h 6858000"/>
              <a:gd name="connsiteX464" fmla="*/ 1485552 w 7467600"/>
              <a:gd name="connsiteY464" fmla="*/ 5313202 h 6858000"/>
              <a:gd name="connsiteX465" fmla="*/ 2143004 w 7467600"/>
              <a:gd name="connsiteY465" fmla="*/ 5402420 h 6858000"/>
              <a:gd name="connsiteX466" fmla="*/ 1933391 w 7467600"/>
              <a:gd name="connsiteY466" fmla="*/ 5156971 h 6858000"/>
              <a:gd name="connsiteX467" fmla="*/ 1827118 w 7467600"/>
              <a:gd name="connsiteY467" fmla="*/ 4968410 h 6858000"/>
              <a:gd name="connsiteX468" fmla="*/ 1837349 w 7467600"/>
              <a:gd name="connsiteY468" fmla="*/ 4956357 h 6858000"/>
              <a:gd name="connsiteX469" fmla="*/ 2162835 w 7467600"/>
              <a:gd name="connsiteY469" fmla="*/ 5187853 h 6858000"/>
              <a:gd name="connsiteX470" fmla="*/ 2257167 w 7467600"/>
              <a:gd name="connsiteY470" fmla="*/ 5462123 h 6858000"/>
              <a:gd name="connsiteX471" fmla="*/ 2261598 w 7467600"/>
              <a:gd name="connsiteY471" fmla="*/ 5467998 h 6858000"/>
              <a:gd name="connsiteX472" fmla="*/ 2437177 w 7467600"/>
              <a:gd name="connsiteY472" fmla="*/ 5479608 h 6858000"/>
              <a:gd name="connsiteX473" fmla="*/ 2445247 w 7467600"/>
              <a:gd name="connsiteY473" fmla="*/ 5483476 h 6858000"/>
              <a:gd name="connsiteX474" fmla="*/ 2743626 w 7467600"/>
              <a:gd name="connsiteY474" fmla="*/ 5304819 h 6858000"/>
              <a:gd name="connsiteX475" fmla="*/ 3048102 w 7467600"/>
              <a:gd name="connsiteY475" fmla="*/ 5150595 h 6858000"/>
              <a:gd name="connsiteX476" fmla="*/ 1799414 w 7467600"/>
              <a:gd name="connsiteY476" fmla="*/ 4694732 h 6858000"/>
              <a:gd name="connsiteX477" fmla="*/ 1771735 w 7467600"/>
              <a:gd name="connsiteY477" fmla="*/ 4619929 h 6858000"/>
              <a:gd name="connsiteX478" fmla="*/ 3104273 w 7467600"/>
              <a:gd name="connsiteY478" fmla="*/ 5076159 h 6858000"/>
              <a:gd name="connsiteX479" fmla="*/ 3113245 w 7467600"/>
              <a:gd name="connsiteY479" fmla="*/ 5090705 h 6858000"/>
              <a:gd name="connsiteX480" fmla="*/ 3126294 w 7467600"/>
              <a:gd name="connsiteY480" fmla="*/ 5114400 h 6858000"/>
              <a:gd name="connsiteX481" fmla="*/ 3937433 w 7467600"/>
              <a:gd name="connsiteY481" fmla="*/ 4830473 h 6858000"/>
              <a:gd name="connsiteX482" fmla="*/ 3590475 w 7467600"/>
              <a:gd name="connsiteY482" fmla="*/ 4597974 h 6858000"/>
              <a:gd name="connsiteX483" fmla="*/ 3100264 w 7467600"/>
              <a:gd name="connsiteY483" fmla="*/ 4579845 h 6858000"/>
              <a:gd name="connsiteX484" fmla="*/ 2183576 w 7467600"/>
              <a:gd name="connsiteY484" fmla="*/ 4227150 h 6858000"/>
              <a:gd name="connsiteX485" fmla="*/ 2151029 w 7467600"/>
              <a:gd name="connsiteY485" fmla="*/ 4146947 h 6858000"/>
              <a:gd name="connsiteX486" fmla="*/ 3563434 w 7467600"/>
              <a:gd name="connsiteY486" fmla="*/ 4469115 h 6858000"/>
              <a:gd name="connsiteX487" fmla="*/ 3177952 w 7467600"/>
              <a:gd name="connsiteY487" fmla="*/ 3657386 h 6858000"/>
              <a:gd name="connsiteX488" fmla="*/ 3189263 w 7467600"/>
              <a:gd name="connsiteY488" fmla="*/ 3625726 h 6858000"/>
              <a:gd name="connsiteX489" fmla="*/ 3560912 w 7467600"/>
              <a:gd name="connsiteY489" fmla="*/ 4079863 h 6858000"/>
              <a:gd name="connsiteX490" fmla="*/ 3626636 w 7467600"/>
              <a:gd name="connsiteY490" fmla="*/ 4512230 h 6858000"/>
              <a:gd name="connsiteX491" fmla="*/ 3653088 w 7467600"/>
              <a:gd name="connsiteY491" fmla="*/ 4521417 h 6858000"/>
              <a:gd name="connsiteX492" fmla="*/ 3988128 w 7467600"/>
              <a:gd name="connsiteY492" fmla="*/ 4817267 h 6858000"/>
              <a:gd name="connsiteX493" fmla="*/ 4830582 w 7467600"/>
              <a:gd name="connsiteY493" fmla="*/ 4676000 h 6858000"/>
              <a:gd name="connsiteX494" fmla="*/ 4830100 w 7467600"/>
              <a:gd name="connsiteY494" fmla="*/ 4675554 h 6858000"/>
              <a:gd name="connsiteX495" fmla="*/ 4036318 w 7467600"/>
              <a:gd name="connsiteY495" fmla="*/ 4147013 h 6858000"/>
              <a:gd name="connsiteX496" fmla="*/ 3432098 w 7467600"/>
              <a:gd name="connsiteY496" fmla="*/ 3537312 h 6858000"/>
              <a:gd name="connsiteX497" fmla="*/ 3446761 w 7467600"/>
              <a:gd name="connsiteY497" fmla="*/ 3461278 h 6858000"/>
              <a:gd name="connsiteX498" fmla="*/ 4419733 w 7467600"/>
              <a:gd name="connsiteY498" fmla="*/ 3963555 h 6858000"/>
              <a:gd name="connsiteX499" fmla="*/ 4781371 w 7467600"/>
              <a:gd name="connsiteY499" fmla="*/ 4458604 h 6858000"/>
              <a:gd name="connsiteX500" fmla="*/ 4780440 w 7467600"/>
              <a:gd name="connsiteY500" fmla="*/ 4470290 h 6858000"/>
              <a:gd name="connsiteX501" fmla="*/ 4898954 w 7467600"/>
              <a:gd name="connsiteY501" fmla="*/ 4662092 h 6858000"/>
              <a:gd name="connsiteX502" fmla="*/ 4900699 w 7467600"/>
              <a:gd name="connsiteY502" fmla="*/ 4670867 h 6858000"/>
              <a:gd name="connsiteX503" fmla="*/ 5714511 w 7467600"/>
              <a:gd name="connsiteY503" fmla="*/ 4663483 h 6858000"/>
              <a:gd name="connsiteX504" fmla="*/ 5464793 w 7467600"/>
              <a:gd name="connsiteY504" fmla="*/ 4393556 h 6858000"/>
              <a:gd name="connsiteX505" fmla="*/ 5461897 w 7467600"/>
              <a:gd name="connsiteY505" fmla="*/ 4390879 h 6858000"/>
              <a:gd name="connsiteX506" fmla="*/ 4294126 w 7467600"/>
              <a:gd name="connsiteY506" fmla="*/ 3303048 h 6858000"/>
              <a:gd name="connsiteX507" fmla="*/ 4305321 w 7467600"/>
              <a:gd name="connsiteY507" fmla="*/ 3256953 h 6858000"/>
              <a:gd name="connsiteX508" fmla="*/ 4949299 w 7467600"/>
              <a:gd name="connsiteY508" fmla="*/ 3766336 h 6858000"/>
              <a:gd name="connsiteX509" fmla="*/ 5291452 w 7467600"/>
              <a:gd name="connsiteY509" fmla="*/ 4076801 h 6858000"/>
              <a:gd name="connsiteX510" fmla="*/ 5434998 w 7467600"/>
              <a:gd name="connsiteY510" fmla="*/ 4254100 h 6858000"/>
              <a:gd name="connsiteX511" fmla="*/ 5351015 w 7467600"/>
              <a:gd name="connsiteY511" fmla="*/ 3760989 h 6858000"/>
              <a:gd name="connsiteX512" fmla="*/ 5413780 w 7467600"/>
              <a:gd name="connsiteY512" fmla="*/ 2966265 h 6858000"/>
              <a:gd name="connsiteX513" fmla="*/ 5425627 w 7467600"/>
              <a:gd name="connsiteY513" fmla="*/ 2954192 h 6858000"/>
              <a:gd name="connsiteX514" fmla="*/ 6604735 w 7467600"/>
              <a:gd name="connsiteY514" fmla="*/ 2041381 h 6858000"/>
              <a:gd name="connsiteX515" fmla="*/ 7204487 w 7467600"/>
              <a:gd name="connsiteY515" fmla="*/ 2742112 h 6858000"/>
              <a:gd name="connsiteX516" fmla="*/ 7131592 w 7467600"/>
              <a:gd name="connsiteY516" fmla="*/ 2672096 h 6858000"/>
              <a:gd name="connsiteX517" fmla="*/ 6996344 w 7467600"/>
              <a:gd name="connsiteY517" fmla="*/ 2518310 h 6858000"/>
              <a:gd name="connsiteX518" fmla="*/ 6735495 w 7467600"/>
              <a:gd name="connsiteY518" fmla="*/ 2196890 h 6858000"/>
              <a:gd name="connsiteX519" fmla="*/ 6721901 w 7467600"/>
              <a:gd name="connsiteY519" fmla="*/ 2179274 h 6858000"/>
              <a:gd name="connsiteX520" fmla="*/ 6604735 w 7467600"/>
              <a:gd name="connsiteY520" fmla="*/ 2041381 h 6858000"/>
              <a:gd name="connsiteX521" fmla="*/ 6591670 w 7467600"/>
              <a:gd name="connsiteY521" fmla="*/ 1988277 h 6858000"/>
              <a:gd name="connsiteX522" fmla="*/ 6747349 w 7467600"/>
              <a:gd name="connsiteY522" fmla="*/ 2160069 h 6858000"/>
              <a:gd name="connsiteX523" fmla="*/ 6760943 w 7467600"/>
              <a:gd name="connsiteY523" fmla="*/ 2177686 h 6858000"/>
              <a:gd name="connsiteX524" fmla="*/ 7021065 w 7467600"/>
              <a:gd name="connsiteY524" fmla="*/ 2498102 h 6858000"/>
              <a:gd name="connsiteX525" fmla="*/ 7155223 w 7467600"/>
              <a:gd name="connsiteY525" fmla="*/ 2650386 h 6858000"/>
              <a:gd name="connsiteX526" fmla="*/ 7203167 w 7467600"/>
              <a:gd name="connsiteY526" fmla="*/ 2697288 h 6858000"/>
              <a:gd name="connsiteX527" fmla="*/ 6937703 w 7467600"/>
              <a:gd name="connsiteY527" fmla="*/ 2321981 h 6858000"/>
              <a:gd name="connsiteX528" fmla="*/ 6591670 w 7467600"/>
              <a:gd name="connsiteY528" fmla="*/ 1988277 h 6858000"/>
              <a:gd name="connsiteX529" fmla="*/ 5798671 w 7467600"/>
              <a:gd name="connsiteY529" fmla="*/ 1981601 h 6858000"/>
              <a:gd name="connsiteX530" fmla="*/ 5754709 w 7467600"/>
              <a:gd name="connsiteY530" fmla="*/ 2071454 h 6858000"/>
              <a:gd name="connsiteX531" fmla="*/ 5763044 w 7467600"/>
              <a:gd name="connsiteY531" fmla="*/ 2842206 h 6858000"/>
              <a:gd name="connsiteX532" fmla="*/ 5764974 w 7467600"/>
              <a:gd name="connsiteY532" fmla="*/ 2799609 h 6858000"/>
              <a:gd name="connsiteX533" fmla="*/ 5767665 w 7467600"/>
              <a:gd name="connsiteY533" fmla="*/ 2666409 h 6858000"/>
              <a:gd name="connsiteX534" fmla="*/ 5763055 w 7467600"/>
              <a:gd name="connsiteY534" fmla="*/ 2579705 h 6858000"/>
              <a:gd name="connsiteX535" fmla="*/ 5758079 w 7467600"/>
              <a:gd name="connsiteY535" fmla="*/ 2492508 h 6858000"/>
              <a:gd name="connsiteX536" fmla="*/ 5779325 w 7467600"/>
              <a:gd name="connsiteY536" fmla="*/ 2197069 h 6858000"/>
              <a:gd name="connsiteX537" fmla="*/ 5798671 w 7467600"/>
              <a:gd name="connsiteY537" fmla="*/ 1981601 h 6858000"/>
              <a:gd name="connsiteX538" fmla="*/ 5829202 w 7467600"/>
              <a:gd name="connsiteY538" fmla="*/ 1971679 h 6858000"/>
              <a:gd name="connsiteX539" fmla="*/ 5809558 w 7467600"/>
              <a:gd name="connsiteY539" fmla="*/ 2198043 h 6858000"/>
              <a:gd name="connsiteX540" fmla="*/ 5788653 w 7467600"/>
              <a:gd name="connsiteY540" fmla="*/ 2489430 h 6858000"/>
              <a:gd name="connsiteX541" fmla="*/ 5793439 w 7467600"/>
              <a:gd name="connsiteY541" fmla="*/ 2575235 h 6858000"/>
              <a:gd name="connsiteX542" fmla="*/ 5796837 w 7467600"/>
              <a:gd name="connsiteY542" fmla="*/ 2637633 h 6858000"/>
              <a:gd name="connsiteX543" fmla="*/ 5818614 w 7467600"/>
              <a:gd name="connsiteY543" fmla="*/ 2473055 h 6858000"/>
              <a:gd name="connsiteX544" fmla="*/ 5829202 w 7467600"/>
              <a:gd name="connsiteY544" fmla="*/ 1971679 h 6858000"/>
              <a:gd name="connsiteX545" fmla="*/ 5911389 w 7467600"/>
              <a:gd name="connsiteY545" fmla="*/ 1898371 h 6858000"/>
              <a:gd name="connsiteX546" fmla="*/ 6237627 w 7467600"/>
              <a:gd name="connsiteY546" fmla="*/ 2231921 h 6858000"/>
              <a:gd name="connsiteX547" fmla="*/ 5911389 w 7467600"/>
              <a:gd name="connsiteY547" fmla="*/ 1898371 h 6858000"/>
              <a:gd name="connsiteX548" fmla="*/ 6944437 w 7467600"/>
              <a:gd name="connsiteY548" fmla="*/ 1575402 h 6858000"/>
              <a:gd name="connsiteX549" fmla="*/ 6304730 w 7467600"/>
              <a:gd name="connsiteY549" fmla="*/ 1766654 h 6858000"/>
              <a:gd name="connsiteX550" fmla="*/ 6944437 w 7467600"/>
              <a:gd name="connsiteY550" fmla="*/ 1575402 h 6858000"/>
              <a:gd name="connsiteX551" fmla="*/ 7019523 w 7467600"/>
              <a:gd name="connsiteY551" fmla="*/ 1519450 h 6858000"/>
              <a:gd name="connsiteX552" fmla="*/ 6298091 w 7467600"/>
              <a:gd name="connsiteY552" fmla="*/ 1737122 h 6858000"/>
              <a:gd name="connsiteX553" fmla="*/ 7019523 w 7467600"/>
              <a:gd name="connsiteY553" fmla="*/ 1519450 h 6858000"/>
              <a:gd name="connsiteX554" fmla="*/ 2399523 w 7467600"/>
              <a:gd name="connsiteY554" fmla="*/ 1428234 h 6858000"/>
              <a:gd name="connsiteX555" fmla="*/ 2224982 w 7467600"/>
              <a:gd name="connsiteY555" fmla="*/ 1826201 h 6858000"/>
              <a:gd name="connsiteX556" fmla="*/ 2096099 w 7467600"/>
              <a:gd name="connsiteY556" fmla="*/ 2345900 h 6858000"/>
              <a:gd name="connsiteX557" fmla="*/ 2283317 w 7467600"/>
              <a:gd name="connsiteY557" fmla="*/ 1796925 h 6858000"/>
              <a:gd name="connsiteX558" fmla="*/ 2399523 w 7467600"/>
              <a:gd name="connsiteY558" fmla="*/ 1428234 h 6858000"/>
              <a:gd name="connsiteX559" fmla="*/ 2448558 w 7467600"/>
              <a:gd name="connsiteY559" fmla="*/ 1373435 h 6858000"/>
              <a:gd name="connsiteX560" fmla="*/ 2312521 w 7467600"/>
              <a:gd name="connsiteY560" fmla="*/ 1806140 h 6858000"/>
              <a:gd name="connsiteX561" fmla="*/ 2127533 w 7467600"/>
              <a:gd name="connsiteY561" fmla="*/ 2348380 h 6858000"/>
              <a:gd name="connsiteX562" fmla="*/ 2358080 w 7467600"/>
              <a:gd name="connsiteY562" fmla="*/ 1866134 h 6858000"/>
              <a:gd name="connsiteX563" fmla="*/ 2407436 w 7467600"/>
              <a:gd name="connsiteY563" fmla="*/ 1651070 h 6858000"/>
              <a:gd name="connsiteX564" fmla="*/ 2448558 w 7467600"/>
              <a:gd name="connsiteY564" fmla="*/ 1373435 h 6858000"/>
              <a:gd name="connsiteX565" fmla="*/ 278707 w 7467600"/>
              <a:gd name="connsiteY565" fmla="*/ 1352270 h 6858000"/>
              <a:gd name="connsiteX566" fmla="*/ 321570 w 7467600"/>
              <a:gd name="connsiteY566" fmla="*/ 1861610 h 6858000"/>
              <a:gd name="connsiteX567" fmla="*/ 294281 w 7467600"/>
              <a:gd name="connsiteY567" fmla="*/ 1440658 h 6858000"/>
              <a:gd name="connsiteX568" fmla="*/ 278707 w 7467600"/>
              <a:gd name="connsiteY568" fmla="*/ 1352270 h 6858000"/>
              <a:gd name="connsiteX569" fmla="*/ 1423821 w 7467600"/>
              <a:gd name="connsiteY569" fmla="*/ 1351958 h 6858000"/>
              <a:gd name="connsiteX570" fmla="*/ 1638521 w 7467600"/>
              <a:gd name="connsiteY570" fmla="*/ 1908470 h 6858000"/>
              <a:gd name="connsiteX571" fmla="*/ 1754199 w 7467600"/>
              <a:gd name="connsiteY571" fmla="*/ 2149284 h 6858000"/>
              <a:gd name="connsiteX572" fmla="*/ 1908359 w 7467600"/>
              <a:gd name="connsiteY572" fmla="*/ 2364988 h 6858000"/>
              <a:gd name="connsiteX573" fmla="*/ 1647661 w 7467600"/>
              <a:gd name="connsiteY573" fmla="*/ 1825945 h 6858000"/>
              <a:gd name="connsiteX574" fmla="*/ 1423821 w 7467600"/>
              <a:gd name="connsiteY574" fmla="*/ 1351958 h 6858000"/>
              <a:gd name="connsiteX575" fmla="*/ 1431890 w 7467600"/>
              <a:gd name="connsiteY575" fmla="*/ 1306475 h 6858000"/>
              <a:gd name="connsiteX576" fmla="*/ 1507597 w 7467600"/>
              <a:gd name="connsiteY576" fmla="*/ 1446132 h 6858000"/>
              <a:gd name="connsiteX577" fmla="*/ 1674586 w 7467600"/>
              <a:gd name="connsiteY577" fmla="*/ 1813832 h 6858000"/>
              <a:gd name="connsiteX578" fmla="*/ 1815950 w 7467600"/>
              <a:gd name="connsiteY578" fmla="*/ 2128564 h 6858000"/>
              <a:gd name="connsiteX579" fmla="*/ 1984242 w 7467600"/>
              <a:gd name="connsiteY579" fmla="*/ 2430829 h 6858000"/>
              <a:gd name="connsiteX580" fmla="*/ 2014023 w 7467600"/>
              <a:gd name="connsiteY580" fmla="*/ 2450995 h 6858000"/>
              <a:gd name="connsiteX581" fmla="*/ 1747337 w 7467600"/>
              <a:gd name="connsiteY581" fmla="*/ 1855264 h 6858000"/>
              <a:gd name="connsiteX582" fmla="*/ 1533749 w 7467600"/>
              <a:gd name="connsiteY582" fmla="*/ 1478656 h 6858000"/>
              <a:gd name="connsiteX583" fmla="*/ 1431890 w 7467600"/>
              <a:gd name="connsiteY583" fmla="*/ 1306475 h 6858000"/>
              <a:gd name="connsiteX584" fmla="*/ 5052692 w 7467600"/>
              <a:gd name="connsiteY584" fmla="*/ 1292994 h 6858000"/>
              <a:gd name="connsiteX585" fmla="*/ 5200661 w 7467600"/>
              <a:gd name="connsiteY585" fmla="*/ 1635186 h 6858000"/>
              <a:gd name="connsiteX586" fmla="*/ 5297138 w 7467600"/>
              <a:gd name="connsiteY586" fmla="*/ 1906351 h 6858000"/>
              <a:gd name="connsiteX587" fmla="*/ 5052692 w 7467600"/>
              <a:gd name="connsiteY587" fmla="*/ 1292994 h 6858000"/>
              <a:gd name="connsiteX588" fmla="*/ 5009948 w 7467600"/>
              <a:gd name="connsiteY588" fmla="*/ 1273619 h 6858000"/>
              <a:gd name="connsiteX589" fmla="*/ 5121777 w 7467600"/>
              <a:gd name="connsiteY589" fmla="*/ 1654213 h 6858000"/>
              <a:gd name="connsiteX590" fmla="*/ 5293545 w 7467600"/>
              <a:gd name="connsiteY590" fmla="*/ 2072247 h 6858000"/>
              <a:gd name="connsiteX591" fmla="*/ 5294042 w 7467600"/>
              <a:gd name="connsiteY591" fmla="*/ 2065019 h 6858000"/>
              <a:gd name="connsiteX592" fmla="*/ 5171936 w 7467600"/>
              <a:gd name="connsiteY592" fmla="*/ 1647613 h 6858000"/>
              <a:gd name="connsiteX593" fmla="*/ 5009948 w 7467600"/>
              <a:gd name="connsiteY593" fmla="*/ 1273619 h 6858000"/>
              <a:gd name="connsiteX594" fmla="*/ 655236 w 7467600"/>
              <a:gd name="connsiteY594" fmla="*/ 1268632 h 6858000"/>
              <a:gd name="connsiteX595" fmla="*/ 839521 w 7467600"/>
              <a:gd name="connsiteY595" fmla="*/ 1685315 h 6858000"/>
              <a:gd name="connsiteX596" fmla="*/ 1109416 w 7467600"/>
              <a:gd name="connsiteY596" fmla="*/ 2061663 h 6858000"/>
              <a:gd name="connsiteX597" fmla="*/ 1298300 w 7467600"/>
              <a:gd name="connsiteY597" fmla="*/ 2247742 h 6858000"/>
              <a:gd name="connsiteX598" fmla="*/ 1125871 w 7467600"/>
              <a:gd name="connsiteY598" fmla="*/ 1989513 h 6858000"/>
              <a:gd name="connsiteX599" fmla="*/ 981574 w 7467600"/>
              <a:gd name="connsiteY599" fmla="*/ 1783157 h 6858000"/>
              <a:gd name="connsiteX600" fmla="*/ 922198 w 7467600"/>
              <a:gd name="connsiteY600" fmla="*/ 1677437 h 6858000"/>
              <a:gd name="connsiteX601" fmla="*/ 869293 w 7467600"/>
              <a:gd name="connsiteY601" fmla="*/ 1583214 h 6858000"/>
              <a:gd name="connsiteX602" fmla="*/ 751431 w 7467600"/>
              <a:gd name="connsiteY602" fmla="*/ 1405731 h 6858000"/>
              <a:gd name="connsiteX603" fmla="*/ 655236 w 7467600"/>
              <a:gd name="connsiteY603" fmla="*/ 1268632 h 6858000"/>
              <a:gd name="connsiteX604" fmla="*/ 6516292 w 7467600"/>
              <a:gd name="connsiteY604" fmla="*/ 1263064 h 6858000"/>
              <a:gd name="connsiteX605" fmla="*/ 5736320 w 7467600"/>
              <a:gd name="connsiteY605" fmla="*/ 1501803 h 6858000"/>
              <a:gd name="connsiteX606" fmla="*/ 6516292 w 7467600"/>
              <a:gd name="connsiteY606" fmla="*/ 1263064 h 6858000"/>
              <a:gd name="connsiteX607" fmla="*/ 291466 w 7467600"/>
              <a:gd name="connsiteY607" fmla="*/ 1250369 h 6858000"/>
              <a:gd name="connsiteX608" fmla="*/ 323180 w 7467600"/>
              <a:gd name="connsiteY608" fmla="*/ 1435283 h 6858000"/>
              <a:gd name="connsiteX609" fmla="*/ 349381 w 7467600"/>
              <a:gd name="connsiteY609" fmla="*/ 1875041 h 6858000"/>
              <a:gd name="connsiteX610" fmla="*/ 374363 w 7467600"/>
              <a:gd name="connsiteY610" fmla="*/ 1506494 h 6858000"/>
              <a:gd name="connsiteX611" fmla="*/ 302168 w 7467600"/>
              <a:gd name="connsiteY611" fmla="*/ 1274495 h 6858000"/>
              <a:gd name="connsiteX612" fmla="*/ 291466 w 7467600"/>
              <a:gd name="connsiteY612" fmla="*/ 1250369 h 6858000"/>
              <a:gd name="connsiteX613" fmla="*/ 678222 w 7467600"/>
              <a:gd name="connsiteY613" fmla="*/ 1248670 h 6858000"/>
              <a:gd name="connsiteX614" fmla="*/ 775536 w 7467600"/>
              <a:gd name="connsiteY614" fmla="*/ 1388015 h 6858000"/>
              <a:gd name="connsiteX615" fmla="*/ 894529 w 7467600"/>
              <a:gd name="connsiteY615" fmla="*/ 1567739 h 6858000"/>
              <a:gd name="connsiteX616" fmla="*/ 948000 w 7467600"/>
              <a:gd name="connsiteY616" fmla="*/ 1663088 h 6858000"/>
              <a:gd name="connsiteX617" fmla="*/ 1006812 w 7467600"/>
              <a:gd name="connsiteY617" fmla="*/ 1767683 h 6858000"/>
              <a:gd name="connsiteX618" fmla="*/ 1149133 w 7467600"/>
              <a:gd name="connsiteY618" fmla="*/ 1971513 h 6858000"/>
              <a:gd name="connsiteX619" fmla="*/ 1333952 w 7467600"/>
              <a:gd name="connsiteY619" fmla="*/ 2251620 h 6858000"/>
              <a:gd name="connsiteX620" fmla="*/ 1337329 w 7467600"/>
              <a:gd name="connsiteY620" fmla="*/ 2258350 h 6858000"/>
              <a:gd name="connsiteX621" fmla="*/ 1014726 w 7467600"/>
              <a:gd name="connsiteY621" fmla="*/ 1615556 h 6858000"/>
              <a:gd name="connsiteX622" fmla="*/ 678222 w 7467600"/>
              <a:gd name="connsiteY622" fmla="*/ 1248670 h 6858000"/>
              <a:gd name="connsiteX623" fmla="*/ 6691602 w 7467600"/>
              <a:gd name="connsiteY623" fmla="*/ 1140573 h 6858000"/>
              <a:gd name="connsiteX624" fmla="*/ 6571100 w 7467600"/>
              <a:gd name="connsiteY624" fmla="*/ 1183662 h 6858000"/>
              <a:gd name="connsiteX625" fmla="*/ 6241687 w 7467600"/>
              <a:gd name="connsiteY625" fmla="*/ 1257600 h 6858000"/>
              <a:gd name="connsiteX626" fmla="*/ 5693009 w 7467600"/>
              <a:gd name="connsiteY626" fmla="*/ 1478256 h 6858000"/>
              <a:gd name="connsiteX627" fmla="*/ 6548420 w 7467600"/>
              <a:gd name="connsiteY627" fmla="*/ 1214599 h 6858000"/>
              <a:gd name="connsiteX628" fmla="*/ 6605473 w 7467600"/>
              <a:gd name="connsiteY628" fmla="*/ 1184686 h 6858000"/>
              <a:gd name="connsiteX629" fmla="*/ 6691602 w 7467600"/>
              <a:gd name="connsiteY629" fmla="*/ 1140573 h 6858000"/>
              <a:gd name="connsiteX630" fmla="*/ 4002475 w 7467600"/>
              <a:gd name="connsiteY630" fmla="*/ 1037802 h 6858000"/>
              <a:gd name="connsiteX631" fmla="*/ 4000324 w 7467600"/>
              <a:gd name="connsiteY631" fmla="*/ 1039362 h 6858000"/>
              <a:gd name="connsiteX632" fmla="*/ 4002862 w 7467600"/>
              <a:gd name="connsiteY632" fmla="*/ 1042866 h 6858000"/>
              <a:gd name="connsiteX633" fmla="*/ 4002475 w 7467600"/>
              <a:gd name="connsiteY633" fmla="*/ 1037802 h 6858000"/>
              <a:gd name="connsiteX634" fmla="*/ 506322 w 7467600"/>
              <a:gd name="connsiteY634" fmla="*/ 1020997 h 6858000"/>
              <a:gd name="connsiteX635" fmla="*/ 533068 w 7467600"/>
              <a:gd name="connsiteY635" fmla="*/ 1029409 h 6858000"/>
              <a:gd name="connsiteX636" fmla="*/ 1232525 w 7467600"/>
              <a:gd name="connsiteY636" fmla="*/ 1804675 h 6858000"/>
              <a:gd name="connsiteX637" fmla="*/ 1388858 w 7467600"/>
              <a:gd name="connsiteY637" fmla="*/ 2368011 h 6858000"/>
              <a:gd name="connsiteX638" fmla="*/ 1384098 w 7467600"/>
              <a:gd name="connsiteY638" fmla="*/ 2378125 h 6858000"/>
              <a:gd name="connsiteX639" fmla="*/ 1425393 w 7467600"/>
              <a:gd name="connsiteY639" fmla="*/ 2589124 h 6858000"/>
              <a:gd name="connsiteX640" fmla="*/ 1424001 w 7467600"/>
              <a:gd name="connsiteY640" fmla="*/ 2597541 h 6858000"/>
              <a:gd name="connsiteX641" fmla="*/ 2152729 w 7467600"/>
              <a:gd name="connsiteY641" fmla="*/ 2864487 h 6858000"/>
              <a:gd name="connsiteX642" fmla="*/ 2020609 w 7467600"/>
              <a:gd name="connsiteY642" fmla="*/ 2539671 h 6858000"/>
              <a:gd name="connsiteX643" fmla="*/ 2018920 w 7467600"/>
              <a:gd name="connsiteY643" fmla="*/ 2536309 h 6858000"/>
              <a:gd name="connsiteX644" fmla="*/ 1342441 w 7467600"/>
              <a:gd name="connsiteY644" fmla="*/ 1173017 h 6858000"/>
              <a:gd name="connsiteX645" fmla="*/ 1367925 w 7467600"/>
              <a:gd name="connsiteY645" fmla="*/ 1135648 h 6858000"/>
              <a:gd name="connsiteX646" fmla="*/ 1771401 w 7467600"/>
              <a:gd name="connsiteY646" fmla="*/ 1806673 h 6858000"/>
              <a:gd name="connsiteX647" fmla="*/ 1972385 w 7467600"/>
              <a:gd name="connsiteY647" fmla="*/ 2198735 h 6858000"/>
              <a:gd name="connsiteX648" fmla="*/ 2040892 w 7467600"/>
              <a:gd name="connsiteY648" fmla="*/ 2405205 h 6858000"/>
              <a:gd name="connsiteX649" fmla="*/ 2131689 w 7467600"/>
              <a:gd name="connsiteY649" fmla="*/ 1936926 h 6858000"/>
              <a:gd name="connsiteX650" fmla="*/ 2454820 w 7467600"/>
              <a:gd name="connsiteY650" fmla="*/ 1248808 h 6858000"/>
              <a:gd name="connsiteX651" fmla="*/ 2492512 w 7467600"/>
              <a:gd name="connsiteY651" fmla="*/ 1302920 h 6858000"/>
              <a:gd name="connsiteX652" fmla="*/ 2081216 w 7467600"/>
              <a:gd name="connsiteY652" fmla="*/ 2527513 h 6858000"/>
              <a:gd name="connsiteX653" fmla="*/ 2081211 w 7467600"/>
              <a:gd name="connsiteY653" fmla="*/ 2528916 h 6858000"/>
              <a:gd name="connsiteX654" fmla="*/ 2199067 w 7467600"/>
              <a:gd name="connsiteY654" fmla="*/ 2884061 h 6858000"/>
              <a:gd name="connsiteX655" fmla="*/ 3192586 w 7467600"/>
              <a:gd name="connsiteY655" fmla="*/ 3411496 h 6858000"/>
              <a:gd name="connsiteX656" fmla="*/ 3182620 w 7467600"/>
              <a:gd name="connsiteY656" fmla="*/ 3483279 h 6858000"/>
              <a:gd name="connsiteX657" fmla="*/ 2435119 w 7467600"/>
              <a:gd name="connsiteY657" fmla="*/ 3080173 h 6858000"/>
              <a:gd name="connsiteX658" fmla="*/ 2410152 w 7467600"/>
              <a:gd name="connsiteY658" fmla="*/ 3063751 h 6858000"/>
              <a:gd name="connsiteX659" fmla="*/ 2408099 w 7467600"/>
              <a:gd name="connsiteY659" fmla="*/ 3064403 h 6858000"/>
              <a:gd name="connsiteX660" fmla="*/ 2407218 w 7467600"/>
              <a:gd name="connsiteY660" fmla="*/ 3070324 h 6858000"/>
              <a:gd name="connsiteX661" fmla="*/ 2380138 w 7467600"/>
              <a:gd name="connsiteY661" fmla="*/ 3099341 h 6858000"/>
              <a:gd name="connsiteX662" fmla="*/ 1765923 w 7467600"/>
              <a:gd name="connsiteY662" fmla="*/ 3581043 h 6858000"/>
              <a:gd name="connsiteX663" fmla="*/ 1702258 w 7467600"/>
              <a:gd name="connsiteY663" fmla="*/ 3612286 h 6858000"/>
              <a:gd name="connsiteX664" fmla="*/ 1538370 w 7467600"/>
              <a:gd name="connsiteY664" fmla="*/ 3811804 h 6858000"/>
              <a:gd name="connsiteX665" fmla="*/ 542867 w 7467600"/>
              <a:gd name="connsiteY665" fmla="*/ 4944092 h 6858000"/>
              <a:gd name="connsiteX666" fmla="*/ 515800 w 7467600"/>
              <a:gd name="connsiteY666" fmla="*/ 4862180 h 6858000"/>
              <a:gd name="connsiteX667" fmla="*/ 909145 w 7467600"/>
              <a:gd name="connsiteY667" fmla="*/ 4199225 h 6858000"/>
              <a:gd name="connsiteX668" fmla="*/ 1214067 w 7467600"/>
              <a:gd name="connsiteY668" fmla="*/ 3908561 h 6858000"/>
              <a:gd name="connsiteX669" fmla="*/ 640967 w 7467600"/>
              <a:gd name="connsiteY669" fmla="*/ 4105601 h 6858000"/>
              <a:gd name="connsiteX670" fmla="*/ 112563 w 7467600"/>
              <a:gd name="connsiteY670" fmla="*/ 4396952 h 6858000"/>
              <a:gd name="connsiteX671" fmla="*/ 0 w 7467600"/>
              <a:gd name="connsiteY671" fmla="*/ 4466006 h 6858000"/>
              <a:gd name="connsiteX672" fmla="*/ 0 w 7467600"/>
              <a:gd name="connsiteY672" fmla="*/ 4233763 h 6858000"/>
              <a:gd name="connsiteX673" fmla="*/ 36881 w 7467600"/>
              <a:gd name="connsiteY673" fmla="*/ 4200118 h 6858000"/>
              <a:gd name="connsiteX674" fmla="*/ 910534 w 7467600"/>
              <a:gd name="connsiteY674" fmla="*/ 3629753 h 6858000"/>
              <a:gd name="connsiteX675" fmla="*/ 1578717 w 7467600"/>
              <a:gd name="connsiteY675" fmla="*/ 3575982 h 6858000"/>
              <a:gd name="connsiteX676" fmla="*/ 2338780 w 7467600"/>
              <a:gd name="connsiteY676" fmla="*/ 3033725 h 6858000"/>
              <a:gd name="connsiteX677" fmla="*/ 1807991 w 7467600"/>
              <a:gd name="connsiteY677" fmla="*/ 2807184 h 6858000"/>
              <a:gd name="connsiteX678" fmla="*/ 1416358 w 7467600"/>
              <a:gd name="connsiteY678" fmla="*/ 3112571 h 6858000"/>
              <a:gd name="connsiteX679" fmla="*/ 939066 w 7467600"/>
              <a:gd name="connsiteY679" fmla="*/ 3378798 h 6858000"/>
              <a:gd name="connsiteX680" fmla="*/ 115099 w 7467600"/>
              <a:gd name="connsiteY680" fmla="*/ 3607650 h 6858000"/>
              <a:gd name="connsiteX681" fmla="*/ 97284 w 7467600"/>
              <a:gd name="connsiteY681" fmla="*/ 3520393 h 6858000"/>
              <a:gd name="connsiteX682" fmla="*/ 922050 w 7467600"/>
              <a:gd name="connsiteY682" fmla="*/ 3074867 h 6858000"/>
              <a:gd name="connsiteX683" fmla="*/ 1405265 w 7467600"/>
              <a:gd name="connsiteY683" fmla="*/ 3016319 h 6858000"/>
              <a:gd name="connsiteX684" fmla="*/ 1407512 w 7467600"/>
              <a:gd name="connsiteY684" fmla="*/ 3018001 h 6858000"/>
              <a:gd name="connsiteX685" fmla="*/ 1726266 w 7467600"/>
              <a:gd name="connsiteY685" fmla="*/ 2777274 h 6858000"/>
              <a:gd name="connsiteX686" fmla="*/ 625390 w 7467600"/>
              <a:gd name="connsiteY686" fmla="*/ 2514541 h 6858000"/>
              <a:gd name="connsiteX687" fmla="*/ 619799 w 7467600"/>
              <a:gd name="connsiteY687" fmla="*/ 2527180 h 6858000"/>
              <a:gd name="connsiteX688" fmla="*/ 310030 w 7467600"/>
              <a:gd name="connsiteY688" fmla="*/ 2771818 h 6858000"/>
              <a:gd name="connsiteX689" fmla="*/ 173877 w 7467600"/>
              <a:gd name="connsiteY689" fmla="*/ 2937056 h 6858000"/>
              <a:gd name="connsiteX690" fmla="*/ 77889 w 7467600"/>
              <a:gd name="connsiteY690" fmla="*/ 3138440 h 6858000"/>
              <a:gd name="connsiteX691" fmla="*/ 0 w 7467600"/>
              <a:gd name="connsiteY691" fmla="*/ 3271395 h 6858000"/>
              <a:gd name="connsiteX692" fmla="*/ 0 w 7467600"/>
              <a:gd name="connsiteY692" fmla="*/ 3153002 h 6858000"/>
              <a:gd name="connsiteX693" fmla="*/ 2386 w 7467600"/>
              <a:gd name="connsiteY693" fmla="*/ 3149203 h 6858000"/>
              <a:gd name="connsiteX694" fmla="*/ 89753 w 7467600"/>
              <a:gd name="connsiteY694" fmla="*/ 2987702 h 6858000"/>
              <a:gd name="connsiteX695" fmla="*/ 76869 w 7467600"/>
              <a:gd name="connsiteY695" fmla="*/ 3005404 h 6858000"/>
              <a:gd name="connsiteX696" fmla="*/ 32049 w 7467600"/>
              <a:gd name="connsiteY696" fmla="*/ 3065814 h 6858000"/>
              <a:gd name="connsiteX697" fmla="*/ 0 w 7467600"/>
              <a:gd name="connsiteY697" fmla="*/ 3108744 h 6858000"/>
              <a:gd name="connsiteX698" fmla="*/ 0 w 7467600"/>
              <a:gd name="connsiteY698" fmla="*/ 3058059 h 6858000"/>
              <a:gd name="connsiteX699" fmla="*/ 7610 w 7467600"/>
              <a:gd name="connsiteY699" fmla="*/ 3047889 h 6858000"/>
              <a:gd name="connsiteX700" fmla="*/ 52419 w 7467600"/>
              <a:gd name="connsiteY700" fmla="*/ 2987479 h 6858000"/>
              <a:gd name="connsiteX701" fmla="*/ 59142 w 7467600"/>
              <a:gd name="connsiteY701" fmla="*/ 2978488 h 6858000"/>
              <a:gd name="connsiteX702" fmla="*/ 0 w 7467600"/>
              <a:gd name="connsiteY702" fmla="*/ 3015334 h 6858000"/>
              <a:gd name="connsiteX703" fmla="*/ 0 w 7467600"/>
              <a:gd name="connsiteY703" fmla="*/ 2914286 h 6858000"/>
              <a:gd name="connsiteX704" fmla="*/ 36383 w 7467600"/>
              <a:gd name="connsiteY704" fmla="*/ 2901128 h 6858000"/>
              <a:gd name="connsiteX705" fmla="*/ 156329 w 7467600"/>
              <a:gd name="connsiteY705" fmla="*/ 2840533 h 6858000"/>
              <a:gd name="connsiteX706" fmla="*/ 358355 w 7467600"/>
              <a:gd name="connsiteY706" fmla="*/ 2620471 h 6858000"/>
              <a:gd name="connsiteX707" fmla="*/ 510577 w 7467600"/>
              <a:gd name="connsiteY707" fmla="*/ 2501244 h 6858000"/>
              <a:gd name="connsiteX708" fmla="*/ 211967 w 7467600"/>
              <a:gd name="connsiteY708" fmla="*/ 2479171 h 6858000"/>
              <a:gd name="connsiteX709" fmla="*/ 0 w 7467600"/>
              <a:gd name="connsiteY709" fmla="*/ 2476398 h 6858000"/>
              <a:gd name="connsiteX710" fmla="*/ 0 w 7467600"/>
              <a:gd name="connsiteY710" fmla="*/ 2389189 h 6858000"/>
              <a:gd name="connsiteX711" fmla="*/ 103062 w 7467600"/>
              <a:gd name="connsiteY711" fmla="*/ 2389518 h 6858000"/>
              <a:gd name="connsiteX712" fmla="*/ 510734 w 7467600"/>
              <a:gd name="connsiteY712" fmla="*/ 2416201 h 6858000"/>
              <a:gd name="connsiteX713" fmla="*/ 279257 w 7467600"/>
              <a:gd name="connsiteY713" fmla="*/ 2092102 h 6858000"/>
              <a:gd name="connsiteX714" fmla="*/ 65265 w 7467600"/>
              <a:gd name="connsiteY714" fmla="*/ 2006049 h 6858000"/>
              <a:gd name="connsiteX715" fmla="*/ 0 w 7467600"/>
              <a:gd name="connsiteY715" fmla="*/ 1982532 h 6858000"/>
              <a:gd name="connsiteX716" fmla="*/ 0 w 7467600"/>
              <a:gd name="connsiteY716" fmla="*/ 1912789 h 6858000"/>
              <a:gd name="connsiteX717" fmla="*/ 97460 w 7467600"/>
              <a:gd name="connsiteY717" fmla="*/ 1953725 h 6858000"/>
              <a:gd name="connsiteX718" fmla="*/ 221272 w 7467600"/>
              <a:gd name="connsiteY718" fmla="*/ 1980766 h 6858000"/>
              <a:gd name="connsiteX719" fmla="*/ 116765 w 7467600"/>
              <a:gd name="connsiteY719" fmla="*/ 1911033 h 6858000"/>
              <a:gd name="connsiteX720" fmla="*/ 16405 w 7467600"/>
              <a:gd name="connsiteY720" fmla="*/ 1803412 h 6858000"/>
              <a:gd name="connsiteX721" fmla="*/ 0 w 7467600"/>
              <a:gd name="connsiteY721" fmla="*/ 1784777 h 6858000"/>
              <a:gd name="connsiteX722" fmla="*/ 0 w 7467600"/>
              <a:gd name="connsiteY722" fmla="*/ 1740082 h 6858000"/>
              <a:gd name="connsiteX723" fmla="*/ 39394 w 7467600"/>
              <a:gd name="connsiteY723" fmla="*/ 1784856 h 6858000"/>
              <a:gd name="connsiteX724" fmla="*/ 135813 w 7467600"/>
              <a:gd name="connsiteY724" fmla="*/ 1888838 h 6858000"/>
              <a:gd name="connsiteX725" fmla="*/ 242575 w 7467600"/>
              <a:gd name="connsiteY725" fmla="*/ 1958841 h 6858000"/>
              <a:gd name="connsiteX726" fmla="*/ 82197 w 7467600"/>
              <a:gd name="connsiteY726" fmla="*/ 1754826 h 6858000"/>
              <a:gd name="connsiteX727" fmla="*/ 0 w 7467600"/>
              <a:gd name="connsiteY727" fmla="*/ 1679650 h 6858000"/>
              <a:gd name="connsiteX728" fmla="*/ 0 w 7467600"/>
              <a:gd name="connsiteY728" fmla="*/ 1602463 h 6858000"/>
              <a:gd name="connsiteX729" fmla="*/ 84689 w 7467600"/>
              <a:gd name="connsiteY729" fmla="*/ 1677442 h 6858000"/>
              <a:gd name="connsiteX730" fmla="*/ 298437 w 7467600"/>
              <a:gd name="connsiteY730" fmla="*/ 1968019 h 6858000"/>
              <a:gd name="connsiteX731" fmla="*/ 227269 w 7467600"/>
              <a:gd name="connsiteY731" fmla="*/ 1114064 h 6858000"/>
              <a:gd name="connsiteX732" fmla="*/ 248003 w 7467600"/>
              <a:gd name="connsiteY732" fmla="*/ 1089613 h 6858000"/>
              <a:gd name="connsiteX733" fmla="*/ 427020 w 7467600"/>
              <a:gd name="connsiteY733" fmla="*/ 1619803 h 6858000"/>
              <a:gd name="connsiteX734" fmla="*/ 340345 w 7467600"/>
              <a:gd name="connsiteY734" fmla="*/ 2027739 h 6858000"/>
              <a:gd name="connsiteX735" fmla="*/ 360865 w 7467600"/>
              <a:gd name="connsiteY735" fmla="*/ 2044827 h 6858000"/>
              <a:gd name="connsiteX736" fmla="*/ 560414 w 7467600"/>
              <a:gd name="connsiteY736" fmla="*/ 2421457 h 6858000"/>
              <a:gd name="connsiteX737" fmla="*/ 1359703 w 7467600"/>
              <a:gd name="connsiteY737" fmla="*/ 2578554 h 6858000"/>
              <a:gd name="connsiteX738" fmla="*/ 1359422 w 7467600"/>
              <a:gd name="connsiteY738" fmla="*/ 2577994 h 6858000"/>
              <a:gd name="connsiteX739" fmla="*/ 828701 w 7467600"/>
              <a:gd name="connsiteY739" fmla="*/ 1839520 h 6858000"/>
              <a:gd name="connsiteX740" fmla="*/ 494427 w 7467600"/>
              <a:gd name="connsiteY740" fmla="*/ 1092333 h 6858000"/>
              <a:gd name="connsiteX741" fmla="*/ 506322 w 7467600"/>
              <a:gd name="connsiteY741" fmla="*/ 1020997 h 6858000"/>
              <a:gd name="connsiteX742" fmla="*/ 4570198 w 7467600"/>
              <a:gd name="connsiteY742" fmla="*/ 978081 h 6858000"/>
              <a:gd name="connsiteX743" fmla="*/ 4523691 w 7467600"/>
              <a:gd name="connsiteY743" fmla="*/ 1127776 h 6858000"/>
              <a:gd name="connsiteX744" fmla="*/ 4509875 w 7467600"/>
              <a:gd name="connsiteY744" fmla="*/ 1167552 h 6858000"/>
              <a:gd name="connsiteX745" fmla="*/ 4478168 w 7467600"/>
              <a:gd name="connsiteY745" fmla="*/ 1260735 h 6858000"/>
              <a:gd name="connsiteX746" fmla="*/ 4409309 w 7467600"/>
              <a:gd name="connsiteY746" fmla="*/ 1666996 h 6858000"/>
              <a:gd name="connsiteX747" fmla="*/ 4370031 w 7467600"/>
              <a:gd name="connsiteY747" fmla="*/ 1955666 h 6858000"/>
              <a:gd name="connsiteX748" fmla="*/ 4570198 w 7467600"/>
              <a:gd name="connsiteY748" fmla="*/ 978081 h 6858000"/>
              <a:gd name="connsiteX749" fmla="*/ 4557898 w 7467600"/>
              <a:gd name="connsiteY749" fmla="*/ 900011 h 6858000"/>
              <a:gd name="connsiteX750" fmla="*/ 4344840 w 7467600"/>
              <a:gd name="connsiteY750" fmla="*/ 1922038 h 6858000"/>
              <a:gd name="connsiteX751" fmla="*/ 4378710 w 7467600"/>
              <a:gd name="connsiteY751" fmla="*/ 1665516 h 6858000"/>
              <a:gd name="connsiteX752" fmla="*/ 4448798 w 7467600"/>
              <a:gd name="connsiteY752" fmla="*/ 1253024 h 6858000"/>
              <a:gd name="connsiteX753" fmla="*/ 4480315 w 7467600"/>
              <a:gd name="connsiteY753" fmla="*/ 1158454 h 6858000"/>
              <a:gd name="connsiteX754" fmla="*/ 4494133 w 7467600"/>
              <a:gd name="connsiteY754" fmla="*/ 1118676 h 6858000"/>
              <a:gd name="connsiteX755" fmla="*/ 4557898 w 7467600"/>
              <a:gd name="connsiteY755" fmla="*/ 900011 h 6858000"/>
              <a:gd name="connsiteX756" fmla="*/ 5870151 w 7467600"/>
              <a:gd name="connsiteY756" fmla="*/ 898890 h 6858000"/>
              <a:gd name="connsiteX757" fmla="*/ 5861335 w 7467600"/>
              <a:gd name="connsiteY757" fmla="*/ 899177 h 6858000"/>
              <a:gd name="connsiteX758" fmla="*/ 5843702 w 7467600"/>
              <a:gd name="connsiteY758" fmla="*/ 899748 h 6858000"/>
              <a:gd name="connsiteX759" fmla="*/ 5651107 w 7467600"/>
              <a:gd name="connsiteY759" fmla="*/ 920306 h 6858000"/>
              <a:gd name="connsiteX760" fmla="*/ 5459407 w 7467600"/>
              <a:gd name="connsiteY760" fmla="*/ 940975 h 6858000"/>
              <a:gd name="connsiteX761" fmla="*/ 5374846 w 7467600"/>
              <a:gd name="connsiteY761" fmla="*/ 941988 h 6858000"/>
              <a:gd name="connsiteX762" fmla="*/ 5256105 w 7467600"/>
              <a:gd name="connsiteY762" fmla="*/ 945632 h 6858000"/>
              <a:gd name="connsiteX763" fmla="*/ 5107071 w 7467600"/>
              <a:gd name="connsiteY763" fmla="*/ 969720 h 6858000"/>
              <a:gd name="connsiteX764" fmla="*/ 4998681 w 7467600"/>
              <a:gd name="connsiteY764" fmla="*/ 988771 h 6858000"/>
              <a:gd name="connsiteX765" fmla="*/ 5870151 w 7467600"/>
              <a:gd name="connsiteY765" fmla="*/ 898890 h 6858000"/>
              <a:gd name="connsiteX766" fmla="*/ 5504425 w 7467600"/>
              <a:gd name="connsiteY766" fmla="*/ 848067 h 6858000"/>
              <a:gd name="connsiteX767" fmla="*/ 4968849 w 7467600"/>
              <a:gd name="connsiteY767" fmla="*/ 962318 h 6858000"/>
              <a:gd name="connsiteX768" fmla="*/ 5104039 w 7467600"/>
              <a:gd name="connsiteY768" fmla="*/ 940634 h 6858000"/>
              <a:gd name="connsiteX769" fmla="*/ 5256311 w 7467600"/>
              <a:gd name="connsiteY769" fmla="*/ 916490 h 6858000"/>
              <a:gd name="connsiteX770" fmla="*/ 5377381 w 7467600"/>
              <a:gd name="connsiteY770" fmla="*/ 912671 h 6858000"/>
              <a:gd name="connsiteX771" fmla="*/ 5460148 w 7467600"/>
              <a:gd name="connsiteY771" fmla="*/ 911442 h 6858000"/>
              <a:gd name="connsiteX772" fmla="*/ 5648971 w 7467600"/>
              <a:gd name="connsiteY772" fmla="*/ 891331 h 6858000"/>
              <a:gd name="connsiteX773" fmla="*/ 5844807 w 7467600"/>
              <a:gd name="connsiteY773" fmla="*/ 870718 h 6858000"/>
              <a:gd name="connsiteX774" fmla="*/ 5862975 w 7467600"/>
              <a:gd name="connsiteY774" fmla="*/ 869756 h 6858000"/>
              <a:gd name="connsiteX775" fmla="*/ 5920887 w 7467600"/>
              <a:gd name="connsiteY775" fmla="*/ 865929 h 6858000"/>
              <a:gd name="connsiteX776" fmla="*/ 5504425 w 7467600"/>
              <a:gd name="connsiteY776" fmla="*/ 848067 h 6858000"/>
              <a:gd name="connsiteX777" fmla="*/ 3607114 w 7467600"/>
              <a:gd name="connsiteY777" fmla="*/ 467441 h 6858000"/>
              <a:gd name="connsiteX778" fmla="*/ 3296242 w 7467600"/>
              <a:gd name="connsiteY778" fmla="*/ 807991 h 6858000"/>
              <a:gd name="connsiteX779" fmla="*/ 3174674 w 7467600"/>
              <a:gd name="connsiteY779" fmla="*/ 919759 h 6858000"/>
              <a:gd name="connsiteX780" fmla="*/ 3042978 w 7467600"/>
              <a:gd name="connsiteY780" fmla="*/ 1054894 h 6858000"/>
              <a:gd name="connsiteX781" fmla="*/ 2968914 w 7467600"/>
              <a:gd name="connsiteY781" fmla="*/ 1133756 h 6858000"/>
              <a:gd name="connsiteX782" fmla="*/ 3103823 w 7467600"/>
              <a:gd name="connsiteY782" fmla="*/ 1026814 h 6858000"/>
              <a:gd name="connsiteX783" fmla="*/ 3607114 w 7467600"/>
              <a:gd name="connsiteY783" fmla="*/ 467441 h 6858000"/>
              <a:gd name="connsiteX784" fmla="*/ 3744487 w 7467600"/>
              <a:gd name="connsiteY784" fmla="*/ 383136 h 6858000"/>
              <a:gd name="connsiteX785" fmla="*/ 3970213 w 7467600"/>
              <a:gd name="connsiteY785" fmla="*/ 995559 h 6858000"/>
              <a:gd name="connsiteX786" fmla="*/ 3744487 w 7467600"/>
              <a:gd name="connsiteY786" fmla="*/ 383136 h 6858000"/>
              <a:gd name="connsiteX787" fmla="*/ 3624562 w 7467600"/>
              <a:gd name="connsiteY787" fmla="*/ 367041 h 6858000"/>
              <a:gd name="connsiteX788" fmla="*/ 3489712 w 7467600"/>
              <a:gd name="connsiteY788" fmla="*/ 485386 h 6858000"/>
              <a:gd name="connsiteX789" fmla="*/ 3182994 w 7467600"/>
              <a:gd name="connsiteY789" fmla="*/ 828265 h 6858000"/>
              <a:gd name="connsiteX790" fmla="*/ 2892114 w 7467600"/>
              <a:gd name="connsiteY790" fmla="*/ 1172635 h 6858000"/>
              <a:gd name="connsiteX791" fmla="*/ 3021459 w 7467600"/>
              <a:gd name="connsiteY791" fmla="*/ 1035385 h 6858000"/>
              <a:gd name="connsiteX792" fmla="*/ 3153873 w 7467600"/>
              <a:gd name="connsiteY792" fmla="*/ 898971 h 6858000"/>
              <a:gd name="connsiteX793" fmla="*/ 3276511 w 7467600"/>
              <a:gd name="connsiteY793" fmla="*/ 786423 h 6858000"/>
              <a:gd name="connsiteX794" fmla="*/ 3584154 w 7467600"/>
              <a:gd name="connsiteY794" fmla="*/ 448218 h 6858000"/>
              <a:gd name="connsiteX795" fmla="*/ 3624562 w 7467600"/>
              <a:gd name="connsiteY795" fmla="*/ 367041 h 6858000"/>
              <a:gd name="connsiteX796" fmla="*/ 3766672 w 7467600"/>
              <a:gd name="connsiteY796" fmla="*/ 359429 h 6858000"/>
              <a:gd name="connsiteX797" fmla="*/ 3996338 w 7467600"/>
              <a:gd name="connsiteY797" fmla="*/ 968237 h 6858000"/>
              <a:gd name="connsiteX798" fmla="*/ 3766672 w 7467600"/>
              <a:gd name="connsiteY798" fmla="*/ 359429 h 6858000"/>
              <a:gd name="connsiteX799" fmla="*/ 5805386 w 7467600"/>
              <a:gd name="connsiteY799" fmla="*/ 239240 h 6858000"/>
              <a:gd name="connsiteX800" fmla="*/ 5736947 w 7467600"/>
              <a:gd name="connsiteY800" fmla="*/ 261367 h 6858000"/>
              <a:gd name="connsiteX801" fmla="*/ 5427012 w 7467600"/>
              <a:gd name="connsiteY801" fmla="*/ 311272 h 6858000"/>
              <a:gd name="connsiteX802" fmla="*/ 5147818 w 7467600"/>
              <a:gd name="connsiteY802" fmla="*/ 322112 h 6858000"/>
              <a:gd name="connsiteX803" fmla="*/ 5060854 w 7467600"/>
              <a:gd name="connsiteY803" fmla="*/ 311882 h 6858000"/>
              <a:gd name="connsiteX804" fmla="*/ 4945989 w 7467600"/>
              <a:gd name="connsiteY804" fmla="*/ 300516 h 6858000"/>
              <a:gd name="connsiteX805" fmla="*/ 5410479 w 7467600"/>
              <a:gd name="connsiteY805" fmla="*/ 348434 h 6858000"/>
              <a:gd name="connsiteX806" fmla="*/ 5805386 w 7467600"/>
              <a:gd name="connsiteY806" fmla="*/ 239240 h 6858000"/>
              <a:gd name="connsiteX807" fmla="*/ 5905192 w 7467600"/>
              <a:gd name="connsiteY807" fmla="*/ 163079 h 6858000"/>
              <a:gd name="connsiteX808" fmla="*/ 5865655 w 7467600"/>
              <a:gd name="connsiteY808" fmla="*/ 171901 h 6858000"/>
              <a:gd name="connsiteX809" fmla="*/ 5259740 w 7467600"/>
              <a:gd name="connsiteY809" fmla="*/ 257013 h 6858000"/>
              <a:gd name="connsiteX810" fmla="*/ 5208466 w 7467600"/>
              <a:gd name="connsiteY810" fmla="*/ 257550 h 6858000"/>
              <a:gd name="connsiteX811" fmla="*/ 4980204 w 7467600"/>
              <a:gd name="connsiteY811" fmla="*/ 271903 h 6858000"/>
              <a:gd name="connsiteX812" fmla="*/ 5068068 w 7467600"/>
              <a:gd name="connsiteY812" fmla="*/ 282244 h 6858000"/>
              <a:gd name="connsiteX813" fmla="*/ 5153231 w 7467600"/>
              <a:gd name="connsiteY813" fmla="*/ 292240 h 6858000"/>
              <a:gd name="connsiteX814" fmla="*/ 5426491 w 7467600"/>
              <a:gd name="connsiteY814" fmla="*/ 281128 h 6858000"/>
              <a:gd name="connsiteX815" fmla="*/ 5731212 w 7467600"/>
              <a:gd name="connsiteY815" fmla="*/ 231951 h 6858000"/>
              <a:gd name="connsiteX816" fmla="*/ 5905192 w 7467600"/>
              <a:gd name="connsiteY816" fmla="*/ 163079 h 6858000"/>
              <a:gd name="connsiteX817" fmla="*/ 5944437 w 7467600"/>
              <a:gd name="connsiteY817" fmla="*/ 113829 h 6858000"/>
              <a:gd name="connsiteX818" fmla="*/ 5825032 w 7467600"/>
              <a:gd name="connsiteY818" fmla="*/ 146405 h 6858000"/>
              <a:gd name="connsiteX819" fmla="*/ 4955599 w 7467600"/>
              <a:gd name="connsiteY819" fmla="*/ 247008 h 6858000"/>
              <a:gd name="connsiteX820" fmla="*/ 5210104 w 7467600"/>
              <a:gd name="connsiteY820" fmla="*/ 228123 h 6858000"/>
              <a:gd name="connsiteX821" fmla="*/ 5261015 w 7467600"/>
              <a:gd name="connsiteY821" fmla="*/ 227087 h 6858000"/>
              <a:gd name="connsiteX822" fmla="*/ 5861181 w 7467600"/>
              <a:gd name="connsiteY822" fmla="*/ 143093 h 6858000"/>
              <a:gd name="connsiteX823" fmla="*/ 5961252 w 7467600"/>
              <a:gd name="connsiteY823" fmla="*/ 114820 h 6858000"/>
              <a:gd name="connsiteX824" fmla="*/ 5944437 w 7467600"/>
              <a:gd name="connsiteY824" fmla="*/ 113829 h 6858000"/>
              <a:gd name="connsiteX825" fmla="*/ 3882765 w 7467600"/>
              <a:gd name="connsiteY825" fmla="*/ 0 h 6858000"/>
              <a:gd name="connsiteX826" fmla="*/ 3995099 w 7467600"/>
              <a:gd name="connsiteY826" fmla="*/ 0 h 6858000"/>
              <a:gd name="connsiteX827" fmla="*/ 4163818 w 7467600"/>
              <a:gd name="connsiteY827" fmla="*/ 234104 h 6858000"/>
              <a:gd name="connsiteX828" fmla="*/ 4172099 w 7467600"/>
              <a:gd name="connsiteY828" fmla="*/ 234207 h 6858000"/>
              <a:gd name="connsiteX829" fmla="*/ 4784282 w 7467600"/>
              <a:gd name="connsiteY829" fmla="*/ 276561 h 6858000"/>
              <a:gd name="connsiteX830" fmla="*/ 4801687 w 7467600"/>
              <a:gd name="connsiteY830" fmla="*/ 267764 h 6858000"/>
              <a:gd name="connsiteX831" fmla="*/ 6082788 w 7467600"/>
              <a:gd name="connsiteY831" fmla="*/ 64119 h 6858000"/>
              <a:gd name="connsiteX832" fmla="*/ 6099442 w 7467600"/>
              <a:gd name="connsiteY832" fmla="*/ 82568 h 6858000"/>
              <a:gd name="connsiteX833" fmla="*/ 4804137 w 7467600"/>
              <a:gd name="connsiteY833" fmla="*/ 320931 h 6858000"/>
              <a:gd name="connsiteX834" fmla="*/ 4227047 w 7467600"/>
              <a:gd name="connsiteY834" fmla="*/ 313415 h 6858000"/>
              <a:gd name="connsiteX835" fmla="*/ 4346041 w 7467600"/>
              <a:gd name="connsiteY835" fmla="*/ 456086 h 6858000"/>
              <a:gd name="connsiteX836" fmla="*/ 4870967 w 7467600"/>
              <a:gd name="connsiteY836" fmla="*/ 963061 h 6858000"/>
              <a:gd name="connsiteX837" fmla="*/ 4889647 w 7467600"/>
              <a:gd name="connsiteY837" fmla="*/ 957147 h 6858000"/>
              <a:gd name="connsiteX838" fmla="*/ 5422504 w 7467600"/>
              <a:gd name="connsiteY838" fmla="*/ 805191 h 6858000"/>
              <a:gd name="connsiteX839" fmla="*/ 6087656 w 7467600"/>
              <a:gd name="connsiteY839" fmla="*/ 826703 h 6858000"/>
              <a:gd name="connsiteX840" fmla="*/ 6058717 w 7467600"/>
              <a:gd name="connsiteY840" fmla="*/ 865992 h 6858000"/>
              <a:gd name="connsiteX841" fmla="*/ 4974153 w 7467600"/>
              <a:gd name="connsiteY841" fmla="*/ 1045456 h 6858000"/>
              <a:gd name="connsiteX842" fmla="*/ 5627835 w 7467600"/>
              <a:gd name="connsiteY842" fmla="*/ 1472077 h 6858000"/>
              <a:gd name="connsiteX843" fmla="*/ 5629817 w 7467600"/>
              <a:gd name="connsiteY843" fmla="*/ 1471412 h 6858000"/>
              <a:gd name="connsiteX844" fmla="*/ 5634124 w 7467600"/>
              <a:gd name="connsiteY844" fmla="*/ 1470572 h 6858000"/>
              <a:gd name="connsiteX845" fmla="*/ 5755832 w 7467600"/>
              <a:gd name="connsiteY845" fmla="*/ 1383886 h 6858000"/>
              <a:gd name="connsiteX846" fmla="*/ 6014186 w 7467600"/>
              <a:gd name="connsiteY846" fmla="*/ 1279799 h 6858000"/>
              <a:gd name="connsiteX847" fmla="*/ 6901619 w 7467600"/>
              <a:gd name="connsiteY847" fmla="*/ 1047874 h 6858000"/>
              <a:gd name="connsiteX848" fmla="*/ 6931566 w 7467600"/>
              <a:gd name="connsiteY848" fmla="*/ 1062034 h 6858000"/>
              <a:gd name="connsiteX849" fmla="*/ 5790982 w 7467600"/>
              <a:gd name="connsiteY849" fmla="*/ 1561380 h 6858000"/>
              <a:gd name="connsiteX850" fmla="*/ 6188971 w 7467600"/>
              <a:gd name="connsiteY850" fmla="*/ 1755168 h 6858000"/>
              <a:gd name="connsiteX851" fmla="*/ 6202446 w 7467600"/>
              <a:gd name="connsiteY851" fmla="*/ 1752268 h 6858000"/>
              <a:gd name="connsiteX852" fmla="*/ 7179560 w 7467600"/>
              <a:gd name="connsiteY852" fmla="*/ 1467551 h 6858000"/>
              <a:gd name="connsiteX853" fmla="*/ 7158730 w 7467600"/>
              <a:gd name="connsiteY853" fmla="*/ 1507835 h 6858000"/>
              <a:gd name="connsiteX854" fmla="*/ 6326959 w 7467600"/>
              <a:gd name="connsiteY854" fmla="*/ 1817686 h 6858000"/>
              <a:gd name="connsiteX855" fmla="*/ 6537433 w 7467600"/>
              <a:gd name="connsiteY855" fmla="*/ 1907790 h 6858000"/>
              <a:gd name="connsiteX856" fmla="*/ 6550221 w 7467600"/>
              <a:gd name="connsiteY856" fmla="*/ 1910729 h 6858000"/>
              <a:gd name="connsiteX857" fmla="*/ 6964438 w 7467600"/>
              <a:gd name="connsiteY857" fmla="*/ 2209505 h 6858000"/>
              <a:gd name="connsiteX858" fmla="*/ 7367862 w 7467600"/>
              <a:gd name="connsiteY858" fmla="*/ 2806833 h 6858000"/>
              <a:gd name="connsiteX859" fmla="*/ 7364329 w 7467600"/>
              <a:gd name="connsiteY859" fmla="*/ 2826907 h 6858000"/>
              <a:gd name="connsiteX860" fmla="*/ 7290545 w 7467600"/>
              <a:gd name="connsiteY860" fmla="*/ 2850663 h 6858000"/>
              <a:gd name="connsiteX861" fmla="*/ 6472036 w 7467600"/>
              <a:gd name="connsiteY861" fmla="*/ 1959003 h 6858000"/>
              <a:gd name="connsiteX862" fmla="*/ 5792897 w 7467600"/>
              <a:gd name="connsiteY862" fmla="*/ 1647747 h 6858000"/>
              <a:gd name="connsiteX863" fmla="*/ 5842751 w 7467600"/>
              <a:gd name="connsiteY863" fmla="*/ 1816112 h 6858000"/>
              <a:gd name="connsiteX864" fmla="*/ 5847424 w 7467600"/>
              <a:gd name="connsiteY864" fmla="*/ 1815776 h 6858000"/>
              <a:gd name="connsiteX865" fmla="*/ 6399821 w 7467600"/>
              <a:gd name="connsiteY865" fmla="*/ 2344799 h 6858000"/>
              <a:gd name="connsiteX866" fmla="*/ 6323232 w 7467600"/>
              <a:gd name="connsiteY866" fmla="*/ 2389634 h 6858000"/>
              <a:gd name="connsiteX867" fmla="*/ 5942958 w 7467600"/>
              <a:gd name="connsiteY867" fmla="*/ 2077708 h 6858000"/>
              <a:gd name="connsiteX868" fmla="*/ 5921559 w 7467600"/>
              <a:gd name="connsiteY868" fmla="*/ 2378596 h 6858000"/>
              <a:gd name="connsiteX869" fmla="*/ 5817651 w 7467600"/>
              <a:gd name="connsiteY869" fmla="*/ 3023919 h 6858000"/>
              <a:gd name="connsiteX870" fmla="*/ 5729634 w 7467600"/>
              <a:gd name="connsiteY870" fmla="*/ 3051849 h 6858000"/>
              <a:gd name="connsiteX871" fmla="*/ 5611018 w 7467600"/>
              <a:gd name="connsiteY871" fmla="*/ 2316769 h 6858000"/>
              <a:gd name="connsiteX872" fmla="*/ 5687608 w 7467600"/>
              <a:gd name="connsiteY872" fmla="*/ 2039972 h 6858000"/>
              <a:gd name="connsiteX873" fmla="*/ 5657554 w 7467600"/>
              <a:gd name="connsiteY873" fmla="*/ 1576445 h 6858000"/>
              <a:gd name="connsiteX874" fmla="*/ 5150475 w 7467600"/>
              <a:gd name="connsiteY874" fmla="*/ 1274012 h 6858000"/>
              <a:gd name="connsiteX875" fmla="*/ 5349142 w 7467600"/>
              <a:gd name="connsiteY875" fmla="*/ 2204405 h 6858000"/>
              <a:gd name="connsiteX876" fmla="*/ 5262214 w 7467600"/>
              <a:gd name="connsiteY876" fmla="*/ 2233836 h 6858000"/>
              <a:gd name="connsiteX877" fmla="*/ 4981539 w 7467600"/>
              <a:gd name="connsiteY877" fmla="*/ 1542201 h 6858000"/>
              <a:gd name="connsiteX878" fmla="*/ 4958461 w 7467600"/>
              <a:gd name="connsiteY878" fmla="*/ 1136957 h 6858000"/>
              <a:gd name="connsiteX879" fmla="*/ 4655015 w 7467600"/>
              <a:gd name="connsiteY879" fmla="*/ 891426 h 6858000"/>
              <a:gd name="connsiteX880" fmla="*/ 4348002 w 7467600"/>
              <a:gd name="connsiteY880" fmla="*/ 2205895 h 6858000"/>
              <a:gd name="connsiteX881" fmla="*/ 4262250 w 7467600"/>
              <a:gd name="connsiteY881" fmla="*/ 2219972 h 6858000"/>
              <a:gd name="connsiteX882" fmla="*/ 4550611 w 7467600"/>
              <a:gd name="connsiteY882" fmla="*/ 817540 h 6858000"/>
              <a:gd name="connsiteX883" fmla="*/ 4564418 w 7467600"/>
              <a:gd name="connsiteY883" fmla="*/ 808293 h 6858000"/>
              <a:gd name="connsiteX884" fmla="*/ 4266388 w 7467600"/>
              <a:gd name="connsiteY884" fmla="*/ 500083 h 6858000"/>
              <a:gd name="connsiteX885" fmla="*/ 4032842 w 7467600"/>
              <a:gd name="connsiteY885" fmla="*/ 211809 h 6858000"/>
              <a:gd name="connsiteX886" fmla="*/ 3882765 w 7467600"/>
              <a:gd name="connsiteY886" fmla="*/ 0 h 6858000"/>
              <a:gd name="connsiteX887" fmla="*/ 3721337 w 7467600"/>
              <a:gd name="connsiteY887" fmla="*/ 0 h 6858000"/>
              <a:gd name="connsiteX888" fmla="*/ 3797544 w 7467600"/>
              <a:gd name="connsiteY888" fmla="*/ 0 h 6858000"/>
              <a:gd name="connsiteX889" fmla="*/ 3775734 w 7467600"/>
              <a:gd name="connsiteY889" fmla="*/ 95131 h 6858000"/>
              <a:gd name="connsiteX890" fmla="*/ 3724807 w 7467600"/>
              <a:gd name="connsiteY890" fmla="*/ 272257 h 6858000"/>
              <a:gd name="connsiteX891" fmla="*/ 3726844 w 7467600"/>
              <a:gd name="connsiteY891" fmla="*/ 282988 h 6858000"/>
              <a:gd name="connsiteX892" fmla="*/ 3742664 w 7467600"/>
              <a:gd name="connsiteY892" fmla="*/ 279918 h 6858000"/>
              <a:gd name="connsiteX893" fmla="*/ 4103910 w 7467600"/>
              <a:gd name="connsiteY893" fmla="*/ 1161917 h 6858000"/>
              <a:gd name="connsiteX894" fmla="*/ 4020269 w 7467600"/>
              <a:gd name="connsiteY894" fmla="*/ 1200406 h 6858000"/>
              <a:gd name="connsiteX895" fmla="*/ 3674882 w 7467600"/>
              <a:gd name="connsiteY895" fmla="*/ 488524 h 6858000"/>
              <a:gd name="connsiteX896" fmla="*/ 3132682 w 7467600"/>
              <a:gd name="connsiteY896" fmla="*/ 1072284 h 6858000"/>
              <a:gd name="connsiteX897" fmla="*/ 2716346 w 7467600"/>
              <a:gd name="connsiteY897" fmla="*/ 1276376 h 6858000"/>
              <a:gd name="connsiteX898" fmla="*/ 2716772 w 7467600"/>
              <a:gd name="connsiteY898" fmla="*/ 1255462 h 6858000"/>
              <a:gd name="connsiteX899" fmla="*/ 3471096 w 7467600"/>
              <a:gd name="connsiteY899" fmla="*/ 437072 h 6858000"/>
              <a:gd name="connsiteX900" fmla="*/ 3639057 w 7467600"/>
              <a:gd name="connsiteY900" fmla="*/ 286334 h 6858000"/>
              <a:gd name="connsiteX901" fmla="*/ 3640309 w 7467600"/>
              <a:gd name="connsiteY901" fmla="*/ 284664 h 6858000"/>
              <a:gd name="connsiteX902" fmla="*/ 3646022 w 7467600"/>
              <a:gd name="connsiteY902" fmla="*/ 276711 h 6858000"/>
              <a:gd name="connsiteX903" fmla="*/ 3707943 w 7467600"/>
              <a:gd name="connsiteY903" fmla="*/ 65958 h 6858000"/>
              <a:gd name="connsiteX904" fmla="*/ 3721337 w 7467600"/>
              <a:gd name="connsiteY904" fmla="*/ 0 h 6858000"/>
              <a:gd name="connsiteX905" fmla="*/ 2867960 w 7467600"/>
              <a:gd name="connsiteY905" fmla="*/ 0 h 6858000"/>
              <a:gd name="connsiteX906" fmla="*/ 2926351 w 7467600"/>
              <a:gd name="connsiteY906" fmla="*/ 0 h 6858000"/>
              <a:gd name="connsiteX907" fmla="*/ 2902823 w 7467600"/>
              <a:gd name="connsiteY907" fmla="*/ 262929 h 6858000"/>
              <a:gd name="connsiteX908" fmla="*/ 2940663 w 7467600"/>
              <a:gd name="connsiteY908" fmla="*/ 140884 h 6858000"/>
              <a:gd name="connsiteX909" fmla="*/ 2947039 w 7467600"/>
              <a:gd name="connsiteY909" fmla="*/ 122524 h 6858000"/>
              <a:gd name="connsiteX910" fmla="*/ 2984316 w 7467600"/>
              <a:gd name="connsiteY910" fmla="*/ 0 h 6858000"/>
              <a:gd name="connsiteX911" fmla="*/ 3016114 w 7467600"/>
              <a:gd name="connsiteY911" fmla="*/ 0 h 6858000"/>
              <a:gd name="connsiteX912" fmla="*/ 2979949 w 7467600"/>
              <a:gd name="connsiteY912" fmla="*/ 119274 h 6858000"/>
              <a:gd name="connsiteX913" fmla="*/ 3023879 w 7467600"/>
              <a:gd name="connsiteY913" fmla="*/ 0 h 6858000"/>
              <a:gd name="connsiteX914" fmla="*/ 3105400 w 7467600"/>
              <a:gd name="connsiteY914" fmla="*/ 0 h 6858000"/>
              <a:gd name="connsiteX915" fmla="*/ 3094669 w 7467600"/>
              <a:gd name="connsiteY915" fmla="*/ 30308 h 6858000"/>
              <a:gd name="connsiteX916" fmla="*/ 2901945 w 7467600"/>
              <a:gd name="connsiteY916" fmla="*/ 466538 h 6858000"/>
              <a:gd name="connsiteX917" fmla="*/ 2815209 w 7467600"/>
              <a:gd name="connsiteY917" fmla="*/ 497361 h 6858000"/>
              <a:gd name="connsiteX918" fmla="*/ 2844845 w 7467600"/>
              <a:gd name="connsiteY918" fmla="*/ 127638 h 6858000"/>
              <a:gd name="connsiteX919" fmla="*/ 2867960 w 7467600"/>
              <a:gd name="connsiteY919" fmla="*/ 0 h 6858000"/>
              <a:gd name="connsiteX920" fmla="*/ 1057230 w 7467600"/>
              <a:gd name="connsiteY920" fmla="*/ 0 h 6858000"/>
              <a:gd name="connsiteX921" fmla="*/ 1111003 w 7467600"/>
              <a:gd name="connsiteY921" fmla="*/ 0 h 6858000"/>
              <a:gd name="connsiteX922" fmla="*/ 1125553 w 7467600"/>
              <a:gd name="connsiteY922" fmla="*/ 52588 h 6858000"/>
              <a:gd name="connsiteX923" fmla="*/ 1304276 w 7467600"/>
              <a:gd name="connsiteY923" fmla="*/ 476275 h 6858000"/>
              <a:gd name="connsiteX924" fmla="*/ 1492066 w 7467600"/>
              <a:gd name="connsiteY924" fmla="*/ 886333 h 6858000"/>
              <a:gd name="connsiteX925" fmla="*/ 1423698 w 7467600"/>
              <a:gd name="connsiteY925" fmla="*/ 710817 h 6858000"/>
              <a:gd name="connsiteX926" fmla="*/ 1357609 w 7467600"/>
              <a:gd name="connsiteY926" fmla="*/ 532892 h 6858000"/>
              <a:gd name="connsiteX927" fmla="*/ 1309550 w 7467600"/>
              <a:gd name="connsiteY927" fmla="*/ 374031 h 6858000"/>
              <a:gd name="connsiteX928" fmla="*/ 1193673 w 7467600"/>
              <a:gd name="connsiteY928" fmla="*/ 49533 h 6858000"/>
              <a:gd name="connsiteX929" fmla="*/ 1164391 w 7467600"/>
              <a:gd name="connsiteY929" fmla="*/ 0 h 6858000"/>
              <a:gd name="connsiteX930" fmla="*/ 1200666 w 7467600"/>
              <a:gd name="connsiteY930" fmla="*/ 0 h 6858000"/>
              <a:gd name="connsiteX931" fmla="*/ 1223408 w 7467600"/>
              <a:gd name="connsiteY931" fmla="*/ 38996 h 6858000"/>
              <a:gd name="connsiteX932" fmla="*/ 1339635 w 7467600"/>
              <a:gd name="connsiteY932" fmla="*/ 365517 h 6858000"/>
              <a:gd name="connsiteX933" fmla="*/ 1387469 w 7467600"/>
              <a:gd name="connsiteY933" fmla="*/ 523079 h 6858000"/>
              <a:gd name="connsiteX934" fmla="*/ 1452685 w 7467600"/>
              <a:gd name="connsiteY934" fmla="*/ 699806 h 6858000"/>
              <a:gd name="connsiteX935" fmla="*/ 1492092 w 7467600"/>
              <a:gd name="connsiteY935" fmla="*/ 800424 h 6858000"/>
              <a:gd name="connsiteX936" fmla="*/ 1455302 w 7467600"/>
              <a:gd name="connsiteY936" fmla="*/ 632913 h 6858000"/>
              <a:gd name="connsiteX937" fmla="*/ 1222336 w 7467600"/>
              <a:gd name="connsiteY937" fmla="*/ 9480 h 6858000"/>
              <a:gd name="connsiteX938" fmla="*/ 1214634 w 7467600"/>
              <a:gd name="connsiteY938" fmla="*/ 0 h 6858000"/>
              <a:gd name="connsiteX939" fmla="*/ 1289827 w 7467600"/>
              <a:gd name="connsiteY939" fmla="*/ 0 h 6858000"/>
              <a:gd name="connsiteX940" fmla="*/ 1321076 w 7467600"/>
              <a:gd name="connsiteY940" fmla="*/ 59722 h 6858000"/>
              <a:gd name="connsiteX941" fmla="*/ 1512579 w 7467600"/>
              <a:gd name="connsiteY941" fmla="*/ 626441 h 6858000"/>
              <a:gd name="connsiteX942" fmla="*/ 1506076 w 7467600"/>
              <a:gd name="connsiteY942" fmla="*/ 1089289 h 6858000"/>
              <a:gd name="connsiteX943" fmla="*/ 1486346 w 7467600"/>
              <a:gd name="connsiteY943" fmla="*/ 1079919 h 6858000"/>
              <a:gd name="connsiteX944" fmla="*/ 1070511 w 7467600"/>
              <a:gd name="connsiteY944" fmla="*/ 48609 h 6858000"/>
              <a:gd name="connsiteX945" fmla="*/ 1057230 w 7467600"/>
              <a:gd name="connsiteY945" fmla="*/ 0 h 6858000"/>
              <a:gd name="connsiteX946" fmla="*/ 43151 w 7467600"/>
              <a:gd name="connsiteY946" fmla="*/ 0 h 6858000"/>
              <a:gd name="connsiteX947" fmla="*/ 95283 w 7467600"/>
              <a:gd name="connsiteY947" fmla="*/ 0 h 6858000"/>
              <a:gd name="connsiteX948" fmla="*/ 300708 w 7467600"/>
              <a:gd name="connsiteY948" fmla="*/ 154571 h 6858000"/>
              <a:gd name="connsiteX949" fmla="*/ 530414 w 7467600"/>
              <a:gd name="connsiteY949" fmla="*/ 354673 h 6858000"/>
              <a:gd name="connsiteX950" fmla="*/ 333785 w 7467600"/>
              <a:gd name="connsiteY950" fmla="*/ 161564 h 6858000"/>
              <a:gd name="connsiteX951" fmla="*/ 147005 w 7467600"/>
              <a:gd name="connsiteY951" fmla="*/ 0 h 6858000"/>
              <a:gd name="connsiteX952" fmla="*/ 272509 w 7467600"/>
              <a:gd name="connsiteY952" fmla="*/ 0 h 6858000"/>
              <a:gd name="connsiteX953" fmla="*/ 326276 w 7467600"/>
              <a:gd name="connsiteY953" fmla="*/ 45847 h 6858000"/>
              <a:gd name="connsiteX954" fmla="*/ 823759 w 7467600"/>
              <a:gd name="connsiteY954" fmla="*/ 574145 h 6858000"/>
              <a:gd name="connsiteX955" fmla="*/ 811254 w 7467600"/>
              <a:gd name="connsiteY955" fmla="*/ 665546 h 6858000"/>
              <a:gd name="connsiteX956" fmla="*/ 154042 w 7467600"/>
              <a:gd name="connsiteY956" fmla="*/ 261522 h 6858000"/>
              <a:gd name="connsiteX957" fmla="*/ 13550 w 7467600"/>
              <a:gd name="connsiteY957" fmla="*/ 158423 h 6858000"/>
              <a:gd name="connsiteX958" fmla="*/ 0 w 7467600"/>
              <a:gd name="connsiteY958" fmla="*/ 146618 h 6858000"/>
              <a:gd name="connsiteX959" fmla="*/ 0 w 7467600"/>
              <a:gd name="connsiteY959" fmla="*/ 59161 h 6858000"/>
              <a:gd name="connsiteX960" fmla="*/ 45427 w 7467600"/>
              <a:gd name="connsiteY960" fmla="*/ 101078 h 6858000"/>
              <a:gd name="connsiteX961" fmla="*/ 630103 w 7467600"/>
              <a:gd name="connsiteY961" fmla="*/ 485885 h 6858000"/>
              <a:gd name="connsiteX962" fmla="*/ 532040 w 7467600"/>
              <a:gd name="connsiteY962" fmla="*/ 399359 h 6858000"/>
              <a:gd name="connsiteX963" fmla="*/ 517618 w 7467600"/>
              <a:gd name="connsiteY963" fmla="*/ 385726 h 6858000"/>
              <a:gd name="connsiteX964" fmla="*/ 285074 w 7467600"/>
              <a:gd name="connsiteY964" fmla="*/ 182755 h 6858000"/>
              <a:gd name="connsiteX965" fmla="*/ 43151 w 7467600"/>
              <a:gd name="connsiteY965" fmla="*/ 0 h 6858000"/>
              <a:gd name="connsiteX0" fmla="*/ 369702 w 7472601"/>
              <a:gd name="connsiteY0" fmla="*/ 6712169 h 6858000"/>
              <a:gd name="connsiteX1" fmla="*/ 366575 w 7472601"/>
              <a:gd name="connsiteY1" fmla="*/ 6715556 h 6858000"/>
              <a:gd name="connsiteX2" fmla="*/ 371637 w 7472601"/>
              <a:gd name="connsiteY2" fmla="*/ 6713954 h 6858000"/>
              <a:gd name="connsiteX3" fmla="*/ 369702 w 7472601"/>
              <a:gd name="connsiteY3" fmla="*/ 6712169 h 6858000"/>
              <a:gd name="connsiteX4" fmla="*/ 7088673 w 7472601"/>
              <a:gd name="connsiteY4" fmla="*/ 6610396 h 6858000"/>
              <a:gd name="connsiteX5" fmla="*/ 7440138 w 7472601"/>
              <a:gd name="connsiteY5" fmla="*/ 6622648 h 6858000"/>
              <a:gd name="connsiteX6" fmla="*/ 7467600 w 7472601"/>
              <a:gd name="connsiteY6" fmla="*/ 6628217 h 6858000"/>
              <a:gd name="connsiteX7" fmla="*/ 7467600 w 7472601"/>
              <a:gd name="connsiteY7" fmla="*/ 6668575 h 6858000"/>
              <a:gd name="connsiteX8" fmla="*/ 7392322 w 7472601"/>
              <a:gd name="connsiteY8" fmla="*/ 6658238 h 6858000"/>
              <a:gd name="connsiteX9" fmla="*/ 7467600 w 7472601"/>
              <a:gd name="connsiteY9" fmla="*/ 6683873 h 6858000"/>
              <a:gd name="connsiteX10" fmla="*/ 7467600 w 7472601"/>
              <a:gd name="connsiteY10" fmla="*/ 6714215 h 6858000"/>
              <a:gd name="connsiteX11" fmla="*/ 7447383 w 7472601"/>
              <a:gd name="connsiteY11" fmla="*/ 6707202 h 6858000"/>
              <a:gd name="connsiteX12" fmla="*/ 7289862 w 7472601"/>
              <a:gd name="connsiteY12" fmla="*/ 6659827 h 6858000"/>
              <a:gd name="connsiteX13" fmla="*/ 7434024 w 7472601"/>
              <a:gd name="connsiteY13" fmla="*/ 6722130 h 6858000"/>
              <a:gd name="connsiteX14" fmla="*/ 7467600 w 7472601"/>
              <a:gd name="connsiteY14" fmla="*/ 6736157 h 6858000"/>
              <a:gd name="connsiteX15" fmla="*/ 7467600 w 7472601"/>
              <a:gd name="connsiteY15" fmla="*/ 6767913 h 6858000"/>
              <a:gd name="connsiteX16" fmla="*/ 7392158 w 7472601"/>
              <a:gd name="connsiteY16" fmla="*/ 6771365 h 6858000"/>
              <a:gd name="connsiteX17" fmla="*/ 7467600 w 7472601"/>
              <a:gd name="connsiteY17" fmla="*/ 6805948 h 6858000"/>
              <a:gd name="connsiteX18" fmla="*/ 7467600 w 7472601"/>
              <a:gd name="connsiteY18" fmla="*/ 6831490 h 6858000"/>
              <a:gd name="connsiteX19" fmla="*/ 7410696 w 7472601"/>
              <a:gd name="connsiteY19" fmla="*/ 6803861 h 6858000"/>
              <a:gd name="connsiteX20" fmla="*/ 7088673 w 7472601"/>
              <a:gd name="connsiteY20" fmla="*/ 6610396 h 6858000"/>
              <a:gd name="connsiteX21" fmla="*/ 1019354 w 7472601"/>
              <a:gd name="connsiteY21" fmla="*/ 6315006 h 6858000"/>
              <a:gd name="connsiteX22" fmla="*/ 441046 w 7472601"/>
              <a:gd name="connsiteY22" fmla="*/ 6691153 h 6858000"/>
              <a:gd name="connsiteX23" fmla="*/ 1019354 w 7472601"/>
              <a:gd name="connsiteY23" fmla="*/ 6315006 h 6858000"/>
              <a:gd name="connsiteX24" fmla="*/ 991680 w 7472601"/>
              <a:gd name="connsiteY24" fmla="*/ 6298413 h 6858000"/>
              <a:gd name="connsiteX25" fmla="*/ 409060 w 7472601"/>
              <a:gd name="connsiteY25" fmla="*/ 6671470 h 6858000"/>
              <a:gd name="connsiteX26" fmla="*/ 991680 w 7472601"/>
              <a:gd name="connsiteY26" fmla="*/ 6298413 h 6858000"/>
              <a:gd name="connsiteX27" fmla="*/ 103333 w 7472601"/>
              <a:gd name="connsiteY27" fmla="*/ 5699602 h 6858000"/>
              <a:gd name="connsiteX28" fmla="*/ 233938 w 7472601"/>
              <a:gd name="connsiteY28" fmla="*/ 5809416 h 6858000"/>
              <a:gd name="connsiteX29" fmla="*/ 883580 w 7472601"/>
              <a:gd name="connsiteY29" fmla="*/ 6180710 h 6858000"/>
              <a:gd name="connsiteX30" fmla="*/ 487337 w 7472601"/>
              <a:gd name="connsiteY30" fmla="*/ 5950182 h 6858000"/>
              <a:gd name="connsiteX31" fmla="*/ 354051 w 7472601"/>
              <a:gd name="connsiteY31" fmla="*/ 5854912 h 6858000"/>
              <a:gd name="connsiteX32" fmla="*/ 195436 w 7472601"/>
              <a:gd name="connsiteY32" fmla="*/ 5755068 h 6858000"/>
              <a:gd name="connsiteX33" fmla="*/ 103333 w 7472601"/>
              <a:gd name="connsiteY33" fmla="*/ 5699602 h 6858000"/>
              <a:gd name="connsiteX34" fmla="*/ 5539432 w 7472601"/>
              <a:gd name="connsiteY34" fmla="*/ 5642928 h 6858000"/>
              <a:gd name="connsiteX35" fmla="*/ 5555462 w 7472601"/>
              <a:gd name="connsiteY35" fmla="*/ 5694454 h 6858000"/>
              <a:gd name="connsiteX36" fmla="*/ 5828270 w 7472601"/>
              <a:gd name="connsiteY36" fmla="*/ 6320663 h 6858000"/>
              <a:gd name="connsiteX37" fmla="*/ 5947416 w 7472601"/>
              <a:gd name="connsiteY37" fmla="*/ 6574846 h 6858000"/>
              <a:gd name="connsiteX38" fmla="*/ 5539432 w 7472601"/>
              <a:gd name="connsiteY38" fmla="*/ 5642928 h 6858000"/>
              <a:gd name="connsiteX39" fmla="*/ 51253 w 7472601"/>
              <a:gd name="connsiteY39" fmla="*/ 5631825 h 6858000"/>
              <a:gd name="connsiteX40" fmla="*/ 211622 w 7472601"/>
              <a:gd name="connsiteY40" fmla="*/ 5728803 h 6858000"/>
              <a:gd name="connsiteX41" fmla="*/ 371652 w 7472601"/>
              <a:gd name="connsiteY41" fmla="*/ 5829062 h 6858000"/>
              <a:gd name="connsiteX42" fmla="*/ 505903 w 7472601"/>
              <a:gd name="connsiteY42" fmla="*/ 5925221 h 6858000"/>
              <a:gd name="connsiteX43" fmla="*/ 899240 w 7472601"/>
              <a:gd name="connsiteY43" fmla="*/ 6153068 h 6858000"/>
              <a:gd name="connsiteX44" fmla="*/ 988114 w 7472601"/>
              <a:gd name="connsiteY44" fmla="*/ 6174204 h 6858000"/>
              <a:gd name="connsiteX45" fmla="*/ 845971 w 7472601"/>
              <a:gd name="connsiteY45" fmla="*/ 6067177 h 6858000"/>
              <a:gd name="connsiteX46" fmla="*/ 448057 w 7472601"/>
              <a:gd name="connsiteY46" fmla="*/ 5841376 h 6858000"/>
              <a:gd name="connsiteX47" fmla="*/ 51253 w 7472601"/>
              <a:gd name="connsiteY47" fmla="*/ 5631825 h 6858000"/>
              <a:gd name="connsiteX48" fmla="*/ 2606687 w 7472601"/>
              <a:gd name="connsiteY48" fmla="*/ 5630718 h 6858000"/>
              <a:gd name="connsiteX49" fmla="*/ 2645658 w 7472601"/>
              <a:gd name="connsiteY49" fmla="*/ 6640259 h 6858000"/>
              <a:gd name="connsiteX50" fmla="*/ 2606687 w 7472601"/>
              <a:gd name="connsiteY50" fmla="*/ 5630718 h 6858000"/>
              <a:gd name="connsiteX51" fmla="*/ 3642057 w 7472601"/>
              <a:gd name="connsiteY51" fmla="*/ 5573487 h 6858000"/>
              <a:gd name="connsiteX52" fmla="*/ 3632981 w 7472601"/>
              <a:gd name="connsiteY52" fmla="*/ 5579437 h 6858000"/>
              <a:gd name="connsiteX53" fmla="*/ 3382436 w 7472601"/>
              <a:gd name="connsiteY53" fmla="*/ 5952726 h 6858000"/>
              <a:gd name="connsiteX54" fmla="*/ 3191929 w 7472601"/>
              <a:gd name="connsiteY54" fmla="*/ 6662669 h 6858000"/>
              <a:gd name="connsiteX55" fmla="*/ 3369898 w 7472601"/>
              <a:gd name="connsiteY55" fmla="*/ 6081771 h 6858000"/>
              <a:gd name="connsiteX56" fmla="*/ 3642057 w 7472601"/>
              <a:gd name="connsiteY56" fmla="*/ 5573487 h 6858000"/>
              <a:gd name="connsiteX57" fmla="*/ 2650666 w 7472601"/>
              <a:gd name="connsiteY57" fmla="*/ 5530686 h 6858000"/>
              <a:gd name="connsiteX58" fmla="*/ 2650249 w 7472601"/>
              <a:gd name="connsiteY58" fmla="*/ 5532101 h 6858000"/>
              <a:gd name="connsiteX59" fmla="*/ 2663808 w 7472601"/>
              <a:gd name="connsiteY59" fmla="*/ 6535215 h 6858000"/>
              <a:gd name="connsiteX60" fmla="*/ 2665418 w 7472601"/>
              <a:gd name="connsiteY60" fmla="*/ 6132756 h 6858000"/>
              <a:gd name="connsiteX61" fmla="*/ 2650666 w 7472601"/>
              <a:gd name="connsiteY61" fmla="*/ 5530686 h 6858000"/>
              <a:gd name="connsiteX62" fmla="*/ 2680277 w 7472601"/>
              <a:gd name="connsiteY62" fmla="*/ 5479204 h 6858000"/>
              <a:gd name="connsiteX63" fmla="*/ 2678972 w 7472601"/>
              <a:gd name="connsiteY63" fmla="*/ 5481582 h 6858000"/>
              <a:gd name="connsiteX64" fmla="*/ 2696666 w 7472601"/>
              <a:gd name="connsiteY64" fmla="*/ 6133836 h 6858000"/>
              <a:gd name="connsiteX65" fmla="*/ 2695769 w 7472601"/>
              <a:gd name="connsiteY65" fmla="*/ 6390955 h 6858000"/>
              <a:gd name="connsiteX66" fmla="*/ 2739893 w 7472601"/>
              <a:gd name="connsiteY66" fmla="*/ 6108357 h 6858000"/>
              <a:gd name="connsiteX67" fmla="*/ 2680277 w 7472601"/>
              <a:gd name="connsiteY67" fmla="*/ 5479204 h 6858000"/>
              <a:gd name="connsiteX68" fmla="*/ 1132195 w 7472601"/>
              <a:gd name="connsiteY68" fmla="*/ 5467980 h 6858000"/>
              <a:gd name="connsiteX69" fmla="*/ 1679056 w 7472601"/>
              <a:gd name="connsiteY69" fmla="*/ 5516907 h 6858000"/>
              <a:gd name="connsiteX70" fmla="*/ 2128648 w 7472601"/>
              <a:gd name="connsiteY70" fmla="*/ 5474249 h 6858000"/>
              <a:gd name="connsiteX71" fmla="*/ 1825619 w 7472601"/>
              <a:gd name="connsiteY71" fmla="*/ 5478447 h 6858000"/>
              <a:gd name="connsiteX72" fmla="*/ 1737798 w 7472601"/>
              <a:gd name="connsiteY72" fmla="*/ 5483353 h 6858000"/>
              <a:gd name="connsiteX73" fmla="*/ 1132195 w 7472601"/>
              <a:gd name="connsiteY73" fmla="*/ 5467980 h 6858000"/>
              <a:gd name="connsiteX74" fmla="*/ 7454976 w 7472601"/>
              <a:gd name="connsiteY74" fmla="*/ 6318297 h 6858000"/>
              <a:gd name="connsiteX75" fmla="*/ 7467600 w 7472601"/>
              <a:gd name="connsiteY75" fmla="*/ 6012219 h 6858000"/>
              <a:gd name="connsiteX76" fmla="*/ 7356878 w 7472601"/>
              <a:gd name="connsiteY76" fmla="*/ 5981332 h 6858000"/>
              <a:gd name="connsiteX77" fmla="*/ 7467600 w 7472601"/>
              <a:gd name="connsiteY77" fmla="*/ 6117703 h 6858000"/>
              <a:gd name="connsiteX78" fmla="*/ 7467600 w 7472601"/>
              <a:gd name="connsiteY78" fmla="*/ 6163634 h 6858000"/>
              <a:gd name="connsiteX79" fmla="*/ 7403637 w 7472601"/>
              <a:gd name="connsiteY79" fmla="*/ 6083957 h 6858000"/>
              <a:gd name="connsiteX80" fmla="*/ 7254615 w 7472601"/>
              <a:gd name="connsiteY80" fmla="*/ 5911918 h 6858000"/>
              <a:gd name="connsiteX81" fmla="*/ 7312589 w 7472601"/>
              <a:gd name="connsiteY81" fmla="*/ 5982309 h 6858000"/>
              <a:gd name="connsiteX82" fmla="*/ 7448321 w 7472601"/>
              <a:gd name="connsiteY82" fmla="*/ 6190991 h 6858000"/>
              <a:gd name="connsiteX83" fmla="*/ 7467600 w 7472601"/>
              <a:gd name="connsiteY83" fmla="*/ 6221686 h 6858000"/>
              <a:gd name="connsiteX84" fmla="*/ 7467600 w 7472601"/>
              <a:gd name="connsiteY84" fmla="*/ 6334256 h 6858000"/>
              <a:gd name="connsiteX85" fmla="*/ 7454976 w 7472601"/>
              <a:gd name="connsiteY85" fmla="*/ 6318297 h 6858000"/>
              <a:gd name="connsiteX86" fmla="*/ 1456157 w 7472601"/>
              <a:gd name="connsiteY86" fmla="*/ 5371404 h 6858000"/>
              <a:gd name="connsiteX87" fmla="*/ 1244432 w 7472601"/>
              <a:gd name="connsiteY87" fmla="*/ 5385601 h 6858000"/>
              <a:gd name="connsiteX88" fmla="*/ 973990 w 7472601"/>
              <a:gd name="connsiteY88" fmla="*/ 5424940 h 6858000"/>
              <a:gd name="connsiteX89" fmla="*/ 1103809 w 7472601"/>
              <a:gd name="connsiteY89" fmla="*/ 5433720 h 6858000"/>
              <a:gd name="connsiteX90" fmla="*/ 1123454 w 7472601"/>
              <a:gd name="connsiteY90" fmla="*/ 5435727 h 6858000"/>
              <a:gd name="connsiteX91" fmla="*/ 1737017 w 7472601"/>
              <a:gd name="connsiteY91" fmla="*/ 5452183 h 6858000"/>
              <a:gd name="connsiteX92" fmla="*/ 1824397 w 7472601"/>
              <a:gd name="connsiteY92" fmla="*/ 5447757 h 6858000"/>
              <a:gd name="connsiteX93" fmla="*/ 2070059 w 7472601"/>
              <a:gd name="connsiteY93" fmla="*/ 5441660 h 6858000"/>
              <a:gd name="connsiteX94" fmla="*/ 1456157 w 7472601"/>
              <a:gd name="connsiteY94" fmla="*/ 5371404 h 6858000"/>
              <a:gd name="connsiteX95" fmla="*/ 4988186 w 7472601"/>
              <a:gd name="connsiteY95" fmla="*/ 5216467 h 6858000"/>
              <a:gd name="connsiteX96" fmla="*/ 4777334 w 7472601"/>
              <a:gd name="connsiteY96" fmla="*/ 5406072 h 6858000"/>
              <a:gd name="connsiteX97" fmla="*/ 4718341 w 7472601"/>
              <a:gd name="connsiteY97" fmla="*/ 5468043 h 6858000"/>
              <a:gd name="connsiteX98" fmla="*/ 4604655 w 7472601"/>
              <a:gd name="connsiteY98" fmla="*/ 5583434 h 6858000"/>
              <a:gd name="connsiteX99" fmla="*/ 4565074 w 7472601"/>
              <a:gd name="connsiteY99" fmla="*/ 5618550 h 6858000"/>
              <a:gd name="connsiteX100" fmla="*/ 4988186 w 7472601"/>
              <a:gd name="connsiteY100" fmla="*/ 5216467 h 6858000"/>
              <a:gd name="connsiteX101" fmla="*/ 4978032 w 7472601"/>
              <a:gd name="connsiteY101" fmla="*/ 5183809 h 6858000"/>
              <a:gd name="connsiteX102" fmla="*/ 4463413 w 7472601"/>
              <a:gd name="connsiteY102" fmla="*/ 5615162 h 6858000"/>
              <a:gd name="connsiteX103" fmla="*/ 4358134 w 7472601"/>
              <a:gd name="connsiteY103" fmla="*/ 5742791 h 6858000"/>
              <a:gd name="connsiteX104" fmla="*/ 4376219 w 7472601"/>
              <a:gd name="connsiteY104" fmla="*/ 5729027 h 6858000"/>
              <a:gd name="connsiteX105" fmla="*/ 4582340 w 7472601"/>
              <a:gd name="connsiteY105" fmla="*/ 5561037 h 6858000"/>
              <a:gd name="connsiteX106" fmla="*/ 4694684 w 7472601"/>
              <a:gd name="connsiteY106" fmla="*/ 5447098 h 6858000"/>
              <a:gd name="connsiteX107" fmla="*/ 4754123 w 7472601"/>
              <a:gd name="connsiteY107" fmla="*/ 5384643 h 6858000"/>
              <a:gd name="connsiteX108" fmla="*/ 4978032 w 7472601"/>
              <a:gd name="connsiteY108" fmla="*/ 5183809 h 6858000"/>
              <a:gd name="connsiteX109" fmla="*/ 1903353 w 7472601"/>
              <a:gd name="connsiteY109" fmla="*/ 5044827 h 6858000"/>
              <a:gd name="connsiteX110" fmla="*/ 1936931 w 7472601"/>
              <a:gd name="connsiteY110" fmla="*/ 5093954 h 6858000"/>
              <a:gd name="connsiteX111" fmla="*/ 2195868 w 7472601"/>
              <a:gd name="connsiteY111" fmla="*/ 5396574 h 6858000"/>
              <a:gd name="connsiteX112" fmla="*/ 2088852 w 7472601"/>
              <a:gd name="connsiteY112" fmla="*/ 5166123 h 6858000"/>
              <a:gd name="connsiteX113" fmla="*/ 1958241 w 7472601"/>
              <a:gd name="connsiteY113" fmla="*/ 5067955 h 6858000"/>
              <a:gd name="connsiteX114" fmla="*/ 1903353 w 7472601"/>
              <a:gd name="connsiteY114" fmla="*/ 5044827 h 6858000"/>
              <a:gd name="connsiteX115" fmla="*/ 1979378 w 7472601"/>
              <a:gd name="connsiteY115" fmla="*/ 4769504 h 6858000"/>
              <a:gd name="connsiteX116" fmla="*/ 2882120 w 7472601"/>
              <a:gd name="connsiteY116" fmla="*/ 5064547 h 6858000"/>
              <a:gd name="connsiteX117" fmla="*/ 2793103 w 7472601"/>
              <a:gd name="connsiteY117" fmla="*/ 5039699 h 6858000"/>
              <a:gd name="connsiteX118" fmla="*/ 2770041 w 7472601"/>
              <a:gd name="connsiteY118" fmla="*/ 5033634 h 6858000"/>
              <a:gd name="connsiteX119" fmla="*/ 1979378 w 7472601"/>
              <a:gd name="connsiteY119" fmla="*/ 4769504 h 6858000"/>
              <a:gd name="connsiteX120" fmla="*/ 1927410 w 7472601"/>
              <a:gd name="connsiteY120" fmla="*/ 4716164 h 6858000"/>
              <a:gd name="connsiteX121" fmla="*/ 1959587 w 7472601"/>
              <a:gd name="connsiteY121" fmla="*/ 4728849 h 6858000"/>
              <a:gd name="connsiteX122" fmla="*/ 2777707 w 7472601"/>
              <a:gd name="connsiteY122" fmla="*/ 5003991 h 6858000"/>
              <a:gd name="connsiteX123" fmla="*/ 2800768 w 7472601"/>
              <a:gd name="connsiteY123" fmla="*/ 5010056 h 6858000"/>
              <a:gd name="connsiteX124" fmla="*/ 2879408 w 7472601"/>
              <a:gd name="connsiteY124" fmla="*/ 5031590 h 6858000"/>
              <a:gd name="connsiteX125" fmla="*/ 2862295 w 7472601"/>
              <a:gd name="connsiteY125" fmla="*/ 5022958 h 6858000"/>
              <a:gd name="connsiteX126" fmla="*/ 2813343 w 7472601"/>
              <a:gd name="connsiteY126" fmla="*/ 4998369 h 6858000"/>
              <a:gd name="connsiteX127" fmla="*/ 2646245 w 7472601"/>
              <a:gd name="connsiteY127" fmla="*/ 4930999 h 6858000"/>
              <a:gd name="connsiteX128" fmla="*/ 1999243 w 7472601"/>
              <a:gd name="connsiteY128" fmla="*/ 4730524 h 6858000"/>
              <a:gd name="connsiteX129" fmla="*/ 1979527 w 7472601"/>
              <a:gd name="connsiteY129" fmla="*/ 4726651 h 6858000"/>
              <a:gd name="connsiteX130" fmla="*/ 1927410 w 7472601"/>
              <a:gd name="connsiteY130" fmla="*/ 4716164 h 6858000"/>
              <a:gd name="connsiteX131" fmla="*/ 1997014 w 7472601"/>
              <a:gd name="connsiteY131" fmla="*/ 4698007 h 6858000"/>
              <a:gd name="connsiteX132" fmla="*/ 2005458 w 7472601"/>
              <a:gd name="connsiteY132" fmla="*/ 4699540 h 6858000"/>
              <a:gd name="connsiteX133" fmla="*/ 2657186 w 7472601"/>
              <a:gd name="connsiteY133" fmla="*/ 4901687 h 6858000"/>
              <a:gd name="connsiteX134" fmla="*/ 2826662 w 7472601"/>
              <a:gd name="connsiteY134" fmla="*/ 4970362 h 6858000"/>
              <a:gd name="connsiteX135" fmla="*/ 2876100 w 7472601"/>
              <a:gd name="connsiteY135" fmla="*/ 4995397 h 6858000"/>
              <a:gd name="connsiteX136" fmla="*/ 3042600 w 7472601"/>
              <a:gd name="connsiteY136" fmla="*/ 5059532 h 6858000"/>
              <a:gd name="connsiteX137" fmla="*/ 1997014 w 7472601"/>
              <a:gd name="connsiteY137" fmla="*/ 4698007 h 6858000"/>
              <a:gd name="connsiteX138" fmla="*/ 2305292 w 7472601"/>
              <a:gd name="connsiteY138" fmla="*/ 4219492 h 6858000"/>
              <a:gd name="connsiteX139" fmla="*/ 3360922 w 7472601"/>
              <a:gd name="connsiteY139" fmla="*/ 4529373 h 6858000"/>
              <a:gd name="connsiteX140" fmla="*/ 3492420 w 7472601"/>
              <a:gd name="connsiteY140" fmla="*/ 4510145 h 6858000"/>
              <a:gd name="connsiteX141" fmla="*/ 3364086 w 7472601"/>
              <a:gd name="connsiteY141" fmla="*/ 4480340 h 6858000"/>
              <a:gd name="connsiteX142" fmla="*/ 3225818 w 7472601"/>
              <a:gd name="connsiteY142" fmla="*/ 4411822 h 6858000"/>
              <a:gd name="connsiteX143" fmla="*/ 3129696 w 7472601"/>
              <a:gd name="connsiteY143" fmla="*/ 4360704 h 6858000"/>
              <a:gd name="connsiteX144" fmla="*/ 2814545 w 7472601"/>
              <a:gd name="connsiteY144" fmla="*/ 4282955 h 6858000"/>
              <a:gd name="connsiteX145" fmla="*/ 2305292 w 7472601"/>
              <a:gd name="connsiteY145" fmla="*/ 4219492 h 6858000"/>
              <a:gd name="connsiteX146" fmla="*/ 2626982 w 7472601"/>
              <a:gd name="connsiteY146" fmla="*/ 4206450 h 6858000"/>
              <a:gd name="connsiteX147" fmla="*/ 2490617 w 7472601"/>
              <a:gd name="connsiteY147" fmla="*/ 4206951 h 6858000"/>
              <a:gd name="connsiteX148" fmla="*/ 2819869 w 7472601"/>
              <a:gd name="connsiteY148" fmla="*/ 4252936 h 6858000"/>
              <a:gd name="connsiteX149" fmla="*/ 3143018 w 7472601"/>
              <a:gd name="connsiteY149" fmla="*/ 4332698 h 6858000"/>
              <a:gd name="connsiteX150" fmla="*/ 3241520 w 7472601"/>
              <a:gd name="connsiteY150" fmla="*/ 4385112 h 6858000"/>
              <a:gd name="connsiteX151" fmla="*/ 3374575 w 7472601"/>
              <a:gd name="connsiteY151" fmla="*/ 4451517 h 6858000"/>
              <a:gd name="connsiteX152" fmla="*/ 3505221 w 7472601"/>
              <a:gd name="connsiteY152" fmla="*/ 4480757 h 6858000"/>
              <a:gd name="connsiteX153" fmla="*/ 2626982 w 7472601"/>
              <a:gd name="connsiteY153" fmla="*/ 4206450 h 6858000"/>
              <a:gd name="connsiteX154" fmla="*/ 1310106 w 7472601"/>
              <a:gd name="connsiteY154" fmla="*/ 3943217 h 6858000"/>
              <a:gd name="connsiteX155" fmla="*/ 854994 w 7472601"/>
              <a:gd name="connsiteY155" fmla="*/ 4399136 h 6858000"/>
              <a:gd name="connsiteX156" fmla="*/ 742462 w 7472601"/>
              <a:gd name="connsiteY156" fmla="*/ 4594648 h 6858000"/>
              <a:gd name="connsiteX157" fmla="*/ 820602 w 7472601"/>
              <a:gd name="connsiteY157" fmla="*/ 4485915 h 6858000"/>
              <a:gd name="connsiteX158" fmla="*/ 878295 w 7472601"/>
              <a:gd name="connsiteY158" fmla="*/ 4403594 h 6858000"/>
              <a:gd name="connsiteX159" fmla="*/ 1240607 w 7472601"/>
              <a:gd name="connsiteY159" fmla="*/ 4010401 h 6858000"/>
              <a:gd name="connsiteX160" fmla="*/ 1310106 w 7472601"/>
              <a:gd name="connsiteY160" fmla="*/ 3943217 h 6858000"/>
              <a:gd name="connsiteX161" fmla="*/ 1423113 w 7472601"/>
              <a:gd name="connsiteY161" fmla="*/ 3874565 h 6858000"/>
              <a:gd name="connsiteX162" fmla="*/ 1260565 w 7472601"/>
              <a:gd name="connsiteY162" fmla="*/ 4031982 h 6858000"/>
              <a:gd name="connsiteX163" fmla="*/ 901900 w 7472601"/>
              <a:gd name="connsiteY163" fmla="*/ 4421236 h 6858000"/>
              <a:gd name="connsiteX164" fmla="*/ 845044 w 7472601"/>
              <a:gd name="connsiteY164" fmla="*/ 4502436 h 6858000"/>
              <a:gd name="connsiteX165" fmla="*/ 685926 w 7472601"/>
              <a:gd name="connsiteY165" fmla="*/ 4703069 h 6858000"/>
              <a:gd name="connsiteX166" fmla="*/ 684248 w 7472601"/>
              <a:gd name="connsiteY166" fmla="*/ 4706721 h 6858000"/>
              <a:gd name="connsiteX167" fmla="*/ 1423113 w 7472601"/>
              <a:gd name="connsiteY167" fmla="*/ 3874565 h 6858000"/>
              <a:gd name="connsiteX168" fmla="*/ 3316479 w 7472601"/>
              <a:gd name="connsiteY168" fmla="*/ 3872136 h 6858000"/>
              <a:gd name="connsiteX169" fmla="*/ 3546806 w 7472601"/>
              <a:gd name="connsiteY169" fmla="*/ 4356139 h 6858000"/>
              <a:gd name="connsiteX170" fmla="*/ 3364433 w 7472601"/>
              <a:gd name="connsiteY170" fmla="*/ 3953121 h 6858000"/>
              <a:gd name="connsiteX171" fmla="*/ 3316479 w 7472601"/>
              <a:gd name="connsiteY171" fmla="*/ 3872136 h 6858000"/>
              <a:gd name="connsiteX172" fmla="*/ 3291335 w 7472601"/>
              <a:gd name="connsiteY172" fmla="*/ 3767420 h 6858000"/>
              <a:gd name="connsiteX173" fmla="*/ 3390805 w 7472601"/>
              <a:gd name="connsiteY173" fmla="*/ 3937163 h 6858000"/>
              <a:gd name="connsiteX174" fmla="*/ 3579062 w 7472601"/>
              <a:gd name="connsiteY174" fmla="*/ 4359040 h 6858000"/>
              <a:gd name="connsiteX175" fmla="*/ 3467355 w 7472601"/>
              <a:gd name="connsiteY175" fmla="*/ 3988130 h 6858000"/>
              <a:gd name="connsiteX176" fmla="*/ 3310753 w 7472601"/>
              <a:gd name="connsiteY176" fmla="*/ 3787140 h 6858000"/>
              <a:gd name="connsiteX177" fmla="*/ 3291335 w 7472601"/>
              <a:gd name="connsiteY177" fmla="*/ 3767420 h 6858000"/>
              <a:gd name="connsiteX178" fmla="*/ 1635889 w 7472601"/>
              <a:gd name="connsiteY178" fmla="*/ 3709494 h 6858000"/>
              <a:gd name="connsiteX179" fmla="*/ 1634800 w 7472601"/>
              <a:gd name="connsiteY179" fmla="*/ 3731111 h 6858000"/>
              <a:gd name="connsiteX180" fmla="*/ 1635889 w 7472601"/>
              <a:gd name="connsiteY180" fmla="*/ 3709494 h 6858000"/>
              <a:gd name="connsiteX181" fmla="*/ 1510397 w 7472601"/>
              <a:gd name="connsiteY181" fmla="*/ 3684705 h 6858000"/>
              <a:gd name="connsiteX182" fmla="*/ 1146550 w 7472601"/>
              <a:gd name="connsiteY182" fmla="*/ 3802012 h 6858000"/>
              <a:gd name="connsiteX183" fmla="*/ 698834 w 7472601"/>
              <a:gd name="connsiteY183" fmla="*/ 3952272 h 6858000"/>
              <a:gd name="connsiteX184" fmla="*/ 34256 w 7472601"/>
              <a:gd name="connsiteY184" fmla="*/ 4347603 h 6858000"/>
              <a:gd name="connsiteX185" fmla="*/ 527241 w 7472601"/>
              <a:gd name="connsiteY185" fmla="*/ 4065078 h 6858000"/>
              <a:gd name="connsiteX186" fmla="*/ 1510397 w 7472601"/>
              <a:gd name="connsiteY186" fmla="*/ 3684705 h 6858000"/>
              <a:gd name="connsiteX187" fmla="*/ 1313114 w 7472601"/>
              <a:gd name="connsiteY187" fmla="*/ 3655216 h 6858000"/>
              <a:gd name="connsiteX188" fmla="*/ 1109304 w 7472601"/>
              <a:gd name="connsiteY188" fmla="*/ 3669030 h 6858000"/>
              <a:gd name="connsiteX189" fmla="*/ 8129 w 7472601"/>
              <a:gd name="connsiteY189" fmla="*/ 4330519 h 6858000"/>
              <a:gd name="connsiteX190" fmla="*/ 687572 w 7472601"/>
              <a:gd name="connsiteY190" fmla="*/ 3925629 h 6858000"/>
              <a:gd name="connsiteX191" fmla="*/ 1138365 w 7472601"/>
              <a:gd name="connsiteY191" fmla="*/ 3774515 h 6858000"/>
              <a:gd name="connsiteX192" fmla="*/ 1505579 w 7472601"/>
              <a:gd name="connsiteY192" fmla="*/ 3655526 h 6858000"/>
              <a:gd name="connsiteX193" fmla="*/ 1313114 w 7472601"/>
              <a:gd name="connsiteY193" fmla="*/ 3655216 h 6858000"/>
              <a:gd name="connsiteX194" fmla="*/ 3655073 w 7472601"/>
              <a:gd name="connsiteY194" fmla="*/ 3650884 h 6858000"/>
              <a:gd name="connsiteX195" fmla="*/ 3989938 w 7472601"/>
              <a:gd name="connsiteY195" fmla="*/ 3991685 h 6858000"/>
              <a:gd name="connsiteX196" fmla="*/ 4393907 w 7472601"/>
              <a:gd name="connsiteY196" fmla="*/ 4261258 h 6858000"/>
              <a:gd name="connsiteX197" fmla="*/ 4648051 w 7472601"/>
              <a:gd name="connsiteY197" fmla="*/ 4374051 h 6858000"/>
              <a:gd name="connsiteX198" fmla="*/ 4383389 w 7472601"/>
              <a:gd name="connsiteY198" fmla="*/ 4184369 h 6858000"/>
              <a:gd name="connsiteX199" fmla="*/ 4165508 w 7472601"/>
              <a:gd name="connsiteY199" fmla="*/ 4035196 h 6858000"/>
              <a:gd name="connsiteX200" fmla="*/ 4068162 w 7472601"/>
              <a:gd name="connsiteY200" fmla="*/ 3953394 h 6858000"/>
              <a:gd name="connsiteX201" fmla="*/ 3981416 w 7472601"/>
              <a:gd name="connsiteY201" fmla="*/ 3880482 h 6858000"/>
              <a:gd name="connsiteX202" fmla="*/ 3800147 w 7472601"/>
              <a:gd name="connsiteY202" fmla="*/ 3749872 h 6858000"/>
              <a:gd name="connsiteX203" fmla="*/ 3655073 w 7472601"/>
              <a:gd name="connsiteY203" fmla="*/ 3650884 h 6858000"/>
              <a:gd name="connsiteX204" fmla="*/ 3670252 w 7472601"/>
              <a:gd name="connsiteY204" fmla="*/ 3622798 h 6858000"/>
              <a:gd name="connsiteX205" fmla="*/ 3817258 w 7472601"/>
              <a:gd name="connsiteY205" fmla="*/ 3723577 h 6858000"/>
              <a:gd name="connsiteX206" fmla="*/ 4000461 w 7472601"/>
              <a:gd name="connsiteY206" fmla="*/ 3855966 h 6858000"/>
              <a:gd name="connsiteX207" fmla="*/ 4088180 w 7472601"/>
              <a:gd name="connsiteY207" fmla="*/ 3929774 h 6858000"/>
              <a:gd name="connsiteX208" fmla="*/ 4184555 w 7472601"/>
              <a:gd name="connsiteY208" fmla="*/ 4010683 h 6858000"/>
              <a:gd name="connsiteX209" fmla="*/ 4399563 w 7472601"/>
              <a:gd name="connsiteY209" fmla="*/ 4158106 h 6858000"/>
              <a:gd name="connsiteX210" fmla="*/ 4684469 w 7472601"/>
              <a:gd name="connsiteY210" fmla="*/ 4364680 h 6858000"/>
              <a:gd name="connsiteX211" fmla="*/ 4690271 w 7472601"/>
              <a:gd name="connsiteY211" fmla="*/ 4370034 h 6858000"/>
              <a:gd name="connsiteX212" fmla="*/ 4136093 w 7472601"/>
              <a:gd name="connsiteY212" fmla="*/ 3858466 h 6858000"/>
              <a:gd name="connsiteX213" fmla="*/ 3670252 w 7472601"/>
              <a:gd name="connsiteY213" fmla="*/ 3622798 h 6858000"/>
              <a:gd name="connsiteX214" fmla="*/ 4440129 w 7472601"/>
              <a:gd name="connsiteY214" fmla="*/ 3448571 h 6858000"/>
              <a:gd name="connsiteX215" fmla="*/ 4856525 w 7472601"/>
              <a:gd name="connsiteY215" fmla="*/ 3915351 h 6858000"/>
              <a:gd name="connsiteX216" fmla="*/ 5059055 w 7472601"/>
              <a:gd name="connsiteY216" fmla="*/ 4108918 h 6858000"/>
              <a:gd name="connsiteX217" fmla="*/ 5290070 w 7472601"/>
              <a:gd name="connsiteY217" fmla="*/ 4263619 h 6858000"/>
              <a:gd name="connsiteX218" fmla="*/ 4834991 w 7472601"/>
              <a:gd name="connsiteY218" fmla="*/ 3830985 h 6858000"/>
              <a:gd name="connsiteX219" fmla="*/ 4440129 w 7472601"/>
              <a:gd name="connsiteY219" fmla="*/ 3448571 h 6858000"/>
              <a:gd name="connsiteX220" fmla="*/ 4441737 w 7472601"/>
              <a:gd name="connsiteY220" fmla="*/ 3399734 h 6858000"/>
              <a:gd name="connsiteX221" fmla="*/ 4431236 w 7472601"/>
              <a:gd name="connsiteY221" fmla="*/ 3400954 h 6858000"/>
              <a:gd name="connsiteX222" fmla="*/ 4557150 w 7472601"/>
              <a:gd name="connsiteY222" fmla="*/ 3510023 h 6858000"/>
              <a:gd name="connsiteX223" fmla="*/ 4856936 w 7472601"/>
              <a:gd name="connsiteY223" fmla="*/ 3809146 h 6858000"/>
              <a:gd name="connsiteX224" fmla="*/ 5111996 w 7472601"/>
              <a:gd name="connsiteY224" fmla="*/ 4065759 h 6858000"/>
              <a:gd name="connsiteX225" fmla="*/ 5388878 w 7472601"/>
              <a:gd name="connsiteY225" fmla="*/ 4300185 h 6858000"/>
              <a:gd name="connsiteX226" fmla="*/ 5425556 w 7472601"/>
              <a:gd name="connsiteY226" fmla="*/ 4308967 h 6858000"/>
              <a:gd name="connsiteX227" fmla="*/ 4943646 w 7472601"/>
              <a:gd name="connsiteY227" fmla="*/ 3822916 h 6858000"/>
              <a:gd name="connsiteX228" fmla="*/ 4594837 w 7472601"/>
              <a:gd name="connsiteY228" fmla="*/ 3532274 h 6858000"/>
              <a:gd name="connsiteX229" fmla="*/ 4441737 w 7472601"/>
              <a:gd name="connsiteY229" fmla="*/ 3399734 h 6858000"/>
              <a:gd name="connsiteX230" fmla="*/ 5425834 w 7472601"/>
              <a:gd name="connsiteY230" fmla="*/ 3162785 h 6858000"/>
              <a:gd name="connsiteX231" fmla="*/ 5401644 w 7472601"/>
              <a:gd name="connsiteY231" fmla="*/ 3617847 h 6858000"/>
              <a:gd name="connsiteX232" fmla="*/ 5467256 w 7472601"/>
              <a:gd name="connsiteY232" fmla="*/ 4175494 h 6858000"/>
              <a:gd name="connsiteX233" fmla="*/ 5448069 w 7472601"/>
              <a:gd name="connsiteY233" fmla="*/ 3567554 h 6858000"/>
              <a:gd name="connsiteX234" fmla="*/ 5425834 w 7472601"/>
              <a:gd name="connsiteY234" fmla="*/ 3162785 h 6858000"/>
              <a:gd name="connsiteX235" fmla="*/ 1318687 w 7472601"/>
              <a:gd name="connsiteY235" fmla="*/ 3113840 h 6858000"/>
              <a:gd name="connsiteX236" fmla="*/ 1066793 w 7472601"/>
              <a:gd name="connsiteY236" fmla="*/ 3212171 h 6858000"/>
              <a:gd name="connsiteX237" fmla="*/ 993319 w 7472601"/>
              <a:gd name="connsiteY237" fmla="*/ 3247648 h 6858000"/>
              <a:gd name="connsiteX238" fmla="*/ 853081 w 7472601"/>
              <a:gd name="connsiteY238" fmla="*/ 3312410 h 6858000"/>
              <a:gd name="connsiteX239" fmla="*/ 805957 w 7472601"/>
              <a:gd name="connsiteY239" fmla="*/ 3330443 h 6858000"/>
              <a:gd name="connsiteX240" fmla="*/ 1318687 w 7472601"/>
              <a:gd name="connsiteY240" fmla="*/ 3113840 h 6858000"/>
              <a:gd name="connsiteX241" fmla="*/ 5453702 w 7472601"/>
              <a:gd name="connsiteY241" fmla="*/ 3090882 h 6858000"/>
              <a:gd name="connsiteX242" fmla="*/ 5480135 w 7472601"/>
              <a:gd name="connsiteY242" fmla="*/ 3565802 h 6858000"/>
              <a:gd name="connsiteX243" fmla="*/ 5499023 w 7472601"/>
              <a:gd name="connsiteY243" fmla="*/ 4166310 h 6858000"/>
              <a:gd name="connsiteX244" fmla="*/ 5547022 w 7472601"/>
              <a:gd name="connsiteY244" fmla="*/ 3607838 h 6858000"/>
              <a:gd name="connsiteX245" fmla="*/ 5515964 w 7472601"/>
              <a:gd name="connsiteY245" fmla="*/ 3378541 h 6858000"/>
              <a:gd name="connsiteX246" fmla="*/ 5453702 w 7472601"/>
              <a:gd name="connsiteY246" fmla="*/ 3090882 h 6858000"/>
              <a:gd name="connsiteX247" fmla="*/ 1238695 w 7472601"/>
              <a:gd name="connsiteY247" fmla="*/ 3076820 h 6858000"/>
              <a:gd name="connsiteX248" fmla="*/ 716371 w 7472601"/>
              <a:gd name="connsiteY248" fmla="*/ 3293249 h 6858000"/>
              <a:gd name="connsiteX249" fmla="*/ 579522 w 7472601"/>
              <a:gd name="connsiteY249" fmla="*/ 3371759 h 6858000"/>
              <a:gd name="connsiteX250" fmla="*/ 600288 w 7472601"/>
              <a:gd name="connsiteY250" fmla="*/ 3365555 h 6858000"/>
              <a:gd name="connsiteX251" fmla="*/ 840692 w 7472601"/>
              <a:gd name="connsiteY251" fmla="*/ 3284921 h 6858000"/>
              <a:gd name="connsiteX252" fmla="*/ 979248 w 7472601"/>
              <a:gd name="connsiteY252" fmla="*/ 3221003 h 6858000"/>
              <a:gd name="connsiteX253" fmla="*/ 1053282 w 7472601"/>
              <a:gd name="connsiteY253" fmla="*/ 3185247 h 6858000"/>
              <a:gd name="connsiteX254" fmla="*/ 1320603 w 7472601"/>
              <a:gd name="connsiteY254" fmla="*/ 3081281 h 6858000"/>
              <a:gd name="connsiteX255" fmla="*/ 1238695 w 7472601"/>
              <a:gd name="connsiteY255" fmla="*/ 3076820 h 6858000"/>
              <a:gd name="connsiteX256" fmla="*/ 5425627 w 7472601"/>
              <a:gd name="connsiteY256" fmla="*/ 2954192 h 6858000"/>
              <a:gd name="connsiteX257" fmla="*/ 5470770 w 7472601"/>
              <a:gd name="connsiteY257" fmla="*/ 3005435 h 6858000"/>
              <a:gd name="connsiteX258" fmla="*/ 5519779 w 7472601"/>
              <a:gd name="connsiteY258" fmla="*/ 4359223 h 6858000"/>
              <a:gd name="connsiteX259" fmla="*/ 5520293 w 7472601"/>
              <a:gd name="connsiteY259" fmla="*/ 4360602 h 6858000"/>
              <a:gd name="connsiteX260" fmla="*/ 5767221 w 7472601"/>
              <a:gd name="connsiteY260" fmla="*/ 4665564 h 6858000"/>
              <a:gd name="connsiteX261" fmla="*/ 6937169 w 7472601"/>
              <a:gd name="connsiteY261" fmla="*/ 4815941 h 6858000"/>
              <a:gd name="connsiteX262" fmla="*/ 6953922 w 7472601"/>
              <a:gd name="connsiteY262" fmla="*/ 4890068 h 6858000"/>
              <a:gd name="connsiteX263" fmla="*/ 6071359 w 7472601"/>
              <a:gd name="connsiteY263" fmla="*/ 4770770 h 6858000"/>
              <a:gd name="connsiteX264" fmla="*/ 6038839 w 7472601"/>
              <a:gd name="connsiteY264" fmla="*/ 4764474 h 6858000"/>
              <a:gd name="connsiteX265" fmla="*/ 6038706 w 7472601"/>
              <a:gd name="connsiteY265" fmla="*/ 4763847 h 6858000"/>
              <a:gd name="connsiteX266" fmla="*/ 6037784 w 7472601"/>
              <a:gd name="connsiteY266" fmla="*/ 4764270 h 6858000"/>
              <a:gd name="connsiteX267" fmla="*/ 6038839 w 7472601"/>
              <a:gd name="connsiteY267" fmla="*/ 4764474 h 6858000"/>
              <a:gd name="connsiteX268" fmla="*/ 6040338 w 7472601"/>
              <a:gd name="connsiteY268" fmla="*/ 4771418 h 6858000"/>
              <a:gd name="connsiteX269" fmla="*/ 6024488 w 7472601"/>
              <a:gd name="connsiteY269" fmla="*/ 4809903 h 6858000"/>
              <a:gd name="connsiteX270" fmla="*/ 5599771 w 7472601"/>
              <a:gd name="connsiteY270" fmla="*/ 5509652 h 6858000"/>
              <a:gd name="connsiteX271" fmla="*/ 5548843 w 7472601"/>
              <a:gd name="connsiteY271" fmla="*/ 5563845 h 6858000"/>
              <a:gd name="connsiteX272" fmla="*/ 5940952 w 7472601"/>
              <a:gd name="connsiteY272" fmla="*/ 6250028 h 6858000"/>
              <a:gd name="connsiteX273" fmla="*/ 6043441 w 7472601"/>
              <a:gd name="connsiteY273" fmla="*/ 6665847 h 6858000"/>
              <a:gd name="connsiteX274" fmla="*/ 6093432 w 7472601"/>
              <a:gd name="connsiteY274" fmla="*/ 6858000 h 6858000"/>
              <a:gd name="connsiteX275" fmla="*/ 6034344 w 7472601"/>
              <a:gd name="connsiteY275" fmla="*/ 6858000 h 6858000"/>
              <a:gd name="connsiteX276" fmla="*/ 6026679 w 7472601"/>
              <a:gd name="connsiteY276" fmla="*/ 6836959 h 6858000"/>
              <a:gd name="connsiteX277" fmla="*/ 5800441 w 7472601"/>
              <a:gd name="connsiteY277" fmla="*/ 6335286 h 6858000"/>
              <a:gd name="connsiteX278" fmla="*/ 5526562 w 7472601"/>
              <a:gd name="connsiteY278" fmla="*/ 5705388 h 6858000"/>
              <a:gd name="connsiteX279" fmla="*/ 5519640 w 7472601"/>
              <a:gd name="connsiteY279" fmla="*/ 5683774 h 6858000"/>
              <a:gd name="connsiteX280" fmla="*/ 5844559 w 7472601"/>
              <a:gd name="connsiteY280" fmla="*/ 6553349 h 6858000"/>
              <a:gd name="connsiteX281" fmla="*/ 5975994 w 7472601"/>
              <a:gd name="connsiteY281" fmla="*/ 6858000 h 6858000"/>
              <a:gd name="connsiteX282" fmla="*/ 5898547 w 7472601"/>
              <a:gd name="connsiteY282" fmla="*/ 6858000 h 6858000"/>
              <a:gd name="connsiteX283" fmla="*/ 5682041 w 7472601"/>
              <a:gd name="connsiteY283" fmla="*/ 6355860 h 6858000"/>
              <a:gd name="connsiteX284" fmla="*/ 5461758 w 7472601"/>
              <a:gd name="connsiteY284" fmla="*/ 5820220 h 6858000"/>
              <a:gd name="connsiteX285" fmla="*/ 5237282 w 7472601"/>
              <a:gd name="connsiteY285" fmla="*/ 6579086 h 6858000"/>
              <a:gd name="connsiteX286" fmla="*/ 5115009 w 7472601"/>
              <a:gd name="connsiteY286" fmla="*/ 6858000 h 6858000"/>
              <a:gd name="connsiteX287" fmla="*/ 5028074 w 7472601"/>
              <a:gd name="connsiteY287" fmla="*/ 6858000 h 6858000"/>
              <a:gd name="connsiteX288" fmla="*/ 5079508 w 7472601"/>
              <a:gd name="connsiteY288" fmla="*/ 6749074 h 6858000"/>
              <a:gd name="connsiteX289" fmla="*/ 5371846 w 7472601"/>
              <a:gd name="connsiteY289" fmla="*/ 5924413 h 6858000"/>
              <a:gd name="connsiteX290" fmla="*/ 5270512 w 7472601"/>
              <a:gd name="connsiteY290" fmla="*/ 6138975 h 6858000"/>
              <a:gd name="connsiteX291" fmla="*/ 5062409 w 7472601"/>
              <a:gd name="connsiteY291" fmla="*/ 6653544 h 6858000"/>
              <a:gd name="connsiteX292" fmla="*/ 5036628 w 7472601"/>
              <a:gd name="connsiteY292" fmla="*/ 6754247 h 6858000"/>
              <a:gd name="connsiteX293" fmla="*/ 5009112 w 7472601"/>
              <a:gd name="connsiteY293" fmla="*/ 6858000 h 6858000"/>
              <a:gd name="connsiteX294" fmla="*/ 4976679 w 7472601"/>
              <a:gd name="connsiteY294" fmla="*/ 6858000 h 6858000"/>
              <a:gd name="connsiteX295" fmla="*/ 5006537 w 7472601"/>
              <a:gd name="connsiteY295" fmla="*/ 6747068 h 6858000"/>
              <a:gd name="connsiteX296" fmla="*/ 5032723 w 7472601"/>
              <a:gd name="connsiteY296" fmla="*/ 6644957 h 6858000"/>
              <a:gd name="connsiteX297" fmla="*/ 5242949 w 7472601"/>
              <a:gd name="connsiteY297" fmla="*/ 6125175 h 6858000"/>
              <a:gd name="connsiteX298" fmla="*/ 5286321 w 7472601"/>
              <a:gd name="connsiteY298" fmla="*/ 6033555 h 6858000"/>
              <a:gd name="connsiteX299" fmla="*/ 5008210 w 7472601"/>
              <a:gd name="connsiteY299" fmla="*/ 6649194 h 6858000"/>
              <a:gd name="connsiteX300" fmla="*/ 4986321 w 7472601"/>
              <a:gd name="connsiteY300" fmla="*/ 6765687 h 6858000"/>
              <a:gd name="connsiteX301" fmla="*/ 4973474 w 7472601"/>
              <a:gd name="connsiteY301" fmla="*/ 6858000 h 6858000"/>
              <a:gd name="connsiteX302" fmla="*/ 4907178 w 7472601"/>
              <a:gd name="connsiteY302" fmla="*/ 6858000 h 6858000"/>
              <a:gd name="connsiteX303" fmla="*/ 4910810 w 7472601"/>
              <a:gd name="connsiteY303" fmla="*/ 6829660 h 6858000"/>
              <a:gd name="connsiteX304" fmla="*/ 4987461 w 7472601"/>
              <a:gd name="connsiteY304" fmla="*/ 6432994 h 6858000"/>
              <a:gd name="connsiteX305" fmla="*/ 5179262 w 7472601"/>
              <a:gd name="connsiteY305" fmla="*/ 6035044 h 6858000"/>
              <a:gd name="connsiteX306" fmla="*/ 4689678 w 7472601"/>
              <a:gd name="connsiteY306" fmla="*/ 6440241 h 6858000"/>
              <a:gd name="connsiteX307" fmla="*/ 4477543 w 7472601"/>
              <a:gd name="connsiteY307" fmla="*/ 6674836 h 6858000"/>
              <a:gd name="connsiteX308" fmla="*/ 4329957 w 7472601"/>
              <a:gd name="connsiteY308" fmla="*/ 6858000 h 6858000"/>
              <a:gd name="connsiteX309" fmla="*/ 4218595 w 7472601"/>
              <a:gd name="connsiteY309" fmla="*/ 6858000 h 6858000"/>
              <a:gd name="connsiteX310" fmla="*/ 4368888 w 7472601"/>
              <a:gd name="connsiteY310" fmla="*/ 6668412 h 6858000"/>
              <a:gd name="connsiteX311" fmla="*/ 4563091 w 7472601"/>
              <a:gd name="connsiteY311" fmla="*/ 6442508 h 6858000"/>
              <a:gd name="connsiteX312" fmla="*/ 5387324 w 7472601"/>
              <a:gd name="connsiteY312" fmla="*/ 5705830 h 6858000"/>
              <a:gd name="connsiteX313" fmla="*/ 5073620 w 7472601"/>
              <a:gd name="connsiteY313" fmla="*/ 5955437 h 6858000"/>
              <a:gd name="connsiteX314" fmla="*/ 4689789 w 7472601"/>
              <a:gd name="connsiteY314" fmla="*/ 6268382 h 6858000"/>
              <a:gd name="connsiteX315" fmla="*/ 4418722 w 7472601"/>
              <a:gd name="connsiteY315" fmla="*/ 6570886 h 6858000"/>
              <a:gd name="connsiteX316" fmla="*/ 4214944 w 7472601"/>
              <a:gd name="connsiteY316" fmla="*/ 6858000 h 6858000"/>
              <a:gd name="connsiteX317" fmla="*/ 4177898 w 7472601"/>
              <a:gd name="connsiteY317" fmla="*/ 6858000 h 6858000"/>
              <a:gd name="connsiteX318" fmla="*/ 4391597 w 7472601"/>
              <a:gd name="connsiteY318" fmla="*/ 6556370 h 6858000"/>
              <a:gd name="connsiteX319" fmla="*/ 4668889 w 7472601"/>
              <a:gd name="connsiteY319" fmla="*/ 6246399 h 6858000"/>
              <a:gd name="connsiteX320" fmla="*/ 5055427 w 7472601"/>
              <a:gd name="connsiteY320" fmla="*/ 5931476 h 6858000"/>
              <a:gd name="connsiteX321" fmla="*/ 5371814 w 7472601"/>
              <a:gd name="connsiteY321" fmla="*/ 5678975 h 6858000"/>
              <a:gd name="connsiteX322" fmla="*/ 4987918 w 7472601"/>
              <a:gd name="connsiteY322" fmla="*/ 5838701 h 6858000"/>
              <a:gd name="connsiteX323" fmla="*/ 4317146 w 7472601"/>
              <a:gd name="connsiteY323" fmla="*/ 6587716 h 6858000"/>
              <a:gd name="connsiteX324" fmla="*/ 4171627 w 7472601"/>
              <a:gd name="connsiteY324" fmla="*/ 6858000 h 6858000"/>
              <a:gd name="connsiteX325" fmla="*/ 4081585 w 7472601"/>
              <a:gd name="connsiteY325" fmla="*/ 6858000 h 6858000"/>
              <a:gd name="connsiteX326" fmla="*/ 4238603 w 7472601"/>
              <a:gd name="connsiteY326" fmla="*/ 6559341 h 6858000"/>
              <a:gd name="connsiteX327" fmla="*/ 4778333 w 7472601"/>
              <a:gd name="connsiteY327" fmla="*/ 5873626 h 6858000"/>
              <a:gd name="connsiteX328" fmla="*/ 5414185 w 7472601"/>
              <a:gd name="connsiteY328" fmla="*/ 5573882 h 6858000"/>
              <a:gd name="connsiteX329" fmla="*/ 5959648 w 7472601"/>
              <a:gd name="connsiteY329" fmla="*/ 4760797 h 6858000"/>
              <a:gd name="connsiteX330" fmla="*/ 5355019 w 7472601"/>
              <a:gd name="connsiteY330" fmla="*/ 4734672 h 6858000"/>
              <a:gd name="connsiteX331" fmla="*/ 5083565 w 7472601"/>
              <a:gd name="connsiteY331" fmla="*/ 5179121 h 6858000"/>
              <a:gd name="connsiteX332" fmla="*/ 4713577 w 7472601"/>
              <a:gd name="connsiteY332" fmla="*/ 5616803 h 6858000"/>
              <a:gd name="connsiteX333" fmla="*/ 3989559 w 7472601"/>
              <a:gd name="connsiteY333" fmla="*/ 6145945 h 6858000"/>
              <a:gd name="connsiteX334" fmla="*/ 3939824 w 7472601"/>
              <a:gd name="connsiteY334" fmla="*/ 6066900 h 6858000"/>
              <a:gd name="connsiteX335" fmla="*/ 4584537 w 7472601"/>
              <a:gd name="connsiteY335" fmla="*/ 5324826 h 6858000"/>
              <a:gd name="connsiteX336" fmla="*/ 5037105 w 7472601"/>
              <a:gd name="connsiteY336" fmla="*/ 5088765 h 6858000"/>
              <a:gd name="connsiteX337" fmla="*/ 5039930 w 7472601"/>
              <a:gd name="connsiteY337" fmla="*/ 5089585 h 6858000"/>
              <a:gd name="connsiteX338" fmla="*/ 5263764 w 7472601"/>
              <a:gd name="connsiteY338" fmla="*/ 4735525 h 6858000"/>
              <a:gd name="connsiteX339" fmla="*/ 4086300 w 7472601"/>
              <a:gd name="connsiteY339" fmla="*/ 4884599 h 6858000"/>
              <a:gd name="connsiteX340" fmla="*/ 4085485 w 7472601"/>
              <a:gd name="connsiteY340" fmla="*/ 4899070 h 6858000"/>
              <a:gd name="connsiteX341" fmla="*/ 3871915 w 7472601"/>
              <a:gd name="connsiteY341" fmla="*/ 5253645 h 6858000"/>
              <a:gd name="connsiteX342" fmla="*/ 3799374 w 7472601"/>
              <a:gd name="connsiteY342" fmla="*/ 5466127 h 6858000"/>
              <a:gd name="connsiteX343" fmla="*/ 3498850 w 7472601"/>
              <a:gd name="connsiteY343" fmla="*/ 6661888 h 6858000"/>
              <a:gd name="connsiteX344" fmla="*/ 3399216 w 7472601"/>
              <a:gd name="connsiteY344" fmla="*/ 6858000 h 6858000"/>
              <a:gd name="connsiteX345" fmla="*/ 3303688 w 7472601"/>
              <a:gd name="connsiteY345" fmla="*/ 6858000 h 6858000"/>
              <a:gd name="connsiteX346" fmla="*/ 3391774 w 7472601"/>
              <a:gd name="connsiteY346" fmla="*/ 6697181 h 6858000"/>
              <a:gd name="connsiteX347" fmla="*/ 3735540 w 7472601"/>
              <a:gd name="connsiteY347" fmla="*/ 5546923 h 6858000"/>
              <a:gd name="connsiteX348" fmla="*/ 3729438 w 7472601"/>
              <a:gd name="connsiteY348" fmla="*/ 5569058 h 6858000"/>
              <a:gd name="connsiteX349" fmla="*/ 3707782 w 7472601"/>
              <a:gd name="connsiteY349" fmla="*/ 5644908 h 6858000"/>
              <a:gd name="connsiteX350" fmla="*/ 3583827 w 7472601"/>
              <a:gd name="connsiteY350" fmla="*/ 6039215 h 6858000"/>
              <a:gd name="connsiteX351" fmla="*/ 3547861 w 7472601"/>
              <a:gd name="connsiteY351" fmla="*/ 6129609 h 6858000"/>
              <a:gd name="connsiteX352" fmla="*/ 3490905 w 7472601"/>
              <a:gd name="connsiteY352" fmla="*/ 6277660 h 6858000"/>
              <a:gd name="connsiteX353" fmla="*/ 3455859 w 7472601"/>
              <a:gd name="connsiteY353" fmla="*/ 6391301 h 6858000"/>
              <a:gd name="connsiteX354" fmla="*/ 3429112 w 7472601"/>
              <a:gd name="connsiteY354" fmla="*/ 6479469 h 6858000"/>
              <a:gd name="connsiteX355" fmla="*/ 3304862 w 7472601"/>
              <a:gd name="connsiteY355" fmla="*/ 6796476 h 6858000"/>
              <a:gd name="connsiteX356" fmla="*/ 3276071 w 7472601"/>
              <a:gd name="connsiteY356" fmla="*/ 6858000 h 6858000"/>
              <a:gd name="connsiteX357" fmla="*/ 3240805 w 7472601"/>
              <a:gd name="connsiteY357" fmla="*/ 6858000 h 6858000"/>
              <a:gd name="connsiteX358" fmla="*/ 3275917 w 7472601"/>
              <a:gd name="connsiteY358" fmla="*/ 6783192 h 6858000"/>
              <a:gd name="connsiteX359" fmla="*/ 3399358 w 7472601"/>
              <a:gd name="connsiteY359" fmla="*/ 6469011 h 6858000"/>
              <a:gd name="connsiteX360" fmla="*/ 3425650 w 7472601"/>
              <a:gd name="connsiteY360" fmla="*/ 6381333 h 6858000"/>
              <a:gd name="connsiteX361" fmla="*/ 3460661 w 7472601"/>
              <a:gd name="connsiteY361" fmla="*/ 6266763 h 6858000"/>
              <a:gd name="connsiteX362" fmla="*/ 3518021 w 7472601"/>
              <a:gd name="connsiteY362" fmla="*/ 6117298 h 6858000"/>
              <a:gd name="connsiteX363" fmla="*/ 3554035 w 7472601"/>
              <a:gd name="connsiteY363" fmla="*/ 6027832 h 6858000"/>
              <a:gd name="connsiteX364" fmla="*/ 3677174 w 7472601"/>
              <a:gd name="connsiteY364" fmla="*/ 5636351 h 6858000"/>
              <a:gd name="connsiteX365" fmla="*/ 3698819 w 7472601"/>
              <a:gd name="connsiteY365" fmla="*/ 5560503 h 6858000"/>
              <a:gd name="connsiteX366" fmla="*/ 3702094 w 7472601"/>
              <a:gd name="connsiteY366" fmla="*/ 5549194 h 6858000"/>
              <a:gd name="connsiteX367" fmla="*/ 3398355 w 7472601"/>
              <a:gd name="connsiteY367" fmla="*/ 6094603 h 6858000"/>
              <a:gd name="connsiteX368" fmla="*/ 3193941 w 7472601"/>
              <a:gd name="connsiteY368" fmla="*/ 6798775 h 6858000"/>
              <a:gd name="connsiteX369" fmla="*/ 3184140 w 7472601"/>
              <a:gd name="connsiteY369" fmla="*/ 6858000 h 6858000"/>
              <a:gd name="connsiteX370" fmla="*/ 3099978 w 7472601"/>
              <a:gd name="connsiteY370" fmla="*/ 6858000 h 6858000"/>
              <a:gd name="connsiteX371" fmla="*/ 3101556 w 7472601"/>
              <a:gd name="connsiteY371" fmla="*/ 6843337 h 6858000"/>
              <a:gd name="connsiteX372" fmla="*/ 3370162 w 7472601"/>
              <a:gd name="connsiteY372" fmla="*/ 5785550 h 6858000"/>
              <a:gd name="connsiteX373" fmla="*/ 3746477 w 7472601"/>
              <a:gd name="connsiteY373" fmla="*/ 5377889 h 6858000"/>
              <a:gd name="connsiteX374" fmla="*/ 3863399 w 7472601"/>
              <a:gd name="connsiteY374" fmla="*/ 5087257 h 6858000"/>
              <a:gd name="connsiteX375" fmla="*/ 3968712 w 7472601"/>
              <a:gd name="connsiteY375" fmla="*/ 4913989 h 6858000"/>
              <a:gd name="connsiteX376" fmla="*/ 2792390 w 7472601"/>
              <a:gd name="connsiteY376" fmla="*/ 5382974 h 6858000"/>
              <a:gd name="connsiteX377" fmla="*/ 2714982 w 7472601"/>
              <a:gd name="connsiteY377" fmla="*/ 5427051 h 6858000"/>
              <a:gd name="connsiteX378" fmla="*/ 2813361 w 7472601"/>
              <a:gd name="connsiteY378" fmla="*/ 6023912 h 6858000"/>
              <a:gd name="connsiteX379" fmla="*/ 2688430 w 7472601"/>
              <a:gd name="connsiteY379" fmla="*/ 6801564 h 6858000"/>
              <a:gd name="connsiteX380" fmla="*/ 2629626 w 7472601"/>
              <a:gd name="connsiteY380" fmla="*/ 6763394 h 6858000"/>
              <a:gd name="connsiteX381" fmla="*/ 2565328 w 7472601"/>
              <a:gd name="connsiteY381" fmla="*/ 5516399 h 6858000"/>
              <a:gd name="connsiteX382" fmla="*/ 1922999 w 7472601"/>
              <a:gd name="connsiteY382" fmla="*/ 5980343 h 6858000"/>
              <a:gd name="connsiteX383" fmla="*/ 1950261 w 7472601"/>
              <a:gd name="connsiteY383" fmla="*/ 6405858 h 6858000"/>
              <a:gd name="connsiteX384" fmla="*/ 2365554 w 7472601"/>
              <a:gd name="connsiteY384" fmla="*/ 6759107 h 6858000"/>
              <a:gd name="connsiteX385" fmla="*/ 2424142 w 7472601"/>
              <a:gd name="connsiteY385" fmla="*/ 6858000 h 6858000"/>
              <a:gd name="connsiteX386" fmla="*/ 2395994 w 7472601"/>
              <a:gd name="connsiteY386" fmla="*/ 6858000 h 6858000"/>
              <a:gd name="connsiteX387" fmla="*/ 2392863 w 7472601"/>
              <a:gd name="connsiteY387" fmla="*/ 6852964 h 6858000"/>
              <a:gd name="connsiteX388" fmla="*/ 2017589 w 7472601"/>
              <a:gd name="connsiteY388" fmla="*/ 6493982 h 6858000"/>
              <a:gd name="connsiteX389" fmla="*/ 2147336 w 7472601"/>
              <a:gd name="connsiteY389" fmla="*/ 6594052 h 6858000"/>
              <a:gd name="connsiteX390" fmla="*/ 2207047 w 7472601"/>
              <a:gd name="connsiteY390" fmla="*/ 6654540 h 6858000"/>
              <a:gd name="connsiteX391" fmla="*/ 2299106 w 7472601"/>
              <a:gd name="connsiteY391" fmla="*/ 6778931 h 6858000"/>
              <a:gd name="connsiteX392" fmla="*/ 2314430 w 7472601"/>
              <a:gd name="connsiteY392" fmla="*/ 6801144 h 6858000"/>
              <a:gd name="connsiteX393" fmla="*/ 2352406 w 7472601"/>
              <a:gd name="connsiteY393" fmla="*/ 6858000 h 6858000"/>
              <a:gd name="connsiteX394" fmla="*/ 2314492 w 7472601"/>
              <a:gd name="connsiteY394" fmla="*/ 6858000 h 6858000"/>
              <a:gd name="connsiteX395" fmla="*/ 2288095 w 7472601"/>
              <a:gd name="connsiteY395" fmla="*/ 6818030 h 6858000"/>
              <a:gd name="connsiteX396" fmla="*/ 2272768 w 7472601"/>
              <a:gd name="connsiteY396" fmla="*/ 6795822 h 6858000"/>
              <a:gd name="connsiteX397" fmla="*/ 2182715 w 7472601"/>
              <a:gd name="connsiteY397" fmla="*/ 6675071 h 6858000"/>
              <a:gd name="connsiteX398" fmla="*/ 2032061 w 7472601"/>
              <a:gd name="connsiteY398" fmla="*/ 6541380 h 6858000"/>
              <a:gd name="connsiteX399" fmla="*/ 2257220 w 7472601"/>
              <a:gd name="connsiteY399" fmla="*/ 6826257 h 6858000"/>
              <a:gd name="connsiteX400" fmla="*/ 2281324 w 7472601"/>
              <a:gd name="connsiteY400" fmla="*/ 6858000 h 6858000"/>
              <a:gd name="connsiteX401" fmla="*/ 2242860 w 7472601"/>
              <a:gd name="connsiteY401" fmla="*/ 6858000 h 6858000"/>
              <a:gd name="connsiteX402" fmla="*/ 2232818 w 7472601"/>
              <a:gd name="connsiteY402" fmla="*/ 6844926 h 6858000"/>
              <a:gd name="connsiteX403" fmla="*/ 1990172 w 7472601"/>
              <a:gd name="connsiteY403" fmla="*/ 6542121 h 6858000"/>
              <a:gd name="connsiteX404" fmla="*/ 2124090 w 7472601"/>
              <a:gd name="connsiteY404" fmla="*/ 6761017 h 6858000"/>
              <a:gd name="connsiteX405" fmla="*/ 2200380 w 7472601"/>
              <a:gd name="connsiteY405" fmla="*/ 6858000 h 6858000"/>
              <a:gd name="connsiteX406" fmla="*/ 2147507 w 7472601"/>
              <a:gd name="connsiteY406" fmla="*/ 6858000 h 6858000"/>
              <a:gd name="connsiteX407" fmla="*/ 2070668 w 7472601"/>
              <a:gd name="connsiteY407" fmla="*/ 6761520 h 6858000"/>
              <a:gd name="connsiteX408" fmla="*/ 1975142 w 7472601"/>
              <a:gd name="connsiteY408" fmla="*/ 6585570 h 6858000"/>
              <a:gd name="connsiteX409" fmla="*/ 2050035 w 7472601"/>
              <a:gd name="connsiteY409" fmla="*/ 6813345 h 6858000"/>
              <a:gd name="connsiteX410" fmla="*/ 2063025 w 7472601"/>
              <a:gd name="connsiteY410" fmla="*/ 6858000 h 6858000"/>
              <a:gd name="connsiteX411" fmla="*/ 2021675 w 7472601"/>
              <a:gd name="connsiteY411" fmla="*/ 6858000 h 6858000"/>
              <a:gd name="connsiteX412" fmla="*/ 2019308 w 7472601"/>
              <a:gd name="connsiteY412" fmla="*/ 6847118 h 6858000"/>
              <a:gd name="connsiteX413" fmla="*/ 1938835 w 7472601"/>
              <a:gd name="connsiteY413" fmla="*/ 6551160 h 6858000"/>
              <a:gd name="connsiteX414" fmla="*/ 1953230 w 7472601"/>
              <a:gd name="connsiteY414" fmla="*/ 6759699 h 6858000"/>
              <a:gd name="connsiteX415" fmla="*/ 1956763 w 7472601"/>
              <a:gd name="connsiteY415" fmla="*/ 6778191 h 6858000"/>
              <a:gd name="connsiteX416" fmla="*/ 1967925 w 7472601"/>
              <a:gd name="connsiteY416" fmla="*/ 6858000 h 6858000"/>
              <a:gd name="connsiteX417" fmla="*/ 1936622 w 7472601"/>
              <a:gd name="connsiteY417" fmla="*/ 6858000 h 6858000"/>
              <a:gd name="connsiteX418" fmla="*/ 1926261 w 7472601"/>
              <a:gd name="connsiteY418" fmla="*/ 6784064 h 6858000"/>
              <a:gd name="connsiteX419" fmla="*/ 1922724 w 7472601"/>
              <a:gd name="connsiteY419" fmla="*/ 6765577 h 6858000"/>
              <a:gd name="connsiteX420" fmla="*/ 1904650 w 7472601"/>
              <a:gd name="connsiteY420" fmla="*/ 6639616 h 6858000"/>
              <a:gd name="connsiteX421" fmla="*/ 1885273 w 7472601"/>
              <a:gd name="connsiteY421" fmla="*/ 6858000 h 6858000"/>
              <a:gd name="connsiteX422" fmla="*/ 1854363 w 7472601"/>
              <a:gd name="connsiteY422" fmla="*/ 6858000 h 6858000"/>
              <a:gd name="connsiteX423" fmla="*/ 1880391 w 7472601"/>
              <a:gd name="connsiteY423" fmla="*/ 6603796 h 6858000"/>
              <a:gd name="connsiteX424" fmla="*/ 1818273 w 7472601"/>
              <a:gd name="connsiteY424" fmla="*/ 6715729 h 6858000"/>
              <a:gd name="connsiteX425" fmla="*/ 1794691 w 7472601"/>
              <a:gd name="connsiteY425" fmla="*/ 6843239 h 6858000"/>
              <a:gd name="connsiteX426" fmla="*/ 1794914 w 7472601"/>
              <a:gd name="connsiteY426" fmla="*/ 6858000 h 6858000"/>
              <a:gd name="connsiteX427" fmla="*/ 1746128 w 7472601"/>
              <a:gd name="connsiteY427" fmla="*/ 6858000 h 6858000"/>
              <a:gd name="connsiteX428" fmla="*/ 1753934 w 7472601"/>
              <a:gd name="connsiteY428" fmla="*/ 6724796 h 6858000"/>
              <a:gd name="connsiteX429" fmla="*/ 1792053 w 7472601"/>
              <a:gd name="connsiteY429" fmla="*/ 6572396 h 6858000"/>
              <a:gd name="connsiteX430" fmla="*/ 1862248 w 7472601"/>
              <a:gd name="connsiteY430" fmla="*/ 6266397 h 6858000"/>
              <a:gd name="connsiteX431" fmla="*/ 1862250 w 7472601"/>
              <a:gd name="connsiteY431" fmla="*/ 6033531 h 6858000"/>
              <a:gd name="connsiteX432" fmla="*/ 1211999 w 7472601"/>
              <a:gd name="connsiteY432" fmla="*/ 6683610 h 6858000"/>
              <a:gd name="connsiteX433" fmla="*/ 1213266 w 7472601"/>
              <a:gd name="connsiteY433" fmla="*/ 6691947 h 6858000"/>
              <a:gd name="connsiteX434" fmla="*/ 1203370 w 7472601"/>
              <a:gd name="connsiteY434" fmla="*/ 6850676 h 6858000"/>
              <a:gd name="connsiteX435" fmla="*/ 1203671 w 7472601"/>
              <a:gd name="connsiteY435" fmla="*/ 6858000 h 6858000"/>
              <a:gd name="connsiteX436" fmla="*/ 1143180 w 7472601"/>
              <a:gd name="connsiteY436" fmla="*/ 6858000 h 6858000"/>
              <a:gd name="connsiteX437" fmla="*/ 1142176 w 7472601"/>
              <a:gd name="connsiteY437" fmla="*/ 6766045 h 6858000"/>
              <a:gd name="connsiteX438" fmla="*/ 1067484 w 7472601"/>
              <a:gd name="connsiteY438" fmla="*/ 6858000 h 6858000"/>
              <a:gd name="connsiteX439" fmla="*/ 953928 w 7472601"/>
              <a:gd name="connsiteY439" fmla="*/ 6858000 h 6858000"/>
              <a:gd name="connsiteX440" fmla="*/ 959715 w 7472601"/>
              <a:gd name="connsiteY440" fmla="*/ 6850185 h 6858000"/>
              <a:gd name="connsiteX441" fmla="*/ 1483788 w 7472601"/>
              <a:gd name="connsiteY441" fmla="*/ 6259174 h 6858000"/>
              <a:gd name="connsiteX442" fmla="*/ 1100671 w 7472601"/>
              <a:gd name="connsiteY442" fmla="*/ 6252137 h 6858000"/>
              <a:gd name="connsiteX443" fmla="*/ 1090144 w 7472601"/>
              <a:gd name="connsiteY443" fmla="*/ 6256748 h 6858000"/>
              <a:gd name="connsiteX444" fmla="*/ 1095872 w 7472601"/>
              <a:gd name="connsiteY444" fmla="*/ 6271892 h 6858000"/>
              <a:gd name="connsiteX445" fmla="*/ 262785 w 7472601"/>
              <a:gd name="connsiteY445" fmla="*/ 6845450 h 6858000"/>
              <a:gd name="connsiteX446" fmla="*/ 209968 w 7472601"/>
              <a:gd name="connsiteY446" fmla="*/ 6770713 h 6858000"/>
              <a:gd name="connsiteX447" fmla="*/ 873460 w 7472601"/>
              <a:gd name="connsiteY447" fmla="*/ 6253768 h 6858000"/>
              <a:gd name="connsiteX448" fmla="*/ 192686 w 7472601"/>
              <a:gd name="connsiteY448" fmla="*/ 5849257 h 6858000"/>
              <a:gd name="connsiteX449" fmla="*/ 4696 w 7472601"/>
              <a:gd name="connsiteY449" fmla="*/ 5697668 h 6858000"/>
              <a:gd name="connsiteX450" fmla="*/ 0 w 7472601"/>
              <a:gd name="connsiteY450" fmla="*/ 5689984 h 6858000"/>
              <a:gd name="connsiteX451" fmla="*/ 0 w 7472601"/>
              <a:gd name="connsiteY451" fmla="*/ 5513472 h 6858000"/>
              <a:gd name="connsiteX452" fmla="*/ 174101 w 7472601"/>
              <a:gd name="connsiteY452" fmla="*/ 5620277 h 6858000"/>
              <a:gd name="connsiteX453" fmla="*/ 891800 w 7472601"/>
              <a:gd name="connsiteY453" fmla="*/ 6036935 h 6858000"/>
              <a:gd name="connsiteX454" fmla="*/ 1072219 w 7472601"/>
              <a:gd name="connsiteY454" fmla="*/ 6169443 h 6858000"/>
              <a:gd name="connsiteX455" fmla="*/ 1074117 w 7472601"/>
              <a:gd name="connsiteY455" fmla="*/ 6170301 h 6858000"/>
              <a:gd name="connsiteX456" fmla="*/ 1083114 w 7472601"/>
              <a:gd name="connsiteY456" fmla="*/ 6174131 h 6858000"/>
              <a:gd name="connsiteX457" fmla="*/ 1543010 w 7472601"/>
              <a:gd name="connsiteY457" fmla="*/ 6191140 h 6858000"/>
              <a:gd name="connsiteX458" fmla="*/ 1551080 w 7472601"/>
              <a:gd name="connsiteY458" fmla="*/ 6195006 h 6858000"/>
              <a:gd name="connsiteX459" fmla="*/ 2345443 w 7472601"/>
              <a:gd name="connsiteY459" fmla="*/ 5549882 h 6858000"/>
              <a:gd name="connsiteX460" fmla="*/ 1721499 w 7472601"/>
              <a:gd name="connsiteY460" fmla="*/ 5599969 h 6858000"/>
              <a:gd name="connsiteX461" fmla="*/ 767716 w 7472601"/>
              <a:gd name="connsiteY461" fmla="*/ 5472768 h 6858000"/>
              <a:gd name="connsiteX462" fmla="*/ 722147 w 7472601"/>
              <a:gd name="connsiteY462" fmla="*/ 5393091 h 6858000"/>
              <a:gd name="connsiteX463" fmla="*/ 1485552 w 7472601"/>
              <a:gd name="connsiteY463" fmla="*/ 5313202 h 6858000"/>
              <a:gd name="connsiteX464" fmla="*/ 2143004 w 7472601"/>
              <a:gd name="connsiteY464" fmla="*/ 5402420 h 6858000"/>
              <a:gd name="connsiteX465" fmla="*/ 1933391 w 7472601"/>
              <a:gd name="connsiteY465" fmla="*/ 5156971 h 6858000"/>
              <a:gd name="connsiteX466" fmla="*/ 1827118 w 7472601"/>
              <a:gd name="connsiteY466" fmla="*/ 4968410 h 6858000"/>
              <a:gd name="connsiteX467" fmla="*/ 1837349 w 7472601"/>
              <a:gd name="connsiteY467" fmla="*/ 4956357 h 6858000"/>
              <a:gd name="connsiteX468" fmla="*/ 2162835 w 7472601"/>
              <a:gd name="connsiteY468" fmla="*/ 5187853 h 6858000"/>
              <a:gd name="connsiteX469" fmla="*/ 2257167 w 7472601"/>
              <a:gd name="connsiteY469" fmla="*/ 5462123 h 6858000"/>
              <a:gd name="connsiteX470" fmla="*/ 2261598 w 7472601"/>
              <a:gd name="connsiteY470" fmla="*/ 5467998 h 6858000"/>
              <a:gd name="connsiteX471" fmla="*/ 2437177 w 7472601"/>
              <a:gd name="connsiteY471" fmla="*/ 5479608 h 6858000"/>
              <a:gd name="connsiteX472" fmla="*/ 2445247 w 7472601"/>
              <a:gd name="connsiteY472" fmla="*/ 5483476 h 6858000"/>
              <a:gd name="connsiteX473" fmla="*/ 2743626 w 7472601"/>
              <a:gd name="connsiteY473" fmla="*/ 5304819 h 6858000"/>
              <a:gd name="connsiteX474" fmla="*/ 3048102 w 7472601"/>
              <a:gd name="connsiteY474" fmla="*/ 5150595 h 6858000"/>
              <a:gd name="connsiteX475" fmla="*/ 1799414 w 7472601"/>
              <a:gd name="connsiteY475" fmla="*/ 4694732 h 6858000"/>
              <a:gd name="connsiteX476" fmla="*/ 1771735 w 7472601"/>
              <a:gd name="connsiteY476" fmla="*/ 4619929 h 6858000"/>
              <a:gd name="connsiteX477" fmla="*/ 3104273 w 7472601"/>
              <a:gd name="connsiteY477" fmla="*/ 5076159 h 6858000"/>
              <a:gd name="connsiteX478" fmla="*/ 3113245 w 7472601"/>
              <a:gd name="connsiteY478" fmla="*/ 5090705 h 6858000"/>
              <a:gd name="connsiteX479" fmla="*/ 3126294 w 7472601"/>
              <a:gd name="connsiteY479" fmla="*/ 5114400 h 6858000"/>
              <a:gd name="connsiteX480" fmla="*/ 3937433 w 7472601"/>
              <a:gd name="connsiteY480" fmla="*/ 4830473 h 6858000"/>
              <a:gd name="connsiteX481" fmla="*/ 3590475 w 7472601"/>
              <a:gd name="connsiteY481" fmla="*/ 4597974 h 6858000"/>
              <a:gd name="connsiteX482" fmla="*/ 3100264 w 7472601"/>
              <a:gd name="connsiteY482" fmla="*/ 4579845 h 6858000"/>
              <a:gd name="connsiteX483" fmla="*/ 2183576 w 7472601"/>
              <a:gd name="connsiteY483" fmla="*/ 4227150 h 6858000"/>
              <a:gd name="connsiteX484" fmla="*/ 2151029 w 7472601"/>
              <a:gd name="connsiteY484" fmla="*/ 4146947 h 6858000"/>
              <a:gd name="connsiteX485" fmla="*/ 3563434 w 7472601"/>
              <a:gd name="connsiteY485" fmla="*/ 4469115 h 6858000"/>
              <a:gd name="connsiteX486" fmla="*/ 3177952 w 7472601"/>
              <a:gd name="connsiteY486" fmla="*/ 3657386 h 6858000"/>
              <a:gd name="connsiteX487" fmla="*/ 3189263 w 7472601"/>
              <a:gd name="connsiteY487" fmla="*/ 3625726 h 6858000"/>
              <a:gd name="connsiteX488" fmla="*/ 3560912 w 7472601"/>
              <a:gd name="connsiteY488" fmla="*/ 4079863 h 6858000"/>
              <a:gd name="connsiteX489" fmla="*/ 3626636 w 7472601"/>
              <a:gd name="connsiteY489" fmla="*/ 4512230 h 6858000"/>
              <a:gd name="connsiteX490" fmla="*/ 3653088 w 7472601"/>
              <a:gd name="connsiteY490" fmla="*/ 4521417 h 6858000"/>
              <a:gd name="connsiteX491" fmla="*/ 3988128 w 7472601"/>
              <a:gd name="connsiteY491" fmla="*/ 4817267 h 6858000"/>
              <a:gd name="connsiteX492" fmla="*/ 4830582 w 7472601"/>
              <a:gd name="connsiteY492" fmla="*/ 4676000 h 6858000"/>
              <a:gd name="connsiteX493" fmla="*/ 4830100 w 7472601"/>
              <a:gd name="connsiteY493" fmla="*/ 4675554 h 6858000"/>
              <a:gd name="connsiteX494" fmla="*/ 4036318 w 7472601"/>
              <a:gd name="connsiteY494" fmla="*/ 4147013 h 6858000"/>
              <a:gd name="connsiteX495" fmla="*/ 3432098 w 7472601"/>
              <a:gd name="connsiteY495" fmla="*/ 3537312 h 6858000"/>
              <a:gd name="connsiteX496" fmla="*/ 3446761 w 7472601"/>
              <a:gd name="connsiteY496" fmla="*/ 3461278 h 6858000"/>
              <a:gd name="connsiteX497" fmla="*/ 4419733 w 7472601"/>
              <a:gd name="connsiteY497" fmla="*/ 3963555 h 6858000"/>
              <a:gd name="connsiteX498" fmla="*/ 4781371 w 7472601"/>
              <a:gd name="connsiteY498" fmla="*/ 4458604 h 6858000"/>
              <a:gd name="connsiteX499" fmla="*/ 4780440 w 7472601"/>
              <a:gd name="connsiteY499" fmla="*/ 4470290 h 6858000"/>
              <a:gd name="connsiteX500" fmla="*/ 4898954 w 7472601"/>
              <a:gd name="connsiteY500" fmla="*/ 4662092 h 6858000"/>
              <a:gd name="connsiteX501" fmla="*/ 4900699 w 7472601"/>
              <a:gd name="connsiteY501" fmla="*/ 4670867 h 6858000"/>
              <a:gd name="connsiteX502" fmla="*/ 5714511 w 7472601"/>
              <a:gd name="connsiteY502" fmla="*/ 4663483 h 6858000"/>
              <a:gd name="connsiteX503" fmla="*/ 5464793 w 7472601"/>
              <a:gd name="connsiteY503" fmla="*/ 4393556 h 6858000"/>
              <a:gd name="connsiteX504" fmla="*/ 5461897 w 7472601"/>
              <a:gd name="connsiteY504" fmla="*/ 4390879 h 6858000"/>
              <a:gd name="connsiteX505" fmla="*/ 4294126 w 7472601"/>
              <a:gd name="connsiteY505" fmla="*/ 3303048 h 6858000"/>
              <a:gd name="connsiteX506" fmla="*/ 4305321 w 7472601"/>
              <a:gd name="connsiteY506" fmla="*/ 3256953 h 6858000"/>
              <a:gd name="connsiteX507" fmla="*/ 4949299 w 7472601"/>
              <a:gd name="connsiteY507" fmla="*/ 3766336 h 6858000"/>
              <a:gd name="connsiteX508" fmla="*/ 5291452 w 7472601"/>
              <a:gd name="connsiteY508" fmla="*/ 4076801 h 6858000"/>
              <a:gd name="connsiteX509" fmla="*/ 5434998 w 7472601"/>
              <a:gd name="connsiteY509" fmla="*/ 4254100 h 6858000"/>
              <a:gd name="connsiteX510" fmla="*/ 5351015 w 7472601"/>
              <a:gd name="connsiteY510" fmla="*/ 3760989 h 6858000"/>
              <a:gd name="connsiteX511" fmla="*/ 5413780 w 7472601"/>
              <a:gd name="connsiteY511" fmla="*/ 2966265 h 6858000"/>
              <a:gd name="connsiteX512" fmla="*/ 5425627 w 7472601"/>
              <a:gd name="connsiteY512" fmla="*/ 2954192 h 6858000"/>
              <a:gd name="connsiteX513" fmla="*/ 6604735 w 7472601"/>
              <a:gd name="connsiteY513" fmla="*/ 2041381 h 6858000"/>
              <a:gd name="connsiteX514" fmla="*/ 7204487 w 7472601"/>
              <a:gd name="connsiteY514" fmla="*/ 2742112 h 6858000"/>
              <a:gd name="connsiteX515" fmla="*/ 7131592 w 7472601"/>
              <a:gd name="connsiteY515" fmla="*/ 2672096 h 6858000"/>
              <a:gd name="connsiteX516" fmla="*/ 6996344 w 7472601"/>
              <a:gd name="connsiteY516" fmla="*/ 2518310 h 6858000"/>
              <a:gd name="connsiteX517" fmla="*/ 6735495 w 7472601"/>
              <a:gd name="connsiteY517" fmla="*/ 2196890 h 6858000"/>
              <a:gd name="connsiteX518" fmla="*/ 6721901 w 7472601"/>
              <a:gd name="connsiteY518" fmla="*/ 2179274 h 6858000"/>
              <a:gd name="connsiteX519" fmla="*/ 6604735 w 7472601"/>
              <a:gd name="connsiteY519" fmla="*/ 2041381 h 6858000"/>
              <a:gd name="connsiteX520" fmla="*/ 6591670 w 7472601"/>
              <a:gd name="connsiteY520" fmla="*/ 1988277 h 6858000"/>
              <a:gd name="connsiteX521" fmla="*/ 6747349 w 7472601"/>
              <a:gd name="connsiteY521" fmla="*/ 2160069 h 6858000"/>
              <a:gd name="connsiteX522" fmla="*/ 6760943 w 7472601"/>
              <a:gd name="connsiteY522" fmla="*/ 2177686 h 6858000"/>
              <a:gd name="connsiteX523" fmla="*/ 7021065 w 7472601"/>
              <a:gd name="connsiteY523" fmla="*/ 2498102 h 6858000"/>
              <a:gd name="connsiteX524" fmla="*/ 7155223 w 7472601"/>
              <a:gd name="connsiteY524" fmla="*/ 2650386 h 6858000"/>
              <a:gd name="connsiteX525" fmla="*/ 7203167 w 7472601"/>
              <a:gd name="connsiteY525" fmla="*/ 2697288 h 6858000"/>
              <a:gd name="connsiteX526" fmla="*/ 6937703 w 7472601"/>
              <a:gd name="connsiteY526" fmla="*/ 2321981 h 6858000"/>
              <a:gd name="connsiteX527" fmla="*/ 6591670 w 7472601"/>
              <a:gd name="connsiteY527" fmla="*/ 1988277 h 6858000"/>
              <a:gd name="connsiteX528" fmla="*/ 5798671 w 7472601"/>
              <a:gd name="connsiteY528" fmla="*/ 1981601 h 6858000"/>
              <a:gd name="connsiteX529" fmla="*/ 5754709 w 7472601"/>
              <a:gd name="connsiteY529" fmla="*/ 2071454 h 6858000"/>
              <a:gd name="connsiteX530" fmla="*/ 5763044 w 7472601"/>
              <a:gd name="connsiteY530" fmla="*/ 2842206 h 6858000"/>
              <a:gd name="connsiteX531" fmla="*/ 5764974 w 7472601"/>
              <a:gd name="connsiteY531" fmla="*/ 2799609 h 6858000"/>
              <a:gd name="connsiteX532" fmla="*/ 5767665 w 7472601"/>
              <a:gd name="connsiteY532" fmla="*/ 2666409 h 6858000"/>
              <a:gd name="connsiteX533" fmla="*/ 5763055 w 7472601"/>
              <a:gd name="connsiteY533" fmla="*/ 2579705 h 6858000"/>
              <a:gd name="connsiteX534" fmla="*/ 5758079 w 7472601"/>
              <a:gd name="connsiteY534" fmla="*/ 2492508 h 6858000"/>
              <a:gd name="connsiteX535" fmla="*/ 5779325 w 7472601"/>
              <a:gd name="connsiteY535" fmla="*/ 2197069 h 6858000"/>
              <a:gd name="connsiteX536" fmla="*/ 5798671 w 7472601"/>
              <a:gd name="connsiteY536" fmla="*/ 1981601 h 6858000"/>
              <a:gd name="connsiteX537" fmla="*/ 5829202 w 7472601"/>
              <a:gd name="connsiteY537" fmla="*/ 1971679 h 6858000"/>
              <a:gd name="connsiteX538" fmla="*/ 5809558 w 7472601"/>
              <a:gd name="connsiteY538" fmla="*/ 2198043 h 6858000"/>
              <a:gd name="connsiteX539" fmla="*/ 5788653 w 7472601"/>
              <a:gd name="connsiteY539" fmla="*/ 2489430 h 6858000"/>
              <a:gd name="connsiteX540" fmla="*/ 5793439 w 7472601"/>
              <a:gd name="connsiteY540" fmla="*/ 2575235 h 6858000"/>
              <a:gd name="connsiteX541" fmla="*/ 5796837 w 7472601"/>
              <a:gd name="connsiteY541" fmla="*/ 2637633 h 6858000"/>
              <a:gd name="connsiteX542" fmla="*/ 5818614 w 7472601"/>
              <a:gd name="connsiteY542" fmla="*/ 2473055 h 6858000"/>
              <a:gd name="connsiteX543" fmla="*/ 5829202 w 7472601"/>
              <a:gd name="connsiteY543" fmla="*/ 1971679 h 6858000"/>
              <a:gd name="connsiteX544" fmla="*/ 5911389 w 7472601"/>
              <a:gd name="connsiteY544" fmla="*/ 1898371 h 6858000"/>
              <a:gd name="connsiteX545" fmla="*/ 6237627 w 7472601"/>
              <a:gd name="connsiteY545" fmla="*/ 2231921 h 6858000"/>
              <a:gd name="connsiteX546" fmla="*/ 5911389 w 7472601"/>
              <a:gd name="connsiteY546" fmla="*/ 1898371 h 6858000"/>
              <a:gd name="connsiteX547" fmla="*/ 6944437 w 7472601"/>
              <a:gd name="connsiteY547" fmla="*/ 1575402 h 6858000"/>
              <a:gd name="connsiteX548" fmla="*/ 6304730 w 7472601"/>
              <a:gd name="connsiteY548" fmla="*/ 1766654 h 6858000"/>
              <a:gd name="connsiteX549" fmla="*/ 6944437 w 7472601"/>
              <a:gd name="connsiteY549" fmla="*/ 1575402 h 6858000"/>
              <a:gd name="connsiteX550" fmla="*/ 7019523 w 7472601"/>
              <a:gd name="connsiteY550" fmla="*/ 1519450 h 6858000"/>
              <a:gd name="connsiteX551" fmla="*/ 6298091 w 7472601"/>
              <a:gd name="connsiteY551" fmla="*/ 1737122 h 6858000"/>
              <a:gd name="connsiteX552" fmla="*/ 7019523 w 7472601"/>
              <a:gd name="connsiteY552" fmla="*/ 1519450 h 6858000"/>
              <a:gd name="connsiteX553" fmla="*/ 2399523 w 7472601"/>
              <a:gd name="connsiteY553" fmla="*/ 1428234 h 6858000"/>
              <a:gd name="connsiteX554" fmla="*/ 2224982 w 7472601"/>
              <a:gd name="connsiteY554" fmla="*/ 1826201 h 6858000"/>
              <a:gd name="connsiteX555" fmla="*/ 2096099 w 7472601"/>
              <a:gd name="connsiteY555" fmla="*/ 2345900 h 6858000"/>
              <a:gd name="connsiteX556" fmla="*/ 2283317 w 7472601"/>
              <a:gd name="connsiteY556" fmla="*/ 1796925 h 6858000"/>
              <a:gd name="connsiteX557" fmla="*/ 2399523 w 7472601"/>
              <a:gd name="connsiteY557" fmla="*/ 1428234 h 6858000"/>
              <a:gd name="connsiteX558" fmla="*/ 2448558 w 7472601"/>
              <a:gd name="connsiteY558" fmla="*/ 1373435 h 6858000"/>
              <a:gd name="connsiteX559" fmla="*/ 2312521 w 7472601"/>
              <a:gd name="connsiteY559" fmla="*/ 1806140 h 6858000"/>
              <a:gd name="connsiteX560" fmla="*/ 2127533 w 7472601"/>
              <a:gd name="connsiteY560" fmla="*/ 2348380 h 6858000"/>
              <a:gd name="connsiteX561" fmla="*/ 2358080 w 7472601"/>
              <a:gd name="connsiteY561" fmla="*/ 1866134 h 6858000"/>
              <a:gd name="connsiteX562" fmla="*/ 2407436 w 7472601"/>
              <a:gd name="connsiteY562" fmla="*/ 1651070 h 6858000"/>
              <a:gd name="connsiteX563" fmla="*/ 2448558 w 7472601"/>
              <a:gd name="connsiteY563" fmla="*/ 1373435 h 6858000"/>
              <a:gd name="connsiteX564" fmla="*/ 278707 w 7472601"/>
              <a:gd name="connsiteY564" fmla="*/ 1352270 h 6858000"/>
              <a:gd name="connsiteX565" fmla="*/ 321570 w 7472601"/>
              <a:gd name="connsiteY565" fmla="*/ 1861610 h 6858000"/>
              <a:gd name="connsiteX566" fmla="*/ 294281 w 7472601"/>
              <a:gd name="connsiteY566" fmla="*/ 1440658 h 6858000"/>
              <a:gd name="connsiteX567" fmla="*/ 278707 w 7472601"/>
              <a:gd name="connsiteY567" fmla="*/ 1352270 h 6858000"/>
              <a:gd name="connsiteX568" fmla="*/ 1423821 w 7472601"/>
              <a:gd name="connsiteY568" fmla="*/ 1351958 h 6858000"/>
              <a:gd name="connsiteX569" fmla="*/ 1638521 w 7472601"/>
              <a:gd name="connsiteY569" fmla="*/ 1908470 h 6858000"/>
              <a:gd name="connsiteX570" fmla="*/ 1754199 w 7472601"/>
              <a:gd name="connsiteY570" fmla="*/ 2149284 h 6858000"/>
              <a:gd name="connsiteX571" fmla="*/ 1908359 w 7472601"/>
              <a:gd name="connsiteY571" fmla="*/ 2364988 h 6858000"/>
              <a:gd name="connsiteX572" fmla="*/ 1647661 w 7472601"/>
              <a:gd name="connsiteY572" fmla="*/ 1825945 h 6858000"/>
              <a:gd name="connsiteX573" fmla="*/ 1423821 w 7472601"/>
              <a:gd name="connsiteY573" fmla="*/ 1351958 h 6858000"/>
              <a:gd name="connsiteX574" fmla="*/ 1431890 w 7472601"/>
              <a:gd name="connsiteY574" fmla="*/ 1306475 h 6858000"/>
              <a:gd name="connsiteX575" fmla="*/ 1507597 w 7472601"/>
              <a:gd name="connsiteY575" fmla="*/ 1446132 h 6858000"/>
              <a:gd name="connsiteX576" fmla="*/ 1674586 w 7472601"/>
              <a:gd name="connsiteY576" fmla="*/ 1813832 h 6858000"/>
              <a:gd name="connsiteX577" fmla="*/ 1815950 w 7472601"/>
              <a:gd name="connsiteY577" fmla="*/ 2128564 h 6858000"/>
              <a:gd name="connsiteX578" fmla="*/ 1984242 w 7472601"/>
              <a:gd name="connsiteY578" fmla="*/ 2430829 h 6858000"/>
              <a:gd name="connsiteX579" fmla="*/ 2014023 w 7472601"/>
              <a:gd name="connsiteY579" fmla="*/ 2450995 h 6858000"/>
              <a:gd name="connsiteX580" fmla="*/ 1747337 w 7472601"/>
              <a:gd name="connsiteY580" fmla="*/ 1855264 h 6858000"/>
              <a:gd name="connsiteX581" fmla="*/ 1533749 w 7472601"/>
              <a:gd name="connsiteY581" fmla="*/ 1478656 h 6858000"/>
              <a:gd name="connsiteX582" fmla="*/ 1431890 w 7472601"/>
              <a:gd name="connsiteY582" fmla="*/ 1306475 h 6858000"/>
              <a:gd name="connsiteX583" fmla="*/ 5052692 w 7472601"/>
              <a:gd name="connsiteY583" fmla="*/ 1292994 h 6858000"/>
              <a:gd name="connsiteX584" fmla="*/ 5200661 w 7472601"/>
              <a:gd name="connsiteY584" fmla="*/ 1635186 h 6858000"/>
              <a:gd name="connsiteX585" fmla="*/ 5297138 w 7472601"/>
              <a:gd name="connsiteY585" fmla="*/ 1906351 h 6858000"/>
              <a:gd name="connsiteX586" fmla="*/ 5052692 w 7472601"/>
              <a:gd name="connsiteY586" fmla="*/ 1292994 h 6858000"/>
              <a:gd name="connsiteX587" fmla="*/ 5009948 w 7472601"/>
              <a:gd name="connsiteY587" fmla="*/ 1273619 h 6858000"/>
              <a:gd name="connsiteX588" fmla="*/ 5121777 w 7472601"/>
              <a:gd name="connsiteY588" fmla="*/ 1654213 h 6858000"/>
              <a:gd name="connsiteX589" fmla="*/ 5293545 w 7472601"/>
              <a:gd name="connsiteY589" fmla="*/ 2072247 h 6858000"/>
              <a:gd name="connsiteX590" fmla="*/ 5294042 w 7472601"/>
              <a:gd name="connsiteY590" fmla="*/ 2065019 h 6858000"/>
              <a:gd name="connsiteX591" fmla="*/ 5171936 w 7472601"/>
              <a:gd name="connsiteY591" fmla="*/ 1647613 h 6858000"/>
              <a:gd name="connsiteX592" fmla="*/ 5009948 w 7472601"/>
              <a:gd name="connsiteY592" fmla="*/ 1273619 h 6858000"/>
              <a:gd name="connsiteX593" fmla="*/ 655236 w 7472601"/>
              <a:gd name="connsiteY593" fmla="*/ 1268632 h 6858000"/>
              <a:gd name="connsiteX594" fmla="*/ 839521 w 7472601"/>
              <a:gd name="connsiteY594" fmla="*/ 1685315 h 6858000"/>
              <a:gd name="connsiteX595" fmla="*/ 1109416 w 7472601"/>
              <a:gd name="connsiteY595" fmla="*/ 2061663 h 6858000"/>
              <a:gd name="connsiteX596" fmla="*/ 1298300 w 7472601"/>
              <a:gd name="connsiteY596" fmla="*/ 2247742 h 6858000"/>
              <a:gd name="connsiteX597" fmla="*/ 1125871 w 7472601"/>
              <a:gd name="connsiteY597" fmla="*/ 1989513 h 6858000"/>
              <a:gd name="connsiteX598" fmla="*/ 981574 w 7472601"/>
              <a:gd name="connsiteY598" fmla="*/ 1783157 h 6858000"/>
              <a:gd name="connsiteX599" fmla="*/ 922198 w 7472601"/>
              <a:gd name="connsiteY599" fmla="*/ 1677437 h 6858000"/>
              <a:gd name="connsiteX600" fmla="*/ 869293 w 7472601"/>
              <a:gd name="connsiteY600" fmla="*/ 1583214 h 6858000"/>
              <a:gd name="connsiteX601" fmla="*/ 751431 w 7472601"/>
              <a:gd name="connsiteY601" fmla="*/ 1405731 h 6858000"/>
              <a:gd name="connsiteX602" fmla="*/ 655236 w 7472601"/>
              <a:gd name="connsiteY602" fmla="*/ 1268632 h 6858000"/>
              <a:gd name="connsiteX603" fmla="*/ 6516292 w 7472601"/>
              <a:gd name="connsiteY603" fmla="*/ 1263064 h 6858000"/>
              <a:gd name="connsiteX604" fmla="*/ 5736320 w 7472601"/>
              <a:gd name="connsiteY604" fmla="*/ 1501803 h 6858000"/>
              <a:gd name="connsiteX605" fmla="*/ 6516292 w 7472601"/>
              <a:gd name="connsiteY605" fmla="*/ 1263064 h 6858000"/>
              <a:gd name="connsiteX606" fmla="*/ 291466 w 7472601"/>
              <a:gd name="connsiteY606" fmla="*/ 1250369 h 6858000"/>
              <a:gd name="connsiteX607" fmla="*/ 323180 w 7472601"/>
              <a:gd name="connsiteY607" fmla="*/ 1435283 h 6858000"/>
              <a:gd name="connsiteX608" fmla="*/ 349381 w 7472601"/>
              <a:gd name="connsiteY608" fmla="*/ 1875041 h 6858000"/>
              <a:gd name="connsiteX609" fmla="*/ 374363 w 7472601"/>
              <a:gd name="connsiteY609" fmla="*/ 1506494 h 6858000"/>
              <a:gd name="connsiteX610" fmla="*/ 302168 w 7472601"/>
              <a:gd name="connsiteY610" fmla="*/ 1274495 h 6858000"/>
              <a:gd name="connsiteX611" fmla="*/ 291466 w 7472601"/>
              <a:gd name="connsiteY611" fmla="*/ 1250369 h 6858000"/>
              <a:gd name="connsiteX612" fmla="*/ 678222 w 7472601"/>
              <a:gd name="connsiteY612" fmla="*/ 1248670 h 6858000"/>
              <a:gd name="connsiteX613" fmla="*/ 775536 w 7472601"/>
              <a:gd name="connsiteY613" fmla="*/ 1388015 h 6858000"/>
              <a:gd name="connsiteX614" fmla="*/ 894529 w 7472601"/>
              <a:gd name="connsiteY614" fmla="*/ 1567739 h 6858000"/>
              <a:gd name="connsiteX615" fmla="*/ 948000 w 7472601"/>
              <a:gd name="connsiteY615" fmla="*/ 1663088 h 6858000"/>
              <a:gd name="connsiteX616" fmla="*/ 1006812 w 7472601"/>
              <a:gd name="connsiteY616" fmla="*/ 1767683 h 6858000"/>
              <a:gd name="connsiteX617" fmla="*/ 1149133 w 7472601"/>
              <a:gd name="connsiteY617" fmla="*/ 1971513 h 6858000"/>
              <a:gd name="connsiteX618" fmla="*/ 1333952 w 7472601"/>
              <a:gd name="connsiteY618" fmla="*/ 2251620 h 6858000"/>
              <a:gd name="connsiteX619" fmla="*/ 1337329 w 7472601"/>
              <a:gd name="connsiteY619" fmla="*/ 2258350 h 6858000"/>
              <a:gd name="connsiteX620" fmla="*/ 1014726 w 7472601"/>
              <a:gd name="connsiteY620" fmla="*/ 1615556 h 6858000"/>
              <a:gd name="connsiteX621" fmla="*/ 678222 w 7472601"/>
              <a:gd name="connsiteY621" fmla="*/ 1248670 h 6858000"/>
              <a:gd name="connsiteX622" fmla="*/ 6691602 w 7472601"/>
              <a:gd name="connsiteY622" fmla="*/ 1140573 h 6858000"/>
              <a:gd name="connsiteX623" fmla="*/ 6571100 w 7472601"/>
              <a:gd name="connsiteY623" fmla="*/ 1183662 h 6858000"/>
              <a:gd name="connsiteX624" fmla="*/ 6241687 w 7472601"/>
              <a:gd name="connsiteY624" fmla="*/ 1257600 h 6858000"/>
              <a:gd name="connsiteX625" fmla="*/ 5693009 w 7472601"/>
              <a:gd name="connsiteY625" fmla="*/ 1478256 h 6858000"/>
              <a:gd name="connsiteX626" fmla="*/ 6548420 w 7472601"/>
              <a:gd name="connsiteY626" fmla="*/ 1214599 h 6858000"/>
              <a:gd name="connsiteX627" fmla="*/ 6605473 w 7472601"/>
              <a:gd name="connsiteY627" fmla="*/ 1184686 h 6858000"/>
              <a:gd name="connsiteX628" fmla="*/ 6691602 w 7472601"/>
              <a:gd name="connsiteY628" fmla="*/ 1140573 h 6858000"/>
              <a:gd name="connsiteX629" fmla="*/ 4002475 w 7472601"/>
              <a:gd name="connsiteY629" fmla="*/ 1037802 h 6858000"/>
              <a:gd name="connsiteX630" fmla="*/ 4000324 w 7472601"/>
              <a:gd name="connsiteY630" fmla="*/ 1039362 h 6858000"/>
              <a:gd name="connsiteX631" fmla="*/ 4002862 w 7472601"/>
              <a:gd name="connsiteY631" fmla="*/ 1042866 h 6858000"/>
              <a:gd name="connsiteX632" fmla="*/ 4002475 w 7472601"/>
              <a:gd name="connsiteY632" fmla="*/ 1037802 h 6858000"/>
              <a:gd name="connsiteX633" fmla="*/ 506322 w 7472601"/>
              <a:gd name="connsiteY633" fmla="*/ 1020997 h 6858000"/>
              <a:gd name="connsiteX634" fmla="*/ 533068 w 7472601"/>
              <a:gd name="connsiteY634" fmla="*/ 1029409 h 6858000"/>
              <a:gd name="connsiteX635" fmla="*/ 1232525 w 7472601"/>
              <a:gd name="connsiteY635" fmla="*/ 1804675 h 6858000"/>
              <a:gd name="connsiteX636" fmla="*/ 1388858 w 7472601"/>
              <a:gd name="connsiteY636" fmla="*/ 2368011 h 6858000"/>
              <a:gd name="connsiteX637" fmla="*/ 1384098 w 7472601"/>
              <a:gd name="connsiteY637" fmla="*/ 2378125 h 6858000"/>
              <a:gd name="connsiteX638" fmla="*/ 1425393 w 7472601"/>
              <a:gd name="connsiteY638" fmla="*/ 2589124 h 6858000"/>
              <a:gd name="connsiteX639" fmla="*/ 1424001 w 7472601"/>
              <a:gd name="connsiteY639" fmla="*/ 2597541 h 6858000"/>
              <a:gd name="connsiteX640" fmla="*/ 2152729 w 7472601"/>
              <a:gd name="connsiteY640" fmla="*/ 2864487 h 6858000"/>
              <a:gd name="connsiteX641" fmla="*/ 2020609 w 7472601"/>
              <a:gd name="connsiteY641" fmla="*/ 2539671 h 6858000"/>
              <a:gd name="connsiteX642" fmla="*/ 2018920 w 7472601"/>
              <a:gd name="connsiteY642" fmla="*/ 2536309 h 6858000"/>
              <a:gd name="connsiteX643" fmla="*/ 1342441 w 7472601"/>
              <a:gd name="connsiteY643" fmla="*/ 1173017 h 6858000"/>
              <a:gd name="connsiteX644" fmla="*/ 1367925 w 7472601"/>
              <a:gd name="connsiteY644" fmla="*/ 1135648 h 6858000"/>
              <a:gd name="connsiteX645" fmla="*/ 1771401 w 7472601"/>
              <a:gd name="connsiteY645" fmla="*/ 1806673 h 6858000"/>
              <a:gd name="connsiteX646" fmla="*/ 1972385 w 7472601"/>
              <a:gd name="connsiteY646" fmla="*/ 2198735 h 6858000"/>
              <a:gd name="connsiteX647" fmla="*/ 2040892 w 7472601"/>
              <a:gd name="connsiteY647" fmla="*/ 2405205 h 6858000"/>
              <a:gd name="connsiteX648" fmla="*/ 2131689 w 7472601"/>
              <a:gd name="connsiteY648" fmla="*/ 1936926 h 6858000"/>
              <a:gd name="connsiteX649" fmla="*/ 2454820 w 7472601"/>
              <a:gd name="connsiteY649" fmla="*/ 1248808 h 6858000"/>
              <a:gd name="connsiteX650" fmla="*/ 2492512 w 7472601"/>
              <a:gd name="connsiteY650" fmla="*/ 1302920 h 6858000"/>
              <a:gd name="connsiteX651" fmla="*/ 2081216 w 7472601"/>
              <a:gd name="connsiteY651" fmla="*/ 2527513 h 6858000"/>
              <a:gd name="connsiteX652" fmla="*/ 2081211 w 7472601"/>
              <a:gd name="connsiteY652" fmla="*/ 2528916 h 6858000"/>
              <a:gd name="connsiteX653" fmla="*/ 2199067 w 7472601"/>
              <a:gd name="connsiteY653" fmla="*/ 2884061 h 6858000"/>
              <a:gd name="connsiteX654" fmla="*/ 3192586 w 7472601"/>
              <a:gd name="connsiteY654" fmla="*/ 3411496 h 6858000"/>
              <a:gd name="connsiteX655" fmla="*/ 3182620 w 7472601"/>
              <a:gd name="connsiteY655" fmla="*/ 3483279 h 6858000"/>
              <a:gd name="connsiteX656" fmla="*/ 2435119 w 7472601"/>
              <a:gd name="connsiteY656" fmla="*/ 3080173 h 6858000"/>
              <a:gd name="connsiteX657" fmla="*/ 2410152 w 7472601"/>
              <a:gd name="connsiteY657" fmla="*/ 3063751 h 6858000"/>
              <a:gd name="connsiteX658" fmla="*/ 2408099 w 7472601"/>
              <a:gd name="connsiteY658" fmla="*/ 3064403 h 6858000"/>
              <a:gd name="connsiteX659" fmla="*/ 2407218 w 7472601"/>
              <a:gd name="connsiteY659" fmla="*/ 3070324 h 6858000"/>
              <a:gd name="connsiteX660" fmla="*/ 2380138 w 7472601"/>
              <a:gd name="connsiteY660" fmla="*/ 3099341 h 6858000"/>
              <a:gd name="connsiteX661" fmla="*/ 1765923 w 7472601"/>
              <a:gd name="connsiteY661" fmla="*/ 3581043 h 6858000"/>
              <a:gd name="connsiteX662" fmla="*/ 1702258 w 7472601"/>
              <a:gd name="connsiteY662" fmla="*/ 3612286 h 6858000"/>
              <a:gd name="connsiteX663" fmla="*/ 1538370 w 7472601"/>
              <a:gd name="connsiteY663" fmla="*/ 3811804 h 6858000"/>
              <a:gd name="connsiteX664" fmla="*/ 542867 w 7472601"/>
              <a:gd name="connsiteY664" fmla="*/ 4944092 h 6858000"/>
              <a:gd name="connsiteX665" fmla="*/ 515800 w 7472601"/>
              <a:gd name="connsiteY665" fmla="*/ 4862180 h 6858000"/>
              <a:gd name="connsiteX666" fmla="*/ 909145 w 7472601"/>
              <a:gd name="connsiteY666" fmla="*/ 4199225 h 6858000"/>
              <a:gd name="connsiteX667" fmla="*/ 1214067 w 7472601"/>
              <a:gd name="connsiteY667" fmla="*/ 3908561 h 6858000"/>
              <a:gd name="connsiteX668" fmla="*/ 640967 w 7472601"/>
              <a:gd name="connsiteY668" fmla="*/ 4105601 h 6858000"/>
              <a:gd name="connsiteX669" fmla="*/ 112563 w 7472601"/>
              <a:gd name="connsiteY669" fmla="*/ 4396952 h 6858000"/>
              <a:gd name="connsiteX670" fmla="*/ 0 w 7472601"/>
              <a:gd name="connsiteY670" fmla="*/ 4466006 h 6858000"/>
              <a:gd name="connsiteX671" fmla="*/ 0 w 7472601"/>
              <a:gd name="connsiteY671" fmla="*/ 4233763 h 6858000"/>
              <a:gd name="connsiteX672" fmla="*/ 36881 w 7472601"/>
              <a:gd name="connsiteY672" fmla="*/ 4200118 h 6858000"/>
              <a:gd name="connsiteX673" fmla="*/ 910534 w 7472601"/>
              <a:gd name="connsiteY673" fmla="*/ 3629753 h 6858000"/>
              <a:gd name="connsiteX674" fmla="*/ 1578717 w 7472601"/>
              <a:gd name="connsiteY674" fmla="*/ 3575982 h 6858000"/>
              <a:gd name="connsiteX675" fmla="*/ 2338780 w 7472601"/>
              <a:gd name="connsiteY675" fmla="*/ 3033725 h 6858000"/>
              <a:gd name="connsiteX676" fmla="*/ 1807991 w 7472601"/>
              <a:gd name="connsiteY676" fmla="*/ 2807184 h 6858000"/>
              <a:gd name="connsiteX677" fmla="*/ 1416358 w 7472601"/>
              <a:gd name="connsiteY677" fmla="*/ 3112571 h 6858000"/>
              <a:gd name="connsiteX678" fmla="*/ 939066 w 7472601"/>
              <a:gd name="connsiteY678" fmla="*/ 3378798 h 6858000"/>
              <a:gd name="connsiteX679" fmla="*/ 115099 w 7472601"/>
              <a:gd name="connsiteY679" fmla="*/ 3607650 h 6858000"/>
              <a:gd name="connsiteX680" fmla="*/ 97284 w 7472601"/>
              <a:gd name="connsiteY680" fmla="*/ 3520393 h 6858000"/>
              <a:gd name="connsiteX681" fmla="*/ 922050 w 7472601"/>
              <a:gd name="connsiteY681" fmla="*/ 3074867 h 6858000"/>
              <a:gd name="connsiteX682" fmla="*/ 1405265 w 7472601"/>
              <a:gd name="connsiteY682" fmla="*/ 3016319 h 6858000"/>
              <a:gd name="connsiteX683" fmla="*/ 1407512 w 7472601"/>
              <a:gd name="connsiteY683" fmla="*/ 3018001 h 6858000"/>
              <a:gd name="connsiteX684" fmla="*/ 1726266 w 7472601"/>
              <a:gd name="connsiteY684" fmla="*/ 2777274 h 6858000"/>
              <a:gd name="connsiteX685" fmla="*/ 625390 w 7472601"/>
              <a:gd name="connsiteY685" fmla="*/ 2514541 h 6858000"/>
              <a:gd name="connsiteX686" fmla="*/ 619799 w 7472601"/>
              <a:gd name="connsiteY686" fmla="*/ 2527180 h 6858000"/>
              <a:gd name="connsiteX687" fmla="*/ 310030 w 7472601"/>
              <a:gd name="connsiteY687" fmla="*/ 2771818 h 6858000"/>
              <a:gd name="connsiteX688" fmla="*/ 173877 w 7472601"/>
              <a:gd name="connsiteY688" fmla="*/ 2937056 h 6858000"/>
              <a:gd name="connsiteX689" fmla="*/ 77889 w 7472601"/>
              <a:gd name="connsiteY689" fmla="*/ 3138440 h 6858000"/>
              <a:gd name="connsiteX690" fmla="*/ 0 w 7472601"/>
              <a:gd name="connsiteY690" fmla="*/ 3271395 h 6858000"/>
              <a:gd name="connsiteX691" fmla="*/ 0 w 7472601"/>
              <a:gd name="connsiteY691" fmla="*/ 3153002 h 6858000"/>
              <a:gd name="connsiteX692" fmla="*/ 2386 w 7472601"/>
              <a:gd name="connsiteY692" fmla="*/ 3149203 h 6858000"/>
              <a:gd name="connsiteX693" fmla="*/ 89753 w 7472601"/>
              <a:gd name="connsiteY693" fmla="*/ 2987702 h 6858000"/>
              <a:gd name="connsiteX694" fmla="*/ 76869 w 7472601"/>
              <a:gd name="connsiteY694" fmla="*/ 3005404 h 6858000"/>
              <a:gd name="connsiteX695" fmla="*/ 32049 w 7472601"/>
              <a:gd name="connsiteY695" fmla="*/ 3065814 h 6858000"/>
              <a:gd name="connsiteX696" fmla="*/ 0 w 7472601"/>
              <a:gd name="connsiteY696" fmla="*/ 3108744 h 6858000"/>
              <a:gd name="connsiteX697" fmla="*/ 0 w 7472601"/>
              <a:gd name="connsiteY697" fmla="*/ 3058059 h 6858000"/>
              <a:gd name="connsiteX698" fmla="*/ 7610 w 7472601"/>
              <a:gd name="connsiteY698" fmla="*/ 3047889 h 6858000"/>
              <a:gd name="connsiteX699" fmla="*/ 52419 w 7472601"/>
              <a:gd name="connsiteY699" fmla="*/ 2987479 h 6858000"/>
              <a:gd name="connsiteX700" fmla="*/ 59142 w 7472601"/>
              <a:gd name="connsiteY700" fmla="*/ 2978488 h 6858000"/>
              <a:gd name="connsiteX701" fmla="*/ 0 w 7472601"/>
              <a:gd name="connsiteY701" fmla="*/ 3015334 h 6858000"/>
              <a:gd name="connsiteX702" fmla="*/ 0 w 7472601"/>
              <a:gd name="connsiteY702" fmla="*/ 2914286 h 6858000"/>
              <a:gd name="connsiteX703" fmla="*/ 36383 w 7472601"/>
              <a:gd name="connsiteY703" fmla="*/ 2901128 h 6858000"/>
              <a:gd name="connsiteX704" fmla="*/ 156329 w 7472601"/>
              <a:gd name="connsiteY704" fmla="*/ 2840533 h 6858000"/>
              <a:gd name="connsiteX705" fmla="*/ 358355 w 7472601"/>
              <a:gd name="connsiteY705" fmla="*/ 2620471 h 6858000"/>
              <a:gd name="connsiteX706" fmla="*/ 510577 w 7472601"/>
              <a:gd name="connsiteY706" fmla="*/ 2501244 h 6858000"/>
              <a:gd name="connsiteX707" fmla="*/ 211967 w 7472601"/>
              <a:gd name="connsiteY707" fmla="*/ 2479171 h 6858000"/>
              <a:gd name="connsiteX708" fmla="*/ 0 w 7472601"/>
              <a:gd name="connsiteY708" fmla="*/ 2476398 h 6858000"/>
              <a:gd name="connsiteX709" fmla="*/ 0 w 7472601"/>
              <a:gd name="connsiteY709" fmla="*/ 2389189 h 6858000"/>
              <a:gd name="connsiteX710" fmla="*/ 103062 w 7472601"/>
              <a:gd name="connsiteY710" fmla="*/ 2389518 h 6858000"/>
              <a:gd name="connsiteX711" fmla="*/ 510734 w 7472601"/>
              <a:gd name="connsiteY711" fmla="*/ 2416201 h 6858000"/>
              <a:gd name="connsiteX712" fmla="*/ 279257 w 7472601"/>
              <a:gd name="connsiteY712" fmla="*/ 2092102 h 6858000"/>
              <a:gd name="connsiteX713" fmla="*/ 65265 w 7472601"/>
              <a:gd name="connsiteY713" fmla="*/ 2006049 h 6858000"/>
              <a:gd name="connsiteX714" fmla="*/ 0 w 7472601"/>
              <a:gd name="connsiteY714" fmla="*/ 1982532 h 6858000"/>
              <a:gd name="connsiteX715" fmla="*/ 0 w 7472601"/>
              <a:gd name="connsiteY715" fmla="*/ 1912789 h 6858000"/>
              <a:gd name="connsiteX716" fmla="*/ 97460 w 7472601"/>
              <a:gd name="connsiteY716" fmla="*/ 1953725 h 6858000"/>
              <a:gd name="connsiteX717" fmla="*/ 221272 w 7472601"/>
              <a:gd name="connsiteY717" fmla="*/ 1980766 h 6858000"/>
              <a:gd name="connsiteX718" fmla="*/ 116765 w 7472601"/>
              <a:gd name="connsiteY718" fmla="*/ 1911033 h 6858000"/>
              <a:gd name="connsiteX719" fmla="*/ 16405 w 7472601"/>
              <a:gd name="connsiteY719" fmla="*/ 1803412 h 6858000"/>
              <a:gd name="connsiteX720" fmla="*/ 0 w 7472601"/>
              <a:gd name="connsiteY720" fmla="*/ 1784777 h 6858000"/>
              <a:gd name="connsiteX721" fmla="*/ 0 w 7472601"/>
              <a:gd name="connsiteY721" fmla="*/ 1740082 h 6858000"/>
              <a:gd name="connsiteX722" fmla="*/ 39394 w 7472601"/>
              <a:gd name="connsiteY722" fmla="*/ 1784856 h 6858000"/>
              <a:gd name="connsiteX723" fmla="*/ 135813 w 7472601"/>
              <a:gd name="connsiteY723" fmla="*/ 1888838 h 6858000"/>
              <a:gd name="connsiteX724" fmla="*/ 242575 w 7472601"/>
              <a:gd name="connsiteY724" fmla="*/ 1958841 h 6858000"/>
              <a:gd name="connsiteX725" fmla="*/ 82197 w 7472601"/>
              <a:gd name="connsiteY725" fmla="*/ 1754826 h 6858000"/>
              <a:gd name="connsiteX726" fmla="*/ 0 w 7472601"/>
              <a:gd name="connsiteY726" fmla="*/ 1679650 h 6858000"/>
              <a:gd name="connsiteX727" fmla="*/ 0 w 7472601"/>
              <a:gd name="connsiteY727" fmla="*/ 1602463 h 6858000"/>
              <a:gd name="connsiteX728" fmla="*/ 84689 w 7472601"/>
              <a:gd name="connsiteY728" fmla="*/ 1677442 h 6858000"/>
              <a:gd name="connsiteX729" fmla="*/ 298437 w 7472601"/>
              <a:gd name="connsiteY729" fmla="*/ 1968019 h 6858000"/>
              <a:gd name="connsiteX730" fmla="*/ 227269 w 7472601"/>
              <a:gd name="connsiteY730" fmla="*/ 1114064 h 6858000"/>
              <a:gd name="connsiteX731" fmla="*/ 248003 w 7472601"/>
              <a:gd name="connsiteY731" fmla="*/ 1089613 h 6858000"/>
              <a:gd name="connsiteX732" fmla="*/ 427020 w 7472601"/>
              <a:gd name="connsiteY732" fmla="*/ 1619803 h 6858000"/>
              <a:gd name="connsiteX733" fmla="*/ 340345 w 7472601"/>
              <a:gd name="connsiteY733" fmla="*/ 2027739 h 6858000"/>
              <a:gd name="connsiteX734" fmla="*/ 360865 w 7472601"/>
              <a:gd name="connsiteY734" fmla="*/ 2044827 h 6858000"/>
              <a:gd name="connsiteX735" fmla="*/ 560414 w 7472601"/>
              <a:gd name="connsiteY735" fmla="*/ 2421457 h 6858000"/>
              <a:gd name="connsiteX736" fmla="*/ 1359703 w 7472601"/>
              <a:gd name="connsiteY736" fmla="*/ 2578554 h 6858000"/>
              <a:gd name="connsiteX737" fmla="*/ 1359422 w 7472601"/>
              <a:gd name="connsiteY737" fmla="*/ 2577994 h 6858000"/>
              <a:gd name="connsiteX738" fmla="*/ 828701 w 7472601"/>
              <a:gd name="connsiteY738" fmla="*/ 1839520 h 6858000"/>
              <a:gd name="connsiteX739" fmla="*/ 494427 w 7472601"/>
              <a:gd name="connsiteY739" fmla="*/ 1092333 h 6858000"/>
              <a:gd name="connsiteX740" fmla="*/ 506322 w 7472601"/>
              <a:gd name="connsiteY740" fmla="*/ 1020997 h 6858000"/>
              <a:gd name="connsiteX741" fmla="*/ 4570198 w 7472601"/>
              <a:gd name="connsiteY741" fmla="*/ 978081 h 6858000"/>
              <a:gd name="connsiteX742" fmla="*/ 4523691 w 7472601"/>
              <a:gd name="connsiteY742" fmla="*/ 1127776 h 6858000"/>
              <a:gd name="connsiteX743" fmla="*/ 4509875 w 7472601"/>
              <a:gd name="connsiteY743" fmla="*/ 1167552 h 6858000"/>
              <a:gd name="connsiteX744" fmla="*/ 4478168 w 7472601"/>
              <a:gd name="connsiteY744" fmla="*/ 1260735 h 6858000"/>
              <a:gd name="connsiteX745" fmla="*/ 4409309 w 7472601"/>
              <a:gd name="connsiteY745" fmla="*/ 1666996 h 6858000"/>
              <a:gd name="connsiteX746" fmla="*/ 4370031 w 7472601"/>
              <a:gd name="connsiteY746" fmla="*/ 1955666 h 6858000"/>
              <a:gd name="connsiteX747" fmla="*/ 4570198 w 7472601"/>
              <a:gd name="connsiteY747" fmla="*/ 978081 h 6858000"/>
              <a:gd name="connsiteX748" fmla="*/ 4557898 w 7472601"/>
              <a:gd name="connsiteY748" fmla="*/ 900011 h 6858000"/>
              <a:gd name="connsiteX749" fmla="*/ 4344840 w 7472601"/>
              <a:gd name="connsiteY749" fmla="*/ 1922038 h 6858000"/>
              <a:gd name="connsiteX750" fmla="*/ 4378710 w 7472601"/>
              <a:gd name="connsiteY750" fmla="*/ 1665516 h 6858000"/>
              <a:gd name="connsiteX751" fmla="*/ 4448798 w 7472601"/>
              <a:gd name="connsiteY751" fmla="*/ 1253024 h 6858000"/>
              <a:gd name="connsiteX752" fmla="*/ 4480315 w 7472601"/>
              <a:gd name="connsiteY752" fmla="*/ 1158454 h 6858000"/>
              <a:gd name="connsiteX753" fmla="*/ 4494133 w 7472601"/>
              <a:gd name="connsiteY753" fmla="*/ 1118676 h 6858000"/>
              <a:gd name="connsiteX754" fmla="*/ 4557898 w 7472601"/>
              <a:gd name="connsiteY754" fmla="*/ 900011 h 6858000"/>
              <a:gd name="connsiteX755" fmla="*/ 5870151 w 7472601"/>
              <a:gd name="connsiteY755" fmla="*/ 898890 h 6858000"/>
              <a:gd name="connsiteX756" fmla="*/ 5861335 w 7472601"/>
              <a:gd name="connsiteY756" fmla="*/ 899177 h 6858000"/>
              <a:gd name="connsiteX757" fmla="*/ 5843702 w 7472601"/>
              <a:gd name="connsiteY757" fmla="*/ 899748 h 6858000"/>
              <a:gd name="connsiteX758" fmla="*/ 5651107 w 7472601"/>
              <a:gd name="connsiteY758" fmla="*/ 920306 h 6858000"/>
              <a:gd name="connsiteX759" fmla="*/ 5459407 w 7472601"/>
              <a:gd name="connsiteY759" fmla="*/ 940975 h 6858000"/>
              <a:gd name="connsiteX760" fmla="*/ 5374846 w 7472601"/>
              <a:gd name="connsiteY760" fmla="*/ 941988 h 6858000"/>
              <a:gd name="connsiteX761" fmla="*/ 5256105 w 7472601"/>
              <a:gd name="connsiteY761" fmla="*/ 945632 h 6858000"/>
              <a:gd name="connsiteX762" fmla="*/ 5107071 w 7472601"/>
              <a:gd name="connsiteY762" fmla="*/ 969720 h 6858000"/>
              <a:gd name="connsiteX763" fmla="*/ 4998681 w 7472601"/>
              <a:gd name="connsiteY763" fmla="*/ 988771 h 6858000"/>
              <a:gd name="connsiteX764" fmla="*/ 5870151 w 7472601"/>
              <a:gd name="connsiteY764" fmla="*/ 898890 h 6858000"/>
              <a:gd name="connsiteX765" fmla="*/ 5504425 w 7472601"/>
              <a:gd name="connsiteY765" fmla="*/ 848067 h 6858000"/>
              <a:gd name="connsiteX766" fmla="*/ 4968849 w 7472601"/>
              <a:gd name="connsiteY766" fmla="*/ 962318 h 6858000"/>
              <a:gd name="connsiteX767" fmla="*/ 5104039 w 7472601"/>
              <a:gd name="connsiteY767" fmla="*/ 940634 h 6858000"/>
              <a:gd name="connsiteX768" fmla="*/ 5256311 w 7472601"/>
              <a:gd name="connsiteY768" fmla="*/ 916490 h 6858000"/>
              <a:gd name="connsiteX769" fmla="*/ 5377381 w 7472601"/>
              <a:gd name="connsiteY769" fmla="*/ 912671 h 6858000"/>
              <a:gd name="connsiteX770" fmla="*/ 5460148 w 7472601"/>
              <a:gd name="connsiteY770" fmla="*/ 911442 h 6858000"/>
              <a:gd name="connsiteX771" fmla="*/ 5648971 w 7472601"/>
              <a:gd name="connsiteY771" fmla="*/ 891331 h 6858000"/>
              <a:gd name="connsiteX772" fmla="*/ 5844807 w 7472601"/>
              <a:gd name="connsiteY772" fmla="*/ 870718 h 6858000"/>
              <a:gd name="connsiteX773" fmla="*/ 5862975 w 7472601"/>
              <a:gd name="connsiteY773" fmla="*/ 869756 h 6858000"/>
              <a:gd name="connsiteX774" fmla="*/ 5920887 w 7472601"/>
              <a:gd name="connsiteY774" fmla="*/ 865929 h 6858000"/>
              <a:gd name="connsiteX775" fmla="*/ 5504425 w 7472601"/>
              <a:gd name="connsiteY775" fmla="*/ 848067 h 6858000"/>
              <a:gd name="connsiteX776" fmla="*/ 3607114 w 7472601"/>
              <a:gd name="connsiteY776" fmla="*/ 467441 h 6858000"/>
              <a:gd name="connsiteX777" fmla="*/ 3296242 w 7472601"/>
              <a:gd name="connsiteY777" fmla="*/ 807991 h 6858000"/>
              <a:gd name="connsiteX778" fmla="*/ 3174674 w 7472601"/>
              <a:gd name="connsiteY778" fmla="*/ 919759 h 6858000"/>
              <a:gd name="connsiteX779" fmla="*/ 3042978 w 7472601"/>
              <a:gd name="connsiteY779" fmla="*/ 1054894 h 6858000"/>
              <a:gd name="connsiteX780" fmla="*/ 2968914 w 7472601"/>
              <a:gd name="connsiteY780" fmla="*/ 1133756 h 6858000"/>
              <a:gd name="connsiteX781" fmla="*/ 3103823 w 7472601"/>
              <a:gd name="connsiteY781" fmla="*/ 1026814 h 6858000"/>
              <a:gd name="connsiteX782" fmla="*/ 3607114 w 7472601"/>
              <a:gd name="connsiteY782" fmla="*/ 467441 h 6858000"/>
              <a:gd name="connsiteX783" fmla="*/ 3744487 w 7472601"/>
              <a:gd name="connsiteY783" fmla="*/ 383136 h 6858000"/>
              <a:gd name="connsiteX784" fmla="*/ 3970213 w 7472601"/>
              <a:gd name="connsiteY784" fmla="*/ 995559 h 6858000"/>
              <a:gd name="connsiteX785" fmla="*/ 3744487 w 7472601"/>
              <a:gd name="connsiteY785" fmla="*/ 383136 h 6858000"/>
              <a:gd name="connsiteX786" fmla="*/ 3624562 w 7472601"/>
              <a:gd name="connsiteY786" fmla="*/ 367041 h 6858000"/>
              <a:gd name="connsiteX787" fmla="*/ 3489712 w 7472601"/>
              <a:gd name="connsiteY787" fmla="*/ 485386 h 6858000"/>
              <a:gd name="connsiteX788" fmla="*/ 3182994 w 7472601"/>
              <a:gd name="connsiteY788" fmla="*/ 828265 h 6858000"/>
              <a:gd name="connsiteX789" fmla="*/ 2892114 w 7472601"/>
              <a:gd name="connsiteY789" fmla="*/ 1172635 h 6858000"/>
              <a:gd name="connsiteX790" fmla="*/ 3021459 w 7472601"/>
              <a:gd name="connsiteY790" fmla="*/ 1035385 h 6858000"/>
              <a:gd name="connsiteX791" fmla="*/ 3153873 w 7472601"/>
              <a:gd name="connsiteY791" fmla="*/ 898971 h 6858000"/>
              <a:gd name="connsiteX792" fmla="*/ 3276511 w 7472601"/>
              <a:gd name="connsiteY792" fmla="*/ 786423 h 6858000"/>
              <a:gd name="connsiteX793" fmla="*/ 3584154 w 7472601"/>
              <a:gd name="connsiteY793" fmla="*/ 448218 h 6858000"/>
              <a:gd name="connsiteX794" fmla="*/ 3624562 w 7472601"/>
              <a:gd name="connsiteY794" fmla="*/ 367041 h 6858000"/>
              <a:gd name="connsiteX795" fmla="*/ 3766672 w 7472601"/>
              <a:gd name="connsiteY795" fmla="*/ 359429 h 6858000"/>
              <a:gd name="connsiteX796" fmla="*/ 3996338 w 7472601"/>
              <a:gd name="connsiteY796" fmla="*/ 968237 h 6858000"/>
              <a:gd name="connsiteX797" fmla="*/ 3766672 w 7472601"/>
              <a:gd name="connsiteY797" fmla="*/ 359429 h 6858000"/>
              <a:gd name="connsiteX798" fmla="*/ 5805386 w 7472601"/>
              <a:gd name="connsiteY798" fmla="*/ 239240 h 6858000"/>
              <a:gd name="connsiteX799" fmla="*/ 5736947 w 7472601"/>
              <a:gd name="connsiteY799" fmla="*/ 261367 h 6858000"/>
              <a:gd name="connsiteX800" fmla="*/ 5427012 w 7472601"/>
              <a:gd name="connsiteY800" fmla="*/ 311272 h 6858000"/>
              <a:gd name="connsiteX801" fmla="*/ 5147818 w 7472601"/>
              <a:gd name="connsiteY801" fmla="*/ 322112 h 6858000"/>
              <a:gd name="connsiteX802" fmla="*/ 5060854 w 7472601"/>
              <a:gd name="connsiteY802" fmla="*/ 311882 h 6858000"/>
              <a:gd name="connsiteX803" fmla="*/ 4945989 w 7472601"/>
              <a:gd name="connsiteY803" fmla="*/ 300516 h 6858000"/>
              <a:gd name="connsiteX804" fmla="*/ 5410479 w 7472601"/>
              <a:gd name="connsiteY804" fmla="*/ 348434 h 6858000"/>
              <a:gd name="connsiteX805" fmla="*/ 5805386 w 7472601"/>
              <a:gd name="connsiteY805" fmla="*/ 239240 h 6858000"/>
              <a:gd name="connsiteX806" fmla="*/ 5905192 w 7472601"/>
              <a:gd name="connsiteY806" fmla="*/ 163079 h 6858000"/>
              <a:gd name="connsiteX807" fmla="*/ 5865655 w 7472601"/>
              <a:gd name="connsiteY807" fmla="*/ 171901 h 6858000"/>
              <a:gd name="connsiteX808" fmla="*/ 5259740 w 7472601"/>
              <a:gd name="connsiteY808" fmla="*/ 257013 h 6858000"/>
              <a:gd name="connsiteX809" fmla="*/ 5208466 w 7472601"/>
              <a:gd name="connsiteY809" fmla="*/ 257550 h 6858000"/>
              <a:gd name="connsiteX810" fmla="*/ 4980204 w 7472601"/>
              <a:gd name="connsiteY810" fmla="*/ 271903 h 6858000"/>
              <a:gd name="connsiteX811" fmla="*/ 5068068 w 7472601"/>
              <a:gd name="connsiteY811" fmla="*/ 282244 h 6858000"/>
              <a:gd name="connsiteX812" fmla="*/ 5153231 w 7472601"/>
              <a:gd name="connsiteY812" fmla="*/ 292240 h 6858000"/>
              <a:gd name="connsiteX813" fmla="*/ 5426491 w 7472601"/>
              <a:gd name="connsiteY813" fmla="*/ 281128 h 6858000"/>
              <a:gd name="connsiteX814" fmla="*/ 5731212 w 7472601"/>
              <a:gd name="connsiteY814" fmla="*/ 231951 h 6858000"/>
              <a:gd name="connsiteX815" fmla="*/ 5905192 w 7472601"/>
              <a:gd name="connsiteY815" fmla="*/ 163079 h 6858000"/>
              <a:gd name="connsiteX816" fmla="*/ 5944437 w 7472601"/>
              <a:gd name="connsiteY816" fmla="*/ 113829 h 6858000"/>
              <a:gd name="connsiteX817" fmla="*/ 5825032 w 7472601"/>
              <a:gd name="connsiteY817" fmla="*/ 146405 h 6858000"/>
              <a:gd name="connsiteX818" fmla="*/ 4955599 w 7472601"/>
              <a:gd name="connsiteY818" fmla="*/ 247008 h 6858000"/>
              <a:gd name="connsiteX819" fmla="*/ 5210104 w 7472601"/>
              <a:gd name="connsiteY819" fmla="*/ 228123 h 6858000"/>
              <a:gd name="connsiteX820" fmla="*/ 5261015 w 7472601"/>
              <a:gd name="connsiteY820" fmla="*/ 227087 h 6858000"/>
              <a:gd name="connsiteX821" fmla="*/ 5861181 w 7472601"/>
              <a:gd name="connsiteY821" fmla="*/ 143093 h 6858000"/>
              <a:gd name="connsiteX822" fmla="*/ 5961252 w 7472601"/>
              <a:gd name="connsiteY822" fmla="*/ 114820 h 6858000"/>
              <a:gd name="connsiteX823" fmla="*/ 5944437 w 7472601"/>
              <a:gd name="connsiteY823" fmla="*/ 113829 h 6858000"/>
              <a:gd name="connsiteX824" fmla="*/ 3882765 w 7472601"/>
              <a:gd name="connsiteY824" fmla="*/ 0 h 6858000"/>
              <a:gd name="connsiteX825" fmla="*/ 3995099 w 7472601"/>
              <a:gd name="connsiteY825" fmla="*/ 0 h 6858000"/>
              <a:gd name="connsiteX826" fmla="*/ 4163818 w 7472601"/>
              <a:gd name="connsiteY826" fmla="*/ 234104 h 6858000"/>
              <a:gd name="connsiteX827" fmla="*/ 4172099 w 7472601"/>
              <a:gd name="connsiteY827" fmla="*/ 234207 h 6858000"/>
              <a:gd name="connsiteX828" fmla="*/ 4784282 w 7472601"/>
              <a:gd name="connsiteY828" fmla="*/ 276561 h 6858000"/>
              <a:gd name="connsiteX829" fmla="*/ 4801687 w 7472601"/>
              <a:gd name="connsiteY829" fmla="*/ 267764 h 6858000"/>
              <a:gd name="connsiteX830" fmla="*/ 6082788 w 7472601"/>
              <a:gd name="connsiteY830" fmla="*/ 64119 h 6858000"/>
              <a:gd name="connsiteX831" fmla="*/ 6099442 w 7472601"/>
              <a:gd name="connsiteY831" fmla="*/ 82568 h 6858000"/>
              <a:gd name="connsiteX832" fmla="*/ 4804137 w 7472601"/>
              <a:gd name="connsiteY832" fmla="*/ 320931 h 6858000"/>
              <a:gd name="connsiteX833" fmla="*/ 4227047 w 7472601"/>
              <a:gd name="connsiteY833" fmla="*/ 313415 h 6858000"/>
              <a:gd name="connsiteX834" fmla="*/ 4346041 w 7472601"/>
              <a:gd name="connsiteY834" fmla="*/ 456086 h 6858000"/>
              <a:gd name="connsiteX835" fmla="*/ 4870967 w 7472601"/>
              <a:gd name="connsiteY835" fmla="*/ 963061 h 6858000"/>
              <a:gd name="connsiteX836" fmla="*/ 4889647 w 7472601"/>
              <a:gd name="connsiteY836" fmla="*/ 957147 h 6858000"/>
              <a:gd name="connsiteX837" fmla="*/ 5422504 w 7472601"/>
              <a:gd name="connsiteY837" fmla="*/ 805191 h 6858000"/>
              <a:gd name="connsiteX838" fmla="*/ 6087656 w 7472601"/>
              <a:gd name="connsiteY838" fmla="*/ 826703 h 6858000"/>
              <a:gd name="connsiteX839" fmla="*/ 6058717 w 7472601"/>
              <a:gd name="connsiteY839" fmla="*/ 865992 h 6858000"/>
              <a:gd name="connsiteX840" fmla="*/ 4974153 w 7472601"/>
              <a:gd name="connsiteY840" fmla="*/ 1045456 h 6858000"/>
              <a:gd name="connsiteX841" fmla="*/ 5627835 w 7472601"/>
              <a:gd name="connsiteY841" fmla="*/ 1472077 h 6858000"/>
              <a:gd name="connsiteX842" fmla="*/ 5629817 w 7472601"/>
              <a:gd name="connsiteY842" fmla="*/ 1471412 h 6858000"/>
              <a:gd name="connsiteX843" fmla="*/ 5634124 w 7472601"/>
              <a:gd name="connsiteY843" fmla="*/ 1470572 h 6858000"/>
              <a:gd name="connsiteX844" fmla="*/ 5755832 w 7472601"/>
              <a:gd name="connsiteY844" fmla="*/ 1383886 h 6858000"/>
              <a:gd name="connsiteX845" fmla="*/ 6014186 w 7472601"/>
              <a:gd name="connsiteY845" fmla="*/ 1279799 h 6858000"/>
              <a:gd name="connsiteX846" fmla="*/ 6901619 w 7472601"/>
              <a:gd name="connsiteY846" fmla="*/ 1047874 h 6858000"/>
              <a:gd name="connsiteX847" fmla="*/ 6931566 w 7472601"/>
              <a:gd name="connsiteY847" fmla="*/ 1062034 h 6858000"/>
              <a:gd name="connsiteX848" fmla="*/ 5790982 w 7472601"/>
              <a:gd name="connsiteY848" fmla="*/ 1561380 h 6858000"/>
              <a:gd name="connsiteX849" fmla="*/ 6188971 w 7472601"/>
              <a:gd name="connsiteY849" fmla="*/ 1755168 h 6858000"/>
              <a:gd name="connsiteX850" fmla="*/ 6202446 w 7472601"/>
              <a:gd name="connsiteY850" fmla="*/ 1752268 h 6858000"/>
              <a:gd name="connsiteX851" fmla="*/ 7179560 w 7472601"/>
              <a:gd name="connsiteY851" fmla="*/ 1467551 h 6858000"/>
              <a:gd name="connsiteX852" fmla="*/ 7158730 w 7472601"/>
              <a:gd name="connsiteY852" fmla="*/ 1507835 h 6858000"/>
              <a:gd name="connsiteX853" fmla="*/ 6326959 w 7472601"/>
              <a:gd name="connsiteY853" fmla="*/ 1817686 h 6858000"/>
              <a:gd name="connsiteX854" fmla="*/ 6537433 w 7472601"/>
              <a:gd name="connsiteY854" fmla="*/ 1907790 h 6858000"/>
              <a:gd name="connsiteX855" fmla="*/ 6550221 w 7472601"/>
              <a:gd name="connsiteY855" fmla="*/ 1910729 h 6858000"/>
              <a:gd name="connsiteX856" fmla="*/ 6964438 w 7472601"/>
              <a:gd name="connsiteY856" fmla="*/ 2209505 h 6858000"/>
              <a:gd name="connsiteX857" fmla="*/ 7367862 w 7472601"/>
              <a:gd name="connsiteY857" fmla="*/ 2806833 h 6858000"/>
              <a:gd name="connsiteX858" fmla="*/ 7364329 w 7472601"/>
              <a:gd name="connsiteY858" fmla="*/ 2826907 h 6858000"/>
              <a:gd name="connsiteX859" fmla="*/ 7290545 w 7472601"/>
              <a:gd name="connsiteY859" fmla="*/ 2850663 h 6858000"/>
              <a:gd name="connsiteX860" fmla="*/ 6472036 w 7472601"/>
              <a:gd name="connsiteY860" fmla="*/ 1959003 h 6858000"/>
              <a:gd name="connsiteX861" fmla="*/ 5792897 w 7472601"/>
              <a:gd name="connsiteY861" fmla="*/ 1647747 h 6858000"/>
              <a:gd name="connsiteX862" fmla="*/ 5842751 w 7472601"/>
              <a:gd name="connsiteY862" fmla="*/ 1816112 h 6858000"/>
              <a:gd name="connsiteX863" fmla="*/ 5847424 w 7472601"/>
              <a:gd name="connsiteY863" fmla="*/ 1815776 h 6858000"/>
              <a:gd name="connsiteX864" fmla="*/ 6399821 w 7472601"/>
              <a:gd name="connsiteY864" fmla="*/ 2344799 h 6858000"/>
              <a:gd name="connsiteX865" fmla="*/ 6323232 w 7472601"/>
              <a:gd name="connsiteY865" fmla="*/ 2389634 h 6858000"/>
              <a:gd name="connsiteX866" fmla="*/ 5942958 w 7472601"/>
              <a:gd name="connsiteY866" fmla="*/ 2077708 h 6858000"/>
              <a:gd name="connsiteX867" fmla="*/ 5921559 w 7472601"/>
              <a:gd name="connsiteY867" fmla="*/ 2378596 h 6858000"/>
              <a:gd name="connsiteX868" fmla="*/ 5817651 w 7472601"/>
              <a:gd name="connsiteY868" fmla="*/ 3023919 h 6858000"/>
              <a:gd name="connsiteX869" fmla="*/ 5729634 w 7472601"/>
              <a:gd name="connsiteY869" fmla="*/ 3051849 h 6858000"/>
              <a:gd name="connsiteX870" fmla="*/ 5611018 w 7472601"/>
              <a:gd name="connsiteY870" fmla="*/ 2316769 h 6858000"/>
              <a:gd name="connsiteX871" fmla="*/ 5687608 w 7472601"/>
              <a:gd name="connsiteY871" fmla="*/ 2039972 h 6858000"/>
              <a:gd name="connsiteX872" fmla="*/ 5657554 w 7472601"/>
              <a:gd name="connsiteY872" fmla="*/ 1576445 h 6858000"/>
              <a:gd name="connsiteX873" fmla="*/ 5150475 w 7472601"/>
              <a:gd name="connsiteY873" fmla="*/ 1274012 h 6858000"/>
              <a:gd name="connsiteX874" fmla="*/ 5349142 w 7472601"/>
              <a:gd name="connsiteY874" fmla="*/ 2204405 h 6858000"/>
              <a:gd name="connsiteX875" fmla="*/ 5262214 w 7472601"/>
              <a:gd name="connsiteY875" fmla="*/ 2233836 h 6858000"/>
              <a:gd name="connsiteX876" fmla="*/ 4981539 w 7472601"/>
              <a:gd name="connsiteY876" fmla="*/ 1542201 h 6858000"/>
              <a:gd name="connsiteX877" fmla="*/ 4958461 w 7472601"/>
              <a:gd name="connsiteY877" fmla="*/ 1136957 h 6858000"/>
              <a:gd name="connsiteX878" fmla="*/ 4655015 w 7472601"/>
              <a:gd name="connsiteY878" fmla="*/ 891426 h 6858000"/>
              <a:gd name="connsiteX879" fmla="*/ 4348002 w 7472601"/>
              <a:gd name="connsiteY879" fmla="*/ 2205895 h 6858000"/>
              <a:gd name="connsiteX880" fmla="*/ 4262250 w 7472601"/>
              <a:gd name="connsiteY880" fmla="*/ 2219972 h 6858000"/>
              <a:gd name="connsiteX881" fmla="*/ 4550611 w 7472601"/>
              <a:gd name="connsiteY881" fmla="*/ 817540 h 6858000"/>
              <a:gd name="connsiteX882" fmla="*/ 4564418 w 7472601"/>
              <a:gd name="connsiteY882" fmla="*/ 808293 h 6858000"/>
              <a:gd name="connsiteX883" fmla="*/ 4266388 w 7472601"/>
              <a:gd name="connsiteY883" fmla="*/ 500083 h 6858000"/>
              <a:gd name="connsiteX884" fmla="*/ 4032842 w 7472601"/>
              <a:gd name="connsiteY884" fmla="*/ 211809 h 6858000"/>
              <a:gd name="connsiteX885" fmla="*/ 3882765 w 7472601"/>
              <a:gd name="connsiteY885" fmla="*/ 0 h 6858000"/>
              <a:gd name="connsiteX886" fmla="*/ 3721337 w 7472601"/>
              <a:gd name="connsiteY886" fmla="*/ 0 h 6858000"/>
              <a:gd name="connsiteX887" fmla="*/ 3797544 w 7472601"/>
              <a:gd name="connsiteY887" fmla="*/ 0 h 6858000"/>
              <a:gd name="connsiteX888" fmla="*/ 3775734 w 7472601"/>
              <a:gd name="connsiteY888" fmla="*/ 95131 h 6858000"/>
              <a:gd name="connsiteX889" fmla="*/ 3724807 w 7472601"/>
              <a:gd name="connsiteY889" fmla="*/ 272257 h 6858000"/>
              <a:gd name="connsiteX890" fmla="*/ 3726844 w 7472601"/>
              <a:gd name="connsiteY890" fmla="*/ 282988 h 6858000"/>
              <a:gd name="connsiteX891" fmla="*/ 3742664 w 7472601"/>
              <a:gd name="connsiteY891" fmla="*/ 279918 h 6858000"/>
              <a:gd name="connsiteX892" fmla="*/ 4103910 w 7472601"/>
              <a:gd name="connsiteY892" fmla="*/ 1161917 h 6858000"/>
              <a:gd name="connsiteX893" fmla="*/ 4020269 w 7472601"/>
              <a:gd name="connsiteY893" fmla="*/ 1200406 h 6858000"/>
              <a:gd name="connsiteX894" fmla="*/ 3674882 w 7472601"/>
              <a:gd name="connsiteY894" fmla="*/ 488524 h 6858000"/>
              <a:gd name="connsiteX895" fmla="*/ 3132682 w 7472601"/>
              <a:gd name="connsiteY895" fmla="*/ 1072284 h 6858000"/>
              <a:gd name="connsiteX896" fmla="*/ 2716346 w 7472601"/>
              <a:gd name="connsiteY896" fmla="*/ 1276376 h 6858000"/>
              <a:gd name="connsiteX897" fmla="*/ 2716772 w 7472601"/>
              <a:gd name="connsiteY897" fmla="*/ 1255462 h 6858000"/>
              <a:gd name="connsiteX898" fmla="*/ 3471096 w 7472601"/>
              <a:gd name="connsiteY898" fmla="*/ 437072 h 6858000"/>
              <a:gd name="connsiteX899" fmla="*/ 3639057 w 7472601"/>
              <a:gd name="connsiteY899" fmla="*/ 286334 h 6858000"/>
              <a:gd name="connsiteX900" fmla="*/ 3640309 w 7472601"/>
              <a:gd name="connsiteY900" fmla="*/ 284664 h 6858000"/>
              <a:gd name="connsiteX901" fmla="*/ 3646022 w 7472601"/>
              <a:gd name="connsiteY901" fmla="*/ 276711 h 6858000"/>
              <a:gd name="connsiteX902" fmla="*/ 3707943 w 7472601"/>
              <a:gd name="connsiteY902" fmla="*/ 65958 h 6858000"/>
              <a:gd name="connsiteX903" fmla="*/ 3721337 w 7472601"/>
              <a:gd name="connsiteY903" fmla="*/ 0 h 6858000"/>
              <a:gd name="connsiteX904" fmla="*/ 2867960 w 7472601"/>
              <a:gd name="connsiteY904" fmla="*/ 0 h 6858000"/>
              <a:gd name="connsiteX905" fmla="*/ 2926351 w 7472601"/>
              <a:gd name="connsiteY905" fmla="*/ 0 h 6858000"/>
              <a:gd name="connsiteX906" fmla="*/ 2902823 w 7472601"/>
              <a:gd name="connsiteY906" fmla="*/ 262929 h 6858000"/>
              <a:gd name="connsiteX907" fmla="*/ 2940663 w 7472601"/>
              <a:gd name="connsiteY907" fmla="*/ 140884 h 6858000"/>
              <a:gd name="connsiteX908" fmla="*/ 2947039 w 7472601"/>
              <a:gd name="connsiteY908" fmla="*/ 122524 h 6858000"/>
              <a:gd name="connsiteX909" fmla="*/ 2984316 w 7472601"/>
              <a:gd name="connsiteY909" fmla="*/ 0 h 6858000"/>
              <a:gd name="connsiteX910" fmla="*/ 3016114 w 7472601"/>
              <a:gd name="connsiteY910" fmla="*/ 0 h 6858000"/>
              <a:gd name="connsiteX911" fmla="*/ 2979949 w 7472601"/>
              <a:gd name="connsiteY911" fmla="*/ 119274 h 6858000"/>
              <a:gd name="connsiteX912" fmla="*/ 3023879 w 7472601"/>
              <a:gd name="connsiteY912" fmla="*/ 0 h 6858000"/>
              <a:gd name="connsiteX913" fmla="*/ 3105400 w 7472601"/>
              <a:gd name="connsiteY913" fmla="*/ 0 h 6858000"/>
              <a:gd name="connsiteX914" fmla="*/ 3094669 w 7472601"/>
              <a:gd name="connsiteY914" fmla="*/ 30308 h 6858000"/>
              <a:gd name="connsiteX915" fmla="*/ 2901945 w 7472601"/>
              <a:gd name="connsiteY915" fmla="*/ 466538 h 6858000"/>
              <a:gd name="connsiteX916" fmla="*/ 2815209 w 7472601"/>
              <a:gd name="connsiteY916" fmla="*/ 497361 h 6858000"/>
              <a:gd name="connsiteX917" fmla="*/ 2844845 w 7472601"/>
              <a:gd name="connsiteY917" fmla="*/ 127638 h 6858000"/>
              <a:gd name="connsiteX918" fmla="*/ 2867960 w 7472601"/>
              <a:gd name="connsiteY918" fmla="*/ 0 h 6858000"/>
              <a:gd name="connsiteX919" fmla="*/ 1057230 w 7472601"/>
              <a:gd name="connsiteY919" fmla="*/ 0 h 6858000"/>
              <a:gd name="connsiteX920" fmla="*/ 1111003 w 7472601"/>
              <a:gd name="connsiteY920" fmla="*/ 0 h 6858000"/>
              <a:gd name="connsiteX921" fmla="*/ 1125553 w 7472601"/>
              <a:gd name="connsiteY921" fmla="*/ 52588 h 6858000"/>
              <a:gd name="connsiteX922" fmla="*/ 1304276 w 7472601"/>
              <a:gd name="connsiteY922" fmla="*/ 476275 h 6858000"/>
              <a:gd name="connsiteX923" fmla="*/ 1492066 w 7472601"/>
              <a:gd name="connsiteY923" fmla="*/ 886333 h 6858000"/>
              <a:gd name="connsiteX924" fmla="*/ 1423698 w 7472601"/>
              <a:gd name="connsiteY924" fmla="*/ 710817 h 6858000"/>
              <a:gd name="connsiteX925" fmla="*/ 1357609 w 7472601"/>
              <a:gd name="connsiteY925" fmla="*/ 532892 h 6858000"/>
              <a:gd name="connsiteX926" fmla="*/ 1309550 w 7472601"/>
              <a:gd name="connsiteY926" fmla="*/ 374031 h 6858000"/>
              <a:gd name="connsiteX927" fmla="*/ 1193673 w 7472601"/>
              <a:gd name="connsiteY927" fmla="*/ 49533 h 6858000"/>
              <a:gd name="connsiteX928" fmla="*/ 1164391 w 7472601"/>
              <a:gd name="connsiteY928" fmla="*/ 0 h 6858000"/>
              <a:gd name="connsiteX929" fmla="*/ 1200666 w 7472601"/>
              <a:gd name="connsiteY929" fmla="*/ 0 h 6858000"/>
              <a:gd name="connsiteX930" fmla="*/ 1223408 w 7472601"/>
              <a:gd name="connsiteY930" fmla="*/ 38996 h 6858000"/>
              <a:gd name="connsiteX931" fmla="*/ 1339635 w 7472601"/>
              <a:gd name="connsiteY931" fmla="*/ 365517 h 6858000"/>
              <a:gd name="connsiteX932" fmla="*/ 1387469 w 7472601"/>
              <a:gd name="connsiteY932" fmla="*/ 523079 h 6858000"/>
              <a:gd name="connsiteX933" fmla="*/ 1452685 w 7472601"/>
              <a:gd name="connsiteY933" fmla="*/ 699806 h 6858000"/>
              <a:gd name="connsiteX934" fmla="*/ 1492092 w 7472601"/>
              <a:gd name="connsiteY934" fmla="*/ 800424 h 6858000"/>
              <a:gd name="connsiteX935" fmla="*/ 1455302 w 7472601"/>
              <a:gd name="connsiteY935" fmla="*/ 632913 h 6858000"/>
              <a:gd name="connsiteX936" fmla="*/ 1222336 w 7472601"/>
              <a:gd name="connsiteY936" fmla="*/ 9480 h 6858000"/>
              <a:gd name="connsiteX937" fmla="*/ 1214634 w 7472601"/>
              <a:gd name="connsiteY937" fmla="*/ 0 h 6858000"/>
              <a:gd name="connsiteX938" fmla="*/ 1289827 w 7472601"/>
              <a:gd name="connsiteY938" fmla="*/ 0 h 6858000"/>
              <a:gd name="connsiteX939" fmla="*/ 1321076 w 7472601"/>
              <a:gd name="connsiteY939" fmla="*/ 59722 h 6858000"/>
              <a:gd name="connsiteX940" fmla="*/ 1512579 w 7472601"/>
              <a:gd name="connsiteY940" fmla="*/ 626441 h 6858000"/>
              <a:gd name="connsiteX941" fmla="*/ 1506076 w 7472601"/>
              <a:gd name="connsiteY941" fmla="*/ 1089289 h 6858000"/>
              <a:gd name="connsiteX942" fmla="*/ 1486346 w 7472601"/>
              <a:gd name="connsiteY942" fmla="*/ 1079919 h 6858000"/>
              <a:gd name="connsiteX943" fmla="*/ 1070511 w 7472601"/>
              <a:gd name="connsiteY943" fmla="*/ 48609 h 6858000"/>
              <a:gd name="connsiteX944" fmla="*/ 1057230 w 7472601"/>
              <a:gd name="connsiteY944" fmla="*/ 0 h 6858000"/>
              <a:gd name="connsiteX945" fmla="*/ 43151 w 7472601"/>
              <a:gd name="connsiteY945" fmla="*/ 0 h 6858000"/>
              <a:gd name="connsiteX946" fmla="*/ 95283 w 7472601"/>
              <a:gd name="connsiteY946" fmla="*/ 0 h 6858000"/>
              <a:gd name="connsiteX947" fmla="*/ 300708 w 7472601"/>
              <a:gd name="connsiteY947" fmla="*/ 154571 h 6858000"/>
              <a:gd name="connsiteX948" fmla="*/ 530414 w 7472601"/>
              <a:gd name="connsiteY948" fmla="*/ 354673 h 6858000"/>
              <a:gd name="connsiteX949" fmla="*/ 333785 w 7472601"/>
              <a:gd name="connsiteY949" fmla="*/ 161564 h 6858000"/>
              <a:gd name="connsiteX950" fmla="*/ 147005 w 7472601"/>
              <a:gd name="connsiteY950" fmla="*/ 0 h 6858000"/>
              <a:gd name="connsiteX951" fmla="*/ 272509 w 7472601"/>
              <a:gd name="connsiteY951" fmla="*/ 0 h 6858000"/>
              <a:gd name="connsiteX952" fmla="*/ 326276 w 7472601"/>
              <a:gd name="connsiteY952" fmla="*/ 45847 h 6858000"/>
              <a:gd name="connsiteX953" fmla="*/ 823759 w 7472601"/>
              <a:gd name="connsiteY953" fmla="*/ 574145 h 6858000"/>
              <a:gd name="connsiteX954" fmla="*/ 811254 w 7472601"/>
              <a:gd name="connsiteY954" fmla="*/ 665546 h 6858000"/>
              <a:gd name="connsiteX955" fmla="*/ 154042 w 7472601"/>
              <a:gd name="connsiteY955" fmla="*/ 261522 h 6858000"/>
              <a:gd name="connsiteX956" fmla="*/ 13550 w 7472601"/>
              <a:gd name="connsiteY956" fmla="*/ 158423 h 6858000"/>
              <a:gd name="connsiteX957" fmla="*/ 0 w 7472601"/>
              <a:gd name="connsiteY957" fmla="*/ 146618 h 6858000"/>
              <a:gd name="connsiteX958" fmla="*/ 0 w 7472601"/>
              <a:gd name="connsiteY958" fmla="*/ 59161 h 6858000"/>
              <a:gd name="connsiteX959" fmla="*/ 45427 w 7472601"/>
              <a:gd name="connsiteY959" fmla="*/ 101078 h 6858000"/>
              <a:gd name="connsiteX960" fmla="*/ 630103 w 7472601"/>
              <a:gd name="connsiteY960" fmla="*/ 485885 h 6858000"/>
              <a:gd name="connsiteX961" fmla="*/ 532040 w 7472601"/>
              <a:gd name="connsiteY961" fmla="*/ 399359 h 6858000"/>
              <a:gd name="connsiteX962" fmla="*/ 517618 w 7472601"/>
              <a:gd name="connsiteY962" fmla="*/ 385726 h 6858000"/>
              <a:gd name="connsiteX963" fmla="*/ 285074 w 7472601"/>
              <a:gd name="connsiteY963" fmla="*/ 182755 h 6858000"/>
              <a:gd name="connsiteX964" fmla="*/ 43151 w 7472601"/>
              <a:gd name="connsiteY964" fmla="*/ 0 h 6858000"/>
              <a:gd name="connsiteX0" fmla="*/ 369702 w 7472601"/>
              <a:gd name="connsiteY0" fmla="*/ 6712169 h 6858000"/>
              <a:gd name="connsiteX1" fmla="*/ 366575 w 7472601"/>
              <a:gd name="connsiteY1" fmla="*/ 6715556 h 6858000"/>
              <a:gd name="connsiteX2" fmla="*/ 371637 w 7472601"/>
              <a:gd name="connsiteY2" fmla="*/ 6713954 h 6858000"/>
              <a:gd name="connsiteX3" fmla="*/ 369702 w 7472601"/>
              <a:gd name="connsiteY3" fmla="*/ 6712169 h 6858000"/>
              <a:gd name="connsiteX4" fmla="*/ 7088673 w 7472601"/>
              <a:gd name="connsiteY4" fmla="*/ 6610396 h 6858000"/>
              <a:gd name="connsiteX5" fmla="*/ 7440138 w 7472601"/>
              <a:gd name="connsiteY5" fmla="*/ 6622648 h 6858000"/>
              <a:gd name="connsiteX6" fmla="*/ 7467600 w 7472601"/>
              <a:gd name="connsiteY6" fmla="*/ 6628217 h 6858000"/>
              <a:gd name="connsiteX7" fmla="*/ 7467600 w 7472601"/>
              <a:gd name="connsiteY7" fmla="*/ 6668575 h 6858000"/>
              <a:gd name="connsiteX8" fmla="*/ 7392322 w 7472601"/>
              <a:gd name="connsiteY8" fmla="*/ 6658238 h 6858000"/>
              <a:gd name="connsiteX9" fmla="*/ 7467600 w 7472601"/>
              <a:gd name="connsiteY9" fmla="*/ 6683873 h 6858000"/>
              <a:gd name="connsiteX10" fmla="*/ 7467600 w 7472601"/>
              <a:gd name="connsiteY10" fmla="*/ 6714215 h 6858000"/>
              <a:gd name="connsiteX11" fmla="*/ 7447383 w 7472601"/>
              <a:gd name="connsiteY11" fmla="*/ 6707202 h 6858000"/>
              <a:gd name="connsiteX12" fmla="*/ 7289862 w 7472601"/>
              <a:gd name="connsiteY12" fmla="*/ 6659827 h 6858000"/>
              <a:gd name="connsiteX13" fmla="*/ 7434024 w 7472601"/>
              <a:gd name="connsiteY13" fmla="*/ 6722130 h 6858000"/>
              <a:gd name="connsiteX14" fmla="*/ 7467600 w 7472601"/>
              <a:gd name="connsiteY14" fmla="*/ 6736157 h 6858000"/>
              <a:gd name="connsiteX15" fmla="*/ 7467600 w 7472601"/>
              <a:gd name="connsiteY15" fmla="*/ 6767913 h 6858000"/>
              <a:gd name="connsiteX16" fmla="*/ 7392158 w 7472601"/>
              <a:gd name="connsiteY16" fmla="*/ 6771365 h 6858000"/>
              <a:gd name="connsiteX17" fmla="*/ 7467600 w 7472601"/>
              <a:gd name="connsiteY17" fmla="*/ 6805948 h 6858000"/>
              <a:gd name="connsiteX18" fmla="*/ 7467600 w 7472601"/>
              <a:gd name="connsiteY18" fmla="*/ 6831490 h 6858000"/>
              <a:gd name="connsiteX19" fmla="*/ 7410696 w 7472601"/>
              <a:gd name="connsiteY19" fmla="*/ 6803861 h 6858000"/>
              <a:gd name="connsiteX20" fmla="*/ 7088673 w 7472601"/>
              <a:gd name="connsiteY20" fmla="*/ 6610396 h 6858000"/>
              <a:gd name="connsiteX21" fmla="*/ 1019354 w 7472601"/>
              <a:gd name="connsiteY21" fmla="*/ 6315006 h 6858000"/>
              <a:gd name="connsiteX22" fmla="*/ 441046 w 7472601"/>
              <a:gd name="connsiteY22" fmla="*/ 6691153 h 6858000"/>
              <a:gd name="connsiteX23" fmla="*/ 1019354 w 7472601"/>
              <a:gd name="connsiteY23" fmla="*/ 6315006 h 6858000"/>
              <a:gd name="connsiteX24" fmla="*/ 991680 w 7472601"/>
              <a:gd name="connsiteY24" fmla="*/ 6298413 h 6858000"/>
              <a:gd name="connsiteX25" fmla="*/ 409060 w 7472601"/>
              <a:gd name="connsiteY25" fmla="*/ 6671470 h 6858000"/>
              <a:gd name="connsiteX26" fmla="*/ 991680 w 7472601"/>
              <a:gd name="connsiteY26" fmla="*/ 6298413 h 6858000"/>
              <a:gd name="connsiteX27" fmla="*/ 103333 w 7472601"/>
              <a:gd name="connsiteY27" fmla="*/ 5699602 h 6858000"/>
              <a:gd name="connsiteX28" fmla="*/ 233938 w 7472601"/>
              <a:gd name="connsiteY28" fmla="*/ 5809416 h 6858000"/>
              <a:gd name="connsiteX29" fmla="*/ 883580 w 7472601"/>
              <a:gd name="connsiteY29" fmla="*/ 6180710 h 6858000"/>
              <a:gd name="connsiteX30" fmla="*/ 487337 w 7472601"/>
              <a:gd name="connsiteY30" fmla="*/ 5950182 h 6858000"/>
              <a:gd name="connsiteX31" fmla="*/ 354051 w 7472601"/>
              <a:gd name="connsiteY31" fmla="*/ 5854912 h 6858000"/>
              <a:gd name="connsiteX32" fmla="*/ 195436 w 7472601"/>
              <a:gd name="connsiteY32" fmla="*/ 5755068 h 6858000"/>
              <a:gd name="connsiteX33" fmla="*/ 103333 w 7472601"/>
              <a:gd name="connsiteY33" fmla="*/ 5699602 h 6858000"/>
              <a:gd name="connsiteX34" fmla="*/ 5539432 w 7472601"/>
              <a:gd name="connsiteY34" fmla="*/ 5642928 h 6858000"/>
              <a:gd name="connsiteX35" fmla="*/ 5555462 w 7472601"/>
              <a:gd name="connsiteY35" fmla="*/ 5694454 h 6858000"/>
              <a:gd name="connsiteX36" fmla="*/ 5828270 w 7472601"/>
              <a:gd name="connsiteY36" fmla="*/ 6320663 h 6858000"/>
              <a:gd name="connsiteX37" fmla="*/ 5947416 w 7472601"/>
              <a:gd name="connsiteY37" fmla="*/ 6574846 h 6858000"/>
              <a:gd name="connsiteX38" fmla="*/ 5539432 w 7472601"/>
              <a:gd name="connsiteY38" fmla="*/ 5642928 h 6858000"/>
              <a:gd name="connsiteX39" fmla="*/ 51253 w 7472601"/>
              <a:gd name="connsiteY39" fmla="*/ 5631825 h 6858000"/>
              <a:gd name="connsiteX40" fmla="*/ 211622 w 7472601"/>
              <a:gd name="connsiteY40" fmla="*/ 5728803 h 6858000"/>
              <a:gd name="connsiteX41" fmla="*/ 371652 w 7472601"/>
              <a:gd name="connsiteY41" fmla="*/ 5829062 h 6858000"/>
              <a:gd name="connsiteX42" fmla="*/ 505903 w 7472601"/>
              <a:gd name="connsiteY42" fmla="*/ 5925221 h 6858000"/>
              <a:gd name="connsiteX43" fmla="*/ 899240 w 7472601"/>
              <a:gd name="connsiteY43" fmla="*/ 6153068 h 6858000"/>
              <a:gd name="connsiteX44" fmla="*/ 988114 w 7472601"/>
              <a:gd name="connsiteY44" fmla="*/ 6174204 h 6858000"/>
              <a:gd name="connsiteX45" fmla="*/ 845971 w 7472601"/>
              <a:gd name="connsiteY45" fmla="*/ 6067177 h 6858000"/>
              <a:gd name="connsiteX46" fmla="*/ 448057 w 7472601"/>
              <a:gd name="connsiteY46" fmla="*/ 5841376 h 6858000"/>
              <a:gd name="connsiteX47" fmla="*/ 51253 w 7472601"/>
              <a:gd name="connsiteY47" fmla="*/ 5631825 h 6858000"/>
              <a:gd name="connsiteX48" fmla="*/ 2606687 w 7472601"/>
              <a:gd name="connsiteY48" fmla="*/ 5630718 h 6858000"/>
              <a:gd name="connsiteX49" fmla="*/ 2645658 w 7472601"/>
              <a:gd name="connsiteY49" fmla="*/ 6640259 h 6858000"/>
              <a:gd name="connsiteX50" fmla="*/ 2606687 w 7472601"/>
              <a:gd name="connsiteY50" fmla="*/ 5630718 h 6858000"/>
              <a:gd name="connsiteX51" fmla="*/ 3642057 w 7472601"/>
              <a:gd name="connsiteY51" fmla="*/ 5573487 h 6858000"/>
              <a:gd name="connsiteX52" fmla="*/ 3632981 w 7472601"/>
              <a:gd name="connsiteY52" fmla="*/ 5579437 h 6858000"/>
              <a:gd name="connsiteX53" fmla="*/ 3382436 w 7472601"/>
              <a:gd name="connsiteY53" fmla="*/ 5952726 h 6858000"/>
              <a:gd name="connsiteX54" fmla="*/ 3191929 w 7472601"/>
              <a:gd name="connsiteY54" fmla="*/ 6662669 h 6858000"/>
              <a:gd name="connsiteX55" fmla="*/ 3369898 w 7472601"/>
              <a:gd name="connsiteY55" fmla="*/ 6081771 h 6858000"/>
              <a:gd name="connsiteX56" fmla="*/ 3642057 w 7472601"/>
              <a:gd name="connsiteY56" fmla="*/ 5573487 h 6858000"/>
              <a:gd name="connsiteX57" fmla="*/ 2650666 w 7472601"/>
              <a:gd name="connsiteY57" fmla="*/ 5530686 h 6858000"/>
              <a:gd name="connsiteX58" fmla="*/ 2650249 w 7472601"/>
              <a:gd name="connsiteY58" fmla="*/ 5532101 h 6858000"/>
              <a:gd name="connsiteX59" fmla="*/ 2663808 w 7472601"/>
              <a:gd name="connsiteY59" fmla="*/ 6535215 h 6858000"/>
              <a:gd name="connsiteX60" fmla="*/ 2665418 w 7472601"/>
              <a:gd name="connsiteY60" fmla="*/ 6132756 h 6858000"/>
              <a:gd name="connsiteX61" fmla="*/ 2650666 w 7472601"/>
              <a:gd name="connsiteY61" fmla="*/ 5530686 h 6858000"/>
              <a:gd name="connsiteX62" fmla="*/ 2680277 w 7472601"/>
              <a:gd name="connsiteY62" fmla="*/ 5479204 h 6858000"/>
              <a:gd name="connsiteX63" fmla="*/ 2678972 w 7472601"/>
              <a:gd name="connsiteY63" fmla="*/ 5481582 h 6858000"/>
              <a:gd name="connsiteX64" fmla="*/ 2696666 w 7472601"/>
              <a:gd name="connsiteY64" fmla="*/ 6133836 h 6858000"/>
              <a:gd name="connsiteX65" fmla="*/ 2695769 w 7472601"/>
              <a:gd name="connsiteY65" fmla="*/ 6390955 h 6858000"/>
              <a:gd name="connsiteX66" fmla="*/ 2739893 w 7472601"/>
              <a:gd name="connsiteY66" fmla="*/ 6108357 h 6858000"/>
              <a:gd name="connsiteX67" fmla="*/ 2680277 w 7472601"/>
              <a:gd name="connsiteY67" fmla="*/ 5479204 h 6858000"/>
              <a:gd name="connsiteX68" fmla="*/ 1132195 w 7472601"/>
              <a:gd name="connsiteY68" fmla="*/ 5467980 h 6858000"/>
              <a:gd name="connsiteX69" fmla="*/ 1679056 w 7472601"/>
              <a:gd name="connsiteY69" fmla="*/ 5516907 h 6858000"/>
              <a:gd name="connsiteX70" fmla="*/ 2128648 w 7472601"/>
              <a:gd name="connsiteY70" fmla="*/ 5474249 h 6858000"/>
              <a:gd name="connsiteX71" fmla="*/ 1825619 w 7472601"/>
              <a:gd name="connsiteY71" fmla="*/ 5478447 h 6858000"/>
              <a:gd name="connsiteX72" fmla="*/ 1737798 w 7472601"/>
              <a:gd name="connsiteY72" fmla="*/ 5483353 h 6858000"/>
              <a:gd name="connsiteX73" fmla="*/ 1132195 w 7472601"/>
              <a:gd name="connsiteY73" fmla="*/ 5467980 h 6858000"/>
              <a:gd name="connsiteX74" fmla="*/ 7454976 w 7472601"/>
              <a:gd name="connsiteY74" fmla="*/ 6318297 h 6858000"/>
              <a:gd name="connsiteX75" fmla="*/ 7467600 w 7472601"/>
              <a:gd name="connsiteY75" fmla="*/ 6012219 h 6858000"/>
              <a:gd name="connsiteX76" fmla="*/ 7356878 w 7472601"/>
              <a:gd name="connsiteY76" fmla="*/ 5981332 h 6858000"/>
              <a:gd name="connsiteX77" fmla="*/ 7467600 w 7472601"/>
              <a:gd name="connsiteY77" fmla="*/ 6117703 h 6858000"/>
              <a:gd name="connsiteX78" fmla="*/ 7467600 w 7472601"/>
              <a:gd name="connsiteY78" fmla="*/ 6163634 h 6858000"/>
              <a:gd name="connsiteX79" fmla="*/ 7403637 w 7472601"/>
              <a:gd name="connsiteY79" fmla="*/ 6083957 h 6858000"/>
              <a:gd name="connsiteX80" fmla="*/ 7312589 w 7472601"/>
              <a:gd name="connsiteY80" fmla="*/ 5982309 h 6858000"/>
              <a:gd name="connsiteX81" fmla="*/ 7448321 w 7472601"/>
              <a:gd name="connsiteY81" fmla="*/ 6190991 h 6858000"/>
              <a:gd name="connsiteX82" fmla="*/ 7467600 w 7472601"/>
              <a:gd name="connsiteY82" fmla="*/ 6221686 h 6858000"/>
              <a:gd name="connsiteX83" fmla="*/ 7467600 w 7472601"/>
              <a:gd name="connsiteY83" fmla="*/ 6334256 h 6858000"/>
              <a:gd name="connsiteX84" fmla="*/ 7454976 w 7472601"/>
              <a:gd name="connsiteY84" fmla="*/ 6318297 h 6858000"/>
              <a:gd name="connsiteX85" fmla="*/ 1456157 w 7472601"/>
              <a:gd name="connsiteY85" fmla="*/ 5371404 h 6858000"/>
              <a:gd name="connsiteX86" fmla="*/ 1244432 w 7472601"/>
              <a:gd name="connsiteY86" fmla="*/ 5385601 h 6858000"/>
              <a:gd name="connsiteX87" fmla="*/ 973990 w 7472601"/>
              <a:gd name="connsiteY87" fmla="*/ 5424940 h 6858000"/>
              <a:gd name="connsiteX88" fmla="*/ 1103809 w 7472601"/>
              <a:gd name="connsiteY88" fmla="*/ 5433720 h 6858000"/>
              <a:gd name="connsiteX89" fmla="*/ 1123454 w 7472601"/>
              <a:gd name="connsiteY89" fmla="*/ 5435727 h 6858000"/>
              <a:gd name="connsiteX90" fmla="*/ 1737017 w 7472601"/>
              <a:gd name="connsiteY90" fmla="*/ 5452183 h 6858000"/>
              <a:gd name="connsiteX91" fmla="*/ 1824397 w 7472601"/>
              <a:gd name="connsiteY91" fmla="*/ 5447757 h 6858000"/>
              <a:gd name="connsiteX92" fmla="*/ 2070059 w 7472601"/>
              <a:gd name="connsiteY92" fmla="*/ 5441660 h 6858000"/>
              <a:gd name="connsiteX93" fmla="*/ 1456157 w 7472601"/>
              <a:gd name="connsiteY93" fmla="*/ 5371404 h 6858000"/>
              <a:gd name="connsiteX94" fmla="*/ 4988186 w 7472601"/>
              <a:gd name="connsiteY94" fmla="*/ 5216467 h 6858000"/>
              <a:gd name="connsiteX95" fmla="*/ 4777334 w 7472601"/>
              <a:gd name="connsiteY95" fmla="*/ 5406072 h 6858000"/>
              <a:gd name="connsiteX96" fmla="*/ 4718341 w 7472601"/>
              <a:gd name="connsiteY96" fmla="*/ 5468043 h 6858000"/>
              <a:gd name="connsiteX97" fmla="*/ 4604655 w 7472601"/>
              <a:gd name="connsiteY97" fmla="*/ 5583434 h 6858000"/>
              <a:gd name="connsiteX98" fmla="*/ 4565074 w 7472601"/>
              <a:gd name="connsiteY98" fmla="*/ 5618550 h 6858000"/>
              <a:gd name="connsiteX99" fmla="*/ 4988186 w 7472601"/>
              <a:gd name="connsiteY99" fmla="*/ 5216467 h 6858000"/>
              <a:gd name="connsiteX100" fmla="*/ 4978032 w 7472601"/>
              <a:gd name="connsiteY100" fmla="*/ 5183809 h 6858000"/>
              <a:gd name="connsiteX101" fmla="*/ 4463413 w 7472601"/>
              <a:gd name="connsiteY101" fmla="*/ 5615162 h 6858000"/>
              <a:gd name="connsiteX102" fmla="*/ 4358134 w 7472601"/>
              <a:gd name="connsiteY102" fmla="*/ 5742791 h 6858000"/>
              <a:gd name="connsiteX103" fmla="*/ 4376219 w 7472601"/>
              <a:gd name="connsiteY103" fmla="*/ 5729027 h 6858000"/>
              <a:gd name="connsiteX104" fmla="*/ 4582340 w 7472601"/>
              <a:gd name="connsiteY104" fmla="*/ 5561037 h 6858000"/>
              <a:gd name="connsiteX105" fmla="*/ 4694684 w 7472601"/>
              <a:gd name="connsiteY105" fmla="*/ 5447098 h 6858000"/>
              <a:gd name="connsiteX106" fmla="*/ 4754123 w 7472601"/>
              <a:gd name="connsiteY106" fmla="*/ 5384643 h 6858000"/>
              <a:gd name="connsiteX107" fmla="*/ 4978032 w 7472601"/>
              <a:gd name="connsiteY107" fmla="*/ 5183809 h 6858000"/>
              <a:gd name="connsiteX108" fmla="*/ 1903353 w 7472601"/>
              <a:gd name="connsiteY108" fmla="*/ 5044827 h 6858000"/>
              <a:gd name="connsiteX109" fmla="*/ 1936931 w 7472601"/>
              <a:gd name="connsiteY109" fmla="*/ 5093954 h 6858000"/>
              <a:gd name="connsiteX110" fmla="*/ 2195868 w 7472601"/>
              <a:gd name="connsiteY110" fmla="*/ 5396574 h 6858000"/>
              <a:gd name="connsiteX111" fmla="*/ 2088852 w 7472601"/>
              <a:gd name="connsiteY111" fmla="*/ 5166123 h 6858000"/>
              <a:gd name="connsiteX112" fmla="*/ 1958241 w 7472601"/>
              <a:gd name="connsiteY112" fmla="*/ 5067955 h 6858000"/>
              <a:gd name="connsiteX113" fmla="*/ 1903353 w 7472601"/>
              <a:gd name="connsiteY113" fmla="*/ 5044827 h 6858000"/>
              <a:gd name="connsiteX114" fmla="*/ 1979378 w 7472601"/>
              <a:gd name="connsiteY114" fmla="*/ 4769504 h 6858000"/>
              <a:gd name="connsiteX115" fmla="*/ 2882120 w 7472601"/>
              <a:gd name="connsiteY115" fmla="*/ 5064547 h 6858000"/>
              <a:gd name="connsiteX116" fmla="*/ 2793103 w 7472601"/>
              <a:gd name="connsiteY116" fmla="*/ 5039699 h 6858000"/>
              <a:gd name="connsiteX117" fmla="*/ 2770041 w 7472601"/>
              <a:gd name="connsiteY117" fmla="*/ 5033634 h 6858000"/>
              <a:gd name="connsiteX118" fmla="*/ 1979378 w 7472601"/>
              <a:gd name="connsiteY118" fmla="*/ 4769504 h 6858000"/>
              <a:gd name="connsiteX119" fmla="*/ 1927410 w 7472601"/>
              <a:gd name="connsiteY119" fmla="*/ 4716164 h 6858000"/>
              <a:gd name="connsiteX120" fmla="*/ 1959587 w 7472601"/>
              <a:gd name="connsiteY120" fmla="*/ 4728849 h 6858000"/>
              <a:gd name="connsiteX121" fmla="*/ 2777707 w 7472601"/>
              <a:gd name="connsiteY121" fmla="*/ 5003991 h 6858000"/>
              <a:gd name="connsiteX122" fmla="*/ 2800768 w 7472601"/>
              <a:gd name="connsiteY122" fmla="*/ 5010056 h 6858000"/>
              <a:gd name="connsiteX123" fmla="*/ 2879408 w 7472601"/>
              <a:gd name="connsiteY123" fmla="*/ 5031590 h 6858000"/>
              <a:gd name="connsiteX124" fmla="*/ 2862295 w 7472601"/>
              <a:gd name="connsiteY124" fmla="*/ 5022958 h 6858000"/>
              <a:gd name="connsiteX125" fmla="*/ 2813343 w 7472601"/>
              <a:gd name="connsiteY125" fmla="*/ 4998369 h 6858000"/>
              <a:gd name="connsiteX126" fmla="*/ 2646245 w 7472601"/>
              <a:gd name="connsiteY126" fmla="*/ 4930999 h 6858000"/>
              <a:gd name="connsiteX127" fmla="*/ 1999243 w 7472601"/>
              <a:gd name="connsiteY127" fmla="*/ 4730524 h 6858000"/>
              <a:gd name="connsiteX128" fmla="*/ 1979527 w 7472601"/>
              <a:gd name="connsiteY128" fmla="*/ 4726651 h 6858000"/>
              <a:gd name="connsiteX129" fmla="*/ 1927410 w 7472601"/>
              <a:gd name="connsiteY129" fmla="*/ 4716164 h 6858000"/>
              <a:gd name="connsiteX130" fmla="*/ 1997014 w 7472601"/>
              <a:gd name="connsiteY130" fmla="*/ 4698007 h 6858000"/>
              <a:gd name="connsiteX131" fmla="*/ 2005458 w 7472601"/>
              <a:gd name="connsiteY131" fmla="*/ 4699540 h 6858000"/>
              <a:gd name="connsiteX132" fmla="*/ 2657186 w 7472601"/>
              <a:gd name="connsiteY132" fmla="*/ 4901687 h 6858000"/>
              <a:gd name="connsiteX133" fmla="*/ 2826662 w 7472601"/>
              <a:gd name="connsiteY133" fmla="*/ 4970362 h 6858000"/>
              <a:gd name="connsiteX134" fmla="*/ 2876100 w 7472601"/>
              <a:gd name="connsiteY134" fmla="*/ 4995397 h 6858000"/>
              <a:gd name="connsiteX135" fmla="*/ 3042600 w 7472601"/>
              <a:gd name="connsiteY135" fmla="*/ 5059532 h 6858000"/>
              <a:gd name="connsiteX136" fmla="*/ 1997014 w 7472601"/>
              <a:gd name="connsiteY136" fmla="*/ 4698007 h 6858000"/>
              <a:gd name="connsiteX137" fmla="*/ 2305292 w 7472601"/>
              <a:gd name="connsiteY137" fmla="*/ 4219492 h 6858000"/>
              <a:gd name="connsiteX138" fmla="*/ 3360922 w 7472601"/>
              <a:gd name="connsiteY138" fmla="*/ 4529373 h 6858000"/>
              <a:gd name="connsiteX139" fmla="*/ 3492420 w 7472601"/>
              <a:gd name="connsiteY139" fmla="*/ 4510145 h 6858000"/>
              <a:gd name="connsiteX140" fmla="*/ 3364086 w 7472601"/>
              <a:gd name="connsiteY140" fmla="*/ 4480340 h 6858000"/>
              <a:gd name="connsiteX141" fmla="*/ 3225818 w 7472601"/>
              <a:gd name="connsiteY141" fmla="*/ 4411822 h 6858000"/>
              <a:gd name="connsiteX142" fmla="*/ 3129696 w 7472601"/>
              <a:gd name="connsiteY142" fmla="*/ 4360704 h 6858000"/>
              <a:gd name="connsiteX143" fmla="*/ 2814545 w 7472601"/>
              <a:gd name="connsiteY143" fmla="*/ 4282955 h 6858000"/>
              <a:gd name="connsiteX144" fmla="*/ 2305292 w 7472601"/>
              <a:gd name="connsiteY144" fmla="*/ 4219492 h 6858000"/>
              <a:gd name="connsiteX145" fmla="*/ 2626982 w 7472601"/>
              <a:gd name="connsiteY145" fmla="*/ 4206450 h 6858000"/>
              <a:gd name="connsiteX146" fmla="*/ 2490617 w 7472601"/>
              <a:gd name="connsiteY146" fmla="*/ 4206951 h 6858000"/>
              <a:gd name="connsiteX147" fmla="*/ 2819869 w 7472601"/>
              <a:gd name="connsiteY147" fmla="*/ 4252936 h 6858000"/>
              <a:gd name="connsiteX148" fmla="*/ 3143018 w 7472601"/>
              <a:gd name="connsiteY148" fmla="*/ 4332698 h 6858000"/>
              <a:gd name="connsiteX149" fmla="*/ 3241520 w 7472601"/>
              <a:gd name="connsiteY149" fmla="*/ 4385112 h 6858000"/>
              <a:gd name="connsiteX150" fmla="*/ 3374575 w 7472601"/>
              <a:gd name="connsiteY150" fmla="*/ 4451517 h 6858000"/>
              <a:gd name="connsiteX151" fmla="*/ 3505221 w 7472601"/>
              <a:gd name="connsiteY151" fmla="*/ 4480757 h 6858000"/>
              <a:gd name="connsiteX152" fmla="*/ 2626982 w 7472601"/>
              <a:gd name="connsiteY152" fmla="*/ 4206450 h 6858000"/>
              <a:gd name="connsiteX153" fmla="*/ 1310106 w 7472601"/>
              <a:gd name="connsiteY153" fmla="*/ 3943217 h 6858000"/>
              <a:gd name="connsiteX154" fmla="*/ 854994 w 7472601"/>
              <a:gd name="connsiteY154" fmla="*/ 4399136 h 6858000"/>
              <a:gd name="connsiteX155" fmla="*/ 742462 w 7472601"/>
              <a:gd name="connsiteY155" fmla="*/ 4594648 h 6858000"/>
              <a:gd name="connsiteX156" fmla="*/ 820602 w 7472601"/>
              <a:gd name="connsiteY156" fmla="*/ 4485915 h 6858000"/>
              <a:gd name="connsiteX157" fmla="*/ 878295 w 7472601"/>
              <a:gd name="connsiteY157" fmla="*/ 4403594 h 6858000"/>
              <a:gd name="connsiteX158" fmla="*/ 1240607 w 7472601"/>
              <a:gd name="connsiteY158" fmla="*/ 4010401 h 6858000"/>
              <a:gd name="connsiteX159" fmla="*/ 1310106 w 7472601"/>
              <a:gd name="connsiteY159" fmla="*/ 3943217 h 6858000"/>
              <a:gd name="connsiteX160" fmla="*/ 1423113 w 7472601"/>
              <a:gd name="connsiteY160" fmla="*/ 3874565 h 6858000"/>
              <a:gd name="connsiteX161" fmla="*/ 1260565 w 7472601"/>
              <a:gd name="connsiteY161" fmla="*/ 4031982 h 6858000"/>
              <a:gd name="connsiteX162" fmla="*/ 901900 w 7472601"/>
              <a:gd name="connsiteY162" fmla="*/ 4421236 h 6858000"/>
              <a:gd name="connsiteX163" fmla="*/ 845044 w 7472601"/>
              <a:gd name="connsiteY163" fmla="*/ 4502436 h 6858000"/>
              <a:gd name="connsiteX164" fmla="*/ 685926 w 7472601"/>
              <a:gd name="connsiteY164" fmla="*/ 4703069 h 6858000"/>
              <a:gd name="connsiteX165" fmla="*/ 684248 w 7472601"/>
              <a:gd name="connsiteY165" fmla="*/ 4706721 h 6858000"/>
              <a:gd name="connsiteX166" fmla="*/ 1423113 w 7472601"/>
              <a:gd name="connsiteY166" fmla="*/ 3874565 h 6858000"/>
              <a:gd name="connsiteX167" fmla="*/ 3316479 w 7472601"/>
              <a:gd name="connsiteY167" fmla="*/ 3872136 h 6858000"/>
              <a:gd name="connsiteX168" fmla="*/ 3546806 w 7472601"/>
              <a:gd name="connsiteY168" fmla="*/ 4356139 h 6858000"/>
              <a:gd name="connsiteX169" fmla="*/ 3364433 w 7472601"/>
              <a:gd name="connsiteY169" fmla="*/ 3953121 h 6858000"/>
              <a:gd name="connsiteX170" fmla="*/ 3316479 w 7472601"/>
              <a:gd name="connsiteY170" fmla="*/ 3872136 h 6858000"/>
              <a:gd name="connsiteX171" fmla="*/ 3291335 w 7472601"/>
              <a:gd name="connsiteY171" fmla="*/ 3767420 h 6858000"/>
              <a:gd name="connsiteX172" fmla="*/ 3390805 w 7472601"/>
              <a:gd name="connsiteY172" fmla="*/ 3937163 h 6858000"/>
              <a:gd name="connsiteX173" fmla="*/ 3579062 w 7472601"/>
              <a:gd name="connsiteY173" fmla="*/ 4359040 h 6858000"/>
              <a:gd name="connsiteX174" fmla="*/ 3467355 w 7472601"/>
              <a:gd name="connsiteY174" fmla="*/ 3988130 h 6858000"/>
              <a:gd name="connsiteX175" fmla="*/ 3310753 w 7472601"/>
              <a:gd name="connsiteY175" fmla="*/ 3787140 h 6858000"/>
              <a:gd name="connsiteX176" fmla="*/ 3291335 w 7472601"/>
              <a:gd name="connsiteY176" fmla="*/ 3767420 h 6858000"/>
              <a:gd name="connsiteX177" fmla="*/ 1635889 w 7472601"/>
              <a:gd name="connsiteY177" fmla="*/ 3709494 h 6858000"/>
              <a:gd name="connsiteX178" fmla="*/ 1634800 w 7472601"/>
              <a:gd name="connsiteY178" fmla="*/ 3731111 h 6858000"/>
              <a:gd name="connsiteX179" fmla="*/ 1635889 w 7472601"/>
              <a:gd name="connsiteY179" fmla="*/ 3709494 h 6858000"/>
              <a:gd name="connsiteX180" fmla="*/ 1510397 w 7472601"/>
              <a:gd name="connsiteY180" fmla="*/ 3684705 h 6858000"/>
              <a:gd name="connsiteX181" fmla="*/ 1146550 w 7472601"/>
              <a:gd name="connsiteY181" fmla="*/ 3802012 h 6858000"/>
              <a:gd name="connsiteX182" fmla="*/ 698834 w 7472601"/>
              <a:gd name="connsiteY182" fmla="*/ 3952272 h 6858000"/>
              <a:gd name="connsiteX183" fmla="*/ 34256 w 7472601"/>
              <a:gd name="connsiteY183" fmla="*/ 4347603 h 6858000"/>
              <a:gd name="connsiteX184" fmla="*/ 527241 w 7472601"/>
              <a:gd name="connsiteY184" fmla="*/ 4065078 h 6858000"/>
              <a:gd name="connsiteX185" fmla="*/ 1510397 w 7472601"/>
              <a:gd name="connsiteY185" fmla="*/ 3684705 h 6858000"/>
              <a:gd name="connsiteX186" fmla="*/ 1313114 w 7472601"/>
              <a:gd name="connsiteY186" fmla="*/ 3655216 h 6858000"/>
              <a:gd name="connsiteX187" fmla="*/ 1109304 w 7472601"/>
              <a:gd name="connsiteY187" fmla="*/ 3669030 h 6858000"/>
              <a:gd name="connsiteX188" fmla="*/ 8129 w 7472601"/>
              <a:gd name="connsiteY188" fmla="*/ 4330519 h 6858000"/>
              <a:gd name="connsiteX189" fmla="*/ 687572 w 7472601"/>
              <a:gd name="connsiteY189" fmla="*/ 3925629 h 6858000"/>
              <a:gd name="connsiteX190" fmla="*/ 1138365 w 7472601"/>
              <a:gd name="connsiteY190" fmla="*/ 3774515 h 6858000"/>
              <a:gd name="connsiteX191" fmla="*/ 1505579 w 7472601"/>
              <a:gd name="connsiteY191" fmla="*/ 3655526 h 6858000"/>
              <a:gd name="connsiteX192" fmla="*/ 1313114 w 7472601"/>
              <a:gd name="connsiteY192" fmla="*/ 3655216 h 6858000"/>
              <a:gd name="connsiteX193" fmla="*/ 3655073 w 7472601"/>
              <a:gd name="connsiteY193" fmla="*/ 3650884 h 6858000"/>
              <a:gd name="connsiteX194" fmla="*/ 3989938 w 7472601"/>
              <a:gd name="connsiteY194" fmla="*/ 3991685 h 6858000"/>
              <a:gd name="connsiteX195" fmla="*/ 4393907 w 7472601"/>
              <a:gd name="connsiteY195" fmla="*/ 4261258 h 6858000"/>
              <a:gd name="connsiteX196" fmla="*/ 4648051 w 7472601"/>
              <a:gd name="connsiteY196" fmla="*/ 4374051 h 6858000"/>
              <a:gd name="connsiteX197" fmla="*/ 4383389 w 7472601"/>
              <a:gd name="connsiteY197" fmla="*/ 4184369 h 6858000"/>
              <a:gd name="connsiteX198" fmla="*/ 4165508 w 7472601"/>
              <a:gd name="connsiteY198" fmla="*/ 4035196 h 6858000"/>
              <a:gd name="connsiteX199" fmla="*/ 4068162 w 7472601"/>
              <a:gd name="connsiteY199" fmla="*/ 3953394 h 6858000"/>
              <a:gd name="connsiteX200" fmla="*/ 3981416 w 7472601"/>
              <a:gd name="connsiteY200" fmla="*/ 3880482 h 6858000"/>
              <a:gd name="connsiteX201" fmla="*/ 3800147 w 7472601"/>
              <a:gd name="connsiteY201" fmla="*/ 3749872 h 6858000"/>
              <a:gd name="connsiteX202" fmla="*/ 3655073 w 7472601"/>
              <a:gd name="connsiteY202" fmla="*/ 3650884 h 6858000"/>
              <a:gd name="connsiteX203" fmla="*/ 3670252 w 7472601"/>
              <a:gd name="connsiteY203" fmla="*/ 3622798 h 6858000"/>
              <a:gd name="connsiteX204" fmla="*/ 3817258 w 7472601"/>
              <a:gd name="connsiteY204" fmla="*/ 3723577 h 6858000"/>
              <a:gd name="connsiteX205" fmla="*/ 4000461 w 7472601"/>
              <a:gd name="connsiteY205" fmla="*/ 3855966 h 6858000"/>
              <a:gd name="connsiteX206" fmla="*/ 4088180 w 7472601"/>
              <a:gd name="connsiteY206" fmla="*/ 3929774 h 6858000"/>
              <a:gd name="connsiteX207" fmla="*/ 4184555 w 7472601"/>
              <a:gd name="connsiteY207" fmla="*/ 4010683 h 6858000"/>
              <a:gd name="connsiteX208" fmla="*/ 4399563 w 7472601"/>
              <a:gd name="connsiteY208" fmla="*/ 4158106 h 6858000"/>
              <a:gd name="connsiteX209" fmla="*/ 4684469 w 7472601"/>
              <a:gd name="connsiteY209" fmla="*/ 4364680 h 6858000"/>
              <a:gd name="connsiteX210" fmla="*/ 4690271 w 7472601"/>
              <a:gd name="connsiteY210" fmla="*/ 4370034 h 6858000"/>
              <a:gd name="connsiteX211" fmla="*/ 4136093 w 7472601"/>
              <a:gd name="connsiteY211" fmla="*/ 3858466 h 6858000"/>
              <a:gd name="connsiteX212" fmla="*/ 3670252 w 7472601"/>
              <a:gd name="connsiteY212" fmla="*/ 3622798 h 6858000"/>
              <a:gd name="connsiteX213" fmla="*/ 4440129 w 7472601"/>
              <a:gd name="connsiteY213" fmla="*/ 3448571 h 6858000"/>
              <a:gd name="connsiteX214" fmla="*/ 4856525 w 7472601"/>
              <a:gd name="connsiteY214" fmla="*/ 3915351 h 6858000"/>
              <a:gd name="connsiteX215" fmla="*/ 5059055 w 7472601"/>
              <a:gd name="connsiteY215" fmla="*/ 4108918 h 6858000"/>
              <a:gd name="connsiteX216" fmla="*/ 5290070 w 7472601"/>
              <a:gd name="connsiteY216" fmla="*/ 4263619 h 6858000"/>
              <a:gd name="connsiteX217" fmla="*/ 4834991 w 7472601"/>
              <a:gd name="connsiteY217" fmla="*/ 3830985 h 6858000"/>
              <a:gd name="connsiteX218" fmla="*/ 4440129 w 7472601"/>
              <a:gd name="connsiteY218" fmla="*/ 3448571 h 6858000"/>
              <a:gd name="connsiteX219" fmla="*/ 4441737 w 7472601"/>
              <a:gd name="connsiteY219" fmla="*/ 3399734 h 6858000"/>
              <a:gd name="connsiteX220" fmla="*/ 4431236 w 7472601"/>
              <a:gd name="connsiteY220" fmla="*/ 3400954 h 6858000"/>
              <a:gd name="connsiteX221" fmla="*/ 4557150 w 7472601"/>
              <a:gd name="connsiteY221" fmla="*/ 3510023 h 6858000"/>
              <a:gd name="connsiteX222" fmla="*/ 4856936 w 7472601"/>
              <a:gd name="connsiteY222" fmla="*/ 3809146 h 6858000"/>
              <a:gd name="connsiteX223" fmla="*/ 5111996 w 7472601"/>
              <a:gd name="connsiteY223" fmla="*/ 4065759 h 6858000"/>
              <a:gd name="connsiteX224" fmla="*/ 5388878 w 7472601"/>
              <a:gd name="connsiteY224" fmla="*/ 4300185 h 6858000"/>
              <a:gd name="connsiteX225" fmla="*/ 5425556 w 7472601"/>
              <a:gd name="connsiteY225" fmla="*/ 4308967 h 6858000"/>
              <a:gd name="connsiteX226" fmla="*/ 4943646 w 7472601"/>
              <a:gd name="connsiteY226" fmla="*/ 3822916 h 6858000"/>
              <a:gd name="connsiteX227" fmla="*/ 4594837 w 7472601"/>
              <a:gd name="connsiteY227" fmla="*/ 3532274 h 6858000"/>
              <a:gd name="connsiteX228" fmla="*/ 4441737 w 7472601"/>
              <a:gd name="connsiteY228" fmla="*/ 3399734 h 6858000"/>
              <a:gd name="connsiteX229" fmla="*/ 5425834 w 7472601"/>
              <a:gd name="connsiteY229" fmla="*/ 3162785 h 6858000"/>
              <a:gd name="connsiteX230" fmla="*/ 5401644 w 7472601"/>
              <a:gd name="connsiteY230" fmla="*/ 3617847 h 6858000"/>
              <a:gd name="connsiteX231" fmla="*/ 5467256 w 7472601"/>
              <a:gd name="connsiteY231" fmla="*/ 4175494 h 6858000"/>
              <a:gd name="connsiteX232" fmla="*/ 5448069 w 7472601"/>
              <a:gd name="connsiteY232" fmla="*/ 3567554 h 6858000"/>
              <a:gd name="connsiteX233" fmla="*/ 5425834 w 7472601"/>
              <a:gd name="connsiteY233" fmla="*/ 3162785 h 6858000"/>
              <a:gd name="connsiteX234" fmla="*/ 1318687 w 7472601"/>
              <a:gd name="connsiteY234" fmla="*/ 3113840 h 6858000"/>
              <a:gd name="connsiteX235" fmla="*/ 1066793 w 7472601"/>
              <a:gd name="connsiteY235" fmla="*/ 3212171 h 6858000"/>
              <a:gd name="connsiteX236" fmla="*/ 993319 w 7472601"/>
              <a:gd name="connsiteY236" fmla="*/ 3247648 h 6858000"/>
              <a:gd name="connsiteX237" fmla="*/ 853081 w 7472601"/>
              <a:gd name="connsiteY237" fmla="*/ 3312410 h 6858000"/>
              <a:gd name="connsiteX238" fmla="*/ 805957 w 7472601"/>
              <a:gd name="connsiteY238" fmla="*/ 3330443 h 6858000"/>
              <a:gd name="connsiteX239" fmla="*/ 1318687 w 7472601"/>
              <a:gd name="connsiteY239" fmla="*/ 3113840 h 6858000"/>
              <a:gd name="connsiteX240" fmla="*/ 5453702 w 7472601"/>
              <a:gd name="connsiteY240" fmla="*/ 3090882 h 6858000"/>
              <a:gd name="connsiteX241" fmla="*/ 5480135 w 7472601"/>
              <a:gd name="connsiteY241" fmla="*/ 3565802 h 6858000"/>
              <a:gd name="connsiteX242" fmla="*/ 5499023 w 7472601"/>
              <a:gd name="connsiteY242" fmla="*/ 4166310 h 6858000"/>
              <a:gd name="connsiteX243" fmla="*/ 5547022 w 7472601"/>
              <a:gd name="connsiteY243" fmla="*/ 3607838 h 6858000"/>
              <a:gd name="connsiteX244" fmla="*/ 5515964 w 7472601"/>
              <a:gd name="connsiteY244" fmla="*/ 3378541 h 6858000"/>
              <a:gd name="connsiteX245" fmla="*/ 5453702 w 7472601"/>
              <a:gd name="connsiteY245" fmla="*/ 3090882 h 6858000"/>
              <a:gd name="connsiteX246" fmla="*/ 1238695 w 7472601"/>
              <a:gd name="connsiteY246" fmla="*/ 3076820 h 6858000"/>
              <a:gd name="connsiteX247" fmla="*/ 716371 w 7472601"/>
              <a:gd name="connsiteY247" fmla="*/ 3293249 h 6858000"/>
              <a:gd name="connsiteX248" fmla="*/ 579522 w 7472601"/>
              <a:gd name="connsiteY248" fmla="*/ 3371759 h 6858000"/>
              <a:gd name="connsiteX249" fmla="*/ 600288 w 7472601"/>
              <a:gd name="connsiteY249" fmla="*/ 3365555 h 6858000"/>
              <a:gd name="connsiteX250" fmla="*/ 840692 w 7472601"/>
              <a:gd name="connsiteY250" fmla="*/ 3284921 h 6858000"/>
              <a:gd name="connsiteX251" fmla="*/ 979248 w 7472601"/>
              <a:gd name="connsiteY251" fmla="*/ 3221003 h 6858000"/>
              <a:gd name="connsiteX252" fmla="*/ 1053282 w 7472601"/>
              <a:gd name="connsiteY252" fmla="*/ 3185247 h 6858000"/>
              <a:gd name="connsiteX253" fmla="*/ 1320603 w 7472601"/>
              <a:gd name="connsiteY253" fmla="*/ 3081281 h 6858000"/>
              <a:gd name="connsiteX254" fmla="*/ 1238695 w 7472601"/>
              <a:gd name="connsiteY254" fmla="*/ 3076820 h 6858000"/>
              <a:gd name="connsiteX255" fmla="*/ 5425627 w 7472601"/>
              <a:gd name="connsiteY255" fmla="*/ 2954192 h 6858000"/>
              <a:gd name="connsiteX256" fmla="*/ 5470770 w 7472601"/>
              <a:gd name="connsiteY256" fmla="*/ 3005435 h 6858000"/>
              <a:gd name="connsiteX257" fmla="*/ 5519779 w 7472601"/>
              <a:gd name="connsiteY257" fmla="*/ 4359223 h 6858000"/>
              <a:gd name="connsiteX258" fmla="*/ 5520293 w 7472601"/>
              <a:gd name="connsiteY258" fmla="*/ 4360602 h 6858000"/>
              <a:gd name="connsiteX259" fmla="*/ 5767221 w 7472601"/>
              <a:gd name="connsiteY259" fmla="*/ 4665564 h 6858000"/>
              <a:gd name="connsiteX260" fmla="*/ 6937169 w 7472601"/>
              <a:gd name="connsiteY260" fmla="*/ 4815941 h 6858000"/>
              <a:gd name="connsiteX261" fmla="*/ 6953922 w 7472601"/>
              <a:gd name="connsiteY261" fmla="*/ 4890068 h 6858000"/>
              <a:gd name="connsiteX262" fmla="*/ 6071359 w 7472601"/>
              <a:gd name="connsiteY262" fmla="*/ 4770770 h 6858000"/>
              <a:gd name="connsiteX263" fmla="*/ 6038839 w 7472601"/>
              <a:gd name="connsiteY263" fmla="*/ 4764474 h 6858000"/>
              <a:gd name="connsiteX264" fmla="*/ 6038706 w 7472601"/>
              <a:gd name="connsiteY264" fmla="*/ 4763847 h 6858000"/>
              <a:gd name="connsiteX265" fmla="*/ 6037784 w 7472601"/>
              <a:gd name="connsiteY265" fmla="*/ 4764270 h 6858000"/>
              <a:gd name="connsiteX266" fmla="*/ 6038839 w 7472601"/>
              <a:gd name="connsiteY266" fmla="*/ 4764474 h 6858000"/>
              <a:gd name="connsiteX267" fmla="*/ 6040338 w 7472601"/>
              <a:gd name="connsiteY267" fmla="*/ 4771418 h 6858000"/>
              <a:gd name="connsiteX268" fmla="*/ 6024488 w 7472601"/>
              <a:gd name="connsiteY268" fmla="*/ 4809903 h 6858000"/>
              <a:gd name="connsiteX269" fmla="*/ 5599771 w 7472601"/>
              <a:gd name="connsiteY269" fmla="*/ 5509652 h 6858000"/>
              <a:gd name="connsiteX270" fmla="*/ 5548843 w 7472601"/>
              <a:gd name="connsiteY270" fmla="*/ 5563845 h 6858000"/>
              <a:gd name="connsiteX271" fmla="*/ 5940952 w 7472601"/>
              <a:gd name="connsiteY271" fmla="*/ 6250028 h 6858000"/>
              <a:gd name="connsiteX272" fmla="*/ 6043441 w 7472601"/>
              <a:gd name="connsiteY272" fmla="*/ 6665847 h 6858000"/>
              <a:gd name="connsiteX273" fmla="*/ 6093432 w 7472601"/>
              <a:gd name="connsiteY273" fmla="*/ 6858000 h 6858000"/>
              <a:gd name="connsiteX274" fmla="*/ 6034344 w 7472601"/>
              <a:gd name="connsiteY274" fmla="*/ 6858000 h 6858000"/>
              <a:gd name="connsiteX275" fmla="*/ 6026679 w 7472601"/>
              <a:gd name="connsiteY275" fmla="*/ 6836959 h 6858000"/>
              <a:gd name="connsiteX276" fmla="*/ 5800441 w 7472601"/>
              <a:gd name="connsiteY276" fmla="*/ 6335286 h 6858000"/>
              <a:gd name="connsiteX277" fmla="*/ 5526562 w 7472601"/>
              <a:gd name="connsiteY277" fmla="*/ 5705388 h 6858000"/>
              <a:gd name="connsiteX278" fmla="*/ 5519640 w 7472601"/>
              <a:gd name="connsiteY278" fmla="*/ 5683774 h 6858000"/>
              <a:gd name="connsiteX279" fmla="*/ 5844559 w 7472601"/>
              <a:gd name="connsiteY279" fmla="*/ 6553349 h 6858000"/>
              <a:gd name="connsiteX280" fmla="*/ 5975994 w 7472601"/>
              <a:gd name="connsiteY280" fmla="*/ 6858000 h 6858000"/>
              <a:gd name="connsiteX281" fmla="*/ 5898547 w 7472601"/>
              <a:gd name="connsiteY281" fmla="*/ 6858000 h 6858000"/>
              <a:gd name="connsiteX282" fmla="*/ 5682041 w 7472601"/>
              <a:gd name="connsiteY282" fmla="*/ 6355860 h 6858000"/>
              <a:gd name="connsiteX283" fmla="*/ 5461758 w 7472601"/>
              <a:gd name="connsiteY283" fmla="*/ 5820220 h 6858000"/>
              <a:gd name="connsiteX284" fmla="*/ 5237282 w 7472601"/>
              <a:gd name="connsiteY284" fmla="*/ 6579086 h 6858000"/>
              <a:gd name="connsiteX285" fmla="*/ 5115009 w 7472601"/>
              <a:gd name="connsiteY285" fmla="*/ 6858000 h 6858000"/>
              <a:gd name="connsiteX286" fmla="*/ 5028074 w 7472601"/>
              <a:gd name="connsiteY286" fmla="*/ 6858000 h 6858000"/>
              <a:gd name="connsiteX287" fmla="*/ 5079508 w 7472601"/>
              <a:gd name="connsiteY287" fmla="*/ 6749074 h 6858000"/>
              <a:gd name="connsiteX288" fmla="*/ 5371846 w 7472601"/>
              <a:gd name="connsiteY288" fmla="*/ 5924413 h 6858000"/>
              <a:gd name="connsiteX289" fmla="*/ 5270512 w 7472601"/>
              <a:gd name="connsiteY289" fmla="*/ 6138975 h 6858000"/>
              <a:gd name="connsiteX290" fmla="*/ 5062409 w 7472601"/>
              <a:gd name="connsiteY290" fmla="*/ 6653544 h 6858000"/>
              <a:gd name="connsiteX291" fmla="*/ 5036628 w 7472601"/>
              <a:gd name="connsiteY291" fmla="*/ 6754247 h 6858000"/>
              <a:gd name="connsiteX292" fmla="*/ 5009112 w 7472601"/>
              <a:gd name="connsiteY292" fmla="*/ 6858000 h 6858000"/>
              <a:gd name="connsiteX293" fmla="*/ 4976679 w 7472601"/>
              <a:gd name="connsiteY293" fmla="*/ 6858000 h 6858000"/>
              <a:gd name="connsiteX294" fmla="*/ 5006537 w 7472601"/>
              <a:gd name="connsiteY294" fmla="*/ 6747068 h 6858000"/>
              <a:gd name="connsiteX295" fmla="*/ 5032723 w 7472601"/>
              <a:gd name="connsiteY295" fmla="*/ 6644957 h 6858000"/>
              <a:gd name="connsiteX296" fmla="*/ 5242949 w 7472601"/>
              <a:gd name="connsiteY296" fmla="*/ 6125175 h 6858000"/>
              <a:gd name="connsiteX297" fmla="*/ 5286321 w 7472601"/>
              <a:gd name="connsiteY297" fmla="*/ 6033555 h 6858000"/>
              <a:gd name="connsiteX298" fmla="*/ 5008210 w 7472601"/>
              <a:gd name="connsiteY298" fmla="*/ 6649194 h 6858000"/>
              <a:gd name="connsiteX299" fmla="*/ 4986321 w 7472601"/>
              <a:gd name="connsiteY299" fmla="*/ 6765687 h 6858000"/>
              <a:gd name="connsiteX300" fmla="*/ 4973474 w 7472601"/>
              <a:gd name="connsiteY300" fmla="*/ 6858000 h 6858000"/>
              <a:gd name="connsiteX301" fmla="*/ 4907178 w 7472601"/>
              <a:gd name="connsiteY301" fmla="*/ 6858000 h 6858000"/>
              <a:gd name="connsiteX302" fmla="*/ 4910810 w 7472601"/>
              <a:gd name="connsiteY302" fmla="*/ 6829660 h 6858000"/>
              <a:gd name="connsiteX303" fmla="*/ 4987461 w 7472601"/>
              <a:gd name="connsiteY303" fmla="*/ 6432994 h 6858000"/>
              <a:gd name="connsiteX304" fmla="*/ 5179262 w 7472601"/>
              <a:gd name="connsiteY304" fmla="*/ 6035044 h 6858000"/>
              <a:gd name="connsiteX305" fmla="*/ 4689678 w 7472601"/>
              <a:gd name="connsiteY305" fmla="*/ 6440241 h 6858000"/>
              <a:gd name="connsiteX306" fmla="*/ 4477543 w 7472601"/>
              <a:gd name="connsiteY306" fmla="*/ 6674836 h 6858000"/>
              <a:gd name="connsiteX307" fmla="*/ 4329957 w 7472601"/>
              <a:gd name="connsiteY307" fmla="*/ 6858000 h 6858000"/>
              <a:gd name="connsiteX308" fmla="*/ 4218595 w 7472601"/>
              <a:gd name="connsiteY308" fmla="*/ 6858000 h 6858000"/>
              <a:gd name="connsiteX309" fmla="*/ 4368888 w 7472601"/>
              <a:gd name="connsiteY309" fmla="*/ 6668412 h 6858000"/>
              <a:gd name="connsiteX310" fmla="*/ 4563091 w 7472601"/>
              <a:gd name="connsiteY310" fmla="*/ 6442508 h 6858000"/>
              <a:gd name="connsiteX311" fmla="*/ 5387324 w 7472601"/>
              <a:gd name="connsiteY311" fmla="*/ 5705830 h 6858000"/>
              <a:gd name="connsiteX312" fmla="*/ 5073620 w 7472601"/>
              <a:gd name="connsiteY312" fmla="*/ 5955437 h 6858000"/>
              <a:gd name="connsiteX313" fmla="*/ 4689789 w 7472601"/>
              <a:gd name="connsiteY313" fmla="*/ 6268382 h 6858000"/>
              <a:gd name="connsiteX314" fmla="*/ 4418722 w 7472601"/>
              <a:gd name="connsiteY314" fmla="*/ 6570886 h 6858000"/>
              <a:gd name="connsiteX315" fmla="*/ 4214944 w 7472601"/>
              <a:gd name="connsiteY315" fmla="*/ 6858000 h 6858000"/>
              <a:gd name="connsiteX316" fmla="*/ 4177898 w 7472601"/>
              <a:gd name="connsiteY316" fmla="*/ 6858000 h 6858000"/>
              <a:gd name="connsiteX317" fmla="*/ 4391597 w 7472601"/>
              <a:gd name="connsiteY317" fmla="*/ 6556370 h 6858000"/>
              <a:gd name="connsiteX318" fmla="*/ 4668889 w 7472601"/>
              <a:gd name="connsiteY318" fmla="*/ 6246399 h 6858000"/>
              <a:gd name="connsiteX319" fmla="*/ 5055427 w 7472601"/>
              <a:gd name="connsiteY319" fmla="*/ 5931476 h 6858000"/>
              <a:gd name="connsiteX320" fmla="*/ 5371814 w 7472601"/>
              <a:gd name="connsiteY320" fmla="*/ 5678975 h 6858000"/>
              <a:gd name="connsiteX321" fmla="*/ 4987918 w 7472601"/>
              <a:gd name="connsiteY321" fmla="*/ 5838701 h 6858000"/>
              <a:gd name="connsiteX322" fmla="*/ 4317146 w 7472601"/>
              <a:gd name="connsiteY322" fmla="*/ 6587716 h 6858000"/>
              <a:gd name="connsiteX323" fmla="*/ 4171627 w 7472601"/>
              <a:gd name="connsiteY323" fmla="*/ 6858000 h 6858000"/>
              <a:gd name="connsiteX324" fmla="*/ 4081585 w 7472601"/>
              <a:gd name="connsiteY324" fmla="*/ 6858000 h 6858000"/>
              <a:gd name="connsiteX325" fmla="*/ 4238603 w 7472601"/>
              <a:gd name="connsiteY325" fmla="*/ 6559341 h 6858000"/>
              <a:gd name="connsiteX326" fmla="*/ 4778333 w 7472601"/>
              <a:gd name="connsiteY326" fmla="*/ 5873626 h 6858000"/>
              <a:gd name="connsiteX327" fmla="*/ 5414185 w 7472601"/>
              <a:gd name="connsiteY327" fmla="*/ 5573882 h 6858000"/>
              <a:gd name="connsiteX328" fmla="*/ 5959648 w 7472601"/>
              <a:gd name="connsiteY328" fmla="*/ 4760797 h 6858000"/>
              <a:gd name="connsiteX329" fmla="*/ 5355019 w 7472601"/>
              <a:gd name="connsiteY329" fmla="*/ 4734672 h 6858000"/>
              <a:gd name="connsiteX330" fmla="*/ 5083565 w 7472601"/>
              <a:gd name="connsiteY330" fmla="*/ 5179121 h 6858000"/>
              <a:gd name="connsiteX331" fmla="*/ 4713577 w 7472601"/>
              <a:gd name="connsiteY331" fmla="*/ 5616803 h 6858000"/>
              <a:gd name="connsiteX332" fmla="*/ 3989559 w 7472601"/>
              <a:gd name="connsiteY332" fmla="*/ 6145945 h 6858000"/>
              <a:gd name="connsiteX333" fmla="*/ 3939824 w 7472601"/>
              <a:gd name="connsiteY333" fmla="*/ 6066900 h 6858000"/>
              <a:gd name="connsiteX334" fmla="*/ 4584537 w 7472601"/>
              <a:gd name="connsiteY334" fmla="*/ 5324826 h 6858000"/>
              <a:gd name="connsiteX335" fmla="*/ 5037105 w 7472601"/>
              <a:gd name="connsiteY335" fmla="*/ 5088765 h 6858000"/>
              <a:gd name="connsiteX336" fmla="*/ 5039930 w 7472601"/>
              <a:gd name="connsiteY336" fmla="*/ 5089585 h 6858000"/>
              <a:gd name="connsiteX337" fmla="*/ 5263764 w 7472601"/>
              <a:gd name="connsiteY337" fmla="*/ 4735525 h 6858000"/>
              <a:gd name="connsiteX338" fmla="*/ 4086300 w 7472601"/>
              <a:gd name="connsiteY338" fmla="*/ 4884599 h 6858000"/>
              <a:gd name="connsiteX339" fmla="*/ 4085485 w 7472601"/>
              <a:gd name="connsiteY339" fmla="*/ 4899070 h 6858000"/>
              <a:gd name="connsiteX340" fmla="*/ 3871915 w 7472601"/>
              <a:gd name="connsiteY340" fmla="*/ 5253645 h 6858000"/>
              <a:gd name="connsiteX341" fmla="*/ 3799374 w 7472601"/>
              <a:gd name="connsiteY341" fmla="*/ 5466127 h 6858000"/>
              <a:gd name="connsiteX342" fmla="*/ 3498850 w 7472601"/>
              <a:gd name="connsiteY342" fmla="*/ 6661888 h 6858000"/>
              <a:gd name="connsiteX343" fmla="*/ 3399216 w 7472601"/>
              <a:gd name="connsiteY343" fmla="*/ 6858000 h 6858000"/>
              <a:gd name="connsiteX344" fmla="*/ 3303688 w 7472601"/>
              <a:gd name="connsiteY344" fmla="*/ 6858000 h 6858000"/>
              <a:gd name="connsiteX345" fmla="*/ 3391774 w 7472601"/>
              <a:gd name="connsiteY345" fmla="*/ 6697181 h 6858000"/>
              <a:gd name="connsiteX346" fmla="*/ 3735540 w 7472601"/>
              <a:gd name="connsiteY346" fmla="*/ 5546923 h 6858000"/>
              <a:gd name="connsiteX347" fmla="*/ 3729438 w 7472601"/>
              <a:gd name="connsiteY347" fmla="*/ 5569058 h 6858000"/>
              <a:gd name="connsiteX348" fmla="*/ 3707782 w 7472601"/>
              <a:gd name="connsiteY348" fmla="*/ 5644908 h 6858000"/>
              <a:gd name="connsiteX349" fmla="*/ 3583827 w 7472601"/>
              <a:gd name="connsiteY349" fmla="*/ 6039215 h 6858000"/>
              <a:gd name="connsiteX350" fmla="*/ 3547861 w 7472601"/>
              <a:gd name="connsiteY350" fmla="*/ 6129609 h 6858000"/>
              <a:gd name="connsiteX351" fmla="*/ 3490905 w 7472601"/>
              <a:gd name="connsiteY351" fmla="*/ 6277660 h 6858000"/>
              <a:gd name="connsiteX352" fmla="*/ 3455859 w 7472601"/>
              <a:gd name="connsiteY352" fmla="*/ 6391301 h 6858000"/>
              <a:gd name="connsiteX353" fmla="*/ 3429112 w 7472601"/>
              <a:gd name="connsiteY353" fmla="*/ 6479469 h 6858000"/>
              <a:gd name="connsiteX354" fmla="*/ 3304862 w 7472601"/>
              <a:gd name="connsiteY354" fmla="*/ 6796476 h 6858000"/>
              <a:gd name="connsiteX355" fmla="*/ 3276071 w 7472601"/>
              <a:gd name="connsiteY355" fmla="*/ 6858000 h 6858000"/>
              <a:gd name="connsiteX356" fmla="*/ 3240805 w 7472601"/>
              <a:gd name="connsiteY356" fmla="*/ 6858000 h 6858000"/>
              <a:gd name="connsiteX357" fmla="*/ 3275917 w 7472601"/>
              <a:gd name="connsiteY357" fmla="*/ 6783192 h 6858000"/>
              <a:gd name="connsiteX358" fmla="*/ 3399358 w 7472601"/>
              <a:gd name="connsiteY358" fmla="*/ 6469011 h 6858000"/>
              <a:gd name="connsiteX359" fmla="*/ 3425650 w 7472601"/>
              <a:gd name="connsiteY359" fmla="*/ 6381333 h 6858000"/>
              <a:gd name="connsiteX360" fmla="*/ 3460661 w 7472601"/>
              <a:gd name="connsiteY360" fmla="*/ 6266763 h 6858000"/>
              <a:gd name="connsiteX361" fmla="*/ 3518021 w 7472601"/>
              <a:gd name="connsiteY361" fmla="*/ 6117298 h 6858000"/>
              <a:gd name="connsiteX362" fmla="*/ 3554035 w 7472601"/>
              <a:gd name="connsiteY362" fmla="*/ 6027832 h 6858000"/>
              <a:gd name="connsiteX363" fmla="*/ 3677174 w 7472601"/>
              <a:gd name="connsiteY363" fmla="*/ 5636351 h 6858000"/>
              <a:gd name="connsiteX364" fmla="*/ 3698819 w 7472601"/>
              <a:gd name="connsiteY364" fmla="*/ 5560503 h 6858000"/>
              <a:gd name="connsiteX365" fmla="*/ 3702094 w 7472601"/>
              <a:gd name="connsiteY365" fmla="*/ 5549194 h 6858000"/>
              <a:gd name="connsiteX366" fmla="*/ 3398355 w 7472601"/>
              <a:gd name="connsiteY366" fmla="*/ 6094603 h 6858000"/>
              <a:gd name="connsiteX367" fmla="*/ 3193941 w 7472601"/>
              <a:gd name="connsiteY367" fmla="*/ 6798775 h 6858000"/>
              <a:gd name="connsiteX368" fmla="*/ 3184140 w 7472601"/>
              <a:gd name="connsiteY368" fmla="*/ 6858000 h 6858000"/>
              <a:gd name="connsiteX369" fmla="*/ 3099978 w 7472601"/>
              <a:gd name="connsiteY369" fmla="*/ 6858000 h 6858000"/>
              <a:gd name="connsiteX370" fmla="*/ 3101556 w 7472601"/>
              <a:gd name="connsiteY370" fmla="*/ 6843337 h 6858000"/>
              <a:gd name="connsiteX371" fmla="*/ 3370162 w 7472601"/>
              <a:gd name="connsiteY371" fmla="*/ 5785550 h 6858000"/>
              <a:gd name="connsiteX372" fmla="*/ 3746477 w 7472601"/>
              <a:gd name="connsiteY372" fmla="*/ 5377889 h 6858000"/>
              <a:gd name="connsiteX373" fmla="*/ 3863399 w 7472601"/>
              <a:gd name="connsiteY373" fmla="*/ 5087257 h 6858000"/>
              <a:gd name="connsiteX374" fmla="*/ 3968712 w 7472601"/>
              <a:gd name="connsiteY374" fmla="*/ 4913989 h 6858000"/>
              <a:gd name="connsiteX375" fmla="*/ 2792390 w 7472601"/>
              <a:gd name="connsiteY375" fmla="*/ 5382974 h 6858000"/>
              <a:gd name="connsiteX376" fmla="*/ 2714982 w 7472601"/>
              <a:gd name="connsiteY376" fmla="*/ 5427051 h 6858000"/>
              <a:gd name="connsiteX377" fmla="*/ 2813361 w 7472601"/>
              <a:gd name="connsiteY377" fmla="*/ 6023912 h 6858000"/>
              <a:gd name="connsiteX378" fmla="*/ 2688430 w 7472601"/>
              <a:gd name="connsiteY378" fmla="*/ 6801564 h 6858000"/>
              <a:gd name="connsiteX379" fmla="*/ 2629626 w 7472601"/>
              <a:gd name="connsiteY379" fmla="*/ 6763394 h 6858000"/>
              <a:gd name="connsiteX380" fmla="*/ 2565328 w 7472601"/>
              <a:gd name="connsiteY380" fmla="*/ 5516399 h 6858000"/>
              <a:gd name="connsiteX381" fmla="*/ 1922999 w 7472601"/>
              <a:gd name="connsiteY381" fmla="*/ 5980343 h 6858000"/>
              <a:gd name="connsiteX382" fmla="*/ 1950261 w 7472601"/>
              <a:gd name="connsiteY382" fmla="*/ 6405858 h 6858000"/>
              <a:gd name="connsiteX383" fmla="*/ 2365554 w 7472601"/>
              <a:gd name="connsiteY383" fmla="*/ 6759107 h 6858000"/>
              <a:gd name="connsiteX384" fmla="*/ 2424142 w 7472601"/>
              <a:gd name="connsiteY384" fmla="*/ 6858000 h 6858000"/>
              <a:gd name="connsiteX385" fmla="*/ 2395994 w 7472601"/>
              <a:gd name="connsiteY385" fmla="*/ 6858000 h 6858000"/>
              <a:gd name="connsiteX386" fmla="*/ 2392863 w 7472601"/>
              <a:gd name="connsiteY386" fmla="*/ 6852964 h 6858000"/>
              <a:gd name="connsiteX387" fmla="*/ 2017589 w 7472601"/>
              <a:gd name="connsiteY387" fmla="*/ 6493982 h 6858000"/>
              <a:gd name="connsiteX388" fmla="*/ 2147336 w 7472601"/>
              <a:gd name="connsiteY388" fmla="*/ 6594052 h 6858000"/>
              <a:gd name="connsiteX389" fmla="*/ 2207047 w 7472601"/>
              <a:gd name="connsiteY389" fmla="*/ 6654540 h 6858000"/>
              <a:gd name="connsiteX390" fmla="*/ 2299106 w 7472601"/>
              <a:gd name="connsiteY390" fmla="*/ 6778931 h 6858000"/>
              <a:gd name="connsiteX391" fmla="*/ 2314430 w 7472601"/>
              <a:gd name="connsiteY391" fmla="*/ 6801144 h 6858000"/>
              <a:gd name="connsiteX392" fmla="*/ 2352406 w 7472601"/>
              <a:gd name="connsiteY392" fmla="*/ 6858000 h 6858000"/>
              <a:gd name="connsiteX393" fmla="*/ 2314492 w 7472601"/>
              <a:gd name="connsiteY393" fmla="*/ 6858000 h 6858000"/>
              <a:gd name="connsiteX394" fmla="*/ 2288095 w 7472601"/>
              <a:gd name="connsiteY394" fmla="*/ 6818030 h 6858000"/>
              <a:gd name="connsiteX395" fmla="*/ 2272768 w 7472601"/>
              <a:gd name="connsiteY395" fmla="*/ 6795822 h 6858000"/>
              <a:gd name="connsiteX396" fmla="*/ 2182715 w 7472601"/>
              <a:gd name="connsiteY396" fmla="*/ 6675071 h 6858000"/>
              <a:gd name="connsiteX397" fmla="*/ 2032061 w 7472601"/>
              <a:gd name="connsiteY397" fmla="*/ 6541380 h 6858000"/>
              <a:gd name="connsiteX398" fmla="*/ 2257220 w 7472601"/>
              <a:gd name="connsiteY398" fmla="*/ 6826257 h 6858000"/>
              <a:gd name="connsiteX399" fmla="*/ 2281324 w 7472601"/>
              <a:gd name="connsiteY399" fmla="*/ 6858000 h 6858000"/>
              <a:gd name="connsiteX400" fmla="*/ 2242860 w 7472601"/>
              <a:gd name="connsiteY400" fmla="*/ 6858000 h 6858000"/>
              <a:gd name="connsiteX401" fmla="*/ 2232818 w 7472601"/>
              <a:gd name="connsiteY401" fmla="*/ 6844926 h 6858000"/>
              <a:gd name="connsiteX402" fmla="*/ 1990172 w 7472601"/>
              <a:gd name="connsiteY402" fmla="*/ 6542121 h 6858000"/>
              <a:gd name="connsiteX403" fmla="*/ 2124090 w 7472601"/>
              <a:gd name="connsiteY403" fmla="*/ 6761017 h 6858000"/>
              <a:gd name="connsiteX404" fmla="*/ 2200380 w 7472601"/>
              <a:gd name="connsiteY404" fmla="*/ 6858000 h 6858000"/>
              <a:gd name="connsiteX405" fmla="*/ 2147507 w 7472601"/>
              <a:gd name="connsiteY405" fmla="*/ 6858000 h 6858000"/>
              <a:gd name="connsiteX406" fmla="*/ 2070668 w 7472601"/>
              <a:gd name="connsiteY406" fmla="*/ 6761520 h 6858000"/>
              <a:gd name="connsiteX407" fmla="*/ 1975142 w 7472601"/>
              <a:gd name="connsiteY407" fmla="*/ 6585570 h 6858000"/>
              <a:gd name="connsiteX408" fmla="*/ 2050035 w 7472601"/>
              <a:gd name="connsiteY408" fmla="*/ 6813345 h 6858000"/>
              <a:gd name="connsiteX409" fmla="*/ 2063025 w 7472601"/>
              <a:gd name="connsiteY409" fmla="*/ 6858000 h 6858000"/>
              <a:gd name="connsiteX410" fmla="*/ 2021675 w 7472601"/>
              <a:gd name="connsiteY410" fmla="*/ 6858000 h 6858000"/>
              <a:gd name="connsiteX411" fmla="*/ 2019308 w 7472601"/>
              <a:gd name="connsiteY411" fmla="*/ 6847118 h 6858000"/>
              <a:gd name="connsiteX412" fmla="*/ 1938835 w 7472601"/>
              <a:gd name="connsiteY412" fmla="*/ 6551160 h 6858000"/>
              <a:gd name="connsiteX413" fmla="*/ 1953230 w 7472601"/>
              <a:gd name="connsiteY413" fmla="*/ 6759699 h 6858000"/>
              <a:gd name="connsiteX414" fmla="*/ 1956763 w 7472601"/>
              <a:gd name="connsiteY414" fmla="*/ 6778191 h 6858000"/>
              <a:gd name="connsiteX415" fmla="*/ 1967925 w 7472601"/>
              <a:gd name="connsiteY415" fmla="*/ 6858000 h 6858000"/>
              <a:gd name="connsiteX416" fmla="*/ 1936622 w 7472601"/>
              <a:gd name="connsiteY416" fmla="*/ 6858000 h 6858000"/>
              <a:gd name="connsiteX417" fmla="*/ 1926261 w 7472601"/>
              <a:gd name="connsiteY417" fmla="*/ 6784064 h 6858000"/>
              <a:gd name="connsiteX418" fmla="*/ 1922724 w 7472601"/>
              <a:gd name="connsiteY418" fmla="*/ 6765577 h 6858000"/>
              <a:gd name="connsiteX419" fmla="*/ 1904650 w 7472601"/>
              <a:gd name="connsiteY419" fmla="*/ 6639616 h 6858000"/>
              <a:gd name="connsiteX420" fmla="*/ 1885273 w 7472601"/>
              <a:gd name="connsiteY420" fmla="*/ 6858000 h 6858000"/>
              <a:gd name="connsiteX421" fmla="*/ 1854363 w 7472601"/>
              <a:gd name="connsiteY421" fmla="*/ 6858000 h 6858000"/>
              <a:gd name="connsiteX422" fmla="*/ 1880391 w 7472601"/>
              <a:gd name="connsiteY422" fmla="*/ 6603796 h 6858000"/>
              <a:gd name="connsiteX423" fmla="*/ 1818273 w 7472601"/>
              <a:gd name="connsiteY423" fmla="*/ 6715729 h 6858000"/>
              <a:gd name="connsiteX424" fmla="*/ 1794691 w 7472601"/>
              <a:gd name="connsiteY424" fmla="*/ 6843239 h 6858000"/>
              <a:gd name="connsiteX425" fmla="*/ 1794914 w 7472601"/>
              <a:gd name="connsiteY425" fmla="*/ 6858000 h 6858000"/>
              <a:gd name="connsiteX426" fmla="*/ 1746128 w 7472601"/>
              <a:gd name="connsiteY426" fmla="*/ 6858000 h 6858000"/>
              <a:gd name="connsiteX427" fmla="*/ 1753934 w 7472601"/>
              <a:gd name="connsiteY427" fmla="*/ 6724796 h 6858000"/>
              <a:gd name="connsiteX428" fmla="*/ 1792053 w 7472601"/>
              <a:gd name="connsiteY428" fmla="*/ 6572396 h 6858000"/>
              <a:gd name="connsiteX429" fmla="*/ 1862248 w 7472601"/>
              <a:gd name="connsiteY429" fmla="*/ 6266397 h 6858000"/>
              <a:gd name="connsiteX430" fmla="*/ 1862250 w 7472601"/>
              <a:gd name="connsiteY430" fmla="*/ 6033531 h 6858000"/>
              <a:gd name="connsiteX431" fmla="*/ 1211999 w 7472601"/>
              <a:gd name="connsiteY431" fmla="*/ 6683610 h 6858000"/>
              <a:gd name="connsiteX432" fmla="*/ 1213266 w 7472601"/>
              <a:gd name="connsiteY432" fmla="*/ 6691947 h 6858000"/>
              <a:gd name="connsiteX433" fmla="*/ 1203370 w 7472601"/>
              <a:gd name="connsiteY433" fmla="*/ 6850676 h 6858000"/>
              <a:gd name="connsiteX434" fmla="*/ 1203671 w 7472601"/>
              <a:gd name="connsiteY434" fmla="*/ 6858000 h 6858000"/>
              <a:gd name="connsiteX435" fmla="*/ 1143180 w 7472601"/>
              <a:gd name="connsiteY435" fmla="*/ 6858000 h 6858000"/>
              <a:gd name="connsiteX436" fmla="*/ 1142176 w 7472601"/>
              <a:gd name="connsiteY436" fmla="*/ 6766045 h 6858000"/>
              <a:gd name="connsiteX437" fmla="*/ 1067484 w 7472601"/>
              <a:gd name="connsiteY437" fmla="*/ 6858000 h 6858000"/>
              <a:gd name="connsiteX438" fmla="*/ 953928 w 7472601"/>
              <a:gd name="connsiteY438" fmla="*/ 6858000 h 6858000"/>
              <a:gd name="connsiteX439" fmla="*/ 959715 w 7472601"/>
              <a:gd name="connsiteY439" fmla="*/ 6850185 h 6858000"/>
              <a:gd name="connsiteX440" fmla="*/ 1483788 w 7472601"/>
              <a:gd name="connsiteY440" fmla="*/ 6259174 h 6858000"/>
              <a:gd name="connsiteX441" fmla="*/ 1100671 w 7472601"/>
              <a:gd name="connsiteY441" fmla="*/ 6252137 h 6858000"/>
              <a:gd name="connsiteX442" fmla="*/ 1090144 w 7472601"/>
              <a:gd name="connsiteY442" fmla="*/ 6256748 h 6858000"/>
              <a:gd name="connsiteX443" fmla="*/ 1095872 w 7472601"/>
              <a:gd name="connsiteY443" fmla="*/ 6271892 h 6858000"/>
              <a:gd name="connsiteX444" fmla="*/ 262785 w 7472601"/>
              <a:gd name="connsiteY444" fmla="*/ 6845450 h 6858000"/>
              <a:gd name="connsiteX445" fmla="*/ 209968 w 7472601"/>
              <a:gd name="connsiteY445" fmla="*/ 6770713 h 6858000"/>
              <a:gd name="connsiteX446" fmla="*/ 873460 w 7472601"/>
              <a:gd name="connsiteY446" fmla="*/ 6253768 h 6858000"/>
              <a:gd name="connsiteX447" fmla="*/ 192686 w 7472601"/>
              <a:gd name="connsiteY447" fmla="*/ 5849257 h 6858000"/>
              <a:gd name="connsiteX448" fmla="*/ 4696 w 7472601"/>
              <a:gd name="connsiteY448" fmla="*/ 5697668 h 6858000"/>
              <a:gd name="connsiteX449" fmla="*/ 0 w 7472601"/>
              <a:gd name="connsiteY449" fmla="*/ 5689984 h 6858000"/>
              <a:gd name="connsiteX450" fmla="*/ 0 w 7472601"/>
              <a:gd name="connsiteY450" fmla="*/ 5513472 h 6858000"/>
              <a:gd name="connsiteX451" fmla="*/ 174101 w 7472601"/>
              <a:gd name="connsiteY451" fmla="*/ 5620277 h 6858000"/>
              <a:gd name="connsiteX452" fmla="*/ 891800 w 7472601"/>
              <a:gd name="connsiteY452" fmla="*/ 6036935 h 6858000"/>
              <a:gd name="connsiteX453" fmla="*/ 1072219 w 7472601"/>
              <a:gd name="connsiteY453" fmla="*/ 6169443 h 6858000"/>
              <a:gd name="connsiteX454" fmla="*/ 1074117 w 7472601"/>
              <a:gd name="connsiteY454" fmla="*/ 6170301 h 6858000"/>
              <a:gd name="connsiteX455" fmla="*/ 1083114 w 7472601"/>
              <a:gd name="connsiteY455" fmla="*/ 6174131 h 6858000"/>
              <a:gd name="connsiteX456" fmla="*/ 1543010 w 7472601"/>
              <a:gd name="connsiteY456" fmla="*/ 6191140 h 6858000"/>
              <a:gd name="connsiteX457" fmla="*/ 1551080 w 7472601"/>
              <a:gd name="connsiteY457" fmla="*/ 6195006 h 6858000"/>
              <a:gd name="connsiteX458" fmla="*/ 2345443 w 7472601"/>
              <a:gd name="connsiteY458" fmla="*/ 5549882 h 6858000"/>
              <a:gd name="connsiteX459" fmla="*/ 1721499 w 7472601"/>
              <a:gd name="connsiteY459" fmla="*/ 5599969 h 6858000"/>
              <a:gd name="connsiteX460" fmla="*/ 767716 w 7472601"/>
              <a:gd name="connsiteY460" fmla="*/ 5472768 h 6858000"/>
              <a:gd name="connsiteX461" fmla="*/ 722147 w 7472601"/>
              <a:gd name="connsiteY461" fmla="*/ 5393091 h 6858000"/>
              <a:gd name="connsiteX462" fmla="*/ 1485552 w 7472601"/>
              <a:gd name="connsiteY462" fmla="*/ 5313202 h 6858000"/>
              <a:gd name="connsiteX463" fmla="*/ 2143004 w 7472601"/>
              <a:gd name="connsiteY463" fmla="*/ 5402420 h 6858000"/>
              <a:gd name="connsiteX464" fmla="*/ 1933391 w 7472601"/>
              <a:gd name="connsiteY464" fmla="*/ 5156971 h 6858000"/>
              <a:gd name="connsiteX465" fmla="*/ 1827118 w 7472601"/>
              <a:gd name="connsiteY465" fmla="*/ 4968410 h 6858000"/>
              <a:gd name="connsiteX466" fmla="*/ 1837349 w 7472601"/>
              <a:gd name="connsiteY466" fmla="*/ 4956357 h 6858000"/>
              <a:gd name="connsiteX467" fmla="*/ 2162835 w 7472601"/>
              <a:gd name="connsiteY467" fmla="*/ 5187853 h 6858000"/>
              <a:gd name="connsiteX468" fmla="*/ 2257167 w 7472601"/>
              <a:gd name="connsiteY468" fmla="*/ 5462123 h 6858000"/>
              <a:gd name="connsiteX469" fmla="*/ 2261598 w 7472601"/>
              <a:gd name="connsiteY469" fmla="*/ 5467998 h 6858000"/>
              <a:gd name="connsiteX470" fmla="*/ 2437177 w 7472601"/>
              <a:gd name="connsiteY470" fmla="*/ 5479608 h 6858000"/>
              <a:gd name="connsiteX471" fmla="*/ 2445247 w 7472601"/>
              <a:gd name="connsiteY471" fmla="*/ 5483476 h 6858000"/>
              <a:gd name="connsiteX472" fmla="*/ 2743626 w 7472601"/>
              <a:gd name="connsiteY472" fmla="*/ 5304819 h 6858000"/>
              <a:gd name="connsiteX473" fmla="*/ 3048102 w 7472601"/>
              <a:gd name="connsiteY473" fmla="*/ 5150595 h 6858000"/>
              <a:gd name="connsiteX474" fmla="*/ 1799414 w 7472601"/>
              <a:gd name="connsiteY474" fmla="*/ 4694732 h 6858000"/>
              <a:gd name="connsiteX475" fmla="*/ 1771735 w 7472601"/>
              <a:gd name="connsiteY475" fmla="*/ 4619929 h 6858000"/>
              <a:gd name="connsiteX476" fmla="*/ 3104273 w 7472601"/>
              <a:gd name="connsiteY476" fmla="*/ 5076159 h 6858000"/>
              <a:gd name="connsiteX477" fmla="*/ 3113245 w 7472601"/>
              <a:gd name="connsiteY477" fmla="*/ 5090705 h 6858000"/>
              <a:gd name="connsiteX478" fmla="*/ 3126294 w 7472601"/>
              <a:gd name="connsiteY478" fmla="*/ 5114400 h 6858000"/>
              <a:gd name="connsiteX479" fmla="*/ 3937433 w 7472601"/>
              <a:gd name="connsiteY479" fmla="*/ 4830473 h 6858000"/>
              <a:gd name="connsiteX480" fmla="*/ 3590475 w 7472601"/>
              <a:gd name="connsiteY480" fmla="*/ 4597974 h 6858000"/>
              <a:gd name="connsiteX481" fmla="*/ 3100264 w 7472601"/>
              <a:gd name="connsiteY481" fmla="*/ 4579845 h 6858000"/>
              <a:gd name="connsiteX482" fmla="*/ 2183576 w 7472601"/>
              <a:gd name="connsiteY482" fmla="*/ 4227150 h 6858000"/>
              <a:gd name="connsiteX483" fmla="*/ 2151029 w 7472601"/>
              <a:gd name="connsiteY483" fmla="*/ 4146947 h 6858000"/>
              <a:gd name="connsiteX484" fmla="*/ 3563434 w 7472601"/>
              <a:gd name="connsiteY484" fmla="*/ 4469115 h 6858000"/>
              <a:gd name="connsiteX485" fmla="*/ 3177952 w 7472601"/>
              <a:gd name="connsiteY485" fmla="*/ 3657386 h 6858000"/>
              <a:gd name="connsiteX486" fmla="*/ 3189263 w 7472601"/>
              <a:gd name="connsiteY486" fmla="*/ 3625726 h 6858000"/>
              <a:gd name="connsiteX487" fmla="*/ 3560912 w 7472601"/>
              <a:gd name="connsiteY487" fmla="*/ 4079863 h 6858000"/>
              <a:gd name="connsiteX488" fmla="*/ 3626636 w 7472601"/>
              <a:gd name="connsiteY488" fmla="*/ 4512230 h 6858000"/>
              <a:gd name="connsiteX489" fmla="*/ 3653088 w 7472601"/>
              <a:gd name="connsiteY489" fmla="*/ 4521417 h 6858000"/>
              <a:gd name="connsiteX490" fmla="*/ 3988128 w 7472601"/>
              <a:gd name="connsiteY490" fmla="*/ 4817267 h 6858000"/>
              <a:gd name="connsiteX491" fmla="*/ 4830582 w 7472601"/>
              <a:gd name="connsiteY491" fmla="*/ 4676000 h 6858000"/>
              <a:gd name="connsiteX492" fmla="*/ 4830100 w 7472601"/>
              <a:gd name="connsiteY492" fmla="*/ 4675554 h 6858000"/>
              <a:gd name="connsiteX493" fmla="*/ 4036318 w 7472601"/>
              <a:gd name="connsiteY493" fmla="*/ 4147013 h 6858000"/>
              <a:gd name="connsiteX494" fmla="*/ 3432098 w 7472601"/>
              <a:gd name="connsiteY494" fmla="*/ 3537312 h 6858000"/>
              <a:gd name="connsiteX495" fmla="*/ 3446761 w 7472601"/>
              <a:gd name="connsiteY495" fmla="*/ 3461278 h 6858000"/>
              <a:gd name="connsiteX496" fmla="*/ 4419733 w 7472601"/>
              <a:gd name="connsiteY496" fmla="*/ 3963555 h 6858000"/>
              <a:gd name="connsiteX497" fmla="*/ 4781371 w 7472601"/>
              <a:gd name="connsiteY497" fmla="*/ 4458604 h 6858000"/>
              <a:gd name="connsiteX498" fmla="*/ 4780440 w 7472601"/>
              <a:gd name="connsiteY498" fmla="*/ 4470290 h 6858000"/>
              <a:gd name="connsiteX499" fmla="*/ 4898954 w 7472601"/>
              <a:gd name="connsiteY499" fmla="*/ 4662092 h 6858000"/>
              <a:gd name="connsiteX500" fmla="*/ 4900699 w 7472601"/>
              <a:gd name="connsiteY500" fmla="*/ 4670867 h 6858000"/>
              <a:gd name="connsiteX501" fmla="*/ 5714511 w 7472601"/>
              <a:gd name="connsiteY501" fmla="*/ 4663483 h 6858000"/>
              <a:gd name="connsiteX502" fmla="*/ 5464793 w 7472601"/>
              <a:gd name="connsiteY502" fmla="*/ 4393556 h 6858000"/>
              <a:gd name="connsiteX503" fmla="*/ 5461897 w 7472601"/>
              <a:gd name="connsiteY503" fmla="*/ 4390879 h 6858000"/>
              <a:gd name="connsiteX504" fmla="*/ 4294126 w 7472601"/>
              <a:gd name="connsiteY504" fmla="*/ 3303048 h 6858000"/>
              <a:gd name="connsiteX505" fmla="*/ 4305321 w 7472601"/>
              <a:gd name="connsiteY505" fmla="*/ 3256953 h 6858000"/>
              <a:gd name="connsiteX506" fmla="*/ 4949299 w 7472601"/>
              <a:gd name="connsiteY506" fmla="*/ 3766336 h 6858000"/>
              <a:gd name="connsiteX507" fmla="*/ 5291452 w 7472601"/>
              <a:gd name="connsiteY507" fmla="*/ 4076801 h 6858000"/>
              <a:gd name="connsiteX508" fmla="*/ 5434998 w 7472601"/>
              <a:gd name="connsiteY508" fmla="*/ 4254100 h 6858000"/>
              <a:gd name="connsiteX509" fmla="*/ 5351015 w 7472601"/>
              <a:gd name="connsiteY509" fmla="*/ 3760989 h 6858000"/>
              <a:gd name="connsiteX510" fmla="*/ 5413780 w 7472601"/>
              <a:gd name="connsiteY510" fmla="*/ 2966265 h 6858000"/>
              <a:gd name="connsiteX511" fmla="*/ 5425627 w 7472601"/>
              <a:gd name="connsiteY511" fmla="*/ 2954192 h 6858000"/>
              <a:gd name="connsiteX512" fmla="*/ 6604735 w 7472601"/>
              <a:gd name="connsiteY512" fmla="*/ 2041381 h 6858000"/>
              <a:gd name="connsiteX513" fmla="*/ 7204487 w 7472601"/>
              <a:gd name="connsiteY513" fmla="*/ 2742112 h 6858000"/>
              <a:gd name="connsiteX514" fmla="*/ 7131592 w 7472601"/>
              <a:gd name="connsiteY514" fmla="*/ 2672096 h 6858000"/>
              <a:gd name="connsiteX515" fmla="*/ 6996344 w 7472601"/>
              <a:gd name="connsiteY515" fmla="*/ 2518310 h 6858000"/>
              <a:gd name="connsiteX516" fmla="*/ 6735495 w 7472601"/>
              <a:gd name="connsiteY516" fmla="*/ 2196890 h 6858000"/>
              <a:gd name="connsiteX517" fmla="*/ 6721901 w 7472601"/>
              <a:gd name="connsiteY517" fmla="*/ 2179274 h 6858000"/>
              <a:gd name="connsiteX518" fmla="*/ 6604735 w 7472601"/>
              <a:gd name="connsiteY518" fmla="*/ 2041381 h 6858000"/>
              <a:gd name="connsiteX519" fmla="*/ 6591670 w 7472601"/>
              <a:gd name="connsiteY519" fmla="*/ 1988277 h 6858000"/>
              <a:gd name="connsiteX520" fmla="*/ 6747349 w 7472601"/>
              <a:gd name="connsiteY520" fmla="*/ 2160069 h 6858000"/>
              <a:gd name="connsiteX521" fmla="*/ 6760943 w 7472601"/>
              <a:gd name="connsiteY521" fmla="*/ 2177686 h 6858000"/>
              <a:gd name="connsiteX522" fmla="*/ 7021065 w 7472601"/>
              <a:gd name="connsiteY522" fmla="*/ 2498102 h 6858000"/>
              <a:gd name="connsiteX523" fmla="*/ 7155223 w 7472601"/>
              <a:gd name="connsiteY523" fmla="*/ 2650386 h 6858000"/>
              <a:gd name="connsiteX524" fmla="*/ 7203167 w 7472601"/>
              <a:gd name="connsiteY524" fmla="*/ 2697288 h 6858000"/>
              <a:gd name="connsiteX525" fmla="*/ 6937703 w 7472601"/>
              <a:gd name="connsiteY525" fmla="*/ 2321981 h 6858000"/>
              <a:gd name="connsiteX526" fmla="*/ 6591670 w 7472601"/>
              <a:gd name="connsiteY526" fmla="*/ 1988277 h 6858000"/>
              <a:gd name="connsiteX527" fmla="*/ 5798671 w 7472601"/>
              <a:gd name="connsiteY527" fmla="*/ 1981601 h 6858000"/>
              <a:gd name="connsiteX528" fmla="*/ 5754709 w 7472601"/>
              <a:gd name="connsiteY528" fmla="*/ 2071454 h 6858000"/>
              <a:gd name="connsiteX529" fmla="*/ 5763044 w 7472601"/>
              <a:gd name="connsiteY529" fmla="*/ 2842206 h 6858000"/>
              <a:gd name="connsiteX530" fmla="*/ 5764974 w 7472601"/>
              <a:gd name="connsiteY530" fmla="*/ 2799609 h 6858000"/>
              <a:gd name="connsiteX531" fmla="*/ 5767665 w 7472601"/>
              <a:gd name="connsiteY531" fmla="*/ 2666409 h 6858000"/>
              <a:gd name="connsiteX532" fmla="*/ 5763055 w 7472601"/>
              <a:gd name="connsiteY532" fmla="*/ 2579705 h 6858000"/>
              <a:gd name="connsiteX533" fmla="*/ 5758079 w 7472601"/>
              <a:gd name="connsiteY533" fmla="*/ 2492508 h 6858000"/>
              <a:gd name="connsiteX534" fmla="*/ 5779325 w 7472601"/>
              <a:gd name="connsiteY534" fmla="*/ 2197069 h 6858000"/>
              <a:gd name="connsiteX535" fmla="*/ 5798671 w 7472601"/>
              <a:gd name="connsiteY535" fmla="*/ 1981601 h 6858000"/>
              <a:gd name="connsiteX536" fmla="*/ 5829202 w 7472601"/>
              <a:gd name="connsiteY536" fmla="*/ 1971679 h 6858000"/>
              <a:gd name="connsiteX537" fmla="*/ 5809558 w 7472601"/>
              <a:gd name="connsiteY537" fmla="*/ 2198043 h 6858000"/>
              <a:gd name="connsiteX538" fmla="*/ 5788653 w 7472601"/>
              <a:gd name="connsiteY538" fmla="*/ 2489430 h 6858000"/>
              <a:gd name="connsiteX539" fmla="*/ 5793439 w 7472601"/>
              <a:gd name="connsiteY539" fmla="*/ 2575235 h 6858000"/>
              <a:gd name="connsiteX540" fmla="*/ 5796837 w 7472601"/>
              <a:gd name="connsiteY540" fmla="*/ 2637633 h 6858000"/>
              <a:gd name="connsiteX541" fmla="*/ 5818614 w 7472601"/>
              <a:gd name="connsiteY541" fmla="*/ 2473055 h 6858000"/>
              <a:gd name="connsiteX542" fmla="*/ 5829202 w 7472601"/>
              <a:gd name="connsiteY542" fmla="*/ 1971679 h 6858000"/>
              <a:gd name="connsiteX543" fmla="*/ 5911389 w 7472601"/>
              <a:gd name="connsiteY543" fmla="*/ 1898371 h 6858000"/>
              <a:gd name="connsiteX544" fmla="*/ 6237627 w 7472601"/>
              <a:gd name="connsiteY544" fmla="*/ 2231921 h 6858000"/>
              <a:gd name="connsiteX545" fmla="*/ 5911389 w 7472601"/>
              <a:gd name="connsiteY545" fmla="*/ 1898371 h 6858000"/>
              <a:gd name="connsiteX546" fmla="*/ 6944437 w 7472601"/>
              <a:gd name="connsiteY546" fmla="*/ 1575402 h 6858000"/>
              <a:gd name="connsiteX547" fmla="*/ 6304730 w 7472601"/>
              <a:gd name="connsiteY547" fmla="*/ 1766654 h 6858000"/>
              <a:gd name="connsiteX548" fmla="*/ 6944437 w 7472601"/>
              <a:gd name="connsiteY548" fmla="*/ 1575402 h 6858000"/>
              <a:gd name="connsiteX549" fmla="*/ 7019523 w 7472601"/>
              <a:gd name="connsiteY549" fmla="*/ 1519450 h 6858000"/>
              <a:gd name="connsiteX550" fmla="*/ 6298091 w 7472601"/>
              <a:gd name="connsiteY550" fmla="*/ 1737122 h 6858000"/>
              <a:gd name="connsiteX551" fmla="*/ 7019523 w 7472601"/>
              <a:gd name="connsiteY551" fmla="*/ 1519450 h 6858000"/>
              <a:gd name="connsiteX552" fmla="*/ 2399523 w 7472601"/>
              <a:gd name="connsiteY552" fmla="*/ 1428234 h 6858000"/>
              <a:gd name="connsiteX553" fmla="*/ 2224982 w 7472601"/>
              <a:gd name="connsiteY553" fmla="*/ 1826201 h 6858000"/>
              <a:gd name="connsiteX554" fmla="*/ 2096099 w 7472601"/>
              <a:gd name="connsiteY554" fmla="*/ 2345900 h 6858000"/>
              <a:gd name="connsiteX555" fmla="*/ 2283317 w 7472601"/>
              <a:gd name="connsiteY555" fmla="*/ 1796925 h 6858000"/>
              <a:gd name="connsiteX556" fmla="*/ 2399523 w 7472601"/>
              <a:gd name="connsiteY556" fmla="*/ 1428234 h 6858000"/>
              <a:gd name="connsiteX557" fmla="*/ 2448558 w 7472601"/>
              <a:gd name="connsiteY557" fmla="*/ 1373435 h 6858000"/>
              <a:gd name="connsiteX558" fmla="*/ 2312521 w 7472601"/>
              <a:gd name="connsiteY558" fmla="*/ 1806140 h 6858000"/>
              <a:gd name="connsiteX559" fmla="*/ 2127533 w 7472601"/>
              <a:gd name="connsiteY559" fmla="*/ 2348380 h 6858000"/>
              <a:gd name="connsiteX560" fmla="*/ 2358080 w 7472601"/>
              <a:gd name="connsiteY560" fmla="*/ 1866134 h 6858000"/>
              <a:gd name="connsiteX561" fmla="*/ 2407436 w 7472601"/>
              <a:gd name="connsiteY561" fmla="*/ 1651070 h 6858000"/>
              <a:gd name="connsiteX562" fmla="*/ 2448558 w 7472601"/>
              <a:gd name="connsiteY562" fmla="*/ 1373435 h 6858000"/>
              <a:gd name="connsiteX563" fmla="*/ 278707 w 7472601"/>
              <a:gd name="connsiteY563" fmla="*/ 1352270 h 6858000"/>
              <a:gd name="connsiteX564" fmla="*/ 321570 w 7472601"/>
              <a:gd name="connsiteY564" fmla="*/ 1861610 h 6858000"/>
              <a:gd name="connsiteX565" fmla="*/ 294281 w 7472601"/>
              <a:gd name="connsiteY565" fmla="*/ 1440658 h 6858000"/>
              <a:gd name="connsiteX566" fmla="*/ 278707 w 7472601"/>
              <a:gd name="connsiteY566" fmla="*/ 1352270 h 6858000"/>
              <a:gd name="connsiteX567" fmla="*/ 1423821 w 7472601"/>
              <a:gd name="connsiteY567" fmla="*/ 1351958 h 6858000"/>
              <a:gd name="connsiteX568" fmla="*/ 1638521 w 7472601"/>
              <a:gd name="connsiteY568" fmla="*/ 1908470 h 6858000"/>
              <a:gd name="connsiteX569" fmla="*/ 1754199 w 7472601"/>
              <a:gd name="connsiteY569" fmla="*/ 2149284 h 6858000"/>
              <a:gd name="connsiteX570" fmla="*/ 1908359 w 7472601"/>
              <a:gd name="connsiteY570" fmla="*/ 2364988 h 6858000"/>
              <a:gd name="connsiteX571" fmla="*/ 1647661 w 7472601"/>
              <a:gd name="connsiteY571" fmla="*/ 1825945 h 6858000"/>
              <a:gd name="connsiteX572" fmla="*/ 1423821 w 7472601"/>
              <a:gd name="connsiteY572" fmla="*/ 1351958 h 6858000"/>
              <a:gd name="connsiteX573" fmla="*/ 1431890 w 7472601"/>
              <a:gd name="connsiteY573" fmla="*/ 1306475 h 6858000"/>
              <a:gd name="connsiteX574" fmla="*/ 1507597 w 7472601"/>
              <a:gd name="connsiteY574" fmla="*/ 1446132 h 6858000"/>
              <a:gd name="connsiteX575" fmla="*/ 1674586 w 7472601"/>
              <a:gd name="connsiteY575" fmla="*/ 1813832 h 6858000"/>
              <a:gd name="connsiteX576" fmla="*/ 1815950 w 7472601"/>
              <a:gd name="connsiteY576" fmla="*/ 2128564 h 6858000"/>
              <a:gd name="connsiteX577" fmla="*/ 1984242 w 7472601"/>
              <a:gd name="connsiteY577" fmla="*/ 2430829 h 6858000"/>
              <a:gd name="connsiteX578" fmla="*/ 2014023 w 7472601"/>
              <a:gd name="connsiteY578" fmla="*/ 2450995 h 6858000"/>
              <a:gd name="connsiteX579" fmla="*/ 1747337 w 7472601"/>
              <a:gd name="connsiteY579" fmla="*/ 1855264 h 6858000"/>
              <a:gd name="connsiteX580" fmla="*/ 1533749 w 7472601"/>
              <a:gd name="connsiteY580" fmla="*/ 1478656 h 6858000"/>
              <a:gd name="connsiteX581" fmla="*/ 1431890 w 7472601"/>
              <a:gd name="connsiteY581" fmla="*/ 1306475 h 6858000"/>
              <a:gd name="connsiteX582" fmla="*/ 5052692 w 7472601"/>
              <a:gd name="connsiteY582" fmla="*/ 1292994 h 6858000"/>
              <a:gd name="connsiteX583" fmla="*/ 5200661 w 7472601"/>
              <a:gd name="connsiteY583" fmla="*/ 1635186 h 6858000"/>
              <a:gd name="connsiteX584" fmla="*/ 5297138 w 7472601"/>
              <a:gd name="connsiteY584" fmla="*/ 1906351 h 6858000"/>
              <a:gd name="connsiteX585" fmla="*/ 5052692 w 7472601"/>
              <a:gd name="connsiteY585" fmla="*/ 1292994 h 6858000"/>
              <a:gd name="connsiteX586" fmla="*/ 5009948 w 7472601"/>
              <a:gd name="connsiteY586" fmla="*/ 1273619 h 6858000"/>
              <a:gd name="connsiteX587" fmla="*/ 5121777 w 7472601"/>
              <a:gd name="connsiteY587" fmla="*/ 1654213 h 6858000"/>
              <a:gd name="connsiteX588" fmla="*/ 5293545 w 7472601"/>
              <a:gd name="connsiteY588" fmla="*/ 2072247 h 6858000"/>
              <a:gd name="connsiteX589" fmla="*/ 5294042 w 7472601"/>
              <a:gd name="connsiteY589" fmla="*/ 2065019 h 6858000"/>
              <a:gd name="connsiteX590" fmla="*/ 5171936 w 7472601"/>
              <a:gd name="connsiteY590" fmla="*/ 1647613 h 6858000"/>
              <a:gd name="connsiteX591" fmla="*/ 5009948 w 7472601"/>
              <a:gd name="connsiteY591" fmla="*/ 1273619 h 6858000"/>
              <a:gd name="connsiteX592" fmla="*/ 655236 w 7472601"/>
              <a:gd name="connsiteY592" fmla="*/ 1268632 h 6858000"/>
              <a:gd name="connsiteX593" fmla="*/ 839521 w 7472601"/>
              <a:gd name="connsiteY593" fmla="*/ 1685315 h 6858000"/>
              <a:gd name="connsiteX594" fmla="*/ 1109416 w 7472601"/>
              <a:gd name="connsiteY594" fmla="*/ 2061663 h 6858000"/>
              <a:gd name="connsiteX595" fmla="*/ 1298300 w 7472601"/>
              <a:gd name="connsiteY595" fmla="*/ 2247742 h 6858000"/>
              <a:gd name="connsiteX596" fmla="*/ 1125871 w 7472601"/>
              <a:gd name="connsiteY596" fmla="*/ 1989513 h 6858000"/>
              <a:gd name="connsiteX597" fmla="*/ 981574 w 7472601"/>
              <a:gd name="connsiteY597" fmla="*/ 1783157 h 6858000"/>
              <a:gd name="connsiteX598" fmla="*/ 922198 w 7472601"/>
              <a:gd name="connsiteY598" fmla="*/ 1677437 h 6858000"/>
              <a:gd name="connsiteX599" fmla="*/ 869293 w 7472601"/>
              <a:gd name="connsiteY599" fmla="*/ 1583214 h 6858000"/>
              <a:gd name="connsiteX600" fmla="*/ 751431 w 7472601"/>
              <a:gd name="connsiteY600" fmla="*/ 1405731 h 6858000"/>
              <a:gd name="connsiteX601" fmla="*/ 655236 w 7472601"/>
              <a:gd name="connsiteY601" fmla="*/ 1268632 h 6858000"/>
              <a:gd name="connsiteX602" fmla="*/ 6516292 w 7472601"/>
              <a:gd name="connsiteY602" fmla="*/ 1263064 h 6858000"/>
              <a:gd name="connsiteX603" fmla="*/ 5736320 w 7472601"/>
              <a:gd name="connsiteY603" fmla="*/ 1501803 h 6858000"/>
              <a:gd name="connsiteX604" fmla="*/ 6516292 w 7472601"/>
              <a:gd name="connsiteY604" fmla="*/ 1263064 h 6858000"/>
              <a:gd name="connsiteX605" fmla="*/ 291466 w 7472601"/>
              <a:gd name="connsiteY605" fmla="*/ 1250369 h 6858000"/>
              <a:gd name="connsiteX606" fmla="*/ 323180 w 7472601"/>
              <a:gd name="connsiteY606" fmla="*/ 1435283 h 6858000"/>
              <a:gd name="connsiteX607" fmla="*/ 349381 w 7472601"/>
              <a:gd name="connsiteY607" fmla="*/ 1875041 h 6858000"/>
              <a:gd name="connsiteX608" fmla="*/ 374363 w 7472601"/>
              <a:gd name="connsiteY608" fmla="*/ 1506494 h 6858000"/>
              <a:gd name="connsiteX609" fmla="*/ 302168 w 7472601"/>
              <a:gd name="connsiteY609" fmla="*/ 1274495 h 6858000"/>
              <a:gd name="connsiteX610" fmla="*/ 291466 w 7472601"/>
              <a:gd name="connsiteY610" fmla="*/ 1250369 h 6858000"/>
              <a:gd name="connsiteX611" fmla="*/ 678222 w 7472601"/>
              <a:gd name="connsiteY611" fmla="*/ 1248670 h 6858000"/>
              <a:gd name="connsiteX612" fmla="*/ 775536 w 7472601"/>
              <a:gd name="connsiteY612" fmla="*/ 1388015 h 6858000"/>
              <a:gd name="connsiteX613" fmla="*/ 894529 w 7472601"/>
              <a:gd name="connsiteY613" fmla="*/ 1567739 h 6858000"/>
              <a:gd name="connsiteX614" fmla="*/ 948000 w 7472601"/>
              <a:gd name="connsiteY614" fmla="*/ 1663088 h 6858000"/>
              <a:gd name="connsiteX615" fmla="*/ 1006812 w 7472601"/>
              <a:gd name="connsiteY615" fmla="*/ 1767683 h 6858000"/>
              <a:gd name="connsiteX616" fmla="*/ 1149133 w 7472601"/>
              <a:gd name="connsiteY616" fmla="*/ 1971513 h 6858000"/>
              <a:gd name="connsiteX617" fmla="*/ 1333952 w 7472601"/>
              <a:gd name="connsiteY617" fmla="*/ 2251620 h 6858000"/>
              <a:gd name="connsiteX618" fmla="*/ 1337329 w 7472601"/>
              <a:gd name="connsiteY618" fmla="*/ 2258350 h 6858000"/>
              <a:gd name="connsiteX619" fmla="*/ 1014726 w 7472601"/>
              <a:gd name="connsiteY619" fmla="*/ 1615556 h 6858000"/>
              <a:gd name="connsiteX620" fmla="*/ 678222 w 7472601"/>
              <a:gd name="connsiteY620" fmla="*/ 1248670 h 6858000"/>
              <a:gd name="connsiteX621" fmla="*/ 6691602 w 7472601"/>
              <a:gd name="connsiteY621" fmla="*/ 1140573 h 6858000"/>
              <a:gd name="connsiteX622" fmla="*/ 6571100 w 7472601"/>
              <a:gd name="connsiteY622" fmla="*/ 1183662 h 6858000"/>
              <a:gd name="connsiteX623" fmla="*/ 6241687 w 7472601"/>
              <a:gd name="connsiteY623" fmla="*/ 1257600 h 6858000"/>
              <a:gd name="connsiteX624" fmla="*/ 5693009 w 7472601"/>
              <a:gd name="connsiteY624" fmla="*/ 1478256 h 6858000"/>
              <a:gd name="connsiteX625" fmla="*/ 6548420 w 7472601"/>
              <a:gd name="connsiteY625" fmla="*/ 1214599 h 6858000"/>
              <a:gd name="connsiteX626" fmla="*/ 6605473 w 7472601"/>
              <a:gd name="connsiteY626" fmla="*/ 1184686 h 6858000"/>
              <a:gd name="connsiteX627" fmla="*/ 6691602 w 7472601"/>
              <a:gd name="connsiteY627" fmla="*/ 1140573 h 6858000"/>
              <a:gd name="connsiteX628" fmla="*/ 4002475 w 7472601"/>
              <a:gd name="connsiteY628" fmla="*/ 1037802 h 6858000"/>
              <a:gd name="connsiteX629" fmla="*/ 4000324 w 7472601"/>
              <a:gd name="connsiteY629" fmla="*/ 1039362 h 6858000"/>
              <a:gd name="connsiteX630" fmla="*/ 4002862 w 7472601"/>
              <a:gd name="connsiteY630" fmla="*/ 1042866 h 6858000"/>
              <a:gd name="connsiteX631" fmla="*/ 4002475 w 7472601"/>
              <a:gd name="connsiteY631" fmla="*/ 1037802 h 6858000"/>
              <a:gd name="connsiteX632" fmla="*/ 506322 w 7472601"/>
              <a:gd name="connsiteY632" fmla="*/ 1020997 h 6858000"/>
              <a:gd name="connsiteX633" fmla="*/ 533068 w 7472601"/>
              <a:gd name="connsiteY633" fmla="*/ 1029409 h 6858000"/>
              <a:gd name="connsiteX634" fmla="*/ 1232525 w 7472601"/>
              <a:gd name="connsiteY634" fmla="*/ 1804675 h 6858000"/>
              <a:gd name="connsiteX635" fmla="*/ 1388858 w 7472601"/>
              <a:gd name="connsiteY635" fmla="*/ 2368011 h 6858000"/>
              <a:gd name="connsiteX636" fmla="*/ 1384098 w 7472601"/>
              <a:gd name="connsiteY636" fmla="*/ 2378125 h 6858000"/>
              <a:gd name="connsiteX637" fmla="*/ 1425393 w 7472601"/>
              <a:gd name="connsiteY637" fmla="*/ 2589124 h 6858000"/>
              <a:gd name="connsiteX638" fmla="*/ 1424001 w 7472601"/>
              <a:gd name="connsiteY638" fmla="*/ 2597541 h 6858000"/>
              <a:gd name="connsiteX639" fmla="*/ 2152729 w 7472601"/>
              <a:gd name="connsiteY639" fmla="*/ 2864487 h 6858000"/>
              <a:gd name="connsiteX640" fmla="*/ 2020609 w 7472601"/>
              <a:gd name="connsiteY640" fmla="*/ 2539671 h 6858000"/>
              <a:gd name="connsiteX641" fmla="*/ 2018920 w 7472601"/>
              <a:gd name="connsiteY641" fmla="*/ 2536309 h 6858000"/>
              <a:gd name="connsiteX642" fmla="*/ 1342441 w 7472601"/>
              <a:gd name="connsiteY642" fmla="*/ 1173017 h 6858000"/>
              <a:gd name="connsiteX643" fmla="*/ 1367925 w 7472601"/>
              <a:gd name="connsiteY643" fmla="*/ 1135648 h 6858000"/>
              <a:gd name="connsiteX644" fmla="*/ 1771401 w 7472601"/>
              <a:gd name="connsiteY644" fmla="*/ 1806673 h 6858000"/>
              <a:gd name="connsiteX645" fmla="*/ 1972385 w 7472601"/>
              <a:gd name="connsiteY645" fmla="*/ 2198735 h 6858000"/>
              <a:gd name="connsiteX646" fmla="*/ 2040892 w 7472601"/>
              <a:gd name="connsiteY646" fmla="*/ 2405205 h 6858000"/>
              <a:gd name="connsiteX647" fmla="*/ 2131689 w 7472601"/>
              <a:gd name="connsiteY647" fmla="*/ 1936926 h 6858000"/>
              <a:gd name="connsiteX648" fmla="*/ 2454820 w 7472601"/>
              <a:gd name="connsiteY648" fmla="*/ 1248808 h 6858000"/>
              <a:gd name="connsiteX649" fmla="*/ 2492512 w 7472601"/>
              <a:gd name="connsiteY649" fmla="*/ 1302920 h 6858000"/>
              <a:gd name="connsiteX650" fmla="*/ 2081216 w 7472601"/>
              <a:gd name="connsiteY650" fmla="*/ 2527513 h 6858000"/>
              <a:gd name="connsiteX651" fmla="*/ 2081211 w 7472601"/>
              <a:gd name="connsiteY651" fmla="*/ 2528916 h 6858000"/>
              <a:gd name="connsiteX652" fmla="*/ 2199067 w 7472601"/>
              <a:gd name="connsiteY652" fmla="*/ 2884061 h 6858000"/>
              <a:gd name="connsiteX653" fmla="*/ 3192586 w 7472601"/>
              <a:gd name="connsiteY653" fmla="*/ 3411496 h 6858000"/>
              <a:gd name="connsiteX654" fmla="*/ 3182620 w 7472601"/>
              <a:gd name="connsiteY654" fmla="*/ 3483279 h 6858000"/>
              <a:gd name="connsiteX655" fmla="*/ 2435119 w 7472601"/>
              <a:gd name="connsiteY655" fmla="*/ 3080173 h 6858000"/>
              <a:gd name="connsiteX656" fmla="*/ 2410152 w 7472601"/>
              <a:gd name="connsiteY656" fmla="*/ 3063751 h 6858000"/>
              <a:gd name="connsiteX657" fmla="*/ 2408099 w 7472601"/>
              <a:gd name="connsiteY657" fmla="*/ 3064403 h 6858000"/>
              <a:gd name="connsiteX658" fmla="*/ 2407218 w 7472601"/>
              <a:gd name="connsiteY658" fmla="*/ 3070324 h 6858000"/>
              <a:gd name="connsiteX659" fmla="*/ 2380138 w 7472601"/>
              <a:gd name="connsiteY659" fmla="*/ 3099341 h 6858000"/>
              <a:gd name="connsiteX660" fmla="*/ 1765923 w 7472601"/>
              <a:gd name="connsiteY660" fmla="*/ 3581043 h 6858000"/>
              <a:gd name="connsiteX661" fmla="*/ 1702258 w 7472601"/>
              <a:gd name="connsiteY661" fmla="*/ 3612286 h 6858000"/>
              <a:gd name="connsiteX662" fmla="*/ 1538370 w 7472601"/>
              <a:gd name="connsiteY662" fmla="*/ 3811804 h 6858000"/>
              <a:gd name="connsiteX663" fmla="*/ 542867 w 7472601"/>
              <a:gd name="connsiteY663" fmla="*/ 4944092 h 6858000"/>
              <a:gd name="connsiteX664" fmla="*/ 515800 w 7472601"/>
              <a:gd name="connsiteY664" fmla="*/ 4862180 h 6858000"/>
              <a:gd name="connsiteX665" fmla="*/ 909145 w 7472601"/>
              <a:gd name="connsiteY665" fmla="*/ 4199225 h 6858000"/>
              <a:gd name="connsiteX666" fmla="*/ 1214067 w 7472601"/>
              <a:gd name="connsiteY666" fmla="*/ 3908561 h 6858000"/>
              <a:gd name="connsiteX667" fmla="*/ 640967 w 7472601"/>
              <a:gd name="connsiteY667" fmla="*/ 4105601 h 6858000"/>
              <a:gd name="connsiteX668" fmla="*/ 112563 w 7472601"/>
              <a:gd name="connsiteY668" fmla="*/ 4396952 h 6858000"/>
              <a:gd name="connsiteX669" fmla="*/ 0 w 7472601"/>
              <a:gd name="connsiteY669" fmla="*/ 4466006 h 6858000"/>
              <a:gd name="connsiteX670" fmla="*/ 0 w 7472601"/>
              <a:gd name="connsiteY670" fmla="*/ 4233763 h 6858000"/>
              <a:gd name="connsiteX671" fmla="*/ 36881 w 7472601"/>
              <a:gd name="connsiteY671" fmla="*/ 4200118 h 6858000"/>
              <a:gd name="connsiteX672" fmla="*/ 910534 w 7472601"/>
              <a:gd name="connsiteY672" fmla="*/ 3629753 h 6858000"/>
              <a:gd name="connsiteX673" fmla="*/ 1578717 w 7472601"/>
              <a:gd name="connsiteY673" fmla="*/ 3575982 h 6858000"/>
              <a:gd name="connsiteX674" fmla="*/ 2338780 w 7472601"/>
              <a:gd name="connsiteY674" fmla="*/ 3033725 h 6858000"/>
              <a:gd name="connsiteX675" fmla="*/ 1807991 w 7472601"/>
              <a:gd name="connsiteY675" fmla="*/ 2807184 h 6858000"/>
              <a:gd name="connsiteX676" fmla="*/ 1416358 w 7472601"/>
              <a:gd name="connsiteY676" fmla="*/ 3112571 h 6858000"/>
              <a:gd name="connsiteX677" fmla="*/ 939066 w 7472601"/>
              <a:gd name="connsiteY677" fmla="*/ 3378798 h 6858000"/>
              <a:gd name="connsiteX678" fmla="*/ 115099 w 7472601"/>
              <a:gd name="connsiteY678" fmla="*/ 3607650 h 6858000"/>
              <a:gd name="connsiteX679" fmla="*/ 97284 w 7472601"/>
              <a:gd name="connsiteY679" fmla="*/ 3520393 h 6858000"/>
              <a:gd name="connsiteX680" fmla="*/ 922050 w 7472601"/>
              <a:gd name="connsiteY680" fmla="*/ 3074867 h 6858000"/>
              <a:gd name="connsiteX681" fmla="*/ 1405265 w 7472601"/>
              <a:gd name="connsiteY681" fmla="*/ 3016319 h 6858000"/>
              <a:gd name="connsiteX682" fmla="*/ 1407512 w 7472601"/>
              <a:gd name="connsiteY682" fmla="*/ 3018001 h 6858000"/>
              <a:gd name="connsiteX683" fmla="*/ 1726266 w 7472601"/>
              <a:gd name="connsiteY683" fmla="*/ 2777274 h 6858000"/>
              <a:gd name="connsiteX684" fmla="*/ 625390 w 7472601"/>
              <a:gd name="connsiteY684" fmla="*/ 2514541 h 6858000"/>
              <a:gd name="connsiteX685" fmla="*/ 619799 w 7472601"/>
              <a:gd name="connsiteY685" fmla="*/ 2527180 h 6858000"/>
              <a:gd name="connsiteX686" fmla="*/ 310030 w 7472601"/>
              <a:gd name="connsiteY686" fmla="*/ 2771818 h 6858000"/>
              <a:gd name="connsiteX687" fmla="*/ 173877 w 7472601"/>
              <a:gd name="connsiteY687" fmla="*/ 2937056 h 6858000"/>
              <a:gd name="connsiteX688" fmla="*/ 77889 w 7472601"/>
              <a:gd name="connsiteY688" fmla="*/ 3138440 h 6858000"/>
              <a:gd name="connsiteX689" fmla="*/ 0 w 7472601"/>
              <a:gd name="connsiteY689" fmla="*/ 3271395 h 6858000"/>
              <a:gd name="connsiteX690" fmla="*/ 0 w 7472601"/>
              <a:gd name="connsiteY690" fmla="*/ 3153002 h 6858000"/>
              <a:gd name="connsiteX691" fmla="*/ 2386 w 7472601"/>
              <a:gd name="connsiteY691" fmla="*/ 3149203 h 6858000"/>
              <a:gd name="connsiteX692" fmla="*/ 89753 w 7472601"/>
              <a:gd name="connsiteY692" fmla="*/ 2987702 h 6858000"/>
              <a:gd name="connsiteX693" fmla="*/ 76869 w 7472601"/>
              <a:gd name="connsiteY693" fmla="*/ 3005404 h 6858000"/>
              <a:gd name="connsiteX694" fmla="*/ 32049 w 7472601"/>
              <a:gd name="connsiteY694" fmla="*/ 3065814 h 6858000"/>
              <a:gd name="connsiteX695" fmla="*/ 0 w 7472601"/>
              <a:gd name="connsiteY695" fmla="*/ 3108744 h 6858000"/>
              <a:gd name="connsiteX696" fmla="*/ 0 w 7472601"/>
              <a:gd name="connsiteY696" fmla="*/ 3058059 h 6858000"/>
              <a:gd name="connsiteX697" fmla="*/ 7610 w 7472601"/>
              <a:gd name="connsiteY697" fmla="*/ 3047889 h 6858000"/>
              <a:gd name="connsiteX698" fmla="*/ 52419 w 7472601"/>
              <a:gd name="connsiteY698" fmla="*/ 2987479 h 6858000"/>
              <a:gd name="connsiteX699" fmla="*/ 59142 w 7472601"/>
              <a:gd name="connsiteY699" fmla="*/ 2978488 h 6858000"/>
              <a:gd name="connsiteX700" fmla="*/ 0 w 7472601"/>
              <a:gd name="connsiteY700" fmla="*/ 3015334 h 6858000"/>
              <a:gd name="connsiteX701" fmla="*/ 0 w 7472601"/>
              <a:gd name="connsiteY701" fmla="*/ 2914286 h 6858000"/>
              <a:gd name="connsiteX702" fmla="*/ 36383 w 7472601"/>
              <a:gd name="connsiteY702" fmla="*/ 2901128 h 6858000"/>
              <a:gd name="connsiteX703" fmla="*/ 156329 w 7472601"/>
              <a:gd name="connsiteY703" fmla="*/ 2840533 h 6858000"/>
              <a:gd name="connsiteX704" fmla="*/ 358355 w 7472601"/>
              <a:gd name="connsiteY704" fmla="*/ 2620471 h 6858000"/>
              <a:gd name="connsiteX705" fmla="*/ 510577 w 7472601"/>
              <a:gd name="connsiteY705" fmla="*/ 2501244 h 6858000"/>
              <a:gd name="connsiteX706" fmla="*/ 211967 w 7472601"/>
              <a:gd name="connsiteY706" fmla="*/ 2479171 h 6858000"/>
              <a:gd name="connsiteX707" fmla="*/ 0 w 7472601"/>
              <a:gd name="connsiteY707" fmla="*/ 2476398 h 6858000"/>
              <a:gd name="connsiteX708" fmla="*/ 0 w 7472601"/>
              <a:gd name="connsiteY708" fmla="*/ 2389189 h 6858000"/>
              <a:gd name="connsiteX709" fmla="*/ 103062 w 7472601"/>
              <a:gd name="connsiteY709" fmla="*/ 2389518 h 6858000"/>
              <a:gd name="connsiteX710" fmla="*/ 510734 w 7472601"/>
              <a:gd name="connsiteY710" fmla="*/ 2416201 h 6858000"/>
              <a:gd name="connsiteX711" fmla="*/ 279257 w 7472601"/>
              <a:gd name="connsiteY711" fmla="*/ 2092102 h 6858000"/>
              <a:gd name="connsiteX712" fmla="*/ 65265 w 7472601"/>
              <a:gd name="connsiteY712" fmla="*/ 2006049 h 6858000"/>
              <a:gd name="connsiteX713" fmla="*/ 0 w 7472601"/>
              <a:gd name="connsiteY713" fmla="*/ 1982532 h 6858000"/>
              <a:gd name="connsiteX714" fmla="*/ 0 w 7472601"/>
              <a:gd name="connsiteY714" fmla="*/ 1912789 h 6858000"/>
              <a:gd name="connsiteX715" fmla="*/ 97460 w 7472601"/>
              <a:gd name="connsiteY715" fmla="*/ 1953725 h 6858000"/>
              <a:gd name="connsiteX716" fmla="*/ 221272 w 7472601"/>
              <a:gd name="connsiteY716" fmla="*/ 1980766 h 6858000"/>
              <a:gd name="connsiteX717" fmla="*/ 116765 w 7472601"/>
              <a:gd name="connsiteY717" fmla="*/ 1911033 h 6858000"/>
              <a:gd name="connsiteX718" fmla="*/ 16405 w 7472601"/>
              <a:gd name="connsiteY718" fmla="*/ 1803412 h 6858000"/>
              <a:gd name="connsiteX719" fmla="*/ 0 w 7472601"/>
              <a:gd name="connsiteY719" fmla="*/ 1784777 h 6858000"/>
              <a:gd name="connsiteX720" fmla="*/ 0 w 7472601"/>
              <a:gd name="connsiteY720" fmla="*/ 1740082 h 6858000"/>
              <a:gd name="connsiteX721" fmla="*/ 39394 w 7472601"/>
              <a:gd name="connsiteY721" fmla="*/ 1784856 h 6858000"/>
              <a:gd name="connsiteX722" fmla="*/ 135813 w 7472601"/>
              <a:gd name="connsiteY722" fmla="*/ 1888838 h 6858000"/>
              <a:gd name="connsiteX723" fmla="*/ 242575 w 7472601"/>
              <a:gd name="connsiteY723" fmla="*/ 1958841 h 6858000"/>
              <a:gd name="connsiteX724" fmla="*/ 82197 w 7472601"/>
              <a:gd name="connsiteY724" fmla="*/ 1754826 h 6858000"/>
              <a:gd name="connsiteX725" fmla="*/ 0 w 7472601"/>
              <a:gd name="connsiteY725" fmla="*/ 1679650 h 6858000"/>
              <a:gd name="connsiteX726" fmla="*/ 0 w 7472601"/>
              <a:gd name="connsiteY726" fmla="*/ 1602463 h 6858000"/>
              <a:gd name="connsiteX727" fmla="*/ 84689 w 7472601"/>
              <a:gd name="connsiteY727" fmla="*/ 1677442 h 6858000"/>
              <a:gd name="connsiteX728" fmla="*/ 298437 w 7472601"/>
              <a:gd name="connsiteY728" fmla="*/ 1968019 h 6858000"/>
              <a:gd name="connsiteX729" fmla="*/ 227269 w 7472601"/>
              <a:gd name="connsiteY729" fmla="*/ 1114064 h 6858000"/>
              <a:gd name="connsiteX730" fmla="*/ 248003 w 7472601"/>
              <a:gd name="connsiteY730" fmla="*/ 1089613 h 6858000"/>
              <a:gd name="connsiteX731" fmla="*/ 427020 w 7472601"/>
              <a:gd name="connsiteY731" fmla="*/ 1619803 h 6858000"/>
              <a:gd name="connsiteX732" fmla="*/ 340345 w 7472601"/>
              <a:gd name="connsiteY732" fmla="*/ 2027739 h 6858000"/>
              <a:gd name="connsiteX733" fmla="*/ 360865 w 7472601"/>
              <a:gd name="connsiteY733" fmla="*/ 2044827 h 6858000"/>
              <a:gd name="connsiteX734" fmla="*/ 560414 w 7472601"/>
              <a:gd name="connsiteY734" fmla="*/ 2421457 h 6858000"/>
              <a:gd name="connsiteX735" fmla="*/ 1359703 w 7472601"/>
              <a:gd name="connsiteY735" fmla="*/ 2578554 h 6858000"/>
              <a:gd name="connsiteX736" fmla="*/ 1359422 w 7472601"/>
              <a:gd name="connsiteY736" fmla="*/ 2577994 h 6858000"/>
              <a:gd name="connsiteX737" fmla="*/ 828701 w 7472601"/>
              <a:gd name="connsiteY737" fmla="*/ 1839520 h 6858000"/>
              <a:gd name="connsiteX738" fmla="*/ 494427 w 7472601"/>
              <a:gd name="connsiteY738" fmla="*/ 1092333 h 6858000"/>
              <a:gd name="connsiteX739" fmla="*/ 506322 w 7472601"/>
              <a:gd name="connsiteY739" fmla="*/ 1020997 h 6858000"/>
              <a:gd name="connsiteX740" fmla="*/ 4570198 w 7472601"/>
              <a:gd name="connsiteY740" fmla="*/ 978081 h 6858000"/>
              <a:gd name="connsiteX741" fmla="*/ 4523691 w 7472601"/>
              <a:gd name="connsiteY741" fmla="*/ 1127776 h 6858000"/>
              <a:gd name="connsiteX742" fmla="*/ 4509875 w 7472601"/>
              <a:gd name="connsiteY742" fmla="*/ 1167552 h 6858000"/>
              <a:gd name="connsiteX743" fmla="*/ 4478168 w 7472601"/>
              <a:gd name="connsiteY743" fmla="*/ 1260735 h 6858000"/>
              <a:gd name="connsiteX744" fmla="*/ 4409309 w 7472601"/>
              <a:gd name="connsiteY744" fmla="*/ 1666996 h 6858000"/>
              <a:gd name="connsiteX745" fmla="*/ 4370031 w 7472601"/>
              <a:gd name="connsiteY745" fmla="*/ 1955666 h 6858000"/>
              <a:gd name="connsiteX746" fmla="*/ 4570198 w 7472601"/>
              <a:gd name="connsiteY746" fmla="*/ 978081 h 6858000"/>
              <a:gd name="connsiteX747" fmla="*/ 4557898 w 7472601"/>
              <a:gd name="connsiteY747" fmla="*/ 900011 h 6858000"/>
              <a:gd name="connsiteX748" fmla="*/ 4344840 w 7472601"/>
              <a:gd name="connsiteY748" fmla="*/ 1922038 h 6858000"/>
              <a:gd name="connsiteX749" fmla="*/ 4378710 w 7472601"/>
              <a:gd name="connsiteY749" fmla="*/ 1665516 h 6858000"/>
              <a:gd name="connsiteX750" fmla="*/ 4448798 w 7472601"/>
              <a:gd name="connsiteY750" fmla="*/ 1253024 h 6858000"/>
              <a:gd name="connsiteX751" fmla="*/ 4480315 w 7472601"/>
              <a:gd name="connsiteY751" fmla="*/ 1158454 h 6858000"/>
              <a:gd name="connsiteX752" fmla="*/ 4494133 w 7472601"/>
              <a:gd name="connsiteY752" fmla="*/ 1118676 h 6858000"/>
              <a:gd name="connsiteX753" fmla="*/ 4557898 w 7472601"/>
              <a:gd name="connsiteY753" fmla="*/ 900011 h 6858000"/>
              <a:gd name="connsiteX754" fmla="*/ 5870151 w 7472601"/>
              <a:gd name="connsiteY754" fmla="*/ 898890 h 6858000"/>
              <a:gd name="connsiteX755" fmla="*/ 5861335 w 7472601"/>
              <a:gd name="connsiteY755" fmla="*/ 899177 h 6858000"/>
              <a:gd name="connsiteX756" fmla="*/ 5843702 w 7472601"/>
              <a:gd name="connsiteY756" fmla="*/ 899748 h 6858000"/>
              <a:gd name="connsiteX757" fmla="*/ 5651107 w 7472601"/>
              <a:gd name="connsiteY757" fmla="*/ 920306 h 6858000"/>
              <a:gd name="connsiteX758" fmla="*/ 5459407 w 7472601"/>
              <a:gd name="connsiteY758" fmla="*/ 940975 h 6858000"/>
              <a:gd name="connsiteX759" fmla="*/ 5374846 w 7472601"/>
              <a:gd name="connsiteY759" fmla="*/ 941988 h 6858000"/>
              <a:gd name="connsiteX760" fmla="*/ 5256105 w 7472601"/>
              <a:gd name="connsiteY760" fmla="*/ 945632 h 6858000"/>
              <a:gd name="connsiteX761" fmla="*/ 5107071 w 7472601"/>
              <a:gd name="connsiteY761" fmla="*/ 969720 h 6858000"/>
              <a:gd name="connsiteX762" fmla="*/ 4998681 w 7472601"/>
              <a:gd name="connsiteY762" fmla="*/ 988771 h 6858000"/>
              <a:gd name="connsiteX763" fmla="*/ 5870151 w 7472601"/>
              <a:gd name="connsiteY763" fmla="*/ 898890 h 6858000"/>
              <a:gd name="connsiteX764" fmla="*/ 5504425 w 7472601"/>
              <a:gd name="connsiteY764" fmla="*/ 848067 h 6858000"/>
              <a:gd name="connsiteX765" fmla="*/ 4968849 w 7472601"/>
              <a:gd name="connsiteY765" fmla="*/ 962318 h 6858000"/>
              <a:gd name="connsiteX766" fmla="*/ 5104039 w 7472601"/>
              <a:gd name="connsiteY766" fmla="*/ 940634 h 6858000"/>
              <a:gd name="connsiteX767" fmla="*/ 5256311 w 7472601"/>
              <a:gd name="connsiteY767" fmla="*/ 916490 h 6858000"/>
              <a:gd name="connsiteX768" fmla="*/ 5377381 w 7472601"/>
              <a:gd name="connsiteY768" fmla="*/ 912671 h 6858000"/>
              <a:gd name="connsiteX769" fmla="*/ 5460148 w 7472601"/>
              <a:gd name="connsiteY769" fmla="*/ 911442 h 6858000"/>
              <a:gd name="connsiteX770" fmla="*/ 5648971 w 7472601"/>
              <a:gd name="connsiteY770" fmla="*/ 891331 h 6858000"/>
              <a:gd name="connsiteX771" fmla="*/ 5844807 w 7472601"/>
              <a:gd name="connsiteY771" fmla="*/ 870718 h 6858000"/>
              <a:gd name="connsiteX772" fmla="*/ 5862975 w 7472601"/>
              <a:gd name="connsiteY772" fmla="*/ 869756 h 6858000"/>
              <a:gd name="connsiteX773" fmla="*/ 5920887 w 7472601"/>
              <a:gd name="connsiteY773" fmla="*/ 865929 h 6858000"/>
              <a:gd name="connsiteX774" fmla="*/ 5504425 w 7472601"/>
              <a:gd name="connsiteY774" fmla="*/ 848067 h 6858000"/>
              <a:gd name="connsiteX775" fmla="*/ 3607114 w 7472601"/>
              <a:gd name="connsiteY775" fmla="*/ 467441 h 6858000"/>
              <a:gd name="connsiteX776" fmla="*/ 3296242 w 7472601"/>
              <a:gd name="connsiteY776" fmla="*/ 807991 h 6858000"/>
              <a:gd name="connsiteX777" fmla="*/ 3174674 w 7472601"/>
              <a:gd name="connsiteY777" fmla="*/ 919759 h 6858000"/>
              <a:gd name="connsiteX778" fmla="*/ 3042978 w 7472601"/>
              <a:gd name="connsiteY778" fmla="*/ 1054894 h 6858000"/>
              <a:gd name="connsiteX779" fmla="*/ 2968914 w 7472601"/>
              <a:gd name="connsiteY779" fmla="*/ 1133756 h 6858000"/>
              <a:gd name="connsiteX780" fmla="*/ 3103823 w 7472601"/>
              <a:gd name="connsiteY780" fmla="*/ 1026814 h 6858000"/>
              <a:gd name="connsiteX781" fmla="*/ 3607114 w 7472601"/>
              <a:gd name="connsiteY781" fmla="*/ 467441 h 6858000"/>
              <a:gd name="connsiteX782" fmla="*/ 3744487 w 7472601"/>
              <a:gd name="connsiteY782" fmla="*/ 383136 h 6858000"/>
              <a:gd name="connsiteX783" fmla="*/ 3970213 w 7472601"/>
              <a:gd name="connsiteY783" fmla="*/ 995559 h 6858000"/>
              <a:gd name="connsiteX784" fmla="*/ 3744487 w 7472601"/>
              <a:gd name="connsiteY784" fmla="*/ 383136 h 6858000"/>
              <a:gd name="connsiteX785" fmla="*/ 3624562 w 7472601"/>
              <a:gd name="connsiteY785" fmla="*/ 367041 h 6858000"/>
              <a:gd name="connsiteX786" fmla="*/ 3489712 w 7472601"/>
              <a:gd name="connsiteY786" fmla="*/ 485386 h 6858000"/>
              <a:gd name="connsiteX787" fmla="*/ 3182994 w 7472601"/>
              <a:gd name="connsiteY787" fmla="*/ 828265 h 6858000"/>
              <a:gd name="connsiteX788" fmla="*/ 2892114 w 7472601"/>
              <a:gd name="connsiteY788" fmla="*/ 1172635 h 6858000"/>
              <a:gd name="connsiteX789" fmla="*/ 3021459 w 7472601"/>
              <a:gd name="connsiteY789" fmla="*/ 1035385 h 6858000"/>
              <a:gd name="connsiteX790" fmla="*/ 3153873 w 7472601"/>
              <a:gd name="connsiteY790" fmla="*/ 898971 h 6858000"/>
              <a:gd name="connsiteX791" fmla="*/ 3276511 w 7472601"/>
              <a:gd name="connsiteY791" fmla="*/ 786423 h 6858000"/>
              <a:gd name="connsiteX792" fmla="*/ 3584154 w 7472601"/>
              <a:gd name="connsiteY792" fmla="*/ 448218 h 6858000"/>
              <a:gd name="connsiteX793" fmla="*/ 3624562 w 7472601"/>
              <a:gd name="connsiteY793" fmla="*/ 367041 h 6858000"/>
              <a:gd name="connsiteX794" fmla="*/ 3766672 w 7472601"/>
              <a:gd name="connsiteY794" fmla="*/ 359429 h 6858000"/>
              <a:gd name="connsiteX795" fmla="*/ 3996338 w 7472601"/>
              <a:gd name="connsiteY795" fmla="*/ 968237 h 6858000"/>
              <a:gd name="connsiteX796" fmla="*/ 3766672 w 7472601"/>
              <a:gd name="connsiteY796" fmla="*/ 359429 h 6858000"/>
              <a:gd name="connsiteX797" fmla="*/ 5805386 w 7472601"/>
              <a:gd name="connsiteY797" fmla="*/ 239240 h 6858000"/>
              <a:gd name="connsiteX798" fmla="*/ 5736947 w 7472601"/>
              <a:gd name="connsiteY798" fmla="*/ 261367 h 6858000"/>
              <a:gd name="connsiteX799" fmla="*/ 5427012 w 7472601"/>
              <a:gd name="connsiteY799" fmla="*/ 311272 h 6858000"/>
              <a:gd name="connsiteX800" fmla="*/ 5147818 w 7472601"/>
              <a:gd name="connsiteY800" fmla="*/ 322112 h 6858000"/>
              <a:gd name="connsiteX801" fmla="*/ 5060854 w 7472601"/>
              <a:gd name="connsiteY801" fmla="*/ 311882 h 6858000"/>
              <a:gd name="connsiteX802" fmla="*/ 4945989 w 7472601"/>
              <a:gd name="connsiteY802" fmla="*/ 300516 h 6858000"/>
              <a:gd name="connsiteX803" fmla="*/ 5410479 w 7472601"/>
              <a:gd name="connsiteY803" fmla="*/ 348434 h 6858000"/>
              <a:gd name="connsiteX804" fmla="*/ 5805386 w 7472601"/>
              <a:gd name="connsiteY804" fmla="*/ 239240 h 6858000"/>
              <a:gd name="connsiteX805" fmla="*/ 5905192 w 7472601"/>
              <a:gd name="connsiteY805" fmla="*/ 163079 h 6858000"/>
              <a:gd name="connsiteX806" fmla="*/ 5865655 w 7472601"/>
              <a:gd name="connsiteY806" fmla="*/ 171901 h 6858000"/>
              <a:gd name="connsiteX807" fmla="*/ 5259740 w 7472601"/>
              <a:gd name="connsiteY807" fmla="*/ 257013 h 6858000"/>
              <a:gd name="connsiteX808" fmla="*/ 5208466 w 7472601"/>
              <a:gd name="connsiteY808" fmla="*/ 257550 h 6858000"/>
              <a:gd name="connsiteX809" fmla="*/ 4980204 w 7472601"/>
              <a:gd name="connsiteY809" fmla="*/ 271903 h 6858000"/>
              <a:gd name="connsiteX810" fmla="*/ 5068068 w 7472601"/>
              <a:gd name="connsiteY810" fmla="*/ 282244 h 6858000"/>
              <a:gd name="connsiteX811" fmla="*/ 5153231 w 7472601"/>
              <a:gd name="connsiteY811" fmla="*/ 292240 h 6858000"/>
              <a:gd name="connsiteX812" fmla="*/ 5426491 w 7472601"/>
              <a:gd name="connsiteY812" fmla="*/ 281128 h 6858000"/>
              <a:gd name="connsiteX813" fmla="*/ 5731212 w 7472601"/>
              <a:gd name="connsiteY813" fmla="*/ 231951 h 6858000"/>
              <a:gd name="connsiteX814" fmla="*/ 5905192 w 7472601"/>
              <a:gd name="connsiteY814" fmla="*/ 163079 h 6858000"/>
              <a:gd name="connsiteX815" fmla="*/ 5944437 w 7472601"/>
              <a:gd name="connsiteY815" fmla="*/ 113829 h 6858000"/>
              <a:gd name="connsiteX816" fmla="*/ 5825032 w 7472601"/>
              <a:gd name="connsiteY816" fmla="*/ 146405 h 6858000"/>
              <a:gd name="connsiteX817" fmla="*/ 4955599 w 7472601"/>
              <a:gd name="connsiteY817" fmla="*/ 247008 h 6858000"/>
              <a:gd name="connsiteX818" fmla="*/ 5210104 w 7472601"/>
              <a:gd name="connsiteY818" fmla="*/ 228123 h 6858000"/>
              <a:gd name="connsiteX819" fmla="*/ 5261015 w 7472601"/>
              <a:gd name="connsiteY819" fmla="*/ 227087 h 6858000"/>
              <a:gd name="connsiteX820" fmla="*/ 5861181 w 7472601"/>
              <a:gd name="connsiteY820" fmla="*/ 143093 h 6858000"/>
              <a:gd name="connsiteX821" fmla="*/ 5961252 w 7472601"/>
              <a:gd name="connsiteY821" fmla="*/ 114820 h 6858000"/>
              <a:gd name="connsiteX822" fmla="*/ 5944437 w 7472601"/>
              <a:gd name="connsiteY822" fmla="*/ 113829 h 6858000"/>
              <a:gd name="connsiteX823" fmla="*/ 3882765 w 7472601"/>
              <a:gd name="connsiteY823" fmla="*/ 0 h 6858000"/>
              <a:gd name="connsiteX824" fmla="*/ 3995099 w 7472601"/>
              <a:gd name="connsiteY824" fmla="*/ 0 h 6858000"/>
              <a:gd name="connsiteX825" fmla="*/ 4163818 w 7472601"/>
              <a:gd name="connsiteY825" fmla="*/ 234104 h 6858000"/>
              <a:gd name="connsiteX826" fmla="*/ 4172099 w 7472601"/>
              <a:gd name="connsiteY826" fmla="*/ 234207 h 6858000"/>
              <a:gd name="connsiteX827" fmla="*/ 4784282 w 7472601"/>
              <a:gd name="connsiteY827" fmla="*/ 276561 h 6858000"/>
              <a:gd name="connsiteX828" fmla="*/ 4801687 w 7472601"/>
              <a:gd name="connsiteY828" fmla="*/ 267764 h 6858000"/>
              <a:gd name="connsiteX829" fmla="*/ 6082788 w 7472601"/>
              <a:gd name="connsiteY829" fmla="*/ 64119 h 6858000"/>
              <a:gd name="connsiteX830" fmla="*/ 6099442 w 7472601"/>
              <a:gd name="connsiteY830" fmla="*/ 82568 h 6858000"/>
              <a:gd name="connsiteX831" fmla="*/ 4804137 w 7472601"/>
              <a:gd name="connsiteY831" fmla="*/ 320931 h 6858000"/>
              <a:gd name="connsiteX832" fmla="*/ 4227047 w 7472601"/>
              <a:gd name="connsiteY832" fmla="*/ 313415 h 6858000"/>
              <a:gd name="connsiteX833" fmla="*/ 4346041 w 7472601"/>
              <a:gd name="connsiteY833" fmla="*/ 456086 h 6858000"/>
              <a:gd name="connsiteX834" fmla="*/ 4870967 w 7472601"/>
              <a:gd name="connsiteY834" fmla="*/ 963061 h 6858000"/>
              <a:gd name="connsiteX835" fmla="*/ 4889647 w 7472601"/>
              <a:gd name="connsiteY835" fmla="*/ 957147 h 6858000"/>
              <a:gd name="connsiteX836" fmla="*/ 5422504 w 7472601"/>
              <a:gd name="connsiteY836" fmla="*/ 805191 h 6858000"/>
              <a:gd name="connsiteX837" fmla="*/ 6087656 w 7472601"/>
              <a:gd name="connsiteY837" fmla="*/ 826703 h 6858000"/>
              <a:gd name="connsiteX838" fmla="*/ 6058717 w 7472601"/>
              <a:gd name="connsiteY838" fmla="*/ 865992 h 6858000"/>
              <a:gd name="connsiteX839" fmla="*/ 4974153 w 7472601"/>
              <a:gd name="connsiteY839" fmla="*/ 1045456 h 6858000"/>
              <a:gd name="connsiteX840" fmla="*/ 5627835 w 7472601"/>
              <a:gd name="connsiteY840" fmla="*/ 1472077 h 6858000"/>
              <a:gd name="connsiteX841" fmla="*/ 5629817 w 7472601"/>
              <a:gd name="connsiteY841" fmla="*/ 1471412 h 6858000"/>
              <a:gd name="connsiteX842" fmla="*/ 5634124 w 7472601"/>
              <a:gd name="connsiteY842" fmla="*/ 1470572 h 6858000"/>
              <a:gd name="connsiteX843" fmla="*/ 5755832 w 7472601"/>
              <a:gd name="connsiteY843" fmla="*/ 1383886 h 6858000"/>
              <a:gd name="connsiteX844" fmla="*/ 6014186 w 7472601"/>
              <a:gd name="connsiteY844" fmla="*/ 1279799 h 6858000"/>
              <a:gd name="connsiteX845" fmla="*/ 6901619 w 7472601"/>
              <a:gd name="connsiteY845" fmla="*/ 1047874 h 6858000"/>
              <a:gd name="connsiteX846" fmla="*/ 6931566 w 7472601"/>
              <a:gd name="connsiteY846" fmla="*/ 1062034 h 6858000"/>
              <a:gd name="connsiteX847" fmla="*/ 5790982 w 7472601"/>
              <a:gd name="connsiteY847" fmla="*/ 1561380 h 6858000"/>
              <a:gd name="connsiteX848" fmla="*/ 6188971 w 7472601"/>
              <a:gd name="connsiteY848" fmla="*/ 1755168 h 6858000"/>
              <a:gd name="connsiteX849" fmla="*/ 6202446 w 7472601"/>
              <a:gd name="connsiteY849" fmla="*/ 1752268 h 6858000"/>
              <a:gd name="connsiteX850" fmla="*/ 7179560 w 7472601"/>
              <a:gd name="connsiteY850" fmla="*/ 1467551 h 6858000"/>
              <a:gd name="connsiteX851" fmla="*/ 7158730 w 7472601"/>
              <a:gd name="connsiteY851" fmla="*/ 1507835 h 6858000"/>
              <a:gd name="connsiteX852" fmla="*/ 6326959 w 7472601"/>
              <a:gd name="connsiteY852" fmla="*/ 1817686 h 6858000"/>
              <a:gd name="connsiteX853" fmla="*/ 6537433 w 7472601"/>
              <a:gd name="connsiteY853" fmla="*/ 1907790 h 6858000"/>
              <a:gd name="connsiteX854" fmla="*/ 6550221 w 7472601"/>
              <a:gd name="connsiteY854" fmla="*/ 1910729 h 6858000"/>
              <a:gd name="connsiteX855" fmla="*/ 6964438 w 7472601"/>
              <a:gd name="connsiteY855" fmla="*/ 2209505 h 6858000"/>
              <a:gd name="connsiteX856" fmla="*/ 7367862 w 7472601"/>
              <a:gd name="connsiteY856" fmla="*/ 2806833 h 6858000"/>
              <a:gd name="connsiteX857" fmla="*/ 7364329 w 7472601"/>
              <a:gd name="connsiteY857" fmla="*/ 2826907 h 6858000"/>
              <a:gd name="connsiteX858" fmla="*/ 7290545 w 7472601"/>
              <a:gd name="connsiteY858" fmla="*/ 2850663 h 6858000"/>
              <a:gd name="connsiteX859" fmla="*/ 6472036 w 7472601"/>
              <a:gd name="connsiteY859" fmla="*/ 1959003 h 6858000"/>
              <a:gd name="connsiteX860" fmla="*/ 5792897 w 7472601"/>
              <a:gd name="connsiteY860" fmla="*/ 1647747 h 6858000"/>
              <a:gd name="connsiteX861" fmla="*/ 5842751 w 7472601"/>
              <a:gd name="connsiteY861" fmla="*/ 1816112 h 6858000"/>
              <a:gd name="connsiteX862" fmla="*/ 5847424 w 7472601"/>
              <a:gd name="connsiteY862" fmla="*/ 1815776 h 6858000"/>
              <a:gd name="connsiteX863" fmla="*/ 6399821 w 7472601"/>
              <a:gd name="connsiteY863" fmla="*/ 2344799 h 6858000"/>
              <a:gd name="connsiteX864" fmla="*/ 6323232 w 7472601"/>
              <a:gd name="connsiteY864" fmla="*/ 2389634 h 6858000"/>
              <a:gd name="connsiteX865" fmla="*/ 5942958 w 7472601"/>
              <a:gd name="connsiteY865" fmla="*/ 2077708 h 6858000"/>
              <a:gd name="connsiteX866" fmla="*/ 5921559 w 7472601"/>
              <a:gd name="connsiteY866" fmla="*/ 2378596 h 6858000"/>
              <a:gd name="connsiteX867" fmla="*/ 5817651 w 7472601"/>
              <a:gd name="connsiteY867" fmla="*/ 3023919 h 6858000"/>
              <a:gd name="connsiteX868" fmla="*/ 5729634 w 7472601"/>
              <a:gd name="connsiteY868" fmla="*/ 3051849 h 6858000"/>
              <a:gd name="connsiteX869" fmla="*/ 5611018 w 7472601"/>
              <a:gd name="connsiteY869" fmla="*/ 2316769 h 6858000"/>
              <a:gd name="connsiteX870" fmla="*/ 5687608 w 7472601"/>
              <a:gd name="connsiteY870" fmla="*/ 2039972 h 6858000"/>
              <a:gd name="connsiteX871" fmla="*/ 5657554 w 7472601"/>
              <a:gd name="connsiteY871" fmla="*/ 1576445 h 6858000"/>
              <a:gd name="connsiteX872" fmla="*/ 5150475 w 7472601"/>
              <a:gd name="connsiteY872" fmla="*/ 1274012 h 6858000"/>
              <a:gd name="connsiteX873" fmla="*/ 5349142 w 7472601"/>
              <a:gd name="connsiteY873" fmla="*/ 2204405 h 6858000"/>
              <a:gd name="connsiteX874" fmla="*/ 5262214 w 7472601"/>
              <a:gd name="connsiteY874" fmla="*/ 2233836 h 6858000"/>
              <a:gd name="connsiteX875" fmla="*/ 4981539 w 7472601"/>
              <a:gd name="connsiteY875" fmla="*/ 1542201 h 6858000"/>
              <a:gd name="connsiteX876" fmla="*/ 4958461 w 7472601"/>
              <a:gd name="connsiteY876" fmla="*/ 1136957 h 6858000"/>
              <a:gd name="connsiteX877" fmla="*/ 4655015 w 7472601"/>
              <a:gd name="connsiteY877" fmla="*/ 891426 h 6858000"/>
              <a:gd name="connsiteX878" fmla="*/ 4348002 w 7472601"/>
              <a:gd name="connsiteY878" fmla="*/ 2205895 h 6858000"/>
              <a:gd name="connsiteX879" fmla="*/ 4262250 w 7472601"/>
              <a:gd name="connsiteY879" fmla="*/ 2219972 h 6858000"/>
              <a:gd name="connsiteX880" fmla="*/ 4550611 w 7472601"/>
              <a:gd name="connsiteY880" fmla="*/ 817540 h 6858000"/>
              <a:gd name="connsiteX881" fmla="*/ 4564418 w 7472601"/>
              <a:gd name="connsiteY881" fmla="*/ 808293 h 6858000"/>
              <a:gd name="connsiteX882" fmla="*/ 4266388 w 7472601"/>
              <a:gd name="connsiteY882" fmla="*/ 500083 h 6858000"/>
              <a:gd name="connsiteX883" fmla="*/ 4032842 w 7472601"/>
              <a:gd name="connsiteY883" fmla="*/ 211809 h 6858000"/>
              <a:gd name="connsiteX884" fmla="*/ 3882765 w 7472601"/>
              <a:gd name="connsiteY884" fmla="*/ 0 h 6858000"/>
              <a:gd name="connsiteX885" fmla="*/ 3721337 w 7472601"/>
              <a:gd name="connsiteY885" fmla="*/ 0 h 6858000"/>
              <a:gd name="connsiteX886" fmla="*/ 3797544 w 7472601"/>
              <a:gd name="connsiteY886" fmla="*/ 0 h 6858000"/>
              <a:gd name="connsiteX887" fmla="*/ 3775734 w 7472601"/>
              <a:gd name="connsiteY887" fmla="*/ 95131 h 6858000"/>
              <a:gd name="connsiteX888" fmla="*/ 3724807 w 7472601"/>
              <a:gd name="connsiteY888" fmla="*/ 272257 h 6858000"/>
              <a:gd name="connsiteX889" fmla="*/ 3726844 w 7472601"/>
              <a:gd name="connsiteY889" fmla="*/ 282988 h 6858000"/>
              <a:gd name="connsiteX890" fmla="*/ 3742664 w 7472601"/>
              <a:gd name="connsiteY890" fmla="*/ 279918 h 6858000"/>
              <a:gd name="connsiteX891" fmla="*/ 4103910 w 7472601"/>
              <a:gd name="connsiteY891" fmla="*/ 1161917 h 6858000"/>
              <a:gd name="connsiteX892" fmla="*/ 4020269 w 7472601"/>
              <a:gd name="connsiteY892" fmla="*/ 1200406 h 6858000"/>
              <a:gd name="connsiteX893" fmla="*/ 3674882 w 7472601"/>
              <a:gd name="connsiteY893" fmla="*/ 488524 h 6858000"/>
              <a:gd name="connsiteX894" fmla="*/ 3132682 w 7472601"/>
              <a:gd name="connsiteY894" fmla="*/ 1072284 h 6858000"/>
              <a:gd name="connsiteX895" fmla="*/ 2716346 w 7472601"/>
              <a:gd name="connsiteY895" fmla="*/ 1276376 h 6858000"/>
              <a:gd name="connsiteX896" fmla="*/ 2716772 w 7472601"/>
              <a:gd name="connsiteY896" fmla="*/ 1255462 h 6858000"/>
              <a:gd name="connsiteX897" fmla="*/ 3471096 w 7472601"/>
              <a:gd name="connsiteY897" fmla="*/ 437072 h 6858000"/>
              <a:gd name="connsiteX898" fmla="*/ 3639057 w 7472601"/>
              <a:gd name="connsiteY898" fmla="*/ 286334 h 6858000"/>
              <a:gd name="connsiteX899" fmla="*/ 3640309 w 7472601"/>
              <a:gd name="connsiteY899" fmla="*/ 284664 h 6858000"/>
              <a:gd name="connsiteX900" fmla="*/ 3646022 w 7472601"/>
              <a:gd name="connsiteY900" fmla="*/ 276711 h 6858000"/>
              <a:gd name="connsiteX901" fmla="*/ 3707943 w 7472601"/>
              <a:gd name="connsiteY901" fmla="*/ 65958 h 6858000"/>
              <a:gd name="connsiteX902" fmla="*/ 3721337 w 7472601"/>
              <a:gd name="connsiteY902" fmla="*/ 0 h 6858000"/>
              <a:gd name="connsiteX903" fmla="*/ 2867960 w 7472601"/>
              <a:gd name="connsiteY903" fmla="*/ 0 h 6858000"/>
              <a:gd name="connsiteX904" fmla="*/ 2926351 w 7472601"/>
              <a:gd name="connsiteY904" fmla="*/ 0 h 6858000"/>
              <a:gd name="connsiteX905" fmla="*/ 2902823 w 7472601"/>
              <a:gd name="connsiteY905" fmla="*/ 262929 h 6858000"/>
              <a:gd name="connsiteX906" fmla="*/ 2940663 w 7472601"/>
              <a:gd name="connsiteY906" fmla="*/ 140884 h 6858000"/>
              <a:gd name="connsiteX907" fmla="*/ 2947039 w 7472601"/>
              <a:gd name="connsiteY907" fmla="*/ 122524 h 6858000"/>
              <a:gd name="connsiteX908" fmla="*/ 2984316 w 7472601"/>
              <a:gd name="connsiteY908" fmla="*/ 0 h 6858000"/>
              <a:gd name="connsiteX909" fmla="*/ 3016114 w 7472601"/>
              <a:gd name="connsiteY909" fmla="*/ 0 h 6858000"/>
              <a:gd name="connsiteX910" fmla="*/ 2979949 w 7472601"/>
              <a:gd name="connsiteY910" fmla="*/ 119274 h 6858000"/>
              <a:gd name="connsiteX911" fmla="*/ 3023879 w 7472601"/>
              <a:gd name="connsiteY911" fmla="*/ 0 h 6858000"/>
              <a:gd name="connsiteX912" fmla="*/ 3105400 w 7472601"/>
              <a:gd name="connsiteY912" fmla="*/ 0 h 6858000"/>
              <a:gd name="connsiteX913" fmla="*/ 3094669 w 7472601"/>
              <a:gd name="connsiteY913" fmla="*/ 30308 h 6858000"/>
              <a:gd name="connsiteX914" fmla="*/ 2901945 w 7472601"/>
              <a:gd name="connsiteY914" fmla="*/ 466538 h 6858000"/>
              <a:gd name="connsiteX915" fmla="*/ 2815209 w 7472601"/>
              <a:gd name="connsiteY915" fmla="*/ 497361 h 6858000"/>
              <a:gd name="connsiteX916" fmla="*/ 2844845 w 7472601"/>
              <a:gd name="connsiteY916" fmla="*/ 127638 h 6858000"/>
              <a:gd name="connsiteX917" fmla="*/ 2867960 w 7472601"/>
              <a:gd name="connsiteY917" fmla="*/ 0 h 6858000"/>
              <a:gd name="connsiteX918" fmla="*/ 1057230 w 7472601"/>
              <a:gd name="connsiteY918" fmla="*/ 0 h 6858000"/>
              <a:gd name="connsiteX919" fmla="*/ 1111003 w 7472601"/>
              <a:gd name="connsiteY919" fmla="*/ 0 h 6858000"/>
              <a:gd name="connsiteX920" fmla="*/ 1125553 w 7472601"/>
              <a:gd name="connsiteY920" fmla="*/ 52588 h 6858000"/>
              <a:gd name="connsiteX921" fmla="*/ 1304276 w 7472601"/>
              <a:gd name="connsiteY921" fmla="*/ 476275 h 6858000"/>
              <a:gd name="connsiteX922" fmla="*/ 1492066 w 7472601"/>
              <a:gd name="connsiteY922" fmla="*/ 886333 h 6858000"/>
              <a:gd name="connsiteX923" fmla="*/ 1423698 w 7472601"/>
              <a:gd name="connsiteY923" fmla="*/ 710817 h 6858000"/>
              <a:gd name="connsiteX924" fmla="*/ 1357609 w 7472601"/>
              <a:gd name="connsiteY924" fmla="*/ 532892 h 6858000"/>
              <a:gd name="connsiteX925" fmla="*/ 1309550 w 7472601"/>
              <a:gd name="connsiteY925" fmla="*/ 374031 h 6858000"/>
              <a:gd name="connsiteX926" fmla="*/ 1193673 w 7472601"/>
              <a:gd name="connsiteY926" fmla="*/ 49533 h 6858000"/>
              <a:gd name="connsiteX927" fmla="*/ 1164391 w 7472601"/>
              <a:gd name="connsiteY927" fmla="*/ 0 h 6858000"/>
              <a:gd name="connsiteX928" fmla="*/ 1200666 w 7472601"/>
              <a:gd name="connsiteY928" fmla="*/ 0 h 6858000"/>
              <a:gd name="connsiteX929" fmla="*/ 1223408 w 7472601"/>
              <a:gd name="connsiteY929" fmla="*/ 38996 h 6858000"/>
              <a:gd name="connsiteX930" fmla="*/ 1339635 w 7472601"/>
              <a:gd name="connsiteY930" fmla="*/ 365517 h 6858000"/>
              <a:gd name="connsiteX931" fmla="*/ 1387469 w 7472601"/>
              <a:gd name="connsiteY931" fmla="*/ 523079 h 6858000"/>
              <a:gd name="connsiteX932" fmla="*/ 1452685 w 7472601"/>
              <a:gd name="connsiteY932" fmla="*/ 699806 h 6858000"/>
              <a:gd name="connsiteX933" fmla="*/ 1492092 w 7472601"/>
              <a:gd name="connsiteY933" fmla="*/ 800424 h 6858000"/>
              <a:gd name="connsiteX934" fmla="*/ 1455302 w 7472601"/>
              <a:gd name="connsiteY934" fmla="*/ 632913 h 6858000"/>
              <a:gd name="connsiteX935" fmla="*/ 1222336 w 7472601"/>
              <a:gd name="connsiteY935" fmla="*/ 9480 h 6858000"/>
              <a:gd name="connsiteX936" fmla="*/ 1214634 w 7472601"/>
              <a:gd name="connsiteY936" fmla="*/ 0 h 6858000"/>
              <a:gd name="connsiteX937" fmla="*/ 1289827 w 7472601"/>
              <a:gd name="connsiteY937" fmla="*/ 0 h 6858000"/>
              <a:gd name="connsiteX938" fmla="*/ 1321076 w 7472601"/>
              <a:gd name="connsiteY938" fmla="*/ 59722 h 6858000"/>
              <a:gd name="connsiteX939" fmla="*/ 1512579 w 7472601"/>
              <a:gd name="connsiteY939" fmla="*/ 626441 h 6858000"/>
              <a:gd name="connsiteX940" fmla="*/ 1506076 w 7472601"/>
              <a:gd name="connsiteY940" fmla="*/ 1089289 h 6858000"/>
              <a:gd name="connsiteX941" fmla="*/ 1486346 w 7472601"/>
              <a:gd name="connsiteY941" fmla="*/ 1079919 h 6858000"/>
              <a:gd name="connsiteX942" fmla="*/ 1070511 w 7472601"/>
              <a:gd name="connsiteY942" fmla="*/ 48609 h 6858000"/>
              <a:gd name="connsiteX943" fmla="*/ 1057230 w 7472601"/>
              <a:gd name="connsiteY943" fmla="*/ 0 h 6858000"/>
              <a:gd name="connsiteX944" fmla="*/ 43151 w 7472601"/>
              <a:gd name="connsiteY944" fmla="*/ 0 h 6858000"/>
              <a:gd name="connsiteX945" fmla="*/ 95283 w 7472601"/>
              <a:gd name="connsiteY945" fmla="*/ 0 h 6858000"/>
              <a:gd name="connsiteX946" fmla="*/ 300708 w 7472601"/>
              <a:gd name="connsiteY946" fmla="*/ 154571 h 6858000"/>
              <a:gd name="connsiteX947" fmla="*/ 530414 w 7472601"/>
              <a:gd name="connsiteY947" fmla="*/ 354673 h 6858000"/>
              <a:gd name="connsiteX948" fmla="*/ 333785 w 7472601"/>
              <a:gd name="connsiteY948" fmla="*/ 161564 h 6858000"/>
              <a:gd name="connsiteX949" fmla="*/ 147005 w 7472601"/>
              <a:gd name="connsiteY949" fmla="*/ 0 h 6858000"/>
              <a:gd name="connsiteX950" fmla="*/ 272509 w 7472601"/>
              <a:gd name="connsiteY950" fmla="*/ 0 h 6858000"/>
              <a:gd name="connsiteX951" fmla="*/ 326276 w 7472601"/>
              <a:gd name="connsiteY951" fmla="*/ 45847 h 6858000"/>
              <a:gd name="connsiteX952" fmla="*/ 823759 w 7472601"/>
              <a:gd name="connsiteY952" fmla="*/ 574145 h 6858000"/>
              <a:gd name="connsiteX953" fmla="*/ 811254 w 7472601"/>
              <a:gd name="connsiteY953" fmla="*/ 665546 h 6858000"/>
              <a:gd name="connsiteX954" fmla="*/ 154042 w 7472601"/>
              <a:gd name="connsiteY954" fmla="*/ 261522 h 6858000"/>
              <a:gd name="connsiteX955" fmla="*/ 13550 w 7472601"/>
              <a:gd name="connsiteY955" fmla="*/ 158423 h 6858000"/>
              <a:gd name="connsiteX956" fmla="*/ 0 w 7472601"/>
              <a:gd name="connsiteY956" fmla="*/ 146618 h 6858000"/>
              <a:gd name="connsiteX957" fmla="*/ 0 w 7472601"/>
              <a:gd name="connsiteY957" fmla="*/ 59161 h 6858000"/>
              <a:gd name="connsiteX958" fmla="*/ 45427 w 7472601"/>
              <a:gd name="connsiteY958" fmla="*/ 101078 h 6858000"/>
              <a:gd name="connsiteX959" fmla="*/ 630103 w 7472601"/>
              <a:gd name="connsiteY959" fmla="*/ 485885 h 6858000"/>
              <a:gd name="connsiteX960" fmla="*/ 532040 w 7472601"/>
              <a:gd name="connsiteY960" fmla="*/ 399359 h 6858000"/>
              <a:gd name="connsiteX961" fmla="*/ 517618 w 7472601"/>
              <a:gd name="connsiteY961" fmla="*/ 385726 h 6858000"/>
              <a:gd name="connsiteX962" fmla="*/ 285074 w 7472601"/>
              <a:gd name="connsiteY962" fmla="*/ 182755 h 6858000"/>
              <a:gd name="connsiteX963" fmla="*/ 43151 w 7472601"/>
              <a:gd name="connsiteY963" fmla="*/ 0 h 6858000"/>
              <a:gd name="connsiteX0" fmla="*/ 369702 w 7472601"/>
              <a:gd name="connsiteY0" fmla="*/ 6712169 h 6858000"/>
              <a:gd name="connsiteX1" fmla="*/ 366575 w 7472601"/>
              <a:gd name="connsiteY1" fmla="*/ 6715556 h 6858000"/>
              <a:gd name="connsiteX2" fmla="*/ 371637 w 7472601"/>
              <a:gd name="connsiteY2" fmla="*/ 6713954 h 6858000"/>
              <a:gd name="connsiteX3" fmla="*/ 369702 w 7472601"/>
              <a:gd name="connsiteY3" fmla="*/ 6712169 h 6858000"/>
              <a:gd name="connsiteX4" fmla="*/ 7088673 w 7472601"/>
              <a:gd name="connsiteY4" fmla="*/ 6610396 h 6858000"/>
              <a:gd name="connsiteX5" fmla="*/ 7440138 w 7472601"/>
              <a:gd name="connsiteY5" fmla="*/ 6622648 h 6858000"/>
              <a:gd name="connsiteX6" fmla="*/ 7467600 w 7472601"/>
              <a:gd name="connsiteY6" fmla="*/ 6628217 h 6858000"/>
              <a:gd name="connsiteX7" fmla="*/ 7467600 w 7472601"/>
              <a:gd name="connsiteY7" fmla="*/ 6668575 h 6858000"/>
              <a:gd name="connsiteX8" fmla="*/ 7392322 w 7472601"/>
              <a:gd name="connsiteY8" fmla="*/ 6658238 h 6858000"/>
              <a:gd name="connsiteX9" fmla="*/ 7467600 w 7472601"/>
              <a:gd name="connsiteY9" fmla="*/ 6683873 h 6858000"/>
              <a:gd name="connsiteX10" fmla="*/ 7467600 w 7472601"/>
              <a:gd name="connsiteY10" fmla="*/ 6714215 h 6858000"/>
              <a:gd name="connsiteX11" fmla="*/ 7447383 w 7472601"/>
              <a:gd name="connsiteY11" fmla="*/ 6707202 h 6858000"/>
              <a:gd name="connsiteX12" fmla="*/ 7289862 w 7472601"/>
              <a:gd name="connsiteY12" fmla="*/ 6659827 h 6858000"/>
              <a:gd name="connsiteX13" fmla="*/ 7434024 w 7472601"/>
              <a:gd name="connsiteY13" fmla="*/ 6722130 h 6858000"/>
              <a:gd name="connsiteX14" fmla="*/ 7467600 w 7472601"/>
              <a:gd name="connsiteY14" fmla="*/ 6736157 h 6858000"/>
              <a:gd name="connsiteX15" fmla="*/ 7467600 w 7472601"/>
              <a:gd name="connsiteY15" fmla="*/ 6767913 h 6858000"/>
              <a:gd name="connsiteX16" fmla="*/ 7392158 w 7472601"/>
              <a:gd name="connsiteY16" fmla="*/ 6771365 h 6858000"/>
              <a:gd name="connsiteX17" fmla="*/ 7467600 w 7472601"/>
              <a:gd name="connsiteY17" fmla="*/ 6805948 h 6858000"/>
              <a:gd name="connsiteX18" fmla="*/ 7467600 w 7472601"/>
              <a:gd name="connsiteY18" fmla="*/ 6831490 h 6858000"/>
              <a:gd name="connsiteX19" fmla="*/ 7410696 w 7472601"/>
              <a:gd name="connsiteY19" fmla="*/ 6803861 h 6858000"/>
              <a:gd name="connsiteX20" fmla="*/ 7088673 w 7472601"/>
              <a:gd name="connsiteY20" fmla="*/ 6610396 h 6858000"/>
              <a:gd name="connsiteX21" fmla="*/ 1019354 w 7472601"/>
              <a:gd name="connsiteY21" fmla="*/ 6315006 h 6858000"/>
              <a:gd name="connsiteX22" fmla="*/ 441046 w 7472601"/>
              <a:gd name="connsiteY22" fmla="*/ 6691153 h 6858000"/>
              <a:gd name="connsiteX23" fmla="*/ 1019354 w 7472601"/>
              <a:gd name="connsiteY23" fmla="*/ 6315006 h 6858000"/>
              <a:gd name="connsiteX24" fmla="*/ 991680 w 7472601"/>
              <a:gd name="connsiteY24" fmla="*/ 6298413 h 6858000"/>
              <a:gd name="connsiteX25" fmla="*/ 409060 w 7472601"/>
              <a:gd name="connsiteY25" fmla="*/ 6671470 h 6858000"/>
              <a:gd name="connsiteX26" fmla="*/ 991680 w 7472601"/>
              <a:gd name="connsiteY26" fmla="*/ 6298413 h 6858000"/>
              <a:gd name="connsiteX27" fmla="*/ 103333 w 7472601"/>
              <a:gd name="connsiteY27" fmla="*/ 5699602 h 6858000"/>
              <a:gd name="connsiteX28" fmla="*/ 233938 w 7472601"/>
              <a:gd name="connsiteY28" fmla="*/ 5809416 h 6858000"/>
              <a:gd name="connsiteX29" fmla="*/ 883580 w 7472601"/>
              <a:gd name="connsiteY29" fmla="*/ 6180710 h 6858000"/>
              <a:gd name="connsiteX30" fmla="*/ 487337 w 7472601"/>
              <a:gd name="connsiteY30" fmla="*/ 5950182 h 6858000"/>
              <a:gd name="connsiteX31" fmla="*/ 354051 w 7472601"/>
              <a:gd name="connsiteY31" fmla="*/ 5854912 h 6858000"/>
              <a:gd name="connsiteX32" fmla="*/ 195436 w 7472601"/>
              <a:gd name="connsiteY32" fmla="*/ 5755068 h 6858000"/>
              <a:gd name="connsiteX33" fmla="*/ 103333 w 7472601"/>
              <a:gd name="connsiteY33" fmla="*/ 5699602 h 6858000"/>
              <a:gd name="connsiteX34" fmla="*/ 5539432 w 7472601"/>
              <a:gd name="connsiteY34" fmla="*/ 5642928 h 6858000"/>
              <a:gd name="connsiteX35" fmla="*/ 5555462 w 7472601"/>
              <a:gd name="connsiteY35" fmla="*/ 5694454 h 6858000"/>
              <a:gd name="connsiteX36" fmla="*/ 5828270 w 7472601"/>
              <a:gd name="connsiteY36" fmla="*/ 6320663 h 6858000"/>
              <a:gd name="connsiteX37" fmla="*/ 5947416 w 7472601"/>
              <a:gd name="connsiteY37" fmla="*/ 6574846 h 6858000"/>
              <a:gd name="connsiteX38" fmla="*/ 5539432 w 7472601"/>
              <a:gd name="connsiteY38" fmla="*/ 5642928 h 6858000"/>
              <a:gd name="connsiteX39" fmla="*/ 51253 w 7472601"/>
              <a:gd name="connsiteY39" fmla="*/ 5631825 h 6858000"/>
              <a:gd name="connsiteX40" fmla="*/ 211622 w 7472601"/>
              <a:gd name="connsiteY40" fmla="*/ 5728803 h 6858000"/>
              <a:gd name="connsiteX41" fmla="*/ 371652 w 7472601"/>
              <a:gd name="connsiteY41" fmla="*/ 5829062 h 6858000"/>
              <a:gd name="connsiteX42" fmla="*/ 505903 w 7472601"/>
              <a:gd name="connsiteY42" fmla="*/ 5925221 h 6858000"/>
              <a:gd name="connsiteX43" fmla="*/ 899240 w 7472601"/>
              <a:gd name="connsiteY43" fmla="*/ 6153068 h 6858000"/>
              <a:gd name="connsiteX44" fmla="*/ 988114 w 7472601"/>
              <a:gd name="connsiteY44" fmla="*/ 6174204 h 6858000"/>
              <a:gd name="connsiteX45" fmla="*/ 845971 w 7472601"/>
              <a:gd name="connsiteY45" fmla="*/ 6067177 h 6858000"/>
              <a:gd name="connsiteX46" fmla="*/ 448057 w 7472601"/>
              <a:gd name="connsiteY46" fmla="*/ 5841376 h 6858000"/>
              <a:gd name="connsiteX47" fmla="*/ 51253 w 7472601"/>
              <a:gd name="connsiteY47" fmla="*/ 5631825 h 6858000"/>
              <a:gd name="connsiteX48" fmla="*/ 2606687 w 7472601"/>
              <a:gd name="connsiteY48" fmla="*/ 5630718 h 6858000"/>
              <a:gd name="connsiteX49" fmla="*/ 2645658 w 7472601"/>
              <a:gd name="connsiteY49" fmla="*/ 6640259 h 6858000"/>
              <a:gd name="connsiteX50" fmla="*/ 2606687 w 7472601"/>
              <a:gd name="connsiteY50" fmla="*/ 5630718 h 6858000"/>
              <a:gd name="connsiteX51" fmla="*/ 3642057 w 7472601"/>
              <a:gd name="connsiteY51" fmla="*/ 5573487 h 6858000"/>
              <a:gd name="connsiteX52" fmla="*/ 3632981 w 7472601"/>
              <a:gd name="connsiteY52" fmla="*/ 5579437 h 6858000"/>
              <a:gd name="connsiteX53" fmla="*/ 3382436 w 7472601"/>
              <a:gd name="connsiteY53" fmla="*/ 5952726 h 6858000"/>
              <a:gd name="connsiteX54" fmla="*/ 3191929 w 7472601"/>
              <a:gd name="connsiteY54" fmla="*/ 6662669 h 6858000"/>
              <a:gd name="connsiteX55" fmla="*/ 3369898 w 7472601"/>
              <a:gd name="connsiteY55" fmla="*/ 6081771 h 6858000"/>
              <a:gd name="connsiteX56" fmla="*/ 3642057 w 7472601"/>
              <a:gd name="connsiteY56" fmla="*/ 5573487 h 6858000"/>
              <a:gd name="connsiteX57" fmla="*/ 2650666 w 7472601"/>
              <a:gd name="connsiteY57" fmla="*/ 5530686 h 6858000"/>
              <a:gd name="connsiteX58" fmla="*/ 2650249 w 7472601"/>
              <a:gd name="connsiteY58" fmla="*/ 5532101 h 6858000"/>
              <a:gd name="connsiteX59" fmla="*/ 2663808 w 7472601"/>
              <a:gd name="connsiteY59" fmla="*/ 6535215 h 6858000"/>
              <a:gd name="connsiteX60" fmla="*/ 2665418 w 7472601"/>
              <a:gd name="connsiteY60" fmla="*/ 6132756 h 6858000"/>
              <a:gd name="connsiteX61" fmla="*/ 2650666 w 7472601"/>
              <a:gd name="connsiteY61" fmla="*/ 5530686 h 6858000"/>
              <a:gd name="connsiteX62" fmla="*/ 2680277 w 7472601"/>
              <a:gd name="connsiteY62" fmla="*/ 5479204 h 6858000"/>
              <a:gd name="connsiteX63" fmla="*/ 2678972 w 7472601"/>
              <a:gd name="connsiteY63" fmla="*/ 5481582 h 6858000"/>
              <a:gd name="connsiteX64" fmla="*/ 2696666 w 7472601"/>
              <a:gd name="connsiteY64" fmla="*/ 6133836 h 6858000"/>
              <a:gd name="connsiteX65" fmla="*/ 2695769 w 7472601"/>
              <a:gd name="connsiteY65" fmla="*/ 6390955 h 6858000"/>
              <a:gd name="connsiteX66" fmla="*/ 2739893 w 7472601"/>
              <a:gd name="connsiteY66" fmla="*/ 6108357 h 6858000"/>
              <a:gd name="connsiteX67" fmla="*/ 2680277 w 7472601"/>
              <a:gd name="connsiteY67" fmla="*/ 5479204 h 6858000"/>
              <a:gd name="connsiteX68" fmla="*/ 1132195 w 7472601"/>
              <a:gd name="connsiteY68" fmla="*/ 5467980 h 6858000"/>
              <a:gd name="connsiteX69" fmla="*/ 1679056 w 7472601"/>
              <a:gd name="connsiteY69" fmla="*/ 5516907 h 6858000"/>
              <a:gd name="connsiteX70" fmla="*/ 2128648 w 7472601"/>
              <a:gd name="connsiteY70" fmla="*/ 5474249 h 6858000"/>
              <a:gd name="connsiteX71" fmla="*/ 1825619 w 7472601"/>
              <a:gd name="connsiteY71" fmla="*/ 5478447 h 6858000"/>
              <a:gd name="connsiteX72" fmla="*/ 1737798 w 7472601"/>
              <a:gd name="connsiteY72" fmla="*/ 5483353 h 6858000"/>
              <a:gd name="connsiteX73" fmla="*/ 1132195 w 7472601"/>
              <a:gd name="connsiteY73" fmla="*/ 5467980 h 6858000"/>
              <a:gd name="connsiteX74" fmla="*/ 7454976 w 7472601"/>
              <a:gd name="connsiteY74" fmla="*/ 6318297 h 6858000"/>
              <a:gd name="connsiteX75" fmla="*/ 7467600 w 7472601"/>
              <a:gd name="connsiteY75" fmla="*/ 6012219 h 6858000"/>
              <a:gd name="connsiteX76" fmla="*/ 7356878 w 7472601"/>
              <a:gd name="connsiteY76" fmla="*/ 5981332 h 6858000"/>
              <a:gd name="connsiteX77" fmla="*/ 7467600 w 7472601"/>
              <a:gd name="connsiteY77" fmla="*/ 6117703 h 6858000"/>
              <a:gd name="connsiteX78" fmla="*/ 7467600 w 7472601"/>
              <a:gd name="connsiteY78" fmla="*/ 6163634 h 6858000"/>
              <a:gd name="connsiteX79" fmla="*/ 7403637 w 7472601"/>
              <a:gd name="connsiteY79" fmla="*/ 6083957 h 6858000"/>
              <a:gd name="connsiteX80" fmla="*/ 7448321 w 7472601"/>
              <a:gd name="connsiteY80" fmla="*/ 6190991 h 6858000"/>
              <a:gd name="connsiteX81" fmla="*/ 7467600 w 7472601"/>
              <a:gd name="connsiteY81" fmla="*/ 6221686 h 6858000"/>
              <a:gd name="connsiteX82" fmla="*/ 7467600 w 7472601"/>
              <a:gd name="connsiteY82" fmla="*/ 6334256 h 6858000"/>
              <a:gd name="connsiteX83" fmla="*/ 7454976 w 7472601"/>
              <a:gd name="connsiteY83" fmla="*/ 6318297 h 6858000"/>
              <a:gd name="connsiteX84" fmla="*/ 1456157 w 7472601"/>
              <a:gd name="connsiteY84" fmla="*/ 5371404 h 6858000"/>
              <a:gd name="connsiteX85" fmla="*/ 1244432 w 7472601"/>
              <a:gd name="connsiteY85" fmla="*/ 5385601 h 6858000"/>
              <a:gd name="connsiteX86" fmla="*/ 973990 w 7472601"/>
              <a:gd name="connsiteY86" fmla="*/ 5424940 h 6858000"/>
              <a:gd name="connsiteX87" fmla="*/ 1103809 w 7472601"/>
              <a:gd name="connsiteY87" fmla="*/ 5433720 h 6858000"/>
              <a:gd name="connsiteX88" fmla="*/ 1123454 w 7472601"/>
              <a:gd name="connsiteY88" fmla="*/ 5435727 h 6858000"/>
              <a:gd name="connsiteX89" fmla="*/ 1737017 w 7472601"/>
              <a:gd name="connsiteY89" fmla="*/ 5452183 h 6858000"/>
              <a:gd name="connsiteX90" fmla="*/ 1824397 w 7472601"/>
              <a:gd name="connsiteY90" fmla="*/ 5447757 h 6858000"/>
              <a:gd name="connsiteX91" fmla="*/ 2070059 w 7472601"/>
              <a:gd name="connsiteY91" fmla="*/ 5441660 h 6858000"/>
              <a:gd name="connsiteX92" fmla="*/ 1456157 w 7472601"/>
              <a:gd name="connsiteY92" fmla="*/ 5371404 h 6858000"/>
              <a:gd name="connsiteX93" fmla="*/ 4988186 w 7472601"/>
              <a:gd name="connsiteY93" fmla="*/ 5216467 h 6858000"/>
              <a:gd name="connsiteX94" fmla="*/ 4777334 w 7472601"/>
              <a:gd name="connsiteY94" fmla="*/ 5406072 h 6858000"/>
              <a:gd name="connsiteX95" fmla="*/ 4718341 w 7472601"/>
              <a:gd name="connsiteY95" fmla="*/ 5468043 h 6858000"/>
              <a:gd name="connsiteX96" fmla="*/ 4604655 w 7472601"/>
              <a:gd name="connsiteY96" fmla="*/ 5583434 h 6858000"/>
              <a:gd name="connsiteX97" fmla="*/ 4565074 w 7472601"/>
              <a:gd name="connsiteY97" fmla="*/ 5618550 h 6858000"/>
              <a:gd name="connsiteX98" fmla="*/ 4988186 w 7472601"/>
              <a:gd name="connsiteY98" fmla="*/ 5216467 h 6858000"/>
              <a:gd name="connsiteX99" fmla="*/ 4978032 w 7472601"/>
              <a:gd name="connsiteY99" fmla="*/ 5183809 h 6858000"/>
              <a:gd name="connsiteX100" fmla="*/ 4463413 w 7472601"/>
              <a:gd name="connsiteY100" fmla="*/ 5615162 h 6858000"/>
              <a:gd name="connsiteX101" fmla="*/ 4358134 w 7472601"/>
              <a:gd name="connsiteY101" fmla="*/ 5742791 h 6858000"/>
              <a:gd name="connsiteX102" fmla="*/ 4376219 w 7472601"/>
              <a:gd name="connsiteY102" fmla="*/ 5729027 h 6858000"/>
              <a:gd name="connsiteX103" fmla="*/ 4582340 w 7472601"/>
              <a:gd name="connsiteY103" fmla="*/ 5561037 h 6858000"/>
              <a:gd name="connsiteX104" fmla="*/ 4694684 w 7472601"/>
              <a:gd name="connsiteY104" fmla="*/ 5447098 h 6858000"/>
              <a:gd name="connsiteX105" fmla="*/ 4754123 w 7472601"/>
              <a:gd name="connsiteY105" fmla="*/ 5384643 h 6858000"/>
              <a:gd name="connsiteX106" fmla="*/ 4978032 w 7472601"/>
              <a:gd name="connsiteY106" fmla="*/ 5183809 h 6858000"/>
              <a:gd name="connsiteX107" fmla="*/ 1903353 w 7472601"/>
              <a:gd name="connsiteY107" fmla="*/ 5044827 h 6858000"/>
              <a:gd name="connsiteX108" fmla="*/ 1936931 w 7472601"/>
              <a:gd name="connsiteY108" fmla="*/ 5093954 h 6858000"/>
              <a:gd name="connsiteX109" fmla="*/ 2195868 w 7472601"/>
              <a:gd name="connsiteY109" fmla="*/ 5396574 h 6858000"/>
              <a:gd name="connsiteX110" fmla="*/ 2088852 w 7472601"/>
              <a:gd name="connsiteY110" fmla="*/ 5166123 h 6858000"/>
              <a:gd name="connsiteX111" fmla="*/ 1958241 w 7472601"/>
              <a:gd name="connsiteY111" fmla="*/ 5067955 h 6858000"/>
              <a:gd name="connsiteX112" fmla="*/ 1903353 w 7472601"/>
              <a:gd name="connsiteY112" fmla="*/ 5044827 h 6858000"/>
              <a:gd name="connsiteX113" fmla="*/ 1979378 w 7472601"/>
              <a:gd name="connsiteY113" fmla="*/ 4769504 h 6858000"/>
              <a:gd name="connsiteX114" fmla="*/ 2882120 w 7472601"/>
              <a:gd name="connsiteY114" fmla="*/ 5064547 h 6858000"/>
              <a:gd name="connsiteX115" fmla="*/ 2793103 w 7472601"/>
              <a:gd name="connsiteY115" fmla="*/ 5039699 h 6858000"/>
              <a:gd name="connsiteX116" fmla="*/ 2770041 w 7472601"/>
              <a:gd name="connsiteY116" fmla="*/ 5033634 h 6858000"/>
              <a:gd name="connsiteX117" fmla="*/ 1979378 w 7472601"/>
              <a:gd name="connsiteY117" fmla="*/ 4769504 h 6858000"/>
              <a:gd name="connsiteX118" fmla="*/ 1927410 w 7472601"/>
              <a:gd name="connsiteY118" fmla="*/ 4716164 h 6858000"/>
              <a:gd name="connsiteX119" fmla="*/ 1959587 w 7472601"/>
              <a:gd name="connsiteY119" fmla="*/ 4728849 h 6858000"/>
              <a:gd name="connsiteX120" fmla="*/ 2777707 w 7472601"/>
              <a:gd name="connsiteY120" fmla="*/ 5003991 h 6858000"/>
              <a:gd name="connsiteX121" fmla="*/ 2800768 w 7472601"/>
              <a:gd name="connsiteY121" fmla="*/ 5010056 h 6858000"/>
              <a:gd name="connsiteX122" fmla="*/ 2879408 w 7472601"/>
              <a:gd name="connsiteY122" fmla="*/ 5031590 h 6858000"/>
              <a:gd name="connsiteX123" fmla="*/ 2862295 w 7472601"/>
              <a:gd name="connsiteY123" fmla="*/ 5022958 h 6858000"/>
              <a:gd name="connsiteX124" fmla="*/ 2813343 w 7472601"/>
              <a:gd name="connsiteY124" fmla="*/ 4998369 h 6858000"/>
              <a:gd name="connsiteX125" fmla="*/ 2646245 w 7472601"/>
              <a:gd name="connsiteY125" fmla="*/ 4930999 h 6858000"/>
              <a:gd name="connsiteX126" fmla="*/ 1999243 w 7472601"/>
              <a:gd name="connsiteY126" fmla="*/ 4730524 h 6858000"/>
              <a:gd name="connsiteX127" fmla="*/ 1979527 w 7472601"/>
              <a:gd name="connsiteY127" fmla="*/ 4726651 h 6858000"/>
              <a:gd name="connsiteX128" fmla="*/ 1927410 w 7472601"/>
              <a:gd name="connsiteY128" fmla="*/ 4716164 h 6858000"/>
              <a:gd name="connsiteX129" fmla="*/ 1997014 w 7472601"/>
              <a:gd name="connsiteY129" fmla="*/ 4698007 h 6858000"/>
              <a:gd name="connsiteX130" fmla="*/ 2005458 w 7472601"/>
              <a:gd name="connsiteY130" fmla="*/ 4699540 h 6858000"/>
              <a:gd name="connsiteX131" fmla="*/ 2657186 w 7472601"/>
              <a:gd name="connsiteY131" fmla="*/ 4901687 h 6858000"/>
              <a:gd name="connsiteX132" fmla="*/ 2826662 w 7472601"/>
              <a:gd name="connsiteY132" fmla="*/ 4970362 h 6858000"/>
              <a:gd name="connsiteX133" fmla="*/ 2876100 w 7472601"/>
              <a:gd name="connsiteY133" fmla="*/ 4995397 h 6858000"/>
              <a:gd name="connsiteX134" fmla="*/ 3042600 w 7472601"/>
              <a:gd name="connsiteY134" fmla="*/ 5059532 h 6858000"/>
              <a:gd name="connsiteX135" fmla="*/ 1997014 w 7472601"/>
              <a:gd name="connsiteY135" fmla="*/ 4698007 h 6858000"/>
              <a:gd name="connsiteX136" fmla="*/ 2305292 w 7472601"/>
              <a:gd name="connsiteY136" fmla="*/ 4219492 h 6858000"/>
              <a:gd name="connsiteX137" fmla="*/ 3360922 w 7472601"/>
              <a:gd name="connsiteY137" fmla="*/ 4529373 h 6858000"/>
              <a:gd name="connsiteX138" fmla="*/ 3492420 w 7472601"/>
              <a:gd name="connsiteY138" fmla="*/ 4510145 h 6858000"/>
              <a:gd name="connsiteX139" fmla="*/ 3364086 w 7472601"/>
              <a:gd name="connsiteY139" fmla="*/ 4480340 h 6858000"/>
              <a:gd name="connsiteX140" fmla="*/ 3225818 w 7472601"/>
              <a:gd name="connsiteY140" fmla="*/ 4411822 h 6858000"/>
              <a:gd name="connsiteX141" fmla="*/ 3129696 w 7472601"/>
              <a:gd name="connsiteY141" fmla="*/ 4360704 h 6858000"/>
              <a:gd name="connsiteX142" fmla="*/ 2814545 w 7472601"/>
              <a:gd name="connsiteY142" fmla="*/ 4282955 h 6858000"/>
              <a:gd name="connsiteX143" fmla="*/ 2305292 w 7472601"/>
              <a:gd name="connsiteY143" fmla="*/ 4219492 h 6858000"/>
              <a:gd name="connsiteX144" fmla="*/ 2626982 w 7472601"/>
              <a:gd name="connsiteY144" fmla="*/ 4206450 h 6858000"/>
              <a:gd name="connsiteX145" fmla="*/ 2490617 w 7472601"/>
              <a:gd name="connsiteY145" fmla="*/ 4206951 h 6858000"/>
              <a:gd name="connsiteX146" fmla="*/ 2819869 w 7472601"/>
              <a:gd name="connsiteY146" fmla="*/ 4252936 h 6858000"/>
              <a:gd name="connsiteX147" fmla="*/ 3143018 w 7472601"/>
              <a:gd name="connsiteY147" fmla="*/ 4332698 h 6858000"/>
              <a:gd name="connsiteX148" fmla="*/ 3241520 w 7472601"/>
              <a:gd name="connsiteY148" fmla="*/ 4385112 h 6858000"/>
              <a:gd name="connsiteX149" fmla="*/ 3374575 w 7472601"/>
              <a:gd name="connsiteY149" fmla="*/ 4451517 h 6858000"/>
              <a:gd name="connsiteX150" fmla="*/ 3505221 w 7472601"/>
              <a:gd name="connsiteY150" fmla="*/ 4480757 h 6858000"/>
              <a:gd name="connsiteX151" fmla="*/ 2626982 w 7472601"/>
              <a:gd name="connsiteY151" fmla="*/ 4206450 h 6858000"/>
              <a:gd name="connsiteX152" fmla="*/ 1310106 w 7472601"/>
              <a:gd name="connsiteY152" fmla="*/ 3943217 h 6858000"/>
              <a:gd name="connsiteX153" fmla="*/ 854994 w 7472601"/>
              <a:gd name="connsiteY153" fmla="*/ 4399136 h 6858000"/>
              <a:gd name="connsiteX154" fmla="*/ 742462 w 7472601"/>
              <a:gd name="connsiteY154" fmla="*/ 4594648 h 6858000"/>
              <a:gd name="connsiteX155" fmla="*/ 820602 w 7472601"/>
              <a:gd name="connsiteY155" fmla="*/ 4485915 h 6858000"/>
              <a:gd name="connsiteX156" fmla="*/ 878295 w 7472601"/>
              <a:gd name="connsiteY156" fmla="*/ 4403594 h 6858000"/>
              <a:gd name="connsiteX157" fmla="*/ 1240607 w 7472601"/>
              <a:gd name="connsiteY157" fmla="*/ 4010401 h 6858000"/>
              <a:gd name="connsiteX158" fmla="*/ 1310106 w 7472601"/>
              <a:gd name="connsiteY158" fmla="*/ 3943217 h 6858000"/>
              <a:gd name="connsiteX159" fmla="*/ 1423113 w 7472601"/>
              <a:gd name="connsiteY159" fmla="*/ 3874565 h 6858000"/>
              <a:gd name="connsiteX160" fmla="*/ 1260565 w 7472601"/>
              <a:gd name="connsiteY160" fmla="*/ 4031982 h 6858000"/>
              <a:gd name="connsiteX161" fmla="*/ 901900 w 7472601"/>
              <a:gd name="connsiteY161" fmla="*/ 4421236 h 6858000"/>
              <a:gd name="connsiteX162" fmla="*/ 845044 w 7472601"/>
              <a:gd name="connsiteY162" fmla="*/ 4502436 h 6858000"/>
              <a:gd name="connsiteX163" fmla="*/ 685926 w 7472601"/>
              <a:gd name="connsiteY163" fmla="*/ 4703069 h 6858000"/>
              <a:gd name="connsiteX164" fmla="*/ 684248 w 7472601"/>
              <a:gd name="connsiteY164" fmla="*/ 4706721 h 6858000"/>
              <a:gd name="connsiteX165" fmla="*/ 1423113 w 7472601"/>
              <a:gd name="connsiteY165" fmla="*/ 3874565 h 6858000"/>
              <a:gd name="connsiteX166" fmla="*/ 3316479 w 7472601"/>
              <a:gd name="connsiteY166" fmla="*/ 3872136 h 6858000"/>
              <a:gd name="connsiteX167" fmla="*/ 3546806 w 7472601"/>
              <a:gd name="connsiteY167" fmla="*/ 4356139 h 6858000"/>
              <a:gd name="connsiteX168" fmla="*/ 3364433 w 7472601"/>
              <a:gd name="connsiteY168" fmla="*/ 3953121 h 6858000"/>
              <a:gd name="connsiteX169" fmla="*/ 3316479 w 7472601"/>
              <a:gd name="connsiteY169" fmla="*/ 3872136 h 6858000"/>
              <a:gd name="connsiteX170" fmla="*/ 3291335 w 7472601"/>
              <a:gd name="connsiteY170" fmla="*/ 3767420 h 6858000"/>
              <a:gd name="connsiteX171" fmla="*/ 3390805 w 7472601"/>
              <a:gd name="connsiteY171" fmla="*/ 3937163 h 6858000"/>
              <a:gd name="connsiteX172" fmla="*/ 3579062 w 7472601"/>
              <a:gd name="connsiteY172" fmla="*/ 4359040 h 6858000"/>
              <a:gd name="connsiteX173" fmla="*/ 3467355 w 7472601"/>
              <a:gd name="connsiteY173" fmla="*/ 3988130 h 6858000"/>
              <a:gd name="connsiteX174" fmla="*/ 3310753 w 7472601"/>
              <a:gd name="connsiteY174" fmla="*/ 3787140 h 6858000"/>
              <a:gd name="connsiteX175" fmla="*/ 3291335 w 7472601"/>
              <a:gd name="connsiteY175" fmla="*/ 3767420 h 6858000"/>
              <a:gd name="connsiteX176" fmla="*/ 1635889 w 7472601"/>
              <a:gd name="connsiteY176" fmla="*/ 3709494 h 6858000"/>
              <a:gd name="connsiteX177" fmla="*/ 1634800 w 7472601"/>
              <a:gd name="connsiteY177" fmla="*/ 3731111 h 6858000"/>
              <a:gd name="connsiteX178" fmla="*/ 1635889 w 7472601"/>
              <a:gd name="connsiteY178" fmla="*/ 3709494 h 6858000"/>
              <a:gd name="connsiteX179" fmla="*/ 1510397 w 7472601"/>
              <a:gd name="connsiteY179" fmla="*/ 3684705 h 6858000"/>
              <a:gd name="connsiteX180" fmla="*/ 1146550 w 7472601"/>
              <a:gd name="connsiteY180" fmla="*/ 3802012 h 6858000"/>
              <a:gd name="connsiteX181" fmla="*/ 698834 w 7472601"/>
              <a:gd name="connsiteY181" fmla="*/ 3952272 h 6858000"/>
              <a:gd name="connsiteX182" fmla="*/ 34256 w 7472601"/>
              <a:gd name="connsiteY182" fmla="*/ 4347603 h 6858000"/>
              <a:gd name="connsiteX183" fmla="*/ 527241 w 7472601"/>
              <a:gd name="connsiteY183" fmla="*/ 4065078 h 6858000"/>
              <a:gd name="connsiteX184" fmla="*/ 1510397 w 7472601"/>
              <a:gd name="connsiteY184" fmla="*/ 3684705 h 6858000"/>
              <a:gd name="connsiteX185" fmla="*/ 1313114 w 7472601"/>
              <a:gd name="connsiteY185" fmla="*/ 3655216 h 6858000"/>
              <a:gd name="connsiteX186" fmla="*/ 1109304 w 7472601"/>
              <a:gd name="connsiteY186" fmla="*/ 3669030 h 6858000"/>
              <a:gd name="connsiteX187" fmla="*/ 8129 w 7472601"/>
              <a:gd name="connsiteY187" fmla="*/ 4330519 h 6858000"/>
              <a:gd name="connsiteX188" fmla="*/ 687572 w 7472601"/>
              <a:gd name="connsiteY188" fmla="*/ 3925629 h 6858000"/>
              <a:gd name="connsiteX189" fmla="*/ 1138365 w 7472601"/>
              <a:gd name="connsiteY189" fmla="*/ 3774515 h 6858000"/>
              <a:gd name="connsiteX190" fmla="*/ 1505579 w 7472601"/>
              <a:gd name="connsiteY190" fmla="*/ 3655526 h 6858000"/>
              <a:gd name="connsiteX191" fmla="*/ 1313114 w 7472601"/>
              <a:gd name="connsiteY191" fmla="*/ 3655216 h 6858000"/>
              <a:gd name="connsiteX192" fmla="*/ 3655073 w 7472601"/>
              <a:gd name="connsiteY192" fmla="*/ 3650884 h 6858000"/>
              <a:gd name="connsiteX193" fmla="*/ 3989938 w 7472601"/>
              <a:gd name="connsiteY193" fmla="*/ 3991685 h 6858000"/>
              <a:gd name="connsiteX194" fmla="*/ 4393907 w 7472601"/>
              <a:gd name="connsiteY194" fmla="*/ 4261258 h 6858000"/>
              <a:gd name="connsiteX195" fmla="*/ 4648051 w 7472601"/>
              <a:gd name="connsiteY195" fmla="*/ 4374051 h 6858000"/>
              <a:gd name="connsiteX196" fmla="*/ 4383389 w 7472601"/>
              <a:gd name="connsiteY196" fmla="*/ 4184369 h 6858000"/>
              <a:gd name="connsiteX197" fmla="*/ 4165508 w 7472601"/>
              <a:gd name="connsiteY197" fmla="*/ 4035196 h 6858000"/>
              <a:gd name="connsiteX198" fmla="*/ 4068162 w 7472601"/>
              <a:gd name="connsiteY198" fmla="*/ 3953394 h 6858000"/>
              <a:gd name="connsiteX199" fmla="*/ 3981416 w 7472601"/>
              <a:gd name="connsiteY199" fmla="*/ 3880482 h 6858000"/>
              <a:gd name="connsiteX200" fmla="*/ 3800147 w 7472601"/>
              <a:gd name="connsiteY200" fmla="*/ 3749872 h 6858000"/>
              <a:gd name="connsiteX201" fmla="*/ 3655073 w 7472601"/>
              <a:gd name="connsiteY201" fmla="*/ 3650884 h 6858000"/>
              <a:gd name="connsiteX202" fmla="*/ 3670252 w 7472601"/>
              <a:gd name="connsiteY202" fmla="*/ 3622798 h 6858000"/>
              <a:gd name="connsiteX203" fmla="*/ 3817258 w 7472601"/>
              <a:gd name="connsiteY203" fmla="*/ 3723577 h 6858000"/>
              <a:gd name="connsiteX204" fmla="*/ 4000461 w 7472601"/>
              <a:gd name="connsiteY204" fmla="*/ 3855966 h 6858000"/>
              <a:gd name="connsiteX205" fmla="*/ 4088180 w 7472601"/>
              <a:gd name="connsiteY205" fmla="*/ 3929774 h 6858000"/>
              <a:gd name="connsiteX206" fmla="*/ 4184555 w 7472601"/>
              <a:gd name="connsiteY206" fmla="*/ 4010683 h 6858000"/>
              <a:gd name="connsiteX207" fmla="*/ 4399563 w 7472601"/>
              <a:gd name="connsiteY207" fmla="*/ 4158106 h 6858000"/>
              <a:gd name="connsiteX208" fmla="*/ 4684469 w 7472601"/>
              <a:gd name="connsiteY208" fmla="*/ 4364680 h 6858000"/>
              <a:gd name="connsiteX209" fmla="*/ 4690271 w 7472601"/>
              <a:gd name="connsiteY209" fmla="*/ 4370034 h 6858000"/>
              <a:gd name="connsiteX210" fmla="*/ 4136093 w 7472601"/>
              <a:gd name="connsiteY210" fmla="*/ 3858466 h 6858000"/>
              <a:gd name="connsiteX211" fmla="*/ 3670252 w 7472601"/>
              <a:gd name="connsiteY211" fmla="*/ 3622798 h 6858000"/>
              <a:gd name="connsiteX212" fmla="*/ 4440129 w 7472601"/>
              <a:gd name="connsiteY212" fmla="*/ 3448571 h 6858000"/>
              <a:gd name="connsiteX213" fmla="*/ 4856525 w 7472601"/>
              <a:gd name="connsiteY213" fmla="*/ 3915351 h 6858000"/>
              <a:gd name="connsiteX214" fmla="*/ 5059055 w 7472601"/>
              <a:gd name="connsiteY214" fmla="*/ 4108918 h 6858000"/>
              <a:gd name="connsiteX215" fmla="*/ 5290070 w 7472601"/>
              <a:gd name="connsiteY215" fmla="*/ 4263619 h 6858000"/>
              <a:gd name="connsiteX216" fmla="*/ 4834991 w 7472601"/>
              <a:gd name="connsiteY216" fmla="*/ 3830985 h 6858000"/>
              <a:gd name="connsiteX217" fmla="*/ 4440129 w 7472601"/>
              <a:gd name="connsiteY217" fmla="*/ 3448571 h 6858000"/>
              <a:gd name="connsiteX218" fmla="*/ 4441737 w 7472601"/>
              <a:gd name="connsiteY218" fmla="*/ 3399734 h 6858000"/>
              <a:gd name="connsiteX219" fmla="*/ 4431236 w 7472601"/>
              <a:gd name="connsiteY219" fmla="*/ 3400954 h 6858000"/>
              <a:gd name="connsiteX220" fmla="*/ 4557150 w 7472601"/>
              <a:gd name="connsiteY220" fmla="*/ 3510023 h 6858000"/>
              <a:gd name="connsiteX221" fmla="*/ 4856936 w 7472601"/>
              <a:gd name="connsiteY221" fmla="*/ 3809146 h 6858000"/>
              <a:gd name="connsiteX222" fmla="*/ 5111996 w 7472601"/>
              <a:gd name="connsiteY222" fmla="*/ 4065759 h 6858000"/>
              <a:gd name="connsiteX223" fmla="*/ 5388878 w 7472601"/>
              <a:gd name="connsiteY223" fmla="*/ 4300185 h 6858000"/>
              <a:gd name="connsiteX224" fmla="*/ 5425556 w 7472601"/>
              <a:gd name="connsiteY224" fmla="*/ 4308967 h 6858000"/>
              <a:gd name="connsiteX225" fmla="*/ 4943646 w 7472601"/>
              <a:gd name="connsiteY225" fmla="*/ 3822916 h 6858000"/>
              <a:gd name="connsiteX226" fmla="*/ 4594837 w 7472601"/>
              <a:gd name="connsiteY226" fmla="*/ 3532274 h 6858000"/>
              <a:gd name="connsiteX227" fmla="*/ 4441737 w 7472601"/>
              <a:gd name="connsiteY227" fmla="*/ 3399734 h 6858000"/>
              <a:gd name="connsiteX228" fmla="*/ 5425834 w 7472601"/>
              <a:gd name="connsiteY228" fmla="*/ 3162785 h 6858000"/>
              <a:gd name="connsiteX229" fmla="*/ 5401644 w 7472601"/>
              <a:gd name="connsiteY229" fmla="*/ 3617847 h 6858000"/>
              <a:gd name="connsiteX230" fmla="*/ 5467256 w 7472601"/>
              <a:gd name="connsiteY230" fmla="*/ 4175494 h 6858000"/>
              <a:gd name="connsiteX231" fmla="*/ 5448069 w 7472601"/>
              <a:gd name="connsiteY231" fmla="*/ 3567554 h 6858000"/>
              <a:gd name="connsiteX232" fmla="*/ 5425834 w 7472601"/>
              <a:gd name="connsiteY232" fmla="*/ 3162785 h 6858000"/>
              <a:gd name="connsiteX233" fmla="*/ 1318687 w 7472601"/>
              <a:gd name="connsiteY233" fmla="*/ 3113840 h 6858000"/>
              <a:gd name="connsiteX234" fmla="*/ 1066793 w 7472601"/>
              <a:gd name="connsiteY234" fmla="*/ 3212171 h 6858000"/>
              <a:gd name="connsiteX235" fmla="*/ 993319 w 7472601"/>
              <a:gd name="connsiteY235" fmla="*/ 3247648 h 6858000"/>
              <a:gd name="connsiteX236" fmla="*/ 853081 w 7472601"/>
              <a:gd name="connsiteY236" fmla="*/ 3312410 h 6858000"/>
              <a:gd name="connsiteX237" fmla="*/ 805957 w 7472601"/>
              <a:gd name="connsiteY237" fmla="*/ 3330443 h 6858000"/>
              <a:gd name="connsiteX238" fmla="*/ 1318687 w 7472601"/>
              <a:gd name="connsiteY238" fmla="*/ 3113840 h 6858000"/>
              <a:gd name="connsiteX239" fmla="*/ 5453702 w 7472601"/>
              <a:gd name="connsiteY239" fmla="*/ 3090882 h 6858000"/>
              <a:gd name="connsiteX240" fmla="*/ 5480135 w 7472601"/>
              <a:gd name="connsiteY240" fmla="*/ 3565802 h 6858000"/>
              <a:gd name="connsiteX241" fmla="*/ 5499023 w 7472601"/>
              <a:gd name="connsiteY241" fmla="*/ 4166310 h 6858000"/>
              <a:gd name="connsiteX242" fmla="*/ 5547022 w 7472601"/>
              <a:gd name="connsiteY242" fmla="*/ 3607838 h 6858000"/>
              <a:gd name="connsiteX243" fmla="*/ 5515964 w 7472601"/>
              <a:gd name="connsiteY243" fmla="*/ 3378541 h 6858000"/>
              <a:gd name="connsiteX244" fmla="*/ 5453702 w 7472601"/>
              <a:gd name="connsiteY244" fmla="*/ 3090882 h 6858000"/>
              <a:gd name="connsiteX245" fmla="*/ 1238695 w 7472601"/>
              <a:gd name="connsiteY245" fmla="*/ 3076820 h 6858000"/>
              <a:gd name="connsiteX246" fmla="*/ 716371 w 7472601"/>
              <a:gd name="connsiteY246" fmla="*/ 3293249 h 6858000"/>
              <a:gd name="connsiteX247" fmla="*/ 579522 w 7472601"/>
              <a:gd name="connsiteY247" fmla="*/ 3371759 h 6858000"/>
              <a:gd name="connsiteX248" fmla="*/ 600288 w 7472601"/>
              <a:gd name="connsiteY248" fmla="*/ 3365555 h 6858000"/>
              <a:gd name="connsiteX249" fmla="*/ 840692 w 7472601"/>
              <a:gd name="connsiteY249" fmla="*/ 3284921 h 6858000"/>
              <a:gd name="connsiteX250" fmla="*/ 979248 w 7472601"/>
              <a:gd name="connsiteY250" fmla="*/ 3221003 h 6858000"/>
              <a:gd name="connsiteX251" fmla="*/ 1053282 w 7472601"/>
              <a:gd name="connsiteY251" fmla="*/ 3185247 h 6858000"/>
              <a:gd name="connsiteX252" fmla="*/ 1320603 w 7472601"/>
              <a:gd name="connsiteY252" fmla="*/ 3081281 h 6858000"/>
              <a:gd name="connsiteX253" fmla="*/ 1238695 w 7472601"/>
              <a:gd name="connsiteY253" fmla="*/ 3076820 h 6858000"/>
              <a:gd name="connsiteX254" fmla="*/ 5425627 w 7472601"/>
              <a:gd name="connsiteY254" fmla="*/ 2954192 h 6858000"/>
              <a:gd name="connsiteX255" fmla="*/ 5470770 w 7472601"/>
              <a:gd name="connsiteY255" fmla="*/ 3005435 h 6858000"/>
              <a:gd name="connsiteX256" fmla="*/ 5519779 w 7472601"/>
              <a:gd name="connsiteY256" fmla="*/ 4359223 h 6858000"/>
              <a:gd name="connsiteX257" fmla="*/ 5520293 w 7472601"/>
              <a:gd name="connsiteY257" fmla="*/ 4360602 h 6858000"/>
              <a:gd name="connsiteX258" fmla="*/ 5767221 w 7472601"/>
              <a:gd name="connsiteY258" fmla="*/ 4665564 h 6858000"/>
              <a:gd name="connsiteX259" fmla="*/ 6937169 w 7472601"/>
              <a:gd name="connsiteY259" fmla="*/ 4815941 h 6858000"/>
              <a:gd name="connsiteX260" fmla="*/ 6953922 w 7472601"/>
              <a:gd name="connsiteY260" fmla="*/ 4890068 h 6858000"/>
              <a:gd name="connsiteX261" fmla="*/ 6071359 w 7472601"/>
              <a:gd name="connsiteY261" fmla="*/ 4770770 h 6858000"/>
              <a:gd name="connsiteX262" fmla="*/ 6038839 w 7472601"/>
              <a:gd name="connsiteY262" fmla="*/ 4764474 h 6858000"/>
              <a:gd name="connsiteX263" fmla="*/ 6038706 w 7472601"/>
              <a:gd name="connsiteY263" fmla="*/ 4763847 h 6858000"/>
              <a:gd name="connsiteX264" fmla="*/ 6037784 w 7472601"/>
              <a:gd name="connsiteY264" fmla="*/ 4764270 h 6858000"/>
              <a:gd name="connsiteX265" fmla="*/ 6038839 w 7472601"/>
              <a:gd name="connsiteY265" fmla="*/ 4764474 h 6858000"/>
              <a:gd name="connsiteX266" fmla="*/ 6040338 w 7472601"/>
              <a:gd name="connsiteY266" fmla="*/ 4771418 h 6858000"/>
              <a:gd name="connsiteX267" fmla="*/ 6024488 w 7472601"/>
              <a:gd name="connsiteY267" fmla="*/ 4809903 h 6858000"/>
              <a:gd name="connsiteX268" fmla="*/ 5599771 w 7472601"/>
              <a:gd name="connsiteY268" fmla="*/ 5509652 h 6858000"/>
              <a:gd name="connsiteX269" fmla="*/ 5548843 w 7472601"/>
              <a:gd name="connsiteY269" fmla="*/ 5563845 h 6858000"/>
              <a:gd name="connsiteX270" fmla="*/ 5940952 w 7472601"/>
              <a:gd name="connsiteY270" fmla="*/ 6250028 h 6858000"/>
              <a:gd name="connsiteX271" fmla="*/ 6043441 w 7472601"/>
              <a:gd name="connsiteY271" fmla="*/ 6665847 h 6858000"/>
              <a:gd name="connsiteX272" fmla="*/ 6093432 w 7472601"/>
              <a:gd name="connsiteY272" fmla="*/ 6858000 h 6858000"/>
              <a:gd name="connsiteX273" fmla="*/ 6034344 w 7472601"/>
              <a:gd name="connsiteY273" fmla="*/ 6858000 h 6858000"/>
              <a:gd name="connsiteX274" fmla="*/ 6026679 w 7472601"/>
              <a:gd name="connsiteY274" fmla="*/ 6836959 h 6858000"/>
              <a:gd name="connsiteX275" fmla="*/ 5800441 w 7472601"/>
              <a:gd name="connsiteY275" fmla="*/ 6335286 h 6858000"/>
              <a:gd name="connsiteX276" fmla="*/ 5526562 w 7472601"/>
              <a:gd name="connsiteY276" fmla="*/ 5705388 h 6858000"/>
              <a:gd name="connsiteX277" fmla="*/ 5519640 w 7472601"/>
              <a:gd name="connsiteY277" fmla="*/ 5683774 h 6858000"/>
              <a:gd name="connsiteX278" fmla="*/ 5844559 w 7472601"/>
              <a:gd name="connsiteY278" fmla="*/ 6553349 h 6858000"/>
              <a:gd name="connsiteX279" fmla="*/ 5975994 w 7472601"/>
              <a:gd name="connsiteY279" fmla="*/ 6858000 h 6858000"/>
              <a:gd name="connsiteX280" fmla="*/ 5898547 w 7472601"/>
              <a:gd name="connsiteY280" fmla="*/ 6858000 h 6858000"/>
              <a:gd name="connsiteX281" fmla="*/ 5682041 w 7472601"/>
              <a:gd name="connsiteY281" fmla="*/ 6355860 h 6858000"/>
              <a:gd name="connsiteX282" fmla="*/ 5461758 w 7472601"/>
              <a:gd name="connsiteY282" fmla="*/ 5820220 h 6858000"/>
              <a:gd name="connsiteX283" fmla="*/ 5237282 w 7472601"/>
              <a:gd name="connsiteY283" fmla="*/ 6579086 h 6858000"/>
              <a:gd name="connsiteX284" fmla="*/ 5115009 w 7472601"/>
              <a:gd name="connsiteY284" fmla="*/ 6858000 h 6858000"/>
              <a:gd name="connsiteX285" fmla="*/ 5028074 w 7472601"/>
              <a:gd name="connsiteY285" fmla="*/ 6858000 h 6858000"/>
              <a:gd name="connsiteX286" fmla="*/ 5079508 w 7472601"/>
              <a:gd name="connsiteY286" fmla="*/ 6749074 h 6858000"/>
              <a:gd name="connsiteX287" fmla="*/ 5371846 w 7472601"/>
              <a:gd name="connsiteY287" fmla="*/ 5924413 h 6858000"/>
              <a:gd name="connsiteX288" fmla="*/ 5270512 w 7472601"/>
              <a:gd name="connsiteY288" fmla="*/ 6138975 h 6858000"/>
              <a:gd name="connsiteX289" fmla="*/ 5062409 w 7472601"/>
              <a:gd name="connsiteY289" fmla="*/ 6653544 h 6858000"/>
              <a:gd name="connsiteX290" fmla="*/ 5036628 w 7472601"/>
              <a:gd name="connsiteY290" fmla="*/ 6754247 h 6858000"/>
              <a:gd name="connsiteX291" fmla="*/ 5009112 w 7472601"/>
              <a:gd name="connsiteY291" fmla="*/ 6858000 h 6858000"/>
              <a:gd name="connsiteX292" fmla="*/ 4976679 w 7472601"/>
              <a:gd name="connsiteY292" fmla="*/ 6858000 h 6858000"/>
              <a:gd name="connsiteX293" fmla="*/ 5006537 w 7472601"/>
              <a:gd name="connsiteY293" fmla="*/ 6747068 h 6858000"/>
              <a:gd name="connsiteX294" fmla="*/ 5032723 w 7472601"/>
              <a:gd name="connsiteY294" fmla="*/ 6644957 h 6858000"/>
              <a:gd name="connsiteX295" fmla="*/ 5242949 w 7472601"/>
              <a:gd name="connsiteY295" fmla="*/ 6125175 h 6858000"/>
              <a:gd name="connsiteX296" fmla="*/ 5286321 w 7472601"/>
              <a:gd name="connsiteY296" fmla="*/ 6033555 h 6858000"/>
              <a:gd name="connsiteX297" fmla="*/ 5008210 w 7472601"/>
              <a:gd name="connsiteY297" fmla="*/ 6649194 h 6858000"/>
              <a:gd name="connsiteX298" fmla="*/ 4986321 w 7472601"/>
              <a:gd name="connsiteY298" fmla="*/ 6765687 h 6858000"/>
              <a:gd name="connsiteX299" fmla="*/ 4973474 w 7472601"/>
              <a:gd name="connsiteY299" fmla="*/ 6858000 h 6858000"/>
              <a:gd name="connsiteX300" fmla="*/ 4907178 w 7472601"/>
              <a:gd name="connsiteY300" fmla="*/ 6858000 h 6858000"/>
              <a:gd name="connsiteX301" fmla="*/ 4910810 w 7472601"/>
              <a:gd name="connsiteY301" fmla="*/ 6829660 h 6858000"/>
              <a:gd name="connsiteX302" fmla="*/ 4987461 w 7472601"/>
              <a:gd name="connsiteY302" fmla="*/ 6432994 h 6858000"/>
              <a:gd name="connsiteX303" fmla="*/ 5179262 w 7472601"/>
              <a:gd name="connsiteY303" fmla="*/ 6035044 h 6858000"/>
              <a:gd name="connsiteX304" fmla="*/ 4689678 w 7472601"/>
              <a:gd name="connsiteY304" fmla="*/ 6440241 h 6858000"/>
              <a:gd name="connsiteX305" fmla="*/ 4477543 w 7472601"/>
              <a:gd name="connsiteY305" fmla="*/ 6674836 h 6858000"/>
              <a:gd name="connsiteX306" fmla="*/ 4329957 w 7472601"/>
              <a:gd name="connsiteY306" fmla="*/ 6858000 h 6858000"/>
              <a:gd name="connsiteX307" fmla="*/ 4218595 w 7472601"/>
              <a:gd name="connsiteY307" fmla="*/ 6858000 h 6858000"/>
              <a:gd name="connsiteX308" fmla="*/ 4368888 w 7472601"/>
              <a:gd name="connsiteY308" fmla="*/ 6668412 h 6858000"/>
              <a:gd name="connsiteX309" fmla="*/ 4563091 w 7472601"/>
              <a:gd name="connsiteY309" fmla="*/ 6442508 h 6858000"/>
              <a:gd name="connsiteX310" fmla="*/ 5387324 w 7472601"/>
              <a:gd name="connsiteY310" fmla="*/ 5705830 h 6858000"/>
              <a:gd name="connsiteX311" fmla="*/ 5073620 w 7472601"/>
              <a:gd name="connsiteY311" fmla="*/ 5955437 h 6858000"/>
              <a:gd name="connsiteX312" fmla="*/ 4689789 w 7472601"/>
              <a:gd name="connsiteY312" fmla="*/ 6268382 h 6858000"/>
              <a:gd name="connsiteX313" fmla="*/ 4418722 w 7472601"/>
              <a:gd name="connsiteY313" fmla="*/ 6570886 h 6858000"/>
              <a:gd name="connsiteX314" fmla="*/ 4214944 w 7472601"/>
              <a:gd name="connsiteY314" fmla="*/ 6858000 h 6858000"/>
              <a:gd name="connsiteX315" fmla="*/ 4177898 w 7472601"/>
              <a:gd name="connsiteY315" fmla="*/ 6858000 h 6858000"/>
              <a:gd name="connsiteX316" fmla="*/ 4391597 w 7472601"/>
              <a:gd name="connsiteY316" fmla="*/ 6556370 h 6858000"/>
              <a:gd name="connsiteX317" fmla="*/ 4668889 w 7472601"/>
              <a:gd name="connsiteY317" fmla="*/ 6246399 h 6858000"/>
              <a:gd name="connsiteX318" fmla="*/ 5055427 w 7472601"/>
              <a:gd name="connsiteY318" fmla="*/ 5931476 h 6858000"/>
              <a:gd name="connsiteX319" fmla="*/ 5371814 w 7472601"/>
              <a:gd name="connsiteY319" fmla="*/ 5678975 h 6858000"/>
              <a:gd name="connsiteX320" fmla="*/ 4987918 w 7472601"/>
              <a:gd name="connsiteY320" fmla="*/ 5838701 h 6858000"/>
              <a:gd name="connsiteX321" fmla="*/ 4317146 w 7472601"/>
              <a:gd name="connsiteY321" fmla="*/ 6587716 h 6858000"/>
              <a:gd name="connsiteX322" fmla="*/ 4171627 w 7472601"/>
              <a:gd name="connsiteY322" fmla="*/ 6858000 h 6858000"/>
              <a:gd name="connsiteX323" fmla="*/ 4081585 w 7472601"/>
              <a:gd name="connsiteY323" fmla="*/ 6858000 h 6858000"/>
              <a:gd name="connsiteX324" fmla="*/ 4238603 w 7472601"/>
              <a:gd name="connsiteY324" fmla="*/ 6559341 h 6858000"/>
              <a:gd name="connsiteX325" fmla="*/ 4778333 w 7472601"/>
              <a:gd name="connsiteY325" fmla="*/ 5873626 h 6858000"/>
              <a:gd name="connsiteX326" fmla="*/ 5414185 w 7472601"/>
              <a:gd name="connsiteY326" fmla="*/ 5573882 h 6858000"/>
              <a:gd name="connsiteX327" fmla="*/ 5959648 w 7472601"/>
              <a:gd name="connsiteY327" fmla="*/ 4760797 h 6858000"/>
              <a:gd name="connsiteX328" fmla="*/ 5355019 w 7472601"/>
              <a:gd name="connsiteY328" fmla="*/ 4734672 h 6858000"/>
              <a:gd name="connsiteX329" fmla="*/ 5083565 w 7472601"/>
              <a:gd name="connsiteY329" fmla="*/ 5179121 h 6858000"/>
              <a:gd name="connsiteX330" fmla="*/ 4713577 w 7472601"/>
              <a:gd name="connsiteY330" fmla="*/ 5616803 h 6858000"/>
              <a:gd name="connsiteX331" fmla="*/ 3989559 w 7472601"/>
              <a:gd name="connsiteY331" fmla="*/ 6145945 h 6858000"/>
              <a:gd name="connsiteX332" fmla="*/ 3939824 w 7472601"/>
              <a:gd name="connsiteY332" fmla="*/ 6066900 h 6858000"/>
              <a:gd name="connsiteX333" fmla="*/ 4584537 w 7472601"/>
              <a:gd name="connsiteY333" fmla="*/ 5324826 h 6858000"/>
              <a:gd name="connsiteX334" fmla="*/ 5037105 w 7472601"/>
              <a:gd name="connsiteY334" fmla="*/ 5088765 h 6858000"/>
              <a:gd name="connsiteX335" fmla="*/ 5039930 w 7472601"/>
              <a:gd name="connsiteY335" fmla="*/ 5089585 h 6858000"/>
              <a:gd name="connsiteX336" fmla="*/ 5263764 w 7472601"/>
              <a:gd name="connsiteY336" fmla="*/ 4735525 h 6858000"/>
              <a:gd name="connsiteX337" fmla="*/ 4086300 w 7472601"/>
              <a:gd name="connsiteY337" fmla="*/ 4884599 h 6858000"/>
              <a:gd name="connsiteX338" fmla="*/ 4085485 w 7472601"/>
              <a:gd name="connsiteY338" fmla="*/ 4899070 h 6858000"/>
              <a:gd name="connsiteX339" fmla="*/ 3871915 w 7472601"/>
              <a:gd name="connsiteY339" fmla="*/ 5253645 h 6858000"/>
              <a:gd name="connsiteX340" fmla="*/ 3799374 w 7472601"/>
              <a:gd name="connsiteY340" fmla="*/ 5466127 h 6858000"/>
              <a:gd name="connsiteX341" fmla="*/ 3498850 w 7472601"/>
              <a:gd name="connsiteY341" fmla="*/ 6661888 h 6858000"/>
              <a:gd name="connsiteX342" fmla="*/ 3399216 w 7472601"/>
              <a:gd name="connsiteY342" fmla="*/ 6858000 h 6858000"/>
              <a:gd name="connsiteX343" fmla="*/ 3303688 w 7472601"/>
              <a:gd name="connsiteY343" fmla="*/ 6858000 h 6858000"/>
              <a:gd name="connsiteX344" fmla="*/ 3391774 w 7472601"/>
              <a:gd name="connsiteY344" fmla="*/ 6697181 h 6858000"/>
              <a:gd name="connsiteX345" fmla="*/ 3735540 w 7472601"/>
              <a:gd name="connsiteY345" fmla="*/ 5546923 h 6858000"/>
              <a:gd name="connsiteX346" fmla="*/ 3729438 w 7472601"/>
              <a:gd name="connsiteY346" fmla="*/ 5569058 h 6858000"/>
              <a:gd name="connsiteX347" fmla="*/ 3707782 w 7472601"/>
              <a:gd name="connsiteY347" fmla="*/ 5644908 h 6858000"/>
              <a:gd name="connsiteX348" fmla="*/ 3583827 w 7472601"/>
              <a:gd name="connsiteY348" fmla="*/ 6039215 h 6858000"/>
              <a:gd name="connsiteX349" fmla="*/ 3547861 w 7472601"/>
              <a:gd name="connsiteY349" fmla="*/ 6129609 h 6858000"/>
              <a:gd name="connsiteX350" fmla="*/ 3490905 w 7472601"/>
              <a:gd name="connsiteY350" fmla="*/ 6277660 h 6858000"/>
              <a:gd name="connsiteX351" fmla="*/ 3455859 w 7472601"/>
              <a:gd name="connsiteY351" fmla="*/ 6391301 h 6858000"/>
              <a:gd name="connsiteX352" fmla="*/ 3429112 w 7472601"/>
              <a:gd name="connsiteY352" fmla="*/ 6479469 h 6858000"/>
              <a:gd name="connsiteX353" fmla="*/ 3304862 w 7472601"/>
              <a:gd name="connsiteY353" fmla="*/ 6796476 h 6858000"/>
              <a:gd name="connsiteX354" fmla="*/ 3276071 w 7472601"/>
              <a:gd name="connsiteY354" fmla="*/ 6858000 h 6858000"/>
              <a:gd name="connsiteX355" fmla="*/ 3240805 w 7472601"/>
              <a:gd name="connsiteY355" fmla="*/ 6858000 h 6858000"/>
              <a:gd name="connsiteX356" fmla="*/ 3275917 w 7472601"/>
              <a:gd name="connsiteY356" fmla="*/ 6783192 h 6858000"/>
              <a:gd name="connsiteX357" fmla="*/ 3399358 w 7472601"/>
              <a:gd name="connsiteY357" fmla="*/ 6469011 h 6858000"/>
              <a:gd name="connsiteX358" fmla="*/ 3425650 w 7472601"/>
              <a:gd name="connsiteY358" fmla="*/ 6381333 h 6858000"/>
              <a:gd name="connsiteX359" fmla="*/ 3460661 w 7472601"/>
              <a:gd name="connsiteY359" fmla="*/ 6266763 h 6858000"/>
              <a:gd name="connsiteX360" fmla="*/ 3518021 w 7472601"/>
              <a:gd name="connsiteY360" fmla="*/ 6117298 h 6858000"/>
              <a:gd name="connsiteX361" fmla="*/ 3554035 w 7472601"/>
              <a:gd name="connsiteY361" fmla="*/ 6027832 h 6858000"/>
              <a:gd name="connsiteX362" fmla="*/ 3677174 w 7472601"/>
              <a:gd name="connsiteY362" fmla="*/ 5636351 h 6858000"/>
              <a:gd name="connsiteX363" fmla="*/ 3698819 w 7472601"/>
              <a:gd name="connsiteY363" fmla="*/ 5560503 h 6858000"/>
              <a:gd name="connsiteX364" fmla="*/ 3702094 w 7472601"/>
              <a:gd name="connsiteY364" fmla="*/ 5549194 h 6858000"/>
              <a:gd name="connsiteX365" fmla="*/ 3398355 w 7472601"/>
              <a:gd name="connsiteY365" fmla="*/ 6094603 h 6858000"/>
              <a:gd name="connsiteX366" fmla="*/ 3193941 w 7472601"/>
              <a:gd name="connsiteY366" fmla="*/ 6798775 h 6858000"/>
              <a:gd name="connsiteX367" fmla="*/ 3184140 w 7472601"/>
              <a:gd name="connsiteY367" fmla="*/ 6858000 h 6858000"/>
              <a:gd name="connsiteX368" fmla="*/ 3099978 w 7472601"/>
              <a:gd name="connsiteY368" fmla="*/ 6858000 h 6858000"/>
              <a:gd name="connsiteX369" fmla="*/ 3101556 w 7472601"/>
              <a:gd name="connsiteY369" fmla="*/ 6843337 h 6858000"/>
              <a:gd name="connsiteX370" fmla="*/ 3370162 w 7472601"/>
              <a:gd name="connsiteY370" fmla="*/ 5785550 h 6858000"/>
              <a:gd name="connsiteX371" fmla="*/ 3746477 w 7472601"/>
              <a:gd name="connsiteY371" fmla="*/ 5377889 h 6858000"/>
              <a:gd name="connsiteX372" fmla="*/ 3863399 w 7472601"/>
              <a:gd name="connsiteY372" fmla="*/ 5087257 h 6858000"/>
              <a:gd name="connsiteX373" fmla="*/ 3968712 w 7472601"/>
              <a:gd name="connsiteY373" fmla="*/ 4913989 h 6858000"/>
              <a:gd name="connsiteX374" fmla="*/ 2792390 w 7472601"/>
              <a:gd name="connsiteY374" fmla="*/ 5382974 h 6858000"/>
              <a:gd name="connsiteX375" fmla="*/ 2714982 w 7472601"/>
              <a:gd name="connsiteY375" fmla="*/ 5427051 h 6858000"/>
              <a:gd name="connsiteX376" fmla="*/ 2813361 w 7472601"/>
              <a:gd name="connsiteY376" fmla="*/ 6023912 h 6858000"/>
              <a:gd name="connsiteX377" fmla="*/ 2688430 w 7472601"/>
              <a:gd name="connsiteY377" fmla="*/ 6801564 h 6858000"/>
              <a:gd name="connsiteX378" fmla="*/ 2629626 w 7472601"/>
              <a:gd name="connsiteY378" fmla="*/ 6763394 h 6858000"/>
              <a:gd name="connsiteX379" fmla="*/ 2565328 w 7472601"/>
              <a:gd name="connsiteY379" fmla="*/ 5516399 h 6858000"/>
              <a:gd name="connsiteX380" fmla="*/ 1922999 w 7472601"/>
              <a:gd name="connsiteY380" fmla="*/ 5980343 h 6858000"/>
              <a:gd name="connsiteX381" fmla="*/ 1950261 w 7472601"/>
              <a:gd name="connsiteY381" fmla="*/ 6405858 h 6858000"/>
              <a:gd name="connsiteX382" fmla="*/ 2365554 w 7472601"/>
              <a:gd name="connsiteY382" fmla="*/ 6759107 h 6858000"/>
              <a:gd name="connsiteX383" fmla="*/ 2424142 w 7472601"/>
              <a:gd name="connsiteY383" fmla="*/ 6858000 h 6858000"/>
              <a:gd name="connsiteX384" fmla="*/ 2395994 w 7472601"/>
              <a:gd name="connsiteY384" fmla="*/ 6858000 h 6858000"/>
              <a:gd name="connsiteX385" fmla="*/ 2392863 w 7472601"/>
              <a:gd name="connsiteY385" fmla="*/ 6852964 h 6858000"/>
              <a:gd name="connsiteX386" fmla="*/ 2017589 w 7472601"/>
              <a:gd name="connsiteY386" fmla="*/ 6493982 h 6858000"/>
              <a:gd name="connsiteX387" fmla="*/ 2147336 w 7472601"/>
              <a:gd name="connsiteY387" fmla="*/ 6594052 h 6858000"/>
              <a:gd name="connsiteX388" fmla="*/ 2207047 w 7472601"/>
              <a:gd name="connsiteY388" fmla="*/ 6654540 h 6858000"/>
              <a:gd name="connsiteX389" fmla="*/ 2299106 w 7472601"/>
              <a:gd name="connsiteY389" fmla="*/ 6778931 h 6858000"/>
              <a:gd name="connsiteX390" fmla="*/ 2314430 w 7472601"/>
              <a:gd name="connsiteY390" fmla="*/ 6801144 h 6858000"/>
              <a:gd name="connsiteX391" fmla="*/ 2352406 w 7472601"/>
              <a:gd name="connsiteY391" fmla="*/ 6858000 h 6858000"/>
              <a:gd name="connsiteX392" fmla="*/ 2314492 w 7472601"/>
              <a:gd name="connsiteY392" fmla="*/ 6858000 h 6858000"/>
              <a:gd name="connsiteX393" fmla="*/ 2288095 w 7472601"/>
              <a:gd name="connsiteY393" fmla="*/ 6818030 h 6858000"/>
              <a:gd name="connsiteX394" fmla="*/ 2272768 w 7472601"/>
              <a:gd name="connsiteY394" fmla="*/ 6795822 h 6858000"/>
              <a:gd name="connsiteX395" fmla="*/ 2182715 w 7472601"/>
              <a:gd name="connsiteY395" fmla="*/ 6675071 h 6858000"/>
              <a:gd name="connsiteX396" fmla="*/ 2032061 w 7472601"/>
              <a:gd name="connsiteY396" fmla="*/ 6541380 h 6858000"/>
              <a:gd name="connsiteX397" fmla="*/ 2257220 w 7472601"/>
              <a:gd name="connsiteY397" fmla="*/ 6826257 h 6858000"/>
              <a:gd name="connsiteX398" fmla="*/ 2281324 w 7472601"/>
              <a:gd name="connsiteY398" fmla="*/ 6858000 h 6858000"/>
              <a:gd name="connsiteX399" fmla="*/ 2242860 w 7472601"/>
              <a:gd name="connsiteY399" fmla="*/ 6858000 h 6858000"/>
              <a:gd name="connsiteX400" fmla="*/ 2232818 w 7472601"/>
              <a:gd name="connsiteY400" fmla="*/ 6844926 h 6858000"/>
              <a:gd name="connsiteX401" fmla="*/ 1990172 w 7472601"/>
              <a:gd name="connsiteY401" fmla="*/ 6542121 h 6858000"/>
              <a:gd name="connsiteX402" fmla="*/ 2124090 w 7472601"/>
              <a:gd name="connsiteY402" fmla="*/ 6761017 h 6858000"/>
              <a:gd name="connsiteX403" fmla="*/ 2200380 w 7472601"/>
              <a:gd name="connsiteY403" fmla="*/ 6858000 h 6858000"/>
              <a:gd name="connsiteX404" fmla="*/ 2147507 w 7472601"/>
              <a:gd name="connsiteY404" fmla="*/ 6858000 h 6858000"/>
              <a:gd name="connsiteX405" fmla="*/ 2070668 w 7472601"/>
              <a:gd name="connsiteY405" fmla="*/ 6761520 h 6858000"/>
              <a:gd name="connsiteX406" fmla="*/ 1975142 w 7472601"/>
              <a:gd name="connsiteY406" fmla="*/ 6585570 h 6858000"/>
              <a:gd name="connsiteX407" fmla="*/ 2050035 w 7472601"/>
              <a:gd name="connsiteY407" fmla="*/ 6813345 h 6858000"/>
              <a:gd name="connsiteX408" fmla="*/ 2063025 w 7472601"/>
              <a:gd name="connsiteY408" fmla="*/ 6858000 h 6858000"/>
              <a:gd name="connsiteX409" fmla="*/ 2021675 w 7472601"/>
              <a:gd name="connsiteY409" fmla="*/ 6858000 h 6858000"/>
              <a:gd name="connsiteX410" fmla="*/ 2019308 w 7472601"/>
              <a:gd name="connsiteY410" fmla="*/ 6847118 h 6858000"/>
              <a:gd name="connsiteX411" fmla="*/ 1938835 w 7472601"/>
              <a:gd name="connsiteY411" fmla="*/ 6551160 h 6858000"/>
              <a:gd name="connsiteX412" fmla="*/ 1953230 w 7472601"/>
              <a:gd name="connsiteY412" fmla="*/ 6759699 h 6858000"/>
              <a:gd name="connsiteX413" fmla="*/ 1956763 w 7472601"/>
              <a:gd name="connsiteY413" fmla="*/ 6778191 h 6858000"/>
              <a:gd name="connsiteX414" fmla="*/ 1967925 w 7472601"/>
              <a:gd name="connsiteY414" fmla="*/ 6858000 h 6858000"/>
              <a:gd name="connsiteX415" fmla="*/ 1936622 w 7472601"/>
              <a:gd name="connsiteY415" fmla="*/ 6858000 h 6858000"/>
              <a:gd name="connsiteX416" fmla="*/ 1926261 w 7472601"/>
              <a:gd name="connsiteY416" fmla="*/ 6784064 h 6858000"/>
              <a:gd name="connsiteX417" fmla="*/ 1922724 w 7472601"/>
              <a:gd name="connsiteY417" fmla="*/ 6765577 h 6858000"/>
              <a:gd name="connsiteX418" fmla="*/ 1904650 w 7472601"/>
              <a:gd name="connsiteY418" fmla="*/ 6639616 h 6858000"/>
              <a:gd name="connsiteX419" fmla="*/ 1885273 w 7472601"/>
              <a:gd name="connsiteY419" fmla="*/ 6858000 h 6858000"/>
              <a:gd name="connsiteX420" fmla="*/ 1854363 w 7472601"/>
              <a:gd name="connsiteY420" fmla="*/ 6858000 h 6858000"/>
              <a:gd name="connsiteX421" fmla="*/ 1880391 w 7472601"/>
              <a:gd name="connsiteY421" fmla="*/ 6603796 h 6858000"/>
              <a:gd name="connsiteX422" fmla="*/ 1818273 w 7472601"/>
              <a:gd name="connsiteY422" fmla="*/ 6715729 h 6858000"/>
              <a:gd name="connsiteX423" fmla="*/ 1794691 w 7472601"/>
              <a:gd name="connsiteY423" fmla="*/ 6843239 h 6858000"/>
              <a:gd name="connsiteX424" fmla="*/ 1794914 w 7472601"/>
              <a:gd name="connsiteY424" fmla="*/ 6858000 h 6858000"/>
              <a:gd name="connsiteX425" fmla="*/ 1746128 w 7472601"/>
              <a:gd name="connsiteY425" fmla="*/ 6858000 h 6858000"/>
              <a:gd name="connsiteX426" fmla="*/ 1753934 w 7472601"/>
              <a:gd name="connsiteY426" fmla="*/ 6724796 h 6858000"/>
              <a:gd name="connsiteX427" fmla="*/ 1792053 w 7472601"/>
              <a:gd name="connsiteY427" fmla="*/ 6572396 h 6858000"/>
              <a:gd name="connsiteX428" fmla="*/ 1862248 w 7472601"/>
              <a:gd name="connsiteY428" fmla="*/ 6266397 h 6858000"/>
              <a:gd name="connsiteX429" fmla="*/ 1862250 w 7472601"/>
              <a:gd name="connsiteY429" fmla="*/ 6033531 h 6858000"/>
              <a:gd name="connsiteX430" fmla="*/ 1211999 w 7472601"/>
              <a:gd name="connsiteY430" fmla="*/ 6683610 h 6858000"/>
              <a:gd name="connsiteX431" fmla="*/ 1213266 w 7472601"/>
              <a:gd name="connsiteY431" fmla="*/ 6691947 h 6858000"/>
              <a:gd name="connsiteX432" fmla="*/ 1203370 w 7472601"/>
              <a:gd name="connsiteY432" fmla="*/ 6850676 h 6858000"/>
              <a:gd name="connsiteX433" fmla="*/ 1203671 w 7472601"/>
              <a:gd name="connsiteY433" fmla="*/ 6858000 h 6858000"/>
              <a:gd name="connsiteX434" fmla="*/ 1143180 w 7472601"/>
              <a:gd name="connsiteY434" fmla="*/ 6858000 h 6858000"/>
              <a:gd name="connsiteX435" fmla="*/ 1142176 w 7472601"/>
              <a:gd name="connsiteY435" fmla="*/ 6766045 h 6858000"/>
              <a:gd name="connsiteX436" fmla="*/ 1067484 w 7472601"/>
              <a:gd name="connsiteY436" fmla="*/ 6858000 h 6858000"/>
              <a:gd name="connsiteX437" fmla="*/ 953928 w 7472601"/>
              <a:gd name="connsiteY437" fmla="*/ 6858000 h 6858000"/>
              <a:gd name="connsiteX438" fmla="*/ 959715 w 7472601"/>
              <a:gd name="connsiteY438" fmla="*/ 6850185 h 6858000"/>
              <a:gd name="connsiteX439" fmla="*/ 1483788 w 7472601"/>
              <a:gd name="connsiteY439" fmla="*/ 6259174 h 6858000"/>
              <a:gd name="connsiteX440" fmla="*/ 1100671 w 7472601"/>
              <a:gd name="connsiteY440" fmla="*/ 6252137 h 6858000"/>
              <a:gd name="connsiteX441" fmla="*/ 1090144 w 7472601"/>
              <a:gd name="connsiteY441" fmla="*/ 6256748 h 6858000"/>
              <a:gd name="connsiteX442" fmla="*/ 1095872 w 7472601"/>
              <a:gd name="connsiteY442" fmla="*/ 6271892 h 6858000"/>
              <a:gd name="connsiteX443" fmla="*/ 262785 w 7472601"/>
              <a:gd name="connsiteY443" fmla="*/ 6845450 h 6858000"/>
              <a:gd name="connsiteX444" fmla="*/ 209968 w 7472601"/>
              <a:gd name="connsiteY444" fmla="*/ 6770713 h 6858000"/>
              <a:gd name="connsiteX445" fmla="*/ 873460 w 7472601"/>
              <a:gd name="connsiteY445" fmla="*/ 6253768 h 6858000"/>
              <a:gd name="connsiteX446" fmla="*/ 192686 w 7472601"/>
              <a:gd name="connsiteY446" fmla="*/ 5849257 h 6858000"/>
              <a:gd name="connsiteX447" fmla="*/ 4696 w 7472601"/>
              <a:gd name="connsiteY447" fmla="*/ 5697668 h 6858000"/>
              <a:gd name="connsiteX448" fmla="*/ 0 w 7472601"/>
              <a:gd name="connsiteY448" fmla="*/ 5689984 h 6858000"/>
              <a:gd name="connsiteX449" fmla="*/ 0 w 7472601"/>
              <a:gd name="connsiteY449" fmla="*/ 5513472 h 6858000"/>
              <a:gd name="connsiteX450" fmla="*/ 174101 w 7472601"/>
              <a:gd name="connsiteY450" fmla="*/ 5620277 h 6858000"/>
              <a:gd name="connsiteX451" fmla="*/ 891800 w 7472601"/>
              <a:gd name="connsiteY451" fmla="*/ 6036935 h 6858000"/>
              <a:gd name="connsiteX452" fmla="*/ 1072219 w 7472601"/>
              <a:gd name="connsiteY452" fmla="*/ 6169443 h 6858000"/>
              <a:gd name="connsiteX453" fmla="*/ 1074117 w 7472601"/>
              <a:gd name="connsiteY453" fmla="*/ 6170301 h 6858000"/>
              <a:gd name="connsiteX454" fmla="*/ 1083114 w 7472601"/>
              <a:gd name="connsiteY454" fmla="*/ 6174131 h 6858000"/>
              <a:gd name="connsiteX455" fmla="*/ 1543010 w 7472601"/>
              <a:gd name="connsiteY455" fmla="*/ 6191140 h 6858000"/>
              <a:gd name="connsiteX456" fmla="*/ 1551080 w 7472601"/>
              <a:gd name="connsiteY456" fmla="*/ 6195006 h 6858000"/>
              <a:gd name="connsiteX457" fmla="*/ 2345443 w 7472601"/>
              <a:gd name="connsiteY457" fmla="*/ 5549882 h 6858000"/>
              <a:gd name="connsiteX458" fmla="*/ 1721499 w 7472601"/>
              <a:gd name="connsiteY458" fmla="*/ 5599969 h 6858000"/>
              <a:gd name="connsiteX459" fmla="*/ 767716 w 7472601"/>
              <a:gd name="connsiteY459" fmla="*/ 5472768 h 6858000"/>
              <a:gd name="connsiteX460" fmla="*/ 722147 w 7472601"/>
              <a:gd name="connsiteY460" fmla="*/ 5393091 h 6858000"/>
              <a:gd name="connsiteX461" fmla="*/ 1485552 w 7472601"/>
              <a:gd name="connsiteY461" fmla="*/ 5313202 h 6858000"/>
              <a:gd name="connsiteX462" fmla="*/ 2143004 w 7472601"/>
              <a:gd name="connsiteY462" fmla="*/ 5402420 h 6858000"/>
              <a:gd name="connsiteX463" fmla="*/ 1933391 w 7472601"/>
              <a:gd name="connsiteY463" fmla="*/ 5156971 h 6858000"/>
              <a:gd name="connsiteX464" fmla="*/ 1827118 w 7472601"/>
              <a:gd name="connsiteY464" fmla="*/ 4968410 h 6858000"/>
              <a:gd name="connsiteX465" fmla="*/ 1837349 w 7472601"/>
              <a:gd name="connsiteY465" fmla="*/ 4956357 h 6858000"/>
              <a:gd name="connsiteX466" fmla="*/ 2162835 w 7472601"/>
              <a:gd name="connsiteY466" fmla="*/ 5187853 h 6858000"/>
              <a:gd name="connsiteX467" fmla="*/ 2257167 w 7472601"/>
              <a:gd name="connsiteY467" fmla="*/ 5462123 h 6858000"/>
              <a:gd name="connsiteX468" fmla="*/ 2261598 w 7472601"/>
              <a:gd name="connsiteY468" fmla="*/ 5467998 h 6858000"/>
              <a:gd name="connsiteX469" fmla="*/ 2437177 w 7472601"/>
              <a:gd name="connsiteY469" fmla="*/ 5479608 h 6858000"/>
              <a:gd name="connsiteX470" fmla="*/ 2445247 w 7472601"/>
              <a:gd name="connsiteY470" fmla="*/ 5483476 h 6858000"/>
              <a:gd name="connsiteX471" fmla="*/ 2743626 w 7472601"/>
              <a:gd name="connsiteY471" fmla="*/ 5304819 h 6858000"/>
              <a:gd name="connsiteX472" fmla="*/ 3048102 w 7472601"/>
              <a:gd name="connsiteY472" fmla="*/ 5150595 h 6858000"/>
              <a:gd name="connsiteX473" fmla="*/ 1799414 w 7472601"/>
              <a:gd name="connsiteY473" fmla="*/ 4694732 h 6858000"/>
              <a:gd name="connsiteX474" fmla="*/ 1771735 w 7472601"/>
              <a:gd name="connsiteY474" fmla="*/ 4619929 h 6858000"/>
              <a:gd name="connsiteX475" fmla="*/ 3104273 w 7472601"/>
              <a:gd name="connsiteY475" fmla="*/ 5076159 h 6858000"/>
              <a:gd name="connsiteX476" fmla="*/ 3113245 w 7472601"/>
              <a:gd name="connsiteY476" fmla="*/ 5090705 h 6858000"/>
              <a:gd name="connsiteX477" fmla="*/ 3126294 w 7472601"/>
              <a:gd name="connsiteY477" fmla="*/ 5114400 h 6858000"/>
              <a:gd name="connsiteX478" fmla="*/ 3937433 w 7472601"/>
              <a:gd name="connsiteY478" fmla="*/ 4830473 h 6858000"/>
              <a:gd name="connsiteX479" fmla="*/ 3590475 w 7472601"/>
              <a:gd name="connsiteY479" fmla="*/ 4597974 h 6858000"/>
              <a:gd name="connsiteX480" fmla="*/ 3100264 w 7472601"/>
              <a:gd name="connsiteY480" fmla="*/ 4579845 h 6858000"/>
              <a:gd name="connsiteX481" fmla="*/ 2183576 w 7472601"/>
              <a:gd name="connsiteY481" fmla="*/ 4227150 h 6858000"/>
              <a:gd name="connsiteX482" fmla="*/ 2151029 w 7472601"/>
              <a:gd name="connsiteY482" fmla="*/ 4146947 h 6858000"/>
              <a:gd name="connsiteX483" fmla="*/ 3563434 w 7472601"/>
              <a:gd name="connsiteY483" fmla="*/ 4469115 h 6858000"/>
              <a:gd name="connsiteX484" fmla="*/ 3177952 w 7472601"/>
              <a:gd name="connsiteY484" fmla="*/ 3657386 h 6858000"/>
              <a:gd name="connsiteX485" fmla="*/ 3189263 w 7472601"/>
              <a:gd name="connsiteY485" fmla="*/ 3625726 h 6858000"/>
              <a:gd name="connsiteX486" fmla="*/ 3560912 w 7472601"/>
              <a:gd name="connsiteY486" fmla="*/ 4079863 h 6858000"/>
              <a:gd name="connsiteX487" fmla="*/ 3626636 w 7472601"/>
              <a:gd name="connsiteY487" fmla="*/ 4512230 h 6858000"/>
              <a:gd name="connsiteX488" fmla="*/ 3653088 w 7472601"/>
              <a:gd name="connsiteY488" fmla="*/ 4521417 h 6858000"/>
              <a:gd name="connsiteX489" fmla="*/ 3988128 w 7472601"/>
              <a:gd name="connsiteY489" fmla="*/ 4817267 h 6858000"/>
              <a:gd name="connsiteX490" fmla="*/ 4830582 w 7472601"/>
              <a:gd name="connsiteY490" fmla="*/ 4676000 h 6858000"/>
              <a:gd name="connsiteX491" fmla="*/ 4830100 w 7472601"/>
              <a:gd name="connsiteY491" fmla="*/ 4675554 h 6858000"/>
              <a:gd name="connsiteX492" fmla="*/ 4036318 w 7472601"/>
              <a:gd name="connsiteY492" fmla="*/ 4147013 h 6858000"/>
              <a:gd name="connsiteX493" fmla="*/ 3432098 w 7472601"/>
              <a:gd name="connsiteY493" fmla="*/ 3537312 h 6858000"/>
              <a:gd name="connsiteX494" fmla="*/ 3446761 w 7472601"/>
              <a:gd name="connsiteY494" fmla="*/ 3461278 h 6858000"/>
              <a:gd name="connsiteX495" fmla="*/ 4419733 w 7472601"/>
              <a:gd name="connsiteY495" fmla="*/ 3963555 h 6858000"/>
              <a:gd name="connsiteX496" fmla="*/ 4781371 w 7472601"/>
              <a:gd name="connsiteY496" fmla="*/ 4458604 h 6858000"/>
              <a:gd name="connsiteX497" fmla="*/ 4780440 w 7472601"/>
              <a:gd name="connsiteY497" fmla="*/ 4470290 h 6858000"/>
              <a:gd name="connsiteX498" fmla="*/ 4898954 w 7472601"/>
              <a:gd name="connsiteY498" fmla="*/ 4662092 h 6858000"/>
              <a:gd name="connsiteX499" fmla="*/ 4900699 w 7472601"/>
              <a:gd name="connsiteY499" fmla="*/ 4670867 h 6858000"/>
              <a:gd name="connsiteX500" fmla="*/ 5714511 w 7472601"/>
              <a:gd name="connsiteY500" fmla="*/ 4663483 h 6858000"/>
              <a:gd name="connsiteX501" fmla="*/ 5464793 w 7472601"/>
              <a:gd name="connsiteY501" fmla="*/ 4393556 h 6858000"/>
              <a:gd name="connsiteX502" fmla="*/ 5461897 w 7472601"/>
              <a:gd name="connsiteY502" fmla="*/ 4390879 h 6858000"/>
              <a:gd name="connsiteX503" fmla="*/ 4294126 w 7472601"/>
              <a:gd name="connsiteY503" fmla="*/ 3303048 h 6858000"/>
              <a:gd name="connsiteX504" fmla="*/ 4305321 w 7472601"/>
              <a:gd name="connsiteY504" fmla="*/ 3256953 h 6858000"/>
              <a:gd name="connsiteX505" fmla="*/ 4949299 w 7472601"/>
              <a:gd name="connsiteY505" fmla="*/ 3766336 h 6858000"/>
              <a:gd name="connsiteX506" fmla="*/ 5291452 w 7472601"/>
              <a:gd name="connsiteY506" fmla="*/ 4076801 h 6858000"/>
              <a:gd name="connsiteX507" fmla="*/ 5434998 w 7472601"/>
              <a:gd name="connsiteY507" fmla="*/ 4254100 h 6858000"/>
              <a:gd name="connsiteX508" fmla="*/ 5351015 w 7472601"/>
              <a:gd name="connsiteY508" fmla="*/ 3760989 h 6858000"/>
              <a:gd name="connsiteX509" fmla="*/ 5413780 w 7472601"/>
              <a:gd name="connsiteY509" fmla="*/ 2966265 h 6858000"/>
              <a:gd name="connsiteX510" fmla="*/ 5425627 w 7472601"/>
              <a:gd name="connsiteY510" fmla="*/ 2954192 h 6858000"/>
              <a:gd name="connsiteX511" fmla="*/ 6604735 w 7472601"/>
              <a:gd name="connsiteY511" fmla="*/ 2041381 h 6858000"/>
              <a:gd name="connsiteX512" fmla="*/ 7204487 w 7472601"/>
              <a:gd name="connsiteY512" fmla="*/ 2742112 h 6858000"/>
              <a:gd name="connsiteX513" fmla="*/ 7131592 w 7472601"/>
              <a:gd name="connsiteY513" fmla="*/ 2672096 h 6858000"/>
              <a:gd name="connsiteX514" fmla="*/ 6996344 w 7472601"/>
              <a:gd name="connsiteY514" fmla="*/ 2518310 h 6858000"/>
              <a:gd name="connsiteX515" fmla="*/ 6735495 w 7472601"/>
              <a:gd name="connsiteY515" fmla="*/ 2196890 h 6858000"/>
              <a:gd name="connsiteX516" fmla="*/ 6721901 w 7472601"/>
              <a:gd name="connsiteY516" fmla="*/ 2179274 h 6858000"/>
              <a:gd name="connsiteX517" fmla="*/ 6604735 w 7472601"/>
              <a:gd name="connsiteY517" fmla="*/ 2041381 h 6858000"/>
              <a:gd name="connsiteX518" fmla="*/ 6591670 w 7472601"/>
              <a:gd name="connsiteY518" fmla="*/ 1988277 h 6858000"/>
              <a:gd name="connsiteX519" fmla="*/ 6747349 w 7472601"/>
              <a:gd name="connsiteY519" fmla="*/ 2160069 h 6858000"/>
              <a:gd name="connsiteX520" fmla="*/ 6760943 w 7472601"/>
              <a:gd name="connsiteY520" fmla="*/ 2177686 h 6858000"/>
              <a:gd name="connsiteX521" fmla="*/ 7021065 w 7472601"/>
              <a:gd name="connsiteY521" fmla="*/ 2498102 h 6858000"/>
              <a:gd name="connsiteX522" fmla="*/ 7155223 w 7472601"/>
              <a:gd name="connsiteY522" fmla="*/ 2650386 h 6858000"/>
              <a:gd name="connsiteX523" fmla="*/ 7203167 w 7472601"/>
              <a:gd name="connsiteY523" fmla="*/ 2697288 h 6858000"/>
              <a:gd name="connsiteX524" fmla="*/ 6937703 w 7472601"/>
              <a:gd name="connsiteY524" fmla="*/ 2321981 h 6858000"/>
              <a:gd name="connsiteX525" fmla="*/ 6591670 w 7472601"/>
              <a:gd name="connsiteY525" fmla="*/ 1988277 h 6858000"/>
              <a:gd name="connsiteX526" fmla="*/ 5798671 w 7472601"/>
              <a:gd name="connsiteY526" fmla="*/ 1981601 h 6858000"/>
              <a:gd name="connsiteX527" fmla="*/ 5754709 w 7472601"/>
              <a:gd name="connsiteY527" fmla="*/ 2071454 h 6858000"/>
              <a:gd name="connsiteX528" fmla="*/ 5763044 w 7472601"/>
              <a:gd name="connsiteY528" fmla="*/ 2842206 h 6858000"/>
              <a:gd name="connsiteX529" fmla="*/ 5764974 w 7472601"/>
              <a:gd name="connsiteY529" fmla="*/ 2799609 h 6858000"/>
              <a:gd name="connsiteX530" fmla="*/ 5767665 w 7472601"/>
              <a:gd name="connsiteY530" fmla="*/ 2666409 h 6858000"/>
              <a:gd name="connsiteX531" fmla="*/ 5763055 w 7472601"/>
              <a:gd name="connsiteY531" fmla="*/ 2579705 h 6858000"/>
              <a:gd name="connsiteX532" fmla="*/ 5758079 w 7472601"/>
              <a:gd name="connsiteY532" fmla="*/ 2492508 h 6858000"/>
              <a:gd name="connsiteX533" fmla="*/ 5779325 w 7472601"/>
              <a:gd name="connsiteY533" fmla="*/ 2197069 h 6858000"/>
              <a:gd name="connsiteX534" fmla="*/ 5798671 w 7472601"/>
              <a:gd name="connsiteY534" fmla="*/ 1981601 h 6858000"/>
              <a:gd name="connsiteX535" fmla="*/ 5829202 w 7472601"/>
              <a:gd name="connsiteY535" fmla="*/ 1971679 h 6858000"/>
              <a:gd name="connsiteX536" fmla="*/ 5809558 w 7472601"/>
              <a:gd name="connsiteY536" fmla="*/ 2198043 h 6858000"/>
              <a:gd name="connsiteX537" fmla="*/ 5788653 w 7472601"/>
              <a:gd name="connsiteY537" fmla="*/ 2489430 h 6858000"/>
              <a:gd name="connsiteX538" fmla="*/ 5793439 w 7472601"/>
              <a:gd name="connsiteY538" fmla="*/ 2575235 h 6858000"/>
              <a:gd name="connsiteX539" fmla="*/ 5796837 w 7472601"/>
              <a:gd name="connsiteY539" fmla="*/ 2637633 h 6858000"/>
              <a:gd name="connsiteX540" fmla="*/ 5818614 w 7472601"/>
              <a:gd name="connsiteY540" fmla="*/ 2473055 h 6858000"/>
              <a:gd name="connsiteX541" fmla="*/ 5829202 w 7472601"/>
              <a:gd name="connsiteY541" fmla="*/ 1971679 h 6858000"/>
              <a:gd name="connsiteX542" fmla="*/ 5911389 w 7472601"/>
              <a:gd name="connsiteY542" fmla="*/ 1898371 h 6858000"/>
              <a:gd name="connsiteX543" fmla="*/ 6237627 w 7472601"/>
              <a:gd name="connsiteY543" fmla="*/ 2231921 h 6858000"/>
              <a:gd name="connsiteX544" fmla="*/ 5911389 w 7472601"/>
              <a:gd name="connsiteY544" fmla="*/ 1898371 h 6858000"/>
              <a:gd name="connsiteX545" fmla="*/ 6944437 w 7472601"/>
              <a:gd name="connsiteY545" fmla="*/ 1575402 h 6858000"/>
              <a:gd name="connsiteX546" fmla="*/ 6304730 w 7472601"/>
              <a:gd name="connsiteY546" fmla="*/ 1766654 h 6858000"/>
              <a:gd name="connsiteX547" fmla="*/ 6944437 w 7472601"/>
              <a:gd name="connsiteY547" fmla="*/ 1575402 h 6858000"/>
              <a:gd name="connsiteX548" fmla="*/ 7019523 w 7472601"/>
              <a:gd name="connsiteY548" fmla="*/ 1519450 h 6858000"/>
              <a:gd name="connsiteX549" fmla="*/ 6298091 w 7472601"/>
              <a:gd name="connsiteY549" fmla="*/ 1737122 h 6858000"/>
              <a:gd name="connsiteX550" fmla="*/ 7019523 w 7472601"/>
              <a:gd name="connsiteY550" fmla="*/ 1519450 h 6858000"/>
              <a:gd name="connsiteX551" fmla="*/ 2399523 w 7472601"/>
              <a:gd name="connsiteY551" fmla="*/ 1428234 h 6858000"/>
              <a:gd name="connsiteX552" fmla="*/ 2224982 w 7472601"/>
              <a:gd name="connsiteY552" fmla="*/ 1826201 h 6858000"/>
              <a:gd name="connsiteX553" fmla="*/ 2096099 w 7472601"/>
              <a:gd name="connsiteY553" fmla="*/ 2345900 h 6858000"/>
              <a:gd name="connsiteX554" fmla="*/ 2283317 w 7472601"/>
              <a:gd name="connsiteY554" fmla="*/ 1796925 h 6858000"/>
              <a:gd name="connsiteX555" fmla="*/ 2399523 w 7472601"/>
              <a:gd name="connsiteY555" fmla="*/ 1428234 h 6858000"/>
              <a:gd name="connsiteX556" fmla="*/ 2448558 w 7472601"/>
              <a:gd name="connsiteY556" fmla="*/ 1373435 h 6858000"/>
              <a:gd name="connsiteX557" fmla="*/ 2312521 w 7472601"/>
              <a:gd name="connsiteY557" fmla="*/ 1806140 h 6858000"/>
              <a:gd name="connsiteX558" fmla="*/ 2127533 w 7472601"/>
              <a:gd name="connsiteY558" fmla="*/ 2348380 h 6858000"/>
              <a:gd name="connsiteX559" fmla="*/ 2358080 w 7472601"/>
              <a:gd name="connsiteY559" fmla="*/ 1866134 h 6858000"/>
              <a:gd name="connsiteX560" fmla="*/ 2407436 w 7472601"/>
              <a:gd name="connsiteY560" fmla="*/ 1651070 h 6858000"/>
              <a:gd name="connsiteX561" fmla="*/ 2448558 w 7472601"/>
              <a:gd name="connsiteY561" fmla="*/ 1373435 h 6858000"/>
              <a:gd name="connsiteX562" fmla="*/ 278707 w 7472601"/>
              <a:gd name="connsiteY562" fmla="*/ 1352270 h 6858000"/>
              <a:gd name="connsiteX563" fmla="*/ 321570 w 7472601"/>
              <a:gd name="connsiteY563" fmla="*/ 1861610 h 6858000"/>
              <a:gd name="connsiteX564" fmla="*/ 294281 w 7472601"/>
              <a:gd name="connsiteY564" fmla="*/ 1440658 h 6858000"/>
              <a:gd name="connsiteX565" fmla="*/ 278707 w 7472601"/>
              <a:gd name="connsiteY565" fmla="*/ 1352270 h 6858000"/>
              <a:gd name="connsiteX566" fmla="*/ 1423821 w 7472601"/>
              <a:gd name="connsiteY566" fmla="*/ 1351958 h 6858000"/>
              <a:gd name="connsiteX567" fmla="*/ 1638521 w 7472601"/>
              <a:gd name="connsiteY567" fmla="*/ 1908470 h 6858000"/>
              <a:gd name="connsiteX568" fmla="*/ 1754199 w 7472601"/>
              <a:gd name="connsiteY568" fmla="*/ 2149284 h 6858000"/>
              <a:gd name="connsiteX569" fmla="*/ 1908359 w 7472601"/>
              <a:gd name="connsiteY569" fmla="*/ 2364988 h 6858000"/>
              <a:gd name="connsiteX570" fmla="*/ 1647661 w 7472601"/>
              <a:gd name="connsiteY570" fmla="*/ 1825945 h 6858000"/>
              <a:gd name="connsiteX571" fmla="*/ 1423821 w 7472601"/>
              <a:gd name="connsiteY571" fmla="*/ 1351958 h 6858000"/>
              <a:gd name="connsiteX572" fmla="*/ 1431890 w 7472601"/>
              <a:gd name="connsiteY572" fmla="*/ 1306475 h 6858000"/>
              <a:gd name="connsiteX573" fmla="*/ 1507597 w 7472601"/>
              <a:gd name="connsiteY573" fmla="*/ 1446132 h 6858000"/>
              <a:gd name="connsiteX574" fmla="*/ 1674586 w 7472601"/>
              <a:gd name="connsiteY574" fmla="*/ 1813832 h 6858000"/>
              <a:gd name="connsiteX575" fmla="*/ 1815950 w 7472601"/>
              <a:gd name="connsiteY575" fmla="*/ 2128564 h 6858000"/>
              <a:gd name="connsiteX576" fmla="*/ 1984242 w 7472601"/>
              <a:gd name="connsiteY576" fmla="*/ 2430829 h 6858000"/>
              <a:gd name="connsiteX577" fmla="*/ 2014023 w 7472601"/>
              <a:gd name="connsiteY577" fmla="*/ 2450995 h 6858000"/>
              <a:gd name="connsiteX578" fmla="*/ 1747337 w 7472601"/>
              <a:gd name="connsiteY578" fmla="*/ 1855264 h 6858000"/>
              <a:gd name="connsiteX579" fmla="*/ 1533749 w 7472601"/>
              <a:gd name="connsiteY579" fmla="*/ 1478656 h 6858000"/>
              <a:gd name="connsiteX580" fmla="*/ 1431890 w 7472601"/>
              <a:gd name="connsiteY580" fmla="*/ 1306475 h 6858000"/>
              <a:gd name="connsiteX581" fmla="*/ 5052692 w 7472601"/>
              <a:gd name="connsiteY581" fmla="*/ 1292994 h 6858000"/>
              <a:gd name="connsiteX582" fmla="*/ 5200661 w 7472601"/>
              <a:gd name="connsiteY582" fmla="*/ 1635186 h 6858000"/>
              <a:gd name="connsiteX583" fmla="*/ 5297138 w 7472601"/>
              <a:gd name="connsiteY583" fmla="*/ 1906351 h 6858000"/>
              <a:gd name="connsiteX584" fmla="*/ 5052692 w 7472601"/>
              <a:gd name="connsiteY584" fmla="*/ 1292994 h 6858000"/>
              <a:gd name="connsiteX585" fmla="*/ 5009948 w 7472601"/>
              <a:gd name="connsiteY585" fmla="*/ 1273619 h 6858000"/>
              <a:gd name="connsiteX586" fmla="*/ 5121777 w 7472601"/>
              <a:gd name="connsiteY586" fmla="*/ 1654213 h 6858000"/>
              <a:gd name="connsiteX587" fmla="*/ 5293545 w 7472601"/>
              <a:gd name="connsiteY587" fmla="*/ 2072247 h 6858000"/>
              <a:gd name="connsiteX588" fmla="*/ 5294042 w 7472601"/>
              <a:gd name="connsiteY588" fmla="*/ 2065019 h 6858000"/>
              <a:gd name="connsiteX589" fmla="*/ 5171936 w 7472601"/>
              <a:gd name="connsiteY589" fmla="*/ 1647613 h 6858000"/>
              <a:gd name="connsiteX590" fmla="*/ 5009948 w 7472601"/>
              <a:gd name="connsiteY590" fmla="*/ 1273619 h 6858000"/>
              <a:gd name="connsiteX591" fmla="*/ 655236 w 7472601"/>
              <a:gd name="connsiteY591" fmla="*/ 1268632 h 6858000"/>
              <a:gd name="connsiteX592" fmla="*/ 839521 w 7472601"/>
              <a:gd name="connsiteY592" fmla="*/ 1685315 h 6858000"/>
              <a:gd name="connsiteX593" fmla="*/ 1109416 w 7472601"/>
              <a:gd name="connsiteY593" fmla="*/ 2061663 h 6858000"/>
              <a:gd name="connsiteX594" fmla="*/ 1298300 w 7472601"/>
              <a:gd name="connsiteY594" fmla="*/ 2247742 h 6858000"/>
              <a:gd name="connsiteX595" fmla="*/ 1125871 w 7472601"/>
              <a:gd name="connsiteY595" fmla="*/ 1989513 h 6858000"/>
              <a:gd name="connsiteX596" fmla="*/ 981574 w 7472601"/>
              <a:gd name="connsiteY596" fmla="*/ 1783157 h 6858000"/>
              <a:gd name="connsiteX597" fmla="*/ 922198 w 7472601"/>
              <a:gd name="connsiteY597" fmla="*/ 1677437 h 6858000"/>
              <a:gd name="connsiteX598" fmla="*/ 869293 w 7472601"/>
              <a:gd name="connsiteY598" fmla="*/ 1583214 h 6858000"/>
              <a:gd name="connsiteX599" fmla="*/ 751431 w 7472601"/>
              <a:gd name="connsiteY599" fmla="*/ 1405731 h 6858000"/>
              <a:gd name="connsiteX600" fmla="*/ 655236 w 7472601"/>
              <a:gd name="connsiteY600" fmla="*/ 1268632 h 6858000"/>
              <a:gd name="connsiteX601" fmla="*/ 6516292 w 7472601"/>
              <a:gd name="connsiteY601" fmla="*/ 1263064 h 6858000"/>
              <a:gd name="connsiteX602" fmla="*/ 5736320 w 7472601"/>
              <a:gd name="connsiteY602" fmla="*/ 1501803 h 6858000"/>
              <a:gd name="connsiteX603" fmla="*/ 6516292 w 7472601"/>
              <a:gd name="connsiteY603" fmla="*/ 1263064 h 6858000"/>
              <a:gd name="connsiteX604" fmla="*/ 291466 w 7472601"/>
              <a:gd name="connsiteY604" fmla="*/ 1250369 h 6858000"/>
              <a:gd name="connsiteX605" fmla="*/ 323180 w 7472601"/>
              <a:gd name="connsiteY605" fmla="*/ 1435283 h 6858000"/>
              <a:gd name="connsiteX606" fmla="*/ 349381 w 7472601"/>
              <a:gd name="connsiteY606" fmla="*/ 1875041 h 6858000"/>
              <a:gd name="connsiteX607" fmla="*/ 374363 w 7472601"/>
              <a:gd name="connsiteY607" fmla="*/ 1506494 h 6858000"/>
              <a:gd name="connsiteX608" fmla="*/ 302168 w 7472601"/>
              <a:gd name="connsiteY608" fmla="*/ 1274495 h 6858000"/>
              <a:gd name="connsiteX609" fmla="*/ 291466 w 7472601"/>
              <a:gd name="connsiteY609" fmla="*/ 1250369 h 6858000"/>
              <a:gd name="connsiteX610" fmla="*/ 678222 w 7472601"/>
              <a:gd name="connsiteY610" fmla="*/ 1248670 h 6858000"/>
              <a:gd name="connsiteX611" fmla="*/ 775536 w 7472601"/>
              <a:gd name="connsiteY611" fmla="*/ 1388015 h 6858000"/>
              <a:gd name="connsiteX612" fmla="*/ 894529 w 7472601"/>
              <a:gd name="connsiteY612" fmla="*/ 1567739 h 6858000"/>
              <a:gd name="connsiteX613" fmla="*/ 948000 w 7472601"/>
              <a:gd name="connsiteY613" fmla="*/ 1663088 h 6858000"/>
              <a:gd name="connsiteX614" fmla="*/ 1006812 w 7472601"/>
              <a:gd name="connsiteY614" fmla="*/ 1767683 h 6858000"/>
              <a:gd name="connsiteX615" fmla="*/ 1149133 w 7472601"/>
              <a:gd name="connsiteY615" fmla="*/ 1971513 h 6858000"/>
              <a:gd name="connsiteX616" fmla="*/ 1333952 w 7472601"/>
              <a:gd name="connsiteY616" fmla="*/ 2251620 h 6858000"/>
              <a:gd name="connsiteX617" fmla="*/ 1337329 w 7472601"/>
              <a:gd name="connsiteY617" fmla="*/ 2258350 h 6858000"/>
              <a:gd name="connsiteX618" fmla="*/ 1014726 w 7472601"/>
              <a:gd name="connsiteY618" fmla="*/ 1615556 h 6858000"/>
              <a:gd name="connsiteX619" fmla="*/ 678222 w 7472601"/>
              <a:gd name="connsiteY619" fmla="*/ 1248670 h 6858000"/>
              <a:gd name="connsiteX620" fmla="*/ 6691602 w 7472601"/>
              <a:gd name="connsiteY620" fmla="*/ 1140573 h 6858000"/>
              <a:gd name="connsiteX621" fmla="*/ 6571100 w 7472601"/>
              <a:gd name="connsiteY621" fmla="*/ 1183662 h 6858000"/>
              <a:gd name="connsiteX622" fmla="*/ 6241687 w 7472601"/>
              <a:gd name="connsiteY622" fmla="*/ 1257600 h 6858000"/>
              <a:gd name="connsiteX623" fmla="*/ 5693009 w 7472601"/>
              <a:gd name="connsiteY623" fmla="*/ 1478256 h 6858000"/>
              <a:gd name="connsiteX624" fmla="*/ 6548420 w 7472601"/>
              <a:gd name="connsiteY624" fmla="*/ 1214599 h 6858000"/>
              <a:gd name="connsiteX625" fmla="*/ 6605473 w 7472601"/>
              <a:gd name="connsiteY625" fmla="*/ 1184686 h 6858000"/>
              <a:gd name="connsiteX626" fmla="*/ 6691602 w 7472601"/>
              <a:gd name="connsiteY626" fmla="*/ 1140573 h 6858000"/>
              <a:gd name="connsiteX627" fmla="*/ 4002475 w 7472601"/>
              <a:gd name="connsiteY627" fmla="*/ 1037802 h 6858000"/>
              <a:gd name="connsiteX628" fmla="*/ 4000324 w 7472601"/>
              <a:gd name="connsiteY628" fmla="*/ 1039362 h 6858000"/>
              <a:gd name="connsiteX629" fmla="*/ 4002862 w 7472601"/>
              <a:gd name="connsiteY629" fmla="*/ 1042866 h 6858000"/>
              <a:gd name="connsiteX630" fmla="*/ 4002475 w 7472601"/>
              <a:gd name="connsiteY630" fmla="*/ 1037802 h 6858000"/>
              <a:gd name="connsiteX631" fmla="*/ 506322 w 7472601"/>
              <a:gd name="connsiteY631" fmla="*/ 1020997 h 6858000"/>
              <a:gd name="connsiteX632" fmla="*/ 533068 w 7472601"/>
              <a:gd name="connsiteY632" fmla="*/ 1029409 h 6858000"/>
              <a:gd name="connsiteX633" fmla="*/ 1232525 w 7472601"/>
              <a:gd name="connsiteY633" fmla="*/ 1804675 h 6858000"/>
              <a:gd name="connsiteX634" fmla="*/ 1388858 w 7472601"/>
              <a:gd name="connsiteY634" fmla="*/ 2368011 h 6858000"/>
              <a:gd name="connsiteX635" fmla="*/ 1384098 w 7472601"/>
              <a:gd name="connsiteY635" fmla="*/ 2378125 h 6858000"/>
              <a:gd name="connsiteX636" fmla="*/ 1425393 w 7472601"/>
              <a:gd name="connsiteY636" fmla="*/ 2589124 h 6858000"/>
              <a:gd name="connsiteX637" fmla="*/ 1424001 w 7472601"/>
              <a:gd name="connsiteY637" fmla="*/ 2597541 h 6858000"/>
              <a:gd name="connsiteX638" fmla="*/ 2152729 w 7472601"/>
              <a:gd name="connsiteY638" fmla="*/ 2864487 h 6858000"/>
              <a:gd name="connsiteX639" fmla="*/ 2020609 w 7472601"/>
              <a:gd name="connsiteY639" fmla="*/ 2539671 h 6858000"/>
              <a:gd name="connsiteX640" fmla="*/ 2018920 w 7472601"/>
              <a:gd name="connsiteY640" fmla="*/ 2536309 h 6858000"/>
              <a:gd name="connsiteX641" fmla="*/ 1342441 w 7472601"/>
              <a:gd name="connsiteY641" fmla="*/ 1173017 h 6858000"/>
              <a:gd name="connsiteX642" fmla="*/ 1367925 w 7472601"/>
              <a:gd name="connsiteY642" fmla="*/ 1135648 h 6858000"/>
              <a:gd name="connsiteX643" fmla="*/ 1771401 w 7472601"/>
              <a:gd name="connsiteY643" fmla="*/ 1806673 h 6858000"/>
              <a:gd name="connsiteX644" fmla="*/ 1972385 w 7472601"/>
              <a:gd name="connsiteY644" fmla="*/ 2198735 h 6858000"/>
              <a:gd name="connsiteX645" fmla="*/ 2040892 w 7472601"/>
              <a:gd name="connsiteY645" fmla="*/ 2405205 h 6858000"/>
              <a:gd name="connsiteX646" fmla="*/ 2131689 w 7472601"/>
              <a:gd name="connsiteY646" fmla="*/ 1936926 h 6858000"/>
              <a:gd name="connsiteX647" fmla="*/ 2454820 w 7472601"/>
              <a:gd name="connsiteY647" fmla="*/ 1248808 h 6858000"/>
              <a:gd name="connsiteX648" fmla="*/ 2492512 w 7472601"/>
              <a:gd name="connsiteY648" fmla="*/ 1302920 h 6858000"/>
              <a:gd name="connsiteX649" fmla="*/ 2081216 w 7472601"/>
              <a:gd name="connsiteY649" fmla="*/ 2527513 h 6858000"/>
              <a:gd name="connsiteX650" fmla="*/ 2081211 w 7472601"/>
              <a:gd name="connsiteY650" fmla="*/ 2528916 h 6858000"/>
              <a:gd name="connsiteX651" fmla="*/ 2199067 w 7472601"/>
              <a:gd name="connsiteY651" fmla="*/ 2884061 h 6858000"/>
              <a:gd name="connsiteX652" fmla="*/ 3192586 w 7472601"/>
              <a:gd name="connsiteY652" fmla="*/ 3411496 h 6858000"/>
              <a:gd name="connsiteX653" fmla="*/ 3182620 w 7472601"/>
              <a:gd name="connsiteY653" fmla="*/ 3483279 h 6858000"/>
              <a:gd name="connsiteX654" fmla="*/ 2435119 w 7472601"/>
              <a:gd name="connsiteY654" fmla="*/ 3080173 h 6858000"/>
              <a:gd name="connsiteX655" fmla="*/ 2410152 w 7472601"/>
              <a:gd name="connsiteY655" fmla="*/ 3063751 h 6858000"/>
              <a:gd name="connsiteX656" fmla="*/ 2408099 w 7472601"/>
              <a:gd name="connsiteY656" fmla="*/ 3064403 h 6858000"/>
              <a:gd name="connsiteX657" fmla="*/ 2407218 w 7472601"/>
              <a:gd name="connsiteY657" fmla="*/ 3070324 h 6858000"/>
              <a:gd name="connsiteX658" fmla="*/ 2380138 w 7472601"/>
              <a:gd name="connsiteY658" fmla="*/ 3099341 h 6858000"/>
              <a:gd name="connsiteX659" fmla="*/ 1765923 w 7472601"/>
              <a:gd name="connsiteY659" fmla="*/ 3581043 h 6858000"/>
              <a:gd name="connsiteX660" fmla="*/ 1702258 w 7472601"/>
              <a:gd name="connsiteY660" fmla="*/ 3612286 h 6858000"/>
              <a:gd name="connsiteX661" fmla="*/ 1538370 w 7472601"/>
              <a:gd name="connsiteY661" fmla="*/ 3811804 h 6858000"/>
              <a:gd name="connsiteX662" fmla="*/ 542867 w 7472601"/>
              <a:gd name="connsiteY662" fmla="*/ 4944092 h 6858000"/>
              <a:gd name="connsiteX663" fmla="*/ 515800 w 7472601"/>
              <a:gd name="connsiteY663" fmla="*/ 4862180 h 6858000"/>
              <a:gd name="connsiteX664" fmla="*/ 909145 w 7472601"/>
              <a:gd name="connsiteY664" fmla="*/ 4199225 h 6858000"/>
              <a:gd name="connsiteX665" fmla="*/ 1214067 w 7472601"/>
              <a:gd name="connsiteY665" fmla="*/ 3908561 h 6858000"/>
              <a:gd name="connsiteX666" fmla="*/ 640967 w 7472601"/>
              <a:gd name="connsiteY666" fmla="*/ 4105601 h 6858000"/>
              <a:gd name="connsiteX667" fmla="*/ 112563 w 7472601"/>
              <a:gd name="connsiteY667" fmla="*/ 4396952 h 6858000"/>
              <a:gd name="connsiteX668" fmla="*/ 0 w 7472601"/>
              <a:gd name="connsiteY668" fmla="*/ 4466006 h 6858000"/>
              <a:gd name="connsiteX669" fmla="*/ 0 w 7472601"/>
              <a:gd name="connsiteY669" fmla="*/ 4233763 h 6858000"/>
              <a:gd name="connsiteX670" fmla="*/ 36881 w 7472601"/>
              <a:gd name="connsiteY670" fmla="*/ 4200118 h 6858000"/>
              <a:gd name="connsiteX671" fmla="*/ 910534 w 7472601"/>
              <a:gd name="connsiteY671" fmla="*/ 3629753 h 6858000"/>
              <a:gd name="connsiteX672" fmla="*/ 1578717 w 7472601"/>
              <a:gd name="connsiteY672" fmla="*/ 3575982 h 6858000"/>
              <a:gd name="connsiteX673" fmla="*/ 2338780 w 7472601"/>
              <a:gd name="connsiteY673" fmla="*/ 3033725 h 6858000"/>
              <a:gd name="connsiteX674" fmla="*/ 1807991 w 7472601"/>
              <a:gd name="connsiteY674" fmla="*/ 2807184 h 6858000"/>
              <a:gd name="connsiteX675" fmla="*/ 1416358 w 7472601"/>
              <a:gd name="connsiteY675" fmla="*/ 3112571 h 6858000"/>
              <a:gd name="connsiteX676" fmla="*/ 939066 w 7472601"/>
              <a:gd name="connsiteY676" fmla="*/ 3378798 h 6858000"/>
              <a:gd name="connsiteX677" fmla="*/ 115099 w 7472601"/>
              <a:gd name="connsiteY677" fmla="*/ 3607650 h 6858000"/>
              <a:gd name="connsiteX678" fmla="*/ 97284 w 7472601"/>
              <a:gd name="connsiteY678" fmla="*/ 3520393 h 6858000"/>
              <a:gd name="connsiteX679" fmla="*/ 922050 w 7472601"/>
              <a:gd name="connsiteY679" fmla="*/ 3074867 h 6858000"/>
              <a:gd name="connsiteX680" fmla="*/ 1405265 w 7472601"/>
              <a:gd name="connsiteY680" fmla="*/ 3016319 h 6858000"/>
              <a:gd name="connsiteX681" fmla="*/ 1407512 w 7472601"/>
              <a:gd name="connsiteY681" fmla="*/ 3018001 h 6858000"/>
              <a:gd name="connsiteX682" fmla="*/ 1726266 w 7472601"/>
              <a:gd name="connsiteY682" fmla="*/ 2777274 h 6858000"/>
              <a:gd name="connsiteX683" fmla="*/ 625390 w 7472601"/>
              <a:gd name="connsiteY683" fmla="*/ 2514541 h 6858000"/>
              <a:gd name="connsiteX684" fmla="*/ 619799 w 7472601"/>
              <a:gd name="connsiteY684" fmla="*/ 2527180 h 6858000"/>
              <a:gd name="connsiteX685" fmla="*/ 310030 w 7472601"/>
              <a:gd name="connsiteY685" fmla="*/ 2771818 h 6858000"/>
              <a:gd name="connsiteX686" fmla="*/ 173877 w 7472601"/>
              <a:gd name="connsiteY686" fmla="*/ 2937056 h 6858000"/>
              <a:gd name="connsiteX687" fmla="*/ 77889 w 7472601"/>
              <a:gd name="connsiteY687" fmla="*/ 3138440 h 6858000"/>
              <a:gd name="connsiteX688" fmla="*/ 0 w 7472601"/>
              <a:gd name="connsiteY688" fmla="*/ 3271395 h 6858000"/>
              <a:gd name="connsiteX689" fmla="*/ 0 w 7472601"/>
              <a:gd name="connsiteY689" fmla="*/ 3153002 h 6858000"/>
              <a:gd name="connsiteX690" fmla="*/ 2386 w 7472601"/>
              <a:gd name="connsiteY690" fmla="*/ 3149203 h 6858000"/>
              <a:gd name="connsiteX691" fmla="*/ 89753 w 7472601"/>
              <a:gd name="connsiteY691" fmla="*/ 2987702 h 6858000"/>
              <a:gd name="connsiteX692" fmla="*/ 76869 w 7472601"/>
              <a:gd name="connsiteY692" fmla="*/ 3005404 h 6858000"/>
              <a:gd name="connsiteX693" fmla="*/ 32049 w 7472601"/>
              <a:gd name="connsiteY693" fmla="*/ 3065814 h 6858000"/>
              <a:gd name="connsiteX694" fmla="*/ 0 w 7472601"/>
              <a:gd name="connsiteY694" fmla="*/ 3108744 h 6858000"/>
              <a:gd name="connsiteX695" fmla="*/ 0 w 7472601"/>
              <a:gd name="connsiteY695" fmla="*/ 3058059 h 6858000"/>
              <a:gd name="connsiteX696" fmla="*/ 7610 w 7472601"/>
              <a:gd name="connsiteY696" fmla="*/ 3047889 h 6858000"/>
              <a:gd name="connsiteX697" fmla="*/ 52419 w 7472601"/>
              <a:gd name="connsiteY697" fmla="*/ 2987479 h 6858000"/>
              <a:gd name="connsiteX698" fmla="*/ 59142 w 7472601"/>
              <a:gd name="connsiteY698" fmla="*/ 2978488 h 6858000"/>
              <a:gd name="connsiteX699" fmla="*/ 0 w 7472601"/>
              <a:gd name="connsiteY699" fmla="*/ 3015334 h 6858000"/>
              <a:gd name="connsiteX700" fmla="*/ 0 w 7472601"/>
              <a:gd name="connsiteY700" fmla="*/ 2914286 h 6858000"/>
              <a:gd name="connsiteX701" fmla="*/ 36383 w 7472601"/>
              <a:gd name="connsiteY701" fmla="*/ 2901128 h 6858000"/>
              <a:gd name="connsiteX702" fmla="*/ 156329 w 7472601"/>
              <a:gd name="connsiteY702" fmla="*/ 2840533 h 6858000"/>
              <a:gd name="connsiteX703" fmla="*/ 358355 w 7472601"/>
              <a:gd name="connsiteY703" fmla="*/ 2620471 h 6858000"/>
              <a:gd name="connsiteX704" fmla="*/ 510577 w 7472601"/>
              <a:gd name="connsiteY704" fmla="*/ 2501244 h 6858000"/>
              <a:gd name="connsiteX705" fmla="*/ 211967 w 7472601"/>
              <a:gd name="connsiteY705" fmla="*/ 2479171 h 6858000"/>
              <a:gd name="connsiteX706" fmla="*/ 0 w 7472601"/>
              <a:gd name="connsiteY706" fmla="*/ 2476398 h 6858000"/>
              <a:gd name="connsiteX707" fmla="*/ 0 w 7472601"/>
              <a:gd name="connsiteY707" fmla="*/ 2389189 h 6858000"/>
              <a:gd name="connsiteX708" fmla="*/ 103062 w 7472601"/>
              <a:gd name="connsiteY708" fmla="*/ 2389518 h 6858000"/>
              <a:gd name="connsiteX709" fmla="*/ 510734 w 7472601"/>
              <a:gd name="connsiteY709" fmla="*/ 2416201 h 6858000"/>
              <a:gd name="connsiteX710" fmla="*/ 279257 w 7472601"/>
              <a:gd name="connsiteY710" fmla="*/ 2092102 h 6858000"/>
              <a:gd name="connsiteX711" fmla="*/ 65265 w 7472601"/>
              <a:gd name="connsiteY711" fmla="*/ 2006049 h 6858000"/>
              <a:gd name="connsiteX712" fmla="*/ 0 w 7472601"/>
              <a:gd name="connsiteY712" fmla="*/ 1982532 h 6858000"/>
              <a:gd name="connsiteX713" fmla="*/ 0 w 7472601"/>
              <a:gd name="connsiteY713" fmla="*/ 1912789 h 6858000"/>
              <a:gd name="connsiteX714" fmla="*/ 97460 w 7472601"/>
              <a:gd name="connsiteY714" fmla="*/ 1953725 h 6858000"/>
              <a:gd name="connsiteX715" fmla="*/ 221272 w 7472601"/>
              <a:gd name="connsiteY715" fmla="*/ 1980766 h 6858000"/>
              <a:gd name="connsiteX716" fmla="*/ 116765 w 7472601"/>
              <a:gd name="connsiteY716" fmla="*/ 1911033 h 6858000"/>
              <a:gd name="connsiteX717" fmla="*/ 16405 w 7472601"/>
              <a:gd name="connsiteY717" fmla="*/ 1803412 h 6858000"/>
              <a:gd name="connsiteX718" fmla="*/ 0 w 7472601"/>
              <a:gd name="connsiteY718" fmla="*/ 1784777 h 6858000"/>
              <a:gd name="connsiteX719" fmla="*/ 0 w 7472601"/>
              <a:gd name="connsiteY719" fmla="*/ 1740082 h 6858000"/>
              <a:gd name="connsiteX720" fmla="*/ 39394 w 7472601"/>
              <a:gd name="connsiteY720" fmla="*/ 1784856 h 6858000"/>
              <a:gd name="connsiteX721" fmla="*/ 135813 w 7472601"/>
              <a:gd name="connsiteY721" fmla="*/ 1888838 h 6858000"/>
              <a:gd name="connsiteX722" fmla="*/ 242575 w 7472601"/>
              <a:gd name="connsiteY722" fmla="*/ 1958841 h 6858000"/>
              <a:gd name="connsiteX723" fmla="*/ 82197 w 7472601"/>
              <a:gd name="connsiteY723" fmla="*/ 1754826 h 6858000"/>
              <a:gd name="connsiteX724" fmla="*/ 0 w 7472601"/>
              <a:gd name="connsiteY724" fmla="*/ 1679650 h 6858000"/>
              <a:gd name="connsiteX725" fmla="*/ 0 w 7472601"/>
              <a:gd name="connsiteY725" fmla="*/ 1602463 h 6858000"/>
              <a:gd name="connsiteX726" fmla="*/ 84689 w 7472601"/>
              <a:gd name="connsiteY726" fmla="*/ 1677442 h 6858000"/>
              <a:gd name="connsiteX727" fmla="*/ 298437 w 7472601"/>
              <a:gd name="connsiteY727" fmla="*/ 1968019 h 6858000"/>
              <a:gd name="connsiteX728" fmla="*/ 227269 w 7472601"/>
              <a:gd name="connsiteY728" fmla="*/ 1114064 h 6858000"/>
              <a:gd name="connsiteX729" fmla="*/ 248003 w 7472601"/>
              <a:gd name="connsiteY729" fmla="*/ 1089613 h 6858000"/>
              <a:gd name="connsiteX730" fmla="*/ 427020 w 7472601"/>
              <a:gd name="connsiteY730" fmla="*/ 1619803 h 6858000"/>
              <a:gd name="connsiteX731" fmla="*/ 340345 w 7472601"/>
              <a:gd name="connsiteY731" fmla="*/ 2027739 h 6858000"/>
              <a:gd name="connsiteX732" fmla="*/ 360865 w 7472601"/>
              <a:gd name="connsiteY732" fmla="*/ 2044827 h 6858000"/>
              <a:gd name="connsiteX733" fmla="*/ 560414 w 7472601"/>
              <a:gd name="connsiteY733" fmla="*/ 2421457 h 6858000"/>
              <a:gd name="connsiteX734" fmla="*/ 1359703 w 7472601"/>
              <a:gd name="connsiteY734" fmla="*/ 2578554 h 6858000"/>
              <a:gd name="connsiteX735" fmla="*/ 1359422 w 7472601"/>
              <a:gd name="connsiteY735" fmla="*/ 2577994 h 6858000"/>
              <a:gd name="connsiteX736" fmla="*/ 828701 w 7472601"/>
              <a:gd name="connsiteY736" fmla="*/ 1839520 h 6858000"/>
              <a:gd name="connsiteX737" fmla="*/ 494427 w 7472601"/>
              <a:gd name="connsiteY737" fmla="*/ 1092333 h 6858000"/>
              <a:gd name="connsiteX738" fmla="*/ 506322 w 7472601"/>
              <a:gd name="connsiteY738" fmla="*/ 1020997 h 6858000"/>
              <a:gd name="connsiteX739" fmla="*/ 4570198 w 7472601"/>
              <a:gd name="connsiteY739" fmla="*/ 978081 h 6858000"/>
              <a:gd name="connsiteX740" fmla="*/ 4523691 w 7472601"/>
              <a:gd name="connsiteY740" fmla="*/ 1127776 h 6858000"/>
              <a:gd name="connsiteX741" fmla="*/ 4509875 w 7472601"/>
              <a:gd name="connsiteY741" fmla="*/ 1167552 h 6858000"/>
              <a:gd name="connsiteX742" fmla="*/ 4478168 w 7472601"/>
              <a:gd name="connsiteY742" fmla="*/ 1260735 h 6858000"/>
              <a:gd name="connsiteX743" fmla="*/ 4409309 w 7472601"/>
              <a:gd name="connsiteY743" fmla="*/ 1666996 h 6858000"/>
              <a:gd name="connsiteX744" fmla="*/ 4370031 w 7472601"/>
              <a:gd name="connsiteY744" fmla="*/ 1955666 h 6858000"/>
              <a:gd name="connsiteX745" fmla="*/ 4570198 w 7472601"/>
              <a:gd name="connsiteY745" fmla="*/ 978081 h 6858000"/>
              <a:gd name="connsiteX746" fmla="*/ 4557898 w 7472601"/>
              <a:gd name="connsiteY746" fmla="*/ 900011 h 6858000"/>
              <a:gd name="connsiteX747" fmla="*/ 4344840 w 7472601"/>
              <a:gd name="connsiteY747" fmla="*/ 1922038 h 6858000"/>
              <a:gd name="connsiteX748" fmla="*/ 4378710 w 7472601"/>
              <a:gd name="connsiteY748" fmla="*/ 1665516 h 6858000"/>
              <a:gd name="connsiteX749" fmla="*/ 4448798 w 7472601"/>
              <a:gd name="connsiteY749" fmla="*/ 1253024 h 6858000"/>
              <a:gd name="connsiteX750" fmla="*/ 4480315 w 7472601"/>
              <a:gd name="connsiteY750" fmla="*/ 1158454 h 6858000"/>
              <a:gd name="connsiteX751" fmla="*/ 4494133 w 7472601"/>
              <a:gd name="connsiteY751" fmla="*/ 1118676 h 6858000"/>
              <a:gd name="connsiteX752" fmla="*/ 4557898 w 7472601"/>
              <a:gd name="connsiteY752" fmla="*/ 900011 h 6858000"/>
              <a:gd name="connsiteX753" fmla="*/ 5870151 w 7472601"/>
              <a:gd name="connsiteY753" fmla="*/ 898890 h 6858000"/>
              <a:gd name="connsiteX754" fmla="*/ 5861335 w 7472601"/>
              <a:gd name="connsiteY754" fmla="*/ 899177 h 6858000"/>
              <a:gd name="connsiteX755" fmla="*/ 5843702 w 7472601"/>
              <a:gd name="connsiteY755" fmla="*/ 899748 h 6858000"/>
              <a:gd name="connsiteX756" fmla="*/ 5651107 w 7472601"/>
              <a:gd name="connsiteY756" fmla="*/ 920306 h 6858000"/>
              <a:gd name="connsiteX757" fmla="*/ 5459407 w 7472601"/>
              <a:gd name="connsiteY757" fmla="*/ 940975 h 6858000"/>
              <a:gd name="connsiteX758" fmla="*/ 5374846 w 7472601"/>
              <a:gd name="connsiteY758" fmla="*/ 941988 h 6858000"/>
              <a:gd name="connsiteX759" fmla="*/ 5256105 w 7472601"/>
              <a:gd name="connsiteY759" fmla="*/ 945632 h 6858000"/>
              <a:gd name="connsiteX760" fmla="*/ 5107071 w 7472601"/>
              <a:gd name="connsiteY760" fmla="*/ 969720 h 6858000"/>
              <a:gd name="connsiteX761" fmla="*/ 4998681 w 7472601"/>
              <a:gd name="connsiteY761" fmla="*/ 988771 h 6858000"/>
              <a:gd name="connsiteX762" fmla="*/ 5870151 w 7472601"/>
              <a:gd name="connsiteY762" fmla="*/ 898890 h 6858000"/>
              <a:gd name="connsiteX763" fmla="*/ 5504425 w 7472601"/>
              <a:gd name="connsiteY763" fmla="*/ 848067 h 6858000"/>
              <a:gd name="connsiteX764" fmla="*/ 4968849 w 7472601"/>
              <a:gd name="connsiteY764" fmla="*/ 962318 h 6858000"/>
              <a:gd name="connsiteX765" fmla="*/ 5104039 w 7472601"/>
              <a:gd name="connsiteY765" fmla="*/ 940634 h 6858000"/>
              <a:gd name="connsiteX766" fmla="*/ 5256311 w 7472601"/>
              <a:gd name="connsiteY766" fmla="*/ 916490 h 6858000"/>
              <a:gd name="connsiteX767" fmla="*/ 5377381 w 7472601"/>
              <a:gd name="connsiteY767" fmla="*/ 912671 h 6858000"/>
              <a:gd name="connsiteX768" fmla="*/ 5460148 w 7472601"/>
              <a:gd name="connsiteY768" fmla="*/ 911442 h 6858000"/>
              <a:gd name="connsiteX769" fmla="*/ 5648971 w 7472601"/>
              <a:gd name="connsiteY769" fmla="*/ 891331 h 6858000"/>
              <a:gd name="connsiteX770" fmla="*/ 5844807 w 7472601"/>
              <a:gd name="connsiteY770" fmla="*/ 870718 h 6858000"/>
              <a:gd name="connsiteX771" fmla="*/ 5862975 w 7472601"/>
              <a:gd name="connsiteY771" fmla="*/ 869756 h 6858000"/>
              <a:gd name="connsiteX772" fmla="*/ 5920887 w 7472601"/>
              <a:gd name="connsiteY772" fmla="*/ 865929 h 6858000"/>
              <a:gd name="connsiteX773" fmla="*/ 5504425 w 7472601"/>
              <a:gd name="connsiteY773" fmla="*/ 848067 h 6858000"/>
              <a:gd name="connsiteX774" fmla="*/ 3607114 w 7472601"/>
              <a:gd name="connsiteY774" fmla="*/ 467441 h 6858000"/>
              <a:gd name="connsiteX775" fmla="*/ 3296242 w 7472601"/>
              <a:gd name="connsiteY775" fmla="*/ 807991 h 6858000"/>
              <a:gd name="connsiteX776" fmla="*/ 3174674 w 7472601"/>
              <a:gd name="connsiteY776" fmla="*/ 919759 h 6858000"/>
              <a:gd name="connsiteX777" fmla="*/ 3042978 w 7472601"/>
              <a:gd name="connsiteY777" fmla="*/ 1054894 h 6858000"/>
              <a:gd name="connsiteX778" fmla="*/ 2968914 w 7472601"/>
              <a:gd name="connsiteY778" fmla="*/ 1133756 h 6858000"/>
              <a:gd name="connsiteX779" fmla="*/ 3103823 w 7472601"/>
              <a:gd name="connsiteY779" fmla="*/ 1026814 h 6858000"/>
              <a:gd name="connsiteX780" fmla="*/ 3607114 w 7472601"/>
              <a:gd name="connsiteY780" fmla="*/ 467441 h 6858000"/>
              <a:gd name="connsiteX781" fmla="*/ 3744487 w 7472601"/>
              <a:gd name="connsiteY781" fmla="*/ 383136 h 6858000"/>
              <a:gd name="connsiteX782" fmla="*/ 3970213 w 7472601"/>
              <a:gd name="connsiteY782" fmla="*/ 995559 h 6858000"/>
              <a:gd name="connsiteX783" fmla="*/ 3744487 w 7472601"/>
              <a:gd name="connsiteY783" fmla="*/ 383136 h 6858000"/>
              <a:gd name="connsiteX784" fmla="*/ 3624562 w 7472601"/>
              <a:gd name="connsiteY784" fmla="*/ 367041 h 6858000"/>
              <a:gd name="connsiteX785" fmla="*/ 3489712 w 7472601"/>
              <a:gd name="connsiteY785" fmla="*/ 485386 h 6858000"/>
              <a:gd name="connsiteX786" fmla="*/ 3182994 w 7472601"/>
              <a:gd name="connsiteY786" fmla="*/ 828265 h 6858000"/>
              <a:gd name="connsiteX787" fmla="*/ 2892114 w 7472601"/>
              <a:gd name="connsiteY787" fmla="*/ 1172635 h 6858000"/>
              <a:gd name="connsiteX788" fmla="*/ 3021459 w 7472601"/>
              <a:gd name="connsiteY788" fmla="*/ 1035385 h 6858000"/>
              <a:gd name="connsiteX789" fmla="*/ 3153873 w 7472601"/>
              <a:gd name="connsiteY789" fmla="*/ 898971 h 6858000"/>
              <a:gd name="connsiteX790" fmla="*/ 3276511 w 7472601"/>
              <a:gd name="connsiteY790" fmla="*/ 786423 h 6858000"/>
              <a:gd name="connsiteX791" fmla="*/ 3584154 w 7472601"/>
              <a:gd name="connsiteY791" fmla="*/ 448218 h 6858000"/>
              <a:gd name="connsiteX792" fmla="*/ 3624562 w 7472601"/>
              <a:gd name="connsiteY792" fmla="*/ 367041 h 6858000"/>
              <a:gd name="connsiteX793" fmla="*/ 3766672 w 7472601"/>
              <a:gd name="connsiteY793" fmla="*/ 359429 h 6858000"/>
              <a:gd name="connsiteX794" fmla="*/ 3996338 w 7472601"/>
              <a:gd name="connsiteY794" fmla="*/ 968237 h 6858000"/>
              <a:gd name="connsiteX795" fmla="*/ 3766672 w 7472601"/>
              <a:gd name="connsiteY795" fmla="*/ 359429 h 6858000"/>
              <a:gd name="connsiteX796" fmla="*/ 5805386 w 7472601"/>
              <a:gd name="connsiteY796" fmla="*/ 239240 h 6858000"/>
              <a:gd name="connsiteX797" fmla="*/ 5736947 w 7472601"/>
              <a:gd name="connsiteY797" fmla="*/ 261367 h 6858000"/>
              <a:gd name="connsiteX798" fmla="*/ 5427012 w 7472601"/>
              <a:gd name="connsiteY798" fmla="*/ 311272 h 6858000"/>
              <a:gd name="connsiteX799" fmla="*/ 5147818 w 7472601"/>
              <a:gd name="connsiteY799" fmla="*/ 322112 h 6858000"/>
              <a:gd name="connsiteX800" fmla="*/ 5060854 w 7472601"/>
              <a:gd name="connsiteY800" fmla="*/ 311882 h 6858000"/>
              <a:gd name="connsiteX801" fmla="*/ 4945989 w 7472601"/>
              <a:gd name="connsiteY801" fmla="*/ 300516 h 6858000"/>
              <a:gd name="connsiteX802" fmla="*/ 5410479 w 7472601"/>
              <a:gd name="connsiteY802" fmla="*/ 348434 h 6858000"/>
              <a:gd name="connsiteX803" fmla="*/ 5805386 w 7472601"/>
              <a:gd name="connsiteY803" fmla="*/ 239240 h 6858000"/>
              <a:gd name="connsiteX804" fmla="*/ 5905192 w 7472601"/>
              <a:gd name="connsiteY804" fmla="*/ 163079 h 6858000"/>
              <a:gd name="connsiteX805" fmla="*/ 5865655 w 7472601"/>
              <a:gd name="connsiteY805" fmla="*/ 171901 h 6858000"/>
              <a:gd name="connsiteX806" fmla="*/ 5259740 w 7472601"/>
              <a:gd name="connsiteY806" fmla="*/ 257013 h 6858000"/>
              <a:gd name="connsiteX807" fmla="*/ 5208466 w 7472601"/>
              <a:gd name="connsiteY807" fmla="*/ 257550 h 6858000"/>
              <a:gd name="connsiteX808" fmla="*/ 4980204 w 7472601"/>
              <a:gd name="connsiteY808" fmla="*/ 271903 h 6858000"/>
              <a:gd name="connsiteX809" fmla="*/ 5068068 w 7472601"/>
              <a:gd name="connsiteY809" fmla="*/ 282244 h 6858000"/>
              <a:gd name="connsiteX810" fmla="*/ 5153231 w 7472601"/>
              <a:gd name="connsiteY810" fmla="*/ 292240 h 6858000"/>
              <a:gd name="connsiteX811" fmla="*/ 5426491 w 7472601"/>
              <a:gd name="connsiteY811" fmla="*/ 281128 h 6858000"/>
              <a:gd name="connsiteX812" fmla="*/ 5731212 w 7472601"/>
              <a:gd name="connsiteY812" fmla="*/ 231951 h 6858000"/>
              <a:gd name="connsiteX813" fmla="*/ 5905192 w 7472601"/>
              <a:gd name="connsiteY813" fmla="*/ 163079 h 6858000"/>
              <a:gd name="connsiteX814" fmla="*/ 5944437 w 7472601"/>
              <a:gd name="connsiteY814" fmla="*/ 113829 h 6858000"/>
              <a:gd name="connsiteX815" fmla="*/ 5825032 w 7472601"/>
              <a:gd name="connsiteY815" fmla="*/ 146405 h 6858000"/>
              <a:gd name="connsiteX816" fmla="*/ 4955599 w 7472601"/>
              <a:gd name="connsiteY816" fmla="*/ 247008 h 6858000"/>
              <a:gd name="connsiteX817" fmla="*/ 5210104 w 7472601"/>
              <a:gd name="connsiteY817" fmla="*/ 228123 h 6858000"/>
              <a:gd name="connsiteX818" fmla="*/ 5261015 w 7472601"/>
              <a:gd name="connsiteY818" fmla="*/ 227087 h 6858000"/>
              <a:gd name="connsiteX819" fmla="*/ 5861181 w 7472601"/>
              <a:gd name="connsiteY819" fmla="*/ 143093 h 6858000"/>
              <a:gd name="connsiteX820" fmla="*/ 5961252 w 7472601"/>
              <a:gd name="connsiteY820" fmla="*/ 114820 h 6858000"/>
              <a:gd name="connsiteX821" fmla="*/ 5944437 w 7472601"/>
              <a:gd name="connsiteY821" fmla="*/ 113829 h 6858000"/>
              <a:gd name="connsiteX822" fmla="*/ 3882765 w 7472601"/>
              <a:gd name="connsiteY822" fmla="*/ 0 h 6858000"/>
              <a:gd name="connsiteX823" fmla="*/ 3995099 w 7472601"/>
              <a:gd name="connsiteY823" fmla="*/ 0 h 6858000"/>
              <a:gd name="connsiteX824" fmla="*/ 4163818 w 7472601"/>
              <a:gd name="connsiteY824" fmla="*/ 234104 h 6858000"/>
              <a:gd name="connsiteX825" fmla="*/ 4172099 w 7472601"/>
              <a:gd name="connsiteY825" fmla="*/ 234207 h 6858000"/>
              <a:gd name="connsiteX826" fmla="*/ 4784282 w 7472601"/>
              <a:gd name="connsiteY826" fmla="*/ 276561 h 6858000"/>
              <a:gd name="connsiteX827" fmla="*/ 4801687 w 7472601"/>
              <a:gd name="connsiteY827" fmla="*/ 267764 h 6858000"/>
              <a:gd name="connsiteX828" fmla="*/ 6082788 w 7472601"/>
              <a:gd name="connsiteY828" fmla="*/ 64119 h 6858000"/>
              <a:gd name="connsiteX829" fmla="*/ 6099442 w 7472601"/>
              <a:gd name="connsiteY829" fmla="*/ 82568 h 6858000"/>
              <a:gd name="connsiteX830" fmla="*/ 4804137 w 7472601"/>
              <a:gd name="connsiteY830" fmla="*/ 320931 h 6858000"/>
              <a:gd name="connsiteX831" fmla="*/ 4227047 w 7472601"/>
              <a:gd name="connsiteY831" fmla="*/ 313415 h 6858000"/>
              <a:gd name="connsiteX832" fmla="*/ 4346041 w 7472601"/>
              <a:gd name="connsiteY832" fmla="*/ 456086 h 6858000"/>
              <a:gd name="connsiteX833" fmla="*/ 4870967 w 7472601"/>
              <a:gd name="connsiteY833" fmla="*/ 963061 h 6858000"/>
              <a:gd name="connsiteX834" fmla="*/ 4889647 w 7472601"/>
              <a:gd name="connsiteY834" fmla="*/ 957147 h 6858000"/>
              <a:gd name="connsiteX835" fmla="*/ 5422504 w 7472601"/>
              <a:gd name="connsiteY835" fmla="*/ 805191 h 6858000"/>
              <a:gd name="connsiteX836" fmla="*/ 6087656 w 7472601"/>
              <a:gd name="connsiteY836" fmla="*/ 826703 h 6858000"/>
              <a:gd name="connsiteX837" fmla="*/ 6058717 w 7472601"/>
              <a:gd name="connsiteY837" fmla="*/ 865992 h 6858000"/>
              <a:gd name="connsiteX838" fmla="*/ 4974153 w 7472601"/>
              <a:gd name="connsiteY838" fmla="*/ 1045456 h 6858000"/>
              <a:gd name="connsiteX839" fmla="*/ 5627835 w 7472601"/>
              <a:gd name="connsiteY839" fmla="*/ 1472077 h 6858000"/>
              <a:gd name="connsiteX840" fmla="*/ 5629817 w 7472601"/>
              <a:gd name="connsiteY840" fmla="*/ 1471412 h 6858000"/>
              <a:gd name="connsiteX841" fmla="*/ 5634124 w 7472601"/>
              <a:gd name="connsiteY841" fmla="*/ 1470572 h 6858000"/>
              <a:gd name="connsiteX842" fmla="*/ 5755832 w 7472601"/>
              <a:gd name="connsiteY842" fmla="*/ 1383886 h 6858000"/>
              <a:gd name="connsiteX843" fmla="*/ 6014186 w 7472601"/>
              <a:gd name="connsiteY843" fmla="*/ 1279799 h 6858000"/>
              <a:gd name="connsiteX844" fmla="*/ 6901619 w 7472601"/>
              <a:gd name="connsiteY844" fmla="*/ 1047874 h 6858000"/>
              <a:gd name="connsiteX845" fmla="*/ 6931566 w 7472601"/>
              <a:gd name="connsiteY845" fmla="*/ 1062034 h 6858000"/>
              <a:gd name="connsiteX846" fmla="*/ 5790982 w 7472601"/>
              <a:gd name="connsiteY846" fmla="*/ 1561380 h 6858000"/>
              <a:gd name="connsiteX847" fmla="*/ 6188971 w 7472601"/>
              <a:gd name="connsiteY847" fmla="*/ 1755168 h 6858000"/>
              <a:gd name="connsiteX848" fmla="*/ 6202446 w 7472601"/>
              <a:gd name="connsiteY848" fmla="*/ 1752268 h 6858000"/>
              <a:gd name="connsiteX849" fmla="*/ 7179560 w 7472601"/>
              <a:gd name="connsiteY849" fmla="*/ 1467551 h 6858000"/>
              <a:gd name="connsiteX850" fmla="*/ 7158730 w 7472601"/>
              <a:gd name="connsiteY850" fmla="*/ 1507835 h 6858000"/>
              <a:gd name="connsiteX851" fmla="*/ 6326959 w 7472601"/>
              <a:gd name="connsiteY851" fmla="*/ 1817686 h 6858000"/>
              <a:gd name="connsiteX852" fmla="*/ 6537433 w 7472601"/>
              <a:gd name="connsiteY852" fmla="*/ 1907790 h 6858000"/>
              <a:gd name="connsiteX853" fmla="*/ 6550221 w 7472601"/>
              <a:gd name="connsiteY853" fmla="*/ 1910729 h 6858000"/>
              <a:gd name="connsiteX854" fmla="*/ 6964438 w 7472601"/>
              <a:gd name="connsiteY854" fmla="*/ 2209505 h 6858000"/>
              <a:gd name="connsiteX855" fmla="*/ 7367862 w 7472601"/>
              <a:gd name="connsiteY855" fmla="*/ 2806833 h 6858000"/>
              <a:gd name="connsiteX856" fmla="*/ 7364329 w 7472601"/>
              <a:gd name="connsiteY856" fmla="*/ 2826907 h 6858000"/>
              <a:gd name="connsiteX857" fmla="*/ 7290545 w 7472601"/>
              <a:gd name="connsiteY857" fmla="*/ 2850663 h 6858000"/>
              <a:gd name="connsiteX858" fmla="*/ 6472036 w 7472601"/>
              <a:gd name="connsiteY858" fmla="*/ 1959003 h 6858000"/>
              <a:gd name="connsiteX859" fmla="*/ 5792897 w 7472601"/>
              <a:gd name="connsiteY859" fmla="*/ 1647747 h 6858000"/>
              <a:gd name="connsiteX860" fmla="*/ 5842751 w 7472601"/>
              <a:gd name="connsiteY860" fmla="*/ 1816112 h 6858000"/>
              <a:gd name="connsiteX861" fmla="*/ 5847424 w 7472601"/>
              <a:gd name="connsiteY861" fmla="*/ 1815776 h 6858000"/>
              <a:gd name="connsiteX862" fmla="*/ 6399821 w 7472601"/>
              <a:gd name="connsiteY862" fmla="*/ 2344799 h 6858000"/>
              <a:gd name="connsiteX863" fmla="*/ 6323232 w 7472601"/>
              <a:gd name="connsiteY863" fmla="*/ 2389634 h 6858000"/>
              <a:gd name="connsiteX864" fmla="*/ 5942958 w 7472601"/>
              <a:gd name="connsiteY864" fmla="*/ 2077708 h 6858000"/>
              <a:gd name="connsiteX865" fmla="*/ 5921559 w 7472601"/>
              <a:gd name="connsiteY865" fmla="*/ 2378596 h 6858000"/>
              <a:gd name="connsiteX866" fmla="*/ 5817651 w 7472601"/>
              <a:gd name="connsiteY866" fmla="*/ 3023919 h 6858000"/>
              <a:gd name="connsiteX867" fmla="*/ 5729634 w 7472601"/>
              <a:gd name="connsiteY867" fmla="*/ 3051849 h 6858000"/>
              <a:gd name="connsiteX868" fmla="*/ 5611018 w 7472601"/>
              <a:gd name="connsiteY868" fmla="*/ 2316769 h 6858000"/>
              <a:gd name="connsiteX869" fmla="*/ 5687608 w 7472601"/>
              <a:gd name="connsiteY869" fmla="*/ 2039972 h 6858000"/>
              <a:gd name="connsiteX870" fmla="*/ 5657554 w 7472601"/>
              <a:gd name="connsiteY870" fmla="*/ 1576445 h 6858000"/>
              <a:gd name="connsiteX871" fmla="*/ 5150475 w 7472601"/>
              <a:gd name="connsiteY871" fmla="*/ 1274012 h 6858000"/>
              <a:gd name="connsiteX872" fmla="*/ 5349142 w 7472601"/>
              <a:gd name="connsiteY872" fmla="*/ 2204405 h 6858000"/>
              <a:gd name="connsiteX873" fmla="*/ 5262214 w 7472601"/>
              <a:gd name="connsiteY873" fmla="*/ 2233836 h 6858000"/>
              <a:gd name="connsiteX874" fmla="*/ 4981539 w 7472601"/>
              <a:gd name="connsiteY874" fmla="*/ 1542201 h 6858000"/>
              <a:gd name="connsiteX875" fmla="*/ 4958461 w 7472601"/>
              <a:gd name="connsiteY875" fmla="*/ 1136957 h 6858000"/>
              <a:gd name="connsiteX876" fmla="*/ 4655015 w 7472601"/>
              <a:gd name="connsiteY876" fmla="*/ 891426 h 6858000"/>
              <a:gd name="connsiteX877" fmla="*/ 4348002 w 7472601"/>
              <a:gd name="connsiteY877" fmla="*/ 2205895 h 6858000"/>
              <a:gd name="connsiteX878" fmla="*/ 4262250 w 7472601"/>
              <a:gd name="connsiteY878" fmla="*/ 2219972 h 6858000"/>
              <a:gd name="connsiteX879" fmla="*/ 4550611 w 7472601"/>
              <a:gd name="connsiteY879" fmla="*/ 817540 h 6858000"/>
              <a:gd name="connsiteX880" fmla="*/ 4564418 w 7472601"/>
              <a:gd name="connsiteY880" fmla="*/ 808293 h 6858000"/>
              <a:gd name="connsiteX881" fmla="*/ 4266388 w 7472601"/>
              <a:gd name="connsiteY881" fmla="*/ 500083 h 6858000"/>
              <a:gd name="connsiteX882" fmla="*/ 4032842 w 7472601"/>
              <a:gd name="connsiteY882" fmla="*/ 211809 h 6858000"/>
              <a:gd name="connsiteX883" fmla="*/ 3882765 w 7472601"/>
              <a:gd name="connsiteY883" fmla="*/ 0 h 6858000"/>
              <a:gd name="connsiteX884" fmla="*/ 3721337 w 7472601"/>
              <a:gd name="connsiteY884" fmla="*/ 0 h 6858000"/>
              <a:gd name="connsiteX885" fmla="*/ 3797544 w 7472601"/>
              <a:gd name="connsiteY885" fmla="*/ 0 h 6858000"/>
              <a:gd name="connsiteX886" fmla="*/ 3775734 w 7472601"/>
              <a:gd name="connsiteY886" fmla="*/ 95131 h 6858000"/>
              <a:gd name="connsiteX887" fmla="*/ 3724807 w 7472601"/>
              <a:gd name="connsiteY887" fmla="*/ 272257 h 6858000"/>
              <a:gd name="connsiteX888" fmla="*/ 3726844 w 7472601"/>
              <a:gd name="connsiteY888" fmla="*/ 282988 h 6858000"/>
              <a:gd name="connsiteX889" fmla="*/ 3742664 w 7472601"/>
              <a:gd name="connsiteY889" fmla="*/ 279918 h 6858000"/>
              <a:gd name="connsiteX890" fmla="*/ 4103910 w 7472601"/>
              <a:gd name="connsiteY890" fmla="*/ 1161917 h 6858000"/>
              <a:gd name="connsiteX891" fmla="*/ 4020269 w 7472601"/>
              <a:gd name="connsiteY891" fmla="*/ 1200406 h 6858000"/>
              <a:gd name="connsiteX892" fmla="*/ 3674882 w 7472601"/>
              <a:gd name="connsiteY892" fmla="*/ 488524 h 6858000"/>
              <a:gd name="connsiteX893" fmla="*/ 3132682 w 7472601"/>
              <a:gd name="connsiteY893" fmla="*/ 1072284 h 6858000"/>
              <a:gd name="connsiteX894" fmla="*/ 2716346 w 7472601"/>
              <a:gd name="connsiteY894" fmla="*/ 1276376 h 6858000"/>
              <a:gd name="connsiteX895" fmla="*/ 2716772 w 7472601"/>
              <a:gd name="connsiteY895" fmla="*/ 1255462 h 6858000"/>
              <a:gd name="connsiteX896" fmla="*/ 3471096 w 7472601"/>
              <a:gd name="connsiteY896" fmla="*/ 437072 h 6858000"/>
              <a:gd name="connsiteX897" fmla="*/ 3639057 w 7472601"/>
              <a:gd name="connsiteY897" fmla="*/ 286334 h 6858000"/>
              <a:gd name="connsiteX898" fmla="*/ 3640309 w 7472601"/>
              <a:gd name="connsiteY898" fmla="*/ 284664 h 6858000"/>
              <a:gd name="connsiteX899" fmla="*/ 3646022 w 7472601"/>
              <a:gd name="connsiteY899" fmla="*/ 276711 h 6858000"/>
              <a:gd name="connsiteX900" fmla="*/ 3707943 w 7472601"/>
              <a:gd name="connsiteY900" fmla="*/ 65958 h 6858000"/>
              <a:gd name="connsiteX901" fmla="*/ 3721337 w 7472601"/>
              <a:gd name="connsiteY901" fmla="*/ 0 h 6858000"/>
              <a:gd name="connsiteX902" fmla="*/ 2867960 w 7472601"/>
              <a:gd name="connsiteY902" fmla="*/ 0 h 6858000"/>
              <a:gd name="connsiteX903" fmla="*/ 2926351 w 7472601"/>
              <a:gd name="connsiteY903" fmla="*/ 0 h 6858000"/>
              <a:gd name="connsiteX904" fmla="*/ 2902823 w 7472601"/>
              <a:gd name="connsiteY904" fmla="*/ 262929 h 6858000"/>
              <a:gd name="connsiteX905" fmla="*/ 2940663 w 7472601"/>
              <a:gd name="connsiteY905" fmla="*/ 140884 h 6858000"/>
              <a:gd name="connsiteX906" fmla="*/ 2947039 w 7472601"/>
              <a:gd name="connsiteY906" fmla="*/ 122524 h 6858000"/>
              <a:gd name="connsiteX907" fmla="*/ 2984316 w 7472601"/>
              <a:gd name="connsiteY907" fmla="*/ 0 h 6858000"/>
              <a:gd name="connsiteX908" fmla="*/ 3016114 w 7472601"/>
              <a:gd name="connsiteY908" fmla="*/ 0 h 6858000"/>
              <a:gd name="connsiteX909" fmla="*/ 2979949 w 7472601"/>
              <a:gd name="connsiteY909" fmla="*/ 119274 h 6858000"/>
              <a:gd name="connsiteX910" fmla="*/ 3023879 w 7472601"/>
              <a:gd name="connsiteY910" fmla="*/ 0 h 6858000"/>
              <a:gd name="connsiteX911" fmla="*/ 3105400 w 7472601"/>
              <a:gd name="connsiteY911" fmla="*/ 0 h 6858000"/>
              <a:gd name="connsiteX912" fmla="*/ 3094669 w 7472601"/>
              <a:gd name="connsiteY912" fmla="*/ 30308 h 6858000"/>
              <a:gd name="connsiteX913" fmla="*/ 2901945 w 7472601"/>
              <a:gd name="connsiteY913" fmla="*/ 466538 h 6858000"/>
              <a:gd name="connsiteX914" fmla="*/ 2815209 w 7472601"/>
              <a:gd name="connsiteY914" fmla="*/ 497361 h 6858000"/>
              <a:gd name="connsiteX915" fmla="*/ 2844845 w 7472601"/>
              <a:gd name="connsiteY915" fmla="*/ 127638 h 6858000"/>
              <a:gd name="connsiteX916" fmla="*/ 2867960 w 7472601"/>
              <a:gd name="connsiteY916" fmla="*/ 0 h 6858000"/>
              <a:gd name="connsiteX917" fmla="*/ 1057230 w 7472601"/>
              <a:gd name="connsiteY917" fmla="*/ 0 h 6858000"/>
              <a:gd name="connsiteX918" fmla="*/ 1111003 w 7472601"/>
              <a:gd name="connsiteY918" fmla="*/ 0 h 6858000"/>
              <a:gd name="connsiteX919" fmla="*/ 1125553 w 7472601"/>
              <a:gd name="connsiteY919" fmla="*/ 52588 h 6858000"/>
              <a:gd name="connsiteX920" fmla="*/ 1304276 w 7472601"/>
              <a:gd name="connsiteY920" fmla="*/ 476275 h 6858000"/>
              <a:gd name="connsiteX921" fmla="*/ 1492066 w 7472601"/>
              <a:gd name="connsiteY921" fmla="*/ 886333 h 6858000"/>
              <a:gd name="connsiteX922" fmla="*/ 1423698 w 7472601"/>
              <a:gd name="connsiteY922" fmla="*/ 710817 h 6858000"/>
              <a:gd name="connsiteX923" fmla="*/ 1357609 w 7472601"/>
              <a:gd name="connsiteY923" fmla="*/ 532892 h 6858000"/>
              <a:gd name="connsiteX924" fmla="*/ 1309550 w 7472601"/>
              <a:gd name="connsiteY924" fmla="*/ 374031 h 6858000"/>
              <a:gd name="connsiteX925" fmla="*/ 1193673 w 7472601"/>
              <a:gd name="connsiteY925" fmla="*/ 49533 h 6858000"/>
              <a:gd name="connsiteX926" fmla="*/ 1164391 w 7472601"/>
              <a:gd name="connsiteY926" fmla="*/ 0 h 6858000"/>
              <a:gd name="connsiteX927" fmla="*/ 1200666 w 7472601"/>
              <a:gd name="connsiteY927" fmla="*/ 0 h 6858000"/>
              <a:gd name="connsiteX928" fmla="*/ 1223408 w 7472601"/>
              <a:gd name="connsiteY928" fmla="*/ 38996 h 6858000"/>
              <a:gd name="connsiteX929" fmla="*/ 1339635 w 7472601"/>
              <a:gd name="connsiteY929" fmla="*/ 365517 h 6858000"/>
              <a:gd name="connsiteX930" fmla="*/ 1387469 w 7472601"/>
              <a:gd name="connsiteY930" fmla="*/ 523079 h 6858000"/>
              <a:gd name="connsiteX931" fmla="*/ 1452685 w 7472601"/>
              <a:gd name="connsiteY931" fmla="*/ 699806 h 6858000"/>
              <a:gd name="connsiteX932" fmla="*/ 1492092 w 7472601"/>
              <a:gd name="connsiteY932" fmla="*/ 800424 h 6858000"/>
              <a:gd name="connsiteX933" fmla="*/ 1455302 w 7472601"/>
              <a:gd name="connsiteY933" fmla="*/ 632913 h 6858000"/>
              <a:gd name="connsiteX934" fmla="*/ 1222336 w 7472601"/>
              <a:gd name="connsiteY934" fmla="*/ 9480 h 6858000"/>
              <a:gd name="connsiteX935" fmla="*/ 1214634 w 7472601"/>
              <a:gd name="connsiteY935" fmla="*/ 0 h 6858000"/>
              <a:gd name="connsiteX936" fmla="*/ 1289827 w 7472601"/>
              <a:gd name="connsiteY936" fmla="*/ 0 h 6858000"/>
              <a:gd name="connsiteX937" fmla="*/ 1321076 w 7472601"/>
              <a:gd name="connsiteY937" fmla="*/ 59722 h 6858000"/>
              <a:gd name="connsiteX938" fmla="*/ 1512579 w 7472601"/>
              <a:gd name="connsiteY938" fmla="*/ 626441 h 6858000"/>
              <a:gd name="connsiteX939" fmla="*/ 1506076 w 7472601"/>
              <a:gd name="connsiteY939" fmla="*/ 1089289 h 6858000"/>
              <a:gd name="connsiteX940" fmla="*/ 1486346 w 7472601"/>
              <a:gd name="connsiteY940" fmla="*/ 1079919 h 6858000"/>
              <a:gd name="connsiteX941" fmla="*/ 1070511 w 7472601"/>
              <a:gd name="connsiteY941" fmla="*/ 48609 h 6858000"/>
              <a:gd name="connsiteX942" fmla="*/ 1057230 w 7472601"/>
              <a:gd name="connsiteY942" fmla="*/ 0 h 6858000"/>
              <a:gd name="connsiteX943" fmla="*/ 43151 w 7472601"/>
              <a:gd name="connsiteY943" fmla="*/ 0 h 6858000"/>
              <a:gd name="connsiteX944" fmla="*/ 95283 w 7472601"/>
              <a:gd name="connsiteY944" fmla="*/ 0 h 6858000"/>
              <a:gd name="connsiteX945" fmla="*/ 300708 w 7472601"/>
              <a:gd name="connsiteY945" fmla="*/ 154571 h 6858000"/>
              <a:gd name="connsiteX946" fmla="*/ 530414 w 7472601"/>
              <a:gd name="connsiteY946" fmla="*/ 354673 h 6858000"/>
              <a:gd name="connsiteX947" fmla="*/ 333785 w 7472601"/>
              <a:gd name="connsiteY947" fmla="*/ 161564 h 6858000"/>
              <a:gd name="connsiteX948" fmla="*/ 147005 w 7472601"/>
              <a:gd name="connsiteY948" fmla="*/ 0 h 6858000"/>
              <a:gd name="connsiteX949" fmla="*/ 272509 w 7472601"/>
              <a:gd name="connsiteY949" fmla="*/ 0 h 6858000"/>
              <a:gd name="connsiteX950" fmla="*/ 326276 w 7472601"/>
              <a:gd name="connsiteY950" fmla="*/ 45847 h 6858000"/>
              <a:gd name="connsiteX951" fmla="*/ 823759 w 7472601"/>
              <a:gd name="connsiteY951" fmla="*/ 574145 h 6858000"/>
              <a:gd name="connsiteX952" fmla="*/ 811254 w 7472601"/>
              <a:gd name="connsiteY952" fmla="*/ 665546 h 6858000"/>
              <a:gd name="connsiteX953" fmla="*/ 154042 w 7472601"/>
              <a:gd name="connsiteY953" fmla="*/ 261522 h 6858000"/>
              <a:gd name="connsiteX954" fmla="*/ 13550 w 7472601"/>
              <a:gd name="connsiteY954" fmla="*/ 158423 h 6858000"/>
              <a:gd name="connsiteX955" fmla="*/ 0 w 7472601"/>
              <a:gd name="connsiteY955" fmla="*/ 146618 h 6858000"/>
              <a:gd name="connsiteX956" fmla="*/ 0 w 7472601"/>
              <a:gd name="connsiteY956" fmla="*/ 59161 h 6858000"/>
              <a:gd name="connsiteX957" fmla="*/ 45427 w 7472601"/>
              <a:gd name="connsiteY957" fmla="*/ 101078 h 6858000"/>
              <a:gd name="connsiteX958" fmla="*/ 630103 w 7472601"/>
              <a:gd name="connsiteY958" fmla="*/ 485885 h 6858000"/>
              <a:gd name="connsiteX959" fmla="*/ 532040 w 7472601"/>
              <a:gd name="connsiteY959" fmla="*/ 399359 h 6858000"/>
              <a:gd name="connsiteX960" fmla="*/ 517618 w 7472601"/>
              <a:gd name="connsiteY960" fmla="*/ 385726 h 6858000"/>
              <a:gd name="connsiteX961" fmla="*/ 285074 w 7472601"/>
              <a:gd name="connsiteY961" fmla="*/ 182755 h 6858000"/>
              <a:gd name="connsiteX962" fmla="*/ 43151 w 7472601"/>
              <a:gd name="connsiteY962" fmla="*/ 0 h 6858000"/>
              <a:gd name="connsiteX0" fmla="*/ 369702 w 7472601"/>
              <a:gd name="connsiteY0" fmla="*/ 6712169 h 6858000"/>
              <a:gd name="connsiteX1" fmla="*/ 366575 w 7472601"/>
              <a:gd name="connsiteY1" fmla="*/ 6715556 h 6858000"/>
              <a:gd name="connsiteX2" fmla="*/ 371637 w 7472601"/>
              <a:gd name="connsiteY2" fmla="*/ 6713954 h 6858000"/>
              <a:gd name="connsiteX3" fmla="*/ 369702 w 7472601"/>
              <a:gd name="connsiteY3" fmla="*/ 6712169 h 6858000"/>
              <a:gd name="connsiteX4" fmla="*/ 7088673 w 7472601"/>
              <a:gd name="connsiteY4" fmla="*/ 6610396 h 6858000"/>
              <a:gd name="connsiteX5" fmla="*/ 7440138 w 7472601"/>
              <a:gd name="connsiteY5" fmla="*/ 6622648 h 6858000"/>
              <a:gd name="connsiteX6" fmla="*/ 7467600 w 7472601"/>
              <a:gd name="connsiteY6" fmla="*/ 6628217 h 6858000"/>
              <a:gd name="connsiteX7" fmla="*/ 7467600 w 7472601"/>
              <a:gd name="connsiteY7" fmla="*/ 6668575 h 6858000"/>
              <a:gd name="connsiteX8" fmla="*/ 7392322 w 7472601"/>
              <a:gd name="connsiteY8" fmla="*/ 6658238 h 6858000"/>
              <a:gd name="connsiteX9" fmla="*/ 7467600 w 7472601"/>
              <a:gd name="connsiteY9" fmla="*/ 6683873 h 6858000"/>
              <a:gd name="connsiteX10" fmla="*/ 7467600 w 7472601"/>
              <a:gd name="connsiteY10" fmla="*/ 6714215 h 6858000"/>
              <a:gd name="connsiteX11" fmla="*/ 7447383 w 7472601"/>
              <a:gd name="connsiteY11" fmla="*/ 6707202 h 6858000"/>
              <a:gd name="connsiteX12" fmla="*/ 7289862 w 7472601"/>
              <a:gd name="connsiteY12" fmla="*/ 6659827 h 6858000"/>
              <a:gd name="connsiteX13" fmla="*/ 7434024 w 7472601"/>
              <a:gd name="connsiteY13" fmla="*/ 6722130 h 6858000"/>
              <a:gd name="connsiteX14" fmla="*/ 7467600 w 7472601"/>
              <a:gd name="connsiteY14" fmla="*/ 6736157 h 6858000"/>
              <a:gd name="connsiteX15" fmla="*/ 7467600 w 7472601"/>
              <a:gd name="connsiteY15" fmla="*/ 6767913 h 6858000"/>
              <a:gd name="connsiteX16" fmla="*/ 7392158 w 7472601"/>
              <a:gd name="connsiteY16" fmla="*/ 6771365 h 6858000"/>
              <a:gd name="connsiteX17" fmla="*/ 7467600 w 7472601"/>
              <a:gd name="connsiteY17" fmla="*/ 6805948 h 6858000"/>
              <a:gd name="connsiteX18" fmla="*/ 7467600 w 7472601"/>
              <a:gd name="connsiteY18" fmla="*/ 6831490 h 6858000"/>
              <a:gd name="connsiteX19" fmla="*/ 7410696 w 7472601"/>
              <a:gd name="connsiteY19" fmla="*/ 6803861 h 6858000"/>
              <a:gd name="connsiteX20" fmla="*/ 7088673 w 7472601"/>
              <a:gd name="connsiteY20" fmla="*/ 6610396 h 6858000"/>
              <a:gd name="connsiteX21" fmla="*/ 1019354 w 7472601"/>
              <a:gd name="connsiteY21" fmla="*/ 6315006 h 6858000"/>
              <a:gd name="connsiteX22" fmla="*/ 441046 w 7472601"/>
              <a:gd name="connsiteY22" fmla="*/ 6691153 h 6858000"/>
              <a:gd name="connsiteX23" fmla="*/ 1019354 w 7472601"/>
              <a:gd name="connsiteY23" fmla="*/ 6315006 h 6858000"/>
              <a:gd name="connsiteX24" fmla="*/ 991680 w 7472601"/>
              <a:gd name="connsiteY24" fmla="*/ 6298413 h 6858000"/>
              <a:gd name="connsiteX25" fmla="*/ 409060 w 7472601"/>
              <a:gd name="connsiteY25" fmla="*/ 6671470 h 6858000"/>
              <a:gd name="connsiteX26" fmla="*/ 991680 w 7472601"/>
              <a:gd name="connsiteY26" fmla="*/ 6298413 h 6858000"/>
              <a:gd name="connsiteX27" fmla="*/ 103333 w 7472601"/>
              <a:gd name="connsiteY27" fmla="*/ 5699602 h 6858000"/>
              <a:gd name="connsiteX28" fmla="*/ 233938 w 7472601"/>
              <a:gd name="connsiteY28" fmla="*/ 5809416 h 6858000"/>
              <a:gd name="connsiteX29" fmla="*/ 883580 w 7472601"/>
              <a:gd name="connsiteY29" fmla="*/ 6180710 h 6858000"/>
              <a:gd name="connsiteX30" fmla="*/ 487337 w 7472601"/>
              <a:gd name="connsiteY30" fmla="*/ 5950182 h 6858000"/>
              <a:gd name="connsiteX31" fmla="*/ 354051 w 7472601"/>
              <a:gd name="connsiteY31" fmla="*/ 5854912 h 6858000"/>
              <a:gd name="connsiteX32" fmla="*/ 195436 w 7472601"/>
              <a:gd name="connsiteY32" fmla="*/ 5755068 h 6858000"/>
              <a:gd name="connsiteX33" fmla="*/ 103333 w 7472601"/>
              <a:gd name="connsiteY33" fmla="*/ 5699602 h 6858000"/>
              <a:gd name="connsiteX34" fmla="*/ 5539432 w 7472601"/>
              <a:gd name="connsiteY34" fmla="*/ 5642928 h 6858000"/>
              <a:gd name="connsiteX35" fmla="*/ 5555462 w 7472601"/>
              <a:gd name="connsiteY35" fmla="*/ 5694454 h 6858000"/>
              <a:gd name="connsiteX36" fmla="*/ 5828270 w 7472601"/>
              <a:gd name="connsiteY36" fmla="*/ 6320663 h 6858000"/>
              <a:gd name="connsiteX37" fmla="*/ 5947416 w 7472601"/>
              <a:gd name="connsiteY37" fmla="*/ 6574846 h 6858000"/>
              <a:gd name="connsiteX38" fmla="*/ 5539432 w 7472601"/>
              <a:gd name="connsiteY38" fmla="*/ 5642928 h 6858000"/>
              <a:gd name="connsiteX39" fmla="*/ 51253 w 7472601"/>
              <a:gd name="connsiteY39" fmla="*/ 5631825 h 6858000"/>
              <a:gd name="connsiteX40" fmla="*/ 211622 w 7472601"/>
              <a:gd name="connsiteY40" fmla="*/ 5728803 h 6858000"/>
              <a:gd name="connsiteX41" fmla="*/ 371652 w 7472601"/>
              <a:gd name="connsiteY41" fmla="*/ 5829062 h 6858000"/>
              <a:gd name="connsiteX42" fmla="*/ 505903 w 7472601"/>
              <a:gd name="connsiteY42" fmla="*/ 5925221 h 6858000"/>
              <a:gd name="connsiteX43" fmla="*/ 899240 w 7472601"/>
              <a:gd name="connsiteY43" fmla="*/ 6153068 h 6858000"/>
              <a:gd name="connsiteX44" fmla="*/ 988114 w 7472601"/>
              <a:gd name="connsiteY44" fmla="*/ 6174204 h 6858000"/>
              <a:gd name="connsiteX45" fmla="*/ 845971 w 7472601"/>
              <a:gd name="connsiteY45" fmla="*/ 6067177 h 6858000"/>
              <a:gd name="connsiteX46" fmla="*/ 448057 w 7472601"/>
              <a:gd name="connsiteY46" fmla="*/ 5841376 h 6858000"/>
              <a:gd name="connsiteX47" fmla="*/ 51253 w 7472601"/>
              <a:gd name="connsiteY47" fmla="*/ 5631825 h 6858000"/>
              <a:gd name="connsiteX48" fmla="*/ 2606687 w 7472601"/>
              <a:gd name="connsiteY48" fmla="*/ 5630718 h 6858000"/>
              <a:gd name="connsiteX49" fmla="*/ 2645658 w 7472601"/>
              <a:gd name="connsiteY49" fmla="*/ 6640259 h 6858000"/>
              <a:gd name="connsiteX50" fmla="*/ 2606687 w 7472601"/>
              <a:gd name="connsiteY50" fmla="*/ 5630718 h 6858000"/>
              <a:gd name="connsiteX51" fmla="*/ 3642057 w 7472601"/>
              <a:gd name="connsiteY51" fmla="*/ 5573487 h 6858000"/>
              <a:gd name="connsiteX52" fmla="*/ 3632981 w 7472601"/>
              <a:gd name="connsiteY52" fmla="*/ 5579437 h 6858000"/>
              <a:gd name="connsiteX53" fmla="*/ 3382436 w 7472601"/>
              <a:gd name="connsiteY53" fmla="*/ 5952726 h 6858000"/>
              <a:gd name="connsiteX54" fmla="*/ 3191929 w 7472601"/>
              <a:gd name="connsiteY54" fmla="*/ 6662669 h 6858000"/>
              <a:gd name="connsiteX55" fmla="*/ 3369898 w 7472601"/>
              <a:gd name="connsiteY55" fmla="*/ 6081771 h 6858000"/>
              <a:gd name="connsiteX56" fmla="*/ 3642057 w 7472601"/>
              <a:gd name="connsiteY56" fmla="*/ 5573487 h 6858000"/>
              <a:gd name="connsiteX57" fmla="*/ 2650666 w 7472601"/>
              <a:gd name="connsiteY57" fmla="*/ 5530686 h 6858000"/>
              <a:gd name="connsiteX58" fmla="*/ 2650249 w 7472601"/>
              <a:gd name="connsiteY58" fmla="*/ 5532101 h 6858000"/>
              <a:gd name="connsiteX59" fmla="*/ 2663808 w 7472601"/>
              <a:gd name="connsiteY59" fmla="*/ 6535215 h 6858000"/>
              <a:gd name="connsiteX60" fmla="*/ 2665418 w 7472601"/>
              <a:gd name="connsiteY60" fmla="*/ 6132756 h 6858000"/>
              <a:gd name="connsiteX61" fmla="*/ 2650666 w 7472601"/>
              <a:gd name="connsiteY61" fmla="*/ 5530686 h 6858000"/>
              <a:gd name="connsiteX62" fmla="*/ 2680277 w 7472601"/>
              <a:gd name="connsiteY62" fmla="*/ 5479204 h 6858000"/>
              <a:gd name="connsiteX63" fmla="*/ 2678972 w 7472601"/>
              <a:gd name="connsiteY63" fmla="*/ 5481582 h 6858000"/>
              <a:gd name="connsiteX64" fmla="*/ 2696666 w 7472601"/>
              <a:gd name="connsiteY64" fmla="*/ 6133836 h 6858000"/>
              <a:gd name="connsiteX65" fmla="*/ 2695769 w 7472601"/>
              <a:gd name="connsiteY65" fmla="*/ 6390955 h 6858000"/>
              <a:gd name="connsiteX66" fmla="*/ 2739893 w 7472601"/>
              <a:gd name="connsiteY66" fmla="*/ 6108357 h 6858000"/>
              <a:gd name="connsiteX67" fmla="*/ 2680277 w 7472601"/>
              <a:gd name="connsiteY67" fmla="*/ 5479204 h 6858000"/>
              <a:gd name="connsiteX68" fmla="*/ 1132195 w 7472601"/>
              <a:gd name="connsiteY68" fmla="*/ 5467980 h 6858000"/>
              <a:gd name="connsiteX69" fmla="*/ 1679056 w 7472601"/>
              <a:gd name="connsiteY69" fmla="*/ 5516907 h 6858000"/>
              <a:gd name="connsiteX70" fmla="*/ 2128648 w 7472601"/>
              <a:gd name="connsiteY70" fmla="*/ 5474249 h 6858000"/>
              <a:gd name="connsiteX71" fmla="*/ 1825619 w 7472601"/>
              <a:gd name="connsiteY71" fmla="*/ 5478447 h 6858000"/>
              <a:gd name="connsiteX72" fmla="*/ 1737798 w 7472601"/>
              <a:gd name="connsiteY72" fmla="*/ 5483353 h 6858000"/>
              <a:gd name="connsiteX73" fmla="*/ 1132195 w 7472601"/>
              <a:gd name="connsiteY73" fmla="*/ 5467980 h 6858000"/>
              <a:gd name="connsiteX74" fmla="*/ 7454976 w 7472601"/>
              <a:gd name="connsiteY74" fmla="*/ 6318297 h 6858000"/>
              <a:gd name="connsiteX75" fmla="*/ 7467600 w 7472601"/>
              <a:gd name="connsiteY75" fmla="*/ 6012219 h 6858000"/>
              <a:gd name="connsiteX76" fmla="*/ 7356878 w 7472601"/>
              <a:gd name="connsiteY76" fmla="*/ 5981332 h 6858000"/>
              <a:gd name="connsiteX77" fmla="*/ 7467600 w 7472601"/>
              <a:gd name="connsiteY77" fmla="*/ 6117703 h 6858000"/>
              <a:gd name="connsiteX78" fmla="*/ 7467600 w 7472601"/>
              <a:gd name="connsiteY78" fmla="*/ 6163634 h 6858000"/>
              <a:gd name="connsiteX79" fmla="*/ 7448321 w 7472601"/>
              <a:gd name="connsiteY79" fmla="*/ 6190991 h 6858000"/>
              <a:gd name="connsiteX80" fmla="*/ 7467600 w 7472601"/>
              <a:gd name="connsiteY80" fmla="*/ 6221686 h 6858000"/>
              <a:gd name="connsiteX81" fmla="*/ 7467600 w 7472601"/>
              <a:gd name="connsiteY81" fmla="*/ 6334256 h 6858000"/>
              <a:gd name="connsiteX82" fmla="*/ 7454976 w 7472601"/>
              <a:gd name="connsiteY82" fmla="*/ 6318297 h 6858000"/>
              <a:gd name="connsiteX83" fmla="*/ 1456157 w 7472601"/>
              <a:gd name="connsiteY83" fmla="*/ 5371404 h 6858000"/>
              <a:gd name="connsiteX84" fmla="*/ 1244432 w 7472601"/>
              <a:gd name="connsiteY84" fmla="*/ 5385601 h 6858000"/>
              <a:gd name="connsiteX85" fmla="*/ 973990 w 7472601"/>
              <a:gd name="connsiteY85" fmla="*/ 5424940 h 6858000"/>
              <a:gd name="connsiteX86" fmla="*/ 1103809 w 7472601"/>
              <a:gd name="connsiteY86" fmla="*/ 5433720 h 6858000"/>
              <a:gd name="connsiteX87" fmla="*/ 1123454 w 7472601"/>
              <a:gd name="connsiteY87" fmla="*/ 5435727 h 6858000"/>
              <a:gd name="connsiteX88" fmla="*/ 1737017 w 7472601"/>
              <a:gd name="connsiteY88" fmla="*/ 5452183 h 6858000"/>
              <a:gd name="connsiteX89" fmla="*/ 1824397 w 7472601"/>
              <a:gd name="connsiteY89" fmla="*/ 5447757 h 6858000"/>
              <a:gd name="connsiteX90" fmla="*/ 2070059 w 7472601"/>
              <a:gd name="connsiteY90" fmla="*/ 5441660 h 6858000"/>
              <a:gd name="connsiteX91" fmla="*/ 1456157 w 7472601"/>
              <a:gd name="connsiteY91" fmla="*/ 5371404 h 6858000"/>
              <a:gd name="connsiteX92" fmla="*/ 4988186 w 7472601"/>
              <a:gd name="connsiteY92" fmla="*/ 5216467 h 6858000"/>
              <a:gd name="connsiteX93" fmla="*/ 4777334 w 7472601"/>
              <a:gd name="connsiteY93" fmla="*/ 5406072 h 6858000"/>
              <a:gd name="connsiteX94" fmla="*/ 4718341 w 7472601"/>
              <a:gd name="connsiteY94" fmla="*/ 5468043 h 6858000"/>
              <a:gd name="connsiteX95" fmla="*/ 4604655 w 7472601"/>
              <a:gd name="connsiteY95" fmla="*/ 5583434 h 6858000"/>
              <a:gd name="connsiteX96" fmla="*/ 4565074 w 7472601"/>
              <a:gd name="connsiteY96" fmla="*/ 5618550 h 6858000"/>
              <a:gd name="connsiteX97" fmla="*/ 4988186 w 7472601"/>
              <a:gd name="connsiteY97" fmla="*/ 5216467 h 6858000"/>
              <a:gd name="connsiteX98" fmla="*/ 4978032 w 7472601"/>
              <a:gd name="connsiteY98" fmla="*/ 5183809 h 6858000"/>
              <a:gd name="connsiteX99" fmla="*/ 4463413 w 7472601"/>
              <a:gd name="connsiteY99" fmla="*/ 5615162 h 6858000"/>
              <a:gd name="connsiteX100" fmla="*/ 4358134 w 7472601"/>
              <a:gd name="connsiteY100" fmla="*/ 5742791 h 6858000"/>
              <a:gd name="connsiteX101" fmla="*/ 4376219 w 7472601"/>
              <a:gd name="connsiteY101" fmla="*/ 5729027 h 6858000"/>
              <a:gd name="connsiteX102" fmla="*/ 4582340 w 7472601"/>
              <a:gd name="connsiteY102" fmla="*/ 5561037 h 6858000"/>
              <a:gd name="connsiteX103" fmla="*/ 4694684 w 7472601"/>
              <a:gd name="connsiteY103" fmla="*/ 5447098 h 6858000"/>
              <a:gd name="connsiteX104" fmla="*/ 4754123 w 7472601"/>
              <a:gd name="connsiteY104" fmla="*/ 5384643 h 6858000"/>
              <a:gd name="connsiteX105" fmla="*/ 4978032 w 7472601"/>
              <a:gd name="connsiteY105" fmla="*/ 5183809 h 6858000"/>
              <a:gd name="connsiteX106" fmla="*/ 1903353 w 7472601"/>
              <a:gd name="connsiteY106" fmla="*/ 5044827 h 6858000"/>
              <a:gd name="connsiteX107" fmla="*/ 1936931 w 7472601"/>
              <a:gd name="connsiteY107" fmla="*/ 5093954 h 6858000"/>
              <a:gd name="connsiteX108" fmla="*/ 2195868 w 7472601"/>
              <a:gd name="connsiteY108" fmla="*/ 5396574 h 6858000"/>
              <a:gd name="connsiteX109" fmla="*/ 2088852 w 7472601"/>
              <a:gd name="connsiteY109" fmla="*/ 5166123 h 6858000"/>
              <a:gd name="connsiteX110" fmla="*/ 1958241 w 7472601"/>
              <a:gd name="connsiteY110" fmla="*/ 5067955 h 6858000"/>
              <a:gd name="connsiteX111" fmla="*/ 1903353 w 7472601"/>
              <a:gd name="connsiteY111" fmla="*/ 5044827 h 6858000"/>
              <a:gd name="connsiteX112" fmla="*/ 1979378 w 7472601"/>
              <a:gd name="connsiteY112" fmla="*/ 4769504 h 6858000"/>
              <a:gd name="connsiteX113" fmla="*/ 2882120 w 7472601"/>
              <a:gd name="connsiteY113" fmla="*/ 5064547 h 6858000"/>
              <a:gd name="connsiteX114" fmla="*/ 2793103 w 7472601"/>
              <a:gd name="connsiteY114" fmla="*/ 5039699 h 6858000"/>
              <a:gd name="connsiteX115" fmla="*/ 2770041 w 7472601"/>
              <a:gd name="connsiteY115" fmla="*/ 5033634 h 6858000"/>
              <a:gd name="connsiteX116" fmla="*/ 1979378 w 7472601"/>
              <a:gd name="connsiteY116" fmla="*/ 4769504 h 6858000"/>
              <a:gd name="connsiteX117" fmla="*/ 1927410 w 7472601"/>
              <a:gd name="connsiteY117" fmla="*/ 4716164 h 6858000"/>
              <a:gd name="connsiteX118" fmla="*/ 1959587 w 7472601"/>
              <a:gd name="connsiteY118" fmla="*/ 4728849 h 6858000"/>
              <a:gd name="connsiteX119" fmla="*/ 2777707 w 7472601"/>
              <a:gd name="connsiteY119" fmla="*/ 5003991 h 6858000"/>
              <a:gd name="connsiteX120" fmla="*/ 2800768 w 7472601"/>
              <a:gd name="connsiteY120" fmla="*/ 5010056 h 6858000"/>
              <a:gd name="connsiteX121" fmla="*/ 2879408 w 7472601"/>
              <a:gd name="connsiteY121" fmla="*/ 5031590 h 6858000"/>
              <a:gd name="connsiteX122" fmla="*/ 2862295 w 7472601"/>
              <a:gd name="connsiteY122" fmla="*/ 5022958 h 6858000"/>
              <a:gd name="connsiteX123" fmla="*/ 2813343 w 7472601"/>
              <a:gd name="connsiteY123" fmla="*/ 4998369 h 6858000"/>
              <a:gd name="connsiteX124" fmla="*/ 2646245 w 7472601"/>
              <a:gd name="connsiteY124" fmla="*/ 4930999 h 6858000"/>
              <a:gd name="connsiteX125" fmla="*/ 1999243 w 7472601"/>
              <a:gd name="connsiteY125" fmla="*/ 4730524 h 6858000"/>
              <a:gd name="connsiteX126" fmla="*/ 1979527 w 7472601"/>
              <a:gd name="connsiteY126" fmla="*/ 4726651 h 6858000"/>
              <a:gd name="connsiteX127" fmla="*/ 1927410 w 7472601"/>
              <a:gd name="connsiteY127" fmla="*/ 4716164 h 6858000"/>
              <a:gd name="connsiteX128" fmla="*/ 1997014 w 7472601"/>
              <a:gd name="connsiteY128" fmla="*/ 4698007 h 6858000"/>
              <a:gd name="connsiteX129" fmla="*/ 2005458 w 7472601"/>
              <a:gd name="connsiteY129" fmla="*/ 4699540 h 6858000"/>
              <a:gd name="connsiteX130" fmla="*/ 2657186 w 7472601"/>
              <a:gd name="connsiteY130" fmla="*/ 4901687 h 6858000"/>
              <a:gd name="connsiteX131" fmla="*/ 2826662 w 7472601"/>
              <a:gd name="connsiteY131" fmla="*/ 4970362 h 6858000"/>
              <a:gd name="connsiteX132" fmla="*/ 2876100 w 7472601"/>
              <a:gd name="connsiteY132" fmla="*/ 4995397 h 6858000"/>
              <a:gd name="connsiteX133" fmla="*/ 3042600 w 7472601"/>
              <a:gd name="connsiteY133" fmla="*/ 5059532 h 6858000"/>
              <a:gd name="connsiteX134" fmla="*/ 1997014 w 7472601"/>
              <a:gd name="connsiteY134" fmla="*/ 4698007 h 6858000"/>
              <a:gd name="connsiteX135" fmla="*/ 2305292 w 7472601"/>
              <a:gd name="connsiteY135" fmla="*/ 4219492 h 6858000"/>
              <a:gd name="connsiteX136" fmla="*/ 3360922 w 7472601"/>
              <a:gd name="connsiteY136" fmla="*/ 4529373 h 6858000"/>
              <a:gd name="connsiteX137" fmla="*/ 3492420 w 7472601"/>
              <a:gd name="connsiteY137" fmla="*/ 4510145 h 6858000"/>
              <a:gd name="connsiteX138" fmla="*/ 3364086 w 7472601"/>
              <a:gd name="connsiteY138" fmla="*/ 4480340 h 6858000"/>
              <a:gd name="connsiteX139" fmla="*/ 3225818 w 7472601"/>
              <a:gd name="connsiteY139" fmla="*/ 4411822 h 6858000"/>
              <a:gd name="connsiteX140" fmla="*/ 3129696 w 7472601"/>
              <a:gd name="connsiteY140" fmla="*/ 4360704 h 6858000"/>
              <a:gd name="connsiteX141" fmla="*/ 2814545 w 7472601"/>
              <a:gd name="connsiteY141" fmla="*/ 4282955 h 6858000"/>
              <a:gd name="connsiteX142" fmla="*/ 2305292 w 7472601"/>
              <a:gd name="connsiteY142" fmla="*/ 4219492 h 6858000"/>
              <a:gd name="connsiteX143" fmla="*/ 2626982 w 7472601"/>
              <a:gd name="connsiteY143" fmla="*/ 4206450 h 6858000"/>
              <a:gd name="connsiteX144" fmla="*/ 2490617 w 7472601"/>
              <a:gd name="connsiteY144" fmla="*/ 4206951 h 6858000"/>
              <a:gd name="connsiteX145" fmla="*/ 2819869 w 7472601"/>
              <a:gd name="connsiteY145" fmla="*/ 4252936 h 6858000"/>
              <a:gd name="connsiteX146" fmla="*/ 3143018 w 7472601"/>
              <a:gd name="connsiteY146" fmla="*/ 4332698 h 6858000"/>
              <a:gd name="connsiteX147" fmla="*/ 3241520 w 7472601"/>
              <a:gd name="connsiteY147" fmla="*/ 4385112 h 6858000"/>
              <a:gd name="connsiteX148" fmla="*/ 3374575 w 7472601"/>
              <a:gd name="connsiteY148" fmla="*/ 4451517 h 6858000"/>
              <a:gd name="connsiteX149" fmla="*/ 3505221 w 7472601"/>
              <a:gd name="connsiteY149" fmla="*/ 4480757 h 6858000"/>
              <a:gd name="connsiteX150" fmla="*/ 2626982 w 7472601"/>
              <a:gd name="connsiteY150" fmla="*/ 4206450 h 6858000"/>
              <a:gd name="connsiteX151" fmla="*/ 1310106 w 7472601"/>
              <a:gd name="connsiteY151" fmla="*/ 3943217 h 6858000"/>
              <a:gd name="connsiteX152" fmla="*/ 854994 w 7472601"/>
              <a:gd name="connsiteY152" fmla="*/ 4399136 h 6858000"/>
              <a:gd name="connsiteX153" fmla="*/ 742462 w 7472601"/>
              <a:gd name="connsiteY153" fmla="*/ 4594648 h 6858000"/>
              <a:gd name="connsiteX154" fmla="*/ 820602 w 7472601"/>
              <a:gd name="connsiteY154" fmla="*/ 4485915 h 6858000"/>
              <a:gd name="connsiteX155" fmla="*/ 878295 w 7472601"/>
              <a:gd name="connsiteY155" fmla="*/ 4403594 h 6858000"/>
              <a:gd name="connsiteX156" fmla="*/ 1240607 w 7472601"/>
              <a:gd name="connsiteY156" fmla="*/ 4010401 h 6858000"/>
              <a:gd name="connsiteX157" fmla="*/ 1310106 w 7472601"/>
              <a:gd name="connsiteY157" fmla="*/ 3943217 h 6858000"/>
              <a:gd name="connsiteX158" fmla="*/ 1423113 w 7472601"/>
              <a:gd name="connsiteY158" fmla="*/ 3874565 h 6858000"/>
              <a:gd name="connsiteX159" fmla="*/ 1260565 w 7472601"/>
              <a:gd name="connsiteY159" fmla="*/ 4031982 h 6858000"/>
              <a:gd name="connsiteX160" fmla="*/ 901900 w 7472601"/>
              <a:gd name="connsiteY160" fmla="*/ 4421236 h 6858000"/>
              <a:gd name="connsiteX161" fmla="*/ 845044 w 7472601"/>
              <a:gd name="connsiteY161" fmla="*/ 4502436 h 6858000"/>
              <a:gd name="connsiteX162" fmla="*/ 685926 w 7472601"/>
              <a:gd name="connsiteY162" fmla="*/ 4703069 h 6858000"/>
              <a:gd name="connsiteX163" fmla="*/ 684248 w 7472601"/>
              <a:gd name="connsiteY163" fmla="*/ 4706721 h 6858000"/>
              <a:gd name="connsiteX164" fmla="*/ 1423113 w 7472601"/>
              <a:gd name="connsiteY164" fmla="*/ 3874565 h 6858000"/>
              <a:gd name="connsiteX165" fmla="*/ 3316479 w 7472601"/>
              <a:gd name="connsiteY165" fmla="*/ 3872136 h 6858000"/>
              <a:gd name="connsiteX166" fmla="*/ 3546806 w 7472601"/>
              <a:gd name="connsiteY166" fmla="*/ 4356139 h 6858000"/>
              <a:gd name="connsiteX167" fmla="*/ 3364433 w 7472601"/>
              <a:gd name="connsiteY167" fmla="*/ 3953121 h 6858000"/>
              <a:gd name="connsiteX168" fmla="*/ 3316479 w 7472601"/>
              <a:gd name="connsiteY168" fmla="*/ 3872136 h 6858000"/>
              <a:gd name="connsiteX169" fmla="*/ 3291335 w 7472601"/>
              <a:gd name="connsiteY169" fmla="*/ 3767420 h 6858000"/>
              <a:gd name="connsiteX170" fmla="*/ 3390805 w 7472601"/>
              <a:gd name="connsiteY170" fmla="*/ 3937163 h 6858000"/>
              <a:gd name="connsiteX171" fmla="*/ 3579062 w 7472601"/>
              <a:gd name="connsiteY171" fmla="*/ 4359040 h 6858000"/>
              <a:gd name="connsiteX172" fmla="*/ 3467355 w 7472601"/>
              <a:gd name="connsiteY172" fmla="*/ 3988130 h 6858000"/>
              <a:gd name="connsiteX173" fmla="*/ 3310753 w 7472601"/>
              <a:gd name="connsiteY173" fmla="*/ 3787140 h 6858000"/>
              <a:gd name="connsiteX174" fmla="*/ 3291335 w 7472601"/>
              <a:gd name="connsiteY174" fmla="*/ 3767420 h 6858000"/>
              <a:gd name="connsiteX175" fmla="*/ 1635889 w 7472601"/>
              <a:gd name="connsiteY175" fmla="*/ 3709494 h 6858000"/>
              <a:gd name="connsiteX176" fmla="*/ 1634800 w 7472601"/>
              <a:gd name="connsiteY176" fmla="*/ 3731111 h 6858000"/>
              <a:gd name="connsiteX177" fmla="*/ 1635889 w 7472601"/>
              <a:gd name="connsiteY177" fmla="*/ 3709494 h 6858000"/>
              <a:gd name="connsiteX178" fmla="*/ 1510397 w 7472601"/>
              <a:gd name="connsiteY178" fmla="*/ 3684705 h 6858000"/>
              <a:gd name="connsiteX179" fmla="*/ 1146550 w 7472601"/>
              <a:gd name="connsiteY179" fmla="*/ 3802012 h 6858000"/>
              <a:gd name="connsiteX180" fmla="*/ 698834 w 7472601"/>
              <a:gd name="connsiteY180" fmla="*/ 3952272 h 6858000"/>
              <a:gd name="connsiteX181" fmla="*/ 34256 w 7472601"/>
              <a:gd name="connsiteY181" fmla="*/ 4347603 h 6858000"/>
              <a:gd name="connsiteX182" fmla="*/ 527241 w 7472601"/>
              <a:gd name="connsiteY182" fmla="*/ 4065078 h 6858000"/>
              <a:gd name="connsiteX183" fmla="*/ 1510397 w 7472601"/>
              <a:gd name="connsiteY183" fmla="*/ 3684705 h 6858000"/>
              <a:gd name="connsiteX184" fmla="*/ 1313114 w 7472601"/>
              <a:gd name="connsiteY184" fmla="*/ 3655216 h 6858000"/>
              <a:gd name="connsiteX185" fmla="*/ 1109304 w 7472601"/>
              <a:gd name="connsiteY185" fmla="*/ 3669030 h 6858000"/>
              <a:gd name="connsiteX186" fmla="*/ 8129 w 7472601"/>
              <a:gd name="connsiteY186" fmla="*/ 4330519 h 6858000"/>
              <a:gd name="connsiteX187" fmla="*/ 687572 w 7472601"/>
              <a:gd name="connsiteY187" fmla="*/ 3925629 h 6858000"/>
              <a:gd name="connsiteX188" fmla="*/ 1138365 w 7472601"/>
              <a:gd name="connsiteY188" fmla="*/ 3774515 h 6858000"/>
              <a:gd name="connsiteX189" fmla="*/ 1505579 w 7472601"/>
              <a:gd name="connsiteY189" fmla="*/ 3655526 h 6858000"/>
              <a:gd name="connsiteX190" fmla="*/ 1313114 w 7472601"/>
              <a:gd name="connsiteY190" fmla="*/ 3655216 h 6858000"/>
              <a:gd name="connsiteX191" fmla="*/ 3655073 w 7472601"/>
              <a:gd name="connsiteY191" fmla="*/ 3650884 h 6858000"/>
              <a:gd name="connsiteX192" fmla="*/ 3989938 w 7472601"/>
              <a:gd name="connsiteY192" fmla="*/ 3991685 h 6858000"/>
              <a:gd name="connsiteX193" fmla="*/ 4393907 w 7472601"/>
              <a:gd name="connsiteY193" fmla="*/ 4261258 h 6858000"/>
              <a:gd name="connsiteX194" fmla="*/ 4648051 w 7472601"/>
              <a:gd name="connsiteY194" fmla="*/ 4374051 h 6858000"/>
              <a:gd name="connsiteX195" fmla="*/ 4383389 w 7472601"/>
              <a:gd name="connsiteY195" fmla="*/ 4184369 h 6858000"/>
              <a:gd name="connsiteX196" fmla="*/ 4165508 w 7472601"/>
              <a:gd name="connsiteY196" fmla="*/ 4035196 h 6858000"/>
              <a:gd name="connsiteX197" fmla="*/ 4068162 w 7472601"/>
              <a:gd name="connsiteY197" fmla="*/ 3953394 h 6858000"/>
              <a:gd name="connsiteX198" fmla="*/ 3981416 w 7472601"/>
              <a:gd name="connsiteY198" fmla="*/ 3880482 h 6858000"/>
              <a:gd name="connsiteX199" fmla="*/ 3800147 w 7472601"/>
              <a:gd name="connsiteY199" fmla="*/ 3749872 h 6858000"/>
              <a:gd name="connsiteX200" fmla="*/ 3655073 w 7472601"/>
              <a:gd name="connsiteY200" fmla="*/ 3650884 h 6858000"/>
              <a:gd name="connsiteX201" fmla="*/ 3670252 w 7472601"/>
              <a:gd name="connsiteY201" fmla="*/ 3622798 h 6858000"/>
              <a:gd name="connsiteX202" fmla="*/ 3817258 w 7472601"/>
              <a:gd name="connsiteY202" fmla="*/ 3723577 h 6858000"/>
              <a:gd name="connsiteX203" fmla="*/ 4000461 w 7472601"/>
              <a:gd name="connsiteY203" fmla="*/ 3855966 h 6858000"/>
              <a:gd name="connsiteX204" fmla="*/ 4088180 w 7472601"/>
              <a:gd name="connsiteY204" fmla="*/ 3929774 h 6858000"/>
              <a:gd name="connsiteX205" fmla="*/ 4184555 w 7472601"/>
              <a:gd name="connsiteY205" fmla="*/ 4010683 h 6858000"/>
              <a:gd name="connsiteX206" fmla="*/ 4399563 w 7472601"/>
              <a:gd name="connsiteY206" fmla="*/ 4158106 h 6858000"/>
              <a:gd name="connsiteX207" fmla="*/ 4684469 w 7472601"/>
              <a:gd name="connsiteY207" fmla="*/ 4364680 h 6858000"/>
              <a:gd name="connsiteX208" fmla="*/ 4690271 w 7472601"/>
              <a:gd name="connsiteY208" fmla="*/ 4370034 h 6858000"/>
              <a:gd name="connsiteX209" fmla="*/ 4136093 w 7472601"/>
              <a:gd name="connsiteY209" fmla="*/ 3858466 h 6858000"/>
              <a:gd name="connsiteX210" fmla="*/ 3670252 w 7472601"/>
              <a:gd name="connsiteY210" fmla="*/ 3622798 h 6858000"/>
              <a:gd name="connsiteX211" fmla="*/ 4440129 w 7472601"/>
              <a:gd name="connsiteY211" fmla="*/ 3448571 h 6858000"/>
              <a:gd name="connsiteX212" fmla="*/ 4856525 w 7472601"/>
              <a:gd name="connsiteY212" fmla="*/ 3915351 h 6858000"/>
              <a:gd name="connsiteX213" fmla="*/ 5059055 w 7472601"/>
              <a:gd name="connsiteY213" fmla="*/ 4108918 h 6858000"/>
              <a:gd name="connsiteX214" fmla="*/ 5290070 w 7472601"/>
              <a:gd name="connsiteY214" fmla="*/ 4263619 h 6858000"/>
              <a:gd name="connsiteX215" fmla="*/ 4834991 w 7472601"/>
              <a:gd name="connsiteY215" fmla="*/ 3830985 h 6858000"/>
              <a:gd name="connsiteX216" fmla="*/ 4440129 w 7472601"/>
              <a:gd name="connsiteY216" fmla="*/ 3448571 h 6858000"/>
              <a:gd name="connsiteX217" fmla="*/ 4441737 w 7472601"/>
              <a:gd name="connsiteY217" fmla="*/ 3399734 h 6858000"/>
              <a:gd name="connsiteX218" fmla="*/ 4431236 w 7472601"/>
              <a:gd name="connsiteY218" fmla="*/ 3400954 h 6858000"/>
              <a:gd name="connsiteX219" fmla="*/ 4557150 w 7472601"/>
              <a:gd name="connsiteY219" fmla="*/ 3510023 h 6858000"/>
              <a:gd name="connsiteX220" fmla="*/ 4856936 w 7472601"/>
              <a:gd name="connsiteY220" fmla="*/ 3809146 h 6858000"/>
              <a:gd name="connsiteX221" fmla="*/ 5111996 w 7472601"/>
              <a:gd name="connsiteY221" fmla="*/ 4065759 h 6858000"/>
              <a:gd name="connsiteX222" fmla="*/ 5388878 w 7472601"/>
              <a:gd name="connsiteY222" fmla="*/ 4300185 h 6858000"/>
              <a:gd name="connsiteX223" fmla="*/ 5425556 w 7472601"/>
              <a:gd name="connsiteY223" fmla="*/ 4308967 h 6858000"/>
              <a:gd name="connsiteX224" fmla="*/ 4943646 w 7472601"/>
              <a:gd name="connsiteY224" fmla="*/ 3822916 h 6858000"/>
              <a:gd name="connsiteX225" fmla="*/ 4594837 w 7472601"/>
              <a:gd name="connsiteY225" fmla="*/ 3532274 h 6858000"/>
              <a:gd name="connsiteX226" fmla="*/ 4441737 w 7472601"/>
              <a:gd name="connsiteY226" fmla="*/ 3399734 h 6858000"/>
              <a:gd name="connsiteX227" fmla="*/ 5425834 w 7472601"/>
              <a:gd name="connsiteY227" fmla="*/ 3162785 h 6858000"/>
              <a:gd name="connsiteX228" fmla="*/ 5401644 w 7472601"/>
              <a:gd name="connsiteY228" fmla="*/ 3617847 h 6858000"/>
              <a:gd name="connsiteX229" fmla="*/ 5467256 w 7472601"/>
              <a:gd name="connsiteY229" fmla="*/ 4175494 h 6858000"/>
              <a:gd name="connsiteX230" fmla="*/ 5448069 w 7472601"/>
              <a:gd name="connsiteY230" fmla="*/ 3567554 h 6858000"/>
              <a:gd name="connsiteX231" fmla="*/ 5425834 w 7472601"/>
              <a:gd name="connsiteY231" fmla="*/ 3162785 h 6858000"/>
              <a:gd name="connsiteX232" fmla="*/ 1318687 w 7472601"/>
              <a:gd name="connsiteY232" fmla="*/ 3113840 h 6858000"/>
              <a:gd name="connsiteX233" fmla="*/ 1066793 w 7472601"/>
              <a:gd name="connsiteY233" fmla="*/ 3212171 h 6858000"/>
              <a:gd name="connsiteX234" fmla="*/ 993319 w 7472601"/>
              <a:gd name="connsiteY234" fmla="*/ 3247648 h 6858000"/>
              <a:gd name="connsiteX235" fmla="*/ 853081 w 7472601"/>
              <a:gd name="connsiteY235" fmla="*/ 3312410 h 6858000"/>
              <a:gd name="connsiteX236" fmla="*/ 805957 w 7472601"/>
              <a:gd name="connsiteY236" fmla="*/ 3330443 h 6858000"/>
              <a:gd name="connsiteX237" fmla="*/ 1318687 w 7472601"/>
              <a:gd name="connsiteY237" fmla="*/ 3113840 h 6858000"/>
              <a:gd name="connsiteX238" fmla="*/ 5453702 w 7472601"/>
              <a:gd name="connsiteY238" fmla="*/ 3090882 h 6858000"/>
              <a:gd name="connsiteX239" fmla="*/ 5480135 w 7472601"/>
              <a:gd name="connsiteY239" fmla="*/ 3565802 h 6858000"/>
              <a:gd name="connsiteX240" fmla="*/ 5499023 w 7472601"/>
              <a:gd name="connsiteY240" fmla="*/ 4166310 h 6858000"/>
              <a:gd name="connsiteX241" fmla="*/ 5547022 w 7472601"/>
              <a:gd name="connsiteY241" fmla="*/ 3607838 h 6858000"/>
              <a:gd name="connsiteX242" fmla="*/ 5515964 w 7472601"/>
              <a:gd name="connsiteY242" fmla="*/ 3378541 h 6858000"/>
              <a:gd name="connsiteX243" fmla="*/ 5453702 w 7472601"/>
              <a:gd name="connsiteY243" fmla="*/ 3090882 h 6858000"/>
              <a:gd name="connsiteX244" fmla="*/ 1238695 w 7472601"/>
              <a:gd name="connsiteY244" fmla="*/ 3076820 h 6858000"/>
              <a:gd name="connsiteX245" fmla="*/ 716371 w 7472601"/>
              <a:gd name="connsiteY245" fmla="*/ 3293249 h 6858000"/>
              <a:gd name="connsiteX246" fmla="*/ 579522 w 7472601"/>
              <a:gd name="connsiteY246" fmla="*/ 3371759 h 6858000"/>
              <a:gd name="connsiteX247" fmla="*/ 600288 w 7472601"/>
              <a:gd name="connsiteY247" fmla="*/ 3365555 h 6858000"/>
              <a:gd name="connsiteX248" fmla="*/ 840692 w 7472601"/>
              <a:gd name="connsiteY248" fmla="*/ 3284921 h 6858000"/>
              <a:gd name="connsiteX249" fmla="*/ 979248 w 7472601"/>
              <a:gd name="connsiteY249" fmla="*/ 3221003 h 6858000"/>
              <a:gd name="connsiteX250" fmla="*/ 1053282 w 7472601"/>
              <a:gd name="connsiteY250" fmla="*/ 3185247 h 6858000"/>
              <a:gd name="connsiteX251" fmla="*/ 1320603 w 7472601"/>
              <a:gd name="connsiteY251" fmla="*/ 3081281 h 6858000"/>
              <a:gd name="connsiteX252" fmla="*/ 1238695 w 7472601"/>
              <a:gd name="connsiteY252" fmla="*/ 3076820 h 6858000"/>
              <a:gd name="connsiteX253" fmla="*/ 5425627 w 7472601"/>
              <a:gd name="connsiteY253" fmla="*/ 2954192 h 6858000"/>
              <a:gd name="connsiteX254" fmla="*/ 5470770 w 7472601"/>
              <a:gd name="connsiteY254" fmla="*/ 3005435 h 6858000"/>
              <a:gd name="connsiteX255" fmla="*/ 5519779 w 7472601"/>
              <a:gd name="connsiteY255" fmla="*/ 4359223 h 6858000"/>
              <a:gd name="connsiteX256" fmla="*/ 5520293 w 7472601"/>
              <a:gd name="connsiteY256" fmla="*/ 4360602 h 6858000"/>
              <a:gd name="connsiteX257" fmla="*/ 5767221 w 7472601"/>
              <a:gd name="connsiteY257" fmla="*/ 4665564 h 6858000"/>
              <a:gd name="connsiteX258" fmla="*/ 6937169 w 7472601"/>
              <a:gd name="connsiteY258" fmla="*/ 4815941 h 6858000"/>
              <a:gd name="connsiteX259" fmla="*/ 6953922 w 7472601"/>
              <a:gd name="connsiteY259" fmla="*/ 4890068 h 6858000"/>
              <a:gd name="connsiteX260" fmla="*/ 6071359 w 7472601"/>
              <a:gd name="connsiteY260" fmla="*/ 4770770 h 6858000"/>
              <a:gd name="connsiteX261" fmla="*/ 6038839 w 7472601"/>
              <a:gd name="connsiteY261" fmla="*/ 4764474 h 6858000"/>
              <a:gd name="connsiteX262" fmla="*/ 6038706 w 7472601"/>
              <a:gd name="connsiteY262" fmla="*/ 4763847 h 6858000"/>
              <a:gd name="connsiteX263" fmla="*/ 6037784 w 7472601"/>
              <a:gd name="connsiteY263" fmla="*/ 4764270 h 6858000"/>
              <a:gd name="connsiteX264" fmla="*/ 6038839 w 7472601"/>
              <a:gd name="connsiteY264" fmla="*/ 4764474 h 6858000"/>
              <a:gd name="connsiteX265" fmla="*/ 6040338 w 7472601"/>
              <a:gd name="connsiteY265" fmla="*/ 4771418 h 6858000"/>
              <a:gd name="connsiteX266" fmla="*/ 6024488 w 7472601"/>
              <a:gd name="connsiteY266" fmla="*/ 4809903 h 6858000"/>
              <a:gd name="connsiteX267" fmla="*/ 5599771 w 7472601"/>
              <a:gd name="connsiteY267" fmla="*/ 5509652 h 6858000"/>
              <a:gd name="connsiteX268" fmla="*/ 5548843 w 7472601"/>
              <a:gd name="connsiteY268" fmla="*/ 5563845 h 6858000"/>
              <a:gd name="connsiteX269" fmla="*/ 5940952 w 7472601"/>
              <a:gd name="connsiteY269" fmla="*/ 6250028 h 6858000"/>
              <a:gd name="connsiteX270" fmla="*/ 6043441 w 7472601"/>
              <a:gd name="connsiteY270" fmla="*/ 6665847 h 6858000"/>
              <a:gd name="connsiteX271" fmla="*/ 6093432 w 7472601"/>
              <a:gd name="connsiteY271" fmla="*/ 6858000 h 6858000"/>
              <a:gd name="connsiteX272" fmla="*/ 6034344 w 7472601"/>
              <a:gd name="connsiteY272" fmla="*/ 6858000 h 6858000"/>
              <a:gd name="connsiteX273" fmla="*/ 6026679 w 7472601"/>
              <a:gd name="connsiteY273" fmla="*/ 6836959 h 6858000"/>
              <a:gd name="connsiteX274" fmla="*/ 5800441 w 7472601"/>
              <a:gd name="connsiteY274" fmla="*/ 6335286 h 6858000"/>
              <a:gd name="connsiteX275" fmla="*/ 5526562 w 7472601"/>
              <a:gd name="connsiteY275" fmla="*/ 5705388 h 6858000"/>
              <a:gd name="connsiteX276" fmla="*/ 5519640 w 7472601"/>
              <a:gd name="connsiteY276" fmla="*/ 5683774 h 6858000"/>
              <a:gd name="connsiteX277" fmla="*/ 5844559 w 7472601"/>
              <a:gd name="connsiteY277" fmla="*/ 6553349 h 6858000"/>
              <a:gd name="connsiteX278" fmla="*/ 5975994 w 7472601"/>
              <a:gd name="connsiteY278" fmla="*/ 6858000 h 6858000"/>
              <a:gd name="connsiteX279" fmla="*/ 5898547 w 7472601"/>
              <a:gd name="connsiteY279" fmla="*/ 6858000 h 6858000"/>
              <a:gd name="connsiteX280" fmla="*/ 5682041 w 7472601"/>
              <a:gd name="connsiteY280" fmla="*/ 6355860 h 6858000"/>
              <a:gd name="connsiteX281" fmla="*/ 5461758 w 7472601"/>
              <a:gd name="connsiteY281" fmla="*/ 5820220 h 6858000"/>
              <a:gd name="connsiteX282" fmla="*/ 5237282 w 7472601"/>
              <a:gd name="connsiteY282" fmla="*/ 6579086 h 6858000"/>
              <a:gd name="connsiteX283" fmla="*/ 5115009 w 7472601"/>
              <a:gd name="connsiteY283" fmla="*/ 6858000 h 6858000"/>
              <a:gd name="connsiteX284" fmla="*/ 5028074 w 7472601"/>
              <a:gd name="connsiteY284" fmla="*/ 6858000 h 6858000"/>
              <a:gd name="connsiteX285" fmla="*/ 5079508 w 7472601"/>
              <a:gd name="connsiteY285" fmla="*/ 6749074 h 6858000"/>
              <a:gd name="connsiteX286" fmla="*/ 5371846 w 7472601"/>
              <a:gd name="connsiteY286" fmla="*/ 5924413 h 6858000"/>
              <a:gd name="connsiteX287" fmla="*/ 5270512 w 7472601"/>
              <a:gd name="connsiteY287" fmla="*/ 6138975 h 6858000"/>
              <a:gd name="connsiteX288" fmla="*/ 5062409 w 7472601"/>
              <a:gd name="connsiteY288" fmla="*/ 6653544 h 6858000"/>
              <a:gd name="connsiteX289" fmla="*/ 5036628 w 7472601"/>
              <a:gd name="connsiteY289" fmla="*/ 6754247 h 6858000"/>
              <a:gd name="connsiteX290" fmla="*/ 5009112 w 7472601"/>
              <a:gd name="connsiteY290" fmla="*/ 6858000 h 6858000"/>
              <a:gd name="connsiteX291" fmla="*/ 4976679 w 7472601"/>
              <a:gd name="connsiteY291" fmla="*/ 6858000 h 6858000"/>
              <a:gd name="connsiteX292" fmla="*/ 5006537 w 7472601"/>
              <a:gd name="connsiteY292" fmla="*/ 6747068 h 6858000"/>
              <a:gd name="connsiteX293" fmla="*/ 5032723 w 7472601"/>
              <a:gd name="connsiteY293" fmla="*/ 6644957 h 6858000"/>
              <a:gd name="connsiteX294" fmla="*/ 5242949 w 7472601"/>
              <a:gd name="connsiteY294" fmla="*/ 6125175 h 6858000"/>
              <a:gd name="connsiteX295" fmla="*/ 5286321 w 7472601"/>
              <a:gd name="connsiteY295" fmla="*/ 6033555 h 6858000"/>
              <a:gd name="connsiteX296" fmla="*/ 5008210 w 7472601"/>
              <a:gd name="connsiteY296" fmla="*/ 6649194 h 6858000"/>
              <a:gd name="connsiteX297" fmla="*/ 4986321 w 7472601"/>
              <a:gd name="connsiteY297" fmla="*/ 6765687 h 6858000"/>
              <a:gd name="connsiteX298" fmla="*/ 4973474 w 7472601"/>
              <a:gd name="connsiteY298" fmla="*/ 6858000 h 6858000"/>
              <a:gd name="connsiteX299" fmla="*/ 4907178 w 7472601"/>
              <a:gd name="connsiteY299" fmla="*/ 6858000 h 6858000"/>
              <a:gd name="connsiteX300" fmla="*/ 4910810 w 7472601"/>
              <a:gd name="connsiteY300" fmla="*/ 6829660 h 6858000"/>
              <a:gd name="connsiteX301" fmla="*/ 4987461 w 7472601"/>
              <a:gd name="connsiteY301" fmla="*/ 6432994 h 6858000"/>
              <a:gd name="connsiteX302" fmla="*/ 5179262 w 7472601"/>
              <a:gd name="connsiteY302" fmla="*/ 6035044 h 6858000"/>
              <a:gd name="connsiteX303" fmla="*/ 4689678 w 7472601"/>
              <a:gd name="connsiteY303" fmla="*/ 6440241 h 6858000"/>
              <a:gd name="connsiteX304" fmla="*/ 4477543 w 7472601"/>
              <a:gd name="connsiteY304" fmla="*/ 6674836 h 6858000"/>
              <a:gd name="connsiteX305" fmla="*/ 4329957 w 7472601"/>
              <a:gd name="connsiteY305" fmla="*/ 6858000 h 6858000"/>
              <a:gd name="connsiteX306" fmla="*/ 4218595 w 7472601"/>
              <a:gd name="connsiteY306" fmla="*/ 6858000 h 6858000"/>
              <a:gd name="connsiteX307" fmla="*/ 4368888 w 7472601"/>
              <a:gd name="connsiteY307" fmla="*/ 6668412 h 6858000"/>
              <a:gd name="connsiteX308" fmla="*/ 4563091 w 7472601"/>
              <a:gd name="connsiteY308" fmla="*/ 6442508 h 6858000"/>
              <a:gd name="connsiteX309" fmla="*/ 5387324 w 7472601"/>
              <a:gd name="connsiteY309" fmla="*/ 5705830 h 6858000"/>
              <a:gd name="connsiteX310" fmla="*/ 5073620 w 7472601"/>
              <a:gd name="connsiteY310" fmla="*/ 5955437 h 6858000"/>
              <a:gd name="connsiteX311" fmla="*/ 4689789 w 7472601"/>
              <a:gd name="connsiteY311" fmla="*/ 6268382 h 6858000"/>
              <a:gd name="connsiteX312" fmla="*/ 4418722 w 7472601"/>
              <a:gd name="connsiteY312" fmla="*/ 6570886 h 6858000"/>
              <a:gd name="connsiteX313" fmla="*/ 4214944 w 7472601"/>
              <a:gd name="connsiteY313" fmla="*/ 6858000 h 6858000"/>
              <a:gd name="connsiteX314" fmla="*/ 4177898 w 7472601"/>
              <a:gd name="connsiteY314" fmla="*/ 6858000 h 6858000"/>
              <a:gd name="connsiteX315" fmla="*/ 4391597 w 7472601"/>
              <a:gd name="connsiteY315" fmla="*/ 6556370 h 6858000"/>
              <a:gd name="connsiteX316" fmla="*/ 4668889 w 7472601"/>
              <a:gd name="connsiteY316" fmla="*/ 6246399 h 6858000"/>
              <a:gd name="connsiteX317" fmla="*/ 5055427 w 7472601"/>
              <a:gd name="connsiteY317" fmla="*/ 5931476 h 6858000"/>
              <a:gd name="connsiteX318" fmla="*/ 5371814 w 7472601"/>
              <a:gd name="connsiteY318" fmla="*/ 5678975 h 6858000"/>
              <a:gd name="connsiteX319" fmla="*/ 4987918 w 7472601"/>
              <a:gd name="connsiteY319" fmla="*/ 5838701 h 6858000"/>
              <a:gd name="connsiteX320" fmla="*/ 4317146 w 7472601"/>
              <a:gd name="connsiteY320" fmla="*/ 6587716 h 6858000"/>
              <a:gd name="connsiteX321" fmla="*/ 4171627 w 7472601"/>
              <a:gd name="connsiteY321" fmla="*/ 6858000 h 6858000"/>
              <a:gd name="connsiteX322" fmla="*/ 4081585 w 7472601"/>
              <a:gd name="connsiteY322" fmla="*/ 6858000 h 6858000"/>
              <a:gd name="connsiteX323" fmla="*/ 4238603 w 7472601"/>
              <a:gd name="connsiteY323" fmla="*/ 6559341 h 6858000"/>
              <a:gd name="connsiteX324" fmla="*/ 4778333 w 7472601"/>
              <a:gd name="connsiteY324" fmla="*/ 5873626 h 6858000"/>
              <a:gd name="connsiteX325" fmla="*/ 5414185 w 7472601"/>
              <a:gd name="connsiteY325" fmla="*/ 5573882 h 6858000"/>
              <a:gd name="connsiteX326" fmla="*/ 5959648 w 7472601"/>
              <a:gd name="connsiteY326" fmla="*/ 4760797 h 6858000"/>
              <a:gd name="connsiteX327" fmla="*/ 5355019 w 7472601"/>
              <a:gd name="connsiteY327" fmla="*/ 4734672 h 6858000"/>
              <a:gd name="connsiteX328" fmla="*/ 5083565 w 7472601"/>
              <a:gd name="connsiteY328" fmla="*/ 5179121 h 6858000"/>
              <a:gd name="connsiteX329" fmla="*/ 4713577 w 7472601"/>
              <a:gd name="connsiteY329" fmla="*/ 5616803 h 6858000"/>
              <a:gd name="connsiteX330" fmla="*/ 3989559 w 7472601"/>
              <a:gd name="connsiteY330" fmla="*/ 6145945 h 6858000"/>
              <a:gd name="connsiteX331" fmla="*/ 3939824 w 7472601"/>
              <a:gd name="connsiteY331" fmla="*/ 6066900 h 6858000"/>
              <a:gd name="connsiteX332" fmla="*/ 4584537 w 7472601"/>
              <a:gd name="connsiteY332" fmla="*/ 5324826 h 6858000"/>
              <a:gd name="connsiteX333" fmla="*/ 5037105 w 7472601"/>
              <a:gd name="connsiteY333" fmla="*/ 5088765 h 6858000"/>
              <a:gd name="connsiteX334" fmla="*/ 5039930 w 7472601"/>
              <a:gd name="connsiteY334" fmla="*/ 5089585 h 6858000"/>
              <a:gd name="connsiteX335" fmla="*/ 5263764 w 7472601"/>
              <a:gd name="connsiteY335" fmla="*/ 4735525 h 6858000"/>
              <a:gd name="connsiteX336" fmla="*/ 4086300 w 7472601"/>
              <a:gd name="connsiteY336" fmla="*/ 4884599 h 6858000"/>
              <a:gd name="connsiteX337" fmla="*/ 4085485 w 7472601"/>
              <a:gd name="connsiteY337" fmla="*/ 4899070 h 6858000"/>
              <a:gd name="connsiteX338" fmla="*/ 3871915 w 7472601"/>
              <a:gd name="connsiteY338" fmla="*/ 5253645 h 6858000"/>
              <a:gd name="connsiteX339" fmla="*/ 3799374 w 7472601"/>
              <a:gd name="connsiteY339" fmla="*/ 5466127 h 6858000"/>
              <a:gd name="connsiteX340" fmla="*/ 3498850 w 7472601"/>
              <a:gd name="connsiteY340" fmla="*/ 6661888 h 6858000"/>
              <a:gd name="connsiteX341" fmla="*/ 3399216 w 7472601"/>
              <a:gd name="connsiteY341" fmla="*/ 6858000 h 6858000"/>
              <a:gd name="connsiteX342" fmla="*/ 3303688 w 7472601"/>
              <a:gd name="connsiteY342" fmla="*/ 6858000 h 6858000"/>
              <a:gd name="connsiteX343" fmla="*/ 3391774 w 7472601"/>
              <a:gd name="connsiteY343" fmla="*/ 6697181 h 6858000"/>
              <a:gd name="connsiteX344" fmla="*/ 3735540 w 7472601"/>
              <a:gd name="connsiteY344" fmla="*/ 5546923 h 6858000"/>
              <a:gd name="connsiteX345" fmla="*/ 3729438 w 7472601"/>
              <a:gd name="connsiteY345" fmla="*/ 5569058 h 6858000"/>
              <a:gd name="connsiteX346" fmla="*/ 3707782 w 7472601"/>
              <a:gd name="connsiteY346" fmla="*/ 5644908 h 6858000"/>
              <a:gd name="connsiteX347" fmla="*/ 3583827 w 7472601"/>
              <a:gd name="connsiteY347" fmla="*/ 6039215 h 6858000"/>
              <a:gd name="connsiteX348" fmla="*/ 3547861 w 7472601"/>
              <a:gd name="connsiteY348" fmla="*/ 6129609 h 6858000"/>
              <a:gd name="connsiteX349" fmla="*/ 3490905 w 7472601"/>
              <a:gd name="connsiteY349" fmla="*/ 6277660 h 6858000"/>
              <a:gd name="connsiteX350" fmla="*/ 3455859 w 7472601"/>
              <a:gd name="connsiteY350" fmla="*/ 6391301 h 6858000"/>
              <a:gd name="connsiteX351" fmla="*/ 3429112 w 7472601"/>
              <a:gd name="connsiteY351" fmla="*/ 6479469 h 6858000"/>
              <a:gd name="connsiteX352" fmla="*/ 3304862 w 7472601"/>
              <a:gd name="connsiteY352" fmla="*/ 6796476 h 6858000"/>
              <a:gd name="connsiteX353" fmla="*/ 3276071 w 7472601"/>
              <a:gd name="connsiteY353" fmla="*/ 6858000 h 6858000"/>
              <a:gd name="connsiteX354" fmla="*/ 3240805 w 7472601"/>
              <a:gd name="connsiteY354" fmla="*/ 6858000 h 6858000"/>
              <a:gd name="connsiteX355" fmla="*/ 3275917 w 7472601"/>
              <a:gd name="connsiteY355" fmla="*/ 6783192 h 6858000"/>
              <a:gd name="connsiteX356" fmla="*/ 3399358 w 7472601"/>
              <a:gd name="connsiteY356" fmla="*/ 6469011 h 6858000"/>
              <a:gd name="connsiteX357" fmla="*/ 3425650 w 7472601"/>
              <a:gd name="connsiteY357" fmla="*/ 6381333 h 6858000"/>
              <a:gd name="connsiteX358" fmla="*/ 3460661 w 7472601"/>
              <a:gd name="connsiteY358" fmla="*/ 6266763 h 6858000"/>
              <a:gd name="connsiteX359" fmla="*/ 3518021 w 7472601"/>
              <a:gd name="connsiteY359" fmla="*/ 6117298 h 6858000"/>
              <a:gd name="connsiteX360" fmla="*/ 3554035 w 7472601"/>
              <a:gd name="connsiteY360" fmla="*/ 6027832 h 6858000"/>
              <a:gd name="connsiteX361" fmla="*/ 3677174 w 7472601"/>
              <a:gd name="connsiteY361" fmla="*/ 5636351 h 6858000"/>
              <a:gd name="connsiteX362" fmla="*/ 3698819 w 7472601"/>
              <a:gd name="connsiteY362" fmla="*/ 5560503 h 6858000"/>
              <a:gd name="connsiteX363" fmla="*/ 3702094 w 7472601"/>
              <a:gd name="connsiteY363" fmla="*/ 5549194 h 6858000"/>
              <a:gd name="connsiteX364" fmla="*/ 3398355 w 7472601"/>
              <a:gd name="connsiteY364" fmla="*/ 6094603 h 6858000"/>
              <a:gd name="connsiteX365" fmla="*/ 3193941 w 7472601"/>
              <a:gd name="connsiteY365" fmla="*/ 6798775 h 6858000"/>
              <a:gd name="connsiteX366" fmla="*/ 3184140 w 7472601"/>
              <a:gd name="connsiteY366" fmla="*/ 6858000 h 6858000"/>
              <a:gd name="connsiteX367" fmla="*/ 3099978 w 7472601"/>
              <a:gd name="connsiteY367" fmla="*/ 6858000 h 6858000"/>
              <a:gd name="connsiteX368" fmla="*/ 3101556 w 7472601"/>
              <a:gd name="connsiteY368" fmla="*/ 6843337 h 6858000"/>
              <a:gd name="connsiteX369" fmla="*/ 3370162 w 7472601"/>
              <a:gd name="connsiteY369" fmla="*/ 5785550 h 6858000"/>
              <a:gd name="connsiteX370" fmla="*/ 3746477 w 7472601"/>
              <a:gd name="connsiteY370" fmla="*/ 5377889 h 6858000"/>
              <a:gd name="connsiteX371" fmla="*/ 3863399 w 7472601"/>
              <a:gd name="connsiteY371" fmla="*/ 5087257 h 6858000"/>
              <a:gd name="connsiteX372" fmla="*/ 3968712 w 7472601"/>
              <a:gd name="connsiteY372" fmla="*/ 4913989 h 6858000"/>
              <a:gd name="connsiteX373" fmla="*/ 2792390 w 7472601"/>
              <a:gd name="connsiteY373" fmla="*/ 5382974 h 6858000"/>
              <a:gd name="connsiteX374" fmla="*/ 2714982 w 7472601"/>
              <a:gd name="connsiteY374" fmla="*/ 5427051 h 6858000"/>
              <a:gd name="connsiteX375" fmla="*/ 2813361 w 7472601"/>
              <a:gd name="connsiteY375" fmla="*/ 6023912 h 6858000"/>
              <a:gd name="connsiteX376" fmla="*/ 2688430 w 7472601"/>
              <a:gd name="connsiteY376" fmla="*/ 6801564 h 6858000"/>
              <a:gd name="connsiteX377" fmla="*/ 2629626 w 7472601"/>
              <a:gd name="connsiteY377" fmla="*/ 6763394 h 6858000"/>
              <a:gd name="connsiteX378" fmla="*/ 2565328 w 7472601"/>
              <a:gd name="connsiteY378" fmla="*/ 5516399 h 6858000"/>
              <a:gd name="connsiteX379" fmla="*/ 1922999 w 7472601"/>
              <a:gd name="connsiteY379" fmla="*/ 5980343 h 6858000"/>
              <a:gd name="connsiteX380" fmla="*/ 1950261 w 7472601"/>
              <a:gd name="connsiteY380" fmla="*/ 6405858 h 6858000"/>
              <a:gd name="connsiteX381" fmla="*/ 2365554 w 7472601"/>
              <a:gd name="connsiteY381" fmla="*/ 6759107 h 6858000"/>
              <a:gd name="connsiteX382" fmla="*/ 2424142 w 7472601"/>
              <a:gd name="connsiteY382" fmla="*/ 6858000 h 6858000"/>
              <a:gd name="connsiteX383" fmla="*/ 2395994 w 7472601"/>
              <a:gd name="connsiteY383" fmla="*/ 6858000 h 6858000"/>
              <a:gd name="connsiteX384" fmla="*/ 2392863 w 7472601"/>
              <a:gd name="connsiteY384" fmla="*/ 6852964 h 6858000"/>
              <a:gd name="connsiteX385" fmla="*/ 2017589 w 7472601"/>
              <a:gd name="connsiteY385" fmla="*/ 6493982 h 6858000"/>
              <a:gd name="connsiteX386" fmla="*/ 2147336 w 7472601"/>
              <a:gd name="connsiteY386" fmla="*/ 6594052 h 6858000"/>
              <a:gd name="connsiteX387" fmla="*/ 2207047 w 7472601"/>
              <a:gd name="connsiteY387" fmla="*/ 6654540 h 6858000"/>
              <a:gd name="connsiteX388" fmla="*/ 2299106 w 7472601"/>
              <a:gd name="connsiteY388" fmla="*/ 6778931 h 6858000"/>
              <a:gd name="connsiteX389" fmla="*/ 2314430 w 7472601"/>
              <a:gd name="connsiteY389" fmla="*/ 6801144 h 6858000"/>
              <a:gd name="connsiteX390" fmla="*/ 2352406 w 7472601"/>
              <a:gd name="connsiteY390" fmla="*/ 6858000 h 6858000"/>
              <a:gd name="connsiteX391" fmla="*/ 2314492 w 7472601"/>
              <a:gd name="connsiteY391" fmla="*/ 6858000 h 6858000"/>
              <a:gd name="connsiteX392" fmla="*/ 2288095 w 7472601"/>
              <a:gd name="connsiteY392" fmla="*/ 6818030 h 6858000"/>
              <a:gd name="connsiteX393" fmla="*/ 2272768 w 7472601"/>
              <a:gd name="connsiteY393" fmla="*/ 6795822 h 6858000"/>
              <a:gd name="connsiteX394" fmla="*/ 2182715 w 7472601"/>
              <a:gd name="connsiteY394" fmla="*/ 6675071 h 6858000"/>
              <a:gd name="connsiteX395" fmla="*/ 2032061 w 7472601"/>
              <a:gd name="connsiteY395" fmla="*/ 6541380 h 6858000"/>
              <a:gd name="connsiteX396" fmla="*/ 2257220 w 7472601"/>
              <a:gd name="connsiteY396" fmla="*/ 6826257 h 6858000"/>
              <a:gd name="connsiteX397" fmla="*/ 2281324 w 7472601"/>
              <a:gd name="connsiteY397" fmla="*/ 6858000 h 6858000"/>
              <a:gd name="connsiteX398" fmla="*/ 2242860 w 7472601"/>
              <a:gd name="connsiteY398" fmla="*/ 6858000 h 6858000"/>
              <a:gd name="connsiteX399" fmla="*/ 2232818 w 7472601"/>
              <a:gd name="connsiteY399" fmla="*/ 6844926 h 6858000"/>
              <a:gd name="connsiteX400" fmla="*/ 1990172 w 7472601"/>
              <a:gd name="connsiteY400" fmla="*/ 6542121 h 6858000"/>
              <a:gd name="connsiteX401" fmla="*/ 2124090 w 7472601"/>
              <a:gd name="connsiteY401" fmla="*/ 6761017 h 6858000"/>
              <a:gd name="connsiteX402" fmla="*/ 2200380 w 7472601"/>
              <a:gd name="connsiteY402" fmla="*/ 6858000 h 6858000"/>
              <a:gd name="connsiteX403" fmla="*/ 2147507 w 7472601"/>
              <a:gd name="connsiteY403" fmla="*/ 6858000 h 6858000"/>
              <a:gd name="connsiteX404" fmla="*/ 2070668 w 7472601"/>
              <a:gd name="connsiteY404" fmla="*/ 6761520 h 6858000"/>
              <a:gd name="connsiteX405" fmla="*/ 1975142 w 7472601"/>
              <a:gd name="connsiteY405" fmla="*/ 6585570 h 6858000"/>
              <a:gd name="connsiteX406" fmla="*/ 2050035 w 7472601"/>
              <a:gd name="connsiteY406" fmla="*/ 6813345 h 6858000"/>
              <a:gd name="connsiteX407" fmla="*/ 2063025 w 7472601"/>
              <a:gd name="connsiteY407" fmla="*/ 6858000 h 6858000"/>
              <a:gd name="connsiteX408" fmla="*/ 2021675 w 7472601"/>
              <a:gd name="connsiteY408" fmla="*/ 6858000 h 6858000"/>
              <a:gd name="connsiteX409" fmla="*/ 2019308 w 7472601"/>
              <a:gd name="connsiteY409" fmla="*/ 6847118 h 6858000"/>
              <a:gd name="connsiteX410" fmla="*/ 1938835 w 7472601"/>
              <a:gd name="connsiteY410" fmla="*/ 6551160 h 6858000"/>
              <a:gd name="connsiteX411" fmla="*/ 1953230 w 7472601"/>
              <a:gd name="connsiteY411" fmla="*/ 6759699 h 6858000"/>
              <a:gd name="connsiteX412" fmla="*/ 1956763 w 7472601"/>
              <a:gd name="connsiteY412" fmla="*/ 6778191 h 6858000"/>
              <a:gd name="connsiteX413" fmla="*/ 1967925 w 7472601"/>
              <a:gd name="connsiteY413" fmla="*/ 6858000 h 6858000"/>
              <a:gd name="connsiteX414" fmla="*/ 1936622 w 7472601"/>
              <a:gd name="connsiteY414" fmla="*/ 6858000 h 6858000"/>
              <a:gd name="connsiteX415" fmla="*/ 1926261 w 7472601"/>
              <a:gd name="connsiteY415" fmla="*/ 6784064 h 6858000"/>
              <a:gd name="connsiteX416" fmla="*/ 1922724 w 7472601"/>
              <a:gd name="connsiteY416" fmla="*/ 6765577 h 6858000"/>
              <a:gd name="connsiteX417" fmla="*/ 1904650 w 7472601"/>
              <a:gd name="connsiteY417" fmla="*/ 6639616 h 6858000"/>
              <a:gd name="connsiteX418" fmla="*/ 1885273 w 7472601"/>
              <a:gd name="connsiteY418" fmla="*/ 6858000 h 6858000"/>
              <a:gd name="connsiteX419" fmla="*/ 1854363 w 7472601"/>
              <a:gd name="connsiteY419" fmla="*/ 6858000 h 6858000"/>
              <a:gd name="connsiteX420" fmla="*/ 1880391 w 7472601"/>
              <a:gd name="connsiteY420" fmla="*/ 6603796 h 6858000"/>
              <a:gd name="connsiteX421" fmla="*/ 1818273 w 7472601"/>
              <a:gd name="connsiteY421" fmla="*/ 6715729 h 6858000"/>
              <a:gd name="connsiteX422" fmla="*/ 1794691 w 7472601"/>
              <a:gd name="connsiteY422" fmla="*/ 6843239 h 6858000"/>
              <a:gd name="connsiteX423" fmla="*/ 1794914 w 7472601"/>
              <a:gd name="connsiteY423" fmla="*/ 6858000 h 6858000"/>
              <a:gd name="connsiteX424" fmla="*/ 1746128 w 7472601"/>
              <a:gd name="connsiteY424" fmla="*/ 6858000 h 6858000"/>
              <a:gd name="connsiteX425" fmla="*/ 1753934 w 7472601"/>
              <a:gd name="connsiteY425" fmla="*/ 6724796 h 6858000"/>
              <a:gd name="connsiteX426" fmla="*/ 1792053 w 7472601"/>
              <a:gd name="connsiteY426" fmla="*/ 6572396 h 6858000"/>
              <a:gd name="connsiteX427" fmla="*/ 1862248 w 7472601"/>
              <a:gd name="connsiteY427" fmla="*/ 6266397 h 6858000"/>
              <a:gd name="connsiteX428" fmla="*/ 1862250 w 7472601"/>
              <a:gd name="connsiteY428" fmla="*/ 6033531 h 6858000"/>
              <a:gd name="connsiteX429" fmla="*/ 1211999 w 7472601"/>
              <a:gd name="connsiteY429" fmla="*/ 6683610 h 6858000"/>
              <a:gd name="connsiteX430" fmla="*/ 1213266 w 7472601"/>
              <a:gd name="connsiteY430" fmla="*/ 6691947 h 6858000"/>
              <a:gd name="connsiteX431" fmla="*/ 1203370 w 7472601"/>
              <a:gd name="connsiteY431" fmla="*/ 6850676 h 6858000"/>
              <a:gd name="connsiteX432" fmla="*/ 1203671 w 7472601"/>
              <a:gd name="connsiteY432" fmla="*/ 6858000 h 6858000"/>
              <a:gd name="connsiteX433" fmla="*/ 1143180 w 7472601"/>
              <a:gd name="connsiteY433" fmla="*/ 6858000 h 6858000"/>
              <a:gd name="connsiteX434" fmla="*/ 1142176 w 7472601"/>
              <a:gd name="connsiteY434" fmla="*/ 6766045 h 6858000"/>
              <a:gd name="connsiteX435" fmla="*/ 1067484 w 7472601"/>
              <a:gd name="connsiteY435" fmla="*/ 6858000 h 6858000"/>
              <a:gd name="connsiteX436" fmla="*/ 953928 w 7472601"/>
              <a:gd name="connsiteY436" fmla="*/ 6858000 h 6858000"/>
              <a:gd name="connsiteX437" fmla="*/ 959715 w 7472601"/>
              <a:gd name="connsiteY437" fmla="*/ 6850185 h 6858000"/>
              <a:gd name="connsiteX438" fmla="*/ 1483788 w 7472601"/>
              <a:gd name="connsiteY438" fmla="*/ 6259174 h 6858000"/>
              <a:gd name="connsiteX439" fmla="*/ 1100671 w 7472601"/>
              <a:gd name="connsiteY439" fmla="*/ 6252137 h 6858000"/>
              <a:gd name="connsiteX440" fmla="*/ 1090144 w 7472601"/>
              <a:gd name="connsiteY440" fmla="*/ 6256748 h 6858000"/>
              <a:gd name="connsiteX441" fmla="*/ 1095872 w 7472601"/>
              <a:gd name="connsiteY441" fmla="*/ 6271892 h 6858000"/>
              <a:gd name="connsiteX442" fmla="*/ 262785 w 7472601"/>
              <a:gd name="connsiteY442" fmla="*/ 6845450 h 6858000"/>
              <a:gd name="connsiteX443" fmla="*/ 209968 w 7472601"/>
              <a:gd name="connsiteY443" fmla="*/ 6770713 h 6858000"/>
              <a:gd name="connsiteX444" fmla="*/ 873460 w 7472601"/>
              <a:gd name="connsiteY444" fmla="*/ 6253768 h 6858000"/>
              <a:gd name="connsiteX445" fmla="*/ 192686 w 7472601"/>
              <a:gd name="connsiteY445" fmla="*/ 5849257 h 6858000"/>
              <a:gd name="connsiteX446" fmla="*/ 4696 w 7472601"/>
              <a:gd name="connsiteY446" fmla="*/ 5697668 h 6858000"/>
              <a:gd name="connsiteX447" fmla="*/ 0 w 7472601"/>
              <a:gd name="connsiteY447" fmla="*/ 5689984 h 6858000"/>
              <a:gd name="connsiteX448" fmla="*/ 0 w 7472601"/>
              <a:gd name="connsiteY448" fmla="*/ 5513472 h 6858000"/>
              <a:gd name="connsiteX449" fmla="*/ 174101 w 7472601"/>
              <a:gd name="connsiteY449" fmla="*/ 5620277 h 6858000"/>
              <a:gd name="connsiteX450" fmla="*/ 891800 w 7472601"/>
              <a:gd name="connsiteY450" fmla="*/ 6036935 h 6858000"/>
              <a:gd name="connsiteX451" fmla="*/ 1072219 w 7472601"/>
              <a:gd name="connsiteY451" fmla="*/ 6169443 h 6858000"/>
              <a:gd name="connsiteX452" fmla="*/ 1074117 w 7472601"/>
              <a:gd name="connsiteY452" fmla="*/ 6170301 h 6858000"/>
              <a:gd name="connsiteX453" fmla="*/ 1083114 w 7472601"/>
              <a:gd name="connsiteY453" fmla="*/ 6174131 h 6858000"/>
              <a:gd name="connsiteX454" fmla="*/ 1543010 w 7472601"/>
              <a:gd name="connsiteY454" fmla="*/ 6191140 h 6858000"/>
              <a:gd name="connsiteX455" fmla="*/ 1551080 w 7472601"/>
              <a:gd name="connsiteY455" fmla="*/ 6195006 h 6858000"/>
              <a:gd name="connsiteX456" fmla="*/ 2345443 w 7472601"/>
              <a:gd name="connsiteY456" fmla="*/ 5549882 h 6858000"/>
              <a:gd name="connsiteX457" fmla="*/ 1721499 w 7472601"/>
              <a:gd name="connsiteY457" fmla="*/ 5599969 h 6858000"/>
              <a:gd name="connsiteX458" fmla="*/ 767716 w 7472601"/>
              <a:gd name="connsiteY458" fmla="*/ 5472768 h 6858000"/>
              <a:gd name="connsiteX459" fmla="*/ 722147 w 7472601"/>
              <a:gd name="connsiteY459" fmla="*/ 5393091 h 6858000"/>
              <a:gd name="connsiteX460" fmla="*/ 1485552 w 7472601"/>
              <a:gd name="connsiteY460" fmla="*/ 5313202 h 6858000"/>
              <a:gd name="connsiteX461" fmla="*/ 2143004 w 7472601"/>
              <a:gd name="connsiteY461" fmla="*/ 5402420 h 6858000"/>
              <a:gd name="connsiteX462" fmla="*/ 1933391 w 7472601"/>
              <a:gd name="connsiteY462" fmla="*/ 5156971 h 6858000"/>
              <a:gd name="connsiteX463" fmla="*/ 1827118 w 7472601"/>
              <a:gd name="connsiteY463" fmla="*/ 4968410 h 6858000"/>
              <a:gd name="connsiteX464" fmla="*/ 1837349 w 7472601"/>
              <a:gd name="connsiteY464" fmla="*/ 4956357 h 6858000"/>
              <a:gd name="connsiteX465" fmla="*/ 2162835 w 7472601"/>
              <a:gd name="connsiteY465" fmla="*/ 5187853 h 6858000"/>
              <a:gd name="connsiteX466" fmla="*/ 2257167 w 7472601"/>
              <a:gd name="connsiteY466" fmla="*/ 5462123 h 6858000"/>
              <a:gd name="connsiteX467" fmla="*/ 2261598 w 7472601"/>
              <a:gd name="connsiteY467" fmla="*/ 5467998 h 6858000"/>
              <a:gd name="connsiteX468" fmla="*/ 2437177 w 7472601"/>
              <a:gd name="connsiteY468" fmla="*/ 5479608 h 6858000"/>
              <a:gd name="connsiteX469" fmla="*/ 2445247 w 7472601"/>
              <a:gd name="connsiteY469" fmla="*/ 5483476 h 6858000"/>
              <a:gd name="connsiteX470" fmla="*/ 2743626 w 7472601"/>
              <a:gd name="connsiteY470" fmla="*/ 5304819 h 6858000"/>
              <a:gd name="connsiteX471" fmla="*/ 3048102 w 7472601"/>
              <a:gd name="connsiteY471" fmla="*/ 5150595 h 6858000"/>
              <a:gd name="connsiteX472" fmla="*/ 1799414 w 7472601"/>
              <a:gd name="connsiteY472" fmla="*/ 4694732 h 6858000"/>
              <a:gd name="connsiteX473" fmla="*/ 1771735 w 7472601"/>
              <a:gd name="connsiteY473" fmla="*/ 4619929 h 6858000"/>
              <a:gd name="connsiteX474" fmla="*/ 3104273 w 7472601"/>
              <a:gd name="connsiteY474" fmla="*/ 5076159 h 6858000"/>
              <a:gd name="connsiteX475" fmla="*/ 3113245 w 7472601"/>
              <a:gd name="connsiteY475" fmla="*/ 5090705 h 6858000"/>
              <a:gd name="connsiteX476" fmla="*/ 3126294 w 7472601"/>
              <a:gd name="connsiteY476" fmla="*/ 5114400 h 6858000"/>
              <a:gd name="connsiteX477" fmla="*/ 3937433 w 7472601"/>
              <a:gd name="connsiteY477" fmla="*/ 4830473 h 6858000"/>
              <a:gd name="connsiteX478" fmla="*/ 3590475 w 7472601"/>
              <a:gd name="connsiteY478" fmla="*/ 4597974 h 6858000"/>
              <a:gd name="connsiteX479" fmla="*/ 3100264 w 7472601"/>
              <a:gd name="connsiteY479" fmla="*/ 4579845 h 6858000"/>
              <a:gd name="connsiteX480" fmla="*/ 2183576 w 7472601"/>
              <a:gd name="connsiteY480" fmla="*/ 4227150 h 6858000"/>
              <a:gd name="connsiteX481" fmla="*/ 2151029 w 7472601"/>
              <a:gd name="connsiteY481" fmla="*/ 4146947 h 6858000"/>
              <a:gd name="connsiteX482" fmla="*/ 3563434 w 7472601"/>
              <a:gd name="connsiteY482" fmla="*/ 4469115 h 6858000"/>
              <a:gd name="connsiteX483" fmla="*/ 3177952 w 7472601"/>
              <a:gd name="connsiteY483" fmla="*/ 3657386 h 6858000"/>
              <a:gd name="connsiteX484" fmla="*/ 3189263 w 7472601"/>
              <a:gd name="connsiteY484" fmla="*/ 3625726 h 6858000"/>
              <a:gd name="connsiteX485" fmla="*/ 3560912 w 7472601"/>
              <a:gd name="connsiteY485" fmla="*/ 4079863 h 6858000"/>
              <a:gd name="connsiteX486" fmla="*/ 3626636 w 7472601"/>
              <a:gd name="connsiteY486" fmla="*/ 4512230 h 6858000"/>
              <a:gd name="connsiteX487" fmla="*/ 3653088 w 7472601"/>
              <a:gd name="connsiteY487" fmla="*/ 4521417 h 6858000"/>
              <a:gd name="connsiteX488" fmla="*/ 3988128 w 7472601"/>
              <a:gd name="connsiteY488" fmla="*/ 4817267 h 6858000"/>
              <a:gd name="connsiteX489" fmla="*/ 4830582 w 7472601"/>
              <a:gd name="connsiteY489" fmla="*/ 4676000 h 6858000"/>
              <a:gd name="connsiteX490" fmla="*/ 4830100 w 7472601"/>
              <a:gd name="connsiteY490" fmla="*/ 4675554 h 6858000"/>
              <a:gd name="connsiteX491" fmla="*/ 4036318 w 7472601"/>
              <a:gd name="connsiteY491" fmla="*/ 4147013 h 6858000"/>
              <a:gd name="connsiteX492" fmla="*/ 3432098 w 7472601"/>
              <a:gd name="connsiteY492" fmla="*/ 3537312 h 6858000"/>
              <a:gd name="connsiteX493" fmla="*/ 3446761 w 7472601"/>
              <a:gd name="connsiteY493" fmla="*/ 3461278 h 6858000"/>
              <a:gd name="connsiteX494" fmla="*/ 4419733 w 7472601"/>
              <a:gd name="connsiteY494" fmla="*/ 3963555 h 6858000"/>
              <a:gd name="connsiteX495" fmla="*/ 4781371 w 7472601"/>
              <a:gd name="connsiteY495" fmla="*/ 4458604 h 6858000"/>
              <a:gd name="connsiteX496" fmla="*/ 4780440 w 7472601"/>
              <a:gd name="connsiteY496" fmla="*/ 4470290 h 6858000"/>
              <a:gd name="connsiteX497" fmla="*/ 4898954 w 7472601"/>
              <a:gd name="connsiteY497" fmla="*/ 4662092 h 6858000"/>
              <a:gd name="connsiteX498" fmla="*/ 4900699 w 7472601"/>
              <a:gd name="connsiteY498" fmla="*/ 4670867 h 6858000"/>
              <a:gd name="connsiteX499" fmla="*/ 5714511 w 7472601"/>
              <a:gd name="connsiteY499" fmla="*/ 4663483 h 6858000"/>
              <a:gd name="connsiteX500" fmla="*/ 5464793 w 7472601"/>
              <a:gd name="connsiteY500" fmla="*/ 4393556 h 6858000"/>
              <a:gd name="connsiteX501" fmla="*/ 5461897 w 7472601"/>
              <a:gd name="connsiteY501" fmla="*/ 4390879 h 6858000"/>
              <a:gd name="connsiteX502" fmla="*/ 4294126 w 7472601"/>
              <a:gd name="connsiteY502" fmla="*/ 3303048 h 6858000"/>
              <a:gd name="connsiteX503" fmla="*/ 4305321 w 7472601"/>
              <a:gd name="connsiteY503" fmla="*/ 3256953 h 6858000"/>
              <a:gd name="connsiteX504" fmla="*/ 4949299 w 7472601"/>
              <a:gd name="connsiteY504" fmla="*/ 3766336 h 6858000"/>
              <a:gd name="connsiteX505" fmla="*/ 5291452 w 7472601"/>
              <a:gd name="connsiteY505" fmla="*/ 4076801 h 6858000"/>
              <a:gd name="connsiteX506" fmla="*/ 5434998 w 7472601"/>
              <a:gd name="connsiteY506" fmla="*/ 4254100 h 6858000"/>
              <a:gd name="connsiteX507" fmla="*/ 5351015 w 7472601"/>
              <a:gd name="connsiteY507" fmla="*/ 3760989 h 6858000"/>
              <a:gd name="connsiteX508" fmla="*/ 5413780 w 7472601"/>
              <a:gd name="connsiteY508" fmla="*/ 2966265 h 6858000"/>
              <a:gd name="connsiteX509" fmla="*/ 5425627 w 7472601"/>
              <a:gd name="connsiteY509" fmla="*/ 2954192 h 6858000"/>
              <a:gd name="connsiteX510" fmla="*/ 6604735 w 7472601"/>
              <a:gd name="connsiteY510" fmla="*/ 2041381 h 6858000"/>
              <a:gd name="connsiteX511" fmla="*/ 7204487 w 7472601"/>
              <a:gd name="connsiteY511" fmla="*/ 2742112 h 6858000"/>
              <a:gd name="connsiteX512" fmla="*/ 7131592 w 7472601"/>
              <a:gd name="connsiteY512" fmla="*/ 2672096 h 6858000"/>
              <a:gd name="connsiteX513" fmla="*/ 6996344 w 7472601"/>
              <a:gd name="connsiteY513" fmla="*/ 2518310 h 6858000"/>
              <a:gd name="connsiteX514" fmla="*/ 6735495 w 7472601"/>
              <a:gd name="connsiteY514" fmla="*/ 2196890 h 6858000"/>
              <a:gd name="connsiteX515" fmla="*/ 6721901 w 7472601"/>
              <a:gd name="connsiteY515" fmla="*/ 2179274 h 6858000"/>
              <a:gd name="connsiteX516" fmla="*/ 6604735 w 7472601"/>
              <a:gd name="connsiteY516" fmla="*/ 2041381 h 6858000"/>
              <a:gd name="connsiteX517" fmla="*/ 6591670 w 7472601"/>
              <a:gd name="connsiteY517" fmla="*/ 1988277 h 6858000"/>
              <a:gd name="connsiteX518" fmla="*/ 6747349 w 7472601"/>
              <a:gd name="connsiteY518" fmla="*/ 2160069 h 6858000"/>
              <a:gd name="connsiteX519" fmla="*/ 6760943 w 7472601"/>
              <a:gd name="connsiteY519" fmla="*/ 2177686 h 6858000"/>
              <a:gd name="connsiteX520" fmla="*/ 7021065 w 7472601"/>
              <a:gd name="connsiteY520" fmla="*/ 2498102 h 6858000"/>
              <a:gd name="connsiteX521" fmla="*/ 7155223 w 7472601"/>
              <a:gd name="connsiteY521" fmla="*/ 2650386 h 6858000"/>
              <a:gd name="connsiteX522" fmla="*/ 7203167 w 7472601"/>
              <a:gd name="connsiteY522" fmla="*/ 2697288 h 6858000"/>
              <a:gd name="connsiteX523" fmla="*/ 6937703 w 7472601"/>
              <a:gd name="connsiteY523" fmla="*/ 2321981 h 6858000"/>
              <a:gd name="connsiteX524" fmla="*/ 6591670 w 7472601"/>
              <a:gd name="connsiteY524" fmla="*/ 1988277 h 6858000"/>
              <a:gd name="connsiteX525" fmla="*/ 5798671 w 7472601"/>
              <a:gd name="connsiteY525" fmla="*/ 1981601 h 6858000"/>
              <a:gd name="connsiteX526" fmla="*/ 5754709 w 7472601"/>
              <a:gd name="connsiteY526" fmla="*/ 2071454 h 6858000"/>
              <a:gd name="connsiteX527" fmla="*/ 5763044 w 7472601"/>
              <a:gd name="connsiteY527" fmla="*/ 2842206 h 6858000"/>
              <a:gd name="connsiteX528" fmla="*/ 5764974 w 7472601"/>
              <a:gd name="connsiteY528" fmla="*/ 2799609 h 6858000"/>
              <a:gd name="connsiteX529" fmla="*/ 5767665 w 7472601"/>
              <a:gd name="connsiteY529" fmla="*/ 2666409 h 6858000"/>
              <a:gd name="connsiteX530" fmla="*/ 5763055 w 7472601"/>
              <a:gd name="connsiteY530" fmla="*/ 2579705 h 6858000"/>
              <a:gd name="connsiteX531" fmla="*/ 5758079 w 7472601"/>
              <a:gd name="connsiteY531" fmla="*/ 2492508 h 6858000"/>
              <a:gd name="connsiteX532" fmla="*/ 5779325 w 7472601"/>
              <a:gd name="connsiteY532" fmla="*/ 2197069 h 6858000"/>
              <a:gd name="connsiteX533" fmla="*/ 5798671 w 7472601"/>
              <a:gd name="connsiteY533" fmla="*/ 1981601 h 6858000"/>
              <a:gd name="connsiteX534" fmla="*/ 5829202 w 7472601"/>
              <a:gd name="connsiteY534" fmla="*/ 1971679 h 6858000"/>
              <a:gd name="connsiteX535" fmla="*/ 5809558 w 7472601"/>
              <a:gd name="connsiteY535" fmla="*/ 2198043 h 6858000"/>
              <a:gd name="connsiteX536" fmla="*/ 5788653 w 7472601"/>
              <a:gd name="connsiteY536" fmla="*/ 2489430 h 6858000"/>
              <a:gd name="connsiteX537" fmla="*/ 5793439 w 7472601"/>
              <a:gd name="connsiteY537" fmla="*/ 2575235 h 6858000"/>
              <a:gd name="connsiteX538" fmla="*/ 5796837 w 7472601"/>
              <a:gd name="connsiteY538" fmla="*/ 2637633 h 6858000"/>
              <a:gd name="connsiteX539" fmla="*/ 5818614 w 7472601"/>
              <a:gd name="connsiteY539" fmla="*/ 2473055 h 6858000"/>
              <a:gd name="connsiteX540" fmla="*/ 5829202 w 7472601"/>
              <a:gd name="connsiteY540" fmla="*/ 1971679 h 6858000"/>
              <a:gd name="connsiteX541" fmla="*/ 5911389 w 7472601"/>
              <a:gd name="connsiteY541" fmla="*/ 1898371 h 6858000"/>
              <a:gd name="connsiteX542" fmla="*/ 6237627 w 7472601"/>
              <a:gd name="connsiteY542" fmla="*/ 2231921 h 6858000"/>
              <a:gd name="connsiteX543" fmla="*/ 5911389 w 7472601"/>
              <a:gd name="connsiteY543" fmla="*/ 1898371 h 6858000"/>
              <a:gd name="connsiteX544" fmla="*/ 6944437 w 7472601"/>
              <a:gd name="connsiteY544" fmla="*/ 1575402 h 6858000"/>
              <a:gd name="connsiteX545" fmla="*/ 6304730 w 7472601"/>
              <a:gd name="connsiteY545" fmla="*/ 1766654 h 6858000"/>
              <a:gd name="connsiteX546" fmla="*/ 6944437 w 7472601"/>
              <a:gd name="connsiteY546" fmla="*/ 1575402 h 6858000"/>
              <a:gd name="connsiteX547" fmla="*/ 7019523 w 7472601"/>
              <a:gd name="connsiteY547" fmla="*/ 1519450 h 6858000"/>
              <a:gd name="connsiteX548" fmla="*/ 6298091 w 7472601"/>
              <a:gd name="connsiteY548" fmla="*/ 1737122 h 6858000"/>
              <a:gd name="connsiteX549" fmla="*/ 7019523 w 7472601"/>
              <a:gd name="connsiteY549" fmla="*/ 1519450 h 6858000"/>
              <a:gd name="connsiteX550" fmla="*/ 2399523 w 7472601"/>
              <a:gd name="connsiteY550" fmla="*/ 1428234 h 6858000"/>
              <a:gd name="connsiteX551" fmla="*/ 2224982 w 7472601"/>
              <a:gd name="connsiteY551" fmla="*/ 1826201 h 6858000"/>
              <a:gd name="connsiteX552" fmla="*/ 2096099 w 7472601"/>
              <a:gd name="connsiteY552" fmla="*/ 2345900 h 6858000"/>
              <a:gd name="connsiteX553" fmla="*/ 2283317 w 7472601"/>
              <a:gd name="connsiteY553" fmla="*/ 1796925 h 6858000"/>
              <a:gd name="connsiteX554" fmla="*/ 2399523 w 7472601"/>
              <a:gd name="connsiteY554" fmla="*/ 1428234 h 6858000"/>
              <a:gd name="connsiteX555" fmla="*/ 2448558 w 7472601"/>
              <a:gd name="connsiteY555" fmla="*/ 1373435 h 6858000"/>
              <a:gd name="connsiteX556" fmla="*/ 2312521 w 7472601"/>
              <a:gd name="connsiteY556" fmla="*/ 1806140 h 6858000"/>
              <a:gd name="connsiteX557" fmla="*/ 2127533 w 7472601"/>
              <a:gd name="connsiteY557" fmla="*/ 2348380 h 6858000"/>
              <a:gd name="connsiteX558" fmla="*/ 2358080 w 7472601"/>
              <a:gd name="connsiteY558" fmla="*/ 1866134 h 6858000"/>
              <a:gd name="connsiteX559" fmla="*/ 2407436 w 7472601"/>
              <a:gd name="connsiteY559" fmla="*/ 1651070 h 6858000"/>
              <a:gd name="connsiteX560" fmla="*/ 2448558 w 7472601"/>
              <a:gd name="connsiteY560" fmla="*/ 1373435 h 6858000"/>
              <a:gd name="connsiteX561" fmla="*/ 278707 w 7472601"/>
              <a:gd name="connsiteY561" fmla="*/ 1352270 h 6858000"/>
              <a:gd name="connsiteX562" fmla="*/ 321570 w 7472601"/>
              <a:gd name="connsiteY562" fmla="*/ 1861610 h 6858000"/>
              <a:gd name="connsiteX563" fmla="*/ 294281 w 7472601"/>
              <a:gd name="connsiteY563" fmla="*/ 1440658 h 6858000"/>
              <a:gd name="connsiteX564" fmla="*/ 278707 w 7472601"/>
              <a:gd name="connsiteY564" fmla="*/ 1352270 h 6858000"/>
              <a:gd name="connsiteX565" fmla="*/ 1423821 w 7472601"/>
              <a:gd name="connsiteY565" fmla="*/ 1351958 h 6858000"/>
              <a:gd name="connsiteX566" fmla="*/ 1638521 w 7472601"/>
              <a:gd name="connsiteY566" fmla="*/ 1908470 h 6858000"/>
              <a:gd name="connsiteX567" fmla="*/ 1754199 w 7472601"/>
              <a:gd name="connsiteY567" fmla="*/ 2149284 h 6858000"/>
              <a:gd name="connsiteX568" fmla="*/ 1908359 w 7472601"/>
              <a:gd name="connsiteY568" fmla="*/ 2364988 h 6858000"/>
              <a:gd name="connsiteX569" fmla="*/ 1647661 w 7472601"/>
              <a:gd name="connsiteY569" fmla="*/ 1825945 h 6858000"/>
              <a:gd name="connsiteX570" fmla="*/ 1423821 w 7472601"/>
              <a:gd name="connsiteY570" fmla="*/ 1351958 h 6858000"/>
              <a:gd name="connsiteX571" fmla="*/ 1431890 w 7472601"/>
              <a:gd name="connsiteY571" fmla="*/ 1306475 h 6858000"/>
              <a:gd name="connsiteX572" fmla="*/ 1507597 w 7472601"/>
              <a:gd name="connsiteY572" fmla="*/ 1446132 h 6858000"/>
              <a:gd name="connsiteX573" fmla="*/ 1674586 w 7472601"/>
              <a:gd name="connsiteY573" fmla="*/ 1813832 h 6858000"/>
              <a:gd name="connsiteX574" fmla="*/ 1815950 w 7472601"/>
              <a:gd name="connsiteY574" fmla="*/ 2128564 h 6858000"/>
              <a:gd name="connsiteX575" fmla="*/ 1984242 w 7472601"/>
              <a:gd name="connsiteY575" fmla="*/ 2430829 h 6858000"/>
              <a:gd name="connsiteX576" fmla="*/ 2014023 w 7472601"/>
              <a:gd name="connsiteY576" fmla="*/ 2450995 h 6858000"/>
              <a:gd name="connsiteX577" fmla="*/ 1747337 w 7472601"/>
              <a:gd name="connsiteY577" fmla="*/ 1855264 h 6858000"/>
              <a:gd name="connsiteX578" fmla="*/ 1533749 w 7472601"/>
              <a:gd name="connsiteY578" fmla="*/ 1478656 h 6858000"/>
              <a:gd name="connsiteX579" fmla="*/ 1431890 w 7472601"/>
              <a:gd name="connsiteY579" fmla="*/ 1306475 h 6858000"/>
              <a:gd name="connsiteX580" fmla="*/ 5052692 w 7472601"/>
              <a:gd name="connsiteY580" fmla="*/ 1292994 h 6858000"/>
              <a:gd name="connsiteX581" fmla="*/ 5200661 w 7472601"/>
              <a:gd name="connsiteY581" fmla="*/ 1635186 h 6858000"/>
              <a:gd name="connsiteX582" fmla="*/ 5297138 w 7472601"/>
              <a:gd name="connsiteY582" fmla="*/ 1906351 h 6858000"/>
              <a:gd name="connsiteX583" fmla="*/ 5052692 w 7472601"/>
              <a:gd name="connsiteY583" fmla="*/ 1292994 h 6858000"/>
              <a:gd name="connsiteX584" fmla="*/ 5009948 w 7472601"/>
              <a:gd name="connsiteY584" fmla="*/ 1273619 h 6858000"/>
              <a:gd name="connsiteX585" fmla="*/ 5121777 w 7472601"/>
              <a:gd name="connsiteY585" fmla="*/ 1654213 h 6858000"/>
              <a:gd name="connsiteX586" fmla="*/ 5293545 w 7472601"/>
              <a:gd name="connsiteY586" fmla="*/ 2072247 h 6858000"/>
              <a:gd name="connsiteX587" fmla="*/ 5294042 w 7472601"/>
              <a:gd name="connsiteY587" fmla="*/ 2065019 h 6858000"/>
              <a:gd name="connsiteX588" fmla="*/ 5171936 w 7472601"/>
              <a:gd name="connsiteY588" fmla="*/ 1647613 h 6858000"/>
              <a:gd name="connsiteX589" fmla="*/ 5009948 w 7472601"/>
              <a:gd name="connsiteY589" fmla="*/ 1273619 h 6858000"/>
              <a:gd name="connsiteX590" fmla="*/ 655236 w 7472601"/>
              <a:gd name="connsiteY590" fmla="*/ 1268632 h 6858000"/>
              <a:gd name="connsiteX591" fmla="*/ 839521 w 7472601"/>
              <a:gd name="connsiteY591" fmla="*/ 1685315 h 6858000"/>
              <a:gd name="connsiteX592" fmla="*/ 1109416 w 7472601"/>
              <a:gd name="connsiteY592" fmla="*/ 2061663 h 6858000"/>
              <a:gd name="connsiteX593" fmla="*/ 1298300 w 7472601"/>
              <a:gd name="connsiteY593" fmla="*/ 2247742 h 6858000"/>
              <a:gd name="connsiteX594" fmla="*/ 1125871 w 7472601"/>
              <a:gd name="connsiteY594" fmla="*/ 1989513 h 6858000"/>
              <a:gd name="connsiteX595" fmla="*/ 981574 w 7472601"/>
              <a:gd name="connsiteY595" fmla="*/ 1783157 h 6858000"/>
              <a:gd name="connsiteX596" fmla="*/ 922198 w 7472601"/>
              <a:gd name="connsiteY596" fmla="*/ 1677437 h 6858000"/>
              <a:gd name="connsiteX597" fmla="*/ 869293 w 7472601"/>
              <a:gd name="connsiteY597" fmla="*/ 1583214 h 6858000"/>
              <a:gd name="connsiteX598" fmla="*/ 751431 w 7472601"/>
              <a:gd name="connsiteY598" fmla="*/ 1405731 h 6858000"/>
              <a:gd name="connsiteX599" fmla="*/ 655236 w 7472601"/>
              <a:gd name="connsiteY599" fmla="*/ 1268632 h 6858000"/>
              <a:gd name="connsiteX600" fmla="*/ 6516292 w 7472601"/>
              <a:gd name="connsiteY600" fmla="*/ 1263064 h 6858000"/>
              <a:gd name="connsiteX601" fmla="*/ 5736320 w 7472601"/>
              <a:gd name="connsiteY601" fmla="*/ 1501803 h 6858000"/>
              <a:gd name="connsiteX602" fmla="*/ 6516292 w 7472601"/>
              <a:gd name="connsiteY602" fmla="*/ 1263064 h 6858000"/>
              <a:gd name="connsiteX603" fmla="*/ 291466 w 7472601"/>
              <a:gd name="connsiteY603" fmla="*/ 1250369 h 6858000"/>
              <a:gd name="connsiteX604" fmla="*/ 323180 w 7472601"/>
              <a:gd name="connsiteY604" fmla="*/ 1435283 h 6858000"/>
              <a:gd name="connsiteX605" fmla="*/ 349381 w 7472601"/>
              <a:gd name="connsiteY605" fmla="*/ 1875041 h 6858000"/>
              <a:gd name="connsiteX606" fmla="*/ 374363 w 7472601"/>
              <a:gd name="connsiteY606" fmla="*/ 1506494 h 6858000"/>
              <a:gd name="connsiteX607" fmla="*/ 302168 w 7472601"/>
              <a:gd name="connsiteY607" fmla="*/ 1274495 h 6858000"/>
              <a:gd name="connsiteX608" fmla="*/ 291466 w 7472601"/>
              <a:gd name="connsiteY608" fmla="*/ 1250369 h 6858000"/>
              <a:gd name="connsiteX609" fmla="*/ 678222 w 7472601"/>
              <a:gd name="connsiteY609" fmla="*/ 1248670 h 6858000"/>
              <a:gd name="connsiteX610" fmla="*/ 775536 w 7472601"/>
              <a:gd name="connsiteY610" fmla="*/ 1388015 h 6858000"/>
              <a:gd name="connsiteX611" fmla="*/ 894529 w 7472601"/>
              <a:gd name="connsiteY611" fmla="*/ 1567739 h 6858000"/>
              <a:gd name="connsiteX612" fmla="*/ 948000 w 7472601"/>
              <a:gd name="connsiteY612" fmla="*/ 1663088 h 6858000"/>
              <a:gd name="connsiteX613" fmla="*/ 1006812 w 7472601"/>
              <a:gd name="connsiteY613" fmla="*/ 1767683 h 6858000"/>
              <a:gd name="connsiteX614" fmla="*/ 1149133 w 7472601"/>
              <a:gd name="connsiteY614" fmla="*/ 1971513 h 6858000"/>
              <a:gd name="connsiteX615" fmla="*/ 1333952 w 7472601"/>
              <a:gd name="connsiteY615" fmla="*/ 2251620 h 6858000"/>
              <a:gd name="connsiteX616" fmla="*/ 1337329 w 7472601"/>
              <a:gd name="connsiteY616" fmla="*/ 2258350 h 6858000"/>
              <a:gd name="connsiteX617" fmla="*/ 1014726 w 7472601"/>
              <a:gd name="connsiteY617" fmla="*/ 1615556 h 6858000"/>
              <a:gd name="connsiteX618" fmla="*/ 678222 w 7472601"/>
              <a:gd name="connsiteY618" fmla="*/ 1248670 h 6858000"/>
              <a:gd name="connsiteX619" fmla="*/ 6691602 w 7472601"/>
              <a:gd name="connsiteY619" fmla="*/ 1140573 h 6858000"/>
              <a:gd name="connsiteX620" fmla="*/ 6571100 w 7472601"/>
              <a:gd name="connsiteY620" fmla="*/ 1183662 h 6858000"/>
              <a:gd name="connsiteX621" fmla="*/ 6241687 w 7472601"/>
              <a:gd name="connsiteY621" fmla="*/ 1257600 h 6858000"/>
              <a:gd name="connsiteX622" fmla="*/ 5693009 w 7472601"/>
              <a:gd name="connsiteY622" fmla="*/ 1478256 h 6858000"/>
              <a:gd name="connsiteX623" fmla="*/ 6548420 w 7472601"/>
              <a:gd name="connsiteY623" fmla="*/ 1214599 h 6858000"/>
              <a:gd name="connsiteX624" fmla="*/ 6605473 w 7472601"/>
              <a:gd name="connsiteY624" fmla="*/ 1184686 h 6858000"/>
              <a:gd name="connsiteX625" fmla="*/ 6691602 w 7472601"/>
              <a:gd name="connsiteY625" fmla="*/ 1140573 h 6858000"/>
              <a:gd name="connsiteX626" fmla="*/ 4002475 w 7472601"/>
              <a:gd name="connsiteY626" fmla="*/ 1037802 h 6858000"/>
              <a:gd name="connsiteX627" fmla="*/ 4000324 w 7472601"/>
              <a:gd name="connsiteY627" fmla="*/ 1039362 h 6858000"/>
              <a:gd name="connsiteX628" fmla="*/ 4002862 w 7472601"/>
              <a:gd name="connsiteY628" fmla="*/ 1042866 h 6858000"/>
              <a:gd name="connsiteX629" fmla="*/ 4002475 w 7472601"/>
              <a:gd name="connsiteY629" fmla="*/ 1037802 h 6858000"/>
              <a:gd name="connsiteX630" fmla="*/ 506322 w 7472601"/>
              <a:gd name="connsiteY630" fmla="*/ 1020997 h 6858000"/>
              <a:gd name="connsiteX631" fmla="*/ 533068 w 7472601"/>
              <a:gd name="connsiteY631" fmla="*/ 1029409 h 6858000"/>
              <a:gd name="connsiteX632" fmla="*/ 1232525 w 7472601"/>
              <a:gd name="connsiteY632" fmla="*/ 1804675 h 6858000"/>
              <a:gd name="connsiteX633" fmla="*/ 1388858 w 7472601"/>
              <a:gd name="connsiteY633" fmla="*/ 2368011 h 6858000"/>
              <a:gd name="connsiteX634" fmla="*/ 1384098 w 7472601"/>
              <a:gd name="connsiteY634" fmla="*/ 2378125 h 6858000"/>
              <a:gd name="connsiteX635" fmla="*/ 1425393 w 7472601"/>
              <a:gd name="connsiteY635" fmla="*/ 2589124 h 6858000"/>
              <a:gd name="connsiteX636" fmla="*/ 1424001 w 7472601"/>
              <a:gd name="connsiteY636" fmla="*/ 2597541 h 6858000"/>
              <a:gd name="connsiteX637" fmla="*/ 2152729 w 7472601"/>
              <a:gd name="connsiteY637" fmla="*/ 2864487 h 6858000"/>
              <a:gd name="connsiteX638" fmla="*/ 2020609 w 7472601"/>
              <a:gd name="connsiteY638" fmla="*/ 2539671 h 6858000"/>
              <a:gd name="connsiteX639" fmla="*/ 2018920 w 7472601"/>
              <a:gd name="connsiteY639" fmla="*/ 2536309 h 6858000"/>
              <a:gd name="connsiteX640" fmla="*/ 1342441 w 7472601"/>
              <a:gd name="connsiteY640" fmla="*/ 1173017 h 6858000"/>
              <a:gd name="connsiteX641" fmla="*/ 1367925 w 7472601"/>
              <a:gd name="connsiteY641" fmla="*/ 1135648 h 6858000"/>
              <a:gd name="connsiteX642" fmla="*/ 1771401 w 7472601"/>
              <a:gd name="connsiteY642" fmla="*/ 1806673 h 6858000"/>
              <a:gd name="connsiteX643" fmla="*/ 1972385 w 7472601"/>
              <a:gd name="connsiteY643" fmla="*/ 2198735 h 6858000"/>
              <a:gd name="connsiteX644" fmla="*/ 2040892 w 7472601"/>
              <a:gd name="connsiteY644" fmla="*/ 2405205 h 6858000"/>
              <a:gd name="connsiteX645" fmla="*/ 2131689 w 7472601"/>
              <a:gd name="connsiteY645" fmla="*/ 1936926 h 6858000"/>
              <a:gd name="connsiteX646" fmla="*/ 2454820 w 7472601"/>
              <a:gd name="connsiteY646" fmla="*/ 1248808 h 6858000"/>
              <a:gd name="connsiteX647" fmla="*/ 2492512 w 7472601"/>
              <a:gd name="connsiteY647" fmla="*/ 1302920 h 6858000"/>
              <a:gd name="connsiteX648" fmla="*/ 2081216 w 7472601"/>
              <a:gd name="connsiteY648" fmla="*/ 2527513 h 6858000"/>
              <a:gd name="connsiteX649" fmla="*/ 2081211 w 7472601"/>
              <a:gd name="connsiteY649" fmla="*/ 2528916 h 6858000"/>
              <a:gd name="connsiteX650" fmla="*/ 2199067 w 7472601"/>
              <a:gd name="connsiteY650" fmla="*/ 2884061 h 6858000"/>
              <a:gd name="connsiteX651" fmla="*/ 3192586 w 7472601"/>
              <a:gd name="connsiteY651" fmla="*/ 3411496 h 6858000"/>
              <a:gd name="connsiteX652" fmla="*/ 3182620 w 7472601"/>
              <a:gd name="connsiteY652" fmla="*/ 3483279 h 6858000"/>
              <a:gd name="connsiteX653" fmla="*/ 2435119 w 7472601"/>
              <a:gd name="connsiteY653" fmla="*/ 3080173 h 6858000"/>
              <a:gd name="connsiteX654" fmla="*/ 2410152 w 7472601"/>
              <a:gd name="connsiteY654" fmla="*/ 3063751 h 6858000"/>
              <a:gd name="connsiteX655" fmla="*/ 2408099 w 7472601"/>
              <a:gd name="connsiteY655" fmla="*/ 3064403 h 6858000"/>
              <a:gd name="connsiteX656" fmla="*/ 2407218 w 7472601"/>
              <a:gd name="connsiteY656" fmla="*/ 3070324 h 6858000"/>
              <a:gd name="connsiteX657" fmla="*/ 2380138 w 7472601"/>
              <a:gd name="connsiteY657" fmla="*/ 3099341 h 6858000"/>
              <a:gd name="connsiteX658" fmla="*/ 1765923 w 7472601"/>
              <a:gd name="connsiteY658" fmla="*/ 3581043 h 6858000"/>
              <a:gd name="connsiteX659" fmla="*/ 1702258 w 7472601"/>
              <a:gd name="connsiteY659" fmla="*/ 3612286 h 6858000"/>
              <a:gd name="connsiteX660" fmla="*/ 1538370 w 7472601"/>
              <a:gd name="connsiteY660" fmla="*/ 3811804 h 6858000"/>
              <a:gd name="connsiteX661" fmla="*/ 542867 w 7472601"/>
              <a:gd name="connsiteY661" fmla="*/ 4944092 h 6858000"/>
              <a:gd name="connsiteX662" fmla="*/ 515800 w 7472601"/>
              <a:gd name="connsiteY662" fmla="*/ 4862180 h 6858000"/>
              <a:gd name="connsiteX663" fmla="*/ 909145 w 7472601"/>
              <a:gd name="connsiteY663" fmla="*/ 4199225 h 6858000"/>
              <a:gd name="connsiteX664" fmla="*/ 1214067 w 7472601"/>
              <a:gd name="connsiteY664" fmla="*/ 3908561 h 6858000"/>
              <a:gd name="connsiteX665" fmla="*/ 640967 w 7472601"/>
              <a:gd name="connsiteY665" fmla="*/ 4105601 h 6858000"/>
              <a:gd name="connsiteX666" fmla="*/ 112563 w 7472601"/>
              <a:gd name="connsiteY666" fmla="*/ 4396952 h 6858000"/>
              <a:gd name="connsiteX667" fmla="*/ 0 w 7472601"/>
              <a:gd name="connsiteY667" fmla="*/ 4466006 h 6858000"/>
              <a:gd name="connsiteX668" fmla="*/ 0 w 7472601"/>
              <a:gd name="connsiteY668" fmla="*/ 4233763 h 6858000"/>
              <a:gd name="connsiteX669" fmla="*/ 36881 w 7472601"/>
              <a:gd name="connsiteY669" fmla="*/ 4200118 h 6858000"/>
              <a:gd name="connsiteX670" fmla="*/ 910534 w 7472601"/>
              <a:gd name="connsiteY670" fmla="*/ 3629753 h 6858000"/>
              <a:gd name="connsiteX671" fmla="*/ 1578717 w 7472601"/>
              <a:gd name="connsiteY671" fmla="*/ 3575982 h 6858000"/>
              <a:gd name="connsiteX672" fmla="*/ 2338780 w 7472601"/>
              <a:gd name="connsiteY672" fmla="*/ 3033725 h 6858000"/>
              <a:gd name="connsiteX673" fmla="*/ 1807991 w 7472601"/>
              <a:gd name="connsiteY673" fmla="*/ 2807184 h 6858000"/>
              <a:gd name="connsiteX674" fmla="*/ 1416358 w 7472601"/>
              <a:gd name="connsiteY674" fmla="*/ 3112571 h 6858000"/>
              <a:gd name="connsiteX675" fmla="*/ 939066 w 7472601"/>
              <a:gd name="connsiteY675" fmla="*/ 3378798 h 6858000"/>
              <a:gd name="connsiteX676" fmla="*/ 115099 w 7472601"/>
              <a:gd name="connsiteY676" fmla="*/ 3607650 h 6858000"/>
              <a:gd name="connsiteX677" fmla="*/ 97284 w 7472601"/>
              <a:gd name="connsiteY677" fmla="*/ 3520393 h 6858000"/>
              <a:gd name="connsiteX678" fmla="*/ 922050 w 7472601"/>
              <a:gd name="connsiteY678" fmla="*/ 3074867 h 6858000"/>
              <a:gd name="connsiteX679" fmla="*/ 1405265 w 7472601"/>
              <a:gd name="connsiteY679" fmla="*/ 3016319 h 6858000"/>
              <a:gd name="connsiteX680" fmla="*/ 1407512 w 7472601"/>
              <a:gd name="connsiteY680" fmla="*/ 3018001 h 6858000"/>
              <a:gd name="connsiteX681" fmla="*/ 1726266 w 7472601"/>
              <a:gd name="connsiteY681" fmla="*/ 2777274 h 6858000"/>
              <a:gd name="connsiteX682" fmla="*/ 625390 w 7472601"/>
              <a:gd name="connsiteY682" fmla="*/ 2514541 h 6858000"/>
              <a:gd name="connsiteX683" fmla="*/ 619799 w 7472601"/>
              <a:gd name="connsiteY683" fmla="*/ 2527180 h 6858000"/>
              <a:gd name="connsiteX684" fmla="*/ 310030 w 7472601"/>
              <a:gd name="connsiteY684" fmla="*/ 2771818 h 6858000"/>
              <a:gd name="connsiteX685" fmla="*/ 173877 w 7472601"/>
              <a:gd name="connsiteY685" fmla="*/ 2937056 h 6858000"/>
              <a:gd name="connsiteX686" fmla="*/ 77889 w 7472601"/>
              <a:gd name="connsiteY686" fmla="*/ 3138440 h 6858000"/>
              <a:gd name="connsiteX687" fmla="*/ 0 w 7472601"/>
              <a:gd name="connsiteY687" fmla="*/ 3271395 h 6858000"/>
              <a:gd name="connsiteX688" fmla="*/ 0 w 7472601"/>
              <a:gd name="connsiteY688" fmla="*/ 3153002 h 6858000"/>
              <a:gd name="connsiteX689" fmla="*/ 2386 w 7472601"/>
              <a:gd name="connsiteY689" fmla="*/ 3149203 h 6858000"/>
              <a:gd name="connsiteX690" fmla="*/ 89753 w 7472601"/>
              <a:gd name="connsiteY690" fmla="*/ 2987702 h 6858000"/>
              <a:gd name="connsiteX691" fmla="*/ 76869 w 7472601"/>
              <a:gd name="connsiteY691" fmla="*/ 3005404 h 6858000"/>
              <a:gd name="connsiteX692" fmla="*/ 32049 w 7472601"/>
              <a:gd name="connsiteY692" fmla="*/ 3065814 h 6858000"/>
              <a:gd name="connsiteX693" fmla="*/ 0 w 7472601"/>
              <a:gd name="connsiteY693" fmla="*/ 3108744 h 6858000"/>
              <a:gd name="connsiteX694" fmla="*/ 0 w 7472601"/>
              <a:gd name="connsiteY694" fmla="*/ 3058059 h 6858000"/>
              <a:gd name="connsiteX695" fmla="*/ 7610 w 7472601"/>
              <a:gd name="connsiteY695" fmla="*/ 3047889 h 6858000"/>
              <a:gd name="connsiteX696" fmla="*/ 52419 w 7472601"/>
              <a:gd name="connsiteY696" fmla="*/ 2987479 h 6858000"/>
              <a:gd name="connsiteX697" fmla="*/ 59142 w 7472601"/>
              <a:gd name="connsiteY697" fmla="*/ 2978488 h 6858000"/>
              <a:gd name="connsiteX698" fmla="*/ 0 w 7472601"/>
              <a:gd name="connsiteY698" fmla="*/ 3015334 h 6858000"/>
              <a:gd name="connsiteX699" fmla="*/ 0 w 7472601"/>
              <a:gd name="connsiteY699" fmla="*/ 2914286 h 6858000"/>
              <a:gd name="connsiteX700" fmla="*/ 36383 w 7472601"/>
              <a:gd name="connsiteY700" fmla="*/ 2901128 h 6858000"/>
              <a:gd name="connsiteX701" fmla="*/ 156329 w 7472601"/>
              <a:gd name="connsiteY701" fmla="*/ 2840533 h 6858000"/>
              <a:gd name="connsiteX702" fmla="*/ 358355 w 7472601"/>
              <a:gd name="connsiteY702" fmla="*/ 2620471 h 6858000"/>
              <a:gd name="connsiteX703" fmla="*/ 510577 w 7472601"/>
              <a:gd name="connsiteY703" fmla="*/ 2501244 h 6858000"/>
              <a:gd name="connsiteX704" fmla="*/ 211967 w 7472601"/>
              <a:gd name="connsiteY704" fmla="*/ 2479171 h 6858000"/>
              <a:gd name="connsiteX705" fmla="*/ 0 w 7472601"/>
              <a:gd name="connsiteY705" fmla="*/ 2476398 h 6858000"/>
              <a:gd name="connsiteX706" fmla="*/ 0 w 7472601"/>
              <a:gd name="connsiteY706" fmla="*/ 2389189 h 6858000"/>
              <a:gd name="connsiteX707" fmla="*/ 103062 w 7472601"/>
              <a:gd name="connsiteY707" fmla="*/ 2389518 h 6858000"/>
              <a:gd name="connsiteX708" fmla="*/ 510734 w 7472601"/>
              <a:gd name="connsiteY708" fmla="*/ 2416201 h 6858000"/>
              <a:gd name="connsiteX709" fmla="*/ 279257 w 7472601"/>
              <a:gd name="connsiteY709" fmla="*/ 2092102 h 6858000"/>
              <a:gd name="connsiteX710" fmla="*/ 65265 w 7472601"/>
              <a:gd name="connsiteY710" fmla="*/ 2006049 h 6858000"/>
              <a:gd name="connsiteX711" fmla="*/ 0 w 7472601"/>
              <a:gd name="connsiteY711" fmla="*/ 1982532 h 6858000"/>
              <a:gd name="connsiteX712" fmla="*/ 0 w 7472601"/>
              <a:gd name="connsiteY712" fmla="*/ 1912789 h 6858000"/>
              <a:gd name="connsiteX713" fmla="*/ 97460 w 7472601"/>
              <a:gd name="connsiteY713" fmla="*/ 1953725 h 6858000"/>
              <a:gd name="connsiteX714" fmla="*/ 221272 w 7472601"/>
              <a:gd name="connsiteY714" fmla="*/ 1980766 h 6858000"/>
              <a:gd name="connsiteX715" fmla="*/ 116765 w 7472601"/>
              <a:gd name="connsiteY715" fmla="*/ 1911033 h 6858000"/>
              <a:gd name="connsiteX716" fmla="*/ 16405 w 7472601"/>
              <a:gd name="connsiteY716" fmla="*/ 1803412 h 6858000"/>
              <a:gd name="connsiteX717" fmla="*/ 0 w 7472601"/>
              <a:gd name="connsiteY717" fmla="*/ 1784777 h 6858000"/>
              <a:gd name="connsiteX718" fmla="*/ 0 w 7472601"/>
              <a:gd name="connsiteY718" fmla="*/ 1740082 h 6858000"/>
              <a:gd name="connsiteX719" fmla="*/ 39394 w 7472601"/>
              <a:gd name="connsiteY719" fmla="*/ 1784856 h 6858000"/>
              <a:gd name="connsiteX720" fmla="*/ 135813 w 7472601"/>
              <a:gd name="connsiteY720" fmla="*/ 1888838 h 6858000"/>
              <a:gd name="connsiteX721" fmla="*/ 242575 w 7472601"/>
              <a:gd name="connsiteY721" fmla="*/ 1958841 h 6858000"/>
              <a:gd name="connsiteX722" fmla="*/ 82197 w 7472601"/>
              <a:gd name="connsiteY722" fmla="*/ 1754826 h 6858000"/>
              <a:gd name="connsiteX723" fmla="*/ 0 w 7472601"/>
              <a:gd name="connsiteY723" fmla="*/ 1679650 h 6858000"/>
              <a:gd name="connsiteX724" fmla="*/ 0 w 7472601"/>
              <a:gd name="connsiteY724" fmla="*/ 1602463 h 6858000"/>
              <a:gd name="connsiteX725" fmla="*/ 84689 w 7472601"/>
              <a:gd name="connsiteY725" fmla="*/ 1677442 h 6858000"/>
              <a:gd name="connsiteX726" fmla="*/ 298437 w 7472601"/>
              <a:gd name="connsiteY726" fmla="*/ 1968019 h 6858000"/>
              <a:gd name="connsiteX727" fmla="*/ 227269 w 7472601"/>
              <a:gd name="connsiteY727" fmla="*/ 1114064 h 6858000"/>
              <a:gd name="connsiteX728" fmla="*/ 248003 w 7472601"/>
              <a:gd name="connsiteY728" fmla="*/ 1089613 h 6858000"/>
              <a:gd name="connsiteX729" fmla="*/ 427020 w 7472601"/>
              <a:gd name="connsiteY729" fmla="*/ 1619803 h 6858000"/>
              <a:gd name="connsiteX730" fmla="*/ 340345 w 7472601"/>
              <a:gd name="connsiteY730" fmla="*/ 2027739 h 6858000"/>
              <a:gd name="connsiteX731" fmla="*/ 360865 w 7472601"/>
              <a:gd name="connsiteY731" fmla="*/ 2044827 h 6858000"/>
              <a:gd name="connsiteX732" fmla="*/ 560414 w 7472601"/>
              <a:gd name="connsiteY732" fmla="*/ 2421457 h 6858000"/>
              <a:gd name="connsiteX733" fmla="*/ 1359703 w 7472601"/>
              <a:gd name="connsiteY733" fmla="*/ 2578554 h 6858000"/>
              <a:gd name="connsiteX734" fmla="*/ 1359422 w 7472601"/>
              <a:gd name="connsiteY734" fmla="*/ 2577994 h 6858000"/>
              <a:gd name="connsiteX735" fmla="*/ 828701 w 7472601"/>
              <a:gd name="connsiteY735" fmla="*/ 1839520 h 6858000"/>
              <a:gd name="connsiteX736" fmla="*/ 494427 w 7472601"/>
              <a:gd name="connsiteY736" fmla="*/ 1092333 h 6858000"/>
              <a:gd name="connsiteX737" fmla="*/ 506322 w 7472601"/>
              <a:gd name="connsiteY737" fmla="*/ 1020997 h 6858000"/>
              <a:gd name="connsiteX738" fmla="*/ 4570198 w 7472601"/>
              <a:gd name="connsiteY738" fmla="*/ 978081 h 6858000"/>
              <a:gd name="connsiteX739" fmla="*/ 4523691 w 7472601"/>
              <a:gd name="connsiteY739" fmla="*/ 1127776 h 6858000"/>
              <a:gd name="connsiteX740" fmla="*/ 4509875 w 7472601"/>
              <a:gd name="connsiteY740" fmla="*/ 1167552 h 6858000"/>
              <a:gd name="connsiteX741" fmla="*/ 4478168 w 7472601"/>
              <a:gd name="connsiteY741" fmla="*/ 1260735 h 6858000"/>
              <a:gd name="connsiteX742" fmla="*/ 4409309 w 7472601"/>
              <a:gd name="connsiteY742" fmla="*/ 1666996 h 6858000"/>
              <a:gd name="connsiteX743" fmla="*/ 4370031 w 7472601"/>
              <a:gd name="connsiteY743" fmla="*/ 1955666 h 6858000"/>
              <a:gd name="connsiteX744" fmla="*/ 4570198 w 7472601"/>
              <a:gd name="connsiteY744" fmla="*/ 978081 h 6858000"/>
              <a:gd name="connsiteX745" fmla="*/ 4557898 w 7472601"/>
              <a:gd name="connsiteY745" fmla="*/ 900011 h 6858000"/>
              <a:gd name="connsiteX746" fmla="*/ 4344840 w 7472601"/>
              <a:gd name="connsiteY746" fmla="*/ 1922038 h 6858000"/>
              <a:gd name="connsiteX747" fmla="*/ 4378710 w 7472601"/>
              <a:gd name="connsiteY747" fmla="*/ 1665516 h 6858000"/>
              <a:gd name="connsiteX748" fmla="*/ 4448798 w 7472601"/>
              <a:gd name="connsiteY748" fmla="*/ 1253024 h 6858000"/>
              <a:gd name="connsiteX749" fmla="*/ 4480315 w 7472601"/>
              <a:gd name="connsiteY749" fmla="*/ 1158454 h 6858000"/>
              <a:gd name="connsiteX750" fmla="*/ 4494133 w 7472601"/>
              <a:gd name="connsiteY750" fmla="*/ 1118676 h 6858000"/>
              <a:gd name="connsiteX751" fmla="*/ 4557898 w 7472601"/>
              <a:gd name="connsiteY751" fmla="*/ 900011 h 6858000"/>
              <a:gd name="connsiteX752" fmla="*/ 5870151 w 7472601"/>
              <a:gd name="connsiteY752" fmla="*/ 898890 h 6858000"/>
              <a:gd name="connsiteX753" fmla="*/ 5861335 w 7472601"/>
              <a:gd name="connsiteY753" fmla="*/ 899177 h 6858000"/>
              <a:gd name="connsiteX754" fmla="*/ 5843702 w 7472601"/>
              <a:gd name="connsiteY754" fmla="*/ 899748 h 6858000"/>
              <a:gd name="connsiteX755" fmla="*/ 5651107 w 7472601"/>
              <a:gd name="connsiteY755" fmla="*/ 920306 h 6858000"/>
              <a:gd name="connsiteX756" fmla="*/ 5459407 w 7472601"/>
              <a:gd name="connsiteY756" fmla="*/ 940975 h 6858000"/>
              <a:gd name="connsiteX757" fmla="*/ 5374846 w 7472601"/>
              <a:gd name="connsiteY757" fmla="*/ 941988 h 6858000"/>
              <a:gd name="connsiteX758" fmla="*/ 5256105 w 7472601"/>
              <a:gd name="connsiteY758" fmla="*/ 945632 h 6858000"/>
              <a:gd name="connsiteX759" fmla="*/ 5107071 w 7472601"/>
              <a:gd name="connsiteY759" fmla="*/ 969720 h 6858000"/>
              <a:gd name="connsiteX760" fmla="*/ 4998681 w 7472601"/>
              <a:gd name="connsiteY760" fmla="*/ 988771 h 6858000"/>
              <a:gd name="connsiteX761" fmla="*/ 5870151 w 7472601"/>
              <a:gd name="connsiteY761" fmla="*/ 898890 h 6858000"/>
              <a:gd name="connsiteX762" fmla="*/ 5504425 w 7472601"/>
              <a:gd name="connsiteY762" fmla="*/ 848067 h 6858000"/>
              <a:gd name="connsiteX763" fmla="*/ 4968849 w 7472601"/>
              <a:gd name="connsiteY763" fmla="*/ 962318 h 6858000"/>
              <a:gd name="connsiteX764" fmla="*/ 5104039 w 7472601"/>
              <a:gd name="connsiteY764" fmla="*/ 940634 h 6858000"/>
              <a:gd name="connsiteX765" fmla="*/ 5256311 w 7472601"/>
              <a:gd name="connsiteY765" fmla="*/ 916490 h 6858000"/>
              <a:gd name="connsiteX766" fmla="*/ 5377381 w 7472601"/>
              <a:gd name="connsiteY766" fmla="*/ 912671 h 6858000"/>
              <a:gd name="connsiteX767" fmla="*/ 5460148 w 7472601"/>
              <a:gd name="connsiteY767" fmla="*/ 911442 h 6858000"/>
              <a:gd name="connsiteX768" fmla="*/ 5648971 w 7472601"/>
              <a:gd name="connsiteY768" fmla="*/ 891331 h 6858000"/>
              <a:gd name="connsiteX769" fmla="*/ 5844807 w 7472601"/>
              <a:gd name="connsiteY769" fmla="*/ 870718 h 6858000"/>
              <a:gd name="connsiteX770" fmla="*/ 5862975 w 7472601"/>
              <a:gd name="connsiteY770" fmla="*/ 869756 h 6858000"/>
              <a:gd name="connsiteX771" fmla="*/ 5920887 w 7472601"/>
              <a:gd name="connsiteY771" fmla="*/ 865929 h 6858000"/>
              <a:gd name="connsiteX772" fmla="*/ 5504425 w 7472601"/>
              <a:gd name="connsiteY772" fmla="*/ 848067 h 6858000"/>
              <a:gd name="connsiteX773" fmla="*/ 3607114 w 7472601"/>
              <a:gd name="connsiteY773" fmla="*/ 467441 h 6858000"/>
              <a:gd name="connsiteX774" fmla="*/ 3296242 w 7472601"/>
              <a:gd name="connsiteY774" fmla="*/ 807991 h 6858000"/>
              <a:gd name="connsiteX775" fmla="*/ 3174674 w 7472601"/>
              <a:gd name="connsiteY775" fmla="*/ 919759 h 6858000"/>
              <a:gd name="connsiteX776" fmla="*/ 3042978 w 7472601"/>
              <a:gd name="connsiteY776" fmla="*/ 1054894 h 6858000"/>
              <a:gd name="connsiteX777" fmla="*/ 2968914 w 7472601"/>
              <a:gd name="connsiteY777" fmla="*/ 1133756 h 6858000"/>
              <a:gd name="connsiteX778" fmla="*/ 3103823 w 7472601"/>
              <a:gd name="connsiteY778" fmla="*/ 1026814 h 6858000"/>
              <a:gd name="connsiteX779" fmla="*/ 3607114 w 7472601"/>
              <a:gd name="connsiteY779" fmla="*/ 467441 h 6858000"/>
              <a:gd name="connsiteX780" fmla="*/ 3744487 w 7472601"/>
              <a:gd name="connsiteY780" fmla="*/ 383136 h 6858000"/>
              <a:gd name="connsiteX781" fmla="*/ 3970213 w 7472601"/>
              <a:gd name="connsiteY781" fmla="*/ 995559 h 6858000"/>
              <a:gd name="connsiteX782" fmla="*/ 3744487 w 7472601"/>
              <a:gd name="connsiteY782" fmla="*/ 383136 h 6858000"/>
              <a:gd name="connsiteX783" fmla="*/ 3624562 w 7472601"/>
              <a:gd name="connsiteY783" fmla="*/ 367041 h 6858000"/>
              <a:gd name="connsiteX784" fmla="*/ 3489712 w 7472601"/>
              <a:gd name="connsiteY784" fmla="*/ 485386 h 6858000"/>
              <a:gd name="connsiteX785" fmla="*/ 3182994 w 7472601"/>
              <a:gd name="connsiteY785" fmla="*/ 828265 h 6858000"/>
              <a:gd name="connsiteX786" fmla="*/ 2892114 w 7472601"/>
              <a:gd name="connsiteY786" fmla="*/ 1172635 h 6858000"/>
              <a:gd name="connsiteX787" fmla="*/ 3021459 w 7472601"/>
              <a:gd name="connsiteY787" fmla="*/ 1035385 h 6858000"/>
              <a:gd name="connsiteX788" fmla="*/ 3153873 w 7472601"/>
              <a:gd name="connsiteY788" fmla="*/ 898971 h 6858000"/>
              <a:gd name="connsiteX789" fmla="*/ 3276511 w 7472601"/>
              <a:gd name="connsiteY789" fmla="*/ 786423 h 6858000"/>
              <a:gd name="connsiteX790" fmla="*/ 3584154 w 7472601"/>
              <a:gd name="connsiteY790" fmla="*/ 448218 h 6858000"/>
              <a:gd name="connsiteX791" fmla="*/ 3624562 w 7472601"/>
              <a:gd name="connsiteY791" fmla="*/ 367041 h 6858000"/>
              <a:gd name="connsiteX792" fmla="*/ 3766672 w 7472601"/>
              <a:gd name="connsiteY792" fmla="*/ 359429 h 6858000"/>
              <a:gd name="connsiteX793" fmla="*/ 3996338 w 7472601"/>
              <a:gd name="connsiteY793" fmla="*/ 968237 h 6858000"/>
              <a:gd name="connsiteX794" fmla="*/ 3766672 w 7472601"/>
              <a:gd name="connsiteY794" fmla="*/ 359429 h 6858000"/>
              <a:gd name="connsiteX795" fmla="*/ 5805386 w 7472601"/>
              <a:gd name="connsiteY795" fmla="*/ 239240 h 6858000"/>
              <a:gd name="connsiteX796" fmla="*/ 5736947 w 7472601"/>
              <a:gd name="connsiteY796" fmla="*/ 261367 h 6858000"/>
              <a:gd name="connsiteX797" fmla="*/ 5427012 w 7472601"/>
              <a:gd name="connsiteY797" fmla="*/ 311272 h 6858000"/>
              <a:gd name="connsiteX798" fmla="*/ 5147818 w 7472601"/>
              <a:gd name="connsiteY798" fmla="*/ 322112 h 6858000"/>
              <a:gd name="connsiteX799" fmla="*/ 5060854 w 7472601"/>
              <a:gd name="connsiteY799" fmla="*/ 311882 h 6858000"/>
              <a:gd name="connsiteX800" fmla="*/ 4945989 w 7472601"/>
              <a:gd name="connsiteY800" fmla="*/ 300516 h 6858000"/>
              <a:gd name="connsiteX801" fmla="*/ 5410479 w 7472601"/>
              <a:gd name="connsiteY801" fmla="*/ 348434 h 6858000"/>
              <a:gd name="connsiteX802" fmla="*/ 5805386 w 7472601"/>
              <a:gd name="connsiteY802" fmla="*/ 239240 h 6858000"/>
              <a:gd name="connsiteX803" fmla="*/ 5905192 w 7472601"/>
              <a:gd name="connsiteY803" fmla="*/ 163079 h 6858000"/>
              <a:gd name="connsiteX804" fmla="*/ 5865655 w 7472601"/>
              <a:gd name="connsiteY804" fmla="*/ 171901 h 6858000"/>
              <a:gd name="connsiteX805" fmla="*/ 5259740 w 7472601"/>
              <a:gd name="connsiteY805" fmla="*/ 257013 h 6858000"/>
              <a:gd name="connsiteX806" fmla="*/ 5208466 w 7472601"/>
              <a:gd name="connsiteY806" fmla="*/ 257550 h 6858000"/>
              <a:gd name="connsiteX807" fmla="*/ 4980204 w 7472601"/>
              <a:gd name="connsiteY807" fmla="*/ 271903 h 6858000"/>
              <a:gd name="connsiteX808" fmla="*/ 5068068 w 7472601"/>
              <a:gd name="connsiteY808" fmla="*/ 282244 h 6858000"/>
              <a:gd name="connsiteX809" fmla="*/ 5153231 w 7472601"/>
              <a:gd name="connsiteY809" fmla="*/ 292240 h 6858000"/>
              <a:gd name="connsiteX810" fmla="*/ 5426491 w 7472601"/>
              <a:gd name="connsiteY810" fmla="*/ 281128 h 6858000"/>
              <a:gd name="connsiteX811" fmla="*/ 5731212 w 7472601"/>
              <a:gd name="connsiteY811" fmla="*/ 231951 h 6858000"/>
              <a:gd name="connsiteX812" fmla="*/ 5905192 w 7472601"/>
              <a:gd name="connsiteY812" fmla="*/ 163079 h 6858000"/>
              <a:gd name="connsiteX813" fmla="*/ 5944437 w 7472601"/>
              <a:gd name="connsiteY813" fmla="*/ 113829 h 6858000"/>
              <a:gd name="connsiteX814" fmla="*/ 5825032 w 7472601"/>
              <a:gd name="connsiteY814" fmla="*/ 146405 h 6858000"/>
              <a:gd name="connsiteX815" fmla="*/ 4955599 w 7472601"/>
              <a:gd name="connsiteY815" fmla="*/ 247008 h 6858000"/>
              <a:gd name="connsiteX816" fmla="*/ 5210104 w 7472601"/>
              <a:gd name="connsiteY816" fmla="*/ 228123 h 6858000"/>
              <a:gd name="connsiteX817" fmla="*/ 5261015 w 7472601"/>
              <a:gd name="connsiteY817" fmla="*/ 227087 h 6858000"/>
              <a:gd name="connsiteX818" fmla="*/ 5861181 w 7472601"/>
              <a:gd name="connsiteY818" fmla="*/ 143093 h 6858000"/>
              <a:gd name="connsiteX819" fmla="*/ 5961252 w 7472601"/>
              <a:gd name="connsiteY819" fmla="*/ 114820 h 6858000"/>
              <a:gd name="connsiteX820" fmla="*/ 5944437 w 7472601"/>
              <a:gd name="connsiteY820" fmla="*/ 113829 h 6858000"/>
              <a:gd name="connsiteX821" fmla="*/ 3882765 w 7472601"/>
              <a:gd name="connsiteY821" fmla="*/ 0 h 6858000"/>
              <a:gd name="connsiteX822" fmla="*/ 3995099 w 7472601"/>
              <a:gd name="connsiteY822" fmla="*/ 0 h 6858000"/>
              <a:gd name="connsiteX823" fmla="*/ 4163818 w 7472601"/>
              <a:gd name="connsiteY823" fmla="*/ 234104 h 6858000"/>
              <a:gd name="connsiteX824" fmla="*/ 4172099 w 7472601"/>
              <a:gd name="connsiteY824" fmla="*/ 234207 h 6858000"/>
              <a:gd name="connsiteX825" fmla="*/ 4784282 w 7472601"/>
              <a:gd name="connsiteY825" fmla="*/ 276561 h 6858000"/>
              <a:gd name="connsiteX826" fmla="*/ 4801687 w 7472601"/>
              <a:gd name="connsiteY826" fmla="*/ 267764 h 6858000"/>
              <a:gd name="connsiteX827" fmla="*/ 6082788 w 7472601"/>
              <a:gd name="connsiteY827" fmla="*/ 64119 h 6858000"/>
              <a:gd name="connsiteX828" fmla="*/ 6099442 w 7472601"/>
              <a:gd name="connsiteY828" fmla="*/ 82568 h 6858000"/>
              <a:gd name="connsiteX829" fmla="*/ 4804137 w 7472601"/>
              <a:gd name="connsiteY829" fmla="*/ 320931 h 6858000"/>
              <a:gd name="connsiteX830" fmla="*/ 4227047 w 7472601"/>
              <a:gd name="connsiteY830" fmla="*/ 313415 h 6858000"/>
              <a:gd name="connsiteX831" fmla="*/ 4346041 w 7472601"/>
              <a:gd name="connsiteY831" fmla="*/ 456086 h 6858000"/>
              <a:gd name="connsiteX832" fmla="*/ 4870967 w 7472601"/>
              <a:gd name="connsiteY832" fmla="*/ 963061 h 6858000"/>
              <a:gd name="connsiteX833" fmla="*/ 4889647 w 7472601"/>
              <a:gd name="connsiteY833" fmla="*/ 957147 h 6858000"/>
              <a:gd name="connsiteX834" fmla="*/ 5422504 w 7472601"/>
              <a:gd name="connsiteY834" fmla="*/ 805191 h 6858000"/>
              <a:gd name="connsiteX835" fmla="*/ 6087656 w 7472601"/>
              <a:gd name="connsiteY835" fmla="*/ 826703 h 6858000"/>
              <a:gd name="connsiteX836" fmla="*/ 6058717 w 7472601"/>
              <a:gd name="connsiteY836" fmla="*/ 865992 h 6858000"/>
              <a:gd name="connsiteX837" fmla="*/ 4974153 w 7472601"/>
              <a:gd name="connsiteY837" fmla="*/ 1045456 h 6858000"/>
              <a:gd name="connsiteX838" fmla="*/ 5627835 w 7472601"/>
              <a:gd name="connsiteY838" fmla="*/ 1472077 h 6858000"/>
              <a:gd name="connsiteX839" fmla="*/ 5629817 w 7472601"/>
              <a:gd name="connsiteY839" fmla="*/ 1471412 h 6858000"/>
              <a:gd name="connsiteX840" fmla="*/ 5634124 w 7472601"/>
              <a:gd name="connsiteY840" fmla="*/ 1470572 h 6858000"/>
              <a:gd name="connsiteX841" fmla="*/ 5755832 w 7472601"/>
              <a:gd name="connsiteY841" fmla="*/ 1383886 h 6858000"/>
              <a:gd name="connsiteX842" fmla="*/ 6014186 w 7472601"/>
              <a:gd name="connsiteY842" fmla="*/ 1279799 h 6858000"/>
              <a:gd name="connsiteX843" fmla="*/ 6901619 w 7472601"/>
              <a:gd name="connsiteY843" fmla="*/ 1047874 h 6858000"/>
              <a:gd name="connsiteX844" fmla="*/ 6931566 w 7472601"/>
              <a:gd name="connsiteY844" fmla="*/ 1062034 h 6858000"/>
              <a:gd name="connsiteX845" fmla="*/ 5790982 w 7472601"/>
              <a:gd name="connsiteY845" fmla="*/ 1561380 h 6858000"/>
              <a:gd name="connsiteX846" fmla="*/ 6188971 w 7472601"/>
              <a:gd name="connsiteY846" fmla="*/ 1755168 h 6858000"/>
              <a:gd name="connsiteX847" fmla="*/ 6202446 w 7472601"/>
              <a:gd name="connsiteY847" fmla="*/ 1752268 h 6858000"/>
              <a:gd name="connsiteX848" fmla="*/ 7179560 w 7472601"/>
              <a:gd name="connsiteY848" fmla="*/ 1467551 h 6858000"/>
              <a:gd name="connsiteX849" fmla="*/ 7158730 w 7472601"/>
              <a:gd name="connsiteY849" fmla="*/ 1507835 h 6858000"/>
              <a:gd name="connsiteX850" fmla="*/ 6326959 w 7472601"/>
              <a:gd name="connsiteY850" fmla="*/ 1817686 h 6858000"/>
              <a:gd name="connsiteX851" fmla="*/ 6537433 w 7472601"/>
              <a:gd name="connsiteY851" fmla="*/ 1907790 h 6858000"/>
              <a:gd name="connsiteX852" fmla="*/ 6550221 w 7472601"/>
              <a:gd name="connsiteY852" fmla="*/ 1910729 h 6858000"/>
              <a:gd name="connsiteX853" fmla="*/ 6964438 w 7472601"/>
              <a:gd name="connsiteY853" fmla="*/ 2209505 h 6858000"/>
              <a:gd name="connsiteX854" fmla="*/ 7367862 w 7472601"/>
              <a:gd name="connsiteY854" fmla="*/ 2806833 h 6858000"/>
              <a:gd name="connsiteX855" fmla="*/ 7364329 w 7472601"/>
              <a:gd name="connsiteY855" fmla="*/ 2826907 h 6858000"/>
              <a:gd name="connsiteX856" fmla="*/ 7290545 w 7472601"/>
              <a:gd name="connsiteY856" fmla="*/ 2850663 h 6858000"/>
              <a:gd name="connsiteX857" fmla="*/ 6472036 w 7472601"/>
              <a:gd name="connsiteY857" fmla="*/ 1959003 h 6858000"/>
              <a:gd name="connsiteX858" fmla="*/ 5792897 w 7472601"/>
              <a:gd name="connsiteY858" fmla="*/ 1647747 h 6858000"/>
              <a:gd name="connsiteX859" fmla="*/ 5842751 w 7472601"/>
              <a:gd name="connsiteY859" fmla="*/ 1816112 h 6858000"/>
              <a:gd name="connsiteX860" fmla="*/ 5847424 w 7472601"/>
              <a:gd name="connsiteY860" fmla="*/ 1815776 h 6858000"/>
              <a:gd name="connsiteX861" fmla="*/ 6399821 w 7472601"/>
              <a:gd name="connsiteY861" fmla="*/ 2344799 h 6858000"/>
              <a:gd name="connsiteX862" fmla="*/ 6323232 w 7472601"/>
              <a:gd name="connsiteY862" fmla="*/ 2389634 h 6858000"/>
              <a:gd name="connsiteX863" fmla="*/ 5942958 w 7472601"/>
              <a:gd name="connsiteY863" fmla="*/ 2077708 h 6858000"/>
              <a:gd name="connsiteX864" fmla="*/ 5921559 w 7472601"/>
              <a:gd name="connsiteY864" fmla="*/ 2378596 h 6858000"/>
              <a:gd name="connsiteX865" fmla="*/ 5817651 w 7472601"/>
              <a:gd name="connsiteY865" fmla="*/ 3023919 h 6858000"/>
              <a:gd name="connsiteX866" fmla="*/ 5729634 w 7472601"/>
              <a:gd name="connsiteY866" fmla="*/ 3051849 h 6858000"/>
              <a:gd name="connsiteX867" fmla="*/ 5611018 w 7472601"/>
              <a:gd name="connsiteY867" fmla="*/ 2316769 h 6858000"/>
              <a:gd name="connsiteX868" fmla="*/ 5687608 w 7472601"/>
              <a:gd name="connsiteY868" fmla="*/ 2039972 h 6858000"/>
              <a:gd name="connsiteX869" fmla="*/ 5657554 w 7472601"/>
              <a:gd name="connsiteY869" fmla="*/ 1576445 h 6858000"/>
              <a:gd name="connsiteX870" fmla="*/ 5150475 w 7472601"/>
              <a:gd name="connsiteY870" fmla="*/ 1274012 h 6858000"/>
              <a:gd name="connsiteX871" fmla="*/ 5349142 w 7472601"/>
              <a:gd name="connsiteY871" fmla="*/ 2204405 h 6858000"/>
              <a:gd name="connsiteX872" fmla="*/ 5262214 w 7472601"/>
              <a:gd name="connsiteY872" fmla="*/ 2233836 h 6858000"/>
              <a:gd name="connsiteX873" fmla="*/ 4981539 w 7472601"/>
              <a:gd name="connsiteY873" fmla="*/ 1542201 h 6858000"/>
              <a:gd name="connsiteX874" fmla="*/ 4958461 w 7472601"/>
              <a:gd name="connsiteY874" fmla="*/ 1136957 h 6858000"/>
              <a:gd name="connsiteX875" fmla="*/ 4655015 w 7472601"/>
              <a:gd name="connsiteY875" fmla="*/ 891426 h 6858000"/>
              <a:gd name="connsiteX876" fmla="*/ 4348002 w 7472601"/>
              <a:gd name="connsiteY876" fmla="*/ 2205895 h 6858000"/>
              <a:gd name="connsiteX877" fmla="*/ 4262250 w 7472601"/>
              <a:gd name="connsiteY877" fmla="*/ 2219972 h 6858000"/>
              <a:gd name="connsiteX878" fmla="*/ 4550611 w 7472601"/>
              <a:gd name="connsiteY878" fmla="*/ 817540 h 6858000"/>
              <a:gd name="connsiteX879" fmla="*/ 4564418 w 7472601"/>
              <a:gd name="connsiteY879" fmla="*/ 808293 h 6858000"/>
              <a:gd name="connsiteX880" fmla="*/ 4266388 w 7472601"/>
              <a:gd name="connsiteY880" fmla="*/ 500083 h 6858000"/>
              <a:gd name="connsiteX881" fmla="*/ 4032842 w 7472601"/>
              <a:gd name="connsiteY881" fmla="*/ 211809 h 6858000"/>
              <a:gd name="connsiteX882" fmla="*/ 3882765 w 7472601"/>
              <a:gd name="connsiteY882" fmla="*/ 0 h 6858000"/>
              <a:gd name="connsiteX883" fmla="*/ 3721337 w 7472601"/>
              <a:gd name="connsiteY883" fmla="*/ 0 h 6858000"/>
              <a:gd name="connsiteX884" fmla="*/ 3797544 w 7472601"/>
              <a:gd name="connsiteY884" fmla="*/ 0 h 6858000"/>
              <a:gd name="connsiteX885" fmla="*/ 3775734 w 7472601"/>
              <a:gd name="connsiteY885" fmla="*/ 95131 h 6858000"/>
              <a:gd name="connsiteX886" fmla="*/ 3724807 w 7472601"/>
              <a:gd name="connsiteY886" fmla="*/ 272257 h 6858000"/>
              <a:gd name="connsiteX887" fmla="*/ 3726844 w 7472601"/>
              <a:gd name="connsiteY887" fmla="*/ 282988 h 6858000"/>
              <a:gd name="connsiteX888" fmla="*/ 3742664 w 7472601"/>
              <a:gd name="connsiteY888" fmla="*/ 279918 h 6858000"/>
              <a:gd name="connsiteX889" fmla="*/ 4103910 w 7472601"/>
              <a:gd name="connsiteY889" fmla="*/ 1161917 h 6858000"/>
              <a:gd name="connsiteX890" fmla="*/ 4020269 w 7472601"/>
              <a:gd name="connsiteY890" fmla="*/ 1200406 h 6858000"/>
              <a:gd name="connsiteX891" fmla="*/ 3674882 w 7472601"/>
              <a:gd name="connsiteY891" fmla="*/ 488524 h 6858000"/>
              <a:gd name="connsiteX892" fmla="*/ 3132682 w 7472601"/>
              <a:gd name="connsiteY892" fmla="*/ 1072284 h 6858000"/>
              <a:gd name="connsiteX893" fmla="*/ 2716346 w 7472601"/>
              <a:gd name="connsiteY893" fmla="*/ 1276376 h 6858000"/>
              <a:gd name="connsiteX894" fmla="*/ 2716772 w 7472601"/>
              <a:gd name="connsiteY894" fmla="*/ 1255462 h 6858000"/>
              <a:gd name="connsiteX895" fmla="*/ 3471096 w 7472601"/>
              <a:gd name="connsiteY895" fmla="*/ 437072 h 6858000"/>
              <a:gd name="connsiteX896" fmla="*/ 3639057 w 7472601"/>
              <a:gd name="connsiteY896" fmla="*/ 286334 h 6858000"/>
              <a:gd name="connsiteX897" fmla="*/ 3640309 w 7472601"/>
              <a:gd name="connsiteY897" fmla="*/ 284664 h 6858000"/>
              <a:gd name="connsiteX898" fmla="*/ 3646022 w 7472601"/>
              <a:gd name="connsiteY898" fmla="*/ 276711 h 6858000"/>
              <a:gd name="connsiteX899" fmla="*/ 3707943 w 7472601"/>
              <a:gd name="connsiteY899" fmla="*/ 65958 h 6858000"/>
              <a:gd name="connsiteX900" fmla="*/ 3721337 w 7472601"/>
              <a:gd name="connsiteY900" fmla="*/ 0 h 6858000"/>
              <a:gd name="connsiteX901" fmla="*/ 2867960 w 7472601"/>
              <a:gd name="connsiteY901" fmla="*/ 0 h 6858000"/>
              <a:gd name="connsiteX902" fmla="*/ 2926351 w 7472601"/>
              <a:gd name="connsiteY902" fmla="*/ 0 h 6858000"/>
              <a:gd name="connsiteX903" fmla="*/ 2902823 w 7472601"/>
              <a:gd name="connsiteY903" fmla="*/ 262929 h 6858000"/>
              <a:gd name="connsiteX904" fmla="*/ 2940663 w 7472601"/>
              <a:gd name="connsiteY904" fmla="*/ 140884 h 6858000"/>
              <a:gd name="connsiteX905" fmla="*/ 2947039 w 7472601"/>
              <a:gd name="connsiteY905" fmla="*/ 122524 h 6858000"/>
              <a:gd name="connsiteX906" fmla="*/ 2984316 w 7472601"/>
              <a:gd name="connsiteY906" fmla="*/ 0 h 6858000"/>
              <a:gd name="connsiteX907" fmla="*/ 3016114 w 7472601"/>
              <a:gd name="connsiteY907" fmla="*/ 0 h 6858000"/>
              <a:gd name="connsiteX908" fmla="*/ 2979949 w 7472601"/>
              <a:gd name="connsiteY908" fmla="*/ 119274 h 6858000"/>
              <a:gd name="connsiteX909" fmla="*/ 3023879 w 7472601"/>
              <a:gd name="connsiteY909" fmla="*/ 0 h 6858000"/>
              <a:gd name="connsiteX910" fmla="*/ 3105400 w 7472601"/>
              <a:gd name="connsiteY910" fmla="*/ 0 h 6858000"/>
              <a:gd name="connsiteX911" fmla="*/ 3094669 w 7472601"/>
              <a:gd name="connsiteY911" fmla="*/ 30308 h 6858000"/>
              <a:gd name="connsiteX912" fmla="*/ 2901945 w 7472601"/>
              <a:gd name="connsiteY912" fmla="*/ 466538 h 6858000"/>
              <a:gd name="connsiteX913" fmla="*/ 2815209 w 7472601"/>
              <a:gd name="connsiteY913" fmla="*/ 497361 h 6858000"/>
              <a:gd name="connsiteX914" fmla="*/ 2844845 w 7472601"/>
              <a:gd name="connsiteY914" fmla="*/ 127638 h 6858000"/>
              <a:gd name="connsiteX915" fmla="*/ 2867960 w 7472601"/>
              <a:gd name="connsiteY915" fmla="*/ 0 h 6858000"/>
              <a:gd name="connsiteX916" fmla="*/ 1057230 w 7472601"/>
              <a:gd name="connsiteY916" fmla="*/ 0 h 6858000"/>
              <a:gd name="connsiteX917" fmla="*/ 1111003 w 7472601"/>
              <a:gd name="connsiteY917" fmla="*/ 0 h 6858000"/>
              <a:gd name="connsiteX918" fmla="*/ 1125553 w 7472601"/>
              <a:gd name="connsiteY918" fmla="*/ 52588 h 6858000"/>
              <a:gd name="connsiteX919" fmla="*/ 1304276 w 7472601"/>
              <a:gd name="connsiteY919" fmla="*/ 476275 h 6858000"/>
              <a:gd name="connsiteX920" fmla="*/ 1492066 w 7472601"/>
              <a:gd name="connsiteY920" fmla="*/ 886333 h 6858000"/>
              <a:gd name="connsiteX921" fmla="*/ 1423698 w 7472601"/>
              <a:gd name="connsiteY921" fmla="*/ 710817 h 6858000"/>
              <a:gd name="connsiteX922" fmla="*/ 1357609 w 7472601"/>
              <a:gd name="connsiteY922" fmla="*/ 532892 h 6858000"/>
              <a:gd name="connsiteX923" fmla="*/ 1309550 w 7472601"/>
              <a:gd name="connsiteY923" fmla="*/ 374031 h 6858000"/>
              <a:gd name="connsiteX924" fmla="*/ 1193673 w 7472601"/>
              <a:gd name="connsiteY924" fmla="*/ 49533 h 6858000"/>
              <a:gd name="connsiteX925" fmla="*/ 1164391 w 7472601"/>
              <a:gd name="connsiteY925" fmla="*/ 0 h 6858000"/>
              <a:gd name="connsiteX926" fmla="*/ 1200666 w 7472601"/>
              <a:gd name="connsiteY926" fmla="*/ 0 h 6858000"/>
              <a:gd name="connsiteX927" fmla="*/ 1223408 w 7472601"/>
              <a:gd name="connsiteY927" fmla="*/ 38996 h 6858000"/>
              <a:gd name="connsiteX928" fmla="*/ 1339635 w 7472601"/>
              <a:gd name="connsiteY928" fmla="*/ 365517 h 6858000"/>
              <a:gd name="connsiteX929" fmla="*/ 1387469 w 7472601"/>
              <a:gd name="connsiteY929" fmla="*/ 523079 h 6858000"/>
              <a:gd name="connsiteX930" fmla="*/ 1452685 w 7472601"/>
              <a:gd name="connsiteY930" fmla="*/ 699806 h 6858000"/>
              <a:gd name="connsiteX931" fmla="*/ 1492092 w 7472601"/>
              <a:gd name="connsiteY931" fmla="*/ 800424 h 6858000"/>
              <a:gd name="connsiteX932" fmla="*/ 1455302 w 7472601"/>
              <a:gd name="connsiteY932" fmla="*/ 632913 h 6858000"/>
              <a:gd name="connsiteX933" fmla="*/ 1222336 w 7472601"/>
              <a:gd name="connsiteY933" fmla="*/ 9480 h 6858000"/>
              <a:gd name="connsiteX934" fmla="*/ 1214634 w 7472601"/>
              <a:gd name="connsiteY934" fmla="*/ 0 h 6858000"/>
              <a:gd name="connsiteX935" fmla="*/ 1289827 w 7472601"/>
              <a:gd name="connsiteY935" fmla="*/ 0 h 6858000"/>
              <a:gd name="connsiteX936" fmla="*/ 1321076 w 7472601"/>
              <a:gd name="connsiteY936" fmla="*/ 59722 h 6858000"/>
              <a:gd name="connsiteX937" fmla="*/ 1512579 w 7472601"/>
              <a:gd name="connsiteY937" fmla="*/ 626441 h 6858000"/>
              <a:gd name="connsiteX938" fmla="*/ 1506076 w 7472601"/>
              <a:gd name="connsiteY938" fmla="*/ 1089289 h 6858000"/>
              <a:gd name="connsiteX939" fmla="*/ 1486346 w 7472601"/>
              <a:gd name="connsiteY939" fmla="*/ 1079919 h 6858000"/>
              <a:gd name="connsiteX940" fmla="*/ 1070511 w 7472601"/>
              <a:gd name="connsiteY940" fmla="*/ 48609 h 6858000"/>
              <a:gd name="connsiteX941" fmla="*/ 1057230 w 7472601"/>
              <a:gd name="connsiteY941" fmla="*/ 0 h 6858000"/>
              <a:gd name="connsiteX942" fmla="*/ 43151 w 7472601"/>
              <a:gd name="connsiteY942" fmla="*/ 0 h 6858000"/>
              <a:gd name="connsiteX943" fmla="*/ 95283 w 7472601"/>
              <a:gd name="connsiteY943" fmla="*/ 0 h 6858000"/>
              <a:gd name="connsiteX944" fmla="*/ 300708 w 7472601"/>
              <a:gd name="connsiteY944" fmla="*/ 154571 h 6858000"/>
              <a:gd name="connsiteX945" fmla="*/ 530414 w 7472601"/>
              <a:gd name="connsiteY945" fmla="*/ 354673 h 6858000"/>
              <a:gd name="connsiteX946" fmla="*/ 333785 w 7472601"/>
              <a:gd name="connsiteY946" fmla="*/ 161564 h 6858000"/>
              <a:gd name="connsiteX947" fmla="*/ 147005 w 7472601"/>
              <a:gd name="connsiteY947" fmla="*/ 0 h 6858000"/>
              <a:gd name="connsiteX948" fmla="*/ 272509 w 7472601"/>
              <a:gd name="connsiteY948" fmla="*/ 0 h 6858000"/>
              <a:gd name="connsiteX949" fmla="*/ 326276 w 7472601"/>
              <a:gd name="connsiteY949" fmla="*/ 45847 h 6858000"/>
              <a:gd name="connsiteX950" fmla="*/ 823759 w 7472601"/>
              <a:gd name="connsiteY950" fmla="*/ 574145 h 6858000"/>
              <a:gd name="connsiteX951" fmla="*/ 811254 w 7472601"/>
              <a:gd name="connsiteY951" fmla="*/ 665546 h 6858000"/>
              <a:gd name="connsiteX952" fmla="*/ 154042 w 7472601"/>
              <a:gd name="connsiteY952" fmla="*/ 261522 h 6858000"/>
              <a:gd name="connsiteX953" fmla="*/ 13550 w 7472601"/>
              <a:gd name="connsiteY953" fmla="*/ 158423 h 6858000"/>
              <a:gd name="connsiteX954" fmla="*/ 0 w 7472601"/>
              <a:gd name="connsiteY954" fmla="*/ 146618 h 6858000"/>
              <a:gd name="connsiteX955" fmla="*/ 0 w 7472601"/>
              <a:gd name="connsiteY955" fmla="*/ 59161 h 6858000"/>
              <a:gd name="connsiteX956" fmla="*/ 45427 w 7472601"/>
              <a:gd name="connsiteY956" fmla="*/ 101078 h 6858000"/>
              <a:gd name="connsiteX957" fmla="*/ 630103 w 7472601"/>
              <a:gd name="connsiteY957" fmla="*/ 485885 h 6858000"/>
              <a:gd name="connsiteX958" fmla="*/ 532040 w 7472601"/>
              <a:gd name="connsiteY958" fmla="*/ 399359 h 6858000"/>
              <a:gd name="connsiteX959" fmla="*/ 517618 w 7472601"/>
              <a:gd name="connsiteY959" fmla="*/ 385726 h 6858000"/>
              <a:gd name="connsiteX960" fmla="*/ 285074 w 7472601"/>
              <a:gd name="connsiteY960" fmla="*/ 182755 h 6858000"/>
              <a:gd name="connsiteX961" fmla="*/ 43151 w 7472601"/>
              <a:gd name="connsiteY961" fmla="*/ 0 h 6858000"/>
              <a:gd name="connsiteX0" fmla="*/ 369702 w 7472601"/>
              <a:gd name="connsiteY0" fmla="*/ 6712169 h 6858000"/>
              <a:gd name="connsiteX1" fmla="*/ 366575 w 7472601"/>
              <a:gd name="connsiteY1" fmla="*/ 6715556 h 6858000"/>
              <a:gd name="connsiteX2" fmla="*/ 371637 w 7472601"/>
              <a:gd name="connsiteY2" fmla="*/ 6713954 h 6858000"/>
              <a:gd name="connsiteX3" fmla="*/ 369702 w 7472601"/>
              <a:gd name="connsiteY3" fmla="*/ 6712169 h 6858000"/>
              <a:gd name="connsiteX4" fmla="*/ 7088673 w 7472601"/>
              <a:gd name="connsiteY4" fmla="*/ 6610396 h 6858000"/>
              <a:gd name="connsiteX5" fmla="*/ 7440138 w 7472601"/>
              <a:gd name="connsiteY5" fmla="*/ 6622648 h 6858000"/>
              <a:gd name="connsiteX6" fmla="*/ 7467600 w 7472601"/>
              <a:gd name="connsiteY6" fmla="*/ 6628217 h 6858000"/>
              <a:gd name="connsiteX7" fmla="*/ 7467600 w 7472601"/>
              <a:gd name="connsiteY7" fmla="*/ 6668575 h 6858000"/>
              <a:gd name="connsiteX8" fmla="*/ 7392322 w 7472601"/>
              <a:gd name="connsiteY8" fmla="*/ 6658238 h 6858000"/>
              <a:gd name="connsiteX9" fmla="*/ 7467600 w 7472601"/>
              <a:gd name="connsiteY9" fmla="*/ 6683873 h 6858000"/>
              <a:gd name="connsiteX10" fmla="*/ 7467600 w 7472601"/>
              <a:gd name="connsiteY10" fmla="*/ 6714215 h 6858000"/>
              <a:gd name="connsiteX11" fmla="*/ 7447383 w 7472601"/>
              <a:gd name="connsiteY11" fmla="*/ 6707202 h 6858000"/>
              <a:gd name="connsiteX12" fmla="*/ 7289862 w 7472601"/>
              <a:gd name="connsiteY12" fmla="*/ 6659827 h 6858000"/>
              <a:gd name="connsiteX13" fmla="*/ 7434024 w 7472601"/>
              <a:gd name="connsiteY13" fmla="*/ 6722130 h 6858000"/>
              <a:gd name="connsiteX14" fmla="*/ 7467600 w 7472601"/>
              <a:gd name="connsiteY14" fmla="*/ 6736157 h 6858000"/>
              <a:gd name="connsiteX15" fmla="*/ 7467600 w 7472601"/>
              <a:gd name="connsiteY15" fmla="*/ 6767913 h 6858000"/>
              <a:gd name="connsiteX16" fmla="*/ 7392158 w 7472601"/>
              <a:gd name="connsiteY16" fmla="*/ 6771365 h 6858000"/>
              <a:gd name="connsiteX17" fmla="*/ 7467600 w 7472601"/>
              <a:gd name="connsiteY17" fmla="*/ 6805948 h 6858000"/>
              <a:gd name="connsiteX18" fmla="*/ 7467600 w 7472601"/>
              <a:gd name="connsiteY18" fmla="*/ 6831490 h 6858000"/>
              <a:gd name="connsiteX19" fmla="*/ 7410696 w 7472601"/>
              <a:gd name="connsiteY19" fmla="*/ 6803861 h 6858000"/>
              <a:gd name="connsiteX20" fmla="*/ 7088673 w 7472601"/>
              <a:gd name="connsiteY20" fmla="*/ 6610396 h 6858000"/>
              <a:gd name="connsiteX21" fmla="*/ 1019354 w 7472601"/>
              <a:gd name="connsiteY21" fmla="*/ 6315006 h 6858000"/>
              <a:gd name="connsiteX22" fmla="*/ 441046 w 7472601"/>
              <a:gd name="connsiteY22" fmla="*/ 6691153 h 6858000"/>
              <a:gd name="connsiteX23" fmla="*/ 1019354 w 7472601"/>
              <a:gd name="connsiteY23" fmla="*/ 6315006 h 6858000"/>
              <a:gd name="connsiteX24" fmla="*/ 991680 w 7472601"/>
              <a:gd name="connsiteY24" fmla="*/ 6298413 h 6858000"/>
              <a:gd name="connsiteX25" fmla="*/ 409060 w 7472601"/>
              <a:gd name="connsiteY25" fmla="*/ 6671470 h 6858000"/>
              <a:gd name="connsiteX26" fmla="*/ 991680 w 7472601"/>
              <a:gd name="connsiteY26" fmla="*/ 6298413 h 6858000"/>
              <a:gd name="connsiteX27" fmla="*/ 103333 w 7472601"/>
              <a:gd name="connsiteY27" fmla="*/ 5699602 h 6858000"/>
              <a:gd name="connsiteX28" fmla="*/ 233938 w 7472601"/>
              <a:gd name="connsiteY28" fmla="*/ 5809416 h 6858000"/>
              <a:gd name="connsiteX29" fmla="*/ 883580 w 7472601"/>
              <a:gd name="connsiteY29" fmla="*/ 6180710 h 6858000"/>
              <a:gd name="connsiteX30" fmla="*/ 487337 w 7472601"/>
              <a:gd name="connsiteY30" fmla="*/ 5950182 h 6858000"/>
              <a:gd name="connsiteX31" fmla="*/ 354051 w 7472601"/>
              <a:gd name="connsiteY31" fmla="*/ 5854912 h 6858000"/>
              <a:gd name="connsiteX32" fmla="*/ 195436 w 7472601"/>
              <a:gd name="connsiteY32" fmla="*/ 5755068 h 6858000"/>
              <a:gd name="connsiteX33" fmla="*/ 103333 w 7472601"/>
              <a:gd name="connsiteY33" fmla="*/ 5699602 h 6858000"/>
              <a:gd name="connsiteX34" fmla="*/ 5539432 w 7472601"/>
              <a:gd name="connsiteY34" fmla="*/ 5642928 h 6858000"/>
              <a:gd name="connsiteX35" fmla="*/ 5555462 w 7472601"/>
              <a:gd name="connsiteY35" fmla="*/ 5694454 h 6858000"/>
              <a:gd name="connsiteX36" fmla="*/ 5828270 w 7472601"/>
              <a:gd name="connsiteY36" fmla="*/ 6320663 h 6858000"/>
              <a:gd name="connsiteX37" fmla="*/ 5947416 w 7472601"/>
              <a:gd name="connsiteY37" fmla="*/ 6574846 h 6858000"/>
              <a:gd name="connsiteX38" fmla="*/ 5539432 w 7472601"/>
              <a:gd name="connsiteY38" fmla="*/ 5642928 h 6858000"/>
              <a:gd name="connsiteX39" fmla="*/ 51253 w 7472601"/>
              <a:gd name="connsiteY39" fmla="*/ 5631825 h 6858000"/>
              <a:gd name="connsiteX40" fmla="*/ 211622 w 7472601"/>
              <a:gd name="connsiteY40" fmla="*/ 5728803 h 6858000"/>
              <a:gd name="connsiteX41" fmla="*/ 371652 w 7472601"/>
              <a:gd name="connsiteY41" fmla="*/ 5829062 h 6858000"/>
              <a:gd name="connsiteX42" fmla="*/ 505903 w 7472601"/>
              <a:gd name="connsiteY42" fmla="*/ 5925221 h 6858000"/>
              <a:gd name="connsiteX43" fmla="*/ 899240 w 7472601"/>
              <a:gd name="connsiteY43" fmla="*/ 6153068 h 6858000"/>
              <a:gd name="connsiteX44" fmla="*/ 988114 w 7472601"/>
              <a:gd name="connsiteY44" fmla="*/ 6174204 h 6858000"/>
              <a:gd name="connsiteX45" fmla="*/ 845971 w 7472601"/>
              <a:gd name="connsiteY45" fmla="*/ 6067177 h 6858000"/>
              <a:gd name="connsiteX46" fmla="*/ 448057 w 7472601"/>
              <a:gd name="connsiteY46" fmla="*/ 5841376 h 6858000"/>
              <a:gd name="connsiteX47" fmla="*/ 51253 w 7472601"/>
              <a:gd name="connsiteY47" fmla="*/ 5631825 h 6858000"/>
              <a:gd name="connsiteX48" fmla="*/ 2606687 w 7472601"/>
              <a:gd name="connsiteY48" fmla="*/ 5630718 h 6858000"/>
              <a:gd name="connsiteX49" fmla="*/ 2645658 w 7472601"/>
              <a:gd name="connsiteY49" fmla="*/ 6640259 h 6858000"/>
              <a:gd name="connsiteX50" fmla="*/ 2606687 w 7472601"/>
              <a:gd name="connsiteY50" fmla="*/ 5630718 h 6858000"/>
              <a:gd name="connsiteX51" fmla="*/ 3642057 w 7472601"/>
              <a:gd name="connsiteY51" fmla="*/ 5573487 h 6858000"/>
              <a:gd name="connsiteX52" fmla="*/ 3632981 w 7472601"/>
              <a:gd name="connsiteY52" fmla="*/ 5579437 h 6858000"/>
              <a:gd name="connsiteX53" fmla="*/ 3382436 w 7472601"/>
              <a:gd name="connsiteY53" fmla="*/ 5952726 h 6858000"/>
              <a:gd name="connsiteX54" fmla="*/ 3191929 w 7472601"/>
              <a:gd name="connsiteY54" fmla="*/ 6662669 h 6858000"/>
              <a:gd name="connsiteX55" fmla="*/ 3369898 w 7472601"/>
              <a:gd name="connsiteY55" fmla="*/ 6081771 h 6858000"/>
              <a:gd name="connsiteX56" fmla="*/ 3642057 w 7472601"/>
              <a:gd name="connsiteY56" fmla="*/ 5573487 h 6858000"/>
              <a:gd name="connsiteX57" fmla="*/ 2650666 w 7472601"/>
              <a:gd name="connsiteY57" fmla="*/ 5530686 h 6858000"/>
              <a:gd name="connsiteX58" fmla="*/ 2650249 w 7472601"/>
              <a:gd name="connsiteY58" fmla="*/ 5532101 h 6858000"/>
              <a:gd name="connsiteX59" fmla="*/ 2663808 w 7472601"/>
              <a:gd name="connsiteY59" fmla="*/ 6535215 h 6858000"/>
              <a:gd name="connsiteX60" fmla="*/ 2665418 w 7472601"/>
              <a:gd name="connsiteY60" fmla="*/ 6132756 h 6858000"/>
              <a:gd name="connsiteX61" fmla="*/ 2650666 w 7472601"/>
              <a:gd name="connsiteY61" fmla="*/ 5530686 h 6858000"/>
              <a:gd name="connsiteX62" fmla="*/ 2680277 w 7472601"/>
              <a:gd name="connsiteY62" fmla="*/ 5479204 h 6858000"/>
              <a:gd name="connsiteX63" fmla="*/ 2678972 w 7472601"/>
              <a:gd name="connsiteY63" fmla="*/ 5481582 h 6858000"/>
              <a:gd name="connsiteX64" fmla="*/ 2696666 w 7472601"/>
              <a:gd name="connsiteY64" fmla="*/ 6133836 h 6858000"/>
              <a:gd name="connsiteX65" fmla="*/ 2695769 w 7472601"/>
              <a:gd name="connsiteY65" fmla="*/ 6390955 h 6858000"/>
              <a:gd name="connsiteX66" fmla="*/ 2739893 w 7472601"/>
              <a:gd name="connsiteY66" fmla="*/ 6108357 h 6858000"/>
              <a:gd name="connsiteX67" fmla="*/ 2680277 w 7472601"/>
              <a:gd name="connsiteY67" fmla="*/ 5479204 h 6858000"/>
              <a:gd name="connsiteX68" fmla="*/ 1132195 w 7472601"/>
              <a:gd name="connsiteY68" fmla="*/ 5467980 h 6858000"/>
              <a:gd name="connsiteX69" fmla="*/ 1679056 w 7472601"/>
              <a:gd name="connsiteY69" fmla="*/ 5516907 h 6858000"/>
              <a:gd name="connsiteX70" fmla="*/ 2128648 w 7472601"/>
              <a:gd name="connsiteY70" fmla="*/ 5474249 h 6858000"/>
              <a:gd name="connsiteX71" fmla="*/ 1825619 w 7472601"/>
              <a:gd name="connsiteY71" fmla="*/ 5478447 h 6858000"/>
              <a:gd name="connsiteX72" fmla="*/ 1737798 w 7472601"/>
              <a:gd name="connsiteY72" fmla="*/ 5483353 h 6858000"/>
              <a:gd name="connsiteX73" fmla="*/ 1132195 w 7472601"/>
              <a:gd name="connsiteY73" fmla="*/ 5467980 h 6858000"/>
              <a:gd name="connsiteX74" fmla="*/ 7454976 w 7472601"/>
              <a:gd name="connsiteY74" fmla="*/ 6318297 h 6858000"/>
              <a:gd name="connsiteX75" fmla="*/ 7467600 w 7472601"/>
              <a:gd name="connsiteY75" fmla="*/ 6012219 h 6858000"/>
              <a:gd name="connsiteX76" fmla="*/ 7356878 w 7472601"/>
              <a:gd name="connsiteY76" fmla="*/ 5981332 h 6858000"/>
              <a:gd name="connsiteX77" fmla="*/ 7467600 w 7472601"/>
              <a:gd name="connsiteY77" fmla="*/ 6163634 h 6858000"/>
              <a:gd name="connsiteX78" fmla="*/ 7448321 w 7472601"/>
              <a:gd name="connsiteY78" fmla="*/ 6190991 h 6858000"/>
              <a:gd name="connsiteX79" fmla="*/ 7467600 w 7472601"/>
              <a:gd name="connsiteY79" fmla="*/ 6221686 h 6858000"/>
              <a:gd name="connsiteX80" fmla="*/ 7467600 w 7472601"/>
              <a:gd name="connsiteY80" fmla="*/ 6334256 h 6858000"/>
              <a:gd name="connsiteX81" fmla="*/ 7454976 w 7472601"/>
              <a:gd name="connsiteY81" fmla="*/ 6318297 h 6858000"/>
              <a:gd name="connsiteX82" fmla="*/ 1456157 w 7472601"/>
              <a:gd name="connsiteY82" fmla="*/ 5371404 h 6858000"/>
              <a:gd name="connsiteX83" fmla="*/ 1244432 w 7472601"/>
              <a:gd name="connsiteY83" fmla="*/ 5385601 h 6858000"/>
              <a:gd name="connsiteX84" fmla="*/ 973990 w 7472601"/>
              <a:gd name="connsiteY84" fmla="*/ 5424940 h 6858000"/>
              <a:gd name="connsiteX85" fmla="*/ 1103809 w 7472601"/>
              <a:gd name="connsiteY85" fmla="*/ 5433720 h 6858000"/>
              <a:gd name="connsiteX86" fmla="*/ 1123454 w 7472601"/>
              <a:gd name="connsiteY86" fmla="*/ 5435727 h 6858000"/>
              <a:gd name="connsiteX87" fmla="*/ 1737017 w 7472601"/>
              <a:gd name="connsiteY87" fmla="*/ 5452183 h 6858000"/>
              <a:gd name="connsiteX88" fmla="*/ 1824397 w 7472601"/>
              <a:gd name="connsiteY88" fmla="*/ 5447757 h 6858000"/>
              <a:gd name="connsiteX89" fmla="*/ 2070059 w 7472601"/>
              <a:gd name="connsiteY89" fmla="*/ 5441660 h 6858000"/>
              <a:gd name="connsiteX90" fmla="*/ 1456157 w 7472601"/>
              <a:gd name="connsiteY90" fmla="*/ 5371404 h 6858000"/>
              <a:gd name="connsiteX91" fmla="*/ 4988186 w 7472601"/>
              <a:gd name="connsiteY91" fmla="*/ 5216467 h 6858000"/>
              <a:gd name="connsiteX92" fmla="*/ 4777334 w 7472601"/>
              <a:gd name="connsiteY92" fmla="*/ 5406072 h 6858000"/>
              <a:gd name="connsiteX93" fmla="*/ 4718341 w 7472601"/>
              <a:gd name="connsiteY93" fmla="*/ 5468043 h 6858000"/>
              <a:gd name="connsiteX94" fmla="*/ 4604655 w 7472601"/>
              <a:gd name="connsiteY94" fmla="*/ 5583434 h 6858000"/>
              <a:gd name="connsiteX95" fmla="*/ 4565074 w 7472601"/>
              <a:gd name="connsiteY95" fmla="*/ 5618550 h 6858000"/>
              <a:gd name="connsiteX96" fmla="*/ 4988186 w 7472601"/>
              <a:gd name="connsiteY96" fmla="*/ 5216467 h 6858000"/>
              <a:gd name="connsiteX97" fmla="*/ 4978032 w 7472601"/>
              <a:gd name="connsiteY97" fmla="*/ 5183809 h 6858000"/>
              <a:gd name="connsiteX98" fmla="*/ 4463413 w 7472601"/>
              <a:gd name="connsiteY98" fmla="*/ 5615162 h 6858000"/>
              <a:gd name="connsiteX99" fmla="*/ 4358134 w 7472601"/>
              <a:gd name="connsiteY99" fmla="*/ 5742791 h 6858000"/>
              <a:gd name="connsiteX100" fmla="*/ 4376219 w 7472601"/>
              <a:gd name="connsiteY100" fmla="*/ 5729027 h 6858000"/>
              <a:gd name="connsiteX101" fmla="*/ 4582340 w 7472601"/>
              <a:gd name="connsiteY101" fmla="*/ 5561037 h 6858000"/>
              <a:gd name="connsiteX102" fmla="*/ 4694684 w 7472601"/>
              <a:gd name="connsiteY102" fmla="*/ 5447098 h 6858000"/>
              <a:gd name="connsiteX103" fmla="*/ 4754123 w 7472601"/>
              <a:gd name="connsiteY103" fmla="*/ 5384643 h 6858000"/>
              <a:gd name="connsiteX104" fmla="*/ 4978032 w 7472601"/>
              <a:gd name="connsiteY104" fmla="*/ 5183809 h 6858000"/>
              <a:gd name="connsiteX105" fmla="*/ 1903353 w 7472601"/>
              <a:gd name="connsiteY105" fmla="*/ 5044827 h 6858000"/>
              <a:gd name="connsiteX106" fmla="*/ 1936931 w 7472601"/>
              <a:gd name="connsiteY106" fmla="*/ 5093954 h 6858000"/>
              <a:gd name="connsiteX107" fmla="*/ 2195868 w 7472601"/>
              <a:gd name="connsiteY107" fmla="*/ 5396574 h 6858000"/>
              <a:gd name="connsiteX108" fmla="*/ 2088852 w 7472601"/>
              <a:gd name="connsiteY108" fmla="*/ 5166123 h 6858000"/>
              <a:gd name="connsiteX109" fmla="*/ 1958241 w 7472601"/>
              <a:gd name="connsiteY109" fmla="*/ 5067955 h 6858000"/>
              <a:gd name="connsiteX110" fmla="*/ 1903353 w 7472601"/>
              <a:gd name="connsiteY110" fmla="*/ 5044827 h 6858000"/>
              <a:gd name="connsiteX111" fmla="*/ 1979378 w 7472601"/>
              <a:gd name="connsiteY111" fmla="*/ 4769504 h 6858000"/>
              <a:gd name="connsiteX112" fmla="*/ 2882120 w 7472601"/>
              <a:gd name="connsiteY112" fmla="*/ 5064547 h 6858000"/>
              <a:gd name="connsiteX113" fmla="*/ 2793103 w 7472601"/>
              <a:gd name="connsiteY113" fmla="*/ 5039699 h 6858000"/>
              <a:gd name="connsiteX114" fmla="*/ 2770041 w 7472601"/>
              <a:gd name="connsiteY114" fmla="*/ 5033634 h 6858000"/>
              <a:gd name="connsiteX115" fmla="*/ 1979378 w 7472601"/>
              <a:gd name="connsiteY115" fmla="*/ 4769504 h 6858000"/>
              <a:gd name="connsiteX116" fmla="*/ 1927410 w 7472601"/>
              <a:gd name="connsiteY116" fmla="*/ 4716164 h 6858000"/>
              <a:gd name="connsiteX117" fmla="*/ 1959587 w 7472601"/>
              <a:gd name="connsiteY117" fmla="*/ 4728849 h 6858000"/>
              <a:gd name="connsiteX118" fmla="*/ 2777707 w 7472601"/>
              <a:gd name="connsiteY118" fmla="*/ 5003991 h 6858000"/>
              <a:gd name="connsiteX119" fmla="*/ 2800768 w 7472601"/>
              <a:gd name="connsiteY119" fmla="*/ 5010056 h 6858000"/>
              <a:gd name="connsiteX120" fmla="*/ 2879408 w 7472601"/>
              <a:gd name="connsiteY120" fmla="*/ 5031590 h 6858000"/>
              <a:gd name="connsiteX121" fmla="*/ 2862295 w 7472601"/>
              <a:gd name="connsiteY121" fmla="*/ 5022958 h 6858000"/>
              <a:gd name="connsiteX122" fmla="*/ 2813343 w 7472601"/>
              <a:gd name="connsiteY122" fmla="*/ 4998369 h 6858000"/>
              <a:gd name="connsiteX123" fmla="*/ 2646245 w 7472601"/>
              <a:gd name="connsiteY123" fmla="*/ 4930999 h 6858000"/>
              <a:gd name="connsiteX124" fmla="*/ 1999243 w 7472601"/>
              <a:gd name="connsiteY124" fmla="*/ 4730524 h 6858000"/>
              <a:gd name="connsiteX125" fmla="*/ 1979527 w 7472601"/>
              <a:gd name="connsiteY125" fmla="*/ 4726651 h 6858000"/>
              <a:gd name="connsiteX126" fmla="*/ 1927410 w 7472601"/>
              <a:gd name="connsiteY126" fmla="*/ 4716164 h 6858000"/>
              <a:gd name="connsiteX127" fmla="*/ 1997014 w 7472601"/>
              <a:gd name="connsiteY127" fmla="*/ 4698007 h 6858000"/>
              <a:gd name="connsiteX128" fmla="*/ 2005458 w 7472601"/>
              <a:gd name="connsiteY128" fmla="*/ 4699540 h 6858000"/>
              <a:gd name="connsiteX129" fmla="*/ 2657186 w 7472601"/>
              <a:gd name="connsiteY129" fmla="*/ 4901687 h 6858000"/>
              <a:gd name="connsiteX130" fmla="*/ 2826662 w 7472601"/>
              <a:gd name="connsiteY130" fmla="*/ 4970362 h 6858000"/>
              <a:gd name="connsiteX131" fmla="*/ 2876100 w 7472601"/>
              <a:gd name="connsiteY131" fmla="*/ 4995397 h 6858000"/>
              <a:gd name="connsiteX132" fmla="*/ 3042600 w 7472601"/>
              <a:gd name="connsiteY132" fmla="*/ 5059532 h 6858000"/>
              <a:gd name="connsiteX133" fmla="*/ 1997014 w 7472601"/>
              <a:gd name="connsiteY133" fmla="*/ 4698007 h 6858000"/>
              <a:gd name="connsiteX134" fmla="*/ 2305292 w 7472601"/>
              <a:gd name="connsiteY134" fmla="*/ 4219492 h 6858000"/>
              <a:gd name="connsiteX135" fmla="*/ 3360922 w 7472601"/>
              <a:gd name="connsiteY135" fmla="*/ 4529373 h 6858000"/>
              <a:gd name="connsiteX136" fmla="*/ 3492420 w 7472601"/>
              <a:gd name="connsiteY136" fmla="*/ 4510145 h 6858000"/>
              <a:gd name="connsiteX137" fmla="*/ 3364086 w 7472601"/>
              <a:gd name="connsiteY137" fmla="*/ 4480340 h 6858000"/>
              <a:gd name="connsiteX138" fmla="*/ 3225818 w 7472601"/>
              <a:gd name="connsiteY138" fmla="*/ 4411822 h 6858000"/>
              <a:gd name="connsiteX139" fmla="*/ 3129696 w 7472601"/>
              <a:gd name="connsiteY139" fmla="*/ 4360704 h 6858000"/>
              <a:gd name="connsiteX140" fmla="*/ 2814545 w 7472601"/>
              <a:gd name="connsiteY140" fmla="*/ 4282955 h 6858000"/>
              <a:gd name="connsiteX141" fmla="*/ 2305292 w 7472601"/>
              <a:gd name="connsiteY141" fmla="*/ 4219492 h 6858000"/>
              <a:gd name="connsiteX142" fmla="*/ 2626982 w 7472601"/>
              <a:gd name="connsiteY142" fmla="*/ 4206450 h 6858000"/>
              <a:gd name="connsiteX143" fmla="*/ 2490617 w 7472601"/>
              <a:gd name="connsiteY143" fmla="*/ 4206951 h 6858000"/>
              <a:gd name="connsiteX144" fmla="*/ 2819869 w 7472601"/>
              <a:gd name="connsiteY144" fmla="*/ 4252936 h 6858000"/>
              <a:gd name="connsiteX145" fmla="*/ 3143018 w 7472601"/>
              <a:gd name="connsiteY145" fmla="*/ 4332698 h 6858000"/>
              <a:gd name="connsiteX146" fmla="*/ 3241520 w 7472601"/>
              <a:gd name="connsiteY146" fmla="*/ 4385112 h 6858000"/>
              <a:gd name="connsiteX147" fmla="*/ 3374575 w 7472601"/>
              <a:gd name="connsiteY147" fmla="*/ 4451517 h 6858000"/>
              <a:gd name="connsiteX148" fmla="*/ 3505221 w 7472601"/>
              <a:gd name="connsiteY148" fmla="*/ 4480757 h 6858000"/>
              <a:gd name="connsiteX149" fmla="*/ 2626982 w 7472601"/>
              <a:gd name="connsiteY149" fmla="*/ 4206450 h 6858000"/>
              <a:gd name="connsiteX150" fmla="*/ 1310106 w 7472601"/>
              <a:gd name="connsiteY150" fmla="*/ 3943217 h 6858000"/>
              <a:gd name="connsiteX151" fmla="*/ 854994 w 7472601"/>
              <a:gd name="connsiteY151" fmla="*/ 4399136 h 6858000"/>
              <a:gd name="connsiteX152" fmla="*/ 742462 w 7472601"/>
              <a:gd name="connsiteY152" fmla="*/ 4594648 h 6858000"/>
              <a:gd name="connsiteX153" fmla="*/ 820602 w 7472601"/>
              <a:gd name="connsiteY153" fmla="*/ 4485915 h 6858000"/>
              <a:gd name="connsiteX154" fmla="*/ 878295 w 7472601"/>
              <a:gd name="connsiteY154" fmla="*/ 4403594 h 6858000"/>
              <a:gd name="connsiteX155" fmla="*/ 1240607 w 7472601"/>
              <a:gd name="connsiteY155" fmla="*/ 4010401 h 6858000"/>
              <a:gd name="connsiteX156" fmla="*/ 1310106 w 7472601"/>
              <a:gd name="connsiteY156" fmla="*/ 3943217 h 6858000"/>
              <a:gd name="connsiteX157" fmla="*/ 1423113 w 7472601"/>
              <a:gd name="connsiteY157" fmla="*/ 3874565 h 6858000"/>
              <a:gd name="connsiteX158" fmla="*/ 1260565 w 7472601"/>
              <a:gd name="connsiteY158" fmla="*/ 4031982 h 6858000"/>
              <a:gd name="connsiteX159" fmla="*/ 901900 w 7472601"/>
              <a:gd name="connsiteY159" fmla="*/ 4421236 h 6858000"/>
              <a:gd name="connsiteX160" fmla="*/ 845044 w 7472601"/>
              <a:gd name="connsiteY160" fmla="*/ 4502436 h 6858000"/>
              <a:gd name="connsiteX161" fmla="*/ 685926 w 7472601"/>
              <a:gd name="connsiteY161" fmla="*/ 4703069 h 6858000"/>
              <a:gd name="connsiteX162" fmla="*/ 684248 w 7472601"/>
              <a:gd name="connsiteY162" fmla="*/ 4706721 h 6858000"/>
              <a:gd name="connsiteX163" fmla="*/ 1423113 w 7472601"/>
              <a:gd name="connsiteY163" fmla="*/ 3874565 h 6858000"/>
              <a:gd name="connsiteX164" fmla="*/ 3316479 w 7472601"/>
              <a:gd name="connsiteY164" fmla="*/ 3872136 h 6858000"/>
              <a:gd name="connsiteX165" fmla="*/ 3546806 w 7472601"/>
              <a:gd name="connsiteY165" fmla="*/ 4356139 h 6858000"/>
              <a:gd name="connsiteX166" fmla="*/ 3364433 w 7472601"/>
              <a:gd name="connsiteY166" fmla="*/ 3953121 h 6858000"/>
              <a:gd name="connsiteX167" fmla="*/ 3316479 w 7472601"/>
              <a:gd name="connsiteY167" fmla="*/ 3872136 h 6858000"/>
              <a:gd name="connsiteX168" fmla="*/ 3291335 w 7472601"/>
              <a:gd name="connsiteY168" fmla="*/ 3767420 h 6858000"/>
              <a:gd name="connsiteX169" fmla="*/ 3390805 w 7472601"/>
              <a:gd name="connsiteY169" fmla="*/ 3937163 h 6858000"/>
              <a:gd name="connsiteX170" fmla="*/ 3579062 w 7472601"/>
              <a:gd name="connsiteY170" fmla="*/ 4359040 h 6858000"/>
              <a:gd name="connsiteX171" fmla="*/ 3467355 w 7472601"/>
              <a:gd name="connsiteY171" fmla="*/ 3988130 h 6858000"/>
              <a:gd name="connsiteX172" fmla="*/ 3310753 w 7472601"/>
              <a:gd name="connsiteY172" fmla="*/ 3787140 h 6858000"/>
              <a:gd name="connsiteX173" fmla="*/ 3291335 w 7472601"/>
              <a:gd name="connsiteY173" fmla="*/ 3767420 h 6858000"/>
              <a:gd name="connsiteX174" fmla="*/ 1635889 w 7472601"/>
              <a:gd name="connsiteY174" fmla="*/ 3709494 h 6858000"/>
              <a:gd name="connsiteX175" fmla="*/ 1634800 w 7472601"/>
              <a:gd name="connsiteY175" fmla="*/ 3731111 h 6858000"/>
              <a:gd name="connsiteX176" fmla="*/ 1635889 w 7472601"/>
              <a:gd name="connsiteY176" fmla="*/ 3709494 h 6858000"/>
              <a:gd name="connsiteX177" fmla="*/ 1510397 w 7472601"/>
              <a:gd name="connsiteY177" fmla="*/ 3684705 h 6858000"/>
              <a:gd name="connsiteX178" fmla="*/ 1146550 w 7472601"/>
              <a:gd name="connsiteY178" fmla="*/ 3802012 h 6858000"/>
              <a:gd name="connsiteX179" fmla="*/ 698834 w 7472601"/>
              <a:gd name="connsiteY179" fmla="*/ 3952272 h 6858000"/>
              <a:gd name="connsiteX180" fmla="*/ 34256 w 7472601"/>
              <a:gd name="connsiteY180" fmla="*/ 4347603 h 6858000"/>
              <a:gd name="connsiteX181" fmla="*/ 527241 w 7472601"/>
              <a:gd name="connsiteY181" fmla="*/ 4065078 h 6858000"/>
              <a:gd name="connsiteX182" fmla="*/ 1510397 w 7472601"/>
              <a:gd name="connsiteY182" fmla="*/ 3684705 h 6858000"/>
              <a:gd name="connsiteX183" fmla="*/ 1313114 w 7472601"/>
              <a:gd name="connsiteY183" fmla="*/ 3655216 h 6858000"/>
              <a:gd name="connsiteX184" fmla="*/ 1109304 w 7472601"/>
              <a:gd name="connsiteY184" fmla="*/ 3669030 h 6858000"/>
              <a:gd name="connsiteX185" fmla="*/ 8129 w 7472601"/>
              <a:gd name="connsiteY185" fmla="*/ 4330519 h 6858000"/>
              <a:gd name="connsiteX186" fmla="*/ 687572 w 7472601"/>
              <a:gd name="connsiteY186" fmla="*/ 3925629 h 6858000"/>
              <a:gd name="connsiteX187" fmla="*/ 1138365 w 7472601"/>
              <a:gd name="connsiteY187" fmla="*/ 3774515 h 6858000"/>
              <a:gd name="connsiteX188" fmla="*/ 1505579 w 7472601"/>
              <a:gd name="connsiteY188" fmla="*/ 3655526 h 6858000"/>
              <a:gd name="connsiteX189" fmla="*/ 1313114 w 7472601"/>
              <a:gd name="connsiteY189" fmla="*/ 3655216 h 6858000"/>
              <a:gd name="connsiteX190" fmla="*/ 3655073 w 7472601"/>
              <a:gd name="connsiteY190" fmla="*/ 3650884 h 6858000"/>
              <a:gd name="connsiteX191" fmla="*/ 3989938 w 7472601"/>
              <a:gd name="connsiteY191" fmla="*/ 3991685 h 6858000"/>
              <a:gd name="connsiteX192" fmla="*/ 4393907 w 7472601"/>
              <a:gd name="connsiteY192" fmla="*/ 4261258 h 6858000"/>
              <a:gd name="connsiteX193" fmla="*/ 4648051 w 7472601"/>
              <a:gd name="connsiteY193" fmla="*/ 4374051 h 6858000"/>
              <a:gd name="connsiteX194" fmla="*/ 4383389 w 7472601"/>
              <a:gd name="connsiteY194" fmla="*/ 4184369 h 6858000"/>
              <a:gd name="connsiteX195" fmla="*/ 4165508 w 7472601"/>
              <a:gd name="connsiteY195" fmla="*/ 4035196 h 6858000"/>
              <a:gd name="connsiteX196" fmla="*/ 4068162 w 7472601"/>
              <a:gd name="connsiteY196" fmla="*/ 3953394 h 6858000"/>
              <a:gd name="connsiteX197" fmla="*/ 3981416 w 7472601"/>
              <a:gd name="connsiteY197" fmla="*/ 3880482 h 6858000"/>
              <a:gd name="connsiteX198" fmla="*/ 3800147 w 7472601"/>
              <a:gd name="connsiteY198" fmla="*/ 3749872 h 6858000"/>
              <a:gd name="connsiteX199" fmla="*/ 3655073 w 7472601"/>
              <a:gd name="connsiteY199" fmla="*/ 3650884 h 6858000"/>
              <a:gd name="connsiteX200" fmla="*/ 3670252 w 7472601"/>
              <a:gd name="connsiteY200" fmla="*/ 3622798 h 6858000"/>
              <a:gd name="connsiteX201" fmla="*/ 3817258 w 7472601"/>
              <a:gd name="connsiteY201" fmla="*/ 3723577 h 6858000"/>
              <a:gd name="connsiteX202" fmla="*/ 4000461 w 7472601"/>
              <a:gd name="connsiteY202" fmla="*/ 3855966 h 6858000"/>
              <a:gd name="connsiteX203" fmla="*/ 4088180 w 7472601"/>
              <a:gd name="connsiteY203" fmla="*/ 3929774 h 6858000"/>
              <a:gd name="connsiteX204" fmla="*/ 4184555 w 7472601"/>
              <a:gd name="connsiteY204" fmla="*/ 4010683 h 6858000"/>
              <a:gd name="connsiteX205" fmla="*/ 4399563 w 7472601"/>
              <a:gd name="connsiteY205" fmla="*/ 4158106 h 6858000"/>
              <a:gd name="connsiteX206" fmla="*/ 4684469 w 7472601"/>
              <a:gd name="connsiteY206" fmla="*/ 4364680 h 6858000"/>
              <a:gd name="connsiteX207" fmla="*/ 4690271 w 7472601"/>
              <a:gd name="connsiteY207" fmla="*/ 4370034 h 6858000"/>
              <a:gd name="connsiteX208" fmla="*/ 4136093 w 7472601"/>
              <a:gd name="connsiteY208" fmla="*/ 3858466 h 6858000"/>
              <a:gd name="connsiteX209" fmla="*/ 3670252 w 7472601"/>
              <a:gd name="connsiteY209" fmla="*/ 3622798 h 6858000"/>
              <a:gd name="connsiteX210" fmla="*/ 4440129 w 7472601"/>
              <a:gd name="connsiteY210" fmla="*/ 3448571 h 6858000"/>
              <a:gd name="connsiteX211" fmla="*/ 4856525 w 7472601"/>
              <a:gd name="connsiteY211" fmla="*/ 3915351 h 6858000"/>
              <a:gd name="connsiteX212" fmla="*/ 5059055 w 7472601"/>
              <a:gd name="connsiteY212" fmla="*/ 4108918 h 6858000"/>
              <a:gd name="connsiteX213" fmla="*/ 5290070 w 7472601"/>
              <a:gd name="connsiteY213" fmla="*/ 4263619 h 6858000"/>
              <a:gd name="connsiteX214" fmla="*/ 4834991 w 7472601"/>
              <a:gd name="connsiteY214" fmla="*/ 3830985 h 6858000"/>
              <a:gd name="connsiteX215" fmla="*/ 4440129 w 7472601"/>
              <a:gd name="connsiteY215" fmla="*/ 3448571 h 6858000"/>
              <a:gd name="connsiteX216" fmla="*/ 4441737 w 7472601"/>
              <a:gd name="connsiteY216" fmla="*/ 3399734 h 6858000"/>
              <a:gd name="connsiteX217" fmla="*/ 4431236 w 7472601"/>
              <a:gd name="connsiteY217" fmla="*/ 3400954 h 6858000"/>
              <a:gd name="connsiteX218" fmla="*/ 4557150 w 7472601"/>
              <a:gd name="connsiteY218" fmla="*/ 3510023 h 6858000"/>
              <a:gd name="connsiteX219" fmla="*/ 4856936 w 7472601"/>
              <a:gd name="connsiteY219" fmla="*/ 3809146 h 6858000"/>
              <a:gd name="connsiteX220" fmla="*/ 5111996 w 7472601"/>
              <a:gd name="connsiteY220" fmla="*/ 4065759 h 6858000"/>
              <a:gd name="connsiteX221" fmla="*/ 5388878 w 7472601"/>
              <a:gd name="connsiteY221" fmla="*/ 4300185 h 6858000"/>
              <a:gd name="connsiteX222" fmla="*/ 5425556 w 7472601"/>
              <a:gd name="connsiteY222" fmla="*/ 4308967 h 6858000"/>
              <a:gd name="connsiteX223" fmla="*/ 4943646 w 7472601"/>
              <a:gd name="connsiteY223" fmla="*/ 3822916 h 6858000"/>
              <a:gd name="connsiteX224" fmla="*/ 4594837 w 7472601"/>
              <a:gd name="connsiteY224" fmla="*/ 3532274 h 6858000"/>
              <a:gd name="connsiteX225" fmla="*/ 4441737 w 7472601"/>
              <a:gd name="connsiteY225" fmla="*/ 3399734 h 6858000"/>
              <a:gd name="connsiteX226" fmla="*/ 5425834 w 7472601"/>
              <a:gd name="connsiteY226" fmla="*/ 3162785 h 6858000"/>
              <a:gd name="connsiteX227" fmla="*/ 5401644 w 7472601"/>
              <a:gd name="connsiteY227" fmla="*/ 3617847 h 6858000"/>
              <a:gd name="connsiteX228" fmla="*/ 5467256 w 7472601"/>
              <a:gd name="connsiteY228" fmla="*/ 4175494 h 6858000"/>
              <a:gd name="connsiteX229" fmla="*/ 5448069 w 7472601"/>
              <a:gd name="connsiteY229" fmla="*/ 3567554 h 6858000"/>
              <a:gd name="connsiteX230" fmla="*/ 5425834 w 7472601"/>
              <a:gd name="connsiteY230" fmla="*/ 3162785 h 6858000"/>
              <a:gd name="connsiteX231" fmla="*/ 1318687 w 7472601"/>
              <a:gd name="connsiteY231" fmla="*/ 3113840 h 6858000"/>
              <a:gd name="connsiteX232" fmla="*/ 1066793 w 7472601"/>
              <a:gd name="connsiteY232" fmla="*/ 3212171 h 6858000"/>
              <a:gd name="connsiteX233" fmla="*/ 993319 w 7472601"/>
              <a:gd name="connsiteY233" fmla="*/ 3247648 h 6858000"/>
              <a:gd name="connsiteX234" fmla="*/ 853081 w 7472601"/>
              <a:gd name="connsiteY234" fmla="*/ 3312410 h 6858000"/>
              <a:gd name="connsiteX235" fmla="*/ 805957 w 7472601"/>
              <a:gd name="connsiteY235" fmla="*/ 3330443 h 6858000"/>
              <a:gd name="connsiteX236" fmla="*/ 1318687 w 7472601"/>
              <a:gd name="connsiteY236" fmla="*/ 3113840 h 6858000"/>
              <a:gd name="connsiteX237" fmla="*/ 5453702 w 7472601"/>
              <a:gd name="connsiteY237" fmla="*/ 3090882 h 6858000"/>
              <a:gd name="connsiteX238" fmla="*/ 5480135 w 7472601"/>
              <a:gd name="connsiteY238" fmla="*/ 3565802 h 6858000"/>
              <a:gd name="connsiteX239" fmla="*/ 5499023 w 7472601"/>
              <a:gd name="connsiteY239" fmla="*/ 4166310 h 6858000"/>
              <a:gd name="connsiteX240" fmla="*/ 5547022 w 7472601"/>
              <a:gd name="connsiteY240" fmla="*/ 3607838 h 6858000"/>
              <a:gd name="connsiteX241" fmla="*/ 5515964 w 7472601"/>
              <a:gd name="connsiteY241" fmla="*/ 3378541 h 6858000"/>
              <a:gd name="connsiteX242" fmla="*/ 5453702 w 7472601"/>
              <a:gd name="connsiteY242" fmla="*/ 3090882 h 6858000"/>
              <a:gd name="connsiteX243" fmla="*/ 1238695 w 7472601"/>
              <a:gd name="connsiteY243" fmla="*/ 3076820 h 6858000"/>
              <a:gd name="connsiteX244" fmla="*/ 716371 w 7472601"/>
              <a:gd name="connsiteY244" fmla="*/ 3293249 h 6858000"/>
              <a:gd name="connsiteX245" fmla="*/ 579522 w 7472601"/>
              <a:gd name="connsiteY245" fmla="*/ 3371759 h 6858000"/>
              <a:gd name="connsiteX246" fmla="*/ 600288 w 7472601"/>
              <a:gd name="connsiteY246" fmla="*/ 3365555 h 6858000"/>
              <a:gd name="connsiteX247" fmla="*/ 840692 w 7472601"/>
              <a:gd name="connsiteY247" fmla="*/ 3284921 h 6858000"/>
              <a:gd name="connsiteX248" fmla="*/ 979248 w 7472601"/>
              <a:gd name="connsiteY248" fmla="*/ 3221003 h 6858000"/>
              <a:gd name="connsiteX249" fmla="*/ 1053282 w 7472601"/>
              <a:gd name="connsiteY249" fmla="*/ 3185247 h 6858000"/>
              <a:gd name="connsiteX250" fmla="*/ 1320603 w 7472601"/>
              <a:gd name="connsiteY250" fmla="*/ 3081281 h 6858000"/>
              <a:gd name="connsiteX251" fmla="*/ 1238695 w 7472601"/>
              <a:gd name="connsiteY251" fmla="*/ 3076820 h 6858000"/>
              <a:gd name="connsiteX252" fmla="*/ 5425627 w 7472601"/>
              <a:gd name="connsiteY252" fmla="*/ 2954192 h 6858000"/>
              <a:gd name="connsiteX253" fmla="*/ 5470770 w 7472601"/>
              <a:gd name="connsiteY253" fmla="*/ 3005435 h 6858000"/>
              <a:gd name="connsiteX254" fmla="*/ 5519779 w 7472601"/>
              <a:gd name="connsiteY254" fmla="*/ 4359223 h 6858000"/>
              <a:gd name="connsiteX255" fmla="*/ 5520293 w 7472601"/>
              <a:gd name="connsiteY255" fmla="*/ 4360602 h 6858000"/>
              <a:gd name="connsiteX256" fmla="*/ 5767221 w 7472601"/>
              <a:gd name="connsiteY256" fmla="*/ 4665564 h 6858000"/>
              <a:gd name="connsiteX257" fmla="*/ 6937169 w 7472601"/>
              <a:gd name="connsiteY257" fmla="*/ 4815941 h 6858000"/>
              <a:gd name="connsiteX258" fmla="*/ 6953922 w 7472601"/>
              <a:gd name="connsiteY258" fmla="*/ 4890068 h 6858000"/>
              <a:gd name="connsiteX259" fmla="*/ 6071359 w 7472601"/>
              <a:gd name="connsiteY259" fmla="*/ 4770770 h 6858000"/>
              <a:gd name="connsiteX260" fmla="*/ 6038839 w 7472601"/>
              <a:gd name="connsiteY260" fmla="*/ 4764474 h 6858000"/>
              <a:gd name="connsiteX261" fmla="*/ 6038706 w 7472601"/>
              <a:gd name="connsiteY261" fmla="*/ 4763847 h 6858000"/>
              <a:gd name="connsiteX262" fmla="*/ 6037784 w 7472601"/>
              <a:gd name="connsiteY262" fmla="*/ 4764270 h 6858000"/>
              <a:gd name="connsiteX263" fmla="*/ 6038839 w 7472601"/>
              <a:gd name="connsiteY263" fmla="*/ 4764474 h 6858000"/>
              <a:gd name="connsiteX264" fmla="*/ 6040338 w 7472601"/>
              <a:gd name="connsiteY264" fmla="*/ 4771418 h 6858000"/>
              <a:gd name="connsiteX265" fmla="*/ 6024488 w 7472601"/>
              <a:gd name="connsiteY265" fmla="*/ 4809903 h 6858000"/>
              <a:gd name="connsiteX266" fmla="*/ 5599771 w 7472601"/>
              <a:gd name="connsiteY266" fmla="*/ 5509652 h 6858000"/>
              <a:gd name="connsiteX267" fmla="*/ 5548843 w 7472601"/>
              <a:gd name="connsiteY267" fmla="*/ 5563845 h 6858000"/>
              <a:gd name="connsiteX268" fmla="*/ 5940952 w 7472601"/>
              <a:gd name="connsiteY268" fmla="*/ 6250028 h 6858000"/>
              <a:gd name="connsiteX269" fmla="*/ 6043441 w 7472601"/>
              <a:gd name="connsiteY269" fmla="*/ 6665847 h 6858000"/>
              <a:gd name="connsiteX270" fmla="*/ 6093432 w 7472601"/>
              <a:gd name="connsiteY270" fmla="*/ 6858000 h 6858000"/>
              <a:gd name="connsiteX271" fmla="*/ 6034344 w 7472601"/>
              <a:gd name="connsiteY271" fmla="*/ 6858000 h 6858000"/>
              <a:gd name="connsiteX272" fmla="*/ 6026679 w 7472601"/>
              <a:gd name="connsiteY272" fmla="*/ 6836959 h 6858000"/>
              <a:gd name="connsiteX273" fmla="*/ 5800441 w 7472601"/>
              <a:gd name="connsiteY273" fmla="*/ 6335286 h 6858000"/>
              <a:gd name="connsiteX274" fmla="*/ 5526562 w 7472601"/>
              <a:gd name="connsiteY274" fmla="*/ 5705388 h 6858000"/>
              <a:gd name="connsiteX275" fmla="*/ 5519640 w 7472601"/>
              <a:gd name="connsiteY275" fmla="*/ 5683774 h 6858000"/>
              <a:gd name="connsiteX276" fmla="*/ 5844559 w 7472601"/>
              <a:gd name="connsiteY276" fmla="*/ 6553349 h 6858000"/>
              <a:gd name="connsiteX277" fmla="*/ 5975994 w 7472601"/>
              <a:gd name="connsiteY277" fmla="*/ 6858000 h 6858000"/>
              <a:gd name="connsiteX278" fmla="*/ 5898547 w 7472601"/>
              <a:gd name="connsiteY278" fmla="*/ 6858000 h 6858000"/>
              <a:gd name="connsiteX279" fmla="*/ 5682041 w 7472601"/>
              <a:gd name="connsiteY279" fmla="*/ 6355860 h 6858000"/>
              <a:gd name="connsiteX280" fmla="*/ 5461758 w 7472601"/>
              <a:gd name="connsiteY280" fmla="*/ 5820220 h 6858000"/>
              <a:gd name="connsiteX281" fmla="*/ 5237282 w 7472601"/>
              <a:gd name="connsiteY281" fmla="*/ 6579086 h 6858000"/>
              <a:gd name="connsiteX282" fmla="*/ 5115009 w 7472601"/>
              <a:gd name="connsiteY282" fmla="*/ 6858000 h 6858000"/>
              <a:gd name="connsiteX283" fmla="*/ 5028074 w 7472601"/>
              <a:gd name="connsiteY283" fmla="*/ 6858000 h 6858000"/>
              <a:gd name="connsiteX284" fmla="*/ 5079508 w 7472601"/>
              <a:gd name="connsiteY284" fmla="*/ 6749074 h 6858000"/>
              <a:gd name="connsiteX285" fmla="*/ 5371846 w 7472601"/>
              <a:gd name="connsiteY285" fmla="*/ 5924413 h 6858000"/>
              <a:gd name="connsiteX286" fmla="*/ 5270512 w 7472601"/>
              <a:gd name="connsiteY286" fmla="*/ 6138975 h 6858000"/>
              <a:gd name="connsiteX287" fmla="*/ 5062409 w 7472601"/>
              <a:gd name="connsiteY287" fmla="*/ 6653544 h 6858000"/>
              <a:gd name="connsiteX288" fmla="*/ 5036628 w 7472601"/>
              <a:gd name="connsiteY288" fmla="*/ 6754247 h 6858000"/>
              <a:gd name="connsiteX289" fmla="*/ 5009112 w 7472601"/>
              <a:gd name="connsiteY289" fmla="*/ 6858000 h 6858000"/>
              <a:gd name="connsiteX290" fmla="*/ 4976679 w 7472601"/>
              <a:gd name="connsiteY290" fmla="*/ 6858000 h 6858000"/>
              <a:gd name="connsiteX291" fmla="*/ 5006537 w 7472601"/>
              <a:gd name="connsiteY291" fmla="*/ 6747068 h 6858000"/>
              <a:gd name="connsiteX292" fmla="*/ 5032723 w 7472601"/>
              <a:gd name="connsiteY292" fmla="*/ 6644957 h 6858000"/>
              <a:gd name="connsiteX293" fmla="*/ 5242949 w 7472601"/>
              <a:gd name="connsiteY293" fmla="*/ 6125175 h 6858000"/>
              <a:gd name="connsiteX294" fmla="*/ 5286321 w 7472601"/>
              <a:gd name="connsiteY294" fmla="*/ 6033555 h 6858000"/>
              <a:gd name="connsiteX295" fmla="*/ 5008210 w 7472601"/>
              <a:gd name="connsiteY295" fmla="*/ 6649194 h 6858000"/>
              <a:gd name="connsiteX296" fmla="*/ 4986321 w 7472601"/>
              <a:gd name="connsiteY296" fmla="*/ 6765687 h 6858000"/>
              <a:gd name="connsiteX297" fmla="*/ 4973474 w 7472601"/>
              <a:gd name="connsiteY297" fmla="*/ 6858000 h 6858000"/>
              <a:gd name="connsiteX298" fmla="*/ 4907178 w 7472601"/>
              <a:gd name="connsiteY298" fmla="*/ 6858000 h 6858000"/>
              <a:gd name="connsiteX299" fmla="*/ 4910810 w 7472601"/>
              <a:gd name="connsiteY299" fmla="*/ 6829660 h 6858000"/>
              <a:gd name="connsiteX300" fmla="*/ 4987461 w 7472601"/>
              <a:gd name="connsiteY300" fmla="*/ 6432994 h 6858000"/>
              <a:gd name="connsiteX301" fmla="*/ 5179262 w 7472601"/>
              <a:gd name="connsiteY301" fmla="*/ 6035044 h 6858000"/>
              <a:gd name="connsiteX302" fmla="*/ 4689678 w 7472601"/>
              <a:gd name="connsiteY302" fmla="*/ 6440241 h 6858000"/>
              <a:gd name="connsiteX303" fmla="*/ 4477543 w 7472601"/>
              <a:gd name="connsiteY303" fmla="*/ 6674836 h 6858000"/>
              <a:gd name="connsiteX304" fmla="*/ 4329957 w 7472601"/>
              <a:gd name="connsiteY304" fmla="*/ 6858000 h 6858000"/>
              <a:gd name="connsiteX305" fmla="*/ 4218595 w 7472601"/>
              <a:gd name="connsiteY305" fmla="*/ 6858000 h 6858000"/>
              <a:gd name="connsiteX306" fmla="*/ 4368888 w 7472601"/>
              <a:gd name="connsiteY306" fmla="*/ 6668412 h 6858000"/>
              <a:gd name="connsiteX307" fmla="*/ 4563091 w 7472601"/>
              <a:gd name="connsiteY307" fmla="*/ 6442508 h 6858000"/>
              <a:gd name="connsiteX308" fmla="*/ 5387324 w 7472601"/>
              <a:gd name="connsiteY308" fmla="*/ 5705830 h 6858000"/>
              <a:gd name="connsiteX309" fmla="*/ 5073620 w 7472601"/>
              <a:gd name="connsiteY309" fmla="*/ 5955437 h 6858000"/>
              <a:gd name="connsiteX310" fmla="*/ 4689789 w 7472601"/>
              <a:gd name="connsiteY310" fmla="*/ 6268382 h 6858000"/>
              <a:gd name="connsiteX311" fmla="*/ 4418722 w 7472601"/>
              <a:gd name="connsiteY311" fmla="*/ 6570886 h 6858000"/>
              <a:gd name="connsiteX312" fmla="*/ 4214944 w 7472601"/>
              <a:gd name="connsiteY312" fmla="*/ 6858000 h 6858000"/>
              <a:gd name="connsiteX313" fmla="*/ 4177898 w 7472601"/>
              <a:gd name="connsiteY313" fmla="*/ 6858000 h 6858000"/>
              <a:gd name="connsiteX314" fmla="*/ 4391597 w 7472601"/>
              <a:gd name="connsiteY314" fmla="*/ 6556370 h 6858000"/>
              <a:gd name="connsiteX315" fmla="*/ 4668889 w 7472601"/>
              <a:gd name="connsiteY315" fmla="*/ 6246399 h 6858000"/>
              <a:gd name="connsiteX316" fmla="*/ 5055427 w 7472601"/>
              <a:gd name="connsiteY316" fmla="*/ 5931476 h 6858000"/>
              <a:gd name="connsiteX317" fmla="*/ 5371814 w 7472601"/>
              <a:gd name="connsiteY317" fmla="*/ 5678975 h 6858000"/>
              <a:gd name="connsiteX318" fmla="*/ 4987918 w 7472601"/>
              <a:gd name="connsiteY318" fmla="*/ 5838701 h 6858000"/>
              <a:gd name="connsiteX319" fmla="*/ 4317146 w 7472601"/>
              <a:gd name="connsiteY319" fmla="*/ 6587716 h 6858000"/>
              <a:gd name="connsiteX320" fmla="*/ 4171627 w 7472601"/>
              <a:gd name="connsiteY320" fmla="*/ 6858000 h 6858000"/>
              <a:gd name="connsiteX321" fmla="*/ 4081585 w 7472601"/>
              <a:gd name="connsiteY321" fmla="*/ 6858000 h 6858000"/>
              <a:gd name="connsiteX322" fmla="*/ 4238603 w 7472601"/>
              <a:gd name="connsiteY322" fmla="*/ 6559341 h 6858000"/>
              <a:gd name="connsiteX323" fmla="*/ 4778333 w 7472601"/>
              <a:gd name="connsiteY323" fmla="*/ 5873626 h 6858000"/>
              <a:gd name="connsiteX324" fmla="*/ 5414185 w 7472601"/>
              <a:gd name="connsiteY324" fmla="*/ 5573882 h 6858000"/>
              <a:gd name="connsiteX325" fmla="*/ 5959648 w 7472601"/>
              <a:gd name="connsiteY325" fmla="*/ 4760797 h 6858000"/>
              <a:gd name="connsiteX326" fmla="*/ 5355019 w 7472601"/>
              <a:gd name="connsiteY326" fmla="*/ 4734672 h 6858000"/>
              <a:gd name="connsiteX327" fmla="*/ 5083565 w 7472601"/>
              <a:gd name="connsiteY327" fmla="*/ 5179121 h 6858000"/>
              <a:gd name="connsiteX328" fmla="*/ 4713577 w 7472601"/>
              <a:gd name="connsiteY328" fmla="*/ 5616803 h 6858000"/>
              <a:gd name="connsiteX329" fmla="*/ 3989559 w 7472601"/>
              <a:gd name="connsiteY329" fmla="*/ 6145945 h 6858000"/>
              <a:gd name="connsiteX330" fmla="*/ 3939824 w 7472601"/>
              <a:gd name="connsiteY330" fmla="*/ 6066900 h 6858000"/>
              <a:gd name="connsiteX331" fmla="*/ 4584537 w 7472601"/>
              <a:gd name="connsiteY331" fmla="*/ 5324826 h 6858000"/>
              <a:gd name="connsiteX332" fmla="*/ 5037105 w 7472601"/>
              <a:gd name="connsiteY332" fmla="*/ 5088765 h 6858000"/>
              <a:gd name="connsiteX333" fmla="*/ 5039930 w 7472601"/>
              <a:gd name="connsiteY333" fmla="*/ 5089585 h 6858000"/>
              <a:gd name="connsiteX334" fmla="*/ 5263764 w 7472601"/>
              <a:gd name="connsiteY334" fmla="*/ 4735525 h 6858000"/>
              <a:gd name="connsiteX335" fmla="*/ 4086300 w 7472601"/>
              <a:gd name="connsiteY335" fmla="*/ 4884599 h 6858000"/>
              <a:gd name="connsiteX336" fmla="*/ 4085485 w 7472601"/>
              <a:gd name="connsiteY336" fmla="*/ 4899070 h 6858000"/>
              <a:gd name="connsiteX337" fmla="*/ 3871915 w 7472601"/>
              <a:gd name="connsiteY337" fmla="*/ 5253645 h 6858000"/>
              <a:gd name="connsiteX338" fmla="*/ 3799374 w 7472601"/>
              <a:gd name="connsiteY338" fmla="*/ 5466127 h 6858000"/>
              <a:gd name="connsiteX339" fmla="*/ 3498850 w 7472601"/>
              <a:gd name="connsiteY339" fmla="*/ 6661888 h 6858000"/>
              <a:gd name="connsiteX340" fmla="*/ 3399216 w 7472601"/>
              <a:gd name="connsiteY340" fmla="*/ 6858000 h 6858000"/>
              <a:gd name="connsiteX341" fmla="*/ 3303688 w 7472601"/>
              <a:gd name="connsiteY341" fmla="*/ 6858000 h 6858000"/>
              <a:gd name="connsiteX342" fmla="*/ 3391774 w 7472601"/>
              <a:gd name="connsiteY342" fmla="*/ 6697181 h 6858000"/>
              <a:gd name="connsiteX343" fmla="*/ 3735540 w 7472601"/>
              <a:gd name="connsiteY343" fmla="*/ 5546923 h 6858000"/>
              <a:gd name="connsiteX344" fmla="*/ 3729438 w 7472601"/>
              <a:gd name="connsiteY344" fmla="*/ 5569058 h 6858000"/>
              <a:gd name="connsiteX345" fmla="*/ 3707782 w 7472601"/>
              <a:gd name="connsiteY345" fmla="*/ 5644908 h 6858000"/>
              <a:gd name="connsiteX346" fmla="*/ 3583827 w 7472601"/>
              <a:gd name="connsiteY346" fmla="*/ 6039215 h 6858000"/>
              <a:gd name="connsiteX347" fmla="*/ 3547861 w 7472601"/>
              <a:gd name="connsiteY347" fmla="*/ 6129609 h 6858000"/>
              <a:gd name="connsiteX348" fmla="*/ 3490905 w 7472601"/>
              <a:gd name="connsiteY348" fmla="*/ 6277660 h 6858000"/>
              <a:gd name="connsiteX349" fmla="*/ 3455859 w 7472601"/>
              <a:gd name="connsiteY349" fmla="*/ 6391301 h 6858000"/>
              <a:gd name="connsiteX350" fmla="*/ 3429112 w 7472601"/>
              <a:gd name="connsiteY350" fmla="*/ 6479469 h 6858000"/>
              <a:gd name="connsiteX351" fmla="*/ 3304862 w 7472601"/>
              <a:gd name="connsiteY351" fmla="*/ 6796476 h 6858000"/>
              <a:gd name="connsiteX352" fmla="*/ 3276071 w 7472601"/>
              <a:gd name="connsiteY352" fmla="*/ 6858000 h 6858000"/>
              <a:gd name="connsiteX353" fmla="*/ 3240805 w 7472601"/>
              <a:gd name="connsiteY353" fmla="*/ 6858000 h 6858000"/>
              <a:gd name="connsiteX354" fmla="*/ 3275917 w 7472601"/>
              <a:gd name="connsiteY354" fmla="*/ 6783192 h 6858000"/>
              <a:gd name="connsiteX355" fmla="*/ 3399358 w 7472601"/>
              <a:gd name="connsiteY355" fmla="*/ 6469011 h 6858000"/>
              <a:gd name="connsiteX356" fmla="*/ 3425650 w 7472601"/>
              <a:gd name="connsiteY356" fmla="*/ 6381333 h 6858000"/>
              <a:gd name="connsiteX357" fmla="*/ 3460661 w 7472601"/>
              <a:gd name="connsiteY357" fmla="*/ 6266763 h 6858000"/>
              <a:gd name="connsiteX358" fmla="*/ 3518021 w 7472601"/>
              <a:gd name="connsiteY358" fmla="*/ 6117298 h 6858000"/>
              <a:gd name="connsiteX359" fmla="*/ 3554035 w 7472601"/>
              <a:gd name="connsiteY359" fmla="*/ 6027832 h 6858000"/>
              <a:gd name="connsiteX360" fmla="*/ 3677174 w 7472601"/>
              <a:gd name="connsiteY360" fmla="*/ 5636351 h 6858000"/>
              <a:gd name="connsiteX361" fmla="*/ 3698819 w 7472601"/>
              <a:gd name="connsiteY361" fmla="*/ 5560503 h 6858000"/>
              <a:gd name="connsiteX362" fmla="*/ 3702094 w 7472601"/>
              <a:gd name="connsiteY362" fmla="*/ 5549194 h 6858000"/>
              <a:gd name="connsiteX363" fmla="*/ 3398355 w 7472601"/>
              <a:gd name="connsiteY363" fmla="*/ 6094603 h 6858000"/>
              <a:gd name="connsiteX364" fmla="*/ 3193941 w 7472601"/>
              <a:gd name="connsiteY364" fmla="*/ 6798775 h 6858000"/>
              <a:gd name="connsiteX365" fmla="*/ 3184140 w 7472601"/>
              <a:gd name="connsiteY365" fmla="*/ 6858000 h 6858000"/>
              <a:gd name="connsiteX366" fmla="*/ 3099978 w 7472601"/>
              <a:gd name="connsiteY366" fmla="*/ 6858000 h 6858000"/>
              <a:gd name="connsiteX367" fmla="*/ 3101556 w 7472601"/>
              <a:gd name="connsiteY367" fmla="*/ 6843337 h 6858000"/>
              <a:gd name="connsiteX368" fmla="*/ 3370162 w 7472601"/>
              <a:gd name="connsiteY368" fmla="*/ 5785550 h 6858000"/>
              <a:gd name="connsiteX369" fmla="*/ 3746477 w 7472601"/>
              <a:gd name="connsiteY369" fmla="*/ 5377889 h 6858000"/>
              <a:gd name="connsiteX370" fmla="*/ 3863399 w 7472601"/>
              <a:gd name="connsiteY370" fmla="*/ 5087257 h 6858000"/>
              <a:gd name="connsiteX371" fmla="*/ 3968712 w 7472601"/>
              <a:gd name="connsiteY371" fmla="*/ 4913989 h 6858000"/>
              <a:gd name="connsiteX372" fmla="*/ 2792390 w 7472601"/>
              <a:gd name="connsiteY372" fmla="*/ 5382974 h 6858000"/>
              <a:gd name="connsiteX373" fmla="*/ 2714982 w 7472601"/>
              <a:gd name="connsiteY373" fmla="*/ 5427051 h 6858000"/>
              <a:gd name="connsiteX374" fmla="*/ 2813361 w 7472601"/>
              <a:gd name="connsiteY374" fmla="*/ 6023912 h 6858000"/>
              <a:gd name="connsiteX375" fmla="*/ 2688430 w 7472601"/>
              <a:gd name="connsiteY375" fmla="*/ 6801564 h 6858000"/>
              <a:gd name="connsiteX376" fmla="*/ 2629626 w 7472601"/>
              <a:gd name="connsiteY376" fmla="*/ 6763394 h 6858000"/>
              <a:gd name="connsiteX377" fmla="*/ 2565328 w 7472601"/>
              <a:gd name="connsiteY377" fmla="*/ 5516399 h 6858000"/>
              <a:gd name="connsiteX378" fmla="*/ 1922999 w 7472601"/>
              <a:gd name="connsiteY378" fmla="*/ 5980343 h 6858000"/>
              <a:gd name="connsiteX379" fmla="*/ 1950261 w 7472601"/>
              <a:gd name="connsiteY379" fmla="*/ 6405858 h 6858000"/>
              <a:gd name="connsiteX380" fmla="*/ 2365554 w 7472601"/>
              <a:gd name="connsiteY380" fmla="*/ 6759107 h 6858000"/>
              <a:gd name="connsiteX381" fmla="*/ 2424142 w 7472601"/>
              <a:gd name="connsiteY381" fmla="*/ 6858000 h 6858000"/>
              <a:gd name="connsiteX382" fmla="*/ 2395994 w 7472601"/>
              <a:gd name="connsiteY382" fmla="*/ 6858000 h 6858000"/>
              <a:gd name="connsiteX383" fmla="*/ 2392863 w 7472601"/>
              <a:gd name="connsiteY383" fmla="*/ 6852964 h 6858000"/>
              <a:gd name="connsiteX384" fmla="*/ 2017589 w 7472601"/>
              <a:gd name="connsiteY384" fmla="*/ 6493982 h 6858000"/>
              <a:gd name="connsiteX385" fmla="*/ 2147336 w 7472601"/>
              <a:gd name="connsiteY385" fmla="*/ 6594052 h 6858000"/>
              <a:gd name="connsiteX386" fmla="*/ 2207047 w 7472601"/>
              <a:gd name="connsiteY386" fmla="*/ 6654540 h 6858000"/>
              <a:gd name="connsiteX387" fmla="*/ 2299106 w 7472601"/>
              <a:gd name="connsiteY387" fmla="*/ 6778931 h 6858000"/>
              <a:gd name="connsiteX388" fmla="*/ 2314430 w 7472601"/>
              <a:gd name="connsiteY388" fmla="*/ 6801144 h 6858000"/>
              <a:gd name="connsiteX389" fmla="*/ 2352406 w 7472601"/>
              <a:gd name="connsiteY389" fmla="*/ 6858000 h 6858000"/>
              <a:gd name="connsiteX390" fmla="*/ 2314492 w 7472601"/>
              <a:gd name="connsiteY390" fmla="*/ 6858000 h 6858000"/>
              <a:gd name="connsiteX391" fmla="*/ 2288095 w 7472601"/>
              <a:gd name="connsiteY391" fmla="*/ 6818030 h 6858000"/>
              <a:gd name="connsiteX392" fmla="*/ 2272768 w 7472601"/>
              <a:gd name="connsiteY392" fmla="*/ 6795822 h 6858000"/>
              <a:gd name="connsiteX393" fmla="*/ 2182715 w 7472601"/>
              <a:gd name="connsiteY393" fmla="*/ 6675071 h 6858000"/>
              <a:gd name="connsiteX394" fmla="*/ 2032061 w 7472601"/>
              <a:gd name="connsiteY394" fmla="*/ 6541380 h 6858000"/>
              <a:gd name="connsiteX395" fmla="*/ 2257220 w 7472601"/>
              <a:gd name="connsiteY395" fmla="*/ 6826257 h 6858000"/>
              <a:gd name="connsiteX396" fmla="*/ 2281324 w 7472601"/>
              <a:gd name="connsiteY396" fmla="*/ 6858000 h 6858000"/>
              <a:gd name="connsiteX397" fmla="*/ 2242860 w 7472601"/>
              <a:gd name="connsiteY397" fmla="*/ 6858000 h 6858000"/>
              <a:gd name="connsiteX398" fmla="*/ 2232818 w 7472601"/>
              <a:gd name="connsiteY398" fmla="*/ 6844926 h 6858000"/>
              <a:gd name="connsiteX399" fmla="*/ 1990172 w 7472601"/>
              <a:gd name="connsiteY399" fmla="*/ 6542121 h 6858000"/>
              <a:gd name="connsiteX400" fmla="*/ 2124090 w 7472601"/>
              <a:gd name="connsiteY400" fmla="*/ 6761017 h 6858000"/>
              <a:gd name="connsiteX401" fmla="*/ 2200380 w 7472601"/>
              <a:gd name="connsiteY401" fmla="*/ 6858000 h 6858000"/>
              <a:gd name="connsiteX402" fmla="*/ 2147507 w 7472601"/>
              <a:gd name="connsiteY402" fmla="*/ 6858000 h 6858000"/>
              <a:gd name="connsiteX403" fmla="*/ 2070668 w 7472601"/>
              <a:gd name="connsiteY403" fmla="*/ 6761520 h 6858000"/>
              <a:gd name="connsiteX404" fmla="*/ 1975142 w 7472601"/>
              <a:gd name="connsiteY404" fmla="*/ 6585570 h 6858000"/>
              <a:gd name="connsiteX405" fmla="*/ 2050035 w 7472601"/>
              <a:gd name="connsiteY405" fmla="*/ 6813345 h 6858000"/>
              <a:gd name="connsiteX406" fmla="*/ 2063025 w 7472601"/>
              <a:gd name="connsiteY406" fmla="*/ 6858000 h 6858000"/>
              <a:gd name="connsiteX407" fmla="*/ 2021675 w 7472601"/>
              <a:gd name="connsiteY407" fmla="*/ 6858000 h 6858000"/>
              <a:gd name="connsiteX408" fmla="*/ 2019308 w 7472601"/>
              <a:gd name="connsiteY408" fmla="*/ 6847118 h 6858000"/>
              <a:gd name="connsiteX409" fmla="*/ 1938835 w 7472601"/>
              <a:gd name="connsiteY409" fmla="*/ 6551160 h 6858000"/>
              <a:gd name="connsiteX410" fmla="*/ 1953230 w 7472601"/>
              <a:gd name="connsiteY410" fmla="*/ 6759699 h 6858000"/>
              <a:gd name="connsiteX411" fmla="*/ 1956763 w 7472601"/>
              <a:gd name="connsiteY411" fmla="*/ 6778191 h 6858000"/>
              <a:gd name="connsiteX412" fmla="*/ 1967925 w 7472601"/>
              <a:gd name="connsiteY412" fmla="*/ 6858000 h 6858000"/>
              <a:gd name="connsiteX413" fmla="*/ 1936622 w 7472601"/>
              <a:gd name="connsiteY413" fmla="*/ 6858000 h 6858000"/>
              <a:gd name="connsiteX414" fmla="*/ 1926261 w 7472601"/>
              <a:gd name="connsiteY414" fmla="*/ 6784064 h 6858000"/>
              <a:gd name="connsiteX415" fmla="*/ 1922724 w 7472601"/>
              <a:gd name="connsiteY415" fmla="*/ 6765577 h 6858000"/>
              <a:gd name="connsiteX416" fmla="*/ 1904650 w 7472601"/>
              <a:gd name="connsiteY416" fmla="*/ 6639616 h 6858000"/>
              <a:gd name="connsiteX417" fmla="*/ 1885273 w 7472601"/>
              <a:gd name="connsiteY417" fmla="*/ 6858000 h 6858000"/>
              <a:gd name="connsiteX418" fmla="*/ 1854363 w 7472601"/>
              <a:gd name="connsiteY418" fmla="*/ 6858000 h 6858000"/>
              <a:gd name="connsiteX419" fmla="*/ 1880391 w 7472601"/>
              <a:gd name="connsiteY419" fmla="*/ 6603796 h 6858000"/>
              <a:gd name="connsiteX420" fmla="*/ 1818273 w 7472601"/>
              <a:gd name="connsiteY420" fmla="*/ 6715729 h 6858000"/>
              <a:gd name="connsiteX421" fmla="*/ 1794691 w 7472601"/>
              <a:gd name="connsiteY421" fmla="*/ 6843239 h 6858000"/>
              <a:gd name="connsiteX422" fmla="*/ 1794914 w 7472601"/>
              <a:gd name="connsiteY422" fmla="*/ 6858000 h 6858000"/>
              <a:gd name="connsiteX423" fmla="*/ 1746128 w 7472601"/>
              <a:gd name="connsiteY423" fmla="*/ 6858000 h 6858000"/>
              <a:gd name="connsiteX424" fmla="*/ 1753934 w 7472601"/>
              <a:gd name="connsiteY424" fmla="*/ 6724796 h 6858000"/>
              <a:gd name="connsiteX425" fmla="*/ 1792053 w 7472601"/>
              <a:gd name="connsiteY425" fmla="*/ 6572396 h 6858000"/>
              <a:gd name="connsiteX426" fmla="*/ 1862248 w 7472601"/>
              <a:gd name="connsiteY426" fmla="*/ 6266397 h 6858000"/>
              <a:gd name="connsiteX427" fmla="*/ 1862250 w 7472601"/>
              <a:gd name="connsiteY427" fmla="*/ 6033531 h 6858000"/>
              <a:gd name="connsiteX428" fmla="*/ 1211999 w 7472601"/>
              <a:gd name="connsiteY428" fmla="*/ 6683610 h 6858000"/>
              <a:gd name="connsiteX429" fmla="*/ 1213266 w 7472601"/>
              <a:gd name="connsiteY429" fmla="*/ 6691947 h 6858000"/>
              <a:gd name="connsiteX430" fmla="*/ 1203370 w 7472601"/>
              <a:gd name="connsiteY430" fmla="*/ 6850676 h 6858000"/>
              <a:gd name="connsiteX431" fmla="*/ 1203671 w 7472601"/>
              <a:gd name="connsiteY431" fmla="*/ 6858000 h 6858000"/>
              <a:gd name="connsiteX432" fmla="*/ 1143180 w 7472601"/>
              <a:gd name="connsiteY432" fmla="*/ 6858000 h 6858000"/>
              <a:gd name="connsiteX433" fmla="*/ 1142176 w 7472601"/>
              <a:gd name="connsiteY433" fmla="*/ 6766045 h 6858000"/>
              <a:gd name="connsiteX434" fmla="*/ 1067484 w 7472601"/>
              <a:gd name="connsiteY434" fmla="*/ 6858000 h 6858000"/>
              <a:gd name="connsiteX435" fmla="*/ 953928 w 7472601"/>
              <a:gd name="connsiteY435" fmla="*/ 6858000 h 6858000"/>
              <a:gd name="connsiteX436" fmla="*/ 959715 w 7472601"/>
              <a:gd name="connsiteY436" fmla="*/ 6850185 h 6858000"/>
              <a:gd name="connsiteX437" fmla="*/ 1483788 w 7472601"/>
              <a:gd name="connsiteY437" fmla="*/ 6259174 h 6858000"/>
              <a:gd name="connsiteX438" fmla="*/ 1100671 w 7472601"/>
              <a:gd name="connsiteY438" fmla="*/ 6252137 h 6858000"/>
              <a:gd name="connsiteX439" fmla="*/ 1090144 w 7472601"/>
              <a:gd name="connsiteY439" fmla="*/ 6256748 h 6858000"/>
              <a:gd name="connsiteX440" fmla="*/ 1095872 w 7472601"/>
              <a:gd name="connsiteY440" fmla="*/ 6271892 h 6858000"/>
              <a:gd name="connsiteX441" fmla="*/ 262785 w 7472601"/>
              <a:gd name="connsiteY441" fmla="*/ 6845450 h 6858000"/>
              <a:gd name="connsiteX442" fmla="*/ 209968 w 7472601"/>
              <a:gd name="connsiteY442" fmla="*/ 6770713 h 6858000"/>
              <a:gd name="connsiteX443" fmla="*/ 873460 w 7472601"/>
              <a:gd name="connsiteY443" fmla="*/ 6253768 h 6858000"/>
              <a:gd name="connsiteX444" fmla="*/ 192686 w 7472601"/>
              <a:gd name="connsiteY444" fmla="*/ 5849257 h 6858000"/>
              <a:gd name="connsiteX445" fmla="*/ 4696 w 7472601"/>
              <a:gd name="connsiteY445" fmla="*/ 5697668 h 6858000"/>
              <a:gd name="connsiteX446" fmla="*/ 0 w 7472601"/>
              <a:gd name="connsiteY446" fmla="*/ 5689984 h 6858000"/>
              <a:gd name="connsiteX447" fmla="*/ 0 w 7472601"/>
              <a:gd name="connsiteY447" fmla="*/ 5513472 h 6858000"/>
              <a:gd name="connsiteX448" fmla="*/ 174101 w 7472601"/>
              <a:gd name="connsiteY448" fmla="*/ 5620277 h 6858000"/>
              <a:gd name="connsiteX449" fmla="*/ 891800 w 7472601"/>
              <a:gd name="connsiteY449" fmla="*/ 6036935 h 6858000"/>
              <a:gd name="connsiteX450" fmla="*/ 1072219 w 7472601"/>
              <a:gd name="connsiteY450" fmla="*/ 6169443 h 6858000"/>
              <a:gd name="connsiteX451" fmla="*/ 1074117 w 7472601"/>
              <a:gd name="connsiteY451" fmla="*/ 6170301 h 6858000"/>
              <a:gd name="connsiteX452" fmla="*/ 1083114 w 7472601"/>
              <a:gd name="connsiteY452" fmla="*/ 6174131 h 6858000"/>
              <a:gd name="connsiteX453" fmla="*/ 1543010 w 7472601"/>
              <a:gd name="connsiteY453" fmla="*/ 6191140 h 6858000"/>
              <a:gd name="connsiteX454" fmla="*/ 1551080 w 7472601"/>
              <a:gd name="connsiteY454" fmla="*/ 6195006 h 6858000"/>
              <a:gd name="connsiteX455" fmla="*/ 2345443 w 7472601"/>
              <a:gd name="connsiteY455" fmla="*/ 5549882 h 6858000"/>
              <a:gd name="connsiteX456" fmla="*/ 1721499 w 7472601"/>
              <a:gd name="connsiteY456" fmla="*/ 5599969 h 6858000"/>
              <a:gd name="connsiteX457" fmla="*/ 767716 w 7472601"/>
              <a:gd name="connsiteY457" fmla="*/ 5472768 h 6858000"/>
              <a:gd name="connsiteX458" fmla="*/ 722147 w 7472601"/>
              <a:gd name="connsiteY458" fmla="*/ 5393091 h 6858000"/>
              <a:gd name="connsiteX459" fmla="*/ 1485552 w 7472601"/>
              <a:gd name="connsiteY459" fmla="*/ 5313202 h 6858000"/>
              <a:gd name="connsiteX460" fmla="*/ 2143004 w 7472601"/>
              <a:gd name="connsiteY460" fmla="*/ 5402420 h 6858000"/>
              <a:gd name="connsiteX461" fmla="*/ 1933391 w 7472601"/>
              <a:gd name="connsiteY461" fmla="*/ 5156971 h 6858000"/>
              <a:gd name="connsiteX462" fmla="*/ 1827118 w 7472601"/>
              <a:gd name="connsiteY462" fmla="*/ 4968410 h 6858000"/>
              <a:gd name="connsiteX463" fmla="*/ 1837349 w 7472601"/>
              <a:gd name="connsiteY463" fmla="*/ 4956357 h 6858000"/>
              <a:gd name="connsiteX464" fmla="*/ 2162835 w 7472601"/>
              <a:gd name="connsiteY464" fmla="*/ 5187853 h 6858000"/>
              <a:gd name="connsiteX465" fmla="*/ 2257167 w 7472601"/>
              <a:gd name="connsiteY465" fmla="*/ 5462123 h 6858000"/>
              <a:gd name="connsiteX466" fmla="*/ 2261598 w 7472601"/>
              <a:gd name="connsiteY466" fmla="*/ 5467998 h 6858000"/>
              <a:gd name="connsiteX467" fmla="*/ 2437177 w 7472601"/>
              <a:gd name="connsiteY467" fmla="*/ 5479608 h 6858000"/>
              <a:gd name="connsiteX468" fmla="*/ 2445247 w 7472601"/>
              <a:gd name="connsiteY468" fmla="*/ 5483476 h 6858000"/>
              <a:gd name="connsiteX469" fmla="*/ 2743626 w 7472601"/>
              <a:gd name="connsiteY469" fmla="*/ 5304819 h 6858000"/>
              <a:gd name="connsiteX470" fmla="*/ 3048102 w 7472601"/>
              <a:gd name="connsiteY470" fmla="*/ 5150595 h 6858000"/>
              <a:gd name="connsiteX471" fmla="*/ 1799414 w 7472601"/>
              <a:gd name="connsiteY471" fmla="*/ 4694732 h 6858000"/>
              <a:gd name="connsiteX472" fmla="*/ 1771735 w 7472601"/>
              <a:gd name="connsiteY472" fmla="*/ 4619929 h 6858000"/>
              <a:gd name="connsiteX473" fmla="*/ 3104273 w 7472601"/>
              <a:gd name="connsiteY473" fmla="*/ 5076159 h 6858000"/>
              <a:gd name="connsiteX474" fmla="*/ 3113245 w 7472601"/>
              <a:gd name="connsiteY474" fmla="*/ 5090705 h 6858000"/>
              <a:gd name="connsiteX475" fmla="*/ 3126294 w 7472601"/>
              <a:gd name="connsiteY475" fmla="*/ 5114400 h 6858000"/>
              <a:gd name="connsiteX476" fmla="*/ 3937433 w 7472601"/>
              <a:gd name="connsiteY476" fmla="*/ 4830473 h 6858000"/>
              <a:gd name="connsiteX477" fmla="*/ 3590475 w 7472601"/>
              <a:gd name="connsiteY477" fmla="*/ 4597974 h 6858000"/>
              <a:gd name="connsiteX478" fmla="*/ 3100264 w 7472601"/>
              <a:gd name="connsiteY478" fmla="*/ 4579845 h 6858000"/>
              <a:gd name="connsiteX479" fmla="*/ 2183576 w 7472601"/>
              <a:gd name="connsiteY479" fmla="*/ 4227150 h 6858000"/>
              <a:gd name="connsiteX480" fmla="*/ 2151029 w 7472601"/>
              <a:gd name="connsiteY480" fmla="*/ 4146947 h 6858000"/>
              <a:gd name="connsiteX481" fmla="*/ 3563434 w 7472601"/>
              <a:gd name="connsiteY481" fmla="*/ 4469115 h 6858000"/>
              <a:gd name="connsiteX482" fmla="*/ 3177952 w 7472601"/>
              <a:gd name="connsiteY482" fmla="*/ 3657386 h 6858000"/>
              <a:gd name="connsiteX483" fmla="*/ 3189263 w 7472601"/>
              <a:gd name="connsiteY483" fmla="*/ 3625726 h 6858000"/>
              <a:gd name="connsiteX484" fmla="*/ 3560912 w 7472601"/>
              <a:gd name="connsiteY484" fmla="*/ 4079863 h 6858000"/>
              <a:gd name="connsiteX485" fmla="*/ 3626636 w 7472601"/>
              <a:gd name="connsiteY485" fmla="*/ 4512230 h 6858000"/>
              <a:gd name="connsiteX486" fmla="*/ 3653088 w 7472601"/>
              <a:gd name="connsiteY486" fmla="*/ 4521417 h 6858000"/>
              <a:gd name="connsiteX487" fmla="*/ 3988128 w 7472601"/>
              <a:gd name="connsiteY487" fmla="*/ 4817267 h 6858000"/>
              <a:gd name="connsiteX488" fmla="*/ 4830582 w 7472601"/>
              <a:gd name="connsiteY488" fmla="*/ 4676000 h 6858000"/>
              <a:gd name="connsiteX489" fmla="*/ 4830100 w 7472601"/>
              <a:gd name="connsiteY489" fmla="*/ 4675554 h 6858000"/>
              <a:gd name="connsiteX490" fmla="*/ 4036318 w 7472601"/>
              <a:gd name="connsiteY490" fmla="*/ 4147013 h 6858000"/>
              <a:gd name="connsiteX491" fmla="*/ 3432098 w 7472601"/>
              <a:gd name="connsiteY491" fmla="*/ 3537312 h 6858000"/>
              <a:gd name="connsiteX492" fmla="*/ 3446761 w 7472601"/>
              <a:gd name="connsiteY492" fmla="*/ 3461278 h 6858000"/>
              <a:gd name="connsiteX493" fmla="*/ 4419733 w 7472601"/>
              <a:gd name="connsiteY493" fmla="*/ 3963555 h 6858000"/>
              <a:gd name="connsiteX494" fmla="*/ 4781371 w 7472601"/>
              <a:gd name="connsiteY494" fmla="*/ 4458604 h 6858000"/>
              <a:gd name="connsiteX495" fmla="*/ 4780440 w 7472601"/>
              <a:gd name="connsiteY495" fmla="*/ 4470290 h 6858000"/>
              <a:gd name="connsiteX496" fmla="*/ 4898954 w 7472601"/>
              <a:gd name="connsiteY496" fmla="*/ 4662092 h 6858000"/>
              <a:gd name="connsiteX497" fmla="*/ 4900699 w 7472601"/>
              <a:gd name="connsiteY497" fmla="*/ 4670867 h 6858000"/>
              <a:gd name="connsiteX498" fmla="*/ 5714511 w 7472601"/>
              <a:gd name="connsiteY498" fmla="*/ 4663483 h 6858000"/>
              <a:gd name="connsiteX499" fmla="*/ 5464793 w 7472601"/>
              <a:gd name="connsiteY499" fmla="*/ 4393556 h 6858000"/>
              <a:gd name="connsiteX500" fmla="*/ 5461897 w 7472601"/>
              <a:gd name="connsiteY500" fmla="*/ 4390879 h 6858000"/>
              <a:gd name="connsiteX501" fmla="*/ 4294126 w 7472601"/>
              <a:gd name="connsiteY501" fmla="*/ 3303048 h 6858000"/>
              <a:gd name="connsiteX502" fmla="*/ 4305321 w 7472601"/>
              <a:gd name="connsiteY502" fmla="*/ 3256953 h 6858000"/>
              <a:gd name="connsiteX503" fmla="*/ 4949299 w 7472601"/>
              <a:gd name="connsiteY503" fmla="*/ 3766336 h 6858000"/>
              <a:gd name="connsiteX504" fmla="*/ 5291452 w 7472601"/>
              <a:gd name="connsiteY504" fmla="*/ 4076801 h 6858000"/>
              <a:gd name="connsiteX505" fmla="*/ 5434998 w 7472601"/>
              <a:gd name="connsiteY505" fmla="*/ 4254100 h 6858000"/>
              <a:gd name="connsiteX506" fmla="*/ 5351015 w 7472601"/>
              <a:gd name="connsiteY506" fmla="*/ 3760989 h 6858000"/>
              <a:gd name="connsiteX507" fmla="*/ 5413780 w 7472601"/>
              <a:gd name="connsiteY507" fmla="*/ 2966265 h 6858000"/>
              <a:gd name="connsiteX508" fmla="*/ 5425627 w 7472601"/>
              <a:gd name="connsiteY508" fmla="*/ 2954192 h 6858000"/>
              <a:gd name="connsiteX509" fmla="*/ 6604735 w 7472601"/>
              <a:gd name="connsiteY509" fmla="*/ 2041381 h 6858000"/>
              <a:gd name="connsiteX510" fmla="*/ 7204487 w 7472601"/>
              <a:gd name="connsiteY510" fmla="*/ 2742112 h 6858000"/>
              <a:gd name="connsiteX511" fmla="*/ 7131592 w 7472601"/>
              <a:gd name="connsiteY511" fmla="*/ 2672096 h 6858000"/>
              <a:gd name="connsiteX512" fmla="*/ 6996344 w 7472601"/>
              <a:gd name="connsiteY512" fmla="*/ 2518310 h 6858000"/>
              <a:gd name="connsiteX513" fmla="*/ 6735495 w 7472601"/>
              <a:gd name="connsiteY513" fmla="*/ 2196890 h 6858000"/>
              <a:gd name="connsiteX514" fmla="*/ 6721901 w 7472601"/>
              <a:gd name="connsiteY514" fmla="*/ 2179274 h 6858000"/>
              <a:gd name="connsiteX515" fmla="*/ 6604735 w 7472601"/>
              <a:gd name="connsiteY515" fmla="*/ 2041381 h 6858000"/>
              <a:gd name="connsiteX516" fmla="*/ 6591670 w 7472601"/>
              <a:gd name="connsiteY516" fmla="*/ 1988277 h 6858000"/>
              <a:gd name="connsiteX517" fmla="*/ 6747349 w 7472601"/>
              <a:gd name="connsiteY517" fmla="*/ 2160069 h 6858000"/>
              <a:gd name="connsiteX518" fmla="*/ 6760943 w 7472601"/>
              <a:gd name="connsiteY518" fmla="*/ 2177686 h 6858000"/>
              <a:gd name="connsiteX519" fmla="*/ 7021065 w 7472601"/>
              <a:gd name="connsiteY519" fmla="*/ 2498102 h 6858000"/>
              <a:gd name="connsiteX520" fmla="*/ 7155223 w 7472601"/>
              <a:gd name="connsiteY520" fmla="*/ 2650386 h 6858000"/>
              <a:gd name="connsiteX521" fmla="*/ 7203167 w 7472601"/>
              <a:gd name="connsiteY521" fmla="*/ 2697288 h 6858000"/>
              <a:gd name="connsiteX522" fmla="*/ 6937703 w 7472601"/>
              <a:gd name="connsiteY522" fmla="*/ 2321981 h 6858000"/>
              <a:gd name="connsiteX523" fmla="*/ 6591670 w 7472601"/>
              <a:gd name="connsiteY523" fmla="*/ 1988277 h 6858000"/>
              <a:gd name="connsiteX524" fmla="*/ 5798671 w 7472601"/>
              <a:gd name="connsiteY524" fmla="*/ 1981601 h 6858000"/>
              <a:gd name="connsiteX525" fmla="*/ 5754709 w 7472601"/>
              <a:gd name="connsiteY525" fmla="*/ 2071454 h 6858000"/>
              <a:gd name="connsiteX526" fmla="*/ 5763044 w 7472601"/>
              <a:gd name="connsiteY526" fmla="*/ 2842206 h 6858000"/>
              <a:gd name="connsiteX527" fmla="*/ 5764974 w 7472601"/>
              <a:gd name="connsiteY527" fmla="*/ 2799609 h 6858000"/>
              <a:gd name="connsiteX528" fmla="*/ 5767665 w 7472601"/>
              <a:gd name="connsiteY528" fmla="*/ 2666409 h 6858000"/>
              <a:gd name="connsiteX529" fmla="*/ 5763055 w 7472601"/>
              <a:gd name="connsiteY529" fmla="*/ 2579705 h 6858000"/>
              <a:gd name="connsiteX530" fmla="*/ 5758079 w 7472601"/>
              <a:gd name="connsiteY530" fmla="*/ 2492508 h 6858000"/>
              <a:gd name="connsiteX531" fmla="*/ 5779325 w 7472601"/>
              <a:gd name="connsiteY531" fmla="*/ 2197069 h 6858000"/>
              <a:gd name="connsiteX532" fmla="*/ 5798671 w 7472601"/>
              <a:gd name="connsiteY532" fmla="*/ 1981601 h 6858000"/>
              <a:gd name="connsiteX533" fmla="*/ 5829202 w 7472601"/>
              <a:gd name="connsiteY533" fmla="*/ 1971679 h 6858000"/>
              <a:gd name="connsiteX534" fmla="*/ 5809558 w 7472601"/>
              <a:gd name="connsiteY534" fmla="*/ 2198043 h 6858000"/>
              <a:gd name="connsiteX535" fmla="*/ 5788653 w 7472601"/>
              <a:gd name="connsiteY535" fmla="*/ 2489430 h 6858000"/>
              <a:gd name="connsiteX536" fmla="*/ 5793439 w 7472601"/>
              <a:gd name="connsiteY536" fmla="*/ 2575235 h 6858000"/>
              <a:gd name="connsiteX537" fmla="*/ 5796837 w 7472601"/>
              <a:gd name="connsiteY537" fmla="*/ 2637633 h 6858000"/>
              <a:gd name="connsiteX538" fmla="*/ 5818614 w 7472601"/>
              <a:gd name="connsiteY538" fmla="*/ 2473055 h 6858000"/>
              <a:gd name="connsiteX539" fmla="*/ 5829202 w 7472601"/>
              <a:gd name="connsiteY539" fmla="*/ 1971679 h 6858000"/>
              <a:gd name="connsiteX540" fmla="*/ 5911389 w 7472601"/>
              <a:gd name="connsiteY540" fmla="*/ 1898371 h 6858000"/>
              <a:gd name="connsiteX541" fmla="*/ 6237627 w 7472601"/>
              <a:gd name="connsiteY541" fmla="*/ 2231921 h 6858000"/>
              <a:gd name="connsiteX542" fmla="*/ 5911389 w 7472601"/>
              <a:gd name="connsiteY542" fmla="*/ 1898371 h 6858000"/>
              <a:gd name="connsiteX543" fmla="*/ 6944437 w 7472601"/>
              <a:gd name="connsiteY543" fmla="*/ 1575402 h 6858000"/>
              <a:gd name="connsiteX544" fmla="*/ 6304730 w 7472601"/>
              <a:gd name="connsiteY544" fmla="*/ 1766654 h 6858000"/>
              <a:gd name="connsiteX545" fmla="*/ 6944437 w 7472601"/>
              <a:gd name="connsiteY545" fmla="*/ 1575402 h 6858000"/>
              <a:gd name="connsiteX546" fmla="*/ 7019523 w 7472601"/>
              <a:gd name="connsiteY546" fmla="*/ 1519450 h 6858000"/>
              <a:gd name="connsiteX547" fmla="*/ 6298091 w 7472601"/>
              <a:gd name="connsiteY547" fmla="*/ 1737122 h 6858000"/>
              <a:gd name="connsiteX548" fmla="*/ 7019523 w 7472601"/>
              <a:gd name="connsiteY548" fmla="*/ 1519450 h 6858000"/>
              <a:gd name="connsiteX549" fmla="*/ 2399523 w 7472601"/>
              <a:gd name="connsiteY549" fmla="*/ 1428234 h 6858000"/>
              <a:gd name="connsiteX550" fmla="*/ 2224982 w 7472601"/>
              <a:gd name="connsiteY550" fmla="*/ 1826201 h 6858000"/>
              <a:gd name="connsiteX551" fmla="*/ 2096099 w 7472601"/>
              <a:gd name="connsiteY551" fmla="*/ 2345900 h 6858000"/>
              <a:gd name="connsiteX552" fmla="*/ 2283317 w 7472601"/>
              <a:gd name="connsiteY552" fmla="*/ 1796925 h 6858000"/>
              <a:gd name="connsiteX553" fmla="*/ 2399523 w 7472601"/>
              <a:gd name="connsiteY553" fmla="*/ 1428234 h 6858000"/>
              <a:gd name="connsiteX554" fmla="*/ 2448558 w 7472601"/>
              <a:gd name="connsiteY554" fmla="*/ 1373435 h 6858000"/>
              <a:gd name="connsiteX555" fmla="*/ 2312521 w 7472601"/>
              <a:gd name="connsiteY555" fmla="*/ 1806140 h 6858000"/>
              <a:gd name="connsiteX556" fmla="*/ 2127533 w 7472601"/>
              <a:gd name="connsiteY556" fmla="*/ 2348380 h 6858000"/>
              <a:gd name="connsiteX557" fmla="*/ 2358080 w 7472601"/>
              <a:gd name="connsiteY557" fmla="*/ 1866134 h 6858000"/>
              <a:gd name="connsiteX558" fmla="*/ 2407436 w 7472601"/>
              <a:gd name="connsiteY558" fmla="*/ 1651070 h 6858000"/>
              <a:gd name="connsiteX559" fmla="*/ 2448558 w 7472601"/>
              <a:gd name="connsiteY559" fmla="*/ 1373435 h 6858000"/>
              <a:gd name="connsiteX560" fmla="*/ 278707 w 7472601"/>
              <a:gd name="connsiteY560" fmla="*/ 1352270 h 6858000"/>
              <a:gd name="connsiteX561" fmla="*/ 321570 w 7472601"/>
              <a:gd name="connsiteY561" fmla="*/ 1861610 h 6858000"/>
              <a:gd name="connsiteX562" fmla="*/ 294281 w 7472601"/>
              <a:gd name="connsiteY562" fmla="*/ 1440658 h 6858000"/>
              <a:gd name="connsiteX563" fmla="*/ 278707 w 7472601"/>
              <a:gd name="connsiteY563" fmla="*/ 1352270 h 6858000"/>
              <a:gd name="connsiteX564" fmla="*/ 1423821 w 7472601"/>
              <a:gd name="connsiteY564" fmla="*/ 1351958 h 6858000"/>
              <a:gd name="connsiteX565" fmla="*/ 1638521 w 7472601"/>
              <a:gd name="connsiteY565" fmla="*/ 1908470 h 6858000"/>
              <a:gd name="connsiteX566" fmla="*/ 1754199 w 7472601"/>
              <a:gd name="connsiteY566" fmla="*/ 2149284 h 6858000"/>
              <a:gd name="connsiteX567" fmla="*/ 1908359 w 7472601"/>
              <a:gd name="connsiteY567" fmla="*/ 2364988 h 6858000"/>
              <a:gd name="connsiteX568" fmla="*/ 1647661 w 7472601"/>
              <a:gd name="connsiteY568" fmla="*/ 1825945 h 6858000"/>
              <a:gd name="connsiteX569" fmla="*/ 1423821 w 7472601"/>
              <a:gd name="connsiteY569" fmla="*/ 1351958 h 6858000"/>
              <a:gd name="connsiteX570" fmla="*/ 1431890 w 7472601"/>
              <a:gd name="connsiteY570" fmla="*/ 1306475 h 6858000"/>
              <a:gd name="connsiteX571" fmla="*/ 1507597 w 7472601"/>
              <a:gd name="connsiteY571" fmla="*/ 1446132 h 6858000"/>
              <a:gd name="connsiteX572" fmla="*/ 1674586 w 7472601"/>
              <a:gd name="connsiteY572" fmla="*/ 1813832 h 6858000"/>
              <a:gd name="connsiteX573" fmla="*/ 1815950 w 7472601"/>
              <a:gd name="connsiteY573" fmla="*/ 2128564 h 6858000"/>
              <a:gd name="connsiteX574" fmla="*/ 1984242 w 7472601"/>
              <a:gd name="connsiteY574" fmla="*/ 2430829 h 6858000"/>
              <a:gd name="connsiteX575" fmla="*/ 2014023 w 7472601"/>
              <a:gd name="connsiteY575" fmla="*/ 2450995 h 6858000"/>
              <a:gd name="connsiteX576" fmla="*/ 1747337 w 7472601"/>
              <a:gd name="connsiteY576" fmla="*/ 1855264 h 6858000"/>
              <a:gd name="connsiteX577" fmla="*/ 1533749 w 7472601"/>
              <a:gd name="connsiteY577" fmla="*/ 1478656 h 6858000"/>
              <a:gd name="connsiteX578" fmla="*/ 1431890 w 7472601"/>
              <a:gd name="connsiteY578" fmla="*/ 1306475 h 6858000"/>
              <a:gd name="connsiteX579" fmla="*/ 5052692 w 7472601"/>
              <a:gd name="connsiteY579" fmla="*/ 1292994 h 6858000"/>
              <a:gd name="connsiteX580" fmla="*/ 5200661 w 7472601"/>
              <a:gd name="connsiteY580" fmla="*/ 1635186 h 6858000"/>
              <a:gd name="connsiteX581" fmla="*/ 5297138 w 7472601"/>
              <a:gd name="connsiteY581" fmla="*/ 1906351 h 6858000"/>
              <a:gd name="connsiteX582" fmla="*/ 5052692 w 7472601"/>
              <a:gd name="connsiteY582" fmla="*/ 1292994 h 6858000"/>
              <a:gd name="connsiteX583" fmla="*/ 5009948 w 7472601"/>
              <a:gd name="connsiteY583" fmla="*/ 1273619 h 6858000"/>
              <a:gd name="connsiteX584" fmla="*/ 5121777 w 7472601"/>
              <a:gd name="connsiteY584" fmla="*/ 1654213 h 6858000"/>
              <a:gd name="connsiteX585" fmla="*/ 5293545 w 7472601"/>
              <a:gd name="connsiteY585" fmla="*/ 2072247 h 6858000"/>
              <a:gd name="connsiteX586" fmla="*/ 5294042 w 7472601"/>
              <a:gd name="connsiteY586" fmla="*/ 2065019 h 6858000"/>
              <a:gd name="connsiteX587" fmla="*/ 5171936 w 7472601"/>
              <a:gd name="connsiteY587" fmla="*/ 1647613 h 6858000"/>
              <a:gd name="connsiteX588" fmla="*/ 5009948 w 7472601"/>
              <a:gd name="connsiteY588" fmla="*/ 1273619 h 6858000"/>
              <a:gd name="connsiteX589" fmla="*/ 655236 w 7472601"/>
              <a:gd name="connsiteY589" fmla="*/ 1268632 h 6858000"/>
              <a:gd name="connsiteX590" fmla="*/ 839521 w 7472601"/>
              <a:gd name="connsiteY590" fmla="*/ 1685315 h 6858000"/>
              <a:gd name="connsiteX591" fmla="*/ 1109416 w 7472601"/>
              <a:gd name="connsiteY591" fmla="*/ 2061663 h 6858000"/>
              <a:gd name="connsiteX592" fmla="*/ 1298300 w 7472601"/>
              <a:gd name="connsiteY592" fmla="*/ 2247742 h 6858000"/>
              <a:gd name="connsiteX593" fmla="*/ 1125871 w 7472601"/>
              <a:gd name="connsiteY593" fmla="*/ 1989513 h 6858000"/>
              <a:gd name="connsiteX594" fmla="*/ 981574 w 7472601"/>
              <a:gd name="connsiteY594" fmla="*/ 1783157 h 6858000"/>
              <a:gd name="connsiteX595" fmla="*/ 922198 w 7472601"/>
              <a:gd name="connsiteY595" fmla="*/ 1677437 h 6858000"/>
              <a:gd name="connsiteX596" fmla="*/ 869293 w 7472601"/>
              <a:gd name="connsiteY596" fmla="*/ 1583214 h 6858000"/>
              <a:gd name="connsiteX597" fmla="*/ 751431 w 7472601"/>
              <a:gd name="connsiteY597" fmla="*/ 1405731 h 6858000"/>
              <a:gd name="connsiteX598" fmla="*/ 655236 w 7472601"/>
              <a:gd name="connsiteY598" fmla="*/ 1268632 h 6858000"/>
              <a:gd name="connsiteX599" fmla="*/ 6516292 w 7472601"/>
              <a:gd name="connsiteY599" fmla="*/ 1263064 h 6858000"/>
              <a:gd name="connsiteX600" fmla="*/ 5736320 w 7472601"/>
              <a:gd name="connsiteY600" fmla="*/ 1501803 h 6858000"/>
              <a:gd name="connsiteX601" fmla="*/ 6516292 w 7472601"/>
              <a:gd name="connsiteY601" fmla="*/ 1263064 h 6858000"/>
              <a:gd name="connsiteX602" fmla="*/ 291466 w 7472601"/>
              <a:gd name="connsiteY602" fmla="*/ 1250369 h 6858000"/>
              <a:gd name="connsiteX603" fmla="*/ 323180 w 7472601"/>
              <a:gd name="connsiteY603" fmla="*/ 1435283 h 6858000"/>
              <a:gd name="connsiteX604" fmla="*/ 349381 w 7472601"/>
              <a:gd name="connsiteY604" fmla="*/ 1875041 h 6858000"/>
              <a:gd name="connsiteX605" fmla="*/ 374363 w 7472601"/>
              <a:gd name="connsiteY605" fmla="*/ 1506494 h 6858000"/>
              <a:gd name="connsiteX606" fmla="*/ 302168 w 7472601"/>
              <a:gd name="connsiteY606" fmla="*/ 1274495 h 6858000"/>
              <a:gd name="connsiteX607" fmla="*/ 291466 w 7472601"/>
              <a:gd name="connsiteY607" fmla="*/ 1250369 h 6858000"/>
              <a:gd name="connsiteX608" fmla="*/ 678222 w 7472601"/>
              <a:gd name="connsiteY608" fmla="*/ 1248670 h 6858000"/>
              <a:gd name="connsiteX609" fmla="*/ 775536 w 7472601"/>
              <a:gd name="connsiteY609" fmla="*/ 1388015 h 6858000"/>
              <a:gd name="connsiteX610" fmla="*/ 894529 w 7472601"/>
              <a:gd name="connsiteY610" fmla="*/ 1567739 h 6858000"/>
              <a:gd name="connsiteX611" fmla="*/ 948000 w 7472601"/>
              <a:gd name="connsiteY611" fmla="*/ 1663088 h 6858000"/>
              <a:gd name="connsiteX612" fmla="*/ 1006812 w 7472601"/>
              <a:gd name="connsiteY612" fmla="*/ 1767683 h 6858000"/>
              <a:gd name="connsiteX613" fmla="*/ 1149133 w 7472601"/>
              <a:gd name="connsiteY613" fmla="*/ 1971513 h 6858000"/>
              <a:gd name="connsiteX614" fmla="*/ 1333952 w 7472601"/>
              <a:gd name="connsiteY614" fmla="*/ 2251620 h 6858000"/>
              <a:gd name="connsiteX615" fmla="*/ 1337329 w 7472601"/>
              <a:gd name="connsiteY615" fmla="*/ 2258350 h 6858000"/>
              <a:gd name="connsiteX616" fmla="*/ 1014726 w 7472601"/>
              <a:gd name="connsiteY616" fmla="*/ 1615556 h 6858000"/>
              <a:gd name="connsiteX617" fmla="*/ 678222 w 7472601"/>
              <a:gd name="connsiteY617" fmla="*/ 1248670 h 6858000"/>
              <a:gd name="connsiteX618" fmla="*/ 6691602 w 7472601"/>
              <a:gd name="connsiteY618" fmla="*/ 1140573 h 6858000"/>
              <a:gd name="connsiteX619" fmla="*/ 6571100 w 7472601"/>
              <a:gd name="connsiteY619" fmla="*/ 1183662 h 6858000"/>
              <a:gd name="connsiteX620" fmla="*/ 6241687 w 7472601"/>
              <a:gd name="connsiteY620" fmla="*/ 1257600 h 6858000"/>
              <a:gd name="connsiteX621" fmla="*/ 5693009 w 7472601"/>
              <a:gd name="connsiteY621" fmla="*/ 1478256 h 6858000"/>
              <a:gd name="connsiteX622" fmla="*/ 6548420 w 7472601"/>
              <a:gd name="connsiteY622" fmla="*/ 1214599 h 6858000"/>
              <a:gd name="connsiteX623" fmla="*/ 6605473 w 7472601"/>
              <a:gd name="connsiteY623" fmla="*/ 1184686 h 6858000"/>
              <a:gd name="connsiteX624" fmla="*/ 6691602 w 7472601"/>
              <a:gd name="connsiteY624" fmla="*/ 1140573 h 6858000"/>
              <a:gd name="connsiteX625" fmla="*/ 4002475 w 7472601"/>
              <a:gd name="connsiteY625" fmla="*/ 1037802 h 6858000"/>
              <a:gd name="connsiteX626" fmla="*/ 4000324 w 7472601"/>
              <a:gd name="connsiteY626" fmla="*/ 1039362 h 6858000"/>
              <a:gd name="connsiteX627" fmla="*/ 4002862 w 7472601"/>
              <a:gd name="connsiteY627" fmla="*/ 1042866 h 6858000"/>
              <a:gd name="connsiteX628" fmla="*/ 4002475 w 7472601"/>
              <a:gd name="connsiteY628" fmla="*/ 1037802 h 6858000"/>
              <a:gd name="connsiteX629" fmla="*/ 506322 w 7472601"/>
              <a:gd name="connsiteY629" fmla="*/ 1020997 h 6858000"/>
              <a:gd name="connsiteX630" fmla="*/ 533068 w 7472601"/>
              <a:gd name="connsiteY630" fmla="*/ 1029409 h 6858000"/>
              <a:gd name="connsiteX631" fmla="*/ 1232525 w 7472601"/>
              <a:gd name="connsiteY631" fmla="*/ 1804675 h 6858000"/>
              <a:gd name="connsiteX632" fmla="*/ 1388858 w 7472601"/>
              <a:gd name="connsiteY632" fmla="*/ 2368011 h 6858000"/>
              <a:gd name="connsiteX633" fmla="*/ 1384098 w 7472601"/>
              <a:gd name="connsiteY633" fmla="*/ 2378125 h 6858000"/>
              <a:gd name="connsiteX634" fmla="*/ 1425393 w 7472601"/>
              <a:gd name="connsiteY634" fmla="*/ 2589124 h 6858000"/>
              <a:gd name="connsiteX635" fmla="*/ 1424001 w 7472601"/>
              <a:gd name="connsiteY635" fmla="*/ 2597541 h 6858000"/>
              <a:gd name="connsiteX636" fmla="*/ 2152729 w 7472601"/>
              <a:gd name="connsiteY636" fmla="*/ 2864487 h 6858000"/>
              <a:gd name="connsiteX637" fmla="*/ 2020609 w 7472601"/>
              <a:gd name="connsiteY637" fmla="*/ 2539671 h 6858000"/>
              <a:gd name="connsiteX638" fmla="*/ 2018920 w 7472601"/>
              <a:gd name="connsiteY638" fmla="*/ 2536309 h 6858000"/>
              <a:gd name="connsiteX639" fmla="*/ 1342441 w 7472601"/>
              <a:gd name="connsiteY639" fmla="*/ 1173017 h 6858000"/>
              <a:gd name="connsiteX640" fmla="*/ 1367925 w 7472601"/>
              <a:gd name="connsiteY640" fmla="*/ 1135648 h 6858000"/>
              <a:gd name="connsiteX641" fmla="*/ 1771401 w 7472601"/>
              <a:gd name="connsiteY641" fmla="*/ 1806673 h 6858000"/>
              <a:gd name="connsiteX642" fmla="*/ 1972385 w 7472601"/>
              <a:gd name="connsiteY642" fmla="*/ 2198735 h 6858000"/>
              <a:gd name="connsiteX643" fmla="*/ 2040892 w 7472601"/>
              <a:gd name="connsiteY643" fmla="*/ 2405205 h 6858000"/>
              <a:gd name="connsiteX644" fmla="*/ 2131689 w 7472601"/>
              <a:gd name="connsiteY644" fmla="*/ 1936926 h 6858000"/>
              <a:gd name="connsiteX645" fmla="*/ 2454820 w 7472601"/>
              <a:gd name="connsiteY645" fmla="*/ 1248808 h 6858000"/>
              <a:gd name="connsiteX646" fmla="*/ 2492512 w 7472601"/>
              <a:gd name="connsiteY646" fmla="*/ 1302920 h 6858000"/>
              <a:gd name="connsiteX647" fmla="*/ 2081216 w 7472601"/>
              <a:gd name="connsiteY647" fmla="*/ 2527513 h 6858000"/>
              <a:gd name="connsiteX648" fmla="*/ 2081211 w 7472601"/>
              <a:gd name="connsiteY648" fmla="*/ 2528916 h 6858000"/>
              <a:gd name="connsiteX649" fmla="*/ 2199067 w 7472601"/>
              <a:gd name="connsiteY649" fmla="*/ 2884061 h 6858000"/>
              <a:gd name="connsiteX650" fmla="*/ 3192586 w 7472601"/>
              <a:gd name="connsiteY650" fmla="*/ 3411496 h 6858000"/>
              <a:gd name="connsiteX651" fmla="*/ 3182620 w 7472601"/>
              <a:gd name="connsiteY651" fmla="*/ 3483279 h 6858000"/>
              <a:gd name="connsiteX652" fmla="*/ 2435119 w 7472601"/>
              <a:gd name="connsiteY652" fmla="*/ 3080173 h 6858000"/>
              <a:gd name="connsiteX653" fmla="*/ 2410152 w 7472601"/>
              <a:gd name="connsiteY653" fmla="*/ 3063751 h 6858000"/>
              <a:gd name="connsiteX654" fmla="*/ 2408099 w 7472601"/>
              <a:gd name="connsiteY654" fmla="*/ 3064403 h 6858000"/>
              <a:gd name="connsiteX655" fmla="*/ 2407218 w 7472601"/>
              <a:gd name="connsiteY655" fmla="*/ 3070324 h 6858000"/>
              <a:gd name="connsiteX656" fmla="*/ 2380138 w 7472601"/>
              <a:gd name="connsiteY656" fmla="*/ 3099341 h 6858000"/>
              <a:gd name="connsiteX657" fmla="*/ 1765923 w 7472601"/>
              <a:gd name="connsiteY657" fmla="*/ 3581043 h 6858000"/>
              <a:gd name="connsiteX658" fmla="*/ 1702258 w 7472601"/>
              <a:gd name="connsiteY658" fmla="*/ 3612286 h 6858000"/>
              <a:gd name="connsiteX659" fmla="*/ 1538370 w 7472601"/>
              <a:gd name="connsiteY659" fmla="*/ 3811804 h 6858000"/>
              <a:gd name="connsiteX660" fmla="*/ 542867 w 7472601"/>
              <a:gd name="connsiteY660" fmla="*/ 4944092 h 6858000"/>
              <a:gd name="connsiteX661" fmla="*/ 515800 w 7472601"/>
              <a:gd name="connsiteY661" fmla="*/ 4862180 h 6858000"/>
              <a:gd name="connsiteX662" fmla="*/ 909145 w 7472601"/>
              <a:gd name="connsiteY662" fmla="*/ 4199225 h 6858000"/>
              <a:gd name="connsiteX663" fmla="*/ 1214067 w 7472601"/>
              <a:gd name="connsiteY663" fmla="*/ 3908561 h 6858000"/>
              <a:gd name="connsiteX664" fmla="*/ 640967 w 7472601"/>
              <a:gd name="connsiteY664" fmla="*/ 4105601 h 6858000"/>
              <a:gd name="connsiteX665" fmla="*/ 112563 w 7472601"/>
              <a:gd name="connsiteY665" fmla="*/ 4396952 h 6858000"/>
              <a:gd name="connsiteX666" fmla="*/ 0 w 7472601"/>
              <a:gd name="connsiteY666" fmla="*/ 4466006 h 6858000"/>
              <a:gd name="connsiteX667" fmla="*/ 0 w 7472601"/>
              <a:gd name="connsiteY667" fmla="*/ 4233763 h 6858000"/>
              <a:gd name="connsiteX668" fmla="*/ 36881 w 7472601"/>
              <a:gd name="connsiteY668" fmla="*/ 4200118 h 6858000"/>
              <a:gd name="connsiteX669" fmla="*/ 910534 w 7472601"/>
              <a:gd name="connsiteY669" fmla="*/ 3629753 h 6858000"/>
              <a:gd name="connsiteX670" fmla="*/ 1578717 w 7472601"/>
              <a:gd name="connsiteY670" fmla="*/ 3575982 h 6858000"/>
              <a:gd name="connsiteX671" fmla="*/ 2338780 w 7472601"/>
              <a:gd name="connsiteY671" fmla="*/ 3033725 h 6858000"/>
              <a:gd name="connsiteX672" fmla="*/ 1807991 w 7472601"/>
              <a:gd name="connsiteY672" fmla="*/ 2807184 h 6858000"/>
              <a:gd name="connsiteX673" fmla="*/ 1416358 w 7472601"/>
              <a:gd name="connsiteY673" fmla="*/ 3112571 h 6858000"/>
              <a:gd name="connsiteX674" fmla="*/ 939066 w 7472601"/>
              <a:gd name="connsiteY674" fmla="*/ 3378798 h 6858000"/>
              <a:gd name="connsiteX675" fmla="*/ 115099 w 7472601"/>
              <a:gd name="connsiteY675" fmla="*/ 3607650 h 6858000"/>
              <a:gd name="connsiteX676" fmla="*/ 97284 w 7472601"/>
              <a:gd name="connsiteY676" fmla="*/ 3520393 h 6858000"/>
              <a:gd name="connsiteX677" fmla="*/ 922050 w 7472601"/>
              <a:gd name="connsiteY677" fmla="*/ 3074867 h 6858000"/>
              <a:gd name="connsiteX678" fmla="*/ 1405265 w 7472601"/>
              <a:gd name="connsiteY678" fmla="*/ 3016319 h 6858000"/>
              <a:gd name="connsiteX679" fmla="*/ 1407512 w 7472601"/>
              <a:gd name="connsiteY679" fmla="*/ 3018001 h 6858000"/>
              <a:gd name="connsiteX680" fmla="*/ 1726266 w 7472601"/>
              <a:gd name="connsiteY680" fmla="*/ 2777274 h 6858000"/>
              <a:gd name="connsiteX681" fmla="*/ 625390 w 7472601"/>
              <a:gd name="connsiteY681" fmla="*/ 2514541 h 6858000"/>
              <a:gd name="connsiteX682" fmla="*/ 619799 w 7472601"/>
              <a:gd name="connsiteY682" fmla="*/ 2527180 h 6858000"/>
              <a:gd name="connsiteX683" fmla="*/ 310030 w 7472601"/>
              <a:gd name="connsiteY683" fmla="*/ 2771818 h 6858000"/>
              <a:gd name="connsiteX684" fmla="*/ 173877 w 7472601"/>
              <a:gd name="connsiteY684" fmla="*/ 2937056 h 6858000"/>
              <a:gd name="connsiteX685" fmla="*/ 77889 w 7472601"/>
              <a:gd name="connsiteY685" fmla="*/ 3138440 h 6858000"/>
              <a:gd name="connsiteX686" fmla="*/ 0 w 7472601"/>
              <a:gd name="connsiteY686" fmla="*/ 3271395 h 6858000"/>
              <a:gd name="connsiteX687" fmla="*/ 0 w 7472601"/>
              <a:gd name="connsiteY687" fmla="*/ 3153002 h 6858000"/>
              <a:gd name="connsiteX688" fmla="*/ 2386 w 7472601"/>
              <a:gd name="connsiteY688" fmla="*/ 3149203 h 6858000"/>
              <a:gd name="connsiteX689" fmla="*/ 89753 w 7472601"/>
              <a:gd name="connsiteY689" fmla="*/ 2987702 h 6858000"/>
              <a:gd name="connsiteX690" fmla="*/ 76869 w 7472601"/>
              <a:gd name="connsiteY690" fmla="*/ 3005404 h 6858000"/>
              <a:gd name="connsiteX691" fmla="*/ 32049 w 7472601"/>
              <a:gd name="connsiteY691" fmla="*/ 3065814 h 6858000"/>
              <a:gd name="connsiteX692" fmla="*/ 0 w 7472601"/>
              <a:gd name="connsiteY692" fmla="*/ 3108744 h 6858000"/>
              <a:gd name="connsiteX693" fmla="*/ 0 w 7472601"/>
              <a:gd name="connsiteY693" fmla="*/ 3058059 h 6858000"/>
              <a:gd name="connsiteX694" fmla="*/ 7610 w 7472601"/>
              <a:gd name="connsiteY694" fmla="*/ 3047889 h 6858000"/>
              <a:gd name="connsiteX695" fmla="*/ 52419 w 7472601"/>
              <a:gd name="connsiteY695" fmla="*/ 2987479 h 6858000"/>
              <a:gd name="connsiteX696" fmla="*/ 59142 w 7472601"/>
              <a:gd name="connsiteY696" fmla="*/ 2978488 h 6858000"/>
              <a:gd name="connsiteX697" fmla="*/ 0 w 7472601"/>
              <a:gd name="connsiteY697" fmla="*/ 3015334 h 6858000"/>
              <a:gd name="connsiteX698" fmla="*/ 0 w 7472601"/>
              <a:gd name="connsiteY698" fmla="*/ 2914286 h 6858000"/>
              <a:gd name="connsiteX699" fmla="*/ 36383 w 7472601"/>
              <a:gd name="connsiteY699" fmla="*/ 2901128 h 6858000"/>
              <a:gd name="connsiteX700" fmla="*/ 156329 w 7472601"/>
              <a:gd name="connsiteY700" fmla="*/ 2840533 h 6858000"/>
              <a:gd name="connsiteX701" fmla="*/ 358355 w 7472601"/>
              <a:gd name="connsiteY701" fmla="*/ 2620471 h 6858000"/>
              <a:gd name="connsiteX702" fmla="*/ 510577 w 7472601"/>
              <a:gd name="connsiteY702" fmla="*/ 2501244 h 6858000"/>
              <a:gd name="connsiteX703" fmla="*/ 211967 w 7472601"/>
              <a:gd name="connsiteY703" fmla="*/ 2479171 h 6858000"/>
              <a:gd name="connsiteX704" fmla="*/ 0 w 7472601"/>
              <a:gd name="connsiteY704" fmla="*/ 2476398 h 6858000"/>
              <a:gd name="connsiteX705" fmla="*/ 0 w 7472601"/>
              <a:gd name="connsiteY705" fmla="*/ 2389189 h 6858000"/>
              <a:gd name="connsiteX706" fmla="*/ 103062 w 7472601"/>
              <a:gd name="connsiteY706" fmla="*/ 2389518 h 6858000"/>
              <a:gd name="connsiteX707" fmla="*/ 510734 w 7472601"/>
              <a:gd name="connsiteY707" fmla="*/ 2416201 h 6858000"/>
              <a:gd name="connsiteX708" fmla="*/ 279257 w 7472601"/>
              <a:gd name="connsiteY708" fmla="*/ 2092102 h 6858000"/>
              <a:gd name="connsiteX709" fmla="*/ 65265 w 7472601"/>
              <a:gd name="connsiteY709" fmla="*/ 2006049 h 6858000"/>
              <a:gd name="connsiteX710" fmla="*/ 0 w 7472601"/>
              <a:gd name="connsiteY710" fmla="*/ 1982532 h 6858000"/>
              <a:gd name="connsiteX711" fmla="*/ 0 w 7472601"/>
              <a:gd name="connsiteY711" fmla="*/ 1912789 h 6858000"/>
              <a:gd name="connsiteX712" fmla="*/ 97460 w 7472601"/>
              <a:gd name="connsiteY712" fmla="*/ 1953725 h 6858000"/>
              <a:gd name="connsiteX713" fmla="*/ 221272 w 7472601"/>
              <a:gd name="connsiteY713" fmla="*/ 1980766 h 6858000"/>
              <a:gd name="connsiteX714" fmla="*/ 116765 w 7472601"/>
              <a:gd name="connsiteY714" fmla="*/ 1911033 h 6858000"/>
              <a:gd name="connsiteX715" fmla="*/ 16405 w 7472601"/>
              <a:gd name="connsiteY715" fmla="*/ 1803412 h 6858000"/>
              <a:gd name="connsiteX716" fmla="*/ 0 w 7472601"/>
              <a:gd name="connsiteY716" fmla="*/ 1784777 h 6858000"/>
              <a:gd name="connsiteX717" fmla="*/ 0 w 7472601"/>
              <a:gd name="connsiteY717" fmla="*/ 1740082 h 6858000"/>
              <a:gd name="connsiteX718" fmla="*/ 39394 w 7472601"/>
              <a:gd name="connsiteY718" fmla="*/ 1784856 h 6858000"/>
              <a:gd name="connsiteX719" fmla="*/ 135813 w 7472601"/>
              <a:gd name="connsiteY719" fmla="*/ 1888838 h 6858000"/>
              <a:gd name="connsiteX720" fmla="*/ 242575 w 7472601"/>
              <a:gd name="connsiteY720" fmla="*/ 1958841 h 6858000"/>
              <a:gd name="connsiteX721" fmla="*/ 82197 w 7472601"/>
              <a:gd name="connsiteY721" fmla="*/ 1754826 h 6858000"/>
              <a:gd name="connsiteX722" fmla="*/ 0 w 7472601"/>
              <a:gd name="connsiteY722" fmla="*/ 1679650 h 6858000"/>
              <a:gd name="connsiteX723" fmla="*/ 0 w 7472601"/>
              <a:gd name="connsiteY723" fmla="*/ 1602463 h 6858000"/>
              <a:gd name="connsiteX724" fmla="*/ 84689 w 7472601"/>
              <a:gd name="connsiteY724" fmla="*/ 1677442 h 6858000"/>
              <a:gd name="connsiteX725" fmla="*/ 298437 w 7472601"/>
              <a:gd name="connsiteY725" fmla="*/ 1968019 h 6858000"/>
              <a:gd name="connsiteX726" fmla="*/ 227269 w 7472601"/>
              <a:gd name="connsiteY726" fmla="*/ 1114064 h 6858000"/>
              <a:gd name="connsiteX727" fmla="*/ 248003 w 7472601"/>
              <a:gd name="connsiteY727" fmla="*/ 1089613 h 6858000"/>
              <a:gd name="connsiteX728" fmla="*/ 427020 w 7472601"/>
              <a:gd name="connsiteY728" fmla="*/ 1619803 h 6858000"/>
              <a:gd name="connsiteX729" fmla="*/ 340345 w 7472601"/>
              <a:gd name="connsiteY729" fmla="*/ 2027739 h 6858000"/>
              <a:gd name="connsiteX730" fmla="*/ 360865 w 7472601"/>
              <a:gd name="connsiteY730" fmla="*/ 2044827 h 6858000"/>
              <a:gd name="connsiteX731" fmla="*/ 560414 w 7472601"/>
              <a:gd name="connsiteY731" fmla="*/ 2421457 h 6858000"/>
              <a:gd name="connsiteX732" fmla="*/ 1359703 w 7472601"/>
              <a:gd name="connsiteY732" fmla="*/ 2578554 h 6858000"/>
              <a:gd name="connsiteX733" fmla="*/ 1359422 w 7472601"/>
              <a:gd name="connsiteY733" fmla="*/ 2577994 h 6858000"/>
              <a:gd name="connsiteX734" fmla="*/ 828701 w 7472601"/>
              <a:gd name="connsiteY734" fmla="*/ 1839520 h 6858000"/>
              <a:gd name="connsiteX735" fmla="*/ 494427 w 7472601"/>
              <a:gd name="connsiteY735" fmla="*/ 1092333 h 6858000"/>
              <a:gd name="connsiteX736" fmla="*/ 506322 w 7472601"/>
              <a:gd name="connsiteY736" fmla="*/ 1020997 h 6858000"/>
              <a:gd name="connsiteX737" fmla="*/ 4570198 w 7472601"/>
              <a:gd name="connsiteY737" fmla="*/ 978081 h 6858000"/>
              <a:gd name="connsiteX738" fmla="*/ 4523691 w 7472601"/>
              <a:gd name="connsiteY738" fmla="*/ 1127776 h 6858000"/>
              <a:gd name="connsiteX739" fmla="*/ 4509875 w 7472601"/>
              <a:gd name="connsiteY739" fmla="*/ 1167552 h 6858000"/>
              <a:gd name="connsiteX740" fmla="*/ 4478168 w 7472601"/>
              <a:gd name="connsiteY740" fmla="*/ 1260735 h 6858000"/>
              <a:gd name="connsiteX741" fmla="*/ 4409309 w 7472601"/>
              <a:gd name="connsiteY741" fmla="*/ 1666996 h 6858000"/>
              <a:gd name="connsiteX742" fmla="*/ 4370031 w 7472601"/>
              <a:gd name="connsiteY742" fmla="*/ 1955666 h 6858000"/>
              <a:gd name="connsiteX743" fmla="*/ 4570198 w 7472601"/>
              <a:gd name="connsiteY743" fmla="*/ 978081 h 6858000"/>
              <a:gd name="connsiteX744" fmla="*/ 4557898 w 7472601"/>
              <a:gd name="connsiteY744" fmla="*/ 900011 h 6858000"/>
              <a:gd name="connsiteX745" fmla="*/ 4344840 w 7472601"/>
              <a:gd name="connsiteY745" fmla="*/ 1922038 h 6858000"/>
              <a:gd name="connsiteX746" fmla="*/ 4378710 w 7472601"/>
              <a:gd name="connsiteY746" fmla="*/ 1665516 h 6858000"/>
              <a:gd name="connsiteX747" fmla="*/ 4448798 w 7472601"/>
              <a:gd name="connsiteY747" fmla="*/ 1253024 h 6858000"/>
              <a:gd name="connsiteX748" fmla="*/ 4480315 w 7472601"/>
              <a:gd name="connsiteY748" fmla="*/ 1158454 h 6858000"/>
              <a:gd name="connsiteX749" fmla="*/ 4494133 w 7472601"/>
              <a:gd name="connsiteY749" fmla="*/ 1118676 h 6858000"/>
              <a:gd name="connsiteX750" fmla="*/ 4557898 w 7472601"/>
              <a:gd name="connsiteY750" fmla="*/ 900011 h 6858000"/>
              <a:gd name="connsiteX751" fmla="*/ 5870151 w 7472601"/>
              <a:gd name="connsiteY751" fmla="*/ 898890 h 6858000"/>
              <a:gd name="connsiteX752" fmla="*/ 5861335 w 7472601"/>
              <a:gd name="connsiteY752" fmla="*/ 899177 h 6858000"/>
              <a:gd name="connsiteX753" fmla="*/ 5843702 w 7472601"/>
              <a:gd name="connsiteY753" fmla="*/ 899748 h 6858000"/>
              <a:gd name="connsiteX754" fmla="*/ 5651107 w 7472601"/>
              <a:gd name="connsiteY754" fmla="*/ 920306 h 6858000"/>
              <a:gd name="connsiteX755" fmla="*/ 5459407 w 7472601"/>
              <a:gd name="connsiteY755" fmla="*/ 940975 h 6858000"/>
              <a:gd name="connsiteX756" fmla="*/ 5374846 w 7472601"/>
              <a:gd name="connsiteY756" fmla="*/ 941988 h 6858000"/>
              <a:gd name="connsiteX757" fmla="*/ 5256105 w 7472601"/>
              <a:gd name="connsiteY757" fmla="*/ 945632 h 6858000"/>
              <a:gd name="connsiteX758" fmla="*/ 5107071 w 7472601"/>
              <a:gd name="connsiteY758" fmla="*/ 969720 h 6858000"/>
              <a:gd name="connsiteX759" fmla="*/ 4998681 w 7472601"/>
              <a:gd name="connsiteY759" fmla="*/ 988771 h 6858000"/>
              <a:gd name="connsiteX760" fmla="*/ 5870151 w 7472601"/>
              <a:gd name="connsiteY760" fmla="*/ 898890 h 6858000"/>
              <a:gd name="connsiteX761" fmla="*/ 5504425 w 7472601"/>
              <a:gd name="connsiteY761" fmla="*/ 848067 h 6858000"/>
              <a:gd name="connsiteX762" fmla="*/ 4968849 w 7472601"/>
              <a:gd name="connsiteY762" fmla="*/ 962318 h 6858000"/>
              <a:gd name="connsiteX763" fmla="*/ 5104039 w 7472601"/>
              <a:gd name="connsiteY763" fmla="*/ 940634 h 6858000"/>
              <a:gd name="connsiteX764" fmla="*/ 5256311 w 7472601"/>
              <a:gd name="connsiteY764" fmla="*/ 916490 h 6858000"/>
              <a:gd name="connsiteX765" fmla="*/ 5377381 w 7472601"/>
              <a:gd name="connsiteY765" fmla="*/ 912671 h 6858000"/>
              <a:gd name="connsiteX766" fmla="*/ 5460148 w 7472601"/>
              <a:gd name="connsiteY766" fmla="*/ 911442 h 6858000"/>
              <a:gd name="connsiteX767" fmla="*/ 5648971 w 7472601"/>
              <a:gd name="connsiteY767" fmla="*/ 891331 h 6858000"/>
              <a:gd name="connsiteX768" fmla="*/ 5844807 w 7472601"/>
              <a:gd name="connsiteY768" fmla="*/ 870718 h 6858000"/>
              <a:gd name="connsiteX769" fmla="*/ 5862975 w 7472601"/>
              <a:gd name="connsiteY769" fmla="*/ 869756 h 6858000"/>
              <a:gd name="connsiteX770" fmla="*/ 5920887 w 7472601"/>
              <a:gd name="connsiteY770" fmla="*/ 865929 h 6858000"/>
              <a:gd name="connsiteX771" fmla="*/ 5504425 w 7472601"/>
              <a:gd name="connsiteY771" fmla="*/ 848067 h 6858000"/>
              <a:gd name="connsiteX772" fmla="*/ 3607114 w 7472601"/>
              <a:gd name="connsiteY772" fmla="*/ 467441 h 6858000"/>
              <a:gd name="connsiteX773" fmla="*/ 3296242 w 7472601"/>
              <a:gd name="connsiteY773" fmla="*/ 807991 h 6858000"/>
              <a:gd name="connsiteX774" fmla="*/ 3174674 w 7472601"/>
              <a:gd name="connsiteY774" fmla="*/ 919759 h 6858000"/>
              <a:gd name="connsiteX775" fmla="*/ 3042978 w 7472601"/>
              <a:gd name="connsiteY775" fmla="*/ 1054894 h 6858000"/>
              <a:gd name="connsiteX776" fmla="*/ 2968914 w 7472601"/>
              <a:gd name="connsiteY776" fmla="*/ 1133756 h 6858000"/>
              <a:gd name="connsiteX777" fmla="*/ 3103823 w 7472601"/>
              <a:gd name="connsiteY777" fmla="*/ 1026814 h 6858000"/>
              <a:gd name="connsiteX778" fmla="*/ 3607114 w 7472601"/>
              <a:gd name="connsiteY778" fmla="*/ 467441 h 6858000"/>
              <a:gd name="connsiteX779" fmla="*/ 3744487 w 7472601"/>
              <a:gd name="connsiteY779" fmla="*/ 383136 h 6858000"/>
              <a:gd name="connsiteX780" fmla="*/ 3970213 w 7472601"/>
              <a:gd name="connsiteY780" fmla="*/ 995559 h 6858000"/>
              <a:gd name="connsiteX781" fmla="*/ 3744487 w 7472601"/>
              <a:gd name="connsiteY781" fmla="*/ 383136 h 6858000"/>
              <a:gd name="connsiteX782" fmla="*/ 3624562 w 7472601"/>
              <a:gd name="connsiteY782" fmla="*/ 367041 h 6858000"/>
              <a:gd name="connsiteX783" fmla="*/ 3489712 w 7472601"/>
              <a:gd name="connsiteY783" fmla="*/ 485386 h 6858000"/>
              <a:gd name="connsiteX784" fmla="*/ 3182994 w 7472601"/>
              <a:gd name="connsiteY784" fmla="*/ 828265 h 6858000"/>
              <a:gd name="connsiteX785" fmla="*/ 2892114 w 7472601"/>
              <a:gd name="connsiteY785" fmla="*/ 1172635 h 6858000"/>
              <a:gd name="connsiteX786" fmla="*/ 3021459 w 7472601"/>
              <a:gd name="connsiteY786" fmla="*/ 1035385 h 6858000"/>
              <a:gd name="connsiteX787" fmla="*/ 3153873 w 7472601"/>
              <a:gd name="connsiteY787" fmla="*/ 898971 h 6858000"/>
              <a:gd name="connsiteX788" fmla="*/ 3276511 w 7472601"/>
              <a:gd name="connsiteY788" fmla="*/ 786423 h 6858000"/>
              <a:gd name="connsiteX789" fmla="*/ 3584154 w 7472601"/>
              <a:gd name="connsiteY789" fmla="*/ 448218 h 6858000"/>
              <a:gd name="connsiteX790" fmla="*/ 3624562 w 7472601"/>
              <a:gd name="connsiteY790" fmla="*/ 367041 h 6858000"/>
              <a:gd name="connsiteX791" fmla="*/ 3766672 w 7472601"/>
              <a:gd name="connsiteY791" fmla="*/ 359429 h 6858000"/>
              <a:gd name="connsiteX792" fmla="*/ 3996338 w 7472601"/>
              <a:gd name="connsiteY792" fmla="*/ 968237 h 6858000"/>
              <a:gd name="connsiteX793" fmla="*/ 3766672 w 7472601"/>
              <a:gd name="connsiteY793" fmla="*/ 359429 h 6858000"/>
              <a:gd name="connsiteX794" fmla="*/ 5805386 w 7472601"/>
              <a:gd name="connsiteY794" fmla="*/ 239240 h 6858000"/>
              <a:gd name="connsiteX795" fmla="*/ 5736947 w 7472601"/>
              <a:gd name="connsiteY795" fmla="*/ 261367 h 6858000"/>
              <a:gd name="connsiteX796" fmla="*/ 5427012 w 7472601"/>
              <a:gd name="connsiteY796" fmla="*/ 311272 h 6858000"/>
              <a:gd name="connsiteX797" fmla="*/ 5147818 w 7472601"/>
              <a:gd name="connsiteY797" fmla="*/ 322112 h 6858000"/>
              <a:gd name="connsiteX798" fmla="*/ 5060854 w 7472601"/>
              <a:gd name="connsiteY798" fmla="*/ 311882 h 6858000"/>
              <a:gd name="connsiteX799" fmla="*/ 4945989 w 7472601"/>
              <a:gd name="connsiteY799" fmla="*/ 300516 h 6858000"/>
              <a:gd name="connsiteX800" fmla="*/ 5410479 w 7472601"/>
              <a:gd name="connsiteY800" fmla="*/ 348434 h 6858000"/>
              <a:gd name="connsiteX801" fmla="*/ 5805386 w 7472601"/>
              <a:gd name="connsiteY801" fmla="*/ 239240 h 6858000"/>
              <a:gd name="connsiteX802" fmla="*/ 5905192 w 7472601"/>
              <a:gd name="connsiteY802" fmla="*/ 163079 h 6858000"/>
              <a:gd name="connsiteX803" fmla="*/ 5865655 w 7472601"/>
              <a:gd name="connsiteY803" fmla="*/ 171901 h 6858000"/>
              <a:gd name="connsiteX804" fmla="*/ 5259740 w 7472601"/>
              <a:gd name="connsiteY804" fmla="*/ 257013 h 6858000"/>
              <a:gd name="connsiteX805" fmla="*/ 5208466 w 7472601"/>
              <a:gd name="connsiteY805" fmla="*/ 257550 h 6858000"/>
              <a:gd name="connsiteX806" fmla="*/ 4980204 w 7472601"/>
              <a:gd name="connsiteY806" fmla="*/ 271903 h 6858000"/>
              <a:gd name="connsiteX807" fmla="*/ 5068068 w 7472601"/>
              <a:gd name="connsiteY807" fmla="*/ 282244 h 6858000"/>
              <a:gd name="connsiteX808" fmla="*/ 5153231 w 7472601"/>
              <a:gd name="connsiteY808" fmla="*/ 292240 h 6858000"/>
              <a:gd name="connsiteX809" fmla="*/ 5426491 w 7472601"/>
              <a:gd name="connsiteY809" fmla="*/ 281128 h 6858000"/>
              <a:gd name="connsiteX810" fmla="*/ 5731212 w 7472601"/>
              <a:gd name="connsiteY810" fmla="*/ 231951 h 6858000"/>
              <a:gd name="connsiteX811" fmla="*/ 5905192 w 7472601"/>
              <a:gd name="connsiteY811" fmla="*/ 163079 h 6858000"/>
              <a:gd name="connsiteX812" fmla="*/ 5944437 w 7472601"/>
              <a:gd name="connsiteY812" fmla="*/ 113829 h 6858000"/>
              <a:gd name="connsiteX813" fmla="*/ 5825032 w 7472601"/>
              <a:gd name="connsiteY813" fmla="*/ 146405 h 6858000"/>
              <a:gd name="connsiteX814" fmla="*/ 4955599 w 7472601"/>
              <a:gd name="connsiteY814" fmla="*/ 247008 h 6858000"/>
              <a:gd name="connsiteX815" fmla="*/ 5210104 w 7472601"/>
              <a:gd name="connsiteY815" fmla="*/ 228123 h 6858000"/>
              <a:gd name="connsiteX816" fmla="*/ 5261015 w 7472601"/>
              <a:gd name="connsiteY816" fmla="*/ 227087 h 6858000"/>
              <a:gd name="connsiteX817" fmla="*/ 5861181 w 7472601"/>
              <a:gd name="connsiteY817" fmla="*/ 143093 h 6858000"/>
              <a:gd name="connsiteX818" fmla="*/ 5961252 w 7472601"/>
              <a:gd name="connsiteY818" fmla="*/ 114820 h 6858000"/>
              <a:gd name="connsiteX819" fmla="*/ 5944437 w 7472601"/>
              <a:gd name="connsiteY819" fmla="*/ 113829 h 6858000"/>
              <a:gd name="connsiteX820" fmla="*/ 3882765 w 7472601"/>
              <a:gd name="connsiteY820" fmla="*/ 0 h 6858000"/>
              <a:gd name="connsiteX821" fmla="*/ 3995099 w 7472601"/>
              <a:gd name="connsiteY821" fmla="*/ 0 h 6858000"/>
              <a:gd name="connsiteX822" fmla="*/ 4163818 w 7472601"/>
              <a:gd name="connsiteY822" fmla="*/ 234104 h 6858000"/>
              <a:gd name="connsiteX823" fmla="*/ 4172099 w 7472601"/>
              <a:gd name="connsiteY823" fmla="*/ 234207 h 6858000"/>
              <a:gd name="connsiteX824" fmla="*/ 4784282 w 7472601"/>
              <a:gd name="connsiteY824" fmla="*/ 276561 h 6858000"/>
              <a:gd name="connsiteX825" fmla="*/ 4801687 w 7472601"/>
              <a:gd name="connsiteY825" fmla="*/ 267764 h 6858000"/>
              <a:gd name="connsiteX826" fmla="*/ 6082788 w 7472601"/>
              <a:gd name="connsiteY826" fmla="*/ 64119 h 6858000"/>
              <a:gd name="connsiteX827" fmla="*/ 6099442 w 7472601"/>
              <a:gd name="connsiteY827" fmla="*/ 82568 h 6858000"/>
              <a:gd name="connsiteX828" fmla="*/ 4804137 w 7472601"/>
              <a:gd name="connsiteY828" fmla="*/ 320931 h 6858000"/>
              <a:gd name="connsiteX829" fmla="*/ 4227047 w 7472601"/>
              <a:gd name="connsiteY829" fmla="*/ 313415 h 6858000"/>
              <a:gd name="connsiteX830" fmla="*/ 4346041 w 7472601"/>
              <a:gd name="connsiteY830" fmla="*/ 456086 h 6858000"/>
              <a:gd name="connsiteX831" fmla="*/ 4870967 w 7472601"/>
              <a:gd name="connsiteY831" fmla="*/ 963061 h 6858000"/>
              <a:gd name="connsiteX832" fmla="*/ 4889647 w 7472601"/>
              <a:gd name="connsiteY832" fmla="*/ 957147 h 6858000"/>
              <a:gd name="connsiteX833" fmla="*/ 5422504 w 7472601"/>
              <a:gd name="connsiteY833" fmla="*/ 805191 h 6858000"/>
              <a:gd name="connsiteX834" fmla="*/ 6087656 w 7472601"/>
              <a:gd name="connsiteY834" fmla="*/ 826703 h 6858000"/>
              <a:gd name="connsiteX835" fmla="*/ 6058717 w 7472601"/>
              <a:gd name="connsiteY835" fmla="*/ 865992 h 6858000"/>
              <a:gd name="connsiteX836" fmla="*/ 4974153 w 7472601"/>
              <a:gd name="connsiteY836" fmla="*/ 1045456 h 6858000"/>
              <a:gd name="connsiteX837" fmla="*/ 5627835 w 7472601"/>
              <a:gd name="connsiteY837" fmla="*/ 1472077 h 6858000"/>
              <a:gd name="connsiteX838" fmla="*/ 5629817 w 7472601"/>
              <a:gd name="connsiteY838" fmla="*/ 1471412 h 6858000"/>
              <a:gd name="connsiteX839" fmla="*/ 5634124 w 7472601"/>
              <a:gd name="connsiteY839" fmla="*/ 1470572 h 6858000"/>
              <a:gd name="connsiteX840" fmla="*/ 5755832 w 7472601"/>
              <a:gd name="connsiteY840" fmla="*/ 1383886 h 6858000"/>
              <a:gd name="connsiteX841" fmla="*/ 6014186 w 7472601"/>
              <a:gd name="connsiteY841" fmla="*/ 1279799 h 6858000"/>
              <a:gd name="connsiteX842" fmla="*/ 6901619 w 7472601"/>
              <a:gd name="connsiteY842" fmla="*/ 1047874 h 6858000"/>
              <a:gd name="connsiteX843" fmla="*/ 6931566 w 7472601"/>
              <a:gd name="connsiteY843" fmla="*/ 1062034 h 6858000"/>
              <a:gd name="connsiteX844" fmla="*/ 5790982 w 7472601"/>
              <a:gd name="connsiteY844" fmla="*/ 1561380 h 6858000"/>
              <a:gd name="connsiteX845" fmla="*/ 6188971 w 7472601"/>
              <a:gd name="connsiteY845" fmla="*/ 1755168 h 6858000"/>
              <a:gd name="connsiteX846" fmla="*/ 6202446 w 7472601"/>
              <a:gd name="connsiteY846" fmla="*/ 1752268 h 6858000"/>
              <a:gd name="connsiteX847" fmla="*/ 7179560 w 7472601"/>
              <a:gd name="connsiteY847" fmla="*/ 1467551 h 6858000"/>
              <a:gd name="connsiteX848" fmla="*/ 7158730 w 7472601"/>
              <a:gd name="connsiteY848" fmla="*/ 1507835 h 6858000"/>
              <a:gd name="connsiteX849" fmla="*/ 6326959 w 7472601"/>
              <a:gd name="connsiteY849" fmla="*/ 1817686 h 6858000"/>
              <a:gd name="connsiteX850" fmla="*/ 6537433 w 7472601"/>
              <a:gd name="connsiteY850" fmla="*/ 1907790 h 6858000"/>
              <a:gd name="connsiteX851" fmla="*/ 6550221 w 7472601"/>
              <a:gd name="connsiteY851" fmla="*/ 1910729 h 6858000"/>
              <a:gd name="connsiteX852" fmla="*/ 6964438 w 7472601"/>
              <a:gd name="connsiteY852" fmla="*/ 2209505 h 6858000"/>
              <a:gd name="connsiteX853" fmla="*/ 7367862 w 7472601"/>
              <a:gd name="connsiteY853" fmla="*/ 2806833 h 6858000"/>
              <a:gd name="connsiteX854" fmla="*/ 7364329 w 7472601"/>
              <a:gd name="connsiteY854" fmla="*/ 2826907 h 6858000"/>
              <a:gd name="connsiteX855" fmla="*/ 7290545 w 7472601"/>
              <a:gd name="connsiteY855" fmla="*/ 2850663 h 6858000"/>
              <a:gd name="connsiteX856" fmla="*/ 6472036 w 7472601"/>
              <a:gd name="connsiteY856" fmla="*/ 1959003 h 6858000"/>
              <a:gd name="connsiteX857" fmla="*/ 5792897 w 7472601"/>
              <a:gd name="connsiteY857" fmla="*/ 1647747 h 6858000"/>
              <a:gd name="connsiteX858" fmla="*/ 5842751 w 7472601"/>
              <a:gd name="connsiteY858" fmla="*/ 1816112 h 6858000"/>
              <a:gd name="connsiteX859" fmla="*/ 5847424 w 7472601"/>
              <a:gd name="connsiteY859" fmla="*/ 1815776 h 6858000"/>
              <a:gd name="connsiteX860" fmla="*/ 6399821 w 7472601"/>
              <a:gd name="connsiteY860" fmla="*/ 2344799 h 6858000"/>
              <a:gd name="connsiteX861" fmla="*/ 6323232 w 7472601"/>
              <a:gd name="connsiteY861" fmla="*/ 2389634 h 6858000"/>
              <a:gd name="connsiteX862" fmla="*/ 5942958 w 7472601"/>
              <a:gd name="connsiteY862" fmla="*/ 2077708 h 6858000"/>
              <a:gd name="connsiteX863" fmla="*/ 5921559 w 7472601"/>
              <a:gd name="connsiteY863" fmla="*/ 2378596 h 6858000"/>
              <a:gd name="connsiteX864" fmla="*/ 5817651 w 7472601"/>
              <a:gd name="connsiteY864" fmla="*/ 3023919 h 6858000"/>
              <a:gd name="connsiteX865" fmla="*/ 5729634 w 7472601"/>
              <a:gd name="connsiteY865" fmla="*/ 3051849 h 6858000"/>
              <a:gd name="connsiteX866" fmla="*/ 5611018 w 7472601"/>
              <a:gd name="connsiteY866" fmla="*/ 2316769 h 6858000"/>
              <a:gd name="connsiteX867" fmla="*/ 5687608 w 7472601"/>
              <a:gd name="connsiteY867" fmla="*/ 2039972 h 6858000"/>
              <a:gd name="connsiteX868" fmla="*/ 5657554 w 7472601"/>
              <a:gd name="connsiteY868" fmla="*/ 1576445 h 6858000"/>
              <a:gd name="connsiteX869" fmla="*/ 5150475 w 7472601"/>
              <a:gd name="connsiteY869" fmla="*/ 1274012 h 6858000"/>
              <a:gd name="connsiteX870" fmla="*/ 5349142 w 7472601"/>
              <a:gd name="connsiteY870" fmla="*/ 2204405 h 6858000"/>
              <a:gd name="connsiteX871" fmla="*/ 5262214 w 7472601"/>
              <a:gd name="connsiteY871" fmla="*/ 2233836 h 6858000"/>
              <a:gd name="connsiteX872" fmla="*/ 4981539 w 7472601"/>
              <a:gd name="connsiteY872" fmla="*/ 1542201 h 6858000"/>
              <a:gd name="connsiteX873" fmla="*/ 4958461 w 7472601"/>
              <a:gd name="connsiteY873" fmla="*/ 1136957 h 6858000"/>
              <a:gd name="connsiteX874" fmla="*/ 4655015 w 7472601"/>
              <a:gd name="connsiteY874" fmla="*/ 891426 h 6858000"/>
              <a:gd name="connsiteX875" fmla="*/ 4348002 w 7472601"/>
              <a:gd name="connsiteY875" fmla="*/ 2205895 h 6858000"/>
              <a:gd name="connsiteX876" fmla="*/ 4262250 w 7472601"/>
              <a:gd name="connsiteY876" fmla="*/ 2219972 h 6858000"/>
              <a:gd name="connsiteX877" fmla="*/ 4550611 w 7472601"/>
              <a:gd name="connsiteY877" fmla="*/ 817540 h 6858000"/>
              <a:gd name="connsiteX878" fmla="*/ 4564418 w 7472601"/>
              <a:gd name="connsiteY878" fmla="*/ 808293 h 6858000"/>
              <a:gd name="connsiteX879" fmla="*/ 4266388 w 7472601"/>
              <a:gd name="connsiteY879" fmla="*/ 500083 h 6858000"/>
              <a:gd name="connsiteX880" fmla="*/ 4032842 w 7472601"/>
              <a:gd name="connsiteY880" fmla="*/ 211809 h 6858000"/>
              <a:gd name="connsiteX881" fmla="*/ 3882765 w 7472601"/>
              <a:gd name="connsiteY881" fmla="*/ 0 h 6858000"/>
              <a:gd name="connsiteX882" fmla="*/ 3721337 w 7472601"/>
              <a:gd name="connsiteY882" fmla="*/ 0 h 6858000"/>
              <a:gd name="connsiteX883" fmla="*/ 3797544 w 7472601"/>
              <a:gd name="connsiteY883" fmla="*/ 0 h 6858000"/>
              <a:gd name="connsiteX884" fmla="*/ 3775734 w 7472601"/>
              <a:gd name="connsiteY884" fmla="*/ 95131 h 6858000"/>
              <a:gd name="connsiteX885" fmla="*/ 3724807 w 7472601"/>
              <a:gd name="connsiteY885" fmla="*/ 272257 h 6858000"/>
              <a:gd name="connsiteX886" fmla="*/ 3726844 w 7472601"/>
              <a:gd name="connsiteY886" fmla="*/ 282988 h 6858000"/>
              <a:gd name="connsiteX887" fmla="*/ 3742664 w 7472601"/>
              <a:gd name="connsiteY887" fmla="*/ 279918 h 6858000"/>
              <a:gd name="connsiteX888" fmla="*/ 4103910 w 7472601"/>
              <a:gd name="connsiteY888" fmla="*/ 1161917 h 6858000"/>
              <a:gd name="connsiteX889" fmla="*/ 4020269 w 7472601"/>
              <a:gd name="connsiteY889" fmla="*/ 1200406 h 6858000"/>
              <a:gd name="connsiteX890" fmla="*/ 3674882 w 7472601"/>
              <a:gd name="connsiteY890" fmla="*/ 488524 h 6858000"/>
              <a:gd name="connsiteX891" fmla="*/ 3132682 w 7472601"/>
              <a:gd name="connsiteY891" fmla="*/ 1072284 h 6858000"/>
              <a:gd name="connsiteX892" fmla="*/ 2716346 w 7472601"/>
              <a:gd name="connsiteY892" fmla="*/ 1276376 h 6858000"/>
              <a:gd name="connsiteX893" fmla="*/ 2716772 w 7472601"/>
              <a:gd name="connsiteY893" fmla="*/ 1255462 h 6858000"/>
              <a:gd name="connsiteX894" fmla="*/ 3471096 w 7472601"/>
              <a:gd name="connsiteY894" fmla="*/ 437072 h 6858000"/>
              <a:gd name="connsiteX895" fmla="*/ 3639057 w 7472601"/>
              <a:gd name="connsiteY895" fmla="*/ 286334 h 6858000"/>
              <a:gd name="connsiteX896" fmla="*/ 3640309 w 7472601"/>
              <a:gd name="connsiteY896" fmla="*/ 284664 h 6858000"/>
              <a:gd name="connsiteX897" fmla="*/ 3646022 w 7472601"/>
              <a:gd name="connsiteY897" fmla="*/ 276711 h 6858000"/>
              <a:gd name="connsiteX898" fmla="*/ 3707943 w 7472601"/>
              <a:gd name="connsiteY898" fmla="*/ 65958 h 6858000"/>
              <a:gd name="connsiteX899" fmla="*/ 3721337 w 7472601"/>
              <a:gd name="connsiteY899" fmla="*/ 0 h 6858000"/>
              <a:gd name="connsiteX900" fmla="*/ 2867960 w 7472601"/>
              <a:gd name="connsiteY900" fmla="*/ 0 h 6858000"/>
              <a:gd name="connsiteX901" fmla="*/ 2926351 w 7472601"/>
              <a:gd name="connsiteY901" fmla="*/ 0 h 6858000"/>
              <a:gd name="connsiteX902" fmla="*/ 2902823 w 7472601"/>
              <a:gd name="connsiteY902" fmla="*/ 262929 h 6858000"/>
              <a:gd name="connsiteX903" fmla="*/ 2940663 w 7472601"/>
              <a:gd name="connsiteY903" fmla="*/ 140884 h 6858000"/>
              <a:gd name="connsiteX904" fmla="*/ 2947039 w 7472601"/>
              <a:gd name="connsiteY904" fmla="*/ 122524 h 6858000"/>
              <a:gd name="connsiteX905" fmla="*/ 2984316 w 7472601"/>
              <a:gd name="connsiteY905" fmla="*/ 0 h 6858000"/>
              <a:gd name="connsiteX906" fmla="*/ 3016114 w 7472601"/>
              <a:gd name="connsiteY906" fmla="*/ 0 h 6858000"/>
              <a:gd name="connsiteX907" fmla="*/ 2979949 w 7472601"/>
              <a:gd name="connsiteY907" fmla="*/ 119274 h 6858000"/>
              <a:gd name="connsiteX908" fmla="*/ 3023879 w 7472601"/>
              <a:gd name="connsiteY908" fmla="*/ 0 h 6858000"/>
              <a:gd name="connsiteX909" fmla="*/ 3105400 w 7472601"/>
              <a:gd name="connsiteY909" fmla="*/ 0 h 6858000"/>
              <a:gd name="connsiteX910" fmla="*/ 3094669 w 7472601"/>
              <a:gd name="connsiteY910" fmla="*/ 30308 h 6858000"/>
              <a:gd name="connsiteX911" fmla="*/ 2901945 w 7472601"/>
              <a:gd name="connsiteY911" fmla="*/ 466538 h 6858000"/>
              <a:gd name="connsiteX912" fmla="*/ 2815209 w 7472601"/>
              <a:gd name="connsiteY912" fmla="*/ 497361 h 6858000"/>
              <a:gd name="connsiteX913" fmla="*/ 2844845 w 7472601"/>
              <a:gd name="connsiteY913" fmla="*/ 127638 h 6858000"/>
              <a:gd name="connsiteX914" fmla="*/ 2867960 w 7472601"/>
              <a:gd name="connsiteY914" fmla="*/ 0 h 6858000"/>
              <a:gd name="connsiteX915" fmla="*/ 1057230 w 7472601"/>
              <a:gd name="connsiteY915" fmla="*/ 0 h 6858000"/>
              <a:gd name="connsiteX916" fmla="*/ 1111003 w 7472601"/>
              <a:gd name="connsiteY916" fmla="*/ 0 h 6858000"/>
              <a:gd name="connsiteX917" fmla="*/ 1125553 w 7472601"/>
              <a:gd name="connsiteY917" fmla="*/ 52588 h 6858000"/>
              <a:gd name="connsiteX918" fmla="*/ 1304276 w 7472601"/>
              <a:gd name="connsiteY918" fmla="*/ 476275 h 6858000"/>
              <a:gd name="connsiteX919" fmla="*/ 1492066 w 7472601"/>
              <a:gd name="connsiteY919" fmla="*/ 886333 h 6858000"/>
              <a:gd name="connsiteX920" fmla="*/ 1423698 w 7472601"/>
              <a:gd name="connsiteY920" fmla="*/ 710817 h 6858000"/>
              <a:gd name="connsiteX921" fmla="*/ 1357609 w 7472601"/>
              <a:gd name="connsiteY921" fmla="*/ 532892 h 6858000"/>
              <a:gd name="connsiteX922" fmla="*/ 1309550 w 7472601"/>
              <a:gd name="connsiteY922" fmla="*/ 374031 h 6858000"/>
              <a:gd name="connsiteX923" fmla="*/ 1193673 w 7472601"/>
              <a:gd name="connsiteY923" fmla="*/ 49533 h 6858000"/>
              <a:gd name="connsiteX924" fmla="*/ 1164391 w 7472601"/>
              <a:gd name="connsiteY924" fmla="*/ 0 h 6858000"/>
              <a:gd name="connsiteX925" fmla="*/ 1200666 w 7472601"/>
              <a:gd name="connsiteY925" fmla="*/ 0 h 6858000"/>
              <a:gd name="connsiteX926" fmla="*/ 1223408 w 7472601"/>
              <a:gd name="connsiteY926" fmla="*/ 38996 h 6858000"/>
              <a:gd name="connsiteX927" fmla="*/ 1339635 w 7472601"/>
              <a:gd name="connsiteY927" fmla="*/ 365517 h 6858000"/>
              <a:gd name="connsiteX928" fmla="*/ 1387469 w 7472601"/>
              <a:gd name="connsiteY928" fmla="*/ 523079 h 6858000"/>
              <a:gd name="connsiteX929" fmla="*/ 1452685 w 7472601"/>
              <a:gd name="connsiteY929" fmla="*/ 699806 h 6858000"/>
              <a:gd name="connsiteX930" fmla="*/ 1492092 w 7472601"/>
              <a:gd name="connsiteY930" fmla="*/ 800424 h 6858000"/>
              <a:gd name="connsiteX931" fmla="*/ 1455302 w 7472601"/>
              <a:gd name="connsiteY931" fmla="*/ 632913 h 6858000"/>
              <a:gd name="connsiteX932" fmla="*/ 1222336 w 7472601"/>
              <a:gd name="connsiteY932" fmla="*/ 9480 h 6858000"/>
              <a:gd name="connsiteX933" fmla="*/ 1214634 w 7472601"/>
              <a:gd name="connsiteY933" fmla="*/ 0 h 6858000"/>
              <a:gd name="connsiteX934" fmla="*/ 1289827 w 7472601"/>
              <a:gd name="connsiteY934" fmla="*/ 0 h 6858000"/>
              <a:gd name="connsiteX935" fmla="*/ 1321076 w 7472601"/>
              <a:gd name="connsiteY935" fmla="*/ 59722 h 6858000"/>
              <a:gd name="connsiteX936" fmla="*/ 1512579 w 7472601"/>
              <a:gd name="connsiteY936" fmla="*/ 626441 h 6858000"/>
              <a:gd name="connsiteX937" fmla="*/ 1506076 w 7472601"/>
              <a:gd name="connsiteY937" fmla="*/ 1089289 h 6858000"/>
              <a:gd name="connsiteX938" fmla="*/ 1486346 w 7472601"/>
              <a:gd name="connsiteY938" fmla="*/ 1079919 h 6858000"/>
              <a:gd name="connsiteX939" fmla="*/ 1070511 w 7472601"/>
              <a:gd name="connsiteY939" fmla="*/ 48609 h 6858000"/>
              <a:gd name="connsiteX940" fmla="*/ 1057230 w 7472601"/>
              <a:gd name="connsiteY940" fmla="*/ 0 h 6858000"/>
              <a:gd name="connsiteX941" fmla="*/ 43151 w 7472601"/>
              <a:gd name="connsiteY941" fmla="*/ 0 h 6858000"/>
              <a:gd name="connsiteX942" fmla="*/ 95283 w 7472601"/>
              <a:gd name="connsiteY942" fmla="*/ 0 h 6858000"/>
              <a:gd name="connsiteX943" fmla="*/ 300708 w 7472601"/>
              <a:gd name="connsiteY943" fmla="*/ 154571 h 6858000"/>
              <a:gd name="connsiteX944" fmla="*/ 530414 w 7472601"/>
              <a:gd name="connsiteY944" fmla="*/ 354673 h 6858000"/>
              <a:gd name="connsiteX945" fmla="*/ 333785 w 7472601"/>
              <a:gd name="connsiteY945" fmla="*/ 161564 h 6858000"/>
              <a:gd name="connsiteX946" fmla="*/ 147005 w 7472601"/>
              <a:gd name="connsiteY946" fmla="*/ 0 h 6858000"/>
              <a:gd name="connsiteX947" fmla="*/ 272509 w 7472601"/>
              <a:gd name="connsiteY947" fmla="*/ 0 h 6858000"/>
              <a:gd name="connsiteX948" fmla="*/ 326276 w 7472601"/>
              <a:gd name="connsiteY948" fmla="*/ 45847 h 6858000"/>
              <a:gd name="connsiteX949" fmla="*/ 823759 w 7472601"/>
              <a:gd name="connsiteY949" fmla="*/ 574145 h 6858000"/>
              <a:gd name="connsiteX950" fmla="*/ 811254 w 7472601"/>
              <a:gd name="connsiteY950" fmla="*/ 665546 h 6858000"/>
              <a:gd name="connsiteX951" fmla="*/ 154042 w 7472601"/>
              <a:gd name="connsiteY951" fmla="*/ 261522 h 6858000"/>
              <a:gd name="connsiteX952" fmla="*/ 13550 w 7472601"/>
              <a:gd name="connsiteY952" fmla="*/ 158423 h 6858000"/>
              <a:gd name="connsiteX953" fmla="*/ 0 w 7472601"/>
              <a:gd name="connsiteY953" fmla="*/ 146618 h 6858000"/>
              <a:gd name="connsiteX954" fmla="*/ 0 w 7472601"/>
              <a:gd name="connsiteY954" fmla="*/ 59161 h 6858000"/>
              <a:gd name="connsiteX955" fmla="*/ 45427 w 7472601"/>
              <a:gd name="connsiteY955" fmla="*/ 101078 h 6858000"/>
              <a:gd name="connsiteX956" fmla="*/ 630103 w 7472601"/>
              <a:gd name="connsiteY956" fmla="*/ 485885 h 6858000"/>
              <a:gd name="connsiteX957" fmla="*/ 532040 w 7472601"/>
              <a:gd name="connsiteY957" fmla="*/ 399359 h 6858000"/>
              <a:gd name="connsiteX958" fmla="*/ 517618 w 7472601"/>
              <a:gd name="connsiteY958" fmla="*/ 385726 h 6858000"/>
              <a:gd name="connsiteX959" fmla="*/ 285074 w 7472601"/>
              <a:gd name="connsiteY959" fmla="*/ 182755 h 6858000"/>
              <a:gd name="connsiteX960" fmla="*/ 43151 w 7472601"/>
              <a:gd name="connsiteY960" fmla="*/ 0 h 6858000"/>
              <a:gd name="connsiteX0" fmla="*/ 369702 w 7472601"/>
              <a:gd name="connsiteY0" fmla="*/ 6712169 h 6858000"/>
              <a:gd name="connsiteX1" fmla="*/ 366575 w 7472601"/>
              <a:gd name="connsiteY1" fmla="*/ 6715556 h 6858000"/>
              <a:gd name="connsiteX2" fmla="*/ 371637 w 7472601"/>
              <a:gd name="connsiteY2" fmla="*/ 6713954 h 6858000"/>
              <a:gd name="connsiteX3" fmla="*/ 369702 w 7472601"/>
              <a:gd name="connsiteY3" fmla="*/ 6712169 h 6858000"/>
              <a:gd name="connsiteX4" fmla="*/ 7088673 w 7472601"/>
              <a:gd name="connsiteY4" fmla="*/ 6610396 h 6858000"/>
              <a:gd name="connsiteX5" fmla="*/ 7440138 w 7472601"/>
              <a:gd name="connsiteY5" fmla="*/ 6622648 h 6858000"/>
              <a:gd name="connsiteX6" fmla="*/ 7467600 w 7472601"/>
              <a:gd name="connsiteY6" fmla="*/ 6628217 h 6858000"/>
              <a:gd name="connsiteX7" fmla="*/ 7467600 w 7472601"/>
              <a:gd name="connsiteY7" fmla="*/ 6668575 h 6858000"/>
              <a:gd name="connsiteX8" fmla="*/ 7392322 w 7472601"/>
              <a:gd name="connsiteY8" fmla="*/ 6658238 h 6858000"/>
              <a:gd name="connsiteX9" fmla="*/ 7467600 w 7472601"/>
              <a:gd name="connsiteY9" fmla="*/ 6683873 h 6858000"/>
              <a:gd name="connsiteX10" fmla="*/ 7467600 w 7472601"/>
              <a:gd name="connsiteY10" fmla="*/ 6714215 h 6858000"/>
              <a:gd name="connsiteX11" fmla="*/ 7447383 w 7472601"/>
              <a:gd name="connsiteY11" fmla="*/ 6707202 h 6858000"/>
              <a:gd name="connsiteX12" fmla="*/ 7289862 w 7472601"/>
              <a:gd name="connsiteY12" fmla="*/ 6659827 h 6858000"/>
              <a:gd name="connsiteX13" fmla="*/ 7434024 w 7472601"/>
              <a:gd name="connsiteY13" fmla="*/ 6722130 h 6858000"/>
              <a:gd name="connsiteX14" fmla="*/ 7467600 w 7472601"/>
              <a:gd name="connsiteY14" fmla="*/ 6736157 h 6858000"/>
              <a:gd name="connsiteX15" fmla="*/ 7467600 w 7472601"/>
              <a:gd name="connsiteY15" fmla="*/ 6767913 h 6858000"/>
              <a:gd name="connsiteX16" fmla="*/ 7392158 w 7472601"/>
              <a:gd name="connsiteY16" fmla="*/ 6771365 h 6858000"/>
              <a:gd name="connsiteX17" fmla="*/ 7467600 w 7472601"/>
              <a:gd name="connsiteY17" fmla="*/ 6805948 h 6858000"/>
              <a:gd name="connsiteX18" fmla="*/ 7467600 w 7472601"/>
              <a:gd name="connsiteY18" fmla="*/ 6831490 h 6858000"/>
              <a:gd name="connsiteX19" fmla="*/ 7410696 w 7472601"/>
              <a:gd name="connsiteY19" fmla="*/ 6803861 h 6858000"/>
              <a:gd name="connsiteX20" fmla="*/ 7088673 w 7472601"/>
              <a:gd name="connsiteY20" fmla="*/ 6610396 h 6858000"/>
              <a:gd name="connsiteX21" fmla="*/ 1019354 w 7472601"/>
              <a:gd name="connsiteY21" fmla="*/ 6315006 h 6858000"/>
              <a:gd name="connsiteX22" fmla="*/ 441046 w 7472601"/>
              <a:gd name="connsiteY22" fmla="*/ 6691153 h 6858000"/>
              <a:gd name="connsiteX23" fmla="*/ 1019354 w 7472601"/>
              <a:gd name="connsiteY23" fmla="*/ 6315006 h 6858000"/>
              <a:gd name="connsiteX24" fmla="*/ 991680 w 7472601"/>
              <a:gd name="connsiteY24" fmla="*/ 6298413 h 6858000"/>
              <a:gd name="connsiteX25" fmla="*/ 409060 w 7472601"/>
              <a:gd name="connsiteY25" fmla="*/ 6671470 h 6858000"/>
              <a:gd name="connsiteX26" fmla="*/ 991680 w 7472601"/>
              <a:gd name="connsiteY26" fmla="*/ 6298413 h 6858000"/>
              <a:gd name="connsiteX27" fmla="*/ 103333 w 7472601"/>
              <a:gd name="connsiteY27" fmla="*/ 5699602 h 6858000"/>
              <a:gd name="connsiteX28" fmla="*/ 233938 w 7472601"/>
              <a:gd name="connsiteY28" fmla="*/ 5809416 h 6858000"/>
              <a:gd name="connsiteX29" fmla="*/ 883580 w 7472601"/>
              <a:gd name="connsiteY29" fmla="*/ 6180710 h 6858000"/>
              <a:gd name="connsiteX30" fmla="*/ 487337 w 7472601"/>
              <a:gd name="connsiteY30" fmla="*/ 5950182 h 6858000"/>
              <a:gd name="connsiteX31" fmla="*/ 354051 w 7472601"/>
              <a:gd name="connsiteY31" fmla="*/ 5854912 h 6858000"/>
              <a:gd name="connsiteX32" fmla="*/ 195436 w 7472601"/>
              <a:gd name="connsiteY32" fmla="*/ 5755068 h 6858000"/>
              <a:gd name="connsiteX33" fmla="*/ 103333 w 7472601"/>
              <a:gd name="connsiteY33" fmla="*/ 5699602 h 6858000"/>
              <a:gd name="connsiteX34" fmla="*/ 5539432 w 7472601"/>
              <a:gd name="connsiteY34" fmla="*/ 5642928 h 6858000"/>
              <a:gd name="connsiteX35" fmla="*/ 5555462 w 7472601"/>
              <a:gd name="connsiteY35" fmla="*/ 5694454 h 6858000"/>
              <a:gd name="connsiteX36" fmla="*/ 5828270 w 7472601"/>
              <a:gd name="connsiteY36" fmla="*/ 6320663 h 6858000"/>
              <a:gd name="connsiteX37" fmla="*/ 5947416 w 7472601"/>
              <a:gd name="connsiteY37" fmla="*/ 6574846 h 6858000"/>
              <a:gd name="connsiteX38" fmla="*/ 5539432 w 7472601"/>
              <a:gd name="connsiteY38" fmla="*/ 5642928 h 6858000"/>
              <a:gd name="connsiteX39" fmla="*/ 51253 w 7472601"/>
              <a:gd name="connsiteY39" fmla="*/ 5631825 h 6858000"/>
              <a:gd name="connsiteX40" fmla="*/ 211622 w 7472601"/>
              <a:gd name="connsiteY40" fmla="*/ 5728803 h 6858000"/>
              <a:gd name="connsiteX41" fmla="*/ 371652 w 7472601"/>
              <a:gd name="connsiteY41" fmla="*/ 5829062 h 6858000"/>
              <a:gd name="connsiteX42" fmla="*/ 505903 w 7472601"/>
              <a:gd name="connsiteY42" fmla="*/ 5925221 h 6858000"/>
              <a:gd name="connsiteX43" fmla="*/ 899240 w 7472601"/>
              <a:gd name="connsiteY43" fmla="*/ 6153068 h 6858000"/>
              <a:gd name="connsiteX44" fmla="*/ 988114 w 7472601"/>
              <a:gd name="connsiteY44" fmla="*/ 6174204 h 6858000"/>
              <a:gd name="connsiteX45" fmla="*/ 845971 w 7472601"/>
              <a:gd name="connsiteY45" fmla="*/ 6067177 h 6858000"/>
              <a:gd name="connsiteX46" fmla="*/ 448057 w 7472601"/>
              <a:gd name="connsiteY46" fmla="*/ 5841376 h 6858000"/>
              <a:gd name="connsiteX47" fmla="*/ 51253 w 7472601"/>
              <a:gd name="connsiteY47" fmla="*/ 5631825 h 6858000"/>
              <a:gd name="connsiteX48" fmla="*/ 2606687 w 7472601"/>
              <a:gd name="connsiteY48" fmla="*/ 5630718 h 6858000"/>
              <a:gd name="connsiteX49" fmla="*/ 2645658 w 7472601"/>
              <a:gd name="connsiteY49" fmla="*/ 6640259 h 6858000"/>
              <a:gd name="connsiteX50" fmla="*/ 2606687 w 7472601"/>
              <a:gd name="connsiteY50" fmla="*/ 5630718 h 6858000"/>
              <a:gd name="connsiteX51" fmla="*/ 3642057 w 7472601"/>
              <a:gd name="connsiteY51" fmla="*/ 5573487 h 6858000"/>
              <a:gd name="connsiteX52" fmla="*/ 3632981 w 7472601"/>
              <a:gd name="connsiteY52" fmla="*/ 5579437 h 6858000"/>
              <a:gd name="connsiteX53" fmla="*/ 3382436 w 7472601"/>
              <a:gd name="connsiteY53" fmla="*/ 5952726 h 6858000"/>
              <a:gd name="connsiteX54" fmla="*/ 3191929 w 7472601"/>
              <a:gd name="connsiteY54" fmla="*/ 6662669 h 6858000"/>
              <a:gd name="connsiteX55" fmla="*/ 3369898 w 7472601"/>
              <a:gd name="connsiteY55" fmla="*/ 6081771 h 6858000"/>
              <a:gd name="connsiteX56" fmla="*/ 3642057 w 7472601"/>
              <a:gd name="connsiteY56" fmla="*/ 5573487 h 6858000"/>
              <a:gd name="connsiteX57" fmla="*/ 2650666 w 7472601"/>
              <a:gd name="connsiteY57" fmla="*/ 5530686 h 6858000"/>
              <a:gd name="connsiteX58" fmla="*/ 2650249 w 7472601"/>
              <a:gd name="connsiteY58" fmla="*/ 5532101 h 6858000"/>
              <a:gd name="connsiteX59" fmla="*/ 2663808 w 7472601"/>
              <a:gd name="connsiteY59" fmla="*/ 6535215 h 6858000"/>
              <a:gd name="connsiteX60" fmla="*/ 2665418 w 7472601"/>
              <a:gd name="connsiteY60" fmla="*/ 6132756 h 6858000"/>
              <a:gd name="connsiteX61" fmla="*/ 2650666 w 7472601"/>
              <a:gd name="connsiteY61" fmla="*/ 5530686 h 6858000"/>
              <a:gd name="connsiteX62" fmla="*/ 2680277 w 7472601"/>
              <a:gd name="connsiteY62" fmla="*/ 5479204 h 6858000"/>
              <a:gd name="connsiteX63" fmla="*/ 2678972 w 7472601"/>
              <a:gd name="connsiteY63" fmla="*/ 5481582 h 6858000"/>
              <a:gd name="connsiteX64" fmla="*/ 2696666 w 7472601"/>
              <a:gd name="connsiteY64" fmla="*/ 6133836 h 6858000"/>
              <a:gd name="connsiteX65" fmla="*/ 2695769 w 7472601"/>
              <a:gd name="connsiteY65" fmla="*/ 6390955 h 6858000"/>
              <a:gd name="connsiteX66" fmla="*/ 2739893 w 7472601"/>
              <a:gd name="connsiteY66" fmla="*/ 6108357 h 6858000"/>
              <a:gd name="connsiteX67" fmla="*/ 2680277 w 7472601"/>
              <a:gd name="connsiteY67" fmla="*/ 5479204 h 6858000"/>
              <a:gd name="connsiteX68" fmla="*/ 1132195 w 7472601"/>
              <a:gd name="connsiteY68" fmla="*/ 5467980 h 6858000"/>
              <a:gd name="connsiteX69" fmla="*/ 1679056 w 7472601"/>
              <a:gd name="connsiteY69" fmla="*/ 5516907 h 6858000"/>
              <a:gd name="connsiteX70" fmla="*/ 2128648 w 7472601"/>
              <a:gd name="connsiteY70" fmla="*/ 5474249 h 6858000"/>
              <a:gd name="connsiteX71" fmla="*/ 1825619 w 7472601"/>
              <a:gd name="connsiteY71" fmla="*/ 5478447 h 6858000"/>
              <a:gd name="connsiteX72" fmla="*/ 1737798 w 7472601"/>
              <a:gd name="connsiteY72" fmla="*/ 5483353 h 6858000"/>
              <a:gd name="connsiteX73" fmla="*/ 1132195 w 7472601"/>
              <a:gd name="connsiteY73" fmla="*/ 5467980 h 6858000"/>
              <a:gd name="connsiteX74" fmla="*/ 7454976 w 7472601"/>
              <a:gd name="connsiteY74" fmla="*/ 6318297 h 6858000"/>
              <a:gd name="connsiteX75" fmla="*/ 7467600 w 7472601"/>
              <a:gd name="connsiteY75" fmla="*/ 6012219 h 6858000"/>
              <a:gd name="connsiteX76" fmla="*/ 7467600 w 7472601"/>
              <a:gd name="connsiteY76" fmla="*/ 6163634 h 6858000"/>
              <a:gd name="connsiteX77" fmla="*/ 7448321 w 7472601"/>
              <a:gd name="connsiteY77" fmla="*/ 6190991 h 6858000"/>
              <a:gd name="connsiteX78" fmla="*/ 7467600 w 7472601"/>
              <a:gd name="connsiteY78" fmla="*/ 6221686 h 6858000"/>
              <a:gd name="connsiteX79" fmla="*/ 7467600 w 7472601"/>
              <a:gd name="connsiteY79" fmla="*/ 6334256 h 6858000"/>
              <a:gd name="connsiteX80" fmla="*/ 7454976 w 7472601"/>
              <a:gd name="connsiteY80" fmla="*/ 6318297 h 6858000"/>
              <a:gd name="connsiteX81" fmla="*/ 1456157 w 7472601"/>
              <a:gd name="connsiteY81" fmla="*/ 5371404 h 6858000"/>
              <a:gd name="connsiteX82" fmla="*/ 1244432 w 7472601"/>
              <a:gd name="connsiteY82" fmla="*/ 5385601 h 6858000"/>
              <a:gd name="connsiteX83" fmla="*/ 973990 w 7472601"/>
              <a:gd name="connsiteY83" fmla="*/ 5424940 h 6858000"/>
              <a:gd name="connsiteX84" fmla="*/ 1103809 w 7472601"/>
              <a:gd name="connsiteY84" fmla="*/ 5433720 h 6858000"/>
              <a:gd name="connsiteX85" fmla="*/ 1123454 w 7472601"/>
              <a:gd name="connsiteY85" fmla="*/ 5435727 h 6858000"/>
              <a:gd name="connsiteX86" fmla="*/ 1737017 w 7472601"/>
              <a:gd name="connsiteY86" fmla="*/ 5452183 h 6858000"/>
              <a:gd name="connsiteX87" fmla="*/ 1824397 w 7472601"/>
              <a:gd name="connsiteY87" fmla="*/ 5447757 h 6858000"/>
              <a:gd name="connsiteX88" fmla="*/ 2070059 w 7472601"/>
              <a:gd name="connsiteY88" fmla="*/ 5441660 h 6858000"/>
              <a:gd name="connsiteX89" fmla="*/ 1456157 w 7472601"/>
              <a:gd name="connsiteY89" fmla="*/ 5371404 h 6858000"/>
              <a:gd name="connsiteX90" fmla="*/ 4988186 w 7472601"/>
              <a:gd name="connsiteY90" fmla="*/ 5216467 h 6858000"/>
              <a:gd name="connsiteX91" fmla="*/ 4777334 w 7472601"/>
              <a:gd name="connsiteY91" fmla="*/ 5406072 h 6858000"/>
              <a:gd name="connsiteX92" fmla="*/ 4718341 w 7472601"/>
              <a:gd name="connsiteY92" fmla="*/ 5468043 h 6858000"/>
              <a:gd name="connsiteX93" fmla="*/ 4604655 w 7472601"/>
              <a:gd name="connsiteY93" fmla="*/ 5583434 h 6858000"/>
              <a:gd name="connsiteX94" fmla="*/ 4565074 w 7472601"/>
              <a:gd name="connsiteY94" fmla="*/ 5618550 h 6858000"/>
              <a:gd name="connsiteX95" fmla="*/ 4988186 w 7472601"/>
              <a:gd name="connsiteY95" fmla="*/ 5216467 h 6858000"/>
              <a:gd name="connsiteX96" fmla="*/ 4978032 w 7472601"/>
              <a:gd name="connsiteY96" fmla="*/ 5183809 h 6858000"/>
              <a:gd name="connsiteX97" fmla="*/ 4463413 w 7472601"/>
              <a:gd name="connsiteY97" fmla="*/ 5615162 h 6858000"/>
              <a:gd name="connsiteX98" fmla="*/ 4358134 w 7472601"/>
              <a:gd name="connsiteY98" fmla="*/ 5742791 h 6858000"/>
              <a:gd name="connsiteX99" fmla="*/ 4376219 w 7472601"/>
              <a:gd name="connsiteY99" fmla="*/ 5729027 h 6858000"/>
              <a:gd name="connsiteX100" fmla="*/ 4582340 w 7472601"/>
              <a:gd name="connsiteY100" fmla="*/ 5561037 h 6858000"/>
              <a:gd name="connsiteX101" fmla="*/ 4694684 w 7472601"/>
              <a:gd name="connsiteY101" fmla="*/ 5447098 h 6858000"/>
              <a:gd name="connsiteX102" fmla="*/ 4754123 w 7472601"/>
              <a:gd name="connsiteY102" fmla="*/ 5384643 h 6858000"/>
              <a:gd name="connsiteX103" fmla="*/ 4978032 w 7472601"/>
              <a:gd name="connsiteY103" fmla="*/ 5183809 h 6858000"/>
              <a:gd name="connsiteX104" fmla="*/ 1903353 w 7472601"/>
              <a:gd name="connsiteY104" fmla="*/ 5044827 h 6858000"/>
              <a:gd name="connsiteX105" fmla="*/ 1936931 w 7472601"/>
              <a:gd name="connsiteY105" fmla="*/ 5093954 h 6858000"/>
              <a:gd name="connsiteX106" fmla="*/ 2195868 w 7472601"/>
              <a:gd name="connsiteY106" fmla="*/ 5396574 h 6858000"/>
              <a:gd name="connsiteX107" fmla="*/ 2088852 w 7472601"/>
              <a:gd name="connsiteY107" fmla="*/ 5166123 h 6858000"/>
              <a:gd name="connsiteX108" fmla="*/ 1958241 w 7472601"/>
              <a:gd name="connsiteY108" fmla="*/ 5067955 h 6858000"/>
              <a:gd name="connsiteX109" fmla="*/ 1903353 w 7472601"/>
              <a:gd name="connsiteY109" fmla="*/ 5044827 h 6858000"/>
              <a:gd name="connsiteX110" fmla="*/ 1979378 w 7472601"/>
              <a:gd name="connsiteY110" fmla="*/ 4769504 h 6858000"/>
              <a:gd name="connsiteX111" fmla="*/ 2882120 w 7472601"/>
              <a:gd name="connsiteY111" fmla="*/ 5064547 h 6858000"/>
              <a:gd name="connsiteX112" fmla="*/ 2793103 w 7472601"/>
              <a:gd name="connsiteY112" fmla="*/ 5039699 h 6858000"/>
              <a:gd name="connsiteX113" fmla="*/ 2770041 w 7472601"/>
              <a:gd name="connsiteY113" fmla="*/ 5033634 h 6858000"/>
              <a:gd name="connsiteX114" fmla="*/ 1979378 w 7472601"/>
              <a:gd name="connsiteY114" fmla="*/ 4769504 h 6858000"/>
              <a:gd name="connsiteX115" fmla="*/ 1927410 w 7472601"/>
              <a:gd name="connsiteY115" fmla="*/ 4716164 h 6858000"/>
              <a:gd name="connsiteX116" fmla="*/ 1959587 w 7472601"/>
              <a:gd name="connsiteY116" fmla="*/ 4728849 h 6858000"/>
              <a:gd name="connsiteX117" fmla="*/ 2777707 w 7472601"/>
              <a:gd name="connsiteY117" fmla="*/ 5003991 h 6858000"/>
              <a:gd name="connsiteX118" fmla="*/ 2800768 w 7472601"/>
              <a:gd name="connsiteY118" fmla="*/ 5010056 h 6858000"/>
              <a:gd name="connsiteX119" fmla="*/ 2879408 w 7472601"/>
              <a:gd name="connsiteY119" fmla="*/ 5031590 h 6858000"/>
              <a:gd name="connsiteX120" fmla="*/ 2862295 w 7472601"/>
              <a:gd name="connsiteY120" fmla="*/ 5022958 h 6858000"/>
              <a:gd name="connsiteX121" fmla="*/ 2813343 w 7472601"/>
              <a:gd name="connsiteY121" fmla="*/ 4998369 h 6858000"/>
              <a:gd name="connsiteX122" fmla="*/ 2646245 w 7472601"/>
              <a:gd name="connsiteY122" fmla="*/ 4930999 h 6858000"/>
              <a:gd name="connsiteX123" fmla="*/ 1999243 w 7472601"/>
              <a:gd name="connsiteY123" fmla="*/ 4730524 h 6858000"/>
              <a:gd name="connsiteX124" fmla="*/ 1979527 w 7472601"/>
              <a:gd name="connsiteY124" fmla="*/ 4726651 h 6858000"/>
              <a:gd name="connsiteX125" fmla="*/ 1927410 w 7472601"/>
              <a:gd name="connsiteY125" fmla="*/ 4716164 h 6858000"/>
              <a:gd name="connsiteX126" fmla="*/ 1997014 w 7472601"/>
              <a:gd name="connsiteY126" fmla="*/ 4698007 h 6858000"/>
              <a:gd name="connsiteX127" fmla="*/ 2005458 w 7472601"/>
              <a:gd name="connsiteY127" fmla="*/ 4699540 h 6858000"/>
              <a:gd name="connsiteX128" fmla="*/ 2657186 w 7472601"/>
              <a:gd name="connsiteY128" fmla="*/ 4901687 h 6858000"/>
              <a:gd name="connsiteX129" fmla="*/ 2826662 w 7472601"/>
              <a:gd name="connsiteY129" fmla="*/ 4970362 h 6858000"/>
              <a:gd name="connsiteX130" fmla="*/ 2876100 w 7472601"/>
              <a:gd name="connsiteY130" fmla="*/ 4995397 h 6858000"/>
              <a:gd name="connsiteX131" fmla="*/ 3042600 w 7472601"/>
              <a:gd name="connsiteY131" fmla="*/ 5059532 h 6858000"/>
              <a:gd name="connsiteX132" fmla="*/ 1997014 w 7472601"/>
              <a:gd name="connsiteY132" fmla="*/ 4698007 h 6858000"/>
              <a:gd name="connsiteX133" fmla="*/ 2305292 w 7472601"/>
              <a:gd name="connsiteY133" fmla="*/ 4219492 h 6858000"/>
              <a:gd name="connsiteX134" fmla="*/ 3360922 w 7472601"/>
              <a:gd name="connsiteY134" fmla="*/ 4529373 h 6858000"/>
              <a:gd name="connsiteX135" fmla="*/ 3492420 w 7472601"/>
              <a:gd name="connsiteY135" fmla="*/ 4510145 h 6858000"/>
              <a:gd name="connsiteX136" fmla="*/ 3364086 w 7472601"/>
              <a:gd name="connsiteY136" fmla="*/ 4480340 h 6858000"/>
              <a:gd name="connsiteX137" fmla="*/ 3225818 w 7472601"/>
              <a:gd name="connsiteY137" fmla="*/ 4411822 h 6858000"/>
              <a:gd name="connsiteX138" fmla="*/ 3129696 w 7472601"/>
              <a:gd name="connsiteY138" fmla="*/ 4360704 h 6858000"/>
              <a:gd name="connsiteX139" fmla="*/ 2814545 w 7472601"/>
              <a:gd name="connsiteY139" fmla="*/ 4282955 h 6858000"/>
              <a:gd name="connsiteX140" fmla="*/ 2305292 w 7472601"/>
              <a:gd name="connsiteY140" fmla="*/ 4219492 h 6858000"/>
              <a:gd name="connsiteX141" fmla="*/ 2626982 w 7472601"/>
              <a:gd name="connsiteY141" fmla="*/ 4206450 h 6858000"/>
              <a:gd name="connsiteX142" fmla="*/ 2490617 w 7472601"/>
              <a:gd name="connsiteY142" fmla="*/ 4206951 h 6858000"/>
              <a:gd name="connsiteX143" fmla="*/ 2819869 w 7472601"/>
              <a:gd name="connsiteY143" fmla="*/ 4252936 h 6858000"/>
              <a:gd name="connsiteX144" fmla="*/ 3143018 w 7472601"/>
              <a:gd name="connsiteY144" fmla="*/ 4332698 h 6858000"/>
              <a:gd name="connsiteX145" fmla="*/ 3241520 w 7472601"/>
              <a:gd name="connsiteY145" fmla="*/ 4385112 h 6858000"/>
              <a:gd name="connsiteX146" fmla="*/ 3374575 w 7472601"/>
              <a:gd name="connsiteY146" fmla="*/ 4451517 h 6858000"/>
              <a:gd name="connsiteX147" fmla="*/ 3505221 w 7472601"/>
              <a:gd name="connsiteY147" fmla="*/ 4480757 h 6858000"/>
              <a:gd name="connsiteX148" fmla="*/ 2626982 w 7472601"/>
              <a:gd name="connsiteY148" fmla="*/ 4206450 h 6858000"/>
              <a:gd name="connsiteX149" fmla="*/ 1310106 w 7472601"/>
              <a:gd name="connsiteY149" fmla="*/ 3943217 h 6858000"/>
              <a:gd name="connsiteX150" fmla="*/ 854994 w 7472601"/>
              <a:gd name="connsiteY150" fmla="*/ 4399136 h 6858000"/>
              <a:gd name="connsiteX151" fmla="*/ 742462 w 7472601"/>
              <a:gd name="connsiteY151" fmla="*/ 4594648 h 6858000"/>
              <a:gd name="connsiteX152" fmla="*/ 820602 w 7472601"/>
              <a:gd name="connsiteY152" fmla="*/ 4485915 h 6858000"/>
              <a:gd name="connsiteX153" fmla="*/ 878295 w 7472601"/>
              <a:gd name="connsiteY153" fmla="*/ 4403594 h 6858000"/>
              <a:gd name="connsiteX154" fmla="*/ 1240607 w 7472601"/>
              <a:gd name="connsiteY154" fmla="*/ 4010401 h 6858000"/>
              <a:gd name="connsiteX155" fmla="*/ 1310106 w 7472601"/>
              <a:gd name="connsiteY155" fmla="*/ 3943217 h 6858000"/>
              <a:gd name="connsiteX156" fmla="*/ 1423113 w 7472601"/>
              <a:gd name="connsiteY156" fmla="*/ 3874565 h 6858000"/>
              <a:gd name="connsiteX157" fmla="*/ 1260565 w 7472601"/>
              <a:gd name="connsiteY157" fmla="*/ 4031982 h 6858000"/>
              <a:gd name="connsiteX158" fmla="*/ 901900 w 7472601"/>
              <a:gd name="connsiteY158" fmla="*/ 4421236 h 6858000"/>
              <a:gd name="connsiteX159" fmla="*/ 845044 w 7472601"/>
              <a:gd name="connsiteY159" fmla="*/ 4502436 h 6858000"/>
              <a:gd name="connsiteX160" fmla="*/ 685926 w 7472601"/>
              <a:gd name="connsiteY160" fmla="*/ 4703069 h 6858000"/>
              <a:gd name="connsiteX161" fmla="*/ 684248 w 7472601"/>
              <a:gd name="connsiteY161" fmla="*/ 4706721 h 6858000"/>
              <a:gd name="connsiteX162" fmla="*/ 1423113 w 7472601"/>
              <a:gd name="connsiteY162" fmla="*/ 3874565 h 6858000"/>
              <a:gd name="connsiteX163" fmla="*/ 3316479 w 7472601"/>
              <a:gd name="connsiteY163" fmla="*/ 3872136 h 6858000"/>
              <a:gd name="connsiteX164" fmla="*/ 3546806 w 7472601"/>
              <a:gd name="connsiteY164" fmla="*/ 4356139 h 6858000"/>
              <a:gd name="connsiteX165" fmla="*/ 3364433 w 7472601"/>
              <a:gd name="connsiteY165" fmla="*/ 3953121 h 6858000"/>
              <a:gd name="connsiteX166" fmla="*/ 3316479 w 7472601"/>
              <a:gd name="connsiteY166" fmla="*/ 3872136 h 6858000"/>
              <a:gd name="connsiteX167" fmla="*/ 3291335 w 7472601"/>
              <a:gd name="connsiteY167" fmla="*/ 3767420 h 6858000"/>
              <a:gd name="connsiteX168" fmla="*/ 3390805 w 7472601"/>
              <a:gd name="connsiteY168" fmla="*/ 3937163 h 6858000"/>
              <a:gd name="connsiteX169" fmla="*/ 3579062 w 7472601"/>
              <a:gd name="connsiteY169" fmla="*/ 4359040 h 6858000"/>
              <a:gd name="connsiteX170" fmla="*/ 3467355 w 7472601"/>
              <a:gd name="connsiteY170" fmla="*/ 3988130 h 6858000"/>
              <a:gd name="connsiteX171" fmla="*/ 3310753 w 7472601"/>
              <a:gd name="connsiteY171" fmla="*/ 3787140 h 6858000"/>
              <a:gd name="connsiteX172" fmla="*/ 3291335 w 7472601"/>
              <a:gd name="connsiteY172" fmla="*/ 3767420 h 6858000"/>
              <a:gd name="connsiteX173" fmla="*/ 1635889 w 7472601"/>
              <a:gd name="connsiteY173" fmla="*/ 3709494 h 6858000"/>
              <a:gd name="connsiteX174" fmla="*/ 1634800 w 7472601"/>
              <a:gd name="connsiteY174" fmla="*/ 3731111 h 6858000"/>
              <a:gd name="connsiteX175" fmla="*/ 1635889 w 7472601"/>
              <a:gd name="connsiteY175" fmla="*/ 3709494 h 6858000"/>
              <a:gd name="connsiteX176" fmla="*/ 1510397 w 7472601"/>
              <a:gd name="connsiteY176" fmla="*/ 3684705 h 6858000"/>
              <a:gd name="connsiteX177" fmla="*/ 1146550 w 7472601"/>
              <a:gd name="connsiteY177" fmla="*/ 3802012 h 6858000"/>
              <a:gd name="connsiteX178" fmla="*/ 698834 w 7472601"/>
              <a:gd name="connsiteY178" fmla="*/ 3952272 h 6858000"/>
              <a:gd name="connsiteX179" fmla="*/ 34256 w 7472601"/>
              <a:gd name="connsiteY179" fmla="*/ 4347603 h 6858000"/>
              <a:gd name="connsiteX180" fmla="*/ 527241 w 7472601"/>
              <a:gd name="connsiteY180" fmla="*/ 4065078 h 6858000"/>
              <a:gd name="connsiteX181" fmla="*/ 1510397 w 7472601"/>
              <a:gd name="connsiteY181" fmla="*/ 3684705 h 6858000"/>
              <a:gd name="connsiteX182" fmla="*/ 1313114 w 7472601"/>
              <a:gd name="connsiteY182" fmla="*/ 3655216 h 6858000"/>
              <a:gd name="connsiteX183" fmla="*/ 1109304 w 7472601"/>
              <a:gd name="connsiteY183" fmla="*/ 3669030 h 6858000"/>
              <a:gd name="connsiteX184" fmla="*/ 8129 w 7472601"/>
              <a:gd name="connsiteY184" fmla="*/ 4330519 h 6858000"/>
              <a:gd name="connsiteX185" fmla="*/ 687572 w 7472601"/>
              <a:gd name="connsiteY185" fmla="*/ 3925629 h 6858000"/>
              <a:gd name="connsiteX186" fmla="*/ 1138365 w 7472601"/>
              <a:gd name="connsiteY186" fmla="*/ 3774515 h 6858000"/>
              <a:gd name="connsiteX187" fmla="*/ 1505579 w 7472601"/>
              <a:gd name="connsiteY187" fmla="*/ 3655526 h 6858000"/>
              <a:gd name="connsiteX188" fmla="*/ 1313114 w 7472601"/>
              <a:gd name="connsiteY188" fmla="*/ 3655216 h 6858000"/>
              <a:gd name="connsiteX189" fmla="*/ 3655073 w 7472601"/>
              <a:gd name="connsiteY189" fmla="*/ 3650884 h 6858000"/>
              <a:gd name="connsiteX190" fmla="*/ 3989938 w 7472601"/>
              <a:gd name="connsiteY190" fmla="*/ 3991685 h 6858000"/>
              <a:gd name="connsiteX191" fmla="*/ 4393907 w 7472601"/>
              <a:gd name="connsiteY191" fmla="*/ 4261258 h 6858000"/>
              <a:gd name="connsiteX192" fmla="*/ 4648051 w 7472601"/>
              <a:gd name="connsiteY192" fmla="*/ 4374051 h 6858000"/>
              <a:gd name="connsiteX193" fmla="*/ 4383389 w 7472601"/>
              <a:gd name="connsiteY193" fmla="*/ 4184369 h 6858000"/>
              <a:gd name="connsiteX194" fmla="*/ 4165508 w 7472601"/>
              <a:gd name="connsiteY194" fmla="*/ 4035196 h 6858000"/>
              <a:gd name="connsiteX195" fmla="*/ 4068162 w 7472601"/>
              <a:gd name="connsiteY195" fmla="*/ 3953394 h 6858000"/>
              <a:gd name="connsiteX196" fmla="*/ 3981416 w 7472601"/>
              <a:gd name="connsiteY196" fmla="*/ 3880482 h 6858000"/>
              <a:gd name="connsiteX197" fmla="*/ 3800147 w 7472601"/>
              <a:gd name="connsiteY197" fmla="*/ 3749872 h 6858000"/>
              <a:gd name="connsiteX198" fmla="*/ 3655073 w 7472601"/>
              <a:gd name="connsiteY198" fmla="*/ 3650884 h 6858000"/>
              <a:gd name="connsiteX199" fmla="*/ 3670252 w 7472601"/>
              <a:gd name="connsiteY199" fmla="*/ 3622798 h 6858000"/>
              <a:gd name="connsiteX200" fmla="*/ 3817258 w 7472601"/>
              <a:gd name="connsiteY200" fmla="*/ 3723577 h 6858000"/>
              <a:gd name="connsiteX201" fmla="*/ 4000461 w 7472601"/>
              <a:gd name="connsiteY201" fmla="*/ 3855966 h 6858000"/>
              <a:gd name="connsiteX202" fmla="*/ 4088180 w 7472601"/>
              <a:gd name="connsiteY202" fmla="*/ 3929774 h 6858000"/>
              <a:gd name="connsiteX203" fmla="*/ 4184555 w 7472601"/>
              <a:gd name="connsiteY203" fmla="*/ 4010683 h 6858000"/>
              <a:gd name="connsiteX204" fmla="*/ 4399563 w 7472601"/>
              <a:gd name="connsiteY204" fmla="*/ 4158106 h 6858000"/>
              <a:gd name="connsiteX205" fmla="*/ 4684469 w 7472601"/>
              <a:gd name="connsiteY205" fmla="*/ 4364680 h 6858000"/>
              <a:gd name="connsiteX206" fmla="*/ 4690271 w 7472601"/>
              <a:gd name="connsiteY206" fmla="*/ 4370034 h 6858000"/>
              <a:gd name="connsiteX207" fmla="*/ 4136093 w 7472601"/>
              <a:gd name="connsiteY207" fmla="*/ 3858466 h 6858000"/>
              <a:gd name="connsiteX208" fmla="*/ 3670252 w 7472601"/>
              <a:gd name="connsiteY208" fmla="*/ 3622798 h 6858000"/>
              <a:gd name="connsiteX209" fmla="*/ 4440129 w 7472601"/>
              <a:gd name="connsiteY209" fmla="*/ 3448571 h 6858000"/>
              <a:gd name="connsiteX210" fmla="*/ 4856525 w 7472601"/>
              <a:gd name="connsiteY210" fmla="*/ 3915351 h 6858000"/>
              <a:gd name="connsiteX211" fmla="*/ 5059055 w 7472601"/>
              <a:gd name="connsiteY211" fmla="*/ 4108918 h 6858000"/>
              <a:gd name="connsiteX212" fmla="*/ 5290070 w 7472601"/>
              <a:gd name="connsiteY212" fmla="*/ 4263619 h 6858000"/>
              <a:gd name="connsiteX213" fmla="*/ 4834991 w 7472601"/>
              <a:gd name="connsiteY213" fmla="*/ 3830985 h 6858000"/>
              <a:gd name="connsiteX214" fmla="*/ 4440129 w 7472601"/>
              <a:gd name="connsiteY214" fmla="*/ 3448571 h 6858000"/>
              <a:gd name="connsiteX215" fmla="*/ 4441737 w 7472601"/>
              <a:gd name="connsiteY215" fmla="*/ 3399734 h 6858000"/>
              <a:gd name="connsiteX216" fmla="*/ 4431236 w 7472601"/>
              <a:gd name="connsiteY216" fmla="*/ 3400954 h 6858000"/>
              <a:gd name="connsiteX217" fmla="*/ 4557150 w 7472601"/>
              <a:gd name="connsiteY217" fmla="*/ 3510023 h 6858000"/>
              <a:gd name="connsiteX218" fmla="*/ 4856936 w 7472601"/>
              <a:gd name="connsiteY218" fmla="*/ 3809146 h 6858000"/>
              <a:gd name="connsiteX219" fmla="*/ 5111996 w 7472601"/>
              <a:gd name="connsiteY219" fmla="*/ 4065759 h 6858000"/>
              <a:gd name="connsiteX220" fmla="*/ 5388878 w 7472601"/>
              <a:gd name="connsiteY220" fmla="*/ 4300185 h 6858000"/>
              <a:gd name="connsiteX221" fmla="*/ 5425556 w 7472601"/>
              <a:gd name="connsiteY221" fmla="*/ 4308967 h 6858000"/>
              <a:gd name="connsiteX222" fmla="*/ 4943646 w 7472601"/>
              <a:gd name="connsiteY222" fmla="*/ 3822916 h 6858000"/>
              <a:gd name="connsiteX223" fmla="*/ 4594837 w 7472601"/>
              <a:gd name="connsiteY223" fmla="*/ 3532274 h 6858000"/>
              <a:gd name="connsiteX224" fmla="*/ 4441737 w 7472601"/>
              <a:gd name="connsiteY224" fmla="*/ 3399734 h 6858000"/>
              <a:gd name="connsiteX225" fmla="*/ 5425834 w 7472601"/>
              <a:gd name="connsiteY225" fmla="*/ 3162785 h 6858000"/>
              <a:gd name="connsiteX226" fmla="*/ 5401644 w 7472601"/>
              <a:gd name="connsiteY226" fmla="*/ 3617847 h 6858000"/>
              <a:gd name="connsiteX227" fmla="*/ 5467256 w 7472601"/>
              <a:gd name="connsiteY227" fmla="*/ 4175494 h 6858000"/>
              <a:gd name="connsiteX228" fmla="*/ 5448069 w 7472601"/>
              <a:gd name="connsiteY228" fmla="*/ 3567554 h 6858000"/>
              <a:gd name="connsiteX229" fmla="*/ 5425834 w 7472601"/>
              <a:gd name="connsiteY229" fmla="*/ 3162785 h 6858000"/>
              <a:gd name="connsiteX230" fmla="*/ 1318687 w 7472601"/>
              <a:gd name="connsiteY230" fmla="*/ 3113840 h 6858000"/>
              <a:gd name="connsiteX231" fmla="*/ 1066793 w 7472601"/>
              <a:gd name="connsiteY231" fmla="*/ 3212171 h 6858000"/>
              <a:gd name="connsiteX232" fmla="*/ 993319 w 7472601"/>
              <a:gd name="connsiteY232" fmla="*/ 3247648 h 6858000"/>
              <a:gd name="connsiteX233" fmla="*/ 853081 w 7472601"/>
              <a:gd name="connsiteY233" fmla="*/ 3312410 h 6858000"/>
              <a:gd name="connsiteX234" fmla="*/ 805957 w 7472601"/>
              <a:gd name="connsiteY234" fmla="*/ 3330443 h 6858000"/>
              <a:gd name="connsiteX235" fmla="*/ 1318687 w 7472601"/>
              <a:gd name="connsiteY235" fmla="*/ 3113840 h 6858000"/>
              <a:gd name="connsiteX236" fmla="*/ 5453702 w 7472601"/>
              <a:gd name="connsiteY236" fmla="*/ 3090882 h 6858000"/>
              <a:gd name="connsiteX237" fmla="*/ 5480135 w 7472601"/>
              <a:gd name="connsiteY237" fmla="*/ 3565802 h 6858000"/>
              <a:gd name="connsiteX238" fmla="*/ 5499023 w 7472601"/>
              <a:gd name="connsiteY238" fmla="*/ 4166310 h 6858000"/>
              <a:gd name="connsiteX239" fmla="*/ 5547022 w 7472601"/>
              <a:gd name="connsiteY239" fmla="*/ 3607838 h 6858000"/>
              <a:gd name="connsiteX240" fmla="*/ 5515964 w 7472601"/>
              <a:gd name="connsiteY240" fmla="*/ 3378541 h 6858000"/>
              <a:gd name="connsiteX241" fmla="*/ 5453702 w 7472601"/>
              <a:gd name="connsiteY241" fmla="*/ 3090882 h 6858000"/>
              <a:gd name="connsiteX242" fmla="*/ 1238695 w 7472601"/>
              <a:gd name="connsiteY242" fmla="*/ 3076820 h 6858000"/>
              <a:gd name="connsiteX243" fmla="*/ 716371 w 7472601"/>
              <a:gd name="connsiteY243" fmla="*/ 3293249 h 6858000"/>
              <a:gd name="connsiteX244" fmla="*/ 579522 w 7472601"/>
              <a:gd name="connsiteY244" fmla="*/ 3371759 h 6858000"/>
              <a:gd name="connsiteX245" fmla="*/ 600288 w 7472601"/>
              <a:gd name="connsiteY245" fmla="*/ 3365555 h 6858000"/>
              <a:gd name="connsiteX246" fmla="*/ 840692 w 7472601"/>
              <a:gd name="connsiteY246" fmla="*/ 3284921 h 6858000"/>
              <a:gd name="connsiteX247" fmla="*/ 979248 w 7472601"/>
              <a:gd name="connsiteY247" fmla="*/ 3221003 h 6858000"/>
              <a:gd name="connsiteX248" fmla="*/ 1053282 w 7472601"/>
              <a:gd name="connsiteY248" fmla="*/ 3185247 h 6858000"/>
              <a:gd name="connsiteX249" fmla="*/ 1320603 w 7472601"/>
              <a:gd name="connsiteY249" fmla="*/ 3081281 h 6858000"/>
              <a:gd name="connsiteX250" fmla="*/ 1238695 w 7472601"/>
              <a:gd name="connsiteY250" fmla="*/ 3076820 h 6858000"/>
              <a:gd name="connsiteX251" fmla="*/ 5425627 w 7472601"/>
              <a:gd name="connsiteY251" fmla="*/ 2954192 h 6858000"/>
              <a:gd name="connsiteX252" fmla="*/ 5470770 w 7472601"/>
              <a:gd name="connsiteY252" fmla="*/ 3005435 h 6858000"/>
              <a:gd name="connsiteX253" fmla="*/ 5519779 w 7472601"/>
              <a:gd name="connsiteY253" fmla="*/ 4359223 h 6858000"/>
              <a:gd name="connsiteX254" fmla="*/ 5520293 w 7472601"/>
              <a:gd name="connsiteY254" fmla="*/ 4360602 h 6858000"/>
              <a:gd name="connsiteX255" fmla="*/ 5767221 w 7472601"/>
              <a:gd name="connsiteY255" fmla="*/ 4665564 h 6858000"/>
              <a:gd name="connsiteX256" fmla="*/ 6937169 w 7472601"/>
              <a:gd name="connsiteY256" fmla="*/ 4815941 h 6858000"/>
              <a:gd name="connsiteX257" fmla="*/ 6953922 w 7472601"/>
              <a:gd name="connsiteY257" fmla="*/ 4890068 h 6858000"/>
              <a:gd name="connsiteX258" fmla="*/ 6071359 w 7472601"/>
              <a:gd name="connsiteY258" fmla="*/ 4770770 h 6858000"/>
              <a:gd name="connsiteX259" fmla="*/ 6038839 w 7472601"/>
              <a:gd name="connsiteY259" fmla="*/ 4764474 h 6858000"/>
              <a:gd name="connsiteX260" fmla="*/ 6038706 w 7472601"/>
              <a:gd name="connsiteY260" fmla="*/ 4763847 h 6858000"/>
              <a:gd name="connsiteX261" fmla="*/ 6037784 w 7472601"/>
              <a:gd name="connsiteY261" fmla="*/ 4764270 h 6858000"/>
              <a:gd name="connsiteX262" fmla="*/ 6038839 w 7472601"/>
              <a:gd name="connsiteY262" fmla="*/ 4764474 h 6858000"/>
              <a:gd name="connsiteX263" fmla="*/ 6040338 w 7472601"/>
              <a:gd name="connsiteY263" fmla="*/ 4771418 h 6858000"/>
              <a:gd name="connsiteX264" fmla="*/ 6024488 w 7472601"/>
              <a:gd name="connsiteY264" fmla="*/ 4809903 h 6858000"/>
              <a:gd name="connsiteX265" fmla="*/ 5599771 w 7472601"/>
              <a:gd name="connsiteY265" fmla="*/ 5509652 h 6858000"/>
              <a:gd name="connsiteX266" fmla="*/ 5548843 w 7472601"/>
              <a:gd name="connsiteY266" fmla="*/ 5563845 h 6858000"/>
              <a:gd name="connsiteX267" fmla="*/ 5940952 w 7472601"/>
              <a:gd name="connsiteY267" fmla="*/ 6250028 h 6858000"/>
              <a:gd name="connsiteX268" fmla="*/ 6043441 w 7472601"/>
              <a:gd name="connsiteY268" fmla="*/ 6665847 h 6858000"/>
              <a:gd name="connsiteX269" fmla="*/ 6093432 w 7472601"/>
              <a:gd name="connsiteY269" fmla="*/ 6858000 h 6858000"/>
              <a:gd name="connsiteX270" fmla="*/ 6034344 w 7472601"/>
              <a:gd name="connsiteY270" fmla="*/ 6858000 h 6858000"/>
              <a:gd name="connsiteX271" fmla="*/ 6026679 w 7472601"/>
              <a:gd name="connsiteY271" fmla="*/ 6836959 h 6858000"/>
              <a:gd name="connsiteX272" fmla="*/ 5800441 w 7472601"/>
              <a:gd name="connsiteY272" fmla="*/ 6335286 h 6858000"/>
              <a:gd name="connsiteX273" fmla="*/ 5526562 w 7472601"/>
              <a:gd name="connsiteY273" fmla="*/ 5705388 h 6858000"/>
              <a:gd name="connsiteX274" fmla="*/ 5519640 w 7472601"/>
              <a:gd name="connsiteY274" fmla="*/ 5683774 h 6858000"/>
              <a:gd name="connsiteX275" fmla="*/ 5844559 w 7472601"/>
              <a:gd name="connsiteY275" fmla="*/ 6553349 h 6858000"/>
              <a:gd name="connsiteX276" fmla="*/ 5975994 w 7472601"/>
              <a:gd name="connsiteY276" fmla="*/ 6858000 h 6858000"/>
              <a:gd name="connsiteX277" fmla="*/ 5898547 w 7472601"/>
              <a:gd name="connsiteY277" fmla="*/ 6858000 h 6858000"/>
              <a:gd name="connsiteX278" fmla="*/ 5682041 w 7472601"/>
              <a:gd name="connsiteY278" fmla="*/ 6355860 h 6858000"/>
              <a:gd name="connsiteX279" fmla="*/ 5461758 w 7472601"/>
              <a:gd name="connsiteY279" fmla="*/ 5820220 h 6858000"/>
              <a:gd name="connsiteX280" fmla="*/ 5237282 w 7472601"/>
              <a:gd name="connsiteY280" fmla="*/ 6579086 h 6858000"/>
              <a:gd name="connsiteX281" fmla="*/ 5115009 w 7472601"/>
              <a:gd name="connsiteY281" fmla="*/ 6858000 h 6858000"/>
              <a:gd name="connsiteX282" fmla="*/ 5028074 w 7472601"/>
              <a:gd name="connsiteY282" fmla="*/ 6858000 h 6858000"/>
              <a:gd name="connsiteX283" fmla="*/ 5079508 w 7472601"/>
              <a:gd name="connsiteY283" fmla="*/ 6749074 h 6858000"/>
              <a:gd name="connsiteX284" fmla="*/ 5371846 w 7472601"/>
              <a:gd name="connsiteY284" fmla="*/ 5924413 h 6858000"/>
              <a:gd name="connsiteX285" fmla="*/ 5270512 w 7472601"/>
              <a:gd name="connsiteY285" fmla="*/ 6138975 h 6858000"/>
              <a:gd name="connsiteX286" fmla="*/ 5062409 w 7472601"/>
              <a:gd name="connsiteY286" fmla="*/ 6653544 h 6858000"/>
              <a:gd name="connsiteX287" fmla="*/ 5036628 w 7472601"/>
              <a:gd name="connsiteY287" fmla="*/ 6754247 h 6858000"/>
              <a:gd name="connsiteX288" fmla="*/ 5009112 w 7472601"/>
              <a:gd name="connsiteY288" fmla="*/ 6858000 h 6858000"/>
              <a:gd name="connsiteX289" fmla="*/ 4976679 w 7472601"/>
              <a:gd name="connsiteY289" fmla="*/ 6858000 h 6858000"/>
              <a:gd name="connsiteX290" fmla="*/ 5006537 w 7472601"/>
              <a:gd name="connsiteY290" fmla="*/ 6747068 h 6858000"/>
              <a:gd name="connsiteX291" fmla="*/ 5032723 w 7472601"/>
              <a:gd name="connsiteY291" fmla="*/ 6644957 h 6858000"/>
              <a:gd name="connsiteX292" fmla="*/ 5242949 w 7472601"/>
              <a:gd name="connsiteY292" fmla="*/ 6125175 h 6858000"/>
              <a:gd name="connsiteX293" fmla="*/ 5286321 w 7472601"/>
              <a:gd name="connsiteY293" fmla="*/ 6033555 h 6858000"/>
              <a:gd name="connsiteX294" fmla="*/ 5008210 w 7472601"/>
              <a:gd name="connsiteY294" fmla="*/ 6649194 h 6858000"/>
              <a:gd name="connsiteX295" fmla="*/ 4986321 w 7472601"/>
              <a:gd name="connsiteY295" fmla="*/ 6765687 h 6858000"/>
              <a:gd name="connsiteX296" fmla="*/ 4973474 w 7472601"/>
              <a:gd name="connsiteY296" fmla="*/ 6858000 h 6858000"/>
              <a:gd name="connsiteX297" fmla="*/ 4907178 w 7472601"/>
              <a:gd name="connsiteY297" fmla="*/ 6858000 h 6858000"/>
              <a:gd name="connsiteX298" fmla="*/ 4910810 w 7472601"/>
              <a:gd name="connsiteY298" fmla="*/ 6829660 h 6858000"/>
              <a:gd name="connsiteX299" fmla="*/ 4987461 w 7472601"/>
              <a:gd name="connsiteY299" fmla="*/ 6432994 h 6858000"/>
              <a:gd name="connsiteX300" fmla="*/ 5179262 w 7472601"/>
              <a:gd name="connsiteY300" fmla="*/ 6035044 h 6858000"/>
              <a:gd name="connsiteX301" fmla="*/ 4689678 w 7472601"/>
              <a:gd name="connsiteY301" fmla="*/ 6440241 h 6858000"/>
              <a:gd name="connsiteX302" fmla="*/ 4477543 w 7472601"/>
              <a:gd name="connsiteY302" fmla="*/ 6674836 h 6858000"/>
              <a:gd name="connsiteX303" fmla="*/ 4329957 w 7472601"/>
              <a:gd name="connsiteY303" fmla="*/ 6858000 h 6858000"/>
              <a:gd name="connsiteX304" fmla="*/ 4218595 w 7472601"/>
              <a:gd name="connsiteY304" fmla="*/ 6858000 h 6858000"/>
              <a:gd name="connsiteX305" fmla="*/ 4368888 w 7472601"/>
              <a:gd name="connsiteY305" fmla="*/ 6668412 h 6858000"/>
              <a:gd name="connsiteX306" fmla="*/ 4563091 w 7472601"/>
              <a:gd name="connsiteY306" fmla="*/ 6442508 h 6858000"/>
              <a:gd name="connsiteX307" fmla="*/ 5387324 w 7472601"/>
              <a:gd name="connsiteY307" fmla="*/ 5705830 h 6858000"/>
              <a:gd name="connsiteX308" fmla="*/ 5073620 w 7472601"/>
              <a:gd name="connsiteY308" fmla="*/ 5955437 h 6858000"/>
              <a:gd name="connsiteX309" fmla="*/ 4689789 w 7472601"/>
              <a:gd name="connsiteY309" fmla="*/ 6268382 h 6858000"/>
              <a:gd name="connsiteX310" fmla="*/ 4418722 w 7472601"/>
              <a:gd name="connsiteY310" fmla="*/ 6570886 h 6858000"/>
              <a:gd name="connsiteX311" fmla="*/ 4214944 w 7472601"/>
              <a:gd name="connsiteY311" fmla="*/ 6858000 h 6858000"/>
              <a:gd name="connsiteX312" fmla="*/ 4177898 w 7472601"/>
              <a:gd name="connsiteY312" fmla="*/ 6858000 h 6858000"/>
              <a:gd name="connsiteX313" fmla="*/ 4391597 w 7472601"/>
              <a:gd name="connsiteY313" fmla="*/ 6556370 h 6858000"/>
              <a:gd name="connsiteX314" fmla="*/ 4668889 w 7472601"/>
              <a:gd name="connsiteY314" fmla="*/ 6246399 h 6858000"/>
              <a:gd name="connsiteX315" fmla="*/ 5055427 w 7472601"/>
              <a:gd name="connsiteY315" fmla="*/ 5931476 h 6858000"/>
              <a:gd name="connsiteX316" fmla="*/ 5371814 w 7472601"/>
              <a:gd name="connsiteY316" fmla="*/ 5678975 h 6858000"/>
              <a:gd name="connsiteX317" fmla="*/ 4987918 w 7472601"/>
              <a:gd name="connsiteY317" fmla="*/ 5838701 h 6858000"/>
              <a:gd name="connsiteX318" fmla="*/ 4317146 w 7472601"/>
              <a:gd name="connsiteY318" fmla="*/ 6587716 h 6858000"/>
              <a:gd name="connsiteX319" fmla="*/ 4171627 w 7472601"/>
              <a:gd name="connsiteY319" fmla="*/ 6858000 h 6858000"/>
              <a:gd name="connsiteX320" fmla="*/ 4081585 w 7472601"/>
              <a:gd name="connsiteY320" fmla="*/ 6858000 h 6858000"/>
              <a:gd name="connsiteX321" fmla="*/ 4238603 w 7472601"/>
              <a:gd name="connsiteY321" fmla="*/ 6559341 h 6858000"/>
              <a:gd name="connsiteX322" fmla="*/ 4778333 w 7472601"/>
              <a:gd name="connsiteY322" fmla="*/ 5873626 h 6858000"/>
              <a:gd name="connsiteX323" fmla="*/ 5414185 w 7472601"/>
              <a:gd name="connsiteY323" fmla="*/ 5573882 h 6858000"/>
              <a:gd name="connsiteX324" fmla="*/ 5959648 w 7472601"/>
              <a:gd name="connsiteY324" fmla="*/ 4760797 h 6858000"/>
              <a:gd name="connsiteX325" fmla="*/ 5355019 w 7472601"/>
              <a:gd name="connsiteY325" fmla="*/ 4734672 h 6858000"/>
              <a:gd name="connsiteX326" fmla="*/ 5083565 w 7472601"/>
              <a:gd name="connsiteY326" fmla="*/ 5179121 h 6858000"/>
              <a:gd name="connsiteX327" fmla="*/ 4713577 w 7472601"/>
              <a:gd name="connsiteY327" fmla="*/ 5616803 h 6858000"/>
              <a:gd name="connsiteX328" fmla="*/ 3989559 w 7472601"/>
              <a:gd name="connsiteY328" fmla="*/ 6145945 h 6858000"/>
              <a:gd name="connsiteX329" fmla="*/ 3939824 w 7472601"/>
              <a:gd name="connsiteY329" fmla="*/ 6066900 h 6858000"/>
              <a:gd name="connsiteX330" fmla="*/ 4584537 w 7472601"/>
              <a:gd name="connsiteY330" fmla="*/ 5324826 h 6858000"/>
              <a:gd name="connsiteX331" fmla="*/ 5037105 w 7472601"/>
              <a:gd name="connsiteY331" fmla="*/ 5088765 h 6858000"/>
              <a:gd name="connsiteX332" fmla="*/ 5039930 w 7472601"/>
              <a:gd name="connsiteY332" fmla="*/ 5089585 h 6858000"/>
              <a:gd name="connsiteX333" fmla="*/ 5263764 w 7472601"/>
              <a:gd name="connsiteY333" fmla="*/ 4735525 h 6858000"/>
              <a:gd name="connsiteX334" fmla="*/ 4086300 w 7472601"/>
              <a:gd name="connsiteY334" fmla="*/ 4884599 h 6858000"/>
              <a:gd name="connsiteX335" fmla="*/ 4085485 w 7472601"/>
              <a:gd name="connsiteY335" fmla="*/ 4899070 h 6858000"/>
              <a:gd name="connsiteX336" fmla="*/ 3871915 w 7472601"/>
              <a:gd name="connsiteY336" fmla="*/ 5253645 h 6858000"/>
              <a:gd name="connsiteX337" fmla="*/ 3799374 w 7472601"/>
              <a:gd name="connsiteY337" fmla="*/ 5466127 h 6858000"/>
              <a:gd name="connsiteX338" fmla="*/ 3498850 w 7472601"/>
              <a:gd name="connsiteY338" fmla="*/ 6661888 h 6858000"/>
              <a:gd name="connsiteX339" fmla="*/ 3399216 w 7472601"/>
              <a:gd name="connsiteY339" fmla="*/ 6858000 h 6858000"/>
              <a:gd name="connsiteX340" fmla="*/ 3303688 w 7472601"/>
              <a:gd name="connsiteY340" fmla="*/ 6858000 h 6858000"/>
              <a:gd name="connsiteX341" fmla="*/ 3391774 w 7472601"/>
              <a:gd name="connsiteY341" fmla="*/ 6697181 h 6858000"/>
              <a:gd name="connsiteX342" fmla="*/ 3735540 w 7472601"/>
              <a:gd name="connsiteY342" fmla="*/ 5546923 h 6858000"/>
              <a:gd name="connsiteX343" fmla="*/ 3729438 w 7472601"/>
              <a:gd name="connsiteY343" fmla="*/ 5569058 h 6858000"/>
              <a:gd name="connsiteX344" fmla="*/ 3707782 w 7472601"/>
              <a:gd name="connsiteY344" fmla="*/ 5644908 h 6858000"/>
              <a:gd name="connsiteX345" fmla="*/ 3583827 w 7472601"/>
              <a:gd name="connsiteY345" fmla="*/ 6039215 h 6858000"/>
              <a:gd name="connsiteX346" fmla="*/ 3547861 w 7472601"/>
              <a:gd name="connsiteY346" fmla="*/ 6129609 h 6858000"/>
              <a:gd name="connsiteX347" fmla="*/ 3490905 w 7472601"/>
              <a:gd name="connsiteY347" fmla="*/ 6277660 h 6858000"/>
              <a:gd name="connsiteX348" fmla="*/ 3455859 w 7472601"/>
              <a:gd name="connsiteY348" fmla="*/ 6391301 h 6858000"/>
              <a:gd name="connsiteX349" fmla="*/ 3429112 w 7472601"/>
              <a:gd name="connsiteY349" fmla="*/ 6479469 h 6858000"/>
              <a:gd name="connsiteX350" fmla="*/ 3304862 w 7472601"/>
              <a:gd name="connsiteY350" fmla="*/ 6796476 h 6858000"/>
              <a:gd name="connsiteX351" fmla="*/ 3276071 w 7472601"/>
              <a:gd name="connsiteY351" fmla="*/ 6858000 h 6858000"/>
              <a:gd name="connsiteX352" fmla="*/ 3240805 w 7472601"/>
              <a:gd name="connsiteY352" fmla="*/ 6858000 h 6858000"/>
              <a:gd name="connsiteX353" fmla="*/ 3275917 w 7472601"/>
              <a:gd name="connsiteY353" fmla="*/ 6783192 h 6858000"/>
              <a:gd name="connsiteX354" fmla="*/ 3399358 w 7472601"/>
              <a:gd name="connsiteY354" fmla="*/ 6469011 h 6858000"/>
              <a:gd name="connsiteX355" fmla="*/ 3425650 w 7472601"/>
              <a:gd name="connsiteY355" fmla="*/ 6381333 h 6858000"/>
              <a:gd name="connsiteX356" fmla="*/ 3460661 w 7472601"/>
              <a:gd name="connsiteY356" fmla="*/ 6266763 h 6858000"/>
              <a:gd name="connsiteX357" fmla="*/ 3518021 w 7472601"/>
              <a:gd name="connsiteY357" fmla="*/ 6117298 h 6858000"/>
              <a:gd name="connsiteX358" fmla="*/ 3554035 w 7472601"/>
              <a:gd name="connsiteY358" fmla="*/ 6027832 h 6858000"/>
              <a:gd name="connsiteX359" fmla="*/ 3677174 w 7472601"/>
              <a:gd name="connsiteY359" fmla="*/ 5636351 h 6858000"/>
              <a:gd name="connsiteX360" fmla="*/ 3698819 w 7472601"/>
              <a:gd name="connsiteY360" fmla="*/ 5560503 h 6858000"/>
              <a:gd name="connsiteX361" fmla="*/ 3702094 w 7472601"/>
              <a:gd name="connsiteY361" fmla="*/ 5549194 h 6858000"/>
              <a:gd name="connsiteX362" fmla="*/ 3398355 w 7472601"/>
              <a:gd name="connsiteY362" fmla="*/ 6094603 h 6858000"/>
              <a:gd name="connsiteX363" fmla="*/ 3193941 w 7472601"/>
              <a:gd name="connsiteY363" fmla="*/ 6798775 h 6858000"/>
              <a:gd name="connsiteX364" fmla="*/ 3184140 w 7472601"/>
              <a:gd name="connsiteY364" fmla="*/ 6858000 h 6858000"/>
              <a:gd name="connsiteX365" fmla="*/ 3099978 w 7472601"/>
              <a:gd name="connsiteY365" fmla="*/ 6858000 h 6858000"/>
              <a:gd name="connsiteX366" fmla="*/ 3101556 w 7472601"/>
              <a:gd name="connsiteY366" fmla="*/ 6843337 h 6858000"/>
              <a:gd name="connsiteX367" fmla="*/ 3370162 w 7472601"/>
              <a:gd name="connsiteY367" fmla="*/ 5785550 h 6858000"/>
              <a:gd name="connsiteX368" fmla="*/ 3746477 w 7472601"/>
              <a:gd name="connsiteY368" fmla="*/ 5377889 h 6858000"/>
              <a:gd name="connsiteX369" fmla="*/ 3863399 w 7472601"/>
              <a:gd name="connsiteY369" fmla="*/ 5087257 h 6858000"/>
              <a:gd name="connsiteX370" fmla="*/ 3968712 w 7472601"/>
              <a:gd name="connsiteY370" fmla="*/ 4913989 h 6858000"/>
              <a:gd name="connsiteX371" fmla="*/ 2792390 w 7472601"/>
              <a:gd name="connsiteY371" fmla="*/ 5382974 h 6858000"/>
              <a:gd name="connsiteX372" fmla="*/ 2714982 w 7472601"/>
              <a:gd name="connsiteY372" fmla="*/ 5427051 h 6858000"/>
              <a:gd name="connsiteX373" fmla="*/ 2813361 w 7472601"/>
              <a:gd name="connsiteY373" fmla="*/ 6023912 h 6858000"/>
              <a:gd name="connsiteX374" fmla="*/ 2688430 w 7472601"/>
              <a:gd name="connsiteY374" fmla="*/ 6801564 h 6858000"/>
              <a:gd name="connsiteX375" fmla="*/ 2629626 w 7472601"/>
              <a:gd name="connsiteY375" fmla="*/ 6763394 h 6858000"/>
              <a:gd name="connsiteX376" fmla="*/ 2565328 w 7472601"/>
              <a:gd name="connsiteY376" fmla="*/ 5516399 h 6858000"/>
              <a:gd name="connsiteX377" fmla="*/ 1922999 w 7472601"/>
              <a:gd name="connsiteY377" fmla="*/ 5980343 h 6858000"/>
              <a:gd name="connsiteX378" fmla="*/ 1950261 w 7472601"/>
              <a:gd name="connsiteY378" fmla="*/ 6405858 h 6858000"/>
              <a:gd name="connsiteX379" fmla="*/ 2365554 w 7472601"/>
              <a:gd name="connsiteY379" fmla="*/ 6759107 h 6858000"/>
              <a:gd name="connsiteX380" fmla="*/ 2424142 w 7472601"/>
              <a:gd name="connsiteY380" fmla="*/ 6858000 h 6858000"/>
              <a:gd name="connsiteX381" fmla="*/ 2395994 w 7472601"/>
              <a:gd name="connsiteY381" fmla="*/ 6858000 h 6858000"/>
              <a:gd name="connsiteX382" fmla="*/ 2392863 w 7472601"/>
              <a:gd name="connsiteY382" fmla="*/ 6852964 h 6858000"/>
              <a:gd name="connsiteX383" fmla="*/ 2017589 w 7472601"/>
              <a:gd name="connsiteY383" fmla="*/ 6493982 h 6858000"/>
              <a:gd name="connsiteX384" fmla="*/ 2147336 w 7472601"/>
              <a:gd name="connsiteY384" fmla="*/ 6594052 h 6858000"/>
              <a:gd name="connsiteX385" fmla="*/ 2207047 w 7472601"/>
              <a:gd name="connsiteY385" fmla="*/ 6654540 h 6858000"/>
              <a:gd name="connsiteX386" fmla="*/ 2299106 w 7472601"/>
              <a:gd name="connsiteY386" fmla="*/ 6778931 h 6858000"/>
              <a:gd name="connsiteX387" fmla="*/ 2314430 w 7472601"/>
              <a:gd name="connsiteY387" fmla="*/ 6801144 h 6858000"/>
              <a:gd name="connsiteX388" fmla="*/ 2352406 w 7472601"/>
              <a:gd name="connsiteY388" fmla="*/ 6858000 h 6858000"/>
              <a:gd name="connsiteX389" fmla="*/ 2314492 w 7472601"/>
              <a:gd name="connsiteY389" fmla="*/ 6858000 h 6858000"/>
              <a:gd name="connsiteX390" fmla="*/ 2288095 w 7472601"/>
              <a:gd name="connsiteY390" fmla="*/ 6818030 h 6858000"/>
              <a:gd name="connsiteX391" fmla="*/ 2272768 w 7472601"/>
              <a:gd name="connsiteY391" fmla="*/ 6795822 h 6858000"/>
              <a:gd name="connsiteX392" fmla="*/ 2182715 w 7472601"/>
              <a:gd name="connsiteY392" fmla="*/ 6675071 h 6858000"/>
              <a:gd name="connsiteX393" fmla="*/ 2032061 w 7472601"/>
              <a:gd name="connsiteY393" fmla="*/ 6541380 h 6858000"/>
              <a:gd name="connsiteX394" fmla="*/ 2257220 w 7472601"/>
              <a:gd name="connsiteY394" fmla="*/ 6826257 h 6858000"/>
              <a:gd name="connsiteX395" fmla="*/ 2281324 w 7472601"/>
              <a:gd name="connsiteY395" fmla="*/ 6858000 h 6858000"/>
              <a:gd name="connsiteX396" fmla="*/ 2242860 w 7472601"/>
              <a:gd name="connsiteY396" fmla="*/ 6858000 h 6858000"/>
              <a:gd name="connsiteX397" fmla="*/ 2232818 w 7472601"/>
              <a:gd name="connsiteY397" fmla="*/ 6844926 h 6858000"/>
              <a:gd name="connsiteX398" fmla="*/ 1990172 w 7472601"/>
              <a:gd name="connsiteY398" fmla="*/ 6542121 h 6858000"/>
              <a:gd name="connsiteX399" fmla="*/ 2124090 w 7472601"/>
              <a:gd name="connsiteY399" fmla="*/ 6761017 h 6858000"/>
              <a:gd name="connsiteX400" fmla="*/ 2200380 w 7472601"/>
              <a:gd name="connsiteY400" fmla="*/ 6858000 h 6858000"/>
              <a:gd name="connsiteX401" fmla="*/ 2147507 w 7472601"/>
              <a:gd name="connsiteY401" fmla="*/ 6858000 h 6858000"/>
              <a:gd name="connsiteX402" fmla="*/ 2070668 w 7472601"/>
              <a:gd name="connsiteY402" fmla="*/ 6761520 h 6858000"/>
              <a:gd name="connsiteX403" fmla="*/ 1975142 w 7472601"/>
              <a:gd name="connsiteY403" fmla="*/ 6585570 h 6858000"/>
              <a:gd name="connsiteX404" fmla="*/ 2050035 w 7472601"/>
              <a:gd name="connsiteY404" fmla="*/ 6813345 h 6858000"/>
              <a:gd name="connsiteX405" fmla="*/ 2063025 w 7472601"/>
              <a:gd name="connsiteY405" fmla="*/ 6858000 h 6858000"/>
              <a:gd name="connsiteX406" fmla="*/ 2021675 w 7472601"/>
              <a:gd name="connsiteY406" fmla="*/ 6858000 h 6858000"/>
              <a:gd name="connsiteX407" fmla="*/ 2019308 w 7472601"/>
              <a:gd name="connsiteY407" fmla="*/ 6847118 h 6858000"/>
              <a:gd name="connsiteX408" fmla="*/ 1938835 w 7472601"/>
              <a:gd name="connsiteY408" fmla="*/ 6551160 h 6858000"/>
              <a:gd name="connsiteX409" fmla="*/ 1953230 w 7472601"/>
              <a:gd name="connsiteY409" fmla="*/ 6759699 h 6858000"/>
              <a:gd name="connsiteX410" fmla="*/ 1956763 w 7472601"/>
              <a:gd name="connsiteY410" fmla="*/ 6778191 h 6858000"/>
              <a:gd name="connsiteX411" fmla="*/ 1967925 w 7472601"/>
              <a:gd name="connsiteY411" fmla="*/ 6858000 h 6858000"/>
              <a:gd name="connsiteX412" fmla="*/ 1936622 w 7472601"/>
              <a:gd name="connsiteY412" fmla="*/ 6858000 h 6858000"/>
              <a:gd name="connsiteX413" fmla="*/ 1926261 w 7472601"/>
              <a:gd name="connsiteY413" fmla="*/ 6784064 h 6858000"/>
              <a:gd name="connsiteX414" fmla="*/ 1922724 w 7472601"/>
              <a:gd name="connsiteY414" fmla="*/ 6765577 h 6858000"/>
              <a:gd name="connsiteX415" fmla="*/ 1904650 w 7472601"/>
              <a:gd name="connsiteY415" fmla="*/ 6639616 h 6858000"/>
              <a:gd name="connsiteX416" fmla="*/ 1885273 w 7472601"/>
              <a:gd name="connsiteY416" fmla="*/ 6858000 h 6858000"/>
              <a:gd name="connsiteX417" fmla="*/ 1854363 w 7472601"/>
              <a:gd name="connsiteY417" fmla="*/ 6858000 h 6858000"/>
              <a:gd name="connsiteX418" fmla="*/ 1880391 w 7472601"/>
              <a:gd name="connsiteY418" fmla="*/ 6603796 h 6858000"/>
              <a:gd name="connsiteX419" fmla="*/ 1818273 w 7472601"/>
              <a:gd name="connsiteY419" fmla="*/ 6715729 h 6858000"/>
              <a:gd name="connsiteX420" fmla="*/ 1794691 w 7472601"/>
              <a:gd name="connsiteY420" fmla="*/ 6843239 h 6858000"/>
              <a:gd name="connsiteX421" fmla="*/ 1794914 w 7472601"/>
              <a:gd name="connsiteY421" fmla="*/ 6858000 h 6858000"/>
              <a:gd name="connsiteX422" fmla="*/ 1746128 w 7472601"/>
              <a:gd name="connsiteY422" fmla="*/ 6858000 h 6858000"/>
              <a:gd name="connsiteX423" fmla="*/ 1753934 w 7472601"/>
              <a:gd name="connsiteY423" fmla="*/ 6724796 h 6858000"/>
              <a:gd name="connsiteX424" fmla="*/ 1792053 w 7472601"/>
              <a:gd name="connsiteY424" fmla="*/ 6572396 h 6858000"/>
              <a:gd name="connsiteX425" fmla="*/ 1862248 w 7472601"/>
              <a:gd name="connsiteY425" fmla="*/ 6266397 h 6858000"/>
              <a:gd name="connsiteX426" fmla="*/ 1862250 w 7472601"/>
              <a:gd name="connsiteY426" fmla="*/ 6033531 h 6858000"/>
              <a:gd name="connsiteX427" fmla="*/ 1211999 w 7472601"/>
              <a:gd name="connsiteY427" fmla="*/ 6683610 h 6858000"/>
              <a:gd name="connsiteX428" fmla="*/ 1213266 w 7472601"/>
              <a:gd name="connsiteY428" fmla="*/ 6691947 h 6858000"/>
              <a:gd name="connsiteX429" fmla="*/ 1203370 w 7472601"/>
              <a:gd name="connsiteY429" fmla="*/ 6850676 h 6858000"/>
              <a:gd name="connsiteX430" fmla="*/ 1203671 w 7472601"/>
              <a:gd name="connsiteY430" fmla="*/ 6858000 h 6858000"/>
              <a:gd name="connsiteX431" fmla="*/ 1143180 w 7472601"/>
              <a:gd name="connsiteY431" fmla="*/ 6858000 h 6858000"/>
              <a:gd name="connsiteX432" fmla="*/ 1142176 w 7472601"/>
              <a:gd name="connsiteY432" fmla="*/ 6766045 h 6858000"/>
              <a:gd name="connsiteX433" fmla="*/ 1067484 w 7472601"/>
              <a:gd name="connsiteY433" fmla="*/ 6858000 h 6858000"/>
              <a:gd name="connsiteX434" fmla="*/ 953928 w 7472601"/>
              <a:gd name="connsiteY434" fmla="*/ 6858000 h 6858000"/>
              <a:gd name="connsiteX435" fmla="*/ 959715 w 7472601"/>
              <a:gd name="connsiteY435" fmla="*/ 6850185 h 6858000"/>
              <a:gd name="connsiteX436" fmla="*/ 1483788 w 7472601"/>
              <a:gd name="connsiteY436" fmla="*/ 6259174 h 6858000"/>
              <a:gd name="connsiteX437" fmla="*/ 1100671 w 7472601"/>
              <a:gd name="connsiteY437" fmla="*/ 6252137 h 6858000"/>
              <a:gd name="connsiteX438" fmla="*/ 1090144 w 7472601"/>
              <a:gd name="connsiteY438" fmla="*/ 6256748 h 6858000"/>
              <a:gd name="connsiteX439" fmla="*/ 1095872 w 7472601"/>
              <a:gd name="connsiteY439" fmla="*/ 6271892 h 6858000"/>
              <a:gd name="connsiteX440" fmla="*/ 262785 w 7472601"/>
              <a:gd name="connsiteY440" fmla="*/ 6845450 h 6858000"/>
              <a:gd name="connsiteX441" fmla="*/ 209968 w 7472601"/>
              <a:gd name="connsiteY441" fmla="*/ 6770713 h 6858000"/>
              <a:gd name="connsiteX442" fmla="*/ 873460 w 7472601"/>
              <a:gd name="connsiteY442" fmla="*/ 6253768 h 6858000"/>
              <a:gd name="connsiteX443" fmla="*/ 192686 w 7472601"/>
              <a:gd name="connsiteY443" fmla="*/ 5849257 h 6858000"/>
              <a:gd name="connsiteX444" fmla="*/ 4696 w 7472601"/>
              <a:gd name="connsiteY444" fmla="*/ 5697668 h 6858000"/>
              <a:gd name="connsiteX445" fmla="*/ 0 w 7472601"/>
              <a:gd name="connsiteY445" fmla="*/ 5689984 h 6858000"/>
              <a:gd name="connsiteX446" fmla="*/ 0 w 7472601"/>
              <a:gd name="connsiteY446" fmla="*/ 5513472 h 6858000"/>
              <a:gd name="connsiteX447" fmla="*/ 174101 w 7472601"/>
              <a:gd name="connsiteY447" fmla="*/ 5620277 h 6858000"/>
              <a:gd name="connsiteX448" fmla="*/ 891800 w 7472601"/>
              <a:gd name="connsiteY448" fmla="*/ 6036935 h 6858000"/>
              <a:gd name="connsiteX449" fmla="*/ 1072219 w 7472601"/>
              <a:gd name="connsiteY449" fmla="*/ 6169443 h 6858000"/>
              <a:gd name="connsiteX450" fmla="*/ 1074117 w 7472601"/>
              <a:gd name="connsiteY450" fmla="*/ 6170301 h 6858000"/>
              <a:gd name="connsiteX451" fmla="*/ 1083114 w 7472601"/>
              <a:gd name="connsiteY451" fmla="*/ 6174131 h 6858000"/>
              <a:gd name="connsiteX452" fmla="*/ 1543010 w 7472601"/>
              <a:gd name="connsiteY452" fmla="*/ 6191140 h 6858000"/>
              <a:gd name="connsiteX453" fmla="*/ 1551080 w 7472601"/>
              <a:gd name="connsiteY453" fmla="*/ 6195006 h 6858000"/>
              <a:gd name="connsiteX454" fmla="*/ 2345443 w 7472601"/>
              <a:gd name="connsiteY454" fmla="*/ 5549882 h 6858000"/>
              <a:gd name="connsiteX455" fmla="*/ 1721499 w 7472601"/>
              <a:gd name="connsiteY455" fmla="*/ 5599969 h 6858000"/>
              <a:gd name="connsiteX456" fmla="*/ 767716 w 7472601"/>
              <a:gd name="connsiteY456" fmla="*/ 5472768 h 6858000"/>
              <a:gd name="connsiteX457" fmla="*/ 722147 w 7472601"/>
              <a:gd name="connsiteY457" fmla="*/ 5393091 h 6858000"/>
              <a:gd name="connsiteX458" fmla="*/ 1485552 w 7472601"/>
              <a:gd name="connsiteY458" fmla="*/ 5313202 h 6858000"/>
              <a:gd name="connsiteX459" fmla="*/ 2143004 w 7472601"/>
              <a:gd name="connsiteY459" fmla="*/ 5402420 h 6858000"/>
              <a:gd name="connsiteX460" fmla="*/ 1933391 w 7472601"/>
              <a:gd name="connsiteY460" fmla="*/ 5156971 h 6858000"/>
              <a:gd name="connsiteX461" fmla="*/ 1827118 w 7472601"/>
              <a:gd name="connsiteY461" fmla="*/ 4968410 h 6858000"/>
              <a:gd name="connsiteX462" fmla="*/ 1837349 w 7472601"/>
              <a:gd name="connsiteY462" fmla="*/ 4956357 h 6858000"/>
              <a:gd name="connsiteX463" fmla="*/ 2162835 w 7472601"/>
              <a:gd name="connsiteY463" fmla="*/ 5187853 h 6858000"/>
              <a:gd name="connsiteX464" fmla="*/ 2257167 w 7472601"/>
              <a:gd name="connsiteY464" fmla="*/ 5462123 h 6858000"/>
              <a:gd name="connsiteX465" fmla="*/ 2261598 w 7472601"/>
              <a:gd name="connsiteY465" fmla="*/ 5467998 h 6858000"/>
              <a:gd name="connsiteX466" fmla="*/ 2437177 w 7472601"/>
              <a:gd name="connsiteY466" fmla="*/ 5479608 h 6858000"/>
              <a:gd name="connsiteX467" fmla="*/ 2445247 w 7472601"/>
              <a:gd name="connsiteY467" fmla="*/ 5483476 h 6858000"/>
              <a:gd name="connsiteX468" fmla="*/ 2743626 w 7472601"/>
              <a:gd name="connsiteY468" fmla="*/ 5304819 h 6858000"/>
              <a:gd name="connsiteX469" fmla="*/ 3048102 w 7472601"/>
              <a:gd name="connsiteY469" fmla="*/ 5150595 h 6858000"/>
              <a:gd name="connsiteX470" fmla="*/ 1799414 w 7472601"/>
              <a:gd name="connsiteY470" fmla="*/ 4694732 h 6858000"/>
              <a:gd name="connsiteX471" fmla="*/ 1771735 w 7472601"/>
              <a:gd name="connsiteY471" fmla="*/ 4619929 h 6858000"/>
              <a:gd name="connsiteX472" fmla="*/ 3104273 w 7472601"/>
              <a:gd name="connsiteY472" fmla="*/ 5076159 h 6858000"/>
              <a:gd name="connsiteX473" fmla="*/ 3113245 w 7472601"/>
              <a:gd name="connsiteY473" fmla="*/ 5090705 h 6858000"/>
              <a:gd name="connsiteX474" fmla="*/ 3126294 w 7472601"/>
              <a:gd name="connsiteY474" fmla="*/ 5114400 h 6858000"/>
              <a:gd name="connsiteX475" fmla="*/ 3937433 w 7472601"/>
              <a:gd name="connsiteY475" fmla="*/ 4830473 h 6858000"/>
              <a:gd name="connsiteX476" fmla="*/ 3590475 w 7472601"/>
              <a:gd name="connsiteY476" fmla="*/ 4597974 h 6858000"/>
              <a:gd name="connsiteX477" fmla="*/ 3100264 w 7472601"/>
              <a:gd name="connsiteY477" fmla="*/ 4579845 h 6858000"/>
              <a:gd name="connsiteX478" fmla="*/ 2183576 w 7472601"/>
              <a:gd name="connsiteY478" fmla="*/ 4227150 h 6858000"/>
              <a:gd name="connsiteX479" fmla="*/ 2151029 w 7472601"/>
              <a:gd name="connsiteY479" fmla="*/ 4146947 h 6858000"/>
              <a:gd name="connsiteX480" fmla="*/ 3563434 w 7472601"/>
              <a:gd name="connsiteY480" fmla="*/ 4469115 h 6858000"/>
              <a:gd name="connsiteX481" fmla="*/ 3177952 w 7472601"/>
              <a:gd name="connsiteY481" fmla="*/ 3657386 h 6858000"/>
              <a:gd name="connsiteX482" fmla="*/ 3189263 w 7472601"/>
              <a:gd name="connsiteY482" fmla="*/ 3625726 h 6858000"/>
              <a:gd name="connsiteX483" fmla="*/ 3560912 w 7472601"/>
              <a:gd name="connsiteY483" fmla="*/ 4079863 h 6858000"/>
              <a:gd name="connsiteX484" fmla="*/ 3626636 w 7472601"/>
              <a:gd name="connsiteY484" fmla="*/ 4512230 h 6858000"/>
              <a:gd name="connsiteX485" fmla="*/ 3653088 w 7472601"/>
              <a:gd name="connsiteY485" fmla="*/ 4521417 h 6858000"/>
              <a:gd name="connsiteX486" fmla="*/ 3988128 w 7472601"/>
              <a:gd name="connsiteY486" fmla="*/ 4817267 h 6858000"/>
              <a:gd name="connsiteX487" fmla="*/ 4830582 w 7472601"/>
              <a:gd name="connsiteY487" fmla="*/ 4676000 h 6858000"/>
              <a:gd name="connsiteX488" fmla="*/ 4830100 w 7472601"/>
              <a:gd name="connsiteY488" fmla="*/ 4675554 h 6858000"/>
              <a:gd name="connsiteX489" fmla="*/ 4036318 w 7472601"/>
              <a:gd name="connsiteY489" fmla="*/ 4147013 h 6858000"/>
              <a:gd name="connsiteX490" fmla="*/ 3432098 w 7472601"/>
              <a:gd name="connsiteY490" fmla="*/ 3537312 h 6858000"/>
              <a:gd name="connsiteX491" fmla="*/ 3446761 w 7472601"/>
              <a:gd name="connsiteY491" fmla="*/ 3461278 h 6858000"/>
              <a:gd name="connsiteX492" fmla="*/ 4419733 w 7472601"/>
              <a:gd name="connsiteY492" fmla="*/ 3963555 h 6858000"/>
              <a:gd name="connsiteX493" fmla="*/ 4781371 w 7472601"/>
              <a:gd name="connsiteY493" fmla="*/ 4458604 h 6858000"/>
              <a:gd name="connsiteX494" fmla="*/ 4780440 w 7472601"/>
              <a:gd name="connsiteY494" fmla="*/ 4470290 h 6858000"/>
              <a:gd name="connsiteX495" fmla="*/ 4898954 w 7472601"/>
              <a:gd name="connsiteY495" fmla="*/ 4662092 h 6858000"/>
              <a:gd name="connsiteX496" fmla="*/ 4900699 w 7472601"/>
              <a:gd name="connsiteY496" fmla="*/ 4670867 h 6858000"/>
              <a:gd name="connsiteX497" fmla="*/ 5714511 w 7472601"/>
              <a:gd name="connsiteY497" fmla="*/ 4663483 h 6858000"/>
              <a:gd name="connsiteX498" fmla="*/ 5464793 w 7472601"/>
              <a:gd name="connsiteY498" fmla="*/ 4393556 h 6858000"/>
              <a:gd name="connsiteX499" fmla="*/ 5461897 w 7472601"/>
              <a:gd name="connsiteY499" fmla="*/ 4390879 h 6858000"/>
              <a:gd name="connsiteX500" fmla="*/ 4294126 w 7472601"/>
              <a:gd name="connsiteY500" fmla="*/ 3303048 h 6858000"/>
              <a:gd name="connsiteX501" fmla="*/ 4305321 w 7472601"/>
              <a:gd name="connsiteY501" fmla="*/ 3256953 h 6858000"/>
              <a:gd name="connsiteX502" fmla="*/ 4949299 w 7472601"/>
              <a:gd name="connsiteY502" fmla="*/ 3766336 h 6858000"/>
              <a:gd name="connsiteX503" fmla="*/ 5291452 w 7472601"/>
              <a:gd name="connsiteY503" fmla="*/ 4076801 h 6858000"/>
              <a:gd name="connsiteX504" fmla="*/ 5434998 w 7472601"/>
              <a:gd name="connsiteY504" fmla="*/ 4254100 h 6858000"/>
              <a:gd name="connsiteX505" fmla="*/ 5351015 w 7472601"/>
              <a:gd name="connsiteY505" fmla="*/ 3760989 h 6858000"/>
              <a:gd name="connsiteX506" fmla="*/ 5413780 w 7472601"/>
              <a:gd name="connsiteY506" fmla="*/ 2966265 h 6858000"/>
              <a:gd name="connsiteX507" fmla="*/ 5425627 w 7472601"/>
              <a:gd name="connsiteY507" fmla="*/ 2954192 h 6858000"/>
              <a:gd name="connsiteX508" fmla="*/ 6604735 w 7472601"/>
              <a:gd name="connsiteY508" fmla="*/ 2041381 h 6858000"/>
              <a:gd name="connsiteX509" fmla="*/ 7204487 w 7472601"/>
              <a:gd name="connsiteY509" fmla="*/ 2742112 h 6858000"/>
              <a:gd name="connsiteX510" fmla="*/ 7131592 w 7472601"/>
              <a:gd name="connsiteY510" fmla="*/ 2672096 h 6858000"/>
              <a:gd name="connsiteX511" fmla="*/ 6996344 w 7472601"/>
              <a:gd name="connsiteY511" fmla="*/ 2518310 h 6858000"/>
              <a:gd name="connsiteX512" fmla="*/ 6735495 w 7472601"/>
              <a:gd name="connsiteY512" fmla="*/ 2196890 h 6858000"/>
              <a:gd name="connsiteX513" fmla="*/ 6721901 w 7472601"/>
              <a:gd name="connsiteY513" fmla="*/ 2179274 h 6858000"/>
              <a:gd name="connsiteX514" fmla="*/ 6604735 w 7472601"/>
              <a:gd name="connsiteY514" fmla="*/ 2041381 h 6858000"/>
              <a:gd name="connsiteX515" fmla="*/ 6591670 w 7472601"/>
              <a:gd name="connsiteY515" fmla="*/ 1988277 h 6858000"/>
              <a:gd name="connsiteX516" fmla="*/ 6747349 w 7472601"/>
              <a:gd name="connsiteY516" fmla="*/ 2160069 h 6858000"/>
              <a:gd name="connsiteX517" fmla="*/ 6760943 w 7472601"/>
              <a:gd name="connsiteY517" fmla="*/ 2177686 h 6858000"/>
              <a:gd name="connsiteX518" fmla="*/ 7021065 w 7472601"/>
              <a:gd name="connsiteY518" fmla="*/ 2498102 h 6858000"/>
              <a:gd name="connsiteX519" fmla="*/ 7155223 w 7472601"/>
              <a:gd name="connsiteY519" fmla="*/ 2650386 h 6858000"/>
              <a:gd name="connsiteX520" fmla="*/ 7203167 w 7472601"/>
              <a:gd name="connsiteY520" fmla="*/ 2697288 h 6858000"/>
              <a:gd name="connsiteX521" fmla="*/ 6937703 w 7472601"/>
              <a:gd name="connsiteY521" fmla="*/ 2321981 h 6858000"/>
              <a:gd name="connsiteX522" fmla="*/ 6591670 w 7472601"/>
              <a:gd name="connsiteY522" fmla="*/ 1988277 h 6858000"/>
              <a:gd name="connsiteX523" fmla="*/ 5798671 w 7472601"/>
              <a:gd name="connsiteY523" fmla="*/ 1981601 h 6858000"/>
              <a:gd name="connsiteX524" fmla="*/ 5754709 w 7472601"/>
              <a:gd name="connsiteY524" fmla="*/ 2071454 h 6858000"/>
              <a:gd name="connsiteX525" fmla="*/ 5763044 w 7472601"/>
              <a:gd name="connsiteY525" fmla="*/ 2842206 h 6858000"/>
              <a:gd name="connsiteX526" fmla="*/ 5764974 w 7472601"/>
              <a:gd name="connsiteY526" fmla="*/ 2799609 h 6858000"/>
              <a:gd name="connsiteX527" fmla="*/ 5767665 w 7472601"/>
              <a:gd name="connsiteY527" fmla="*/ 2666409 h 6858000"/>
              <a:gd name="connsiteX528" fmla="*/ 5763055 w 7472601"/>
              <a:gd name="connsiteY528" fmla="*/ 2579705 h 6858000"/>
              <a:gd name="connsiteX529" fmla="*/ 5758079 w 7472601"/>
              <a:gd name="connsiteY529" fmla="*/ 2492508 h 6858000"/>
              <a:gd name="connsiteX530" fmla="*/ 5779325 w 7472601"/>
              <a:gd name="connsiteY530" fmla="*/ 2197069 h 6858000"/>
              <a:gd name="connsiteX531" fmla="*/ 5798671 w 7472601"/>
              <a:gd name="connsiteY531" fmla="*/ 1981601 h 6858000"/>
              <a:gd name="connsiteX532" fmla="*/ 5829202 w 7472601"/>
              <a:gd name="connsiteY532" fmla="*/ 1971679 h 6858000"/>
              <a:gd name="connsiteX533" fmla="*/ 5809558 w 7472601"/>
              <a:gd name="connsiteY533" fmla="*/ 2198043 h 6858000"/>
              <a:gd name="connsiteX534" fmla="*/ 5788653 w 7472601"/>
              <a:gd name="connsiteY534" fmla="*/ 2489430 h 6858000"/>
              <a:gd name="connsiteX535" fmla="*/ 5793439 w 7472601"/>
              <a:gd name="connsiteY535" fmla="*/ 2575235 h 6858000"/>
              <a:gd name="connsiteX536" fmla="*/ 5796837 w 7472601"/>
              <a:gd name="connsiteY536" fmla="*/ 2637633 h 6858000"/>
              <a:gd name="connsiteX537" fmla="*/ 5818614 w 7472601"/>
              <a:gd name="connsiteY537" fmla="*/ 2473055 h 6858000"/>
              <a:gd name="connsiteX538" fmla="*/ 5829202 w 7472601"/>
              <a:gd name="connsiteY538" fmla="*/ 1971679 h 6858000"/>
              <a:gd name="connsiteX539" fmla="*/ 5911389 w 7472601"/>
              <a:gd name="connsiteY539" fmla="*/ 1898371 h 6858000"/>
              <a:gd name="connsiteX540" fmla="*/ 6237627 w 7472601"/>
              <a:gd name="connsiteY540" fmla="*/ 2231921 h 6858000"/>
              <a:gd name="connsiteX541" fmla="*/ 5911389 w 7472601"/>
              <a:gd name="connsiteY541" fmla="*/ 1898371 h 6858000"/>
              <a:gd name="connsiteX542" fmla="*/ 6944437 w 7472601"/>
              <a:gd name="connsiteY542" fmla="*/ 1575402 h 6858000"/>
              <a:gd name="connsiteX543" fmla="*/ 6304730 w 7472601"/>
              <a:gd name="connsiteY543" fmla="*/ 1766654 h 6858000"/>
              <a:gd name="connsiteX544" fmla="*/ 6944437 w 7472601"/>
              <a:gd name="connsiteY544" fmla="*/ 1575402 h 6858000"/>
              <a:gd name="connsiteX545" fmla="*/ 7019523 w 7472601"/>
              <a:gd name="connsiteY545" fmla="*/ 1519450 h 6858000"/>
              <a:gd name="connsiteX546" fmla="*/ 6298091 w 7472601"/>
              <a:gd name="connsiteY546" fmla="*/ 1737122 h 6858000"/>
              <a:gd name="connsiteX547" fmla="*/ 7019523 w 7472601"/>
              <a:gd name="connsiteY547" fmla="*/ 1519450 h 6858000"/>
              <a:gd name="connsiteX548" fmla="*/ 2399523 w 7472601"/>
              <a:gd name="connsiteY548" fmla="*/ 1428234 h 6858000"/>
              <a:gd name="connsiteX549" fmla="*/ 2224982 w 7472601"/>
              <a:gd name="connsiteY549" fmla="*/ 1826201 h 6858000"/>
              <a:gd name="connsiteX550" fmla="*/ 2096099 w 7472601"/>
              <a:gd name="connsiteY550" fmla="*/ 2345900 h 6858000"/>
              <a:gd name="connsiteX551" fmla="*/ 2283317 w 7472601"/>
              <a:gd name="connsiteY551" fmla="*/ 1796925 h 6858000"/>
              <a:gd name="connsiteX552" fmla="*/ 2399523 w 7472601"/>
              <a:gd name="connsiteY552" fmla="*/ 1428234 h 6858000"/>
              <a:gd name="connsiteX553" fmla="*/ 2448558 w 7472601"/>
              <a:gd name="connsiteY553" fmla="*/ 1373435 h 6858000"/>
              <a:gd name="connsiteX554" fmla="*/ 2312521 w 7472601"/>
              <a:gd name="connsiteY554" fmla="*/ 1806140 h 6858000"/>
              <a:gd name="connsiteX555" fmla="*/ 2127533 w 7472601"/>
              <a:gd name="connsiteY555" fmla="*/ 2348380 h 6858000"/>
              <a:gd name="connsiteX556" fmla="*/ 2358080 w 7472601"/>
              <a:gd name="connsiteY556" fmla="*/ 1866134 h 6858000"/>
              <a:gd name="connsiteX557" fmla="*/ 2407436 w 7472601"/>
              <a:gd name="connsiteY557" fmla="*/ 1651070 h 6858000"/>
              <a:gd name="connsiteX558" fmla="*/ 2448558 w 7472601"/>
              <a:gd name="connsiteY558" fmla="*/ 1373435 h 6858000"/>
              <a:gd name="connsiteX559" fmla="*/ 278707 w 7472601"/>
              <a:gd name="connsiteY559" fmla="*/ 1352270 h 6858000"/>
              <a:gd name="connsiteX560" fmla="*/ 321570 w 7472601"/>
              <a:gd name="connsiteY560" fmla="*/ 1861610 h 6858000"/>
              <a:gd name="connsiteX561" fmla="*/ 294281 w 7472601"/>
              <a:gd name="connsiteY561" fmla="*/ 1440658 h 6858000"/>
              <a:gd name="connsiteX562" fmla="*/ 278707 w 7472601"/>
              <a:gd name="connsiteY562" fmla="*/ 1352270 h 6858000"/>
              <a:gd name="connsiteX563" fmla="*/ 1423821 w 7472601"/>
              <a:gd name="connsiteY563" fmla="*/ 1351958 h 6858000"/>
              <a:gd name="connsiteX564" fmla="*/ 1638521 w 7472601"/>
              <a:gd name="connsiteY564" fmla="*/ 1908470 h 6858000"/>
              <a:gd name="connsiteX565" fmla="*/ 1754199 w 7472601"/>
              <a:gd name="connsiteY565" fmla="*/ 2149284 h 6858000"/>
              <a:gd name="connsiteX566" fmla="*/ 1908359 w 7472601"/>
              <a:gd name="connsiteY566" fmla="*/ 2364988 h 6858000"/>
              <a:gd name="connsiteX567" fmla="*/ 1647661 w 7472601"/>
              <a:gd name="connsiteY567" fmla="*/ 1825945 h 6858000"/>
              <a:gd name="connsiteX568" fmla="*/ 1423821 w 7472601"/>
              <a:gd name="connsiteY568" fmla="*/ 1351958 h 6858000"/>
              <a:gd name="connsiteX569" fmla="*/ 1431890 w 7472601"/>
              <a:gd name="connsiteY569" fmla="*/ 1306475 h 6858000"/>
              <a:gd name="connsiteX570" fmla="*/ 1507597 w 7472601"/>
              <a:gd name="connsiteY570" fmla="*/ 1446132 h 6858000"/>
              <a:gd name="connsiteX571" fmla="*/ 1674586 w 7472601"/>
              <a:gd name="connsiteY571" fmla="*/ 1813832 h 6858000"/>
              <a:gd name="connsiteX572" fmla="*/ 1815950 w 7472601"/>
              <a:gd name="connsiteY572" fmla="*/ 2128564 h 6858000"/>
              <a:gd name="connsiteX573" fmla="*/ 1984242 w 7472601"/>
              <a:gd name="connsiteY573" fmla="*/ 2430829 h 6858000"/>
              <a:gd name="connsiteX574" fmla="*/ 2014023 w 7472601"/>
              <a:gd name="connsiteY574" fmla="*/ 2450995 h 6858000"/>
              <a:gd name="connsiteX575" fmla="*/ 1747337 w 7472601"/>
              <a:gd name="connsiteY575" fmla="*/ 1855264 h 6858000"/>
              <a:gd name="connsiteX576" fmla="*/ 1533749 w 7472601"/>
              <a:gd name="connsiteY576" fmla="*/ 1478656 h 6858000"/>
              <a:gd name="connsiteX577" fmla="*/ 1431890 w 7472601"/>
              <a:gd name="connsiteY577" fmla="*/ 1306475 h 6858000"/>
              <a:gd name="connsiteX578" fmla="*/ 5052692 w 7472601"/>
              <a:gd name="connsiteY578" fmla="*/ 1292994 h 6858000"/>
              <a:gd name="connsiteX579" fmla="*/ 5200661 w 7472601"/>
              <a:gd name="connsiteY579" fmla="*/ 1635186 h 6858000"/>
              <a:gd name="connsiteX580" fmla="*/ 5297138 w 7472601"/>
              <a:gd name="connsiteY580" fmla="*/ 1906351 h 6858000"/>
              <a:gd name="connsiteX581" fmla="*/ 5052692 w 7472601"/>
              <a:gd name="connsiteY581" fmla="*/ 1292994 h 6858000"/>
              <a:gd name="connsiteX582" fmla="*/ 5009948 w 7472601"/>
              <a:gd name="connsiteY582" fmla="*/ 1273619 h 6858000"/>
              <a:gd name="connsiteX583" fmla="*/ 5121777 w 7472601"/>
              <a:gd name="connsiteY583" fmla="*/ 1654213 h 6858000"/>
              <a:gd name="connsiteX584" fmla="*/ 5293545 w 7472601"/>
              <a:gd name="connsiteY584" fmla="*/ 2072247 h 6858000"/>
              <a:gd name="connsiteX585" fmla="*/ 5294042 w 7472601"/>
              <a:gd name="connsiteY585" fmla="*/ 2065019 h 6858000"/>
              <a:gd name="connsiteX586" fmla="*/ 5171936 w 7472601"/>
              <a:gd name="connsiteY586" fmla="*/ 1647613 h 6858000"/>
              <a:gd name="connsiteX587" fmla="*/ 5009948 w 7472601"/>
              <a:gd name="connsiteY587" fmla="*/ 1273619 h 6858000"/>
              <a:gd name="connsiteX588" fmla="*/ 655236 w 7472601"/>
              <a:gd name="connsiteY588" fmla="*/ 1268632 h 6858000"/>
              <a:gd name="connsiteX589" fmla="*/ 839521 w 7472601"/>
              <a:gd name="connsiteY589" fmla="*/ 1685315 h 6858000"/>
              <a:gd name="connsiteX590" fmla="*/ 1109416 w 7472601"/>
              <a:gd name="connsiteY590" fmla="*/ 2061663 h 6858000"/>
              <a:gd name="connsiteX591" fmla="*/ 1298300 w 7472601"/>
              <a:gd name="connsiteY591" fmla="*/ 2247742 h 6858000"/>
              <a:gd name="connsiteX592" fmla="*/ 1125871 w 7472601"/>
              <a:gd name="connsiteY592" fmla="*/ 1989513 h 6858000"/>
              <a:gd name="connsiteX593" fmla="*/ 981574 w 7472601"/>
              <a:gd name="connsiteY593" fmla="*/ 1783157 h 6858000"/>
              <a:gd name="connsiteX594" fmla="*/ 922198 w 7472601"/>
              <a:gd name="connsiteY594" fmla="*/ 1677437 h 6858000"/>
              <a:gd name="connsiteX595" fmla="*/ 869293 w 7472601"/>
              <a:gd name="connsiteY595" fmla="*/ 1583214 h 6858000"/>
              <a:gd name="connsiteX596" fmla="*/ 751431 w 7472601"/>
              <a:gd name="connsiteY596" fmla="*/ 1405731 h 6858000"/>
              <a:gd name="connsiteX597" fmla="*/ 655236 w 7472601"/>
              <a:gd name="connsiteY597" fmla="*/ 1268632 h 6858000"/>
              <a:gd name="connsiteX598" fmla="*/ 6516292 w 7472601"/>
              <a:gd name="connsiteY598" fmla="*/ 1263064 h 6858000"/>
              <a:gd name="connsiteX599" fmla="*/ 5736320 w 7472601"/>
              <a:gd name="connsiteY599" fmla="*/ 1501803 h 6858000"/>
              <a:gd name="connsiteX600" fmla="*/ 6516292 w 7472601"/>
              <a:gd name="connsiteY600" fmla="*/ 1263064 h 6858000"/>
              <a:gd name="connsiteX601" fmla="*/ 291466 w 7472601"/>
              <a:gd name="connsiteY601" fmla="*/ 1250369 h 6858000"/>
              <a:gd name="connsiteX602" fmla="*/ 323180 w 7472601"/>
              <a:gd name="connsiteY602" fmla="*/ 1435283 h 6858000"/>
              <a:gd name="connsiteX603" fmla="*/ 349381 w 7472601"/>
              <a:gd name="connsiteY603" fmla="*/ 1875041 h 6858000"/>
              <a:gd name="connsiteX604" fmla="*/ 374363 w 7472601"/>
              <a:gd name="connsiteY604" fmla="*/ 1506494 h 6858000"/>
              <a:gd name="connsiteX605" fmla="*/ 302168 w 7472601"/>
              <a:gd name="connsiteY605" fmla="*/ 1274495 h 6858000"/>
              <a:gd name="connsiteX606" fmla="*/ 291466 w 7472601"/>
              <a:gd name="connsiteY606" fmla="*/ 1250369 h 6858000"/>
              <a:gd name="connsiteX607" fmla="*/ 678222 w 7472601"/>
              <a:gd name="connsiteY607" fmla="*/ 1248670 h 6858000"/>
              <a:gd name="connsiteX608" fmla="*/ 775536 w 7472601"/>
              <a:gd name="connsiteY608" fmla="*/ 1388015 h 6858000"/>
              <a:gd name="connsiteX609" fmla="*/ 894529 w 7472601"/>
              <a:gd name="connsiteY609" fmla="*/ 1567739 h 6858000"/>
              <a:gd name="connsiteX610" fmla="*/ 948000 w 7472601"/>
              <a:gd name="connsiteY610" fmla="*/ 1663088 h 6858000"/>
              <a:gd name="connsiteX611" fmla="*/ 1006812 w 7472601"/>
              <a:gd name="connsiteY611" fmla="*/ 1767683 h 6858000"/>
              <a:gd name="connsiteX612" fmla="*/ 1149133 w 7472601"/>
              <a:gd name="connsiteY612" fmla="*/ 1971513 h 6858000"/>
              <a:gd name="connsiteX613" fmla="*/ 1333952 w 7472601"/>
              <a:gd name="connsiteY613" fmla="*/ 2251620 h 6858000"/>
              <a:gd name="connsiteX614" fmla="*/ 1337329 w 7472601"/>
              <a:gd name="connsiteY614" fmla="*/ 2258350 h 6858000"/>
              <a:gd name="connsiteX615" fmla="*/ 1014726 w 7472601"/>
              <a:gd name="connsiteY615" fmla="*/ 1615556 h 6858000"/>
              <a:gd name="connsiteX616" fmla="*/ 678222 w 7472601"/>
              <a:gd name="connsiteY616" fmla="*/ 1248670 h 6858000"/>
              <a:gd name="connsiteX617" fmla="*/ 6691602 w 7472601"/>
              <a:gd name="connsiteY617" fmla="*/ 1140573 h 6858000"/>
              <a:gd name="connsiteX618" fmla="*/ 6571100 w 7472601"/>
              <a:gd name="connsiteY618" fmla="*/ 1183662 h 6858000"/>
              <a:gd name="connsiteX619" fmla="*/ 6241687 w 7472601"/>
              <a:gd name="connsiteY619" fmla="*/ 1257600 h 6858000"/>
              <a:gd name="connsiteX620" fmla="*/ 5693009 w 7472601"/>
              <a:gd name="connsiteY620" fmla="*/ 1478256 h 6858000"/>
              <a:gd name="connsiteX621" fmla="*/ 6548420 w 7472601"/>
              <a:gd name="connsiteY621" fmla="*/ 1214599 h 6858000"/>
              <a:gd name="connsiteX622" fmla="*/ 6605473 w 7472601"/>
              <a:gd name="connsiteY622" fmla="*/ 1184686 h 6858000"/>
              <a:gd name="connsiteX623" fmla="*/ 6691602 w 7472601"/>
              <a:gd name="connsiteY623" fmla="*/ 1140573 h 6858000"/>
              <a:gd name="connsiteX624" fmla="*/ 4002475 w 7472601"/>
              <a:gd name="connsiteY624" fmla="*/ 1037802 h 6858000"/>
              <a:gd name="connsiteX625" fmla="*/ 4000324 w 7472601"/>
              <a:gd name="connsiteY625" fmla="*/ 1039362 h 6858000"/>
              <a:gd name="connsiteX626" fmla="*/ 4002862 w 7472601"/>
              <a:gd name="connsiteY626" fmla="*/ 1042866 h 6858000"/>
              <a:gd name="connsiteX627" fmla="*/ 4002475 w 7472601"/>
              <a:gd name="connsiteY627" fmla="*/ 1037802 h 6858000"/>
              <a:gd name="connsiteX628" fmla="*/ 506322 w 7472601"/>
              <a:gd name="connsiteY628" fmla="*/ 1020997 h 6858000"/>
              <a:gd name="connsiteX629" fmla="*/ 533068 w 7472601"/>
              <a:gd name="connsiteY629" fmla="*/ 1029409 h 6858000"/>
              <a:gd name="connsiteX630" fmla="*/ 1232525 w 7472601"/>
              <a:gd name="connsiteY630" fmla="*/ 1804675 h 6858000"/>
              <a:gd name="connsiteX631" fmla="*/ 1388858 w 7472601"/>
              <a:gd name="connsiteY631" fmla="*/ 2368011 h 6858000"/>
              <a:gd name="connsiteX632" fmla="*/ 1384098 w 7472601"/>
              <a:gd name="connsiteY632" fmla="*/ 2378125 h 6858000"/>
              <a:gd name="connsiteX633" fmla="*/ 1425393 w 7472601"/>
              <a:gd name="connsiteY633" fmla="*/ 2589124 h 6858000"/>
              <a:gd name="connsiteX634" fmla="*/ 1424001 w 7472601"/>
              <a:gd name="connsiteY634" fmla="*/ 2597541 h 6858000"/>
              <a:gd name="connsiteX635" fmla="*/ 2152729 w 7472601"/>
              <a:gd name="connsiteY635" fmla="*/ 2864487 h 6858000"/>
              <a:gd name="connsiteX636" fmla="*/ 2020609 w 7472601"/>
              <a:gd name="connsiteY636" fmla="*/ 2539671 h 6858000"/>
              <a:gd name="connsiteX637" fmla="*/ 2018920 w 7472601"/>
              <a:gd name="connsiteY637" fmla="*/ 2536309 h 6858000"/>
              <a:gd name="connsiteX638" fmla="*/ 1342441 w 7472601"/>
              <a:gd name="connsiteY638" fmla="*/ 1173017 h 6858000"/>
              <a:gd name="connsiteX639" fmla="*/ 1367925 w 7472601"/>
              <a:gd name="connsiteY639" fmla="*/ 1135648 h 6858000"/>
              <a:gd name="connsiteX640" fmla="*/ 1771401 w 7472601"/>
              <a:gd name="connsiteY640" fmla="*/ 1806673 h 6858000"/>
              <a:gd name="connsiteX641" fmla="*/ 1972385 w 7472601"/>
              <a:gd name="connsiteY641" fmla="*/ 2198735 h 6858000"/>
              <a:gd name="connsiteX642" fmla="*/ 2040892 w 7472601"/>
              <a:gd name="connsiteY642" fmla="*/ 2405205 h 6858000"/>
              <a:gd name="connsiteX643" fmla="*/ 2131689 w 7472601"/>
              <a:gd name="connsiteY643" fmla="*/ 1936926 h 6858000"/>
              <a:gd name="connsiteX644" fmla="*/ 2454820 w 7472601"/>
              <a:gd name="connsiteY644" fmla="*/ 1248808 h 6858000"/>
              <a:gd name="connsiteX645" fmla="*/ 2492512 w 7472601"/>
              <a:gd name="connsiteY645" fmla="*/ 1302920 h 6858000"/>
              <a:gd name="connsiteX646" fmla="*/ 2081216 w 7472601"/>
              <a:gd name="connsiteY646" fmla="*/ 2527513 h 6858000"/>
              <a:gd name="connsiteX647" fmla="*/ 2081211 w 7472601"/>
              <a:gd name="connsiteY647" fmla="*/ 2528916 h 6858000"/>
              <a:gd name="connsiteX648" fmla="*/ 2199067 w 7472601"/>
              <a:gd name="connsiteY648" fmla="*/ 2884061 h 6858000"/>
              <a:gd name="connsiteX649" fmla="*/ 3192586 w 7472601"/>
              <a:gd name="connsiteY649" fmla="*/ 3411496 h 6858000"/>
              <a:gd name="connsiteX650" fmla="*/ 3182620 w 7472601"/>
              <a:gd name="connsiteY650" fmla="*/ 3483279 h 6858000"/>
              <a:gd name="connsiteX651" fmla="*/ 2435119 w 7472601"/>
              <a:gd name="connsiteY651" fmla="*/ 3080173 h 6858000"/>
              <a:gd name="connsiteX652" fmla="*/ 2410152 w 7472601"/>
              <a:gd name="connsiteY652" fmla="*/ 3063751 h 6858000"/>
              <a:gd name="connsiteX653" fmla="*/ 2408099 w 7472601"/>
              <a:gd name="connsiteY653" fmla="*/ 3064403 h 6858000"/>
              <a:gd name="connsiteX654" fmla="*/ 2407218 w 7472601"/>
              <a:gd name="connsiteY654" fmla="*/ 3070324 h 6858000"/>
              <a:gd name="connsiteX655" fmla="*/ 2380138 w 7472601"/>
              <a:gd name="connsiteY655" fmla="*/ 3099341 h 6858000"/>
              <a:gd name="connsiteX656" fmla="*/ 1765923 w 7472601"/>
              <a:gd name="connsiteY656" fmla="*/ 3581043 h 6858000"/>
              <a:gd name="connsiteX657" fmla="*/ 1702258 w 7472601"/>
              <a:gd name="connsiteY657" fmla="*/ 3612286 h 6858000"/>
              <a:gd name="connsiteX658" fmla="*/ 1538370 w 7472601"/>
              <a:gd name="connsiteY658" fmla="*/ 3811804 h 6858000"/>
              <a:gd name="connsiteX659" fmla="*/ 542867 w 7472601"/>
              <a:gd name="connsiteY659" fmla="*/ 4944092 h 6858000"/>
              <a:gd name="connsiteX660" fmla="*/ 515800 w 7472601"/>
              <a:gd name="connsiteY660" fmla="*/ 4862180 h 6858000"/>
              <a:gd name="connsiteX661" fmla="*/ 909145 w 7472601"/>
              <a:gd name="connsiteY661" fmla="*/ 4199225 h 6858000"/>
              <a:gd name="connsiteX662" fmla="*/ 1214067 w 7472601"/>
              <a:gd name="connsiteY662" fmla="*/ 3908561 h 6858000"/>
              <a:gd name="connsiteX663" fmla="*/ 640967 w 7472601"/>
              <a:gd name="connsiteY663" fmla="*/ 4105601 h 6858000"/>
              <a:gd name="connsiteX664" fmla="*/ 112563 w 7472601"/>
              <a:gd name="connsiteY664" fmla="*/ 4396952 h 6858000"/>
              <a:gd name="connsiteX665" fmla="*/ 0 w 7472601"/>
              <a:gd name="connsiteY665" fmla="*/ 4466006 h 6858000"/>
              <a:gd name="connsiteX666" fmla="*/ 0 w 7472601"/>
              <a:gd name="connsiteY666" fmla="*/ 4233763 h 6858000"/>
              <a:gd name="connsiteX667" fmla="*/ 36881 w 7472601"/>
              <a:gd name="connsiteY667" fmla="*/ 4200118 h 6858000"/>
              <a:gd name="connsiteX668" fmla="*/ 910534 w 7472601"/>
              <a:gd name="connsiteY668" fmla="*/ 3629753 h 6858000"/>
              <a:gd name="connsiteX669" fmla="*/ 1578717 w 7472601"/>
              <a:gd name="connsiteY669" fmla="*/ 3575982 h 6858000"/>
              <a:gd name="connsiteX670" fmla="*/ 2338780 w 7472601"/>
              <a:gd name="connsiteY670" fmla="*/ 3033725 h 6858000"/>
              <a:gd name="connsiteX671" fmla="*/ 1807991 w 7472601"/>
              <a:gd name="connsiteY671" fmla="*/ 2807184 h 6858000"/>
              <a:gd name="connsiteX672" fmla="*/ 1416358 w 7472601"/>
              <a:gd name="connsiteY672" fmla="*/ 3112571 h 6858000"/>
              <a:gd name="connsiteX673" fmla="*/ 939066 w 7472601"/>
              <a:gd name="connsiteY673" fmla="*/ 3378798 h 6858000"/>
              <a:gd name="connsiteX674" fmla="*/ 115099 w 7472601"/>
              <a:gd name="connsiteY674" fmla="*/ 3607650 h 6858000"/>
              <a:gd name="connsiteX675" fmla="*/ 97284 w 7472601"/>
              <a:gd name="connsiteY675" fmla="*/ 3520393 h 6858000"/>
              <a:gd name="connsiteX676" fmla="*/ 922050 w 7472601"/>
              <a:gd name="connsiteY676" fmla="*/ 3074867 h 6858000"/>
              <a:gd name="connsiteX677" fmla="*/ 1405265 w 7472601"/>
              <a:gd name="connsiteY677" fmla="*/ 3016319 h 6858000"/>
              <a:gd name="connsiteX678" fmla="*/ 1407512 w 7472601"/>
              <a:gd name="connsiteY678" fmla="*/ 3018001 h 6858000"/>
              <a:gd name="connsiteX679" fmla="*/ 1726266 w 7472601"/>
              <a:gd name="connsiteY679" fmla="*/ 2777274 h 6858000"/>
              <a:gd name="connsiteX680" fmla="*/ 625390 w 7472601"/>
              <a:gd name="connsiteY680" fmla="*/ 2514541 h 6858000"/>
              <a:gd name="connsiteX681" fmla="*/ 619799 w 7472601"/>
              <a:gd name="connsiteY681" fmla="*/ 2527180 h 6858000"/>
              <a:gd name="connsiteX682" fmla="*/ 310030 w 7472601"/>
              <a:gd name="connsiteY682" fmla="*/ 2771818 h 6858000"/>
              <a:gd name="connsiteX683" fmla="*/ 173877 w 7472601"/>
              <a:gd name="connsiteY683" fmla="*/ 2937056 h 6858000"/>
              <a:gd name="connsiteX684" fmla="*/ 77889 w 7472601"/>
              <a:gd name="connsiteY684" fmla="*/ 3138440 h 6858000"/>
              <a:gd name="connsiteX685" fmla="*/ 0 w 7472601"/>
              <a:gd name="connsiteY685" fmla="*/ 3271395 h 6858000"/>
              <a:gd name="connsiteX686" fmla="*/ 0 w 7472601"/>
              <a:gd name="connsiteY686" fmla="*/ 3153002 h 6858000"/>
              <a:gd name="connsiteX687" fmla="*/ 2386 w 7472601"/>
              <a:gd name="connsiteY687" fmla="*/ 3149203 h 6858000"/>
              <a:gd name="connsiteX688" fmla="*/ 89753 w 7472601"/>
              <a:gd name="connsiteY688" fmla="*/ 2987702 h 6858000"/>
              <a:gd name="connsiteX689" fmla="*/ 76869 w 7472601"/>
              <a:gd name="connsiteY689" fmla="*/ 3005404 h 6858000"/>
              <a:gd name="connsiteX690" fmla="*/ 32049 w 7472601"/>
              <a:gd name="connsiteY690" fmla="*/ 3065814 h 6858000"/>
              <a:gd name="connsiteX691" fmla="*/ 0 w 7472601"/>
              <a:gd name="connsiteY691" fmla="*/ 3108744 h 6858000"/>
              <a:gd name="connsiteX692" fmla="*/ 0 w 7472601"/>
              <a:gd name="connsiteY692" fmla="*/ 3058059 h 6858000"/>
              <a:gd name="connsiteX693" fmla="*/ 7610 w 7472601"/>
              <a:gd name="connsiteY693" fmla="*/ 3047889 h 6858000"/>
              <a:gd name="connsiteX694" fmla="*/ 52419 w 7472601"/>
              <a:gd name="connsiteY694" fmla="*/ 2987479 h 6858000"/>
              <a:gd name="connsiteX695" fmla="*/ 59142 w 7472601"/>
              <a:gd name="connsiteY695" fmla="*/ 2978488 h 6858000"/>
              <a:gd name="connsiteX696" fmla="*/ 0 w 7472601"/>
              <a:gd name="connsiteY696" fmla="*/ 3015334 h 6858000"/>
              <a:gd name="connsiteX697" fmla="*/ 0 w 7472601"/>
              <a:gd name="connsiteY697" fmla="*/ 2914286 h 6858000"/>
              <a:gd name="connsiteX698" fmla="*/ 36383 w 7472601"/>
              <a:gd name="connsiteY698" fmla="*/ 2901128 h 6858000"/>
              <a:gd name="connsiteX699" fmla="*/ 156329 w 7472601"/>
              <a:gd name="connsiteY699" fmla="*/ 2840533 h 6858000"/>
              <a:gd name="connsiteX700" fmla="*/ 358355 w 7472601"/>
              <a:gd name="connsiteY700" fmla="*/ 2620471 h 6858000"/>
              <a:gd name="connsiteX701" fmla="*/ 510577 w 7472601"/>
              <a:gd name="connsiteY701" fmla="*/ 2501244 h 6858000"/>
              <a:gd name="connsiteX702" fmla="*/ 211967 w 7472601"/>
              <a:gd name="connsiteY702" fmla="*/ 2479171 h 6858000"/>
              <a:gd name="connsiteX703" fmla="*/ 0 w 7472601"/>
              <a:gd name="connsiteY703" fmla="*/ 2476398 h 6858000"/>
              <a:gd name="connsiteX704" fmla="*/ 0 w 7472601"/>
              <a:gd name="connsiteY704" fmla="*/ 2389189 h 6858000"/>
              <a:gd name="connsiteX705" fmla="*/ 103062 w 7472601"/>
              <a:gd name="connsiteY705" fmla="*/ 2389518 h 6858000"/>
              <a:gd name="connsiteX706" fmla="*/ 510734 w 7472601"/>
              <a:gd name="connsiteY706" fmla="*/ 2416201 h 6858000"/>
              <a:gd name="connsiteX707" fmla="*/ 279257 w 7472601"/>
              <a:gd name="connsiteY707" fmla="*/ 2092102 h 6858000"/>
              <a:gd name="connsiteX708" fmla="*/ 65265 w 7472601"/>
              <a:gd name="connsiteY708" fmla="*/ 2006049 h 6858000"/>
              <a:gd name="connsiteX709" fmla="*/ 0 w 7472601"/>
              <a:gd name="connsiteY709" fmla="*/ 1982532 h 6858000"/>
              <a:gd name="connsiteX710" fmla="*/ 0 w 7472601"/>
              <a:gd name="connsiteY710" fmla="*/ 1912789 h 6858000"/>
              <a:gd name="connsiteX711" fmla="*/ 97460 w 7472601"/>
              <a:gd name="connsiteY711" fmla="*/ 1953725 h 6858000"/>
              <a:gd name="connsiteX712" fmla="*/ 221272 w 7472601"/>
              <a:gd name="connsiteY712" fmla="*/ 1980766 h 6858000"/>
              <a:gd name="connsiteX713" fmla="*/ 116765 w 7472601"/>
              <a:gd name="connsiteY713" fmla="*/ 1911033 h 6858000"/>
              <a:gd name="connsiteX714" fmla="*/ 16405 w 7472601"/>
              <a:gd name="connsiteY714" fmla="*/ 1803412 h 6858000"/>
              <a:gd name="connsiteX715" fmla="*/ 0 w 7472601"/>
              <a:gd name="connsiteY715" fmla="*/ 1784777 h 6858000"/>
              <a:gd name="connsiteX716" fmla="*/ 0 w 7472601"/>
              <a:gd name="connsiteY716" fmla="*/ 1740082 h 6858000"/>
              <a:gd name="connsiteX717" fmla="*/ 39394 w 7472601"/>
              <a:gd name="connsiteY717" fmla="*/ 1784856 h 6858000"/>
              <a:gd name="connsiteX718" fmla="*/ 135813 w 7472601"/>
              <a:gd name="connsiteY718" fmla="*/ 1888838 h 6858000"/>
              <a:gd name="connsiteX719" fmla="*/ 242575 w 7472601"/>
              <a:gd name="connsiteY719" fmla="*/ 1958841 h 6858000"/>
              <a:gd name="connsiteX720" fmla="*/ 82197 w 7472601"/>
              <a:gd name="connsiteY720" fmla="*/ 1754826 h 6858000"/>
              <a:gd name="connsiteX721" fmla="*/ 0 w 7472601"/>
              <a:gd name="connsiteY721" fmla="*/ 1679650 h 6858000"/>
              <a:gd name="connsiteX722" fmla="*/ 0 w 7472601"/>
              <a:gd name="connsiteY722" fmla="*/ 1602463 h 6858000"/>
              <a:gd name="connsiteX723" fmla="*/ 84689 w 7472601"/>
              <a:gd name="connsiteY723" fmla="*/ 1677442 h 6858000"/>
              <a:gd name="connsiteX724" fmla="*/ 298437 w 7472601"/>
              <a:gd name="connsiteY724" fmla="*/ 1968019 h 6858000"/>
              <a:gd name="connsiteX725" fmla="*/ 227269 w 7472601"/>
              <a:gd name="connsiteY725" fmla="*/ 1114064 h 6858000"/>
              <a:gd name="connsiteX726" fmla="*/ 248003 w 7472601"/>
              <a:gd name="connsiteY726" fmla="*/ 1089613 h 6858000"/>
              <a:gd name="connsiteX727" fmla="*/ 427020 w 7472601"/>
              <a:gd name="connsiteY727" fmla="*/ 1619803 h 6858000"/>
              <a:gd name="connsiteX728" fmla="*/ 340345 w 7472601"/>
              <a:gd name="connsiteY728" fmla="*/ 2027739 h 6858000"/>
              <a:gd name="connsiteX729" fmla="*/ 360865 w 7472601"/>
              <a:gd name="connsiteY729" fmla="*/ 2044827 h 6858000"/>
              <a:gd name="connsiteX730" fmla="*/ 560414 w 7472601"/>
              <a:gd name="connsiteY730" fmla="*/ 2421457 h 6858000"/>
              <a:gd name="connsiteX731" fmla="*/ 1359703 w 7472601"/>
              <a:gd name="connsiteY731" fmla="*/ 2578554 h 6858000"/>
              <a:gd name="connsiteX732" fmla="*/ 1359422 w 7472601"/>
              <a:gd name="connsiteY732" fmla="*/ 2577994 h 6858000"/>
              <a:gd name="connsiteX733" fmla="*/ 828701 w 7472601"/>
              <a:gd name="connsiteY733" fmla="*/ 1839520 h 6858000"/>
              <a:gd name="connsiteX734" fmla="*/ 494427 w 7472601"/>
              <a:gd name="connsiteY734" fmla="*/ 1092333 h 6858000"/>
              <a:gd name="connsiteX735" fmla="*/ 506322 w 7472601"/>
              <a:gd name="connsiteY735" fmla="*/ 1020997 h 6858000"/>
              <a:gd name="connsiteX736" fmla="*/ 4570198 w 7472601"/>
              <a:gd name="connsiteY736" fmla="*/ 978081 h 6858000"/>
              <a:gd name="connsiteX737" fmla="*/ 4523691 w 7472601"/>
              <a:gd name="connsiteY737" fmla="*/ 1127776 h 6858000"/>
              <a:gd name="connsiteX738" fmla="*/ 4509875 w 7472601"/>
              <a:gd name="connsiteY738" fmla="*/ 1167552 h 6858000"/>
              <a:gd name="connsiteX739" fmla="*/ 4478168 w 7472601"/>
              <a:gd name="connsiteY739" fmla="*/ 1260735 h 6858000"/>
              <a:gd name="connsiteX740" fmla="*/ 4409309 w 7472601"/>
              <a:gd name="connsiteY740" fmla="*/ 1666996 h 6858000"/>
              <a:gd name="connsiteX741" fmla="*/ 4370031 w 7472601"/>
              <a:gd name="connsiteY741" fmla="*/ 1955666 h 6858000"/>
              <a:gd name="connsiteX742" fmla="*/ 4570198 w 7472601"/>
              <a:gd name="connsiteY742" fmla="*/ 978081 h 6858000"/>
              <a:gd name="connsiteX743" fmla="*/ 4557898 w 7472601"/>
              <a:gd name="connsiteY743" fmla="*/ 900011 h 6858000"/>
              <a:gd name="connsiteX744" fmla="*/ 4344840 w 7472601"/>
              <a:gd name="connsiteY744" fmla="*/ 1922038 h 6858000"/>
              <a:gd name="connsiteX745" fmla="*/ 4378710 w 7472601"/>
              <a:gd name="connsiteY745" fmla="*/ 1665516 h 6858000"/>
              <a:gd name="connsiteX746" fmla="*/ 4448798 w 7472601"/>
              <a:gd name="connsiteY746" fmla="*/ 1253024 h 6858000"/>
              <a:gd name="connsiteX747" fmla="*/ 4480315 w 7472601"/>
              <a:gd name="connsiteY747" fmla="*/ 1158454 h 6858000"/>
              <a:gd name="connsiteX748" fmla="*/ 4494133 w 7472601"/>
              <a:gd name="connsiteY748" fmla="*/ 1118676 h 6858000"/>
              <a:gd name="connsiteX749" fmla="*/ 4557898 w 7472601"/>
              <a:gd name="connsiteY749" fmla="*/ 900011 h 6858000"/>
              <a:gd name="connsiteX750" fmla="*/ 5870151 w 7472601"/>
              <a:gd name="connsiteY750" fmla="*/ 898890 h 6858000"/>
              <a:gd name="connsiteX751" fmla="*/ 5861335 w 7472601"/>
              <a:gd name="connsiteY751" fmla="*/ 899177 h 6858000"/>
              <a:gd name="connsiteX752" fmla="*/ 5843702 w 7472601"/>
              <a:gd name="connsiteY752" fmla="*/ 899748 h 6858000"/>
              <a:gd name="connsiteX753" fmla="*/ 5651107 w 7472601"/>
              <a:gd name="connsiteY753" fmla="*/ 920306 h 6858000"/>
              <a:gd name="connsiteX754" fmla="*/ 5459407 w 7472601"/>
              <a:gd name="connsiteY754" fmla="*/ 940975 h 6858000"/>
              <a:gd name="connsiteX755" fmla="*/ 5374846 w 7472601"/>
              <a:gd name="connsiteY755" fmla="*/ 941988 h 6858000"/>
              <a:gd name="connsiteX756" fmla="*/ 5256105 w 7472601"/>
              <a:gd name="connsiteY756" fmla="*/ 945632 h 6858000"/>
              <a:gd name="connsiteX757" fmla="*/ 5107071 w 7472601"/>
              <a:gd name="connsiteY757" fmla="*/ 969720 h 6858000"/>
              <a:gd name="connsiteX758" fmla="*/ 4998681 w 7472601"/>
              <a:gd name="connsiteY758" fmla="*/ 988771 h 6858000"/>
              <a:gd name="connsiteX759" fmla="*/ 5870151 w 7472601"/>
              <a:gd name="connsiteY759" fmla="*/ 898890 h 6858000"/>
              <a:gd name="connsiteX760" fmla="*/ 5504425 w 7472601"/>
              <a:gd name="connsiteY760" fmla="*/ 848067 h 6858000"/>
              <a:gd name="connsiteX761" fmla="*/ 4968849 w 7472601"/>
              <a:gd name="connsiteY761" fmla="*/ 962318 h 6858000"/>
              <a:gd name="connsiteX762" fmla="*/ 5104039 w 7472601"/>
              <a:gd name="connsiteY762" fmla="*/ 940634 h 6858000"/>
              <a:gd name="connsiteX763" fmla="*/ 5256311 w 7472601"/>
              <a:gd name="connsiteY763" fmla="*/ 916490 h 6858000"/>
              <a:gd name="connsiteX764" fmla="*/ 5377381 w 7472601"/>
              <a:gd name="connsiteY764" fmla="*/ 912671 h 6858000"/>
              <a:gd name="connsiteX765" fmla="*/ 5460148 w 7472601"/>
              <a:gd name="connsiteY765" fmla="*/ 911442 h 6858000"/>
              <a:gd name="connsiteX766" fmla="*/ 5648971 w 7472601"/>
              <a:gd name="connsiteY766" fmla="*/ 891331 h 6858000"/>
              <a:gd name="connsiteX767" fmla="*/ 5844807 w 7472601"/>
              <a:gd name="connsiteY767" fmla="*/ 870718 h 6858000"/>
              <a:gd name="connsiteX768" fmla="*/ 5862975 w 7472601"/>
              <a:gd name="connsiteY768" fmla="*/ 869756 h 6858000"/>
              <a:gd name="connsiteX769" fmla="*/ 5920887 w 7472601"/>
              <a:gd name="connsiteY769" fmla="*/ 865929 h 6858000"/>
              <a:gd name="connsiteX770" fmla="*/ 5504425 w 7472601"/>
              <a:gd name="connsiteY770" fmla="*/ 848067 h 6858000"/>
              <a:gd name="connsiteX771" fmla="*/ 3607114 w 7472601"/>
              <a:gd name="connsiteY771" fmla="*/ 467441 h 6858000"/>
              <a:gd name="connsiteX772" fmla="*/ 3296242 w 7472601"/>
              <a:gd name="connsiteY772" fmla="*/ 807991 h 6858000"/>
              <a:gd name="connsiteX773" fmla="*/ 3174674 w 7472601"/>
              <a:gd name="connsiteY773" fmla="*/ 919759 h 6858000"/>
              <a:gd name="connsiteX774" fmla="*/ 3042978 w 7472601"/>
              <a:gd name="connsiteY774" fmla="*/ 1054894 h 6858000"/>
              <a:gd name="connsiteX775" fmla="*/ 2968914 w 7472601"/>
              <a:gd name="connsiteY775" fmla="*/ 1133756 h 6858000"/>
              <a:gd name="connsiteX776" fmla="*/ 3103823 w 7472601"/>
              <a:gd name="connsiteY776" fmla="*/ 1026814 h 6858000"/>
              <a:gd name="connsiteX777" fmla="*/ 3607114 w 7472601"/>
              <a:gd name="connsiteY777" fmla="*/ 467441 h 6858000"/>
              <a:gd name="connsiteX778" fmla="*/ 3744487 w 7472601"/>
              <a:gd name="connsiteY778" fmla="*/ 383136 h 6858000"/>
              <a:gd name="connsiteX779" fmla="*/ 3970213 w 7472601"/>
              <a:gd name="connsiteY779" fmla="*/ 995559 h 6858000"/>
              <a:gd name="connsiteX780" fmla="*/ 3744487 w 7472601"/>
              <a:gd name="connsiteY780" fmla="*/ 383136 h 6858000"/>
              <a:gd name="connsiteX781" fmla="*/ 3624562 w 7472601"/>
              <a:gd name="connsiteY781" fmla="*/ 367041 h 6858000"/>
              <a:gd name="connsiteX782" fmla="*/ 3489712 w 7472601"/>
              <a:gd name="connsiteY782" fmla="*/ 485386 h 6858000"/>
              <a:gd name="connsiteX783" fmla="*/ 3182994 w 7472601"/>
              <a:gd name="connsiteY783" fmla="*/ 828265 h 6858000"/>
              <a:gd name="connsiteX784" fmla="*/ 2892114 w 7472601"/>
              <a:gd name="connsiteY784" fmla="*/ 1172635 h 6858000"/>
              <a:gd name="connsiteX785" fmla="*/ 3021459 w 7472601"/>
              <a:gd name="connsiteY785" fmla="*/ 1035385 h 6858000"/>
              <a:gd name="connsiteX786" fmla="*/ 3153873 w 7472601"/>
              <a:gd name="connsiteY786" fmla="*/ 898971 h 6858000"/>
              <a:gd name="connsiteX787" fmla="*/ 3276511 w 7472601"/>
              <a:gd name="connsiteY787" fmla="*/ 786423 h 6858000"/>
              <a:gd name="connsiteX788" fmla="*/ 3584154 w 7472601"/>
              <a:gd name="connsiteY788" fmla="*/ 448218 h 6858000"/>
              <a:gd name="connsiteX789" fmla="*/ 3624562 w 7472601"/>
              <a:gd name="connsiteY789" fmla="*/ 367041 h 6858000"/>
              <a:gd name="connsiteX790" fmla="*/ 3766672 w 7472601"/>
              <a:gd name="connsiteY790" fmla="*/ 359429 h 6858000"/>
              <a:gd name="connsiteX791" fmla="*/ 3996338 w 7472601"/>
              <a:gd name="connsiteY791" fmla="*/ 968237 h 6858000"/>
              <a:gd name="connsiteX792" fmla="*/ 3766672 w 7472601"/>
              <a:gd name="connsiteY792" fmla="*/ 359429 h 6858000"/>
              <a:gd name="connsiteX793" fmla="*/ 5805386 w 7472601"/>
              <a:gd name="connsiteY793" fmla="*/ 239240 h 6858000"/>
              <a:gd name="connsiteX794" fmla="*/ 5736947 w 7472601"/>
              <a:gd name="connsiteY794" fmla="*/ 261367 h 6858000"/>
              <a:gd name="connsiteX795" fmla="*/ 5427012 w 7472601"/>
              <a:gd name="connsiteY795" fmla="*/ 311272 h 6858000"/>
              <a:gd name="connsiteX796" fmla="*/ 5147818 w 7472601"/>
              <a:gd name="connsiteY796" fmla="*/ 322112 h 6858000"/>
              <a:gd name="connsiteX797" fmla="*/ 5060854 w 7472601"/>
              <a:gd name="connsiteY797" fmla="*/ 311882 h 6858000"/>
              <a:gd name="connsiteX798" fmla="*/ 4945989 w 7472601"/>
              <a:gd name="connsiteY798" fmla="*/ 300516 h 6858000"/>
              <a:gd name="connsiteX799" fmla="*/ 5410479 w 7472601"/>
              <a:gd name="connsiteY799" fmla="*/ 348434 h 6858000"/>
              <a:gd name="connsiteX800" fmla="*/ 5805386 w 7472601"/>
              <a:gd name="connsiteY800" fmla="*/ 239240 h 6858000"/>
              <a:gd name="connsiteX801" fmla="*/ 5905192 w 7472601"/>
              <a:gd name="connsiteY801" fmla="*/ 163079 h 6858000"/>
              <a:gd name="connsiteX802" fmla="*/ 5865655 w 7472601"/>
              <a:gd name="connsiteY802" fmla="*/ 171901 h 6858000"/>
              <a:gd name="connsiteX803" fmla="*/ 5259740 w 7472601"/>
              <a:gd name="connsiteY803" fmla="*/ 257013 h 6858000"/>
              <a:gd name="connsiteX804" fmla="*/ 5208466 w 7472601"/>
              <a:gd name="connsiteY804" fmla="*/ 257550 h 6858000"/>
              <a:gd name="connsiteX805" fmla="*/ 4980204 w 7472601"/>
              <a:gd name="connsiteY805" fmla="*/ 271903 h 6858000"/>
              <a:gd name="connsiteX806" fmla="*/ 5068068 w 7472601"/>
              <a:gd name="connsiteY806" fmla="*/ 282244 h 6858000"/>
              <a:gd name="connsiteX807" fmla="*/ 5153231 w 7472601"/>
              <a:gd name="connsiteY807" fmla="*/ 292240 h 6858000"/>
              <a:gd name="connsiteX808" fmla="*/ 5426491 w 7472601"/>
              <a:gd name="connsiteY808" fmla="*/ 281128 h 6858000"/>
              <a:gd name="connsiteX809" fmla="*/ 5731212 w 7472601"/>
              <a:gd name="connsiteY809" fmla="*/ 231951 h 6858000"/>
              <a:gd name="connsiteX810" fmla="*/ 5905192 w 7472601"/>
              <a:gd name="connsiteY810" fmla="*/ 163079 h 6858000"/>
              <a:gd name="connsiteX811" fmla="*/ 5944437 w 7472601"/>
              <a:gd name="connsiteY811" fmla="*/ 113829 h 6858000"/>
              <a:gd name="connsiteX812" fmla="*/ 5825032 w 7472601"/>
              <a:gd name="connsiteY812" fmla="*/ 146405 h 6858000"/>
              <a:gd name="connsiteX813" fmla="*/ 4955599 w 7472601"/>
              <a:gd name="connsiteY813" fmla="*/ 247008 h 6858000"/>
              <a:gd name="connsiteX814" fmla="*/ 5210104 w 7472601"/>
              <a:gd name="connsiteY814" fmla="*/ 228123 h 6858000"/>
              <a:gd name="connsiteX815" fmla="*/ 5261015 w 7472601"/>
              <a:gd name="connsiteY815" fmla="*/ 227087 h 6858000"/>
              <a:gd name="connsiteX816" fmla="*/ 5861181 w 7472601"/>
              <a:gd name="connsiteY816" fmla="*/ 143093 h 6858000"/>
              <a:gd name="connsiteX817" fmla="*/ 5961252 w 7472601"/>
              <a:gd name="connsiteY817" fmla="*/ 114820 h 6858000"/>
              <a:gd name="connsiteX818" fmla="*/ 5944437 w 7472601"/>
              <a:gd name="connsiteY818" fmla="*/ 113829 h 6858000"/>
              <a:gd name="connsiteX819" fmla="*/ 3882765 w 7472601"/>
              <a:gd name="connsiteY819" fmla="*/ 0 h 6858000"/>
              <a:gd name="connsiteX820" fmla="*/ 3995099 w 7472601"/>
              <a:gd name="connsiteY820" fmla="*/ 0 h 6858000"/>
              <a:gd name="connsiteX821" fmla="*/ 4163818 w 7472601"/>
              <a:gd name="connsiteY821" fmla="*/ 234104 h 6858000"/>
              <a:gd name="connsiteX822" fmla="*/ 4172099 w 7472601"/>
              <a:gd name="connsiteY822" fmla="*/ 234207 h 6858000"/>
              <a:gd name="connsiteX823" fmla="*/ 4784282 w 7472601"/>
              <a:gd name="connsiteY823" fmla="*/ 276561 h 6858000"/>
              <a:gd name="connsiteX824" fmla="*/ 4801687 w 7472601"/>
              <a:gd name="connsiteY824" fmla="*/ 267764 h 6858000"/>
              <a:gd name="connsiteX825" fmla="*/ 6082788 w 7472601"/>
              <a:gd name="connsiteY825" fmla="*/ 64119 h 6858000"/>
              <a:gd name="connsiteX826" fmla="*/ 6099442 w 7472601"/>
              <a:gd name="connsiteY826" fmla="*/ 82568 h 6858000"/>
              <a:gd name="connsiteX827" fmla="*/ 4804137 w 7472601"/>
              <a:gd name="connsiteY827" fmla="*/ 320931 h 6858000"/>
              <a:gd name="connsiteX828" fmla="*/ 4227047 w 7472601"/>
              <a:gd name="connsiteY828" fmla="*/ 313415 h 6858000"/>
              <a:gd name="connsiteX829" fmla="*/ 4346041 w 7472601"/>
              <a:gd name="connsiteY829" fmla="*/ 456086 h 6858000"/>
              <a:gd name="connsiteX830" fmla="*/ 4870967 w 7472601"/>
              <a:gd name="connsiteY830" fmla="*/ 963061 h 6858000"/>
              <a:gd name="connsiteX831" fmla="*/ 4889647 w 7472601"/>
              <a:gd name="connsiteY831" fmla="*/ 957147 h 6858000"/>
              <a:gd name="connsiteX832" fmla="*/ 5422504 w 7472601"/>
              <a:gd name="connsiteY832" fmla="*/ 805191 h 6858000"/>
              <a:gd name="connsiteX833" fmla="*/ 6087656 w 7472601"/>
              <a:gd name="connsiteY833" fmla="*/ 826703 h 6858000"/>
              <a:gd name="connsiteX834" fmla="*/ 6058717 w 7472601"/>
              <a:gd name="connsiteY834" fmla="*/ 865992 h 6858000"/>
              <a:gd name="connsiteX835" fmla="*/ 4974153 w 7472601"/>
              <a:gd name="connsiteY835" fmla="*/ 1045456 h 6858000"/>
              <a:gd name="connsiteX836" fmla="*/ 5627835 w 7472601"/>
              <a:gd name="connsiteY836" fmla="*/ 1472077 h 6858000"/>
              <a:gd name="connsiteX837" fmla="*/ 5629817 w 7472601"/>
              <a:gd name="connsiteY837" fmla="*/ 1471412 h 6858000"/>
              <a:gd name="connsiteX838" fmla="*/ 5634124 w 7472601"/>
              <a:gd name="connsiteY838" fmla="*/ 1470572 h 6858000"/>
              <a:gd name="connsiteX839" fmla="*/ 5755832 w 7472601"/>
              <a:gd name="connsiteY839" fmla="*/ 1383886 h 6858000"/>
              <a:gd name="connsiteX840" fmla="*/ 6014186 w 7472601"/>
              <a:gd name="connsiteY840" fmla="*/ 1279799 h 6858000"/>
              <a:gd name="connsiteX841" fmla="*/ 6901619 w 7472601"/>
              <a:gd name="connsiteY841" fmla="*/ 1047874 h 6858000"/>
              <a:gd name="connsiteX842" fmla="*/ 6931566 w 7472601"/>
              <a:gd name="connsiteY842" fmla="*/ 1062034 h 6858000"/>
              <a:gd name="connsiteX843" fmla="*/ 5790982 w 7472601"/>
              <a:gd name="connsiteY843" fmla="*/ 1561380 h 6858000"/>
              <a:gd name="connsiteX844" fmla="*/ 6188971 w 7472601"/>
              <a:gd name="connsiteY844" fmla="*/ 1755168 h 6858000"/>
              <a:gd name="connsiteX845" fmla="*/ 6202446 w 7472601"/>
              <a:gd name="connsiteY845" fmla="*/ 1752268 h 6858000"/>
              <a:gd name="connsiteX846" fmla="*/ 7179560 w 7472601"/>
              <a:gd name="connsiteY846" fmla="*/ 1467551 h 6858000"/>
              <a:gd name="connsiteX847" fmla="*/ 7158730 w 7472601"/>
              <a:gd name="connsiteY847" fmla="*/ 1507835 h 6858000"/>
              <a:gd name="connsiteX848" fmla="*/ 6326959 w 7472601"/>
              <a:gd name="connsiteY848" fmla="*/ 1817686 h 6858000"/>
              <a:gd name="connsiteX849" fmla="*/ 6537433 w 7472601"/>
              <a:gd name="connsiteY849" fmla="*/ 1907790 h 6858000"/>
              <a:gd name="connsiteX850" fmla="*/ 6550221 w 7472601"/>
              <a:gd name="connsiteY850" fmla="*/ 1910729 h 6858000"/>
              <a:gd name="connsiteX851" fmla="*/ 6964438 w 7472601"/>
              <a:gd name="connsiteY851" fmla="*/ 2209505 h 6858000"/>
              <a:gd name="connsiteX852" fmla="*/ 7367862 w 7472601"/>
              <a:gd name="connsiteY852" fmla="*/ 2806833 h 6858000"/>
              <a:gd name="connsiteX853" fmla="*/ 7364329 w 7472601"/>
              <a:gd name="connsiteY853" fmla="*/ 2826907 h 6858000"/>
              <a:gd name="connsiteX854" fmla="*/ 7290545 w 7472601"/>
              <a:gd name="connsiteY854" fmla="*/ 2850663 h 6858000"/>
              <a:gd name="connsiteX855" fmla="*/ 6472036 w 7472601"/>
              <a:gd name="connsiteY855" fmla="*/ 1959003 h 6858000"/>
              <a:gd name="connsiteX856" fmla="*/ 5792897 w 7472601"/>
              <a:gd name="connsiteY856" fmla="*/ 1647747 h 6858000"/>
              <a:gd name="connsiteX857" fmla="*/ 5842751 w 7472601"/>
              <a:gd name="connsiteY857" fmla="*/ 1816112 h 6858000"/>
              <a:gd name="connsiteX858" fmla="*/ 5847424 w 7472601"/>
              <a:gd name="connsiteY858" fmla="*/ 1815776 h 6858000"/>
              <a:gd name="connsiteX859" fmla="*/ 6399821 w 7472601"/>
              <a:gd name="connsiteY859" fmla="*/ 2344799 h 6858000"/>
              <a:gd name="connsiteX860" fmla="*/ 6323232 w 7472601"/>
              <a:gd name="connsiteY860" fmla="*/ 2389634 h 6858000"/>
              <a:gd name="connsiteX861" fmla="*/ 5942958 w 7472601"/>
              <a:gd name="connsiteY861" fmla="*/ 2077708 h 6858000"/>
              <a:gd name="connsiteX862" fmla="*/ 5921559 w 7472601"/>
              <a:gd name="connsiteY862" fmla="*/ 2378596 h 6858000"/>
              <a:gd name="connsiteX863" fmla="*/ 5817651 w 7472601"/>
              <a:gd name="connsiteY863" fmla="*/ 3023919 h 6858000"/>
              <a:gd name="connsiteX864" fmla="*/ 5729634 w 7472601"/>
              <a:gd name="connsiteY864" fmla="*/ 3051849 h 6858000"/>
              <a:gd name="connsiteX865" fmla="*/ 5611018 w 7472601"/>
              <a:gd name="connsiteY865" fmla="*/ 2316769 h 6858000"/>
              <a:gd name="connsiteX866" fmla="*/ 5687608 w 7472601"/>
              <a:gd name="connsiteY866" fmla="*/ 2039972 h 6858000"/>
              <a:gd name="connsiteX867" fmla="*/ 5657554 w 7472601"/>
              <a:gd name="connsiteY867" fmla="*/ 1576445 h 6858000"/>
              <a:gd name="connsiteX868" fmla="*/ 5150475 w 7472601"/>
              <a:gd name="connsiteY868" fmla="*/ 1274012 h 6858000"/>
              <a:gd name="connsiteX869" fmla="*/ 5349142 w 7472601"/>
              <a:gd name="connsiteY869" fmla="*/ 2204405 h 6858000"/>
              <a:gd name="connsiteX870" fmla="*/ 5262214 w 7472601"/>
              <a:gd name="connsiteY870" fmla="*/ 2233836 h 6858000"/>
              <a:gd name="connsiteX871" fmla="*/ 4981539 w 7472601"/>
              <a:gd name="connsiteY871" fmla="*/ 1542201 h 6858000"/>
              <a:gd name="connsiteX872" fmla="*/ 4958461 w 7472601"/>
              <a:gd name="connsiteY872" fmla="*/ 1136957 h 6858000"/>
              <a:gd name="connsiteX873" fmla="*/ 4655015 w 7472601"/>
              <a:gd name="connsiteY873" fmla="*/ 891426 h 6858000"/>
              <a:gd name="connsiteX874" fmla="*/ 4348002 w 7472601"/>
              <a:gd name="connsiteY874" fmla="*/ 2205895 h 6858000"/>
              <a:gd name="connsiteX875" fmla="*/ 4262250 w 7472601"/>
              <a:gd name="connsiteY875" fmla="*/ 2219972 h 6858000"/>
              <a:gd name="connsiteX876" fmla="*/ 4550611 w 7472601"/>
              <a:gd name="connsiteY876" fmla="*/ 817540 h 6858000"/>
              <a:gd name="connsiteX877" fmla="*/ 4564418 w 7472601"/>
              <a:gd name="connsiteY877" fmla="*/ 808293 h 6858000"/>
              <a:gd name="connsiteX878" fmla="*/ 4266388 w 7472601"/>
              <a:gd name="connsiteY878" fmla="*/ 500083 h 6858000"/>
              <a:gd name="connsiteX879" fmla="*/ 4032842 w 7472601"/>
              <a:gd name="connsiteY879" fmla="*/ 211809 h 6858000"/>
              <a:gd name="connsiteX880" fmla="*/ 3882765 w 7472601"/>
              <a:gd name="connsiteY880" fmla="*/ 0 h 6858000"/>
              <a:gd name="connsiteX881" fmla="*/ 3721337 w 7472601"/>
              <a:gd name="connsiteY881" fmla="*/ 0 h 6858000"/>
              <a:gd name="connsiteX882" fmla="*/ 3797544 w 7472601"/>
              <a:gd name="connsiteY882" fmla="*/ 0 h 6858000"/>
              <a:gd name="connsiteX883" fmla="*/ 3775734 w 7472601"/>
              <a:gd name="connsiteY883" fmla="*/ 95131 h 6858000"/>
              <a:gd name="connsiteX884" fmla="*/ 3724807 w 7472601"/>
              <a:gd name="connsiteY884" fmla="*/ 272257 h 6858000"/>
              <a:gd name="connsiteX885" fmla="*/ 3726844 w 7472601"/>
              <a:gd name="connsiteY885" fmla="*/ 282988 h 6858000"/>
              <a:gd name="connsiteX886" fmla="*/ 3742664 w 7472601"/>
              <a:gd name="connsiteY886" fmla="*/ 279918 h 6858000"/>
              <a:gd name="connsiteX887" fmla="*/ 4103910 w 7472601"/>
              <a:gd name="connsiteY887" fmla="*/ 1161917 h 6858000"/>
              <a:gd name="connsiteX888" fmla="*/ 4020269 w 7472601"/>
              <a:gd name="connsiteY888" fmla="*/ 1200406 h 6858000"/>
              <a:gd name="connsiteX889" fmla="*/ 3674882 w 7472601"/>
              <a:gd name="connsiteY889" fmla="*/ 488524 h 6858000"/>
              <a:gd name="connsiteX890" fmla="*/ 3132682 w 7472601"/>
              <a:gd name="connsiteY890" fmla="*/ 1072284 h 6858000"/>
              <a:gd name="connsiteX891" fmla="*/ 2716346 w 7472601"/>
              <a:gd name="connsiteY891" fmla="*/ 1276376 h 6858000"/>
              <a:gd name="connsiteX892" fmla="*/ 2716772 w 7472601"/>
              <a:gd name="connsiteY892" fmla="*/ 1255462 h 6858000"/>
              <a:gd name="connsiteX893" fmla="*/ 3471096 w 7472601"/>
              <a:gd name="connsiteY893" fmla="*/ 437072 h 6858000"/>
              <a:gd name="connsiteX894" fmla="*/ 3639057 w 7472601"/>
              <a:gd name="connsiteY894" fmla="*/ 286334 h 6858000"/>
              <a:gd name="connsiteX895" fmla="*/ 3640309 w 7472601"/>
              <a:gd name="connsiteY895" fmla="*/ 284664 h 6858000"/>
              <a:gd name="connsiteX896" fmla="*/ 3646022 w 7472601"/>
              <a:gd name="connsiteY896" fmla="*/ 276711 h 6858000"/>
              <a:gd name="connsiteX897" fmla="*/ 3707943 w 7472601"/>
              <a:gd name="connsiteY897" fmla="*/ 65958 h 6858000"/>
              <a:gd name="connsiteX898" fmla="*/ 3721337 w 7472601"/>
              <a:gd name="connsiteY898" fmla="*/ 0 h 6858000"/>
              <a:gd name="connsiteX899" fmla="*/ 2867960 w 7472601"/>
              <a:gd name="connsiteY899" fmla="*/ 0 h 6858000"/>
              <a:gd name="connsiteX900" fmla="*/ 2926351 w 7472601"/>
              <a:gd name="connsiteY900" fmla="*/ 0 h 6858000"/>
              <a:gd name="connsiteX901" fmla="*/ 2902823 w 7472601"/>
              <a:gd name="connsiteY901" fmla="*/ 262929 h 6858000"/>
              <a:gd name="connsiteX902" fmla="*/ 2940663 w 7472601"/>
              <a:gd name="connsiteY902" fmla="*/ 140884 h 6858000"/>
              <a:gd name="connsiteX903" fmla="*/ 2947039 w 7472601"/>
              <a:gd name="connsiteY903" fmla="*/ 122524 h 6858000"/>
              <a:gd name="connsiteX904" fmla="*/ 2984316 w 7472601"/>
              <a:gd name="connsiteY904" fmla="*/ 0 h 6858000"/>
              <a:gd name="connsiteX905" fmla="*/ 3016114 w 7472601"/>
              <a:gd name="connsiteY905" fmla="*/ 0 h 6858000"/>
              <a:gd name="connsiteX906" fmla="*/ 2979949 w 7472601"/>
              <a:gd name="connsiteY906" fmla="*/ 119274 h 6858000"/>
              <a:gd name="connsiteX907" fmla="*/ 3023879 w 7472601"/>
              <a:gd name="connsiteY907" fmla="*/ 0 h 6858000"/>
              <a:gd name="connsiteX908" fmla="*/ 3105400 w 7472601"/>
              <a:gd name="connsiteY908" fmla="*/ 0 h 6858000"/>
              <a:gd name="connsiteX909" fmla="*/ 3094669 w 7472601"/>
              <a:gd name="connsiteY909" fmla="*/ 30308 h 6858000"/>
              <a:gd name="connsiteX910" fmla="*/ 2901945 w 7472601"/>
              <a:gd name="connsiteY910" fmla="*/ 466538 h 6858000"/>
              <a:gd name="connsiteX911" fmla="*/ 2815209 w 7472601"/>
              <a:gd name="connsiteY911" fmla="*/ 497361 h 6858000"/>
              <a:gd name="connsiteX912" fmla="*/ 2844845 w 7472601"/>
              <a:gd name="connsiteY912" fmla="*/ 127638 h 6858000"/>
              <a:gd name="connsiteX913" fmla="*/ 2867960 w 7472601"/>
              <a:gd name="connsiteY913" fmla="*/ 0 h 6858000"/>
              <a:gd name="connsiteX914" fmla="*/ 1057230 w 7472601"/>
              <a:gd name="connsiteY914" fmla="*/ 0 h 6858000"/>
              <a:gd name="connsiteX915" fmla="*/ 1111003 w 7472601"/>
              <a:gd name="connsiteY915" fmla="*/ 0 h 6858000"/>
              <a:gd name="connsiteX916" fmla="*/ 1125553 w 7472601"/>
              <a:gd name="connsiteY916" fmla="*/ 52588 h 6858000"/>
              <a:gd name="connsiteX917" fmla="*/ 1304276 w 7472601"/>
              <a:gd name="connsiteY917" fmla="*/ 476275 h 6858000"/>
              <a:gd name="connsiteX918" fmla="*/ 1492066 w 7472601"/>
              <a:gd name="connsiteY918" fmla="*/ 886333 h 6858000"/>
              <a:gd name="connsiteX919" fmla="*/ 1423698 w 7472601"/>
              <a:gd name="connsiteY919" fmla="*/ 710817 h 6858000"/>
              <a:gd name="connsiteX920" fmla="*/ 1357609 w 7472601"/>
              <a:gd name="connsiteY920" fmla="*/ 532892 h 6858000"/>
              <a:gd name="connsiteX921" fmla="*/ 1309550 w 7472601"/>
              <a:gd name="connsiteY921" fmla="*/ 374031 h 6858000"/>
              <a:gd name="connsiteX922" fmla="*/ 1193673 w 7472601"/>
              <a:gd name="connsiteY922" fmla="*/ 49533 h 6858000"/>
              <a:gd name="connsiteX923" fmla="*/ 1164391 w 7472601"/>
              <a:gd name="connsiteY923" fmla="*/ 0 h 6858000"/>
              <a:gd name="connsiteX924" fmla="*/ 1200666 w 7472601"/>
              <a:gd name="connsiteY924" fmla="*/ 0 h 6858000"/>
              <a:gd name="connsiteX925" fmla="*/ 1223408 w 7472601"/>
              <a:gd name="connsiteY925" fmla="*/ 38996 h 6858000"/>
              <a:gd name="connsiteX926" fmla="*/ 1339635 w 7472601"/>
              <a:gd name="connsiteY926" fmla="*/ 365517 h 6858000"/>
              <a:gd name="connsiteX927" fmla="*/ 1387469 w 7472601"/>
              <a:gd name="connsiteY927" fmla="*/ 523079 h 6858000"/>
              <a:gd name="connsiteX928" fmla="*/ 1452685 w 7472601"/>
              <a:gd name="connsiteY928" fmla="*/ 699806 h 6858000"/>
              <a:gd name="connsiteX929" fmla="*/ 1492092 w 7472601"/>
              <a:gd name="connsiteY929" fmla="*/ 800424 h 6858000"/>
              <a:gd name="connsiteX930" fmla="*/ 1455302 w 7472601"/>
              <a:gd name="connsiteY930" fmla="*/ 632913 h 6858000"/>
              <a:gd name="connsiteX931" fmla="*/ 1222336 w 7472601"/>
              <a:gd name="connsiteY931" fmla="*/ 9480 h 6858000"/>
              <a:gd name="connsiteX932" fmla="*/ 1214634 w 7472601"/>
              <a:gd name="connsiteY932" fmla="*/ 0 h 6858000"/>
              <a:gd name="connsiteX933" fmla="*/ 1289827 w 7472601"/>
              <a:gd name="connsiteY933" fmla="*/ 0 h 6858000"/>
              <a:gd name="connsiteX934" fmla="*/ 1321076 w 7472601"/>
              <a:gd name="connsiteY934" fmla="*/ 59722 h 6858000"/>
              <a:gd name="connsiteX935" fmla="*/ 1512579 w 7472601"/>
              <a:gd name="connsiteY935" fmla="*/ 626441 h 6858000"/>
              <a:gd name="connsiteX936" fmla="*/ 1506076 w 7472601"/>
              <a:gd name="connsiteY936" fmla="*/ 1089289 h 6858000"/>
              <a:gd name="connsiteX937" fmla="*/ 1486346 w 7472601"/>
              <a:gd name="connsiteY937" fmla="*/ 1079919 h 6858000"/>
              <a:gd name="connsiteX938" fmla="*/ 1070511 w 7472601"/>
              <a:gd name="connsiteY938" fmla="*/ 48609 h 6858000"/>
              <a:gd name="connsiteX939" fmla="*/ 1057230 w 7472601"/>
              <a:gd name="connsiteY939" fmla="*/ 0 h 6858000"/>
              <a:gd name="connsiteX940" fmla="*/ 43151 w 7472601"/>
              <a:gd name="connsiteY940" fmla="*/ 0 h 6858000"/>
              <a:gd name="connsiteX941" fmla="*/ 95283 w 7472601"/>
              <a:gd name="connsiteY941" fmla="*/ 0 h 6858000"/>
              <a:gd name="connsiteX942" fmla="*/ 300708 w 7472601"/>
              <a:gd name="connsiteY942" fmla="*/ 154571 h 6858000"/>
              <a:gd name="connsiteX943" fmla="*/ 530414 w 7472601"/>
              <a:gd name="connsiteY943" fmla="*/ 354673 h 6858000"/>
              <a:gd name="connsiteX944" fmla="*/ 333785 w 7472601"/>
              <a:gd name="connsiteY944" fmla="*/ 161564 h 6858000"/>
              <a:gd name="connsiteX945" fmla="*/ 147005 w 7472601"/>
              <a:gd name="connsiteY945" fmla="*/ 0 h 6858000"/>
              <a:gd name="connsiteX946" fmla="*/ 272509 w 7472601"/>
              <a:gd name="connsiteY946" fmla="*/ 0 h 6858000"/>
              <a:gd name="connsiteX947" fmla="*/ 326276 w 7472601"/>
              <a:gd name="connsiteY947" fmla="*/ 45847 h 6858000"/>
              <a:gd name="connsiteX948" fmla="*/ 823759 w 7472601"/>
              <a:gd name="connsiteY948" fmla="*/ 574145 h 6858000"/>
              <a:gd name="connsiteX949" fmla="*/ 811254 w 7472601"/>
              <a:gd name="connsiteY949" fmla="*/ 665546 h 6858000"/>
              <a:gd name="connsiteX950" fmla="*/ 154042 w 7472601"/>
              <a:gd name="connsiteY950" fmla="*/ 261522 h 6858000"/>
              <a:gd name="connsiteX951" fmla="*/ 13550 w 7472601"/>
              <a:gd name="connsiteY951" fmla="*/ 158423 h 6858000"/>
              <a:gd name="connsiteX952" fmla="*/ 0 w 7472601"/>
              <a:gd name="connsiteY952" fmla="*/ 146618 h 6858000"/>
              <a:gd name="connsiteX953" fmla="*/ 0 w 7472601"/>
              <a:gd name="connsiteY953" fmla="*/ 59161 h 6858000"/>
              <a:gd name="connsiteX954" fmla="*/ 45427 w 7472601"/>
              <a:gd name="connsiteY954" fmla="*/ 101078 h 6858000"/>
              <a:gd name="connsiteX955" fmla="*/ 630103 w 7472601"/>
              <a:gd name="connsiteY955" fmla="*/ 485885 h 6858000"/>
              <a:gd name="connsiteX956" fmla="*/ 532040 w 7472601"/>
              <a:gd name="connsiteY956" fmla="*/ 399359 h 6858000"/>
              <a:gd name="connsiteX957" fmla="*/ 517618 w 7472601"/>
              <a:gd name="connsiteY957" fmla="*/ 385726 h 6858000"/>
              <a:gd name="connsiteX958" fmla="*/ 285074 w 7472601"/>
              <a:gd name="connsiteY958" fmla="*/ 182755 h 6858000"/>
              <a:gd name="connsiteX959" fmla="*/ 43151 w 7472601"/>
              <a:gd name="connsiteY959" fmla="*/ 0 h 6858000"/>
              <a:gd name="connsiteX0" fmla="*/ 369702 w 7467663"/>
              <a:gd name="connsiteY0" fmla="*/ 6712169 h 6858000"/>
              <a:gd name="connsiteX1" fmla="*/ 366575 w 7467663"/>
              <a:gd name="connsiteY1" fmla="*/ 6715556 h 6858000"/>
              <a:gd name="connsiteX2" fmla="*/ 371637 w 7467663"/>
              <a:gd name="connsiteY2" fmla="*/ 6713954 h 6858000"/>
              <a:gd name="connsiteX3" fmla="*/ 369702 w 7467663"/>
              <a:gd name="connsiteY3" fmla="*/ 6712169 h 6858000"/>
              <a:gd name="connsiteX4" fmla="*/ 7088673 w 7467663"/>
              <a:gd name="connsiteY4" fmla="*/ 6610396 h 6858000"/>
              <a:gd name="connsiteX5" fmla="*/ 7440138 w 7467663"/>
              <a:gd name="connsiteY5" fmla="*/ 6622648 h 6858000"/>
              <a:gd name="connsiteX6" fmla="*/ 7467600 w 7467663"/>
              <a:gd name="connsiteY6" fmla="*/ 6628217 h 6858000"/>
              <a:gd name="connsiteX7" fmla="*/ 7467600 w 7467663"/>
              <a:gd name="connsiteY7" fmla="*/ 6668575 h 6858000"/>
              <a:gd name="connsiteX8" fmla="*/ 7392322 w 7467663"/>
              <a:gd name="connsiteY8" fmla="*/ 6658238 h 6858000"/>
              <a:gd name="connsiteX9" fmla="*/ 7467600 w 7467663"/>
              <a:gd name="connsiteY9" fmla="*/ 6683873 h 6858000"/>
              <a:gd name="connsiteX10" fmla="*/ 7467600 w 7467663"/>
              <a:gd name="connsiteY10" fmla="*/ 6714215 h 6858000"/>
              <a:gd name="connsiteX11" fmla="*/ 7447383 w 7467663"/>
              <a:gd name="connsiteY11" fmla="*/ 6707202 h 6858000"/>
              <a:gd name="connsiteX12" fmla="*/ 7289862 w 7467663"/>
              <a:gd name="connsiteY12" fmla="*/ 6659827 h 6858000"/>
              <a:gd name="connsiteX13" fmla="*/ 7434024 w 7467663"/>
              <a:gd name="connsiteY13" fmla="*/ 6722130 h 6858000"/>
              <a:gd name="connsiteX14" fmla="*/ 7467600 w 7467663"/>
              <a:gd name="connsiteY14" fmla="*/ 6736157 h 6858000"/>
              <a:gd name="connsiteX15" fmla="*/ 7467600 w 7467663"/>
              <a:gd name="connsiteY15" fmla="*/ 6767913 h 6858000"/>
              <a:gd name="connsiteX16" fmla="*/ 7392158 w 7467663"/>
              <a:gd name="connsiteY16" fmla="*/ 6771365 h 6858000"/>
              <a:gd name="connsiteX17" fmla="*/ 7467600 w 7467663"/>
              <a:gd name="connsiteY17" fmla="*/ 6805948 h 6858000"/>
              <a:gd name="connsiteX18" fmla="*/ 7467600 w 7467663"/>
              <a:gd name="connsiteY18" fmla="*/ 6831490 h 6858000"/>
              <a:gd name="connsiteX19" fmla="*/ 7410696 w 7467663"/>
              <a:gd name="connsiteY19" fmla="*/ 6803861 h 6858000"/>
              <a:gd name="connsiteX20" fmla="*/ 7088673 w 7467663"/>
              <a:gd name="connsiteY20" fmla="*/ 6610396 h 6858000"/>
              <a:gd name="connsiteX21" fmla="*/ 1019354 w 7467663"/>
              <a:gd name="connsiteY21" fmla="*/ 6315006 h 6858000"/>
              <a:gd name="connsiteX22" fmla="*/ 441046 w 7467663"/>
              <a:gd name="connsiteY22" fmla="*/ 6691153 h 6858000"/>
              <a:gd name="connsiteX23" fmla="*/ 1019354 w 7467663"/>
              <a:gd name="connsiteY23" fmla="*/ 6315006 h 6858000"/>
              <a:gd name="connsiteX24" fmla="*/ 991680 w 7467663"/>
              <a:gd name="connsiteY24" fmla="*/ 6298413 h 6858000"/>
              <a:gd name="connsiteX25" fmla="*/ 409060 w 7467663"/>
              <a:gd name="connsiteY25" fmla="*/ 6671470 h 6858000"/>
              <a:gd name="connsiteX26" fmla="*/ 991680 w 7467663"/>
              <a:gd name="connsiteY26" fmla="*/ 6298413 h 6858000"/>
              <a:gd name="connsiteX27" fmla="*/ 103333 w 7467663"/>
              <a:gd name="connsiteY27" fmla="*/ 5699602 h 6858000"/>
              <a:gd name="connsiteX28" fmla="*/ 233938 w 7467663"/>
              <a:gd name="connsiteY28" fmla="*/ 5809416 h 6858000"/>
              <a:gd name="connsiteX29" fmla="*/ 883580 w 7467663"/>
              <a:gd name="connsiteY29" fmla="*/ 6180710 h 6858000"/>
              <a:gd name="connsiteX30" fmla="*/ 487337 w 7467663"/>
              <a:gd name="connsiteY30" fmla="*/ 5950182 h 6858000"/>
              <a:gd name="connsiteX31" fmla="*/ 354051 w 7467663"/>
              <a:gd name="connsiteY31" fmla="*/ 5854912 h 6858000"/>
              <a:gd name="connsiteX32" fmla="*/ 195436 w 7467663"/>
              <a:gd name="connsiteY32" fmla="*/ 5755068 h 6858000"/>
              <a:gd name="connsiteX33" fmla="*/ 103333 w 7467663"/>
              <a:gd name="connsiteY33" fmla="*/ 5699602 h 6858000"/>
              <a:gd name="connsiteX34" fmla="*/ 5539432 w 7467663"/>
              <a:gd name="connsiteY34" fmla="*/ 5642928 h 6858000"/>
              <a:gd name="connsiteX35" fmla="*/ 5555462 w 7467663"/>
              <a:gd name="connsiteY35" fmla="*/ 5694454 h 6858000"/>
              <a:gd name="connsiteX36" fmla="*/ 5828270 w 7467663"/>
              <a:gd name="connsiteY36" fmla="*/ 6320663 h 6858000"/>
              <a:gd name="connsiteX37" fmla="*/ 5947416 w 7467663"/>
              <a:gd name="connsiteY37" fmla="*/ 6574846 h 6858000"/>
              <a:gd name="connsiteX38" fmla="*/ 5539432 w 7467663"/>
              <a:gd name="connsiteY38" fmla="*/ 5642928 h 6858000"/>
              <a:gd name="connsiteX39" fmla="*/ 51253 w 7467663"/>
              <a:gd name="connsiteY39" fmla="*/ 5631825 h 6858000"/>
              <a:gd name="connsiteX40" fmla="*/ 211622 w 7467663"/>
              <a:gd name="connsiteY40" fmla="*/ 5728803 h 6858000"/>
              <a:gd name="connsiteX41" fmla="*/ 371652 w 7467663"/>
              <a:gd name="connsiteY41" fmla="*/ 5829062 h 6858000"/>
              <a:gd name="connsiteX42" fmla="*/ 505903 w 7467663"/>
              <a:gd name="connsiteY42" fmla="*/ 5925221 h 6858000"/>
              <a:gd name="connsiteX43" fmla="*/ 899240 w 7467663"/>
              <a:gd name="connsiteY43" fmla="*/ 6153068 h 6858000"/>
              <a:gd name="connsiteX44" fmla="*/ 988114 w 7467663"/>
              <a:gd name="connsiteY44" fmla="*/ 6174204 h 6858000"/>
              <a:gd name="connsiteX45" fmla="*/ 845971 w 7467663"/>
              <a:gd name="connsiteY45" fmla="*/ 6067177 h 6858000"/>
              <a:gd name="connsiteX46" fmla="*/ 448057 w 7467663"/>
              <a:gd name="connsiteY46" fmla="*/ 5841376 h 6858000"/>
              <a:gd name="connsiteX47" fmla="*/ 51253 w 7467663"/>
              <a:gd name="connsiteY47" fmla="*/ 5631825 h 6858000"/>
              <a:gd name="connsiteX48" fmla="*/ 2606687 w 7467663"/>
              <a:gd name="connsiteY48" fmla="*/ 5630718 h 6858000"/>
              <a:gd name="connsiteX49" fmla="*/ 2645658 w 7467663"/>
              <a:gd name="connsiteY49" fmla="*/ 6640259 h 6858000"/>
              <a:gd name="connsiteX50" fmla="*/ 2606687 w 7467663"/>
              <a:gd name="connsiteY50" fmla="*/ 5630718 h 6858000"/>
              <a:gd name="connsiteX51" fmla="*/ 3642057 w 7467663"/>
              <a:gd name="connsiteY51" fmla="*/ 5573487 h 6858000"/>
              <a:gd name="connsiteX52" fmla="*/ 3632981 w 7467663"/>
              <a:gd name="connsiteY52" fmla="*/ 5579437 h 6858000"/>
              <a:gd name="connsiteX53" fmla="*/ 3382436 w 7467663"/>
              <a:gd name="connsiteY53" fmla="*/ 5952726 h 6858000"/>
              <a:gd name="connsiteX54" fmla="*/ 3191929 w 7467663"/>
              <a:gd name="connsiteY54" fmla="*/ 6662669 h 6858000"/>
              <a:gd name="connsiteX55" fmla="*/ 3369898 w 7467663"/>
              <a:gd name="connsiteY55" fmla="*/ 6081771 h 6858000"/>
              <a:gd name="connsiteX56" fmla="*/ 3642057 w 7467663"/>
              <a:gd name="connsiteY56" fmla="*/ 5573487 h 6858000"/>
              <a:gd name="connsiteX57" fmla="*/ 2650666 w 7467663"/>
              <a:gd name="connsiteY57" fmla="*/ 5530686 h 6858000"/>
              <a:gd name="connsiteX58" fmla="*/ 2650249 w 7467663"/>
              <a:gd name="connsiteY58" fmla="*/ 5532101 h 6858000"/>
              <a:gd name="connsiteX59" fmla="*/ 2663808 w 7467663"/>
              <a:gd name="connsiteY59" fmla="*/ 6535215 h 6858000"/>
              <a:gd name="connsiteX60" fmla="*/ 2665418 w 7467663"/>
              <a:gd name="connsiteY60" fmla="*/ 6132756 h 6858000"/>
              <a:gd name="connsiteX61" fmla="*/ 2650666 w 7467663"/>
              <a:gd name="connsiteY61" fmla="*/ 5530686 h 6858000"/>
              <a:gd name="connsiteX62" fmla="*/ 2680277 w 7467663"/>
              <a:gd name="connsiteY62" fmla="*/ 5479204 h 6858000"/>
              <a:gd name="connsiteX63" fmla="*/ 2678972 w 7467663"/>
              <a:gd name="connsiteY63" fmla="*/ 5481582 h 6858000"/>
              <a:gd name="connsiteX64" fmla="*/ 2696666 w 7467663"/>
              <a:gd name="connsiteY64" fmla="*/ 6133836 h 6858000"/>
              <a:gd name="connsiteX65" fmla="*/ 2695769 w 7467663"/>
              <a:gd name="connsiteY65" fmla="*/ 6390955 h 6858000"/>
              <a:gd name="connsiteX66" fmla="*/ 2739893 w 7467663"/>
              <a:gd name="connsiteY66" fmla="*/ 6108357 h 6858000"/>
              <a:gd name="connsiteX67" fmla="*/ 2680277 w 7467663"/>
              <a:gd name="connsiteY67" fmla="*/ 5479204 h 6858000"/>
              <a:gd name="connsiteX68" fmla="*/ 1132195 w 7467663"/>
              <a:gd name="connsiteY68" fmla="*/ 5467980 h 6858000"/>
              <a:gd name="connsiteX69" fmla="*/ 1679056 w 7467663"/>
              <a:gd name="connsiteY69" fmla="*/ 5516907 h 6858000"/>
              <a:gd name="connsiteX70" fmla="*/ 2128648 w 7467663"/>
              <a:gd name="connsiteY70" fmla="*/ 5474249 h 6858000"/>
              <a:gd name="connsiteX71" fmla="*/ 1825619 w 7467663"/>
              <a:gd name="connsiteY71" fmla="*/ 5478447 h 6858000"/>
              <a:gd name="connsiteX72" fmla="*/ 1737798 w 7467663"/>
              <a:gd name="connsiteY72" fmla="*/ 5483353 h 6858000"/>
              <a:gd name="connsiteX73" fmla="*/ 1132195 w 7467663"/>
              <a:gd name="connsiteY73" fmla="*/ 5467980 h 6858000"/>
              <a:gd name="connsiteX74" fmla="*/ 7454976 w 7467663"/>
              <a:gd name="connsiteY74" fmla="*/ 6318297 h 6858000"/>
              <a:gd name="connsiteX75" fmla="*/ 7467600 w 7467663"/>
              <a:gd name="connsiteY75" fmla="*/ 6163634 h 6858000"/>
              <a:gd name="connsiteX76" fmla="*/ 7448321 w 7467663"/>
              <a:gd name="connsiteY76" fmla="*/ 6190991 h 6858000"/>
              <a:gd name="connsiteX77" fmla="*/ 7467600 w 7467663"/>
              <a:gd name="connsiteY77" fmla="*/ 6221686 h 6858000"/>
              <a:gd name="connsiteX78" fmla="*/ 7467600 w 7467663"/>
              <a:gd name="connsiteY78" fmla="*/ 6334256 h 6858000"/>
              <a:gd name="connsiteX79" fmla="*/ 7454976 w 7467663"/>
              <a:gd name="connsiteY79" fmla="*/ 6318297 h 6858000"/>
              <a:gd name="connsiteX80" fmla="*/ 1456157 w 7467663"/>
              <a:gd name="connsiteY80" fmla="*/ 5371404 h 6858000"/>
              <a:gd name="connsiteX81" fmla="*/ 1244432 w 7467663"/>
              <a:gd name="connsiteY81" fmla="*/ 5385601 h 6858000"/>
              <a:gd name="connsiteX82" fmla="*/ 973990 w 7467663"/>
              <a:gd name="connsiteY82" fmla="*/ 5424940 h 6858000"/>
              <a:gd name="connsiteX83" fmla="*/ 1103809 w 7467663"/>
              <a:gd name="connsiteY83" fmla="*/ 5433720 h 6858000"/>
              <a:gd name="connsiteX84" fmla="*/ 1123454 w 7467663"/>
              <a:gd name="connsiteY84" fmla="*/ 5435727 h 6858000"/>
              <a:gd name="connsiteX85" fmla="*/ 1737017 w 7467663"/>
              <a:gd name="connsiteY85" fmla="*/ 5452183 h 6858000"/>
              <a:gd name="connsiteX86" fmla="*/ 1824397 w 7467663"/>
              <a:gd name="connsiteY86" fmla="*/ 5447757 h 6858000"/>
              <a:gd name="connsiteX87" fmla="*/ 2070059 w 7467663"/>
              <a:gd name="connsiteY87" fmla="*/ 5441660 h 6858000"/>
              <a:gd name="connsiteX88" fmla="*/ 1456157 w 7467663"/>
              <a:gd name="connsiteY88" fmla="*/ 5371404 h 6858000"/>
              <a:gd name="connsiteX89" fmla="*/ 4988186 w 7467663"/>
              <a:gd name="connsiteY89" fmla="*/ 5216467 h 6858000"/>
              <a:gd name="connsiteX90" fmla="*/ 4777334 w 7467663"/>
              <a:gd name="connsiteY90" fmla="*/ 5406072 h 6858000"/>
              <a:gd name="connsiteX91" fmla="*/ 4718341 w 7467663"/>
              <a:gd name="connsiteY91" fmla="*/ 5468043 h 6858000"/>
              <a:gd name="connsiteX92" fmla="*/ 4604655 w 7467663"/>
              <a:gd name="connsiteY92" fmla="*/ 5583434 h 6858000"/>
              <a:gd name="connsiteX93" fmla="*/ 4565074 w 7467663"/>
              <a:gd name="connsiteY93" fmla="*/ 5618550 h 6858000"/>
              <a:gd name="connsiteX94" fmla="*/ 4988186 w 7467663"/>
              <a:gd name="connsiteY94" fmla="*/ 5216467 h 6858000"/>
              <a:gd name="connsiteX95" fmla="*/ 4978032 w 7467663"/>
              <a:gd name="connsiteY95" fmla="*/ 5183809 h 6858000"/>
              <a:gd name="connsiteX96" fmla="*/ 4463413 w 7467663"/>
              <a:gd name="connsiteY96" fmla="*/ 5615162 h 6858000"/>
              <a:gd name="connsiteX97" fmla="*/ 4358134 w 7467663"/>
              <a:gd name="connsiteY97" fmla="*/ 5742791 h 6858000"/>
              <a:gd name="connsiteX98" fmla="*/ 4376219 w 7467663"/>
              <a:gd name="connsiteY98" fmla="*/ 5729027 h 6858000"/>
              <a:gd name="connsiteX99" fmla="*/ 4582340 w 7467663"/>
              <a:gd name="connsiteY99" fmla="*/ 5561037 h 6858000"/>
              <a:gd name="connsiteX100" fmla="*/ 4694684 w 7467663"/>
              <a:gd name="connsiteY100" fmla="*/ 5447098 h 6858000"/>
              <a:gd name="connsiteX101" fmla="*/ 4754123 w 7467663"/>
              <a:gd name="connsiteY101" fmla="*/ 5384643 h 6858000"/>
              <a:gd name="connsiteX102" fmla="*/ 4978032 w 7467663"/>
              <a:gd name="connsiteY102" fmla="*/ 5183809 h 6858000"/>
              <a:gd name="connsiteX103" fmla="*/ 1903353 w 7467663"/>
              <a:gd name="connsiteY103" fmla="*/ 5044827 h 6858000"/>
              <a:gd name="connsiteX104" fmla="*/ 1936931 w 7467663"/>
              <a:gd name="connsiteY104" fmla="*/ 5093954 h 6858000"/>
              <a:gd name="connsiteX105" fmla="*/ 2195868 w 7467663"/>
              <a:gd name="connsiteY105" fmla="*/ 5396574 h 6858000"/>
              <a:gd name="connsiteX106" fmla="*/ 2088852 w 7467663"/>
              <a:gd name="connsiteY106" fmla="*/ 5166123 h 6858000"/>
              <a:gd name="connsiteX107" fmla="*/ 1958241 w 7467663"/>
              <a:gd name="connsiteY107" fmla="*/ 5067955 h 6858000"/>
              <a:gd name="connsiteX108" fmla="*/ 1903353 w 7467663"/>
              <a:gd name="connsiteY108" fmla="*/ 5044827 h 6858000"/>
              <a:gd name="connsiteX109" fmla="*/ 1979378 w 7467663"/>
              <a:gd name="connsiteY109" fmla="*/ 4769504 h 6858000"/>
              <a:gd name="connsiteX110" fmla="*/ 2882120 w 7467663"/>
              <a:gd name="connsiteY110" fmla="*/ 5064547 h 6858000"/>
              <a:gd name="connsiteX111" fmla="*/ 2793103 w 7467663"/>
              <a:gd name="connsiteY111" fmla="*/ 5039699 h 6858000"/>
              <a:gd name="connsiteX112" fmla="*/ 2770041 w 7467663"/>
              <a:gd name="connsiteY112" fmla="*/ 5033634 h 6858000"/>
              <a:gd name="connsiteX113" fmla="*/ 1979378 w 7467663"/>
              <a:gd name="connsiteY113" fmla="*/ 4769504 h 6858000"/>
              <a:gd name="connsiteX114" fmla="*/ 1927410 w 7467663"/>
              <a:gd name="connsiteY114" fmla="*/ 4716164 h 6858000"/>
              <a:gd name="connsiteX115" fmla="*/ 1959587 w 7467663"/>
              <a:gd name="connsiteY115" fmla="*/ 4728849 h 6858000"/>
              <a:gd name="connsiteX116" fmla="*/ 2777707 w 7467663"/>
              <a:gd name="connsiteY116" fmla="*/ 5003991 h 6858000"/>
              <a:gd name="connsiteX117" fmla="*/ 2800768 w 7467663"/>
              <a:gd name="connsiteY117" fmla="*/ 5010056 h 6858000"/>
              <a:gd name="connsiteX118" fmla="*/ 2879408 w 7467663"/>
              <a:gd name="connsiteY118" fmla="*/ 5031590 h 6858000"/>
              <a:gd name="connsiteX119" fmla="*/ 2862295 w 7467663"/>
              <a:gd name="connsiteY119" fmla="*/ 5022958 h 6858000"/>
              <a:gd name="connsiteX120" fmla="*/ 2813343 w 7467663"/>
              <a:gd name="connsiteY120" fmla="*/ 4998369 h 6858000"/>
              <a:gd name="connsiteX121" fmla="*/ 2646245 w 7467663"/>
              <a:gd name="connsiteY121" fmla="*/ 4930999 h 6858000"/>
              <a:gd name="connsiteX122" fmla="*/ 1999243 w 7467663"/>
              <a:gd name="connsiteY122" fmla="*/ 4730524 h 6858000"/>
              <a:gd name="connsiteX123" fmla="*/ 1979527 w 7467663"/>
              <a:gd name="connsiteY123" fmla="*/ 4726651 h 6858000"/>
              <a:gd name="connsiteX124" fmla="*/ 1927410 w 7467663"/>
              <a:gd name="connsiteY124" fmla="*/ 4716164 h 6858000"/>
              <a:gd name="connsiteX125" fmla="*/ 1997014 w 7467663"/>
              <a:gd name="connsiteY125" fmla="*/ 4698007 h 6858000"/>
              <a:gd name="connsiteX126" fmla="*/ 2005458 w 7467663"/>
              <a:gd name="connsiteY126" fmla="*/ 4699540 h 6858000"/>
              <a:gd name="connsiteX127" fmla="*/ 2657186 w 7467663"/>
              <a:gd name="connsiteY127" fmla="*/ 4901687 h 6858000"/>
              <a:gd name="connsiteX128" fmla="*/ 2826662 w 7467663"/>
              <a:gd name="connsiteY128" fmla="*/ 4970362 h 6858000"/>
              <a:gd name="connsiteX129" fmla="*/ 2876100 w 7467663"/>
              <a:gd name="connsiteY129" fmla="*/ 4995397 h 6858000"/>
              <a:gd name="connsiteX130" fmla="*/ 3042600 w 7467663"/>
              <a:gd name="connsiteY130" fmla="*/ 5059532 h 6858000"/>
              <a:gd name="connsiteX131" fmla="*/ 1997014 w 7467663"/>
              <a:gd name="connsiteY131" fmla="*/ 4698007 h 6858000"/>
              <a:gd name="connsiteX132" fmla="*/ 2305292 w 7467663"/>
              <a:gd name="connsiteY132" fmla="*/ 4219492 h 6858000"/>
              <a:gd name="connsiteX133" fmla="*/ 3360922 w 7467663"/>
              <a:gd name="connsiteY133" fmla="*/ 4529373 h 6858000"/>
              <a:gd name="connsiteX134" fmla="*/ 3492420 w 7467663"/>
              <a:gd name="connsiteY134" fmla="*/ 4510145 h 6858000"/>
              <a:gd name="connsiteX135" fmla="*/ 3364086 w 7467663"/>
              <a:gd name="connsiteY135" fmla="*/ 4480340 h 6858000"/>
              <a:gd name="connsiteX136" fmla="*/ 3225818 w 7467663"/>
              <a:gd name="connsiteY136" fmla="*/ 4411822 h 6858000"/>
              <a:gd name="connsiteX137" fmla="*/ 3129696 w 7467663"/>
              <a:gd name="connsiteY137" fmla="*/ 4360704 h 6858000"/>
              <a:gd name="connsiteX138" fmla="*/ 2814545 w 7467663"/>
              <a:gd name="connsiteY138" fmla="*/ 4282955 h 6858000"/>
              <a:gd name="connsiteX139" fmla="*/ 2305292 w 7467663"/>
              <a:gd name="connsiteY139" fmla="*/ 4219492 h 6858000"/>
              <a:gd name="connsiteX140" fmla="*/ 2626982 w 7467663"/>
              <a:gd name="connsiteY140" fmla="*/ 4206450 h 6858000"/>
              <a:gd name="connsiteX141" fmla="*/ 2490617 w 7467663"/>
              <a:gd name="connsiteY141" fmla="*/ 4206951 h 6858000"/>
              <a:gd name="connsiteX142" fmla="*/ 2819869 w 7467663"/>
              <a:gd name="connsiteY142" fmla="*/ 4252936 h 6858000"/>
              <a:gd name="connsiteX143" fmla="*/ 3143018 w 7467663"/>
              <a:gd name="connsiteY143" fmla="*/ 4332698 h 6858000"/>
              <a:gd name="connsiteX144" fmla="*/ 3241520 w 7467663"/>
              <a:gd name="connsiteY144" fmla="*/ 4385112 h 6858000"/>
              <a:gd name="connsiteX145" fmla="*/ 3374575 w 7467663"/>
              <a:gd name="connsiteY145" fmla="*/ 4451517 h 6858000"/>
              <a:gd name="connsiteX146" fmla="*/ 3505221 w 7467663"/>
              <a:gd name="connsiteY146" fmla="*/ 4480757 h 6858000"/>
              <a:gd name="connsiteX147" fmla="*/ 2626982 w 7467663"/>
              <a:gd name="connsiteY147" fmla="*/ 4206450 h 6858000"/>
              <a:gd name="connsiteX148" fmla="*/ 1310106 w 7467663"/>
              <a:gd name="connsiteY148" fmla="*/ 3943217 h 6858000"/>
              <a:gd name="connsiteX149" fmla="*/ 854994 w 7467663"/>
              <a:gd name="connsiteY149" fmla="*/ 4399136 h 6858000"/>
              <a:gd name="connsiteX150" fmla="*/ 742462 w 7467663"/>
              <a:gd name="connsiteY150" fmla="*/ 4594648 h 6858000"/>
              <a:gd name="connsiteX151" fmla="*/ 820602 w 7467663"/>
              <a:gd name="connsiteY151" fmla="*/ 4485915 h 6858000"/>
              <a:gd name="connsiteX152" fmla="*/ 878295 w 7467663"/>
              <a:gd name="connsiteY152" fmla="*/ 4403594 h 6858000"/>
              <a:gd name="connsiteX153" fmla="*/ 1240607 w 7467663"/>
              <a:gd name="connsiteY153" fmla="*/ 4010401 h 6858000"/>
              <a:gd name="connsiteX154" fmla="*/ 1310106 w 7467663"/>
              <a:gd name="connsiteY154" fmla="*/ 3943217 h 6858000"/>
              <a:gd name="connsiteX155" fmla="*/ 1423113 w 7467663"/>
              <a:gd name="connsiteY155" fmla="*/ 3874565 h 6858000"/>
              <a:gd name="connsiteX156" fmla="*/ 1260565 w 7467663"/>
              <a:gd name="connsiteY156" fmla="*/ 4031982 h 6858000"/>
              <a:gd name="connsiteX157" fmla="*/ 901900 w 7467663"/>
              <a:gd name="connsiteY157" fmla="*/ 4421236 h 6858000"/>
              <a:gd name="connsiteX158" fmla="*/ 845044 w 7467663"/>
              <a:gd name="connsiteY158" fmla="*/ 4502436 h 6858000"/>
              <a:gd name="connsiteX159" fmla="*/ 685926 w 7467663"/>
              <a:gd name="connsiteY159" fmla="*/ 4703069 h 6858000"/>
              <a:gd name="connsiteX160" fmla="*/ 684248 w 7467663"/>
              <a:gd name="connsiteY160" fmla="*/ 4706721 h 6858000"/>
              <a:gd name="connsiteX161" fmla="*/ 1423113 w 7467663"/>
              <a:gd name="connsiteY161" fmla="*/ 3874565 h 6858000"/>
              <a:gd name="connsiteX162" fmla="*/ 3316479 w 7467663"/>
              <a:gd name="connsiteY162" fmla="*/ 3872136 h 6858000"/>
              <a:gd name="connsiteX163" fmla="*/ 3546806 w 7467663"/>
              <a:gd name="connsiteY163" fmla="*/ 4356139 h 6858000"/>
              <a:gd name="connsiteX164" fmla="*/ 3364433 w 7467663"/>
              <a:gd name="connsiteY164" fmla="*/ 3953121 h 6858000"/>
              <a:gd name="connsiteX165" fmla="*/ 3316479 w 7467663"/>
              <a:gd name="connsiteY165" fmla="*/ 3872136 h 6858000"/>
              <a:gd name="connsiteX166" fmla="*/ 3291335 w 7467663"/>
              <a:gd name="connsiteY166" fmla="*/ 3767420 h 6858000"/>
              <a:gd name="connsiteX167" fmla="*/ 3390805 w 7467663"/>
              <a:gd name="connsiteY167" fmla="*/ 3937163 h 6858000"/>
              <a:gd name="connsiteX168" fmla="*/ 3579062 w 7467663"/>
              <a:gd name="connsiteY168" fmla="*/ 4359040 h 6858000"/>
              <a:gd name="connsiteX169" fmla="*/ 3467355 w 7467663"/>
              <a:gd name="connsiteY169" fmla="*/ 3988130 h 6858000"/>
              <a:gd name="connsiteX170" fmla="*/ 3310753 w 7467663"/>
              <a:gd name="connsiteY170" fmla="*/ 3787140 h 6858000"/>
              <a:gd name="connsiteX171" fmla="*/ 3291335 w 7467663"/>
              <a:gd name="connsiteY171" fmla="*/ 3767420 h 6858000"/>
              <a:gd name="connsiteX172" fmla="*/ 1635889 w 7467663"/>
              <a:gd name="connsiteY172" fmla="*/ 3709494 h 6858000"/>
              <a:gd name="connsiteX173" fmla="*/ 1634800 w 7467663"/>
              <a:gd name="connsiteY173" fmla="*/ 3731111 h 6858000"/>
              <a:gd name="connsiteX174" fmla="*/ 1635889 w 7467663"/>
              <a:gd name="connsiteY174" fmla="*/ 3709494 h 6858000"/>
              <a:gd name="connsiteX175" fmla="*/ 1510397 w 7467663"/>
              <a:gd name="connsiteY175" fmla="*/ 3684705 h 6858000"/>
              <a:gd name="connsiteX176" fmla="*/ 1146550 w 7467663"/>
              <a:gd name="connsiteY176" fmla="*/ 3802012 h 6858000"/>
              <a:gd name="connsiteX177" fmla="*/ 698834 w 7467663"/>
              <a:gd name="connsiteY177" fmla="*/ 3952272 h 6858000"/>
              <a:gd name="connsiteX178" fmla="*/ 34256 w 7467663"/>
              <a:gd name="connsiteY178" fmla="*/ 4347603 h 6858000"/>
              <a:gd name="connsiteX179" fmla="*/ 527241 w 7467663"/>
              <a:gd name="connsiteY179" fmla="*/ 4065078 h 6858000"/>
              <a:gd name="connsiteX180" fmla="*/ 1510397 w 7467663"/>
              <a:gd name="connsiteY180" fmla="*/ 3684705 h 6858000"/>
              <a:gd name="connsiteX181" fmla="*/ 1313114 w 7467663"/>
              <a:gd name="connsiteY181" fmla="*/ 3655216 h 6858000"/>
              <a:gd name="connsiteX182" fmla="*/ 1109304 w 7467663"/>
              <a:gd name="connsiteY182" fmla="*/ 3669030 h 6858000"/>
              <a:gd name="connsiteX183" fmla="*/ 8129 w 7467663"/>
              <a:gd name="connsiteY183" fmla="*/ 4330519 h 6858000"/>
              <a:gd name="connsiteX184" fmla="*/ 687572 w 7467663"/>
              <a:gd name="connsiteY184" fmla="*/ 3925629 h 6858000"/>
              <a:gd name="connsiteX185" fmla="*/ 1138365 w 7467663"/>
              <a:gd name="connsiteY185" fmla="*/ 3774515 h 6858000"/>
              <a:gd name="connsiteX186" fmla="*/ 1505579 w 7467663"/>
              <a:gd name="connsiteY186" fmla="*/ 3655526 h 6858000"/>
              <a:gd name="connsiteX187" fmla="*/ 1313114 w 7467663"/>
              <a:gd name="connsiteY187" fmla="*/ 3655216 h 6858000"/>
              <a:gd name="connsiteX188" fmla="*/ 3655073 w 7467663"/>
              <a:gd name="connsiteY188" fmla="*/ 3650884 h 6858000"/>
              <a:gd name="connsiteX189" fmla="*/ 3989938 w 7467663"/>
              <a:gd name="connsiteY189" fmla="*/ 3991685 h 6858000"/>
              <a:gd name="connsiteX190" fmla="*/ 4393907 w 7467663"/>
              <a:gd name="connsiteY190" fmla="*/ 4261258 h 6858000"/>
              <a:gd name="connsiteX191" fmla="*/ 4648051 w 7467663"/>
              <a:gd name="connsiteY191" fmla="*/ 4374051 h 6858000"/>
              <a:gd name="connsiteX192" fmla="*/ 4383389 w 7467663"/>
              <a:gd name="connsiteY192" fmla="*/ 4184369 h 6858000"/>
              <a:gd name="connsiteX193" fmla="*/ 4165508 w 7467663"/>
              <a:gd name="connsiteY193" fmla="*/ 4035196 h 6858000"/>
              <a:gd name="connsiteX194" fmla="*/ 4068162 w 7467663"/>
              <a:gd name="connsiteY194" fmla="*/ 3953394 h 6858000"/>
              <a:gd name="connsiteX195" fmla="*/ 3981416 w 7467663"/>
              <a:gd name="connsiteY195" fmla="*/ 3880482 h 6858000"/>
              <a:gd name="connsiteX196" fmla="*/ 3800147 w 7467663"/>
              <a:gd name="connsiteY196" fmla="*/ 3749872 h 6858000"/>
              <a:gd name="connsiteX197" fmla="*/ 3655073 w 7467663"/>
              <a:gd name="connsiteY197" fmla="*/ 3650884 h 6858000"/>
              <a:gd name="connsiteX198" fmla="*/ 3670252 w 7467663"/>
              <a:gd name="connsiteY198" fmla="*/ 3622798 h 6858000"/>
              <a:gd name="connsiteX199" fmla="*/ 3817258 w 7467663"/>
              <a:gd name="connsiteY199" fmla="*/ 3723577 h 6858000"/>
              <a:gd name="connsiteX200" fmla="*/ 4000461 w 7467663"/>
              <a:gd name="connsiteY200" fmla="*/ 3855966 h 6858000"/>
              <a:gd name="connsiteX201" fmla="*/ 4088180 w 7467663"/>
              <a:gd name="connsiteY201" fmla="*/ 3929774 h 6858000"/>
              <a:gd name="connsiteX202" fmla="*/ 4184555 w 7467663"/>
              <a:gd name="connsiteY202" fmla="*/ 4010683 h 6858000"/>
              <a:gd name="connsiteX203" fmla="*/ 4399563 w 7467663"/>
              <a:gd name="connsiteY203" fmla="*/ 4158106 h 6858000"/>
              <a:gd name="connsiteX204" fmla="*/ 4684469 w 7467663"/>
              <a:gd name="connsiteY204" fmla="*/ 4364680 h 6858000"/>
              <a:gd name="connsiteX205" fmla="*/ 4690271 w 7467663"/>
              <a:gd name="connsiteY205" fmla="*/ 4370034 h 6858000"/>
              <a:gd name="connsiteX206" fmla="*/ 4136093 w 7467663"/>
              <a:gd name="connsiteY206" fmla="*/ 3858466 h 6858000"/>
              <a:gd name="connsiteX207" fmla="*/ 3670252 w 7467663"/>
              <a:gd name="connsiteY207" fmla="*/ 3622798 h 6858000"/>
              <a:gd name="connsiteX208" fmla="*/ 4440129 w 7467663"/>
              <a:gd name="connsiteY208" fmla="*/ 3448571 h 6858000"/>
              <a:gd name="connsiteX209" fmla="*/ 4856525 w 7467663"/>
              <a:gd name="connsiteY209" fmla="*/ 3915351 h 6858000"/>
              <a:gd name="connsiteX210" fmla="*/ 5059055 w 7467663"/>
              <a:gd name="connsiteY210" fmla="*/ 4108918 h 6858000"/>
              <a:gd name="connsiteX211" fmla="*/ 5290070 w 7467663"/>
              <a:gd name="connsiteY211" fmla="*/ 4263619 h 6858000"/>
              <a:gd name="connsiteX212" fmla="*/ 4834991 w 7467663"/>
              <a:gd name="connsiteY212" fmla="*/ 3830985 h 6858000"/>
              <a:gd name="connsiteX213" fmla="*/ 4440129 w 7467663"/>
              <a:gd name="connsiteY213" fmla="*/ 3448571 h 6858000"/>
              <a:gd name="connsiteX214" fmla="*/ 4441737 w 7467663"/>
              <a:gd name="connsiteY214" fmla="*/ 3399734 h 6858000"/>
              <a:gd name="connsiteX215" fmla="*/ 4431236 w 7467663"/>
              <a:gd name="connsiteY215" fmla="*/ 3400954 h 6858000"/>
              <a:gd name="connsiteX216" fmla="*/ 4557150 w 7467663"/>
              <a:gd name="connsiteY216" fmla="*/ 3510023 h 6858000"/>
              <a:gd name="connsiteX217" fmla="*/ 4856936 w 7467663"/>
              <a:gd name="connsiteY217" fmla="*/ 3809146 h 6858000"/>
              <a:gd name="connsiteX218" fmla="*/ 5111996 w 7467663"/>
              <a:gd name="connsiteY218" fmla="*/ 4065759 h 6858000"/>
              <a:gd name="connsiteX219" fmla="*/ 5388878 w 7467663"/>
              <a:gd name="connsiteY219" fmla="*/ 4300185 h 6858000"/>
              <a:gd name="connsiteX220" fmla="*/ 5425556 w 7467663"/>
              <a:gd name="connsiteY220" fmla="*/ 4308967 h 6858000"/>
              <a:gd name="connsiteX221" fmla="*/ 4943646 w 7467663"/>
              <a:gd name="connsiteY221" fmla="*/ 3822916 h 6858000"/>
              <a:gd name="connsiteX222" fmla="*/ 4594837 w 7467663"/>
              <a:gd name="connsiteY222" fmla="*/ 3532274 h 6858000"/>
              <a:gd name="connsiteX223" fmla="*/ 4441737 w 7467663"/>
              <a:gd name="connsiteY223" fmla="*/ 3399734 h 6858000"/>
              <a:gd name="connsiteX224" fmla="*/ 5425834 w 7467663"/>
              <a:gd name="connsiteY224" fmla="*/ 3162785 h 6858000"/>
              <a:gd name="connsiteX225" fmla="*/ 5401644 w 7467663"/>
              <a:gd name="connsiteY225" fmla="*/ 3617847 h 6858000"/>
              <a:gd name="connsiteX226" fmla="*/ 5467256 w 7467663"/>
              <a:gd name="connsiteY226" fmla="*/ 4175494 h 6858000"/>
              <a:gd name="connsiteX227" fmla="*/ 5448069 w 7467663"/>
              <a:gd name="connsiteY227" fmla="*/ 3567554 h 6858000"/>
              <a:gd name="connsiteX228" fmla="*/ 5425834 w 7467663"/>
              <a:gd name="connsiteY228" fmla="*/ 3162785 h 6858000"/>
              <a:gd name="connsiteX229" fmla="*/ 1318687 w 7467663"/>
              <a:gd name="connsiteY229" fmla="*/ 3113840 h 6858000"/>
              <a:gd name="connsiteX230" fmla="*/ 1066793 w 7467663"/>
              <a:gd name="connsiteY230" fmla="*/ 3212171 h 6858000"/>
              <a:gd name="connsiteX231" fmla="*/ 993319 w 7467663"/>
              <a:gd name="connsiteY231" fmla="*/ 3247648 h 6858000"/>
              <a:gd name="connsiteX232" fmla="*/ 853081 w 7467663"/>
              <a:gd name="connsiteY232" fmla="*/ 3312410 h 6858000"/>
              <a:gd name="connsiteX233" fmla="*/ 805957 w 7467663"/>
              <a:gd name="connsiteY233" fmla="*/ 3330443 h 6858000"/>
              <a:gd name="connsiteX234" fmla="*/ 1318687 w 7467663"/>
              <a:gd name="connsiteY234" fmla="*/ 3113840 h 6858000"/>
              <a:gd name="connsiteX235" fmla="*/ 5453702 w 7467663"/>
              <a:gd name="connsiteY235" fmla="*/ 3090882 h 6858000"/>
              <a:gd name="connsiteX236" fmla="*/ 5480135 w 7467663"/>
              <a:gd name="connsiteY236" fmla="*/ 3565802 h 6858000"/>
              <a:gd name="connsiteX237" fmla="*/ 5499023 w 7467663"/>
              <a:gd name="connsiteY237" fmla="*/ 4166310 h 6858000"/>
              <a:gd name="connsiteX238" fmla="*/ 5547022 w 7467663"/>
              <a:gd name="connsiteY238" fmla="*/ 3607838 h 6858000"/>
              <a:gd name="connsiteX239" fmla="*/ 5515964 w 7467663"/>
              <a:gd name="connsiteY239" fmla="*/ 3378541 h 6858000"/>
              <a:gd name="connsiteX240" fmla="*/ 5453702 w 7467663"/>
              <a:gd name="connsiteY240" fmla="*/ 3090882 h 6858000"/>
              <a:gd name="connsiteX241" fmla="*/ 1238695 w 7467663"/>
              <a:gd name="connsiteY241" fmla="*/ 3076820 h 6858000"/>
              <a:gd name="connsiteX242" fmla="*/ 716371 w 7467663"/>
              <a:gd name="connsiteY242" fmla="*/ 3293249 h 6858000"/>
              <a:gd name="connsiteX243" fmla="*/ 579522 w 7467663"/>
              <a:gd name="connsiteY243" fmla="*/ 3371759 h 6858000"/>
              <a:gd name="connsiteX244" fmla="*/ 600288 w 7467663"/>
              <a:gd name="connsiteY244" fmla="*/ 3365555 h 6858000"/>
              <a:gd name="connsiteX245" fmla="*/ 840692 w 7467663"/>
              <a:gd name="connsiteY245" fmla="*/ 3284921 h 6858000"/>
              <a:gd name="connsiteX246" fmla="*/ 979248 w 7467663"/>
              <a:gd name="connsiteY246" fmla="*/ 3221003 h 6858000"/>
              <a:gd name="connsiteX247" fmla="*/ 1053282 w 7467663"/>
              <a:gd name="connsiteY247" fmla="*/ 3185247 h 6858000"/>
              <a:gd name="connsiteX248" fmla="*/ 1320603 w 7467663"/>
              <a:gd name="connsiteY248" fmla="*/ 3081281 h 6858000"/>
              <a:gd name="connsiteX249" fmla="*/ 1238695 w 7467663"/>
              <a:gd name="connsiteY249" fmla="*/ 3076820 h 6858000"/>
              <a:gd name="connsiteX250" fmla="*/ 5425627 w 7467663"/>
              <a:gd name="connsiteY250" fmla="*/ 2954192 h 6858000"/>
              <a:gd name="connsiteX251" fmla="*/ 5470770 w 7467663"/>
              <a:gd name="connsiteY251" fmla="*/ 3005435 h 6858000"/>
              <a:gd name="connsiteX252" fmla="*/ 5519779 w 7467663"/>
              <a:gd name="connsiteY252" fmla="*/ 4359223 h 6858000"/>
              <a:gd name="connsiteX253" fmla="*/ 5520293 w 7467663"/>
              <a:gd name="connsiteY253" fmla="*/ 4360602 h 6858000"/>
              <a:gd name="connsiteX254" fmla="*/ 5767221 w 7467663"/>
              <a:gd name="connsiteY254" fmla="*/ 4665564 h 6858000"/>
              <a:gd name="connsiteX255" fmla="*/ 6937169 w 7467663"/>
              <a:gd name="connsiteY255" fmla="*/ 4815941 h 6858000"/>
              <a:gd name="connsiteX256" fmla="*/ 6953922 w 7467663"/>
              <a:gd name="connsiteY256" fmla="*/ 4890068 h 6858000"/>
              <a:gd name="connsiteX257" fmla="*/ 6071359 w 7467663"/>
              <a:gd name="connsiteY257" fmla="*/ 4770770 h 6858000"/>
              <a:gd name="connsiteX258" fmla="*/ 6038839 w 7467663"/>
              <a:gd name="connsiteY258" fmla="*/ 4764474 h 6858000"/>
              <a:gd name="connsiteX259" fmla="*/ 6038706 w 7467663"/>
              <a:gd name="connsiteY259" fmla="*/ 4763847 h 6858000"/>
              <a:gd name="connsiteX260" fmla="*/ 6037784 w 7467663"/>
              <a:gd name="connsiteY260" fmla="*/ 4764270 h 6858000"/>
              <a:gd name="connsiteX261" fmla="*/ 6038839 w 7467663"/>
              <a:gd name="connsiteY261" fmla="*/ 4764474 h 6858000"/>
              <a:gd name="connsiteX262" fmla="*/ 6040338 w 7467663"/>
              <a:gd name="connsiteY262" fmla="*/ 4771418 h 6858000"/>
              <a:gd name="connsiteX263" fmla="*/ 6024488 w 7467663"/>
              <a:gd name="connsiteY263" fmla="*/ 4809903 h 6858000"/>
              <a:gd name="connsiteX264" fmla="*/ 5599771 w 7467663"/>
              <a:gd name="connsiteY264" fmla="*/ 5509652 h 6858000"/>
              <a:gd name="connsiteX265" fmla="*/ 5548843 w 7467663"/>
              <a:gd name="connsiteY265" fmla="*/ 5563845 h 6858000"/>
              <a:gd name="connsiteX266" fmla="*/ 5940952 w 7467663"/>
              <a:gd name="connsiteY266" fmla="*/ 6250028 h 6858000"/>
              <a:gd name="connsiteX267" fmla="*/ 6043441 w 7467663"/>
              <a:gd name="connsiteY267" fmla="*/ 6665847 h 6858000"/>
              <a:gd name="connsiteX268" fmla="*/ 6093432 w 7467663"/>
              <a:gd name="connsiteY268" fmla="*/ 6858000 h 6858000"/>
              <a:gd name="connsiteX269" fmla="*/ 6034344 w 7467663"/>
              <a:gd name="connsiteY269" fmla="*/ 6858000 h 6858000"/>
              <a:gd name="connsiteX270" fmla="*/ 6026679 w 7467663"/>
              <a:gd name="connsiteY270" fmla="*/ 6836959 h 6858000"/>
              <a:gd name="connsiteX271" fmla="*/ 5800441 w 7467663"/>
              <a:gd name="connsiteY271" fmla="*/ 6335286 h 6858000"/>
              <a:gd name="connsiteX272" fmla="*/ 5526562 w 7467663"/>
              <a:gd name="connsiteY272" fmla="*/ 5705388 h 6858000"/>
              <a:gd name="connsiteX273" fmla="*/ 5519640 w 7467663"/>
              <a:gd name="connsiteY273" fmla="*/ 5683774 h 6858000"/>
              <a:gd name="connsiteX274" fmla="*/ 5844559 w 7467663"/>
              <a:gd name="connsiteY274" fmla="*/ 6553349 h 6858000"/>
              <a:gd name="connsiteX275" fmla="*/ 5975994 w 7467663"/>
              <a:gd name="connsiteY275" fmla="*/ 6858000 h 6858000"/>
              <a:gd name="connsiteX276" fmla="*/ 5898547 w 7467663"/>
              <a:gd name="connsiteY276" fmla="*/ 6858000 h 6858000"/>
              <a:gd name="connsiteX277" fmla="*/ 5682041 w 7467663"/>
              <a:gd name="connsiteY277" fmla="*/ 6355860 h 6858000"/>
              <a:gd name="connsiteX278" fmla="*/ 5461758 w 7467663"/>
              <a:gd name="connsiteY278" fmla="*/ 5820220 h 6858000"/>
              <a:gd name="connsiteX279" fmla="*/ 5237282 w 7467663"/>
              <a:gd name="connsiteY279" fmla="*/ 6579086 h 6858000"/>
              <a:gd name="connsiteX280" fmla="*/ 5115009 w 7467663"/>
              <a:gd name="connsiteY280" fmla="*/ 6858000 h 6858000"/>
              <a:gd name="connsiteX281" fmla="*/ 5028074 w 7467663"/>
              <a:gd name="connsiteY281" fmla="*/ 6858000 h 6858000"/>
              <a:gd name="connsiteX282" fmla="*/ 5079508 w 7467663"/>
              <a:gd name="connsiteY282" fmla="*/ 6749074 h 6858000"/>
              <a:gd name="connsiteX283" fmla="*/ 5371846 w 7467663"/>
              <a:gd name="connsiteY283" fmla="*/ 5924413 h 6858000"/>
              <a:gd name="connsiteX284" fmla="*/ 5270512 w 7467663"/>
              <a:gd name="connsiteY284" fmla="*/ 6138975 h 6858000"/>
              <a:gd name="connsiteX285" fmla="*/ 5062409 w 7467663"/>
              <a:gd name="connsiteY285" fmla="*/ 6653544 h 6858000"/>
              <a:gd name="connsiteX286" fmla="*/ 5036628 w 7467663"/>
              <a:gd name="connsiteY286" fmla="*/ 6754247 h 6858000"/>
              <a:gd name="connsiteX287" fmla="*/ 5009112 w 7467663"/>
              <a:gd name="connsiteY287" fmla="*/ 6858000 h 6858000"/>
              <a:gd name="connsiteX288" fmla="*/ 4976679 w 7467663"/>
              <a:gd name="connsiteY288" fmla="*/ 6858000 h 6858000"/>
              <a:gd name="connsiteX289" fmla="*/ 5006537 w 7467663"/>
              <a:gd name="connsiteY289" fmla="*/ 6747068 h 6858000"/>
              <a:gd name="connsiteX290" fmla="*/ 5032723 w 7467663"/>
              <a:gd name="connsiteY290" fmla="*/ 6644957 h 6858000"/>
              <a:gd name="connsiteX291" fmla="*/ 5242949 w 7467663"/>
              <a:gd name="connsiteY291" fmla="*/ 6125175 h 6858000"/>
              <a:gd name="connsiteX292" fmla="*/ 5286321 w 7467663"/>
              <a:gd name="connsiteY292" fmla="*/ 6033555 h 6858000"/>
              <a:gd name="connsiteX293" fmla="*/ 5008210 w 7467663"/>
              <a:gd name="connsiteY293" fmla="*/ 6649194 h 6858000"/>
              <a:gd name="connsiteX294" fmla="*/ 4986321 w 7467663"/>
              <a:gd name="connsiteY294" fmla="*/ 6765687 h 6858000"/>
              <a:gd name="connsiteX295" fmla="*/ 4973474 w 7467663"/>
              <a:gd name="connsiteY295" fmla="*/ 6858000 h 6858000"/>
              <a:gd name="connsiteX296" fmla="*/ 4907178 w 7467663"/>
              <a:gd name="connsiteY296" fmla="*/ 6858000 h 6858000"/>
              <a:gd name="connsiteX297" fmla="*/ 4910810 w 7467663"/>
              <a:gd name="connsiteY297" fmla="*/ 6829660 h 6858000"/>
              <a:gd name="connsiteX298" fmla="*/ 4987461 w 7467663"/>
              <a:gd name="connsiteY298" fmla="*/ 6432994 h 6858000"/>
              <a:gd name="connsiteX299" fmla="*/ 5179262 w 7467663"/>
              <a:gd name="connsiteY299" fmla="*/ 6035044 h 6858000"/>
              <a:gd name="connsiteX300" fmla="*/ 4689678 w 7467663"/>
              <a:gd name="connsiteY300" fmla="*/ 6440241 h 6858000"/>
              <a:gd name="connsiteX301" fmla="*/ 4477543 w 7467663"/>
              <a:gd name="connsiteY301" fmla="*/ 6674836 h 6858000"/>
              <a:gd name="connsiteX302" fmla="*/ 4329957 w 7467663"/>
              <a:gd name="connsiteY302" fmla="*/ 6858000 h 6858000"/>
              <a:gd name="connsiteX303" fmla="*/ 4218595 w 7467663"/>
              <a:gd name="connsiteY303" fmla="*/ 6858000 h 6858000"/>
              <a:gd name="connsiteX304" fmla="*/ 4368888 w 7467663"/>
              <a:gd name="connsiteY304" fmla="*/ 6668412 h 6858000"/>
              <a:gd name="connsiteX305" fmla="*/ 4563091 w 7467663"/>
              <a:gd name="connsiteY305" fmla="*/ 6442508 h 6858000"/>
              <a:gd name="connsiteX306" fmla="*/ 5387324 w 7467663"/>
              <a:gd name="connsiteY306" fmla="*/ 5705830 h 6858000"/>
              <a:gd name="connsiteX307" fmla="*/ 5073620 w 7467663"/>
              <a:gd name="connsiteY307" fmla="*/ 5955437 h 6858000"/>
              <a:gd name="connsiteX308" fmla="*/ 4689789 w 7467663"/>
              <a:gd name="connsiteY308" fmla="*/ 6268382 h 6858000"/>
              <a:gd name="connsiteX309" fmla="*/ 4418722 w 7467663"/>
              <a:gd name="connsiteY309" fmla="*/ 6570886 h 6858000"/>
              <a:gd name="connsiteX310" fmla="*/ 4214944 w 7467663"/>
              <a:gd name="connsiteY310" fmla="*/ 6858000 h 6858000"/>
              <a:gd name="connsiteX311" fmla="*/ 4177898 w 7467663"/>
              <a:gd name="connsiteY311" fmla="*/ 6858000 h 6858000"/>
              <a:gd name="connsiteX312" fmla="*/ 4391597 w 7467663"/>
              <a:gd name="connsiteY312" fmla="*/ 6556370 h 6858000"/>
              <a:gd name="connsiteX313" fmla="*/ 4668889 w 7467663"/>
              <a:gd name="connsiteY313" fmla="*/ 6246399 h 6858000"/>
              <a:gd name="connsiteX314" fmla="*/ 5055427 w 7467663"/>
              <a:gd name="connsiteY314" fmla="*/ 5931476 h 6858000"/>
              <a:gd name="connsiteX315" fmla="*/ 5371814 w 7467663"/>
              <a:gd name="connsiteY315" fmla="*/ 5678975 h 6858000"/>
              <a:gd name="connsiteX316" fmla="*/ 4987918 w 7467663"/>
              <a:gd name="connsiteY316" fmla="*/ 5838701 h 6858000"/>
              <a:gd name="connsiteX317" fmla="*/ 4317146 w 7467663"/>
              <a:gd name="connsiteY317" fmla="*/ 6587716 h 6858000"/>
              <a:gd name="connsiteX318" fmla="*/ 4171627 w 7467663"/>
              <a:gd name="connsiteY318" fmla="*/ 6858000 h 6858000"/>
              <a:gd name="connsiteX319" fmla="*/ 4081585 w 7467663"/>
              <a:gd name="connsiteY319" fmla="*/ 6858000 h 6858000"/>
              <a:gd name="connsiteX320" fmla="*/ 4238603 w 7467663"/>
              <a:gd name="connsiteY320" fmla="*/ 6559341 h 6858000"/>
              <a:gd name="connsiteX321" fmla="*/ 4778333 w 7467663"/>
              <a:gd name="connsiteY321" fmla="*/ 5873626 h 6858000"/>
              <a:gd name="connsiteX322" fmla="*/ 5414185 w 7467663"/>
              <a:gd name="connsiteY322" fmla="*/ 5573882 h 6858000"/>
              <a:gd name="connsiteX323" fmla="*/ 5959648 w 7467663"/>
              <a:gd name="connsiteY323" fmla="*/ 4760797 h 6858000"/>
              <a:gd name="connsiteX324" fmla="*/ 5355019 w 7467663"/>
              <a:gd name="connsiteY324" fmla="*/ 4734672 h 6858000"/>
              <a:gd name="connsiteX325" fmla="*/ 5083565 w 7467663"/>
              <a:gd name="connsiteY325" fmla="*/ 5179121 h 6858000"/>
              <a:gd name="connsiteX326" fmla="*/ 4713577 w 7467663"/>
              <a:gd name="connsiteY326" fmla="*/ 5616803 h 6858000"/>
              <a:gd name="connsiteX327" fmla="*/ 3989559 w 7467663"/>
              <a:gd name="connsiteY327" fmla="*/ 6145945 h 6858000"/>
              <a:gd name="connsiteX328" fmla="*/ 3939824 w 7467663"/>
              <a:gd name="connsiteY328" fmla="*/ 6066900 h 6858000"/>
              <a:gd name="connsiteX329" fmla="*/ 4584537 w 7467663"/>
              <a:gd name="connsiteY329" fmla="*/ 5324826 h 6858000"/>
              <a:gd name="connsiteX330" fmla="*/ 5037105 w 7467663"/>
              <a:gd name="connsiteY330" fmla="*/ 5088765 h 6858000"/>
              <a:gd name="connsiteX331" fmla="*/ 5039930 w 7467663"/>
              <a:gd name="connsiteY331" fmla="*/ 5089585 h 6858000"/>
              <a:gd name="connsiteX332" fmla="*/ 5263764 w 7467663"/>
              <a:gd name="connsiteY332" fmla="*/ 4735525 h 6858000"/>
              <a:gd name="connsiteX333" fmla="*/ 4086300 w 7467663"/>
              <a:gd name="connsiteY333" fmla="*/ 4884599 h 6858000"/>
              <a:gd name="connsiteX334" fmla="*/ 4085485 w 7467663"/>
              <a:gd name="connsiteY334" fmla="*/ 4899070 h 6858000"/>
              <a:gd name="connsiteX335" fmla="*/ 3871915 w 7467663"/>
              <a:gd name="connsiteY335" fmla="*/ 5253645 h 6858000"/>
              <a:gd name="connsiteX336" fmla="*/ 3799374 w 7467663"/>
              <a:gd name="connsiteY336" fmla="*/ 5466127 h 6858000"/>
              <a:gd name="connsiteX337" fmla="*/ 3498850 w 7467663"/>
              <a:gd name="connsiteY337" fmla="*/ 6661888 h 6858000"/>
              <a:gd name="connsiteX338" fmla="*/ 3399216 w 7467663"/>
              <a:gd name="connsiteY338" fmla="*/ 6858000 h 6858000"/>
              <a:gd name="connsiteX339" fmla="*/ 3303688 w 7467663"/>
              <a:gd name="connsiteY339" fmla="*/ 6858000 h 6858000"/>
              <a:gd name="connsiteX340" fmla="*/ 3391774 w 7467663"/>
              <a:gd name="connsiteY340" fmla="*/ 6697181 h 6858000"/>
              <a:gd name="connsiteX341" fmla="*/ 3735540 w 7467663"/>
              <a:gd name="connsiteY341" fmla="*/ 5546923 h 6858000"/>
              <a:gd name="connsiteX342" fmla="*/ 3729438 w 7467663"/>
              <a:gd name="connsiteY342" fmla="*/ 5569058 h 6858000"/>
              <a:gd name="connsiteX343" fmla="*/ 3707782 w 7467663"/>
              <a:gd name="connsiteY343" fmla="*/ 5644908 h 6858000"/>
              <a:gd name="connsiteX344" fmla="*/ 3583827 w 7467663"/>
              <a:gd name="connsiteY344" fmla="*/ 6039215 h 6858000"/>
              <a:gd name="connsiteX345" fmla="*/ 3547861 w 7467663"/>
              <a:gd name="connsiteY345" fmla="*/ 6129609 h 6858000"/>
              <a:gd name="connsiteX346" fmla="*/ 3490905 w 7467663"/>
              <a:gd name="connsiteY346" fmla="*/ 6277660 h 6858000"/>
              <a:gd name="connsiteX347" fmla="*/ 3455859 w 7467663"/>
              <a:gd name="connsiteY347" fmla="*/ 6391301 h 6858000"/>
              <a:gd name="connsiteX348" fmla="*/ 3429112 w 7467663"/>
              <a:gd name="connsiteY348" fmla="*/ 6479469 h 6858000"/>
              <a:gd name="connsiteX349" fmla="*/ 3304862 w 7467663"/>
              <a:gd name="connsiteY349" fmla="*/ 6796476 h 6858000"/>
              <a:gd name="connsiteX350" fmla="*/ 3276071 w 7467663"/>
              <a:gd name="connsiteY350" fmla="*/ 6858000 h 6858000"/>
              <a:gd name="connsiteX351" fmla="*/ 3240805 w 7467663"/>
              <a:gd name="connsiteY351" fmla="*/ 6858000 h 6858000"/>
              <a:gd name="connsiteX352" fmla="*/ 3275917 w 7467663"/>
              <a:gd name="connsiteY352" fmla="*/ 6783192 h 6858000"/>
              <a:gd name="connsiteX353" fmla="*/ 3399358 w 7467663"/>
              <a:gd name="connsiteY353" fmla="*/ 6469011 h 6858000"/>
              <a:gd name="connsiteX354" fmla="*/ 3425650 w 7467663"/>
              <a:gd name="connsiteY354" fmla="*/ 6381333 h 6858000"/>
              <a:gd name="connsiteX355" fmla="*/ 3460661 w 7467663"/>
              <a:gd name="connsiteY355" fmla="*/ 6266763 h 6858000"/>
              <a:gd name="connsiteX356" fmla="*/ 3518021 w 7467663"/>
              <a:gd name="connsiteY356" fmla="*/ 6117298 h 6858000"/>
              <a:gd name="connsiteX357" fmla="*/ 3554035 w 7467663"/>
              <a:gd name="connsiteY357" fmla="*/ 6027832 h 6858000"/>
              <a:gd name="connsiteX358" fmla="*/ 3677174 w 7467663"/>
              <a:gd name="connsiteY358" fmla="*/ 5636351 h 6858000"/>
              <a:gd name="connsiteX359" fmla="*/ 3698819 w 7467663"/>
              <a:gd name="connsiteY359" fmla="*/ 5560503 h 6858000"/>
              <a:gd name="connsiteX360" fmla="*/ 3702094 w 7467663"/>
              <a:gd name="connsiteY360" fmla="*/ 5549194 h 6858000"/>
              <a:gd name="connsiteX361" fmla="*/ 3398355 w 7467663"/>
              <a:gd name="connsiteY361" fmla="*/ 6094603 h 6858000"/>
              <a:gd name="connsiteX362" fmla="*/ 3193941 w 7467663"/>
              <a:gd name="connsiteY362" fmla="*/ 6798775 h 6858000"/>
              <a:gd name="connsiteX363" fmla="*/ 3184140 w 7467663"/>
              <a:gd name="connsiteY363" fmla="*/ 6858000 h 6858000"/>
              <a:gd name="connsiteX364" fmla="*/ 3099978 w 7467663"/>
              <a:gd name="connsiteY364" fmla="*/ 6858000 h 6858000"/>
              <a:gd name="connsiteX365" fmla="*/ 3101556 w 7467663"/>
              <a:gd name="connsiteY365" fmla="*/ 6843337 h 6858000"/>
              <a:gd name="connsiteX366" fmla="*/ 3370162 w 7467663"/>
              <a:gd name="connsiteY366" fmla="*/ 5785550 h 6858000"/>
              <a:gd name="connsiteX367" fmla="*/ 3746477 w 7467663"/>
              <a:gd name="connsiteY367" fmla="*/ 5377889 h 6858000"/>
              <a:gd name="connsiteX368" fmla="*/ 3863399 w 7467663"/>
              <a:gd name="connsiteY368" fmla="*/ 5087257 h 6858000"/>
              <a:gd name="connsiteX369" fmla="*/ 3968712 w 7467663"/>
              <a:gd name="connsiteY369" fmla="*/ 4913989 h 6858000"/>
              <a:gd name="connsiteX370" fmla="*/ 2792390 w 7467663"/>
              <a:gd name="connsiteY370" fmla="*/ 5382974 h 6858000"/>
              <a:gd name="connsiteX371" fmla="*/ 2714982 w 7467663"/>
              <a:gd name="connsiteY371" fmla="*/ 5427051 h 6858000"/>
              <a:gd name="connsiteX372" fmla="*/ 2813361 w 7467663"/>
              <a:gd name="connsiteY372" fmla="*/ 6023912 h 6858000"/>
              <a:gd name="connsiteX373" fmla="*/ 2688430 w 7467663"/>
              <a:gd name="connsiteY373" fmla="*/ 6801564 h 6858000"/>
              <a:gd name="connsiteX374" fmla="*/ 2629626 w 7467663"/>
              <a:gd name="connsiteY374" fmla="*/ 6763394 h 6858000"/>
              <a:gd name="connsiteX375" fmla="*/ 2565328 w 7467663"/>
              <a:gd name="connsiteY375" fmla="*/ 5516399 h 6858000"/>
              <a:gd name="connsiteX376" fmla="*/ 1922999 w 7467663"/>
              <a:gd name="connsiteY376" fmla="*/ 5980343 h 6858000"/>
              <a:gd name="connsiteX377" fmla="*/ 1950261 w 7467663"/>
              <a:gd name="connsiteY377" fmla="*/ 6405858 h 6858000"/>
              <a:gd name="connsiteX378" fmla="*/ 2365554 w 7467663"/>
              <a:gd name="connsiteY378" fmla="*/ 6759107 h 6858000"/>
              <a:gd name="connsiteX379" fmla="*/ 2424142 w 7467663"/>
              <a:gd name="connsiteY379" fmla="*/ 6858000 h 6858000"/>
              <a:gd name="connsiteX380" fmla="*/ 2395994 w 7467663"/>
              <a:gd name="connsiteY380" fmla="*/ 6858000 h 6858000"/>
              <a:gd name="connsiteX381" fmla="*/ 2392863 w 7467663"/>
              <a:gd name="connsiteY381" fmla="*/ 6852964 h 6858000"/>
              <a:gd name="connsiteX382" fmla="*/ 2017589 w 7467663"/>
              <a:gd name="connsiteY382" fmla="*/ 6493982 h 6858000"/>
              <a:gd name="connsiteX383" fmla="*/ 2147336 w 7467663"/>
              <a:gd name="connsiteY383" fmla="*/ 6594052 h 6858000"/>
              <a:gd name="connsiteX384" fmla="*/ 2207047 w 7467663"/>
              <a:gd name="connsiteY384" fmla="*/ 6654540 h 6858000"/>
              <a:gd name="connsiteX385" fmla="*/ 2299106 w 7467663"/>
              <a:gd name="connsiteY385" fmla="*/ 6778931 h 6858000"/>
              <a:gd name="connsiteX386" fmla="*/ 2314430 w 7467663"/>
              <a:gd name="connsiteY386" fmla="*/ 6801144 h 6858000"/>
              <a:gd name="connsiteX387" fmla="*/ 2352406 w 7467663"/>
              <a:gd name="connsiteY387" fmla="*/ 6858000 h 6858000"/>
              <a:gd name="connsiteX388" fmla="*/ 2314492 w 7467663"/>
              <a:gd name="connsiteY388" fmla="*/ 6858000 h 6858000"/>
              <a:gd name="connsiteX389" fmla="*/ 2288095 w 7467663"/>
              <a:gd name="connsiteY389" fmla="*/ 6818030 h 6858000"/>
              <a:gd name="connsiteX390" fmla="*/ 2272768 w 7467663"/>
              <a:gd name="connsiteY390" fmla="*/ 6795822 h 6858000"/>
              <a:gd name="connsiteX391" fmla="*/ 2182715 w 7467663"/>
              <a:gd name="connsiteY391" fmla="*/ 6675071 h 6858000"/>
              <a:gd name="connsiteX392" fmla="*/ 2032061 w 7467663"/>
              <a:gd name="connsiteY392" fmla="*/ 6541380 h 6858000"/>
              <a:gd name="connsiteX393" fmla="*/ 2257220 w 7467663"/>
              <a:gd name="connsiteY393" fmla="*/ 6826257 h 6858000"/>
              <a:gd name="connsiteX394" fmla="*/ 2281324 w 7467663"/>
              <a:gd name="connsiteY394" fmla="*/ 6858000 h 6858000"/>
              <a:gd name="connsiteX395" fmla="*/ 2242860 w 7467663"/>
              <a:gd name="connsiteY395" fmla="*/ 6858000 h 6858000"/>
              <a:gd name="connsiteX396" fmla="*/ 2232818 w 7467663"/>
              <a:gd name="connsiteY396" fmla="*/ 6844926 h 6858000"/>
              <a:gd name="connsiteX397" fmla="*/ 1990172 w 7467663"/>
              <a:gd name="connsiteY397" fmla="*/ 6542121 h 6858000"/>
              <a:gd name="connsiteX398" fmla="*/ 2124090 w 7467663"/>
              <a:gd name="connsiteY398" fmla="*/ 6761017 h 6858000"/>
              <a:gd name="connsiteX399" fmla="*/ 2200380 w 7467663"/>
              <a:gd name="connsiteY399" fmla="*/ 6858000 h 6858000"/>
              <a:gd name="connsiteX400" fmla="*/ 2147507 w 7467663"/>
              <a:gd name="connsiteY400" fmla="*/ 6858000 h 6858000"/>
              <a:gd name="connsiteX401" fmla="*/ 2070668 w 7467663"/>
              <a:gd name="connsiteY401" fmla="*/ 6761520 h 6858000"/>
              <a:gd name="connsiteX402" fmla="*/ 1975142 w 7467663"/>
              <a:gd name="connsiteY402" fmla="*/ 6585570 h 6858000"/>
              <a:gd name="connsiteX403" fmla="*/ 2050035 w 7467663"/>
              <a:gd name="connsiteY403" fmla="*/ 6813345 h 6858000"/>
              <a:gd name="connsiteX404" fmla="*/ 2063025 w 7467663"/>
              <a:gd name="connsiteY404" fmla="*/ 6858000 h 6858000"/>
              <a:gd name="connsiteX405" fmla="*/ 2021675 w 7467663"/>
              <a:gd name="connsiteY405" fmla="*/ 6858000 h 6858000"/>
              <a:gd name="connsiteX406" fmla="*/ 2019308 w 7467663"/>
              <a:gd name="connsiteY406" fmla="*/ 6847118 h 6858000"/>
              <a:gd name="connsiteX407" fmla="*/ 1938835 w 7467663"/>
              <a:gd name="connsiteY407" fmla="*/ 6551160 h 6858000"/>
              <a:gd name="connsiteX408" fmla="*/ 1953230 w 7467663"/>
              <a:gd name="connsiteY408" fmla="*/ 6759699 h 6858000"/>
              <a:gd name="connsiteX409" fmla="*/ 1956763 w 7467663"/>
              <a:gd name="connsiteY409" fmla="*/ 6778191 h 6858000"/>
              <a:gd name="connsiteX410" fmla="*/ 1967925 w 7467663"/>
              <a:gd name="connsiteY410" fmla="*/ 6858000 h 6858000"/>
              <a:gd name="connsiteX411" fmla="*/ 1936622 w 7467663"/>
              <a:gd name="connsiteY411" fmla="*/ 6858000 h 6858000"/>
              <a:gd name="connsiteX412" fmla="*/ 1926261 w 7467663"/>
              <a:gd name="connsiteY412" fmla="*/ 6784064 h 6858000"/>
              <a:gd name="connsiteX413" fmla="*/ 1922724 w 7467663"/>
              <a:gd name="connsiteY413" fmla="*/ 6765577 h 6858000"/>
              <a:gd name="connsiteX414" fmla="*/ 1904650 w 7467663"/>
              <a:gd name="connsiteY414" fmla="*/ 6639616 h 6858000"/>
              <a:gd name="connsiteX415" fmla="*/ 1885273 w 7467663"/>
              <a:gd name="connsiteY415" fmla="*/ 6858000 h 6858000"/>
              <a:gd name="connsiteX416" fmla="*/ 1854363 w 7467663"/>
              <a:gd name="connsiteY416" fmla="*/ 6858000 h 6858000"/>
              <a:gd name="connsiteX417" fmla="*/ 1880391 w 7467663"/>
              <a:gd name="connsiteY417" fmla="*/ 6603796 h 6858000"/>
              <a:gd name="connsiteX418" fmla="*/ 1818273 w 7467663"/>
              <a:gd name="connsiteY418" fmla="*/ 6715729 h 6858000"/>
              <a:gd name="connsiteX419" fmla="*/ 1794691 w 7467663"/>
              <a:gd name="connsiteY419" fmla="*/ 6843239 h 6858000"/>
              <a:gd name="connsiteX420" fmla="*/ 1794914 w 7467663"/>
              <a:gd name="connsiteY420" fmla="*/ 6858000 h 6858000"/>
              <a:gd name="connsiteX421" fmla="*/ 1746128 w 7467663"/>
              <a:gd name="connsiteY421" fmla="*/ 6858000 h 6858000"/>
              <a:gd name="connsiteX422" fmla="*/ 1753934 w 7467663"/>
              <a:gd name="connsiteY422" fmla="*/ 6724796 h 6858000"/>
              <a:gd name="connsiteX423" fmla="*/ 1792053 w 7467663"/>
              <a:gd name="connsiteY423" fmla="*/ 6572396 h 6858000"/>
              <a:gd name="connsiteX424" fmla="*/ 1862248 w 7467663"/>
              <a:gd name="connsiteY424" fmla="*/ 6266397 h 6858000"/>
              <a:gd name="connsiteX425" fmla="*/ 1862250 w 7467663"/>
              <a:gd name="connsiteY425" fmla="*/ 6033531 h 6858000"/>
              <a:gd name="connsiteX426" fmla="*/ 1211999 w 7467663"/>
              <a:gd name="connsiteY426" fmla="*/ 6683610 h 6858000"/>
              <a:gd name="connsiteX427" fmla="*/ 1213266 w 7467663"/>
              <a:gd name="connsiteY427" fmla="*/ 6691947 h 6858000"/>
              <a:gd name="connsiteX428" fmla="*/ 1203370 w 7467663"/>
              <a:gd name="connsiteY428" fmla="*/ 6850676 h 6858000"/>
              <a:gd name="connsiteX429" fmla="*/ 1203671 w 7467663"/>
              <a:gd name="connsiteY429" fmla="*/ 6858000 h 6858000"/>
              <a:gd name="connsiteX430" fmla="*/ 1143180 w 7467663"/>
              <a:gd name="connsiteY430" fmla="*/ 6858000 h 6858000"/>
              <a:gd name="connsiteX431" fmla="*/ 1142176 w 7467663"/>
              <a:gd name="connsiteY431" fmla="*/ 6766045 h 6858000"/>
              <a:gd name="connsiteX432" fmla="*/ 1067484 w 7467663"/>
              <a:gd name="connsiteY432" fmla="*/ 6858000 h 6858000"/>
              <a:gd name="connsiteX433" fmla="*/ 953928 w 7467663"/>
              <a:gd name="connsiteY433" fmla="*/ 6858000 h 6858000"/>
              <a:gd name="connsiteX434" fmla="*/ 959715 w 7467663"/>
              <a:gd name="connsiteY434" fmla="*/ 6850185 h 6858000"/>
              <a:gd name="connsiteX435" fmla="*/ 1483788 w 7467663"/>
              <a:gd name="connsiteY435" fmla="*/ 6259174 h 6858000"/>
              <a:gd name="connsiteX436" fmla="*/ 1100671 w 7467663"/>
              <a:gd name="connsiteY436" fmla="*/ 6252137 h 6858000"/>
              <a:gd name="connsiteX437" fmla="*/ 1090144 w 7467663"/>
              <a:gd name="connsiteY437" fmla="*/ 6256748 h 6858000"/>
              <a:gd name="connsiteX438" fmla="*/ 1095872 w 7467663"/>
              <a:gd name="connsiteY438" fmla="*/ 6271892 h 6858000"/>
              <a:gd name="connsiteX439" fmla="*/ 262785 w 7467663"/>
              <a:gd name="connsiteY439" fmla="*/ 6845450 h 6858000"/>
              <a:gd name="connsiteX440" fmla="*/ 209968 w 7467663"/>
              <a:gd name="connsiteY440" fmla="*/ 6770713 h 6858000"/>
              <a:gd name="connsiteX441" fmla="*/ 873460 w 7467663"/>
              <a:gd name="connsiteY441" fmla="*/ 6253768 h 6858000"/>
              <a:gd name="connsiteX442" fmla="*/ 192686 w 7467663"/>
              <a:gd name="connsiteY442" fmla="*/ 5849257 h 6858000"/>
              <a:gd name="connsiteX443" fmla="*/ 4696 w 7467663"/>
              <a:gd name="connsiteY443" fmla="*/ 5697668 h 6858000"/>
              <a:gd name="connsiteX444" fmla="*/ 0 w 7467663"/>
              <a:gd name="connsiteY444" fmla="*/ 5689984 h 6858000"/>
              <a:gd name="connsiteX445" fmla="*/ 0 w 7467663"/>
              <a:gd name="connsiteY445" fmla="*/ 5513472 h 6858000"/>
              <a:gd name="connsiteX446" fmla="*/ 174101 w 7467663"/>
              <a:gd name="connsiteY446" fmla="*/ 5620277 h 6858000"/>
              <a:gd name="connsiteX447" fmla="*/ 891800 w 7467663"/>
              <a:gd name="connsiteY447" fmla="*/ 6036935 h 6858000"/>
              <a:gd name="connsiteX448" fmla="*/ 1072219 w 7467663"/>
              <a:gd name="connsiteY448" fmla="*/ 6169443 h 6858000"/>
              <a:gd name="connsiteX449" fmla="*/ 1074117 w 7467663"/>
              <a:gd name="connsiteY449" fmla="*/ 6170301 h 6858000"/>
              <a:gd name="connsiteX450" fmla="*/ 1083114 w 7467663"/>
              <a:gd name="connsiteY450" fmla="*/ 6174131 h 6858000"/>
              <a:gd name="connsiteX451" fmla="*/ 1543010 w 7467663"/>
              <a:gd name="connsiteY451" fmla="*/ 6191140 h 6858000"/>
              <a:gd name="connsiteX452" fmla="*/ 1551080 w 7467663"/>
              <a:gd name="connsiteY452" fmla="*/ 6195006 h 6858000"/>
              <a:gd name="connsiteX453" fmla="*/ 2345443 w 7467663"/>
              <a:gd name="connsiteY453" fmla="*/ 5549882 h 6858000"/>
              <a:gd name="connsiteX454" fmla="*/ 1721499 w 7467663"/>
              <a:gd name="connsiteY454" fmla="*/ 5599969 h 6858000"/>
              <a:gd name="connsiteX455" fmla="*/ 767716 w 7467663"/>
              <a:gd name="connsiteY455" fmla="*/ 5472768 h 6858000"/>
              <a:gd name="connsiteX456" fmla="*/ 722147 w 7467663"/>
              <a:gd name="connsiteY456" fmla="*/ 5393091 h 6858000"/>
              <a:gd name="connsiteX457" fmla="*/ 1485552 w 7467663"/>
              <a:gd name="connsiteY457" fmla="*/ 5313202 h 6858000"/>
              <a:gd name="connsiteX458" fmla="*/ 2143004 w 7467663"/>
              <a:gd name="connsiteY458" fmla="*/ 5402420 h 6858000"/>
              <a:gd name="connsiteX459" fmla="*/ 1933391 w 7467663"/>
              <a:gd name="connsiteY459" fmla="*/ 5156971 h 6858000"/>
              <a:gd name="connsiteX460" fmla="*/ 1827118 w 7467663"/>
              <a:gd name="connsiteY460" fmla="*/ 4968410 h 6858000"/>
              <a:gd name="connsiteX461" fmla="*/ 1837349 w 7467663"/>
              <a:gd name="connsiteY461" fmla="*/ 4956357 h 6858000"/>
              <a:gd name="connsiteX462" fmla="*/ 2162835 w 7467663"/>
              <a:gd name="connsiteY462" fmla="*/ 5187853 h 6858000"/>
              <a:gd name="connsiteX463" fmla="*/ 2257167 w 7467663"/>
              <a:gd name="connsiteY463" fmla="*/ 5462123 h 6858000"/>
              <a:gd name="connsiteX464" fmla="*/ 2261598 w 7467663"/>
              <a:gd name="connsiteY464" fmla="*/ 5467998 h 6858000"/>
              <a:gd name="connsiteX465" fmla="*/ 2437177 w 7467663"/>
              <a:gd name="connsiteY465" fmla="*/ 5479608 h 6858000"/>
              <a:gd name="connsiteX466" fmla="*/ 2445247 w 7467663"/>
              <a:gd name="connsiteY466" fmla="*/ 5483476 h 6858000"/>
              <a:gd name="connsiteX467" fmla="*/ 2743626 w 7467663"/>
              <a:gd name="connsiteY467" fmla="*/ 5304819 h 6858000"/>
              <a:gd name="connsiteX468" fmla="*/ 3048102 w 7467663"/>
              <a:gd name="connsiteY468" fmla="*/ 5150595 h 6858000"/>
              <a:gd name="connsiteX469" fmla="*/ 1799414 w 7467663"/>
              <a:gd name="connsiteY469" fmla="*/ 4694732 h 6858000"/>
              <a:gd name="connsiteX470" fmla="*/ 1771735 w 7467663"/>
              <a:gd name="connsiteY470" fmla="*/ 4619929 h 6858000"/>
              <a:gd name="connsiteX471" fmla="*/ 3104273 w 7467663"/>
              <a:gd name="connsiteY471" fmla="*/ 5076159 h 6858000"/>
              <a:gd name="connsiteX472" fmla="*/ 3113245 w 7467663"/>
              <a:gd name="connsiteY472" fmla="*/ 5090705 h 6858000"/>
              <a:gd name="connsiteX473" fmla="*/ 3126294 w 7467663"/>
              <a:gd name="connsiteY473" fmla="*/ 5114400 h 6858000"/>
              <a:gd name="connsiteX474" fmla="*/ 3937433 w 7467663"/>
              <a:gd name="connsiteY474" fmla="*/ 4830473 h 6858000"/>
              <a:gd name="connsiteX475" fmla="*/ 3590475 w 7467663"/>
              <a:gd name="connsiteY475" fmla="*/ 4597974 h 6858000"/>
              <a:gd name="connsiteX476" fmla="*/ 3100264 w 7467663"/>
              <a:gd name="connsiteY476" fmla="*/ 4579845 h 6858000"/>
              <a:gd name="connsiteX477" fmla="*/ 2183576 w 7467663"/>
              <a:gd name="connsiteY477" fmla="*/ 4227150 h 6858000"/>
              <a:gd name="connsiteX478" fmla="*/ 2151029 w 7467663"/>
              <a:gd name="connsiteY478" fmla="*/ 4146947 h 6858000"/>
              <a:gd name="connsiteX479" fmla="*/ 3563434 w 7467663"/>
              <a:gd name="connsiteY479" fmla="*/ 4469115 h 6858000"/>
              <a:gd name="connsiteX480" fmla="*/ 3177952 w 7467663"/>
              <a:gd name="connsiteY480" fmla="*/ 3657386 h 6858000"/>
              <a:gd name="connsiteX481" fmla="*/ 3189263 w 7467663"/>
              <a:gd name="connsiteY481" fmla="*/ 3625726 h 6858000"/>
              <a:gd name="connsiteX482" fmla="*/ 3560912 w 7467663"/>
              <a:gd name="connsiteY482" fmla="*/ 4079863 h 6858000"/>
              <a:gd name="connsiteX483" fmla="*/ 3626636 w 7467663"/>
              <a:gd name="connsiteY483" fmla="*/ 4512230 h 6858000"/>
              <a:gd name="connsiteX484" fmla="*/ 3653088 w 7467663"/>
              <a:gd name="connsiteY484" fmla="*/ 4521417 h 6858000"/>
              <a:gd name="connsiteX485" fmla="*/ 3988128 w 7467663"/>
              <a:gd name="connsiteY485" fmla="*/ 4817267 h 6858000"/>
              <a:gd name="connsiteX486" fmla="*/ 4830582 w 7467663"/>
              <a:gd name="connsiteY486" fmla="*/ 4676000 h 6858000"/>
              <a:gd name="connsiteX487" fmla="*/ 4830100 w 7467663"/>
              <a:gd name="connsiteY487" fmla="*/ 4675554 h 6858000"/>
              <a:gd name="connsiteX488" fmla="*/ 4036318 w 7467663"/>
              <a:gd name="connsiteY488" fmla="*/ 4147013 h 6858000"/>
              <a:gd name="connsiteX489" fmla="*/ 3432098 w 7467663"/>
              <a:gd name="connsiteY489" fmla="*/ 3537312 h 6858000"/>
              <a:gd name="connsiteX490" fmla="*/ 3446761 w 7467663"/>
              <a:gd name="connsiteY490" fmla="*/ 3461278 h 6858000"/>
              <a:gd name="connsiteX491" fmla="*/ 4419733 w 7467663"/>
              <a:gd name="connsiteY491" fmla="*/ 3963555 h 6858000"/>
              <a:gd name="connsiteX492" fmla="*/ 4781371 w 7467663"/>
              <a:gd name="connsiteY492" fmla="*/ 4458604 h 6858000"/>
              <a:gd name="connsiteX493" fmla="*/ 4780440 w 7467663"/>
              <a:gd name="connsiteY493" fmla="*/ 4470290 h 6858000"/>
              <a:gd name="connsiteX494" fmla="*/ 4898954 w 7467663"/>
              <a:gd name="connsiteY494" fmla="*/ 4662092 h 6858000"/>
              <a:gd name="connsiteX495" fmla="*/ 4900699 w 7467663"/>
              <a:gd name="connsiteY495" fmla="*/ 4670867 h 6858000"/>
              <a:gd name="connsiteX496" fmla="*/ 5714511 w 7467663"/>
              <a:gd name="connsiteY496" fmla="*/ 4663483 h 6858000"/>
              <a:gd name="connsiteX497" fmla="*/ 5464793 w 7467663"/>
              <a:gd name="connsiteY497" fmla="*/ 4393556 h 6858000"/>
              <a:gd name="connsiteX498" fmla="*/ 5461897 w 7467663"/>
              <a:gd name="connsiteY498" fmla="*/ 4390879 h 6858000"/>
              <a:gd name="connsiteX499" fmla="*/ 4294126 w 7467663"/>
              <a:gd name="connsiteY499" fmla="*/ 3303048 h 6858000"/>
              <a:gd name="connsiteX500" fmla="*/ 4305321 w 7467663"/>
              <a:gd name="connsiteY500" fmla="*/ 3256953 h 6858000"/>
              <a:gd name="connsiteX501" fmla="*/ 4949299 w 7467663"/>
              <a:gd name="connsiteY501" fmla="*/ 3766336 h 6858000"/>
              <a:gd name="connsiteX502" fmla="*/ 5291452 w 7467663"/>
              <a:gd name="connsiteY502" fmla="*/ 4076801 h 6858000"/>
              <a:gd name="connsiteX503" fmla="*/ 5434998 w 7467663"/>
              <a:gd name="connsiteY503" fmla="*/ 4254100 h 6858000"/>
              <a:gd name="connsiteX504" fmla="*/ 5351015 w 7467663"/>
              <a:gd name="connsiteY504" fmla="*/ 3760989 h 6858000"/>
              <a:gd name="connsiteX505" fmla="*/ 5413780 w 7467663"/>
              <a:gd name="connsiteY505" fmla="*/ 2966265 h 6858000"/>
              <a:gd name="connsiteX506" fmla="*/ 5425627 w 7467663"/>
              <a:gd name="connsiteY506" fmla="*/ 2954192 h 6858000"/>
              <a:gd name="connsiteX507" fmla="*/ 6604735 w 7467663"/>
              <a:gd name="connsiteY507" fmla="*/ 2041381 h 6858000"/>
              <a:gd name="connsiteX508" fmla="*/ 7204487 w 7467663"/>
              <a:gd name="connsiteY508" fmla="*/ 2742112 h 6858000"/>
              <a:gd name="connsiteX509" fmla="*/ 7131592 w 7467663"/>
              <a:gd name="connsiteY509" fmla="*/ 2672096 h 6858000"/>
              <a:gd name="connsiteX510" fmla="*/ 6996344 w 7467663"/>
              <a:gd name="connsiteY510" fmla="*/ 2518310 h 6858000"/>
              <a:gd name="connsiteX511" fmla="*/ 6735495 w 7467663"/>
              <a:gd name="connsiteY511" fmla="*/ 2196890 h 6858000"/>
              <a:gd name="connsiteX512" fmla="*/ 6721901 w 7467663"/>
              <a:gd name="connsiteY512" fmla="*/ 2179274 h 6858000"/>
              <a:gd name="connsiteX513" fmla="*/ 6604735 w 7467663"/>
              <a:gd name="connsiteY513" fmla="*/ 2041381 h 6858000"/>
              <a:gd name="connsiteX514" fmla="*/ 6591670 w 7467663"/>
              <a:gd name="connsiteY514" fmla="*/ 1988277 h 6858000"/>
              <a:gd name="connsiteX515" fmla="*/ 6747349 w 7467663"/>
              <a:gd name="connsiteY515" fmla="*/ 2160069 h 6858000"/>
              <a:gd name="connsiteX516" fmla="*/ 6760943 w 7467663"/>
              <a:gd name="connsiteY516" fmla="*/ 2177686 h 6858000"/>
              <a:gd name="connsiteX517" fmla="*/ 7021065 w 7467663"/>
              <a:gd name="connsiteY517" fmla="*/ 2498102 h 6858000"/>
              <a:gd name="connsiteX518" fmla="*/ 7155223 w 7467663"/>
              <a:gd name="connsiteY518" fmla="*/ 2650386 h 6858000"/>
              <a:gd name="connsiteX519" fmla="*/ 7203167 w 7467663"/>
              <a:gd name="connsiteY519" fmla="*/ 2697288 h 6858000"/>
              <a:gd name="connsiteX520" fmla="*/ 6937703 w 7467663"/>
              <a:gd name="connsiteY520" fmla="*/ 2321981 h 6858000"/>
              <a:gd name="connsiteX521" fmla="*/ 6591670 w 7467663"/>
              <a:gd name="connsiteY521" fmla="*/ 1988277 h 6858000"/>
              <a:gd name="connsiteX522" fmla="*/ 5798671 w 7467663"/>
              <a:gd name="connsiteY522" fmla="*/ 1981601 h 6858000"/>
              <a:gd name="connsiteX523" fmla="*/ 5754709 w 7467663"/>
              <a:gd name="connsiteY523" fmla="*/ 2071454 h 6858000"/>
              <a:gd name="connsiteX524" fmla="*/ 5763044 w 7467663"/>
              <a:gd name="connsiteY524" fmla="*/ 2842206 h 6858000"/>
              <a:gd name="connsiteX525" fmla="*/ 5764974 w 7467663"/>
              <a:gd name="connsiteY525" fmla="*/ 2799609 h 6858000"/>
              <a:gd name="connsiteX526" fmla="*/ 5767665 w 7467663"/>
              <a:gd name="connsiteY526" fmla="*/ 2666409 h 6858000"/>
              <a:gd name="connsiteX527" fmla="*/ 5763055 w 7467663"/>
              <a:gd name="connsiteY527" fmla="*/ 2579705 h 6858000"/>
              <a:gd name="connsiteX528" fmla="*/ 5758079 w 7467663"/>
              <a:gd name="connsiteY528" fmla="*/ 2492508 h 6858000"/>
              <a:gd name="connsiteX529" fmla="*/ 5779325 w 7467663"/>
              <a:gd name="connsiteY529" fmla="*/ 2197069 h 6858000"/>
              <a:gd name="connsiteX530" fmla="*/ 5798671 w 7467663"/>
              <a:gd name="connsiteY530" fmla="*/ 1981601 h 6858000"/>
              <a:gd name="connsiteX531" fmla="*/ 5829202 w 7467663"/>
              <a:gd name="connsiteY531" fmla="*/ 1971679 h 6858000"/>
              <a:gd name="connsiteX532" fmla="*/ 5809558 w 7467663"/>
              <a:gd name="connsiteY532" fmla="*/ 2198043 h 6858000"/>
              <a:gd name="connsiteX533" fmla="*/ 5788653 w 7467663"/>
              <a:gd name="connsiteY533" fmla="*/ 2489430 h 6858000"/>
              <a:gd name="connsiteX534" fmla="*/ 5793439 w 7467663"/>
              <a:gd name="connsiteY534" fmla="*/ 2575235 h 6858000"/>
              <a:gd name="connsiteX535" fmla="*/ 5796837 w 7467663"/>
              <a:gd name="connsiteY535" fmla="*/ 2637633 h 6858000"/>
              <a:gd name="connsiteX536" fmla="*/ 5818614 w 7467663"/>
              <a:gd name="connsiteY536" fmla="*/ 2473055 h 6858000"/>
              <a:gd name="connsiteX537" fmla="*/ 5829202 w 7467663"/>
              <a:gd name="connsiteY537" fmla="*/ 1971679 h 6858000"/>
              <a:gd name="connsiteX538" fmla="*/ 5911389 w 7467663"/>
              <a:gd name="connsiteY538" fmla="*/ 1898371 h 6858000"/>
              <a:gd name="connsiteX539" fmla="*/ 6237627 w 7467663"/>
              <a:gd name="connsiteY539" fmla="*/ 2231921 h 6858000"/>
              <a:gd name="connsiteX540" fmla="*/ 5911389 w 7467663"/>
              <a:gd name="connsiteY540" fmla="*/ 1898371 h 6858000"/>
              <a:gd name="connsiteX541" fmla="*/ 6944437 w 7467663"/>
              <a:gd name="connsiteY541" fmla="*/ 1575402 h 6858000"/>
              <a:gd name="connsiteX542" fmla="*/ 6304730 w 7467663"/>
              <a:gd name="connsiteY542" fmla="*/ 1766654 h 6858000"/>
              <a:gd name="connsiteX543" fmla="*/ 6944437 w 7467663"/>
              <a:gd name="connsiteY543" fmla="*/ 1575402 h 6858000"/>
              <a:gd name="connsiteX544" fmla="*/ 7019523 w 7467663"/>
              <a:gd name="connsiteY544" fmla="*/ 1519450 h 6858000"/>
              <a:gd name="connsiteX545" fmla="*/ 6298091 w 7467663"/>
              <a:gd name="connsiteY545" fmla="*/ 1737122 h 6858000"/>
              <a:gd name="connsiteX546" fmla="*/ 7019523 w 7467663"/>
              <a:gd name="connsiteY546" fmla="*/ 1519450 h 6858000"/>
              <a:gd name="connsiteX547" fmla="*/ 2399523 w 7467663"/>
              <a:gd name="connsiteY547" fmla="*/ 1428234 h 6858000"/>
              <a:gd name="connsiteX548" fmla="*/ 2224982 w 7467663"/>
              <a:gd name="connsiteY548" fmla="*/ 1826201 h 6858000"/>
              <a:gd name="connsiteX549" fmla="*/ 2096099 w 7467663"/>
              <a:gd name="connsiteY549" fmla="*/ 2345900 h 6858000"/>
              <a:gd name="connsiteX550" fmla="*/ 2283317 w 7467663"/>
              <a:gd name="connsiteY550" fmla="*/ 1796925 h 6858000"/>
              <a:gd name="connsiteX551" fmla="*/ 2399523 w 7467663"/>
              <a:gd name="connsiteY551" fmla="*/ 1428234 h 6858000"/>
              <a:gd name="connsiteX552" fmla="*/ 2448558 w 7467663"/>
              <a:gd name="connsiteY552" fmla="*/ 1373435 h 6858000"/>
              <a:gd name="connsiteX553" fmla="*/ 2312521 w 7467663"/>
              <a:gd name="connsiteY553" fmla="*/ 1806140 h 6858000"/>
              <a:gd name="connsiteX554" fmla="*/ 2127533 w 7467663"/>
              <a:gd name="connsiteY554" fmla="*/ 2348380 h 6858000"/>
              <a:gd name="connsiteX555" fmla="*/ 2358080 w 7467663"/>
              <a:gd name="connsiteY555" fmla="*/ 1866134 h 6858000"/>
              <a:gd name="connsiteX556" fmla="*/ 2407436 w 7467663"/>
              <a:gd name="connsiteY556" fmla="*/ 1651070 h 6858000"/>
              <a:gd name="connsiteX557" fmla="*/ 2448558 w 7467663"/>
              <a:gd name="connsiteY557" fmla="*/ 1373435 h 6858000"/>
              <a:gd name="connsiteX558" fmla="*/ 278707 w 7467663"/>
              <a:gd name="connsiteY558" fmla="*/ 1352270 h 6858000"/>
              <a:gd name="connsiteX559" fmla="*/ 321570 w 7467663"/>
              <a:gd name="connsiteY559" fmla="*/ 1861610 h 6858000"/>
              <a:gd name="connsiteX560" fmla="*/ 294281 w 7467663"/>
              <a:gd name="connsiteY560" fmla="*/ 1440658 h 6858000"/>
              <a:gd name="connsiteX561" fmla="*/ 278707 w 7467663"/>
              <a:gd name="connsiteY561" fmla="*/ 1352270 h 6858000"/>
              <a:gd name="connsiteX562" fmla="*/ 1423821 w 7467663"/>
              <a:gd name="connsiteY562" fmla="*/ 1351958 h 6858000"/>
              <a:gd name="connsiteX563" fmla="*/ 1638521 w 7467663"/>
              <a:gd name="connsiteY563" fmla="*/ 1908470 h 6858000"/>
              <a:gd name="connsiteX564" fmla="*/ 1754199 w 7467663"/>
              <a:gd name="connsiteY564" fmla="*/ 2149284 h 6858000"/>
              <a:gd name="connsiteX565" fmla="*/ 1908359 w 7467663"/>
              <a:gd name="connsiteY565" fmla="*/ 2364988 h 6858000"/>
              <a:gd name="connsiteX566" fmla="*/ 1647661 w 7467663"/>
              <a:gd name="connsiteY566" fmla="*/ 1825945 h 6858000"/>
              <a:gd name="connsiteX567" fmla="*/ 1423821 w 7467663"/>
              <a:gd name="connsiteY567" fmla="*/ 1351958 h 6858000"/>
              <a:gd name="connsiteX568" fmla="*/ 1431890 w 7467663"/>
              <a:gd name="connsiteY568" fmla="*/ 1306475 h 6858000"/>
              <a:gd name="connsiteX569" fmla="*/ 1507597 w 7467663"/>
              <a:gd name="connsiteY569" fmla="*/ 1446132 h 6858000"/>
              <a:gd name="connsiteX570" fmla="*/ 1674586 w 7467663"/>
              <a:gd name="connsiteY570" fmla="*/ 1813832 h 6858000"/>
              <a:gd name="connsiteX571" fmla="*/ 1815950 w 7467663"/>
              <a:gd name="connsiteY571" fmla="*/ 2128564 h 6858000"/>
              <a:gd name="connsiteX572" fmla="*/ 1984242 w 7467663"/>
              <a:gd name="connsiteY572" fmla="*/ 2430829 h 6858000"/>
              <a:gd name="connsiteX573" fmla="*/ 2014023 w 7467663"/>
              <a:gd name="connsiteY573" fmla="*/ 2450995 h 6858000"/>
              <a:gd name="connsiteX574" fmla="*/ 1747337 w 7467663"/>
              <a:gd name="connsiteY574" fmla="*/ 1855264 h 6858000"/>
              <a:gd name="connsiteX575" fmla="*/ 1533749 w 7467663"/>
              <a:gd name="connsiteY575" fmla="*/ 1478656 h 6858000"/>
              <a:gd name="connsiteX576" fmla="*/ 1431890 w 7467663"/>
              <a:gd name="connsiteY576" fmla="*/ 1306475 h 6858000"/>
              <a:gd name="connsiteX577" fmla="*/ 5052692 w 7467663"/>
              <a:gd name="connsiteY577" fmla="*/ 1292994 h 6858000"/>
              <a:gd name="connsiteX578" fmla="*/ 5200661 w 7467663"/>
              <a:gd name="connsiteY578" fmla="*/ 1635186 h 6858000"/>
              <a:gd name="connsiteX579" fmla="*/ 5297138 w 7467663"/>
              <a:gd name="connsiteY579" fmla="*/ 1906351 h 6858000"/>
              <a:gd name="connsiteX580" fmla="*/ 5052692 w 7467663"/>
              <a:gd name="connsiteY580" fmla="*/ 1292994 h 6858000"/>
              <a:gd name="connsiteX581" fmla="*/ 5009948 w 7467663"/>
              <a:gd name="connsiteY581" fmla="*/ 1273619 h 6858000"/>
              <a:gd name="connsiteX582" fmla="*/ 5121777 w 7467663"/>
              <a:gd name="connsiteY582" fmla="*/ 1654213 h 6858000"/>
              <a:gd name="connsiteX583" fmla="*/ 5293545 w 7467663"/>
              <a:gd name="connsiteY583" fmla="*/ 2072247 h 6858000"/>
              <a:gd name="connsiteX584" fmla="*/ 5294042 w 7467663"/>
              <a:gd name="connsiteY584" fmla="*/ 2065019 h 6858000"/>
              <a:gd name="connsiteX585" fmla="*/ 5171936 w 7467663"/>
              <a:gd name="connsiteY585" fmla="*/ 1647613 h 6858000"/>
              <a:gd name="connsiteX586" fmla="*/ 5009948 w 7467663"/>
              <a:gd name="connsiteY586" fmla="*/ 1273619 h 6858000"/>
              <a:gd name="connsiteX587" fmla="*/ 655236 w 7467663"/>
              <a:gd name="connsiteY587" fmla="*/ 1268632 h 6858000"/>
              <a:gd name="connsiteX588" fmla="*/ 839521 w 7467663"/>
              <a:gd name="connsiteY588" fmla="*/ 1685315 h 6858000"/>
              <a:gd name="connsiteX589" fmla="*/ 1109416 w 7467663"/>
              <a:gd name="connsiteY589" fmla="*/ 2061663 h 6858000"/>
              <a:gd name="connsiteX590" fmla="*/ 1298300 w 7467663"/>
              <a:gd name="connsiteY590" fmla="*/ 2247742 h 6858000"/>
              <a:gd name="connsiteX591" fmla="*/ 1125871 w 7467663"/>
              <a:gd name="connsiteY591" fmla="*/ 1989513 h 6858000"/>
              <a:gd name="connsiteX592" fmla="*/ 981574 w 7467663"/>
              <a:gd name="connsiteY592" fmla="*/ 1783157 h 6858000"/>
              <a:gd name="connsiteX593" fmla="*/ 922198 w 7467663"/>
              <a:gd name="connsiteY593" fmla="*/ 1677437 h 6858000"/>
              <a:gd name="connsiteX594" fmla="*/ 869293 w 7467663"/>
              <a:gd name="connsiteY594" fmla="*/ 1583214 h 6858000"/>
              <a:gd name="connsiteX595" fmla="*/ 751431 w 7467663"/>
              <a:gd name="connsiteY595" fmla="*/ 1405731 h 6858000"/>
              <a:gd name="connsiteX596" fmla="*/ 655236 w 7467663"/>
              <a:gd name="connsiteY596" fmla="*/ 1268632 h 6858000"/>
              <a:gd name="connsiteX597" fmla="*/ 6516292 w 7467663"/>
              <a:gd name="connsiteY597" fmla="*/ 1263064 h 6858000"/>
              <a:gd name="connsiteX598" fmla="*/ 5736320 w 7467663"/>
              <a:gd name="connsiteY598" fmla="*/ 1501803 h 6858000"/>
              <a:gd name="connsiteX599" fmla="*/ 6516292 w 7467663"/>
              <a:gd name="connsiteY599" fmla="*/ 1263064 h 6858000"/>
              <a:gd name="connsiteX600" fmla="*/ 291466 w 7467663"/>
              <a:gd name="connsiteY600" fmla="*/ 1250369 h 6858000"/>
              <a:gd name="connsiteX601" fmla="*/ 323180 w 7467663"/>
              <a:gd name="connsiteY601" fmla="*/ 1435283 h 6858000"/>
              <a:gd name="connsiteX602" fmla="*/ 349381 w 7467663"/>
              <a:gd name="connsiteY602" fmla="*/ 1875041 h 6858000"/>
              <a:gd name="connsiteX603" fmla="*/ 374363 w 7467663"/>
              <a:gd name="connsiteY603" fmla="*/ 1506494 h 6858000"/>
              <a:gd name="connsiteX604" fmla="*/ 302168 w 7467663"/>
              <a:gd name="connsiteY604" fmla="*/ 1274495 h 6858000"/>
              <a:gd name="connsiteX605" fmla="*/ 291466 w 7467663"/>
              <a:gd name="connsiteY605" fmla="*/ 1250369 h 6858000"/>
              <a:gd name="connsiteX606" fmla="*/ 678222 w 7467663"/>
              <a:gd name="connsiteY606" fmla="*/ 1248670 h 6858000"/>
              <a:gd name="connsiteX607" fmla="*/ 775536 w 7467663"/>
              <a:gd name="connsiteY607" fmla="*/ 1388015 h 6858000"/>
              <a:gd name="connsiteX608" fmla="*/ 894529 w 7467663"/>
              <a:gd name="connsiteY608" fmla="*/ 1567739 h 6858000"/>
              <a:gd name="connsiteX609" fmla="*/ 948000 w 7467663"/>
              <a:gd name="connsiteY609" fmla="*/ 1663088 h 6858000"/>
              <a:gd name="connsiteX610" fmla="*/ 1006812 w 7467663"/>
              <a:gd name="connsiteY610" fmla="*/ 1767683 h 6858000"/>
              <a:gd name="connsiteX611" fmla="*/ 1149133 w 7467663"/>
              <a:gd name="connsiteY611" fmla="*/ 1971513 h 6858000"/>
              <a:gd name="connsiteX612" fmla="*/ 1333952 w 7467663"/>
              <a:gd name="connsiteY612" fmla="*/ 2251620 h 6858000"/>
              <a:gd name="connsiteX613" fmla="*/ 1337329 w 7467663"/>
              <a:gd name="connsiteY613" fmla="*/ 2258350 h 6858000"/>
              <a:gd name="connsiteX614" fmla="*/ 1014726 w 7467663"/>
              <a:gd name="connsiteY614" fmla="*/ 1615556 h 6858000"/>
              <a:gd name="connsiteX615" fmla="*/ 678222 w 7467663"/>
              <a:gd name="connsiteY615" fmla="*/ 1248670 h 6858000"/>
              <a:gd name="connsiteX616" fmla="*/ 6691602 w 7467663"/>
              <a:gd name="connsiteY616" fmla="*/ 1140573 h 6858000"/>
              <a:gd name="connsiteX617" fmla="*/ 6571100 w 7467663"/>
              <a:gd name="connsiteY617" fmla="*/ 1183662 h 6858000"/>
              <a:gd name="connsiteX618" fmla="*/ 6241687 w 7467663"/>
              <a:gd name="connsiteY618" fmla="*/ 1257600 h 6858000"/>
              <a:gd name="connsiteX619" fmla="*/ 5693009 w 7467663"/>
              <a:gd name="connsiteY619" fmla="*/ 1478256 h 6858000"/>
              <a:gd name="connsiteX620" fmla="*/ 6548420 w 7467663"/>
              <a:gd name="connsiteY620" fmla="*/ 1214599 h 6858000"/>
              <a:gd name="connsiteX621" fmla="*/ 6605473 w 7467663"/>
              <a:gd name="connsiteY621" fmla="*/ 1184686 h 6858000"/>
              <a:gd name="connsiteX622" fmla="*/ 6691602 w 7467663"/>
              <a:gd name="connsiteY622" fmla="*/ 1140573 h 6858000"/>
              <a:gd name="connsiteX623" fmla="*/ 4002475 w 7467663"/>
              <a:gd name="connsiteY623" fmla="*/ 1037802 h 6858000"/>
              <a:gd name="connsiteX624" fmla="*/ 4000324 w 7467663"/>
              <a:gd name="connsiteY624" fmla="*/ 1039362 h 6858000"/>
              <a:gd name="connsiteX625" fmla="*/ 4002862 w 7467663"/>
              <a:gd name="connsiteY625" fmla="*/ 1042866 h 6858000"/>
              <a:gd name="connsiteX626" fmla="*/ 4002475 w 7467663"/>
              <a:gd name="connsiteY626" fmla="*/ 1037802 h 6858000"/>
              <a:gd name="connsiteX627" fmla="*/ 506322 w 7467663"/>
              <a:gd name="connsiteY627" fmla="*/ 1020997 h 6858000"/>
              <a:gd name="connsiteX628" fmla="*/ 533068 w 7467663"/>
              <a:gd name="connsiteY628" fmla="*/ 1029409 h 6858000"/>
              <a:gd name="connsiteX629" fmla="*/ 1232525 w 7467663"/>
              <a:gd name="connsiteY629" fmla="*/ 1804675 h 6858000"/>
              <a:gd name="connsiteX630" fmla="*/ 1388858 w 7467663"/>
              <a:gd name="connsiteY630" fmla="*/ 2368011 h 6858000"/>
              <a:gd name="connsiteX631" fmla="*/ 1384098 w 7467663"/>
              <a:gd name="connsiteY631" fmla="*/ 2378125 h 6858000"/>
              <a:gd name="connsiteX632" fmla="*/ 1425393 w 7467663"/>
              <a:gd name="connsiteY632" fmla="*/ 2589124 h 6858000"/>
              <a:gd name="connsiteX633" fmla="*/ 1424001 w 7467663"/>
              <a:gd name="connsiteY633" fmla="*/ 2597541 h 6858000"/>
              <a:gd name="connsiteX634" fmla="*/ 2152729 w 7467663"/>
              <a:gd name="connsiteY634" fmla="*/ 2864487 h 6858000"/>
              <a:gd name="connsiteX635" fmla="*/ 2020609 w 7467663"/>
              <a:gd name="connsiteY635" fmla="*/ 2539671 h 6858000"/>
              <a:gd name="connsiteX636" fmla="*/ 2018920 w 7467663"/>
              <a:gd name="connsiteY636" fmla="*/ 2536309 h 6858000"/>
              <a:gd name="connsiteX637" fmla="*/ 1342441 w 7467663"/>
              <a:gd name="connsiteY637" fmla="*/ 1173017 h 6858000"/>
              <a:gd name="connsiteX638" fmla="*/ 1367925 w 7467663"/>
              <a:gd name="connsiteY638" fmla="*/ 1135648 h 6858000"/>
              <a:gd name="connsiteX639" fmla="*/ 1771401 w 7467663"/>
              <a:gd name="connsiteY639" fmla="*/ 1806673 h 6858000"/>
              <a:gd name="connsiteX640" fmla="*/ 1972385 w 7467663"/>
              <a:gd name="connsiteY640" fmla="*/ 2198735 h 6858000"/>
              <a:gd name="connsiteX641" fmla="*/ 2040892 w 7467663"/>
              <a:gd name="connsiteY641" fmla="*/ 2405205 h 6858000"/>
              <a:gd name="connsiteX642" fmla="*/ 2131689 w 7467663"/>
              <a:gd name="connsiteY642" fmla="*/ 1936926 h 6858000"/>
              <a:gd name="connsiteX643" fmla="*/ 2454820 w 7467663"/>
              <a:gd name="connsiteY643" fmla="*/ 1248808 h 6858000"/>
              <a:gd name="connsiteX644" fmla="*/ 2492512 w 7467663"/>
              <a:gd name="connsiteY644" fmla="*/ 1302920 h 6858000"/>
              <a:gd name="connsiteX645" fmla="*/ 2081216 w 7467663"/>
              <a:gd name="connsiteY645" fmla="*/ 2527513 h 6858000"/>
              <a:gd name="connsiteX646" fmla="*/ 2081211 w 7467663"/>
              <a:gd name="connsiteY646" fmla="*/ 2528916 h 6858000"/>
              <a:gd name="connsiteX647" fmla="*/ 2199067 w 7467663"/>
              <a:gd name="connsiteY647" fmla="*/ 2884061 h 6858000"/>
              <a:gd name="connsiteX648" fmla="*/ 3192586 w 7467663"/>
              <a:gd name="connsiteY648" fmla="*/ 3411496 h 6858000"/>
              <a:gd name="connsiteX649" fmla="*/ 3182620 w 7467663"/>
              <a:gd name="connsiteY649" fmla="*/ 3483279 h 6858000"/>
              <a:gd name="connsiteX650" fmla="*/ 2435119 w 7467663"/>
              <a:gd name="connsiteY650" fmla="*/ 3080173 h 6858000"/>
              <a:gd name="connsiteX651" fmla="*/ 2410152 w 7467663"/>
              <a:gd name="connsiteY651" fmla="*/ 3063751 h 6858000"/>
              <a:gd name="connsiteX652" fmla="*/ 2408099 w 7467663"/>
              <a:gd name="connsiteY652" fmla="*/ 3064403 h 6858000"/>
              <a:gd name="connsiteX653" fmla="*/ 2407218 w 7467663"/>
              <a:gd name="connsiteY653" fmla="*/ 3070324 h 6858000"/>
              <a:gd name="connsiteX654" fmla="*/ 2380138 w 7467663"/>
              <a:gd name="connsiteY654" fmla="*/ 3099341 h 6858000"/>
              <a:gd name="connsiteX655" fmla="*/ 1765923 w 7467663"/>
              <a:gd name="connsiteY655" fmla="*/ 3581043 h 6858000"/>
              <a:gd name="connsiteX656" fmla="*/ 1702258 w 7467663"/>
              <a:gd name="connsiteY656" fmla="*/ 3612286 h 6858000"/>
              <a:gd name="connsiteX657" fmla="*/ 1538370 w 7467663"/>
              <a:gd name="connsiteY657" fmla="*/ 3811804 h 6858000"/>
              <a:gd name="connsiteX658" fmla="*/ 542867 w 7467663"/>
              <a:gd name="connsiteY658" fmla="*/ 4944092 h 6858000"/>
              <a:gd name="connsiteX659" fmla="*/ 515800 w 7467663"/>
              <a:gd name="connsiteY659" fmla="*/ 4862180 h 6858000"/>
              <a:gd name="connsiteX660" fmla="*/ 909145 w 7467663"/>
              <a:gd name="connsiteY660" fmla="*/ 4199225 h 6858000"/>
              <a:gd name="connsiteX661" fmla="*/ 1214067 w 7467663"/>
              <a:gd name="connsiteY661" fmla="*/ 3908561 h 6858000"/>
              <a:gd name="connsiteX662" fmla="*/ 640967 w 7467663"/>
              <a:gd name="connsiteY662" fmla="*/ 4105601 h 6858000"/>
              <a:gd name="connsiteX663" fmla="*/ 112563 w 7467663"/>
              <a:gd name="connsiteY663" fmla="*/ 4396952 h 6858000"/>
              <a:gd name="connsiteX664" fmla="*/ 0 w 7467663"/>
              <a:gd name="connsiteY664" fmla="*/ 4466006 h 6858000"/>
              <a:gd name="connsiteX665" fmla="*/ 0 w 7467663"/>
              <a:gd name="connsiteY665" fmla="*/ 4233763 h 6858000"/>
              <a:gd name="connsiteX666" fmla="*/ 36881 w 7467663"/>
              <a:gd name="connsiteY666" fmla="*/ 4200118 h 6858000"/>
              <a:gd name="connsiteX667" fmla="*/ 910534 w 7467663"/>
              <a:gd name="connsiteY667" fmla="*/ 3629753 h 6858000"/>
              <a:gd name="connsiteX668" fmla="*/ 1578717 w 7467663"/>
              <a:gd name="connsiteY668" fmla="*/ 3575982 h 6858000"/>
              <a:gd name="connsiteX669" fmla="*/ 2338780 w 7467663"/>
              <a:gd name="connsiteY669" fmla="*/ 3033725 h 6858000"/>
              <a:gd name="connsiteX670" fmla="*/ 1807991 w 7467663"/>
              <a:gd name="connsiteY670" fmla="*/ 2807184 h 6858000"/>
              <a:gd name="connsiteX671" fmla="*/ 1416358 w 7467663"/>
              <a:gd name="connsiteY671" fmla="*/ 3112571 h 6858000"/>
              <a:gd name="connsiteX672" fmla="*/ 939066 w 7467663"/>
              <a:gd name="connsiteY672" fmla="*/ 3378798 h 6858000"/>
              <a:gd name="connsiteX673" fmla="*/ 115099 w 7467663"/>
              <a:gd name="connsiteY673" fmla="*/ 3607650 h 6858000"/>
              <a:gd name="connsiteX674" fmla="*/ 97284 w 7467663"/>
              <a:gd name="connsiteY674" fmla="*/ 3520393 h 6858000"/>
              <a:gd name="connsiteX675" fmla="*/ 922050 w 7467663"/>
              <a:gd name="connsiteY675" fmla="*/ 3074867 h 6858000"/>
              <a:gd name="connsiteX676" fmla="*/ 1405265 w 7467663"/>
              <a:gd name="connsiteY676" fmla="*/ 3016319 h 6858000"/>
              <a:gd name="connsiteX677" fmla="*/ 1407512 w 7467663"/>
              <a:gd name="connsiteY677" fmla="*/ 3018001 h 6858000"/>
              <a:gd name="connsiteX678" fmla="*/ 1726266 w 7467663"/>
              <a:gd name="connsiteY678" fmla="*/ 2777274 h 6858000"/>
              <a:gd name="connsiteX679" fmla="*/ 625390 w 7467663"/>
              <a:gd name="connsiteY679" fmla="*/ 2514541 h 6858000"/>
              <a:gd name="connsiteX680" fmla="*/ 619799 w 7467663"/>
              <a:gd name="connsiteY680" fmla="*/ 2527180 h 6858000"/>
              <a:gd name="connsiteX681" fmla="*/ 310030 w 7467663"/>
              <a:gd name="connsiteY681" fmla="*/ 2771818 h 6858000"/>
              <a:gd name="connsiteX682" fmla="*/ 173877 w 7467663"/>
              <a:gd name="connsiteY682" fmla="*/ 2937056 h 6858000"/>
              <a:gd name="connsiteX683" fmla="*/ 77889 w 7467663"/>
              <a:gd name="connsiteY683" fmla="*/ 3138440 h 6858000"/>
              <a:gd name="connsiteX684" fmla="*/ 0 w 7467663"/>
              <a:gd name="connsiteY684" fmla="*/ 3271395 h 6858000"/>
              <a:gd name="connsiteX685" fmla="*/ 0 w 7467663"/>
              <a:gd name="connsiteY685" fmla="*/ 3153002 h 6858000"/>
              <a:gd name="connsiteX686" fmla="*/ 2386 w 7467663"/>
              <a:gd name="connsiteY686" fmla="*/ 3149203 h 6858000"/>
              <a:gd name="connsiteX687" fmla="*/ 89753 w 7467663"/>
              <a:gd name="connsiteY687" fmla="*/ 2987702 h 6858000"/>
              <a:gd name="connsiteX688" fmla="*/ 76869 w 7467663"/>
              <a:gd name="connsiteY688" fmla="*/ 3005404 h 6858000"/>
              <a:gd name="connsiteX689" fmla="*/ 32049 w 7467663"/>
              <a:gd name="connsiteY689" fmla="*/ 3065814 h 6858000"/>
              <a:gd name="connsiteX690" fmla="*/ 0 w 7467663"/>
              <a:gd name="connsiteY690" fmla="*/ 3108744 h 6858000"/>
              <a:gd name="connsiteX691" fmla="*/ 0 w 7467663"/>
              <a:gd name="connsiteY691" fmla="*/ 3058059 h 6858000"/>
              <a:gd name="connsiteX692" fmla="*/ 7610 w 7467663"/>
              <a:gd name="connsiteY692" fmla="*/ 3047889 h 6858000"/>
              <a:gd name="connsiteX693" fmla="*/ 52419 w 7467663"/>
              <a:gd name="connsiteY693" fmla="*/ 2987479 h 6858000"/>
              <a:gd name="connsiteX694" fmla="*/ 59142 w 7467663"/>
              <a:gd name="connsiteY694" fmla="*/ 2978488 h 6858000"/>
              <a:gd name="connsiteX695" fmla="*/ 0 w 7467663"/>
              <a:gd name="connsiteY695" fmla="*/ 3015334 h 6858000"/>
              <a:gd name="connsiteX696" fmla="*/ 0 w 7467663"/>
              <a:gd name="connsiteY696" fmla="*/ 2914286 h 6858000"/>
              <a:gd name="connsiteX697" fmla="*/ 36383 w 7467663"/>
              <a:gd name="connsiteY697" fmla="*/ 2901128 h 6858000"/>
              <a:gd name="connsiteX698" fmla="*/ 156329 w 7467663"/>
              <a:gd name="connsiteY698" fmla="*/ 2840533 h 6858000"/>
              <a:gd name="connsiteX699" fmla="*/ 358355 w 7467663"/>
              <a:gd name="connsiteY699" fmla="*/ 2620471 h 6858000"/>
              <a:gd name="connsiteX700" fmla="*/ 510577 w 7467663"/>
              <a:gd name="connsiteY700" fmla="*/ 2501244 h 6858000"/>
              <a:gd name="connsiteX701" fmla="*/ 211967 w 7467663"/>
              <a:gd name="connsiteY701" fmla="*/ 2479171 h 6858000"/>
              <a:gd name="connsiteX702" fmla="*/ 0 w 7467663"/>
              <a:gd name="connsiteY702" fmla="*/ 2476398 h 6858000"/>
              <a:gd name="connsiteX703" fmla="*/ 0 w 7467663"/>
              <a:gd name="connsiteY703" fmla="*/ 2389189 h 6858000"/>
              <a:gd name="connsiteX704" fmla="*/ 103062 w 7467663"/>
              <a:gd name="connsiteY704" fmla="*/ 2389518 h 6858000"/>
              <a:gd name="connsiteX705" fmla="*/ 510734 w 7467663"/>
              <a:gd name="connsiteY705" fmla="*/ 2416201 h 6858000"/>
              <a:gd name="connsiteX706" fmla="*/ 279257 w 7467663"/>
              <a:gd name="connsiteY706" fmla="*/ 2092102 h 6858000"/>
              <a:gd name="connsiteX707" fmla="*/ 65265 w 7467663"/>
              <a:gd name="connsiteY707" fmla="*/ 2006049 h 6858000"/>
              <a:gd name="connsiteX708" fmla="*/ 0 w 7467663"/>
              <a:gd name="connsiteY708" fmla="*/ 1982532 h 6858000"/>
              <a:gd name="connsiteX709" fmla="*/ 0 w 7467663"/>
              <a:gd name="connsiteY709" fmla="*/ 1912789 h 6858000"/>
              <a:gd name="connsiteX710" fmla="*/ 97460 w 7467663"/>
              <a:gd name="connsiteY710" fmla="*/ 1953725 h 6858000"/>
              <a:gd name="connsiteX711" fmla="*/ 221272 w 7467663"/>
              <a:gd name="connsiteY711" fmla="*/ 1980766 h 6858000"/>
              <a:gd name="connsiteX712" fmla="*/ 116765 w 7467663"/>
              <a:gd name="connsiteY712" fmla="*/ 1911033 h 6858000"/>
              <a:gd name="connsiteX713" fmla="*/ 16405 w 7467663"/>
              <a:gd name="connsiteY713" fmla="*/ 1803412 h 6858000"/>
              <a:gd name="connsiteX714" fmla="*/ 0 w 7467663"/>
              <a:gd name="connsiteY714" fmla="*/ 1784777 h 6858000"/>
              <a:gd name="connsiteX715" fmla="*/ 0 w 7467663"/>
              <a:gd name="connsiteY715" fmla="*/ 1740082 h 6858000"/>
              <a:gd name="connsiteX716" fmla="*/ 39394 w 7467663"/>
              <a:gd name="connsiteY716" fmla="*/ 1784856 h 6858000"/>
              <a:gd name="connsiteX717" fmla="*/ 135813 w 7467663"/>
              <a:gd name="connsiteY717" fmla="*/ 1888838 h 6858000"/>
              <a:gd name="connsiteX718" fmla="*/ 242575 w 7467663"/>
              <a:gd name="connsiteY718" fmla="*/ 1958841 h 6858000"/>
              <a:gd name="connsiteX719" fmla="*/ 82197 w 7467663"/>
              <a:gd name="connsiteY719" fmla="*/ 1754826 h 6858000"/>
              <a:gd name="connsiteX720" fmla="*/ 0 w 7467663"/>
              <a:gd name="connsiteY720" fmla="*/ 1679650 h 6858000"/>
              <a:gd name="connsiteX721" fmla="*/ 0 w 7467663"/>
              <a:gd name="connsiteY721" fmla="*/ 1602463 h 6858000"/>
              <a:gd name="connsiteX722" fmla="*/ 84689 w 7467663"/>
              <a:gd name="connsiteY722" fmla="*/ 1677442 h 6858000"/>
              <a:gd name="connsiteX723" fmla="*/ 298437 w 7467663"/>
              <a:gd name="connsiteY723" fmla="*/ 1968019 h 6858000"/>
              <a:gd name="connsiteX724" fmla="*/ 227269 w 7467663"/>
              <a:gd name="connsiteY724" fmla="*/ 1114064 h 6858000"/>
              <a:gd name="connsiteX725" fmla="*/ 248003 w 7467663"/>
              <a:gd name="connsiteY725" fmla="*/ 1089613 h 6858000"/>
              <a:gd name="connsiteX726" fmla="*/ 427020 w 7467663"/>
              <a:gd name="connsiteY726" fmla="*/ 1619803 h 6858000"/>
              <a:gd name="connsiteX727" fmla="*/ 340345 w 7467663"/>
              <a:gd name="connsiteY727" fmla="*/ 2027739 h 6858000"/>
              <a:gd name="connsiteX728" fmla="*/ 360865 w 7467663"/>
              <a:gd name="connsiteY728" fmla="*/ 2044827 h 6858000"/>
              <a:gd name="connsiteX729" fmla="*/ 560414 w 7467663"/>
              <a:gd name="connsiteY729" fmla="*/ 2421457 h 6858000"/>
              <a:gd name="connsiteX730" fmla="*/ 1359703 w 7467663"/>
              <a:gd name="connsiteY730" fmla="*/ 2578554 h 6858000"/>
              <a:gd name="connsiteX731" fmla="*/ 1359422 w 7467663"/>
              <a:gd name="connsiteY731" fmla="*/ 2577994 h 6858000"/>
              <a:gd name="connsiteX732" fmla="*/ 828701 w 7467663"/>
              <a:gd name="connsiteY732" fmla="*/ 1839520 h 6858000"/>
              <a:gd name="connsiteX733" fmla="*/ 494427 w 7467663"/>
              <a:gd name="connsiteY733" fmla="*/ 1092333 h 6858000"/>
              <a:gd name="connsiteX734" fmla="*/ 506322 w 7467663"/>
              <a:gd name="connsiteY734" fmla="*/ 1020997 h 6858000"/>
              <a:gd name="connsiteX735" fmla="*/ 4570198 w 7467663"/>
              <a:gd name="connsiteY735" fmla="*/ 978081 h 6858000"/>
              <a:gd name="connsiteX736" fmla="*/ 4523691 w 7467663"/>
              <a:gd name="connsiteY736" fmla="*/ 1127776 h 6858000"/>
              <a:gd name="connsiteX737" fmla="*/ 4509875 w 7467663"/>
              <a:gd name="connsiteY737" fmla="*/ 1167552 h 6858000"/>
              <a:gd name="connsiteX738" fmla="*/ 4478168 w 7467663"/>
              <a:gd name="connsiteY738" fmla="*/ 1260735 h 6858000"/>
              <a:gd name="connsiteX739" fmla="*/ 4409309 w 7467663"/>
              <a:gd name="connsiteY739" fmla="*/ 1666996 h 6858000"/>
              <a:gd name="connsiteX740" fmla="*/ 4370031 w 7467663"/>
              <a:gd name="connsiteY740" fmla="*/ 1955666 h 6858000"/>
              <a:gd name="connsiteX741" fmla="*/ 4570198 w 7467663"/>
              <a:gd name="connsiteY741" fmla="*/ 978081 h 6858000"/>
              <a:gd name="connsiteX742" fmla="*/ 4557898 w 7467663"/>
              <a:gd name="connsiteY742" fmla="*/ 900011 h 6858000"/>
              <a:gd name="connsiteX743" fmla="*/ 4344840 w 7467663"/>
              <a:gd name="connsiteY743" fmla="*/ 1922038 h 6858000"/>
              <a:gd name="connsiteX744" fmla="*/ 4378710 w 7467663"/>
              <a:gd name="connsiteY744" fmla="*/ 1665516 h 6858000"/>
              <a:gd name="connsiteX745" fmla="*/ 4448798 w 7467663"/>
              <a:gd name="connsiteY745" fmla="*/ 1253024 h 6858000"/>
              <a:gd name="connsiteX746" fmla="*/ 4480315 w 7467663"/>
              <a:gd name="connsiteY746" fmla="*/ 1158454 h 6858000"/>
              <a:gd name="connsiteX747" fmla="*/ 4494133 w 7467663"/>
              <a:gd name="connsiteY747" fmla="*/ 1118676 h 6858000"/>
              <a:gd name="connsiteX748" fmla="*/ 4557898 w 7467663"/>
              <a:gd name="connsiteY748" fmla="*/ 900011 h 6858000"/>
              <a:gd name="connsiteX749" fmla="*/ 5870151 w 7467663"/>
              <a:gd name="connsiteY749" fmla="*/ 898890 h 6858000"/>
              <a:gd name="connsiteX750" fmla="*/ 5861335 w 7467663"/>
              <a:gd name="connsiteY750" fmla="*/ 899177 h 6858000"/>
              <a:gd name="connsiteX751" fmla="*/ 5843702 w 7467663"/>
              <a:gd name="connsiteY751" fmla="*/ 899748 h 6858000"/>
              <a:gd name="connsiteX752" fmla="*/ 5651107 w 7467663"/>
              <a:gd name="connsiteY752" fmla="*/ 920306 h 6858000"/>
              <a:gd name="connsiteX753" fmla="*/ 5459407 w 7467663"/>
              <a:gd name="connsiteY753" fmla="*/ 940975 h 6858000"/>
              <a:gd name="connsiteX754" fmla="*/ 5374846 w 7467663"/>
              <a:gd name="connsiteY754" fmla="*/ 941988 h 6858000"/>
              <a:gd name="connsiteX755" fmla="*/ 5256105 w 7467663"/>
              <a:gd name="connsiteY755" fmla="*/ 945632 h 6858000"/>
              <a:gd name="connsiteX756" fmla="*/ 5107071 w 7467663"/>
              <a:gd name="connsiteY756" fmla="*/ 969720 h 6858000"/>
              <a:gd name="connsiteX757" fmla="*/ 4998681 w 7467663"/>
              <a:gd name="connsiteY757" fmla="*/ 988771 h 6858000"/>
              <a:gd name="connsiteX758" fmla="*/ 5870151 w 7467663"/>
              <a:gd name="connsiteY758" fmla="*/ 898890 h 6858000"/>
              <a:gd name="connsiteX759" fmla="*/ 5504425 w 7467663"/>
              <a:gd name="connsiteY759" fmla="*/ 848067 h 6858000"/>
              <a:gd name="connsiteX760" fmla="*/ 4968849 w 7467663"/>
              <a:gd name="connsiteY760" fmla="*/ 962318 h 6858000"/>
              <a:gd name="connsiteX761" fmla="*/ 5104039 w 7467663"/>
              <a:gd name="connsiteY761" fmla="*/ 940634 h 6858000"/>
              <a:gd name="connsiteX762" fmla="*/ 5256311 w 7467663"/>
              <a:gd name="connsiteY762" fmla="*/ 916490 h 6858000"/>
              <a:gd name="connsiteX763" fmla="*/ 5377381 w 7467663"/>
              <a:gd name="connsiteY763" fmla="*/ 912671 h 6858000"/>
              <a:gd name="connsiteX764" fmla="*/ 5460148 w 7467663"/>
              <a:gd name="connsiteY764" fmla="*/ 911442 h 6858000"/>
              <a:gd name="connsiteX765" fmla="*/ 5648971 w 7467663"/>
              <a:gd name="connsiteY765" fmla="*/ 891331 h 6858000"/>
              <a:gd name="connsiteX766" fmla="*/ 5844807 w 7467663"/>
              <a:gd name="connsiteY766" fmla="*/ 870718 h 6858000"/>
              <a:gd name="connsiteX767" fmla="*/ 5862975 w 7467663"/>
              <a:gd name="connsiteY767" fmla="*/ 869756 h 6858000"/>
              <a:gd name="connsiteX768" fmla="*/ 5920887 w 7467663"/>
              <a:gd name="connsiteY768" fmla="*/ 865929 h 6858000"/>
              <a:gd name="connsiteX769" fmla="*/ 5504425 w 7467663"/>
              <a:gd name="connsiteY769" fmla="*/ 848067 h 6858000"/>
              <a:gd name="connsiteX770" fmla="*/ 3607114 w 7467663"/>
              <a:gd name="connsiteY770" fmla="*/ 467441 h 6858000"/>
              <a:gd name="connsiteX771" fmla="*/ 3296242 w 7467663"/>
              <a:gd name="connsiteY771" fmla="*/ 807991 h 6858000"/>
              <a:gd name="connsiteX772" fmla="*/ 3174674 w 7467663"/>
              <a:gd name="connsiteY772" fmla="*/ 919759 h 6858000"/>
              <a:gd name="connsiteX773" fmla="*/ 3042978 w 7467663"/>
              <a:gd name="connsiteY773" fmla="*/ 1054894 h 6858000"/>
              <a:gd name="connsiteX774" fmla="*/ 2968914 w 7467663"/>
              <a:gd name="connsiteY774" fmla="*/ 1133756 h 6858000"/>
              <a:gd name="connsiteX775" fmla="*/ 3103823 w 7467663"/>
              <a:gd name="connsiteY775" fmla="*/ 1026814 h 6858000"/>
              <a:gd name="connsiteX776" fmla="*/ 3607114 w 7467663"/>
              <a:gd name="connsiteY776" fmla="*/ 467441 h 6858000"/>
              <a:gd name="connsiteX777" fmla="*/ 3744487 w 7467663"/>
              <a:gd name="connsiteY777" fmla="*/ 383136 h 6858000"/>
              <a:gd name="connsiteX778" fmla="*/ 3970213 w 7467663"/>
              <a:gd name="connsiteY778" fmla="*/ 995559 h 6858000"/>
              <a:gd name="connsiteX779" fmla="*/ 3744487 w 7467663"/>
              <a:gd name="connsiteY779" fmla="*/ 383136 h 6858000"/>
              <a:gd name="connsiteX780" fmla="*/ 3624562 w 7467663"/>
              <a:gd name="connsiteY780" fmla="*/ 367041 h 6858000"/>
              <a:gd name="connsiteX781" fmla="*/ 3489712 w 7467663"/>
              <a:gd name="connsiteY781" fmla="*/ 485386 h 6858000"/>
              <a:gd name="connsiteX782" fmla="*/ 3182994 w 7467663"/>
              <a:gd name="connsiteY782" fmla="*/ 828265 h 6858000"/>
              <a:gd name="connsiteX783" fmla="*/ 2892114 w 7467663"/>
              <a:gd name="connsiteY783" fmla="*/ 1172635 h 6858000"/>
              <a:gd name="connsiteX784" fmla="*/ 3021459 w 7467663"/>
              <a:gd name="connsiteY784" fmla="*/ 1035385 h 6858000"/>
              <a:gd name="connsiteX785" fmla="*/ 3153873 w 7467663"/>
              <a:gd name="connsiteY785" fmla="*/ 898971 h 6858000"/>
              <a:gd name="connsiteX786" fmla="*/ 3276511 w 7467663"/>
              <a:gd name="connsiteY786" fmla="*/ 786423 h 6858000"/>
              <a:gd name="connsiteX787" fmla="*/ 3584154 w 7467663"/>
              <a:gd name="connsiteY787" fmla="*/ 448218 h 6858000"/>
              <a:gd name="connsiteX788" fmla="*/ 3624562 w 7467663"/>
              <a:gd name="connsiteY788" fmla="*/ 367041 h 6858000"/>
              <a:gd name="connsiteX789" fmla="*/ 3766672 w 7467663"/>
              <a:gd name="connsiteY789" fmla="*/ 359429 h 6858000"/>
              <a:gd name="connsiteX790" fmla="*/ 3996338 w 7467663"/>
              <a:gd name="connsiteY790" fmla="*/ 968237 h 6858000"/>
              <a:gd name="connsiteX791" fmla="*/ 3766672 w 7467663"/>
              <a:gd name="connsiteY791" fmla="*/ 359429 h 6858000"/>
              <a:gd name="connsiteX792" fmla="*/ 5805386 w 7467663"/>
              <a:gd name="connsiteY792" fmla="*/ 239240 h 6858000"/>
              <a:gd name="connsiteX793" fmla="*/ 5736947 w 7467663"/>
              <a:gd name="connsiteY793" fmla="*/ 261367 h 6858000"/>
              <a:gd name="connsiteX794" fmla="*/ 5427012 w 7467663"/>
              <a:gd name="connsiteY794" fmla="*/ 311272 h 6858000"/>
              <a:gd name="connsiteX795" fmla="*/ 5147818 w 7467663"/>
              <a:gd name="connsiteY795" fmla="*/ 322112 h 6858000"/>
              <a:gd name="connsiteX796" fmla="*/ 5060854 w 7467663"/>
              <a:gd name="connsiteY796" fmla="*/ 311882 h 6858000"/>
              <a:gd name="connsiteX797" fmla="*/ 4945989 w 7467663"/>
              <a:gd name="connsiteY797" fmla="*/ 300516 h 6858000"/>
              <a:gd name="connsiteX798" fmla="*/ 5410479 w 7467663"/>
              <a:gd name="connsiteY798" fmla="*/ 348434 h 6858000"/>
              <a:gd name="connsiteX799" fmla="*/ 5805386 w 7467663"/>
              <a:gd name="connsiteY799" fmla="*/ 239240 h 6858000"/>
              <a:gd name="connsiteX800" fmla="*/ 5905192 w 7467663"/>
              <a:gd name="connsiteY800" fmla="*/ 163079 h 6858000"/>
              <a:gd name="connsiteX801" fmla="*/ 5865655 w 7467663"/>
              <a:gd name="connsiteY801" fmla="*/ 171901 h 6858000"/>
              <a:gd name="connsiteX802" fmla="*/ 5259740 w 7467663"/>
              <a:gd name="connsiteY802" fmla="*/ 257013 h 6858000"/>
              <a:gd name="connsiteX803" fmla="*/ 5208466 w 7467663"/>
              <a:gd name="connsiteY803" fmla="*/ 257550 h 6858000"/>
              <a:gd name="connsiteX804" fmla="*/ 4980204 w 7467663"/>
              <a:gd name="connsiteY804" fmla="*/ 271903 h 6858000"/>
              <a:gd name="connsiteX805" fmla="*/ 5068068 w 7467663"/>
              <a:gd name="connsiteY805" fmla="*/ 282244 h 6858000"/>
              <a:gd name="connsiteX806" fmla="*/ 5153231 w 7467663"/>
              <a:gd name="connsiteY806" fmla="*/ 292240 h 6858000"/>
              <a:gd name="connsiteX807" fmla="*/ 5426491 w 7467663"/>
              <a:gd name="connsiteY807" fmla="*/ 281128 h 6858000"/>
              <a:gd name="connsiteX808" fmla="*/ 5731212 w 7467663"/>
              <a:gd name="connsiteY808" fmla="*/ 231951 h 6858000"/>
              <a:gd name="connsiteX809" fmla="*/ 5905192 w 7467663"/>
              <a:gd name="connsiteY809" fmla="*/ 163079 h 6858000"/>
              <a:gd name="connsiteX810" fmla="*/ 5944437 w 7467663"/>
              <a:gd name="connsiteY810" fmla="*/ 113829 h 6858000"/>
              <a:gd name="connsiteX811" fmla="*/ 5825032 w 7467663"/>
              <a:gd name="connsiteY811" fmla="*/ 146405 h 6858000"/>
              <a:gd name="connsiteX812" fmla="*/ 4955599 w 7467663"/>
              <a:gd name="connsiteY812" fmla="*/ 247008 h 6858000"/>
              <a:gd name="connsiteX813" fmla="*/ 5210104 w 7467663"/>
              <a:gd name="connsiteY813" fmla="*/ 228123 h 6858000"/>
              <a:gd name="connsiteX814" fmla="*/ 5261015 w 7467663"/>
              <a:gd name="connsiteY814" fmla="*/ 227087 h 6858000"/>
              <a:gd name="connsiteX815" fmla="*/ 5861181 w 7467663"/>
              <a:gd name="connsiteY815" fmla="*/ 143093 h 6858000"/>
              <a:gd name="connsiteX816" fmla="*/ 5961252 w 7467663"/>
              <a:gd name="connsiteY816" fmla="*/ 114820 h 6858000"/>
              <a:gd name="connsiteX817" fmla="*/ 5944437 w 7467663"/>
              <a:gd name="connsiteY817" fmla="*/ 113829 h 6858000"/>
              <a:gd name="connsiteX818" fmla="*/ 3882765 w 7467663"/>
              <a:gd name="connsiteY818" fmla="*/ 0 h 6858000"/>
              <a:gd name="connsiteX819" fmla="*/ 3995099 w 7467663"/>
              <a:gd name="connsiteY819" fmla="*/ 0 h 6858000"/>
              <a:gd name="connsiteX820" fmla="*/ 4163818 w 7467663"/>
              <a:gd name="connsiteY820" fmla="*/ 234104 h 6858000"/>
              <a:gd name="connsiteX821" fmla="*/ 4172099 w 7467663"/>
              <a:gd name="connsiteY821" fmla="*/ 234207 h 6858000"/>
              <a:gd name="connsiteX822" fmla="*/ 4784282 w 7467663"/>
              <a:gd name="connsiteY822" fmla="*/ 276561 h 6858000"/>
              <a:gd name="connsiteX823" fmla="*/ 4801687 w 7467663"/>
              <a:gd name="connsiteY823" fmla="*/ 267764 h 6858000"/>
              <a:gd name="connsiteX824" fmla="*/ 6082788 w 7467663"/>
              <a:gd name="connsiteY824" fmla="*/ 64119 h 6858000"/>
              <a:gd name="connsiteX825" fmla="*/ 6099442 w 7467663"/>
              <a:gd name="connsiteY825" fmla="*/ 82568 h 6858000"/>
              <a:gd name="connsiteX826" fmla="*/ 4804137 w 7467663"/>
              <a:gd name="connsiteY826" fmla="*/ 320931 h 6858000"/>
              <a:gd name="connsiteX827" fmla="*/ 4227047 w 7467663"/>
              <a:gd name="connsiteY827" fmla="*/ 313415 h 6858000"/>
              <a:gd name="connsiteX828" fmla="*/ 4346041 w 7467663"/>
              <a:gd name="connsiteY828" fmla="*/ 456086 h 6858000"/>
              <a:gd name="connsiteX829" fmla="*/ 4870967 w 7467663"/>
              <a:gd name="connsiteY829" fmla="*/ 963061 h 6858000"/>
              <a:gd name="connsiteX830" fmla="*/ 4889647 w 7467663"/>
              <a:gd name="connsiteY830" fmla="*/ 957147 h 6858000"/>
              <a:gd name="connsiteX831" fmla="*/ 5422504 w 7467663"/>
              <a:gd name="connsiteY831" fmla="*/ 805191 h 6858000"/>
              <a:gd name="connsiteX832" fmla="*/ 6087656 w 7467663"/>
              <a:gd name="connsiteY832" fmla="*/ 826703 h 6858000"/>
              <a:gd name="connsiteX833" fmla="*/ 6058717 w 7467663"/>
              <a:gd name="connsiteY833" fmla="*/ 865992 h 6858000"/>
              <a:gd name="connsiteX834" fmla="*/ 4974153 w 7467663"/>
              <a:gd name="connsiteY834" fmla="*/ 1045456 h 6858000"/>
              <a:gd name="connsiteX835" fmla="*/ 5627835 w 7467663"/>
              <a:gd name="connsiteY835" fmla="*/ 1472077 h 6858000"/>
              <a:gd name="connsiteX836" fmla="*/ 5629817 w 7467663"/>
              <a:gd name="connsiteY836" fmla="*/ 1471412 h 6858000"/>
              <a:gd name="connsiteX837" fmla="*/ 5634124 w 7467663"/>
              <a:gd name="connsiteY837" fmla="*/ 1470572 h 6858000"/>
              <a:gd name="connsiteX838" fmla="*/ 5755832 w 7467663"/>
              <a:gd name="connsiteY838" fmla="*/ 1383886 h 6858000"/>
              <a:gd name="connsiteX839" fmla="*/ 6014186 w 7467663"/>
              <a:gd name="connsiteY839" fmla="*/ 1279799 h 6858000"/>
              <a:gd name="connsiteX840" fmla="*/ 6901619 w 7467663"/>
              <a:gd name="connsiteY840" fmla="*/ 1047874 h 6858000"/>
              <a:gd name="connsiteX841" fmla="*/ 6931566 w 7467663"/>
              <a:gd name="connsiteY841" fmla="*/ 1062034 h 6858000"/>
              <a:gd name="connsiteX842" fmla="*/ 5790982 w 7467663"/>
              <a:gd name="connsiteY842" fmla="*/ 1561380 h 6858000"/>
              <a:gd name="connsiteX843" fmla="*/ 6188971 w 7467663"/>
              <a:gd name="connsiteY843" fmla="*/ 1755168 h 6858000"/>
              <a:gd name="connsiteX844" fmla="*/ 6202446 w 7467663"/>
              <a:gd name="connsiteY844" fmla="*/ 1752268 h 6858000"/>
              <a:gd name="connsiteX845" fmla="*/ 7179560 w 7467663"/>
              <a:gd name="connsiteY845" fmla="*/ 1467551 h 6858000"/>
              <a:gd name="connsiteX846" fmla="*/ 7158730 w 7467663"/>
              <a:gd name="connsiteY846" fmla="*/ 1507835 h 6858000"/>
              <a:gd name="connsiteX847" fmla="*/ 6326959 w 7467663"/>
              <a:gd name="connsiteY847" fmla="*/ 1817686 h 6858000"/>
              <a:gd name="connsiteX848" fmla="*/ 6537433 w 7467663"/>
              <a:gd name="connsiteY848" fmla="*/ 1907790 h 6858000"/>
              <a:gd name="connsiteX849" fmla="*/ 6550221 w 7467663"/>
              <a:gd name="connsiteY849" fmla="*/ 1910729 h 6858000"/>
              <a:gd name="connsiteX850" fmla="*/ 6964438 w 7467663"/>
              <a:gd name="connsiteY850" fmla="*/ 2209505 h 6858000"/>
              <a:gd name="connsiteX851" fmla="*/ 7367862 w 7467663"/>
              <a:gd name="connsiteY851" fmla="*/ 2806833 h 6858000"/>
              <a:gd name="connsiteX852" fmla="*/ 7364329 w 7467663"/>
              <a:gd name="connsiteY852" fmla="*/ 2826907 h 6858000"/>
              <a:gd name="connsiteX853" fmla="*/ 7290545 w 7467663"/>
              <a:gd name="connsiteY853" fmla="*/ 2850663 h 6858000"/>
              <a:gd name="connsiteX854" fmla="*/ 6472036 w 7467663"/>
              <a:gd name="connsiteY854" fmla="*/ 1959003 h 6858000"/>
              <a:gd name="connsiteX855" fmla="*/ 5792897 w 7467663"/>
              <a:gd name="connsiteY855" fmla="*/ 1647747 h 6858000"/>
              <a:gd name="connsiteX856" fmla="*/ 5842751 w 7467663"/>
              <a:gd name="connsiteY856" fmla="*/ 1816112 h 6858000"/>
              <a:gd name="connsiteX857" fmla="*/ 5847424 w 7467663"/>
              <a:gd name="connsiteY857" fmla="*/ 1815776 h 6858000"/>
              <a:gd name="connsiteX858" fmla="*/ 6399821 w 7467663"/>
              <a:gd name="connsiteY858" fmla="*/ 2344799 h 6858000"/>
              <a:gd name="connsiteX859" fmla="*/ 6323232 w 7467663"/>
              <a:gd name="connsiteY859" fmla="*/ 2389634 h 6858000"/>
              <a:gd name="connsiteX860" fmla="*/ 5942958 w 7467663"/>
              <a:gd name="connsiteY860" fmla="*/ 2077708 h 6858000"/>
              <a:gd name="connsiteX861" fmla="*/ 5921559 w 7467663"/>
              <a:gd name="connsiteY861" fmla="*/ 2378596 h 6858000"/>
              <a:gd name="connsiteX862" fmla="*/ 5817651 w 7467663"/>
              <a:gd name="connsiteY862" fmla="*/ 3023919 h 6858000"/>
              <a:gd name="connsiteX863" fmla="*/ 5729634 w 7467663"/>
              <a:gd name="connsiteY863" fmla="*/ 3051849 h 6858000"/>
              <a:gd name="connsiteX864" fmla="*/ 5611018 w 7467663"/>
              <a:gd name="connsiteY864" fmla="*/ 2316769 h 6858000"/>
              <a:gd name="connsiteX865" fmla="*/ 5687608 w 7467663"/>
              <a:gd name="connsiteY865" fmla="*/ 2039972 h 6858000"/>
              <a:gd name="connsiteX866" fmla="*/ 5657554 w 7467663"/>
              <a:gd name="connsiteY866" fmla="*/ 1576445 h 6858000"/>
              <a:gd name="connsiteX867" fmla="*/ 5150475 w 7467663"/>
              <a:gd name="connsiteY867" fmla="*/ 1274012 h 6858000"/>
              <a:gd name="connsiteX868" fmla="*/ 5349142 w 7467663"/>
              <a:gd name="connsiteY868" fmla="*/ 2204405 h 6858000"/>
              <a:gd name="connsiteX869" fmla="*/ 5262214 w 7467663"/>
              <a:gd name="connsiteY869" fmla="*/ 2233836 h 6858000"/>
              <a:gd name="connsiteX870" fmla="*/ 4981539 w 7467663"/>
              <a:gd name="connsiteY870" fmla="*/ 1542201 h 6858000"/>
              <a:gd name="connsiteX871" fmla="*/ 4958461 w 7467663"/>
              <a:gd name="connsiteY871" fmla="*/ 1136957 h 6858000"/>
              <a:gd name="connsiteX872" fmla="*/ 4655015 w 7467663"/>
              <a:gd name="connsiteY872" fmla="*/ 891426 h 6858000"/>
              <a:gd name="connsiteX873" fmla="*/ 4348002 w 7467663"/>
              <a:gd name="connsiteY873" fmla="*/ 2205895 h 6858000"/>
              <a:gd name="connsiteX874" fmla="*/ 4262250 w 7467663"/>
              <a:gd name="connsiteY874" fmla="*/ 2219972 h 6858000"/>
              <a:gd name="connsiteX875" fmla="*/ 4550611 w 7467663"/>
              <a:gd name="connsiteY875" fmla="*/ 817540 h 6858000"/>
              <a:gd name="connsiteX876" fmla="*/ 4564418 w 7467663"/>
              <a:gd name="connsiteY876" fmla="*/ 808293 h 6858000"/>
              <a:gd name="connsiteX877" fmla="*/ 4266388 w 7467663"/>
              <a:gd name="connsiteY877" fmla="*/ 500083 h 6858000"/>
              <a:gd name="connsiteX878" fmla="*/ 4032842 w 7467663"/>
              <a:gd name="connsiteY878" fmla="*/ 211809 h 6858000"/>
              <a:gd name="connsiteX879" fmla="*/ 3882765 w 7467663"/>
              <a:gd name="connsiteY879" fmla="*/ 0 h 6858000"/>
              <a:gd name="connsiteX880" fmla="*/ 3721337 w 7467663"/>
              <a:gd name="connsiteY880" fmla="*/ 0 h 6858000"/>
              <a:gd name="connsiteX881" fmla="*/ 3797544 w 7467663"/>
              <a:gd name="connsiteY881" fmla="*/ 0 h 6858000"/>
              <a:gd name="connsiteX882" fmla="*/ 3775734 w 7467663"/>
              <a:gd name="connsiteY882" fmla="*/ 95131 h 6858000"/>
              <a:gd name="connsiteX883" fmla="*/ 3724807 w 7467663"/>
              <a:gd name="connsiteY883" fmla="*/ 272257 h 6858000"/>
              <a:gd name="connsiteX884" fmla="*/ 3726844 w 7467663"/>
              <a:gd name="connsiteY884" fmla="*/ 282988 h 6858000"/>
              <a:gd name="connsiteX885" fmla="*/ 3742664 w 7467663"/>
              <a:gd name="connsiteY885" fmla="*/ 279918 h 6858000"/>
              <a:gd name="connsiteX886" fmla="*/ 4103910 w 7467663"/>
              <a:gd name="connsiteY886" fmla="*/ 1161917 h 6858000"/>
              <a:gd name="connsiteX887" fmla="*/ 4020269 w 7467663"/>
              <a:gd name="connsiteY887" fmla="*/ 1200406 h 6858000"/>
              <a:gd name="connsiteX888" fmla="*/ 3674882 w 7467663"/>
              <a:gd name="connsiteY888" fmla="*/ 488524 h 6858000"/>
              <a:gd name="connsiteX889" fmla="*/ 3132682 w 7467663"/>
              <a:gd name="connsiteY889" fmla="*/ 1072284 h 6858000"/>
              <a:gd name="connsiteX890" fmla="*/ 2716346 w 7467663"/>
              <a:gd name="connsiteY890" fmla="*/ 1276376 h 6858000"/>
              <a:gd name="connsiteX891" fmla="*/ 2716772 w 7467663"/>
              <a:gd name="connsiteY891" fmla="*/ 1255462 h 6858000"/>
              <a:gd name="connsiteX892" fmla="*/ 3471096 w 7467663"/>
              <a:gd name="connsiteY892" fmla="*/ 437072 h 6858000"/>
              <a:gd name="connsiteX893" fmla="*/ 3639057 w 7467663"/>
              <a:gd name="connsiteY893" fmla="*/ 286334 h 6858000"/>
              <a:gd name="connsiteX894" fmla="*/ 3640309 w 7467663"/>
              <a:gd name="connsiteY894" fmla="*/ 284664 h 6858000"/>
              <a:gd name="connsiteX895" fmla="*/ 3646022 w 7467663"/>
              <a:gd name="connsiteY895" fmla="*/ 276711 h 6858000"/>
              <a:gd name="connsiteX896" fmla="*/ 3707943 w 7467663"/>
              <a:gd name="connsiteY896" fmla="*/ 65958 h 6858000"/>
              <a:gd name="connsiteX897" fmla="*/ 3721337 w 7467663"/>
              <a:gd name="connsiteY897" fmla="*/ 0 h 6858000"/>
              <a:gd name="connsiteX898" fmla="*/ 2867960 w 7467663"/>
              <a:gd name="connsiteY898" fmla="*/ 0 h 6858000"/>
              <a:gd name="connsiteX899" fmla="*/ 2926351 w 7467663"/>
              <a:gd name="connsiteY899" fmla="*/ 0 h 6858000"/>
              <a:gd name="connsiteX900" fmla="*/ 2902823 w 7467663"/>
              <a:gd name="connsiteY900" fmla="*/ 262929 h 6858000"/>
              <a:gd name="connsiteX901" fmla="*/ 2940663 w 7467663"/>
              <a:gd name="connsiteY901" fmla="*/ 140884 h 6858000"/>
              <a:gd name="connsiteX902" fmla="*/ 2947039 w 7467663"/>
              <a:gd name="connsiteY902" fmla="*/ 122524 h 6858000"/>
              <a:gd name="connsiteX903" fmla="*/ 2984316 w 7467663"/>
              <a:gd name="connsiteY903" fmla="*/ 0 h 6858000"/>
              <a:gd name="connsiteX904" fmla="*/ 3016114 w 7467663"/>
              <a:gd name="connsiteY904" fmla="*/ 0 h 6858000"/>
              <a:gd name="connsiteX905" fmla="*/ 2979949 w 7467663"/>
              <a:gd name="connsiteY905" fmla="*/ 119274 h 6858000"/>
              <a:gd name="connsiteX906" fmla="*/ 3023879 w 7467663"/>
              <a:gd name="connsiteY906" fmla="*/ 0 h 6858000"/>
              <a:gd name="connsiteX907" fmla="*/ 3105400 w 7467663"/>
              <a:gd name="connsiteY907" fmla="*/ 0 h 6858000"/>
              <a:gd name="connsiteX908" fmla="*/ 3094669 w 7467663"/>
              <a:gd name="connsiteY908" fmla="*/ 30308 h 6858000"/>
              <a:gd name="connsiteX909" fmla="*/ 2901945 w 7467663"/>
              <a:gd name="connsiteY909" fmla="*/ 466538 h 6858000"/>
              <a:gd name="connsiteX910" fmla="*/ 2815209 w 7467663"/>
              <a:gd name="connsiteY910" fmla="*/ 497361 h 6858000"/>
              <a:gd name="connsiteX911" fmla="*/ 2844845 w 7467663"/>
              <a:gd name="connsiteY911" fmla="*/ 127638 h 6858000"/>
              <a:gd name="connsiteX912" fmla="*/ 2867960 w 7467663"/>
              <a:gd name="connsiteY912" fmla="*/ 0 h 6858000"/>
              <a:gd name="connsiteX913" fmla="*/ 1057230 w 7467663"/>
              <a:gd name="connsiteY913" fmla="*/ 0 h 6858000"/>
              <a:gd name="connsiteX914" fmla="*/ 1111003 w 7467663"/>
              <a:gd name="connsiteY914" fmla="*/ 0 h 6858000"/>
              <a:gd name="connsiteX915" fmla="*/ 1125553 w 7467663"/>
              <a:gd name="connsiteY915" fmla="*/ 52588 h 6858000"/>
              <a:gd name="connsiteX916" fmla="*/ 1304276 w 7467663"/>
              <a:gd name="connsiteY916" fmla="*/ 476275 h 6858000"/>
              <a:gd name="connsiteX917" fmla="*/ 1492066 w 7467663"/>
              <a:gd name="connsiteY917" fmla="*/ 886333 h 6858000"/>
              <a:gd name="connsiteX918" fmla="*/ 1423698 w 7467663"/>
              <a:gd name="connsiteY918" fmla="*/ 710817 h 6858000"/>
              <a:gd name="connsiteX919" fmla="*/ 1357609 w 7467663"/>
              <a:gd name="connsiteY919" fmla="*/ 532892 h 6858000"/>
              <a:gd name="connsiteX920" fmla="*/ 1309550 w 7467663"/>
              <a:gd name="connsiteY920" fmla="*/ 374031 h 6858000"/>
              <a:gd name="connsiteX921" fmla="*/ 1193673 w 7467663"/>
              <a:gd name="connsiteY921" fmla="*/ 49533 h 6858000"/>
              <a:gd name="connsiteX922" fmla="*/ 1164391 w 7467663"/>
              <a:gd name="connsiteY922" fmla="*/ 0 h 6858000"/>
              <a:gd name="connsiteX923" fmla="*/ 1200666 w 7467663"/>
              <a:gd name="connsiteY923" fmla="*/ 0 h 6858000"/>
              <a:gd name="connsiteX924" fmla="*/ 1223408 w 7467663"/>
              <a:gd name="connsiteY924" fmla="*/ 38996 h 6858000"/>
              <a:gd name="connsiteX925" fmla="*/ 1339635 w 7467663"/>
              <a:gd name="connsiteY925" fmla="*/ 365517 h 6858000"/>
              <a:gd name="connsiteX926" fmla="*/ 1387469 w 7467663"/>
              <a:gd name="connsiteY926" fmla="*/ 523079 h 6858000"/>
              <a:gd name="connsiteX927" fmla="*/ 1452685 w 7467663"/>
              <a:gd name="connsiteY927" fmla="*/ 699806 h 6858000"/>
              <a:gd name="connsiteX928" fmla="*/ 1492092 w 7467663"/>
              <a:gd name="connsiteY928" fmla="*/ 800424 h 6858000"/>
              <a:gd name="connsiteX929" fmla="*/ 1455302 w 7467663"/>
              <a:gd name="connsiteY929" fmla="*/ 632913 h 6858000"/>
              <a:gd name="connsiteX930" fmla="*/ 1222336 w 7467663"/>
              <a:gd name="connsiteY930" fmla="*/ 9480 h 6858000"/>
              <a:gd name="connsiteX931" fmla="*/ 1214634 w 7467663"/>
              <a:gd name="connsiteY931" fmla="*/ 0 h 6858000"/>
              <a:gd name="connsiteX932" fmla="*/ 1289827 w 7467663"/>
              <a:gd name="connsiteY932" fmla="*/ 0 h 6858000"/>
              <a:gd name="connsiteX933" fmla="*/ 1321076 w 7467663"/>
              <a:gd name="connsiteY933" fmla="*/ 59722 h 6858000"/>
              <a:gd name="connsiteX934" fmla="*/ 1512579 w 7467663"/>
              <a:gd name="connsiteY934" fmla="*/ 626441 h 6858000"/>
              <a:gd name="connsiteX935" fmla="*/ 1506076 w 7467663"/>
              <a:gd name="connsiteY935" fmla="*/ 1089289 h 6858000"/>
              <a:gd name="connsiteX936" fmla="*/ 1486346 w 7467663"/>
              <a:gd name="connsiteY936" fmla="*/ 1079919 h 6858000"/>
              <a:gd name="connsiteX937" fmla="*/ 1070511 w 7467663"/>
              <a:gd name="connsiteY937" fmla="*/ 48609 h 6858000"/>
              <a:gd name="connsiteX938" fmla="*/ 1057230 w 7467663"/>
              <a:gd name="connsiteY938" fmla="*/ 0 h 6858000"/>
              <a:gd name="connsiteX939" fmla="*/ 43151 w 7467663"/>
              <a:gd name="connsiteY939" fmla="*/ 0 h 6858000"/>
              <a:gd name="connsiteX940" fmla="*/ 95283 w 7467663"/>
              <a:gd name="connsiteY940" fmla="*/ 0 h 6858000"/>
              <a:gd name="connsiteX941" fmla="*/ 300708 w 7467663"/>
              <a:gd name="connsiteY941" fmla="*/ 154571 h 6858000"/>
              <a:gd name="connsiteX942" fmla="*/ 530414 w 7467663"/>
              <a:gd name="connsiteY942" fmla="*/ 354673 h 6858000"/>
              <a:gd name="connsiteX943" fmla="*/ 333785 w 7467663"/>
              <a:gd name="connsiteY943" fmla="*/ 161564 h 6858000"/>
              <a:gd name="connsiteX944" fmla="*/ 147005 w 7467663"/>
              <a:gd name="connsiteY944" fmla="*/ 0 h 6858000"/>
              <a:gd name="connsiteX945" fmla="*/ 272509 w 7467663"/>
              <a:gd name="connsiteY945" fmla="*/ 0 h 6858000"/>
              <a:gd name="connsiteX946" fmla="*/ 326276 w 7467663"/>
              <a:gd name="connsiteY946" fmla="*/ 45847 h 6858000"/>
              <a:gd name="connsiteX947" fmla="*/ 823759 w 7467663"/>
              <a:gd name="connsiteY947" fmla="*/ 574145 h 6858000"/>
              <a:gd name="connsiteX948" fmla="*/ 811254 w 7467663"/>
              <a:gd name="connsiteY948" fmla="*/ 665546 h 6858000"/>
              <a:gd name="connsiteX949" fmla="*/ 154042 w 7467663"/>
              <a:gd name="connsiteY949" fmla="*/ 261522 h 6858000"/>
              <a:gd name="connsiteX950" fmla="*/ 13550 w 7467663"/>
              <a:gd name="connsiteY950" fmla="*/ 158423 h 6858000"/>
              <a:gd name="connsiteX951" fmla="*/ 0 w 7467663"/>
              <a:gd name="connsiteY951" fmla="*/ 146618 h 6858000"/>
              <a:gd name="connsiteX952" fmla="*/ 0 w 7467663"/>
              <a:gd name="connsiteY952" fmla="*/ 59161 h 6858000"/>
              <a:gd name="connsiteX953" fmla="*/ 45427 w 7467663"/>
              <a:gd name="connsiteY953" fmla="*/ 101078 h 6858000"/>
              <a:gd name="connsiteX954" fmla="*/ 630103 w 7467663"/>
              <a:gd name="connsiteY954" fmla="*/ 485885 h 6858000"/>
              <a:gd name="connsiteX955" fmla="*/ 532040 w 7467663"/>
              <a:gd name="connsiteY955" fmla="*/ 399359 h 6858000"/>
              <a:gd name="connsiteX956" fmla="*/ 517618 w 7467663"/>
              <a:gd name="connsiteY956" fmla="*/ 385726 h 6858000"/>
              <a:gd name="connsiteX957" fmla="*/ 285074 w 7467663"/>
              <a:gd name="connsiteY957" fmla="*/ 182755 h 6858000"/>
              <a:gd name="connsiteX958" fmla="*/ 43151 w 7467663"/>
              <a:gd name="connsiteY958" fmla="*/ 0 h 6858000"/>
              <a:gd name="connsiteX0" fmla="*/ 369702 w 7467663"/>
              <a:gd name="connsiteY0" fmla="*/ 6712169 h 6858000"/>
              <a:gd name="connsiteX1" fmla="*/ 366575 w 7467663"/>
              <a:gd name="connsiteY1" fmla="*/ 6715556 h 6858000"/>
              <a:gd name="connsiteX2" fmla="*/ 371637 w 7467663"/>
              <a:gd name="connsiteY2" fmla="*/ 6713954 h 6858000"/>
              <a:gd name="connsiteX3" fmla="*/ 369702 w 7467663"/>
              <a:gd name="connsiteY3" fmla="*/ 6712169 h 6858000"/>
              <a:gd name="connsiteX4" fmla="*/ 7088673 w 7467663"/>
              <a:gd name="connsiteY4" fmla="*/ 6610396 h 6858000"/>
              <a:gd name="connsiteX5" fmla="*/ 7440138 w 7467663"/>
              <a:gd name="connsiteY5" fmla="*/ 6622648 h 6858000"/>
              <a:gd name="connsiteX6" fmla="*/ 7467600 w 7467663"/>
              <a:gd name="connsiteY6" fmla="*/ 6628217 h 6858000"/>
              <a:gd name="connsiteX7" fmla="*/ 7467600 w 7467663"/>
              <a:gd name="connsiteY7" fmla="*/ 6668575 h 6858000"/>
              <a:gd name="connsiteX8" fmla="*/ 7392322 w 7467663"/>
              <a:gd name="connsiteY8" fmla="*/ 6658238 h 6858000"/>
              <a:gd name="connsiteX9" fmla="*/ 7467600 w 7467663"/>
              <a:gd name="connsiteY9" fmla="*/ 6683873 h 6858000"/>
              <a:gd name="connsiteX10" fmla="*/ 7467600 w 7467663"/>
              <a:gd name="connsiteY10" fmla="*/ 6714215 h 6858000"/>
              <a:gd name="connsiteX11" fmla="*/ 7447383 w 7467663"/>
              <a:gd name="connsiteY11" fmla="*/ 6707202 h 6858000"/>
              <a:gd name="connsiteX12" fmla="*/ 7289862 w 7467663"/>
              <a:gd name="connsiteY12" fmla="*/ 6659827 h 6858000"/>
              <a:gd name="connsiteX13" fmla="*/ 7434024 w 7467663"/>
              <a:gd name="connsiteY13" fmla="*/ 6722130 h 6858000"/>
              <a:gd name="connsiteX14" fmla="*/ 7467600 w 7467663"/>
              <a:gd name="connsiteY14" fmla="*/ 6736157 h 6858000"/>
              <a:gd name="connsiteX15" fmla="*/ 7467600 w 7467663"/>
              <a:gd name="connsiteY15" fmla="*/ 6767913 h 6858000"/>
              <a:gd name="connsiteX16" fmla="*/ 7392158 w 7467663"/>
              <a:gd name="connsiteY16" fmla="*/ 6771365 h 6858000"/>
              <a:gd name="connsiteX17" fmla="*/ 7467600 w 7467663"/>
              <a:gd name="connsiteY17" fmla="*/ 6805948 h 6858000"/>
              <a:gd name="connsiteX18" fmla="*/ 7467600 w 7467663"/>
              <a:gd name="connsiteY18" fmla="*/ 6831490 h 6858000"/>
              <a:gd name="connsiteX19" fmla="*/ 7410696 w 7467663"/>
              <a:gd name="connsiteY19" fmla="*/ 6803861 h 6858000"/>
              <a:gd name="connsiteX20" fmla="*/ 7088673 w 7467663"/>
              <a:gd name="connsiteY20" fmla="*/ 6610396 h 6858000"/>
              <a:gd name="connsiteX21" fmla="*/ 1019354 w 7467663"/>
              <a:gd name="connsiteY21" fmla="*/ 6315006 h 6858000"/>
              <a:gd name="connsiteX22" fmla="*/ 441046 w 7467663"/>
              <a:gd name="connsiteY22" fmla="*/ 6691153 h 6858000"/>
              <a:gd name="connsiteX23" fmla="*/ 1019354 w 7467663"/>
              <a:gd name="connsiteY23" fmla="*/ 6315006 h 6858000"/>
              <a:gd name="connsiteX24" fmla="*/ 991680 w 7467663"/>
              <a:gd name="connsiteY24" fmla="*/ 6298413 h 6858000"/>
              <a:gd name="connsiteX25" fmla="*/ 409060 w 7467663"/>
              <a:gd name="connsiteY25" fmla="*/ 6671470 h 6858000"/>
              <a:gd name="connsiteX26" fmla="*/ 991680 w 7467663"/>
              <a:gd name="connsiteY26" fmla="*/ 6298413 h 6858000"/>
              <a:gd name="connsiteX27" fmla="*/ 103333 w 7467663"/>
              <a:gd name="connsiteY27" fmla="*/ 5699602 h 6858000"/>
              <a:gd name="connsiteX28" fmla="*/ 233938 w 7467663"/>
              <a:gd name="connsiteY28" fmla="*/ 5809416 h 6858000"/>
              <a:gd name="connsiteX29" fmla="*/ 883580 w 7467663"/>
              <a:gd name="connsiteY29" fmla="*/ 6180710 h 6858000"/>
              <a:gd name="connsiteX30" fmla="*/ 487337 w 7467663"/>
              <a:gd name="connsiteY30" fmla="*/ 5950182 h 6858000"/>
              <a:gd name="connsiteX31" fmla="*/ 354051 w 7467663"/>
              <a:gd name="connsiteY31" fmla="*/ 5854912 h 6858000"/>
              <a:gd name="connsiteX32" fmla="*/ 195436 w 7467663"/>
              <a:gd name="connsiteY32" fmla="*/ 5755068 h 6858000"/>
              <a:gd name="connsiteX33" fmla="*/ 103333 w 7467663"/>
              <a:gd name="connsiteY33" fmla="*/ 5699602 h 6858000"/>
              <a:gd name="connsiteX34" fmla="*/ 5539432 w 7467663"/>
              <a:gd name="connsiteY34" fmla="*/ 5642928 h 6858000"/>
              <a:gd name="connsiteX35" fmla="*/ 5555462 w 7467663"/>
              <a:gd name="connsiteY35" fmla="*/ 5694454 h 6858000"/>
              <a:gd name="connsiteX36" fmla="*/ 5828270 w 7467663"/>
              <a:gd name="connsiteY36" fmla="*/ 6320663 h 6858000"/>
              <a:gd name="connsiteX37" fmla="*/ 5947416 w 7467663"/>
              <a:gd name="connsiteY37" fmla="*/ 6574846 h 6858000"/>
              <a:gd name="connsiteX38" fmla="*/ 5539432 w 7467663"/>
              <a:gd name="connsiteY38" fmla="*/ 5642928 h 6858000"/>
              <a:gd name="connsiteX39" fmla="*/ 51253 w 7467663"/>
              <a:gd name="connsiteY39" fmla="*/ 5631825 h 6858000"/>
              <a:gd name="connsiteX40" fmla="*/ 211622 w 7467663"/>
              <a:gd name="connsiteY40" fmla="*/ 5728803 h 6858000"/>
              <a:gd name="connsiteX41" fmla="*/ 371652 w 7467663"/>
              <a:gd name="connsiteY41" fmla="*/ 5829062 h 6858000"/>
              <a:gd name="connsiteX42" fmla="*/ 505903 w 7467663"/>
              <a:gd name="connsiteY42" fmla="*/ 5925221 h 6858000"/>
              <a:gd name="connsiteX43" fmla="*/ 899240 w 7467663"/>
              <a:gd name="connsiteY43" fmla="*/ 6153068 h 6858000"/>
              <a:gd name="connsiteX44" fmla="*/ 988114 w 7467663"/>
              <a:gd name="connsiteY44" fmla="*/ 6174204 h 6858000"/>
              <a:gd name="connsiteX45" fmla="*/ 845971 w 7467663"/>
              <a:gd name="connsiteY45" fmla="*/ 6067177 h 6858000"/>
              <a:gd name="connsiteX46" fmla="*/ 448057 w 7467663"/>
              <a:gd name="connsiteY46" fmla="*/ 5841376 h 6858000"/>
              <a:gd name="connsiteX47" fmla="*/ 51253 w 7467663"/>
              <a:gd name="connsiteY47" fmla="*/ 5631825 h 6858000"/>
              <a:gd name="connsiteX48" fmla="*/ 2606687 w 7467663"/>
              <a:gd name="connsiteY48" fmla="*/ 5630718 h 6858000"/>
              <a:gd name="connsiteX49" fmla="*/ 2645658 w 7467663"/>
              <a:gd name="connsiteY49" fmla="*/ 6640259 h 6858000"/>
              <a:gd name="connsiteX50" fmla="*/ 2606687 w 7467663"/>
              <a:gd name="connsiteY50" fmla="*/ 5630718 h 6858000"/>
              <a:gd name="connsiteX51" fmla="*/ 3642057 w 7467663"/>
              <a:gd name="connsiteY51" fmla="*/ 5573487 h 6858000"/>
              <a:gd name="connsiteX52" fmla="*/ 3632981 w 7467663"/>
              <a:gd name="connsiteY52" fmla="*/ 5579437 h 6858000"/>
              <a:gd name="connsiteX53" fmla="*/ 3382436 w 7467663"/>
              <a:gd name="connsiteY53" fmla="*/ 5952726 h 6858000"/>
              <a:gd name="connsiteX54" fmla="*/ 3191929 w 7467663"/>
              <a:gd name="connsiteY54" fmla="*/ 6662669 h 6858000"/>
              <a:gd name="connsiteX55" fmla="*/ 3369898 w 7467663"/>
              <a:gd name="connsiteY55" fmla="*/ 6081771 h 6858000"/>
              <a:gd name="connsiteX56" fmla="*/ 3642057 w 7467663"/>
              <a:gd name="connsiteY56" fmla="*/ 5573487 h 6858000"/>
              <a:gd name="connsiteX57" fmla="*/ 2650666 w 7467663"/>
              <a:gd name="connsiteY57" fmla="*/ 5530686 h 6858000"/>
              <a:gd name="connsiteX58" fmla="*/ 2650249 w 7467663"/>
              <a:gd name="connsiteY58" fmla="*/ 5532101 h 6858000"/>
              <a:gd name="connsiteX59" fmla="*/ 2663808 w 7467663"/>
              <a:gd name="connsiteY59" fmla="*/ 6535215 h 6858000"/>
              <a:gd name="connsiteX60" fmla="*/ 2665418 w 7467663"/>
              <a:gd name="connsiteY60" fmla="*/ 6132756 h 6858000"/>
              <a:gd name="connsiteX61" fmla="*/ 2650666 w 7467663"/>
              <a:gd name="connsiteY61" fmla="*/ 5530686 h 6858000"/>
              <a:gd name="connsiteX62" fmla="*/ 2680277 w 7467663"/>
              <a:gd name="connsiteY62" fmla="*/ 5479204 h 6858000"/>
              <a:gd name="connsiteX63" fmla="*/ 2678972 w 7467663"/>
              <a:gd name="connsiteY63" fmla="*/ 5481582 h 6858000"/>
              <a:gd name="connsiteX64" fmla="*/ 2696666 w 7467663"/>
              <a:gd name="connsiteY64" fmla="*/ 6133836 h 6858000"/>
              <a:gd name="connsiteX65" fmla="*/ 2695769 w 7467663"/>
              <a:gd name="connsiteY65" fmla="*/ 6390955 h 6858000"/>
              <a:gd name="connsiteX66" fmla="*/ 2739893 w 7467663"/>
              <a:gd name="connsiteY66" fmla="*/ 6108357 h 6858000"/>
              <a:gd name="connsiteX67" fmla="*/ 2680277 w 7467663"/>
              <a:gd name="connsiteY67" fmla="*/ 5479204 h 6858000"/>
              <a:gd name="connsiteX68" fmla="*/ 1132195 w 7467663"/>
              <a:gd name="connsiteY68" fmla="*/ 5467980 h 6858000"/>
              <a:gd name="connsiteX69" fmla="*/ 1679056 w 7467663"/>
              <a:gd name="connsiteY69" fmla="*/ 5516907 h 6858000"/>
              <a:gd name="connsiteX70" fmla="*/ 2128648 w 7467663"/>
              <a:gd name="connsiteY70" fmla="*/ 5474249 h 6858000"/>
              <a:gd name="connsiteX71" fmla="*/ 1825619 w 7467663"/>
              <a:gd name="connsiteY71" fmla="*/ 5478447 h 6858000"/>
              <a:gd name="connsiteX72" fmla="*/ 1737798 w 7467663"/>
              <a:gd name="connsiteY72" fmla="*/ 5483353 h 6858000"/>
              <a:gd name="connsiteX73" fmla="*/ 1132195 w 7467663"/>
              <a:gd name="connsiteY73" fmla="*/ 5467980 h 6858000"/>
              <a:gd name="connsiteX74" fmla="*/ 7454976 w 7467663"/>
              <a:gd name="connsiteY74" fmla="*/ 6318297 h 6858000"/>
              <a:gd name="connsiteX75" fmla="*/ 7467600 w 7467663"/>
              <a:gd name="connsiteY75" fmla="*/ 6163634 h 6858000"/>
              <a:gd name="connsiteX76" fmla="*/ 7448321 w 7467663"/>
              <a:gd name="connsiteY76" fmla="*/ 6190991 h 6858000"/>
              <a:gd name="connsiteX77" fmla="*/ 7467600 w 7467663"/>
              <a:gd name="connsiteY77" fmla="*/ 6334256 h 6858000"/>
              <a:gd name="connsiteX78" fmla="*/ 7454976 w 7467663"/>
              <a:gd name="connsiteY78" fmla="*/ 6318297 h 6858000"/>
              <a:gd name="connsiteX79" fmla="*/ 1456157 w 7467663"/>
              <a:gd name="connsiteY79" fmla="*/ 5371404 h 6858000"/>
              <a:gd name="connsiteX80" fmla="*/ 1244432 w 7467663"/>
              <a:gd name="connsiteY80" fmla="*/ 5385601 h 6858000"/>
              <a:gd name="connsiteX81" fmla="*/ 973990 w 7467663"/>
              <a:gd name="connsiteY81" fmla="*/ 5424940 h 6858000"/>
              <a:gd name="connsiteX82" fmla="*/ 1103809 w 7467663"/>
              <a:gd name="connsiteY82" fmla="*/ 5433720 h 6858000"/>
              <a:gd name="connsiteX83" fmla="*/ 1123454 w 7467663"/>
              <a:gd name="connsiteY83" fmla="*/ 5435727 h 6858000"/>
              <a:gd name="connsiteX84" fmla="*/ 1737017 w 7467663"/>
              <a:gd name="connsiteY84" fmla="*/ 5452183 h 6858000"/>
              <a:gd name="connsiteX85" fmla="*/ 1824397 w 7467663"/>
              <a:gd name="connsiteY85" fmla="*/ 5447757 h 6858000"/>
              <a:gd name="connsiteX86" fmla="*/ 2070059 w 7467663"/>
              <a:gd name="connsiteY86" fmla="*/ 5441660 h 6858000"/>
              <a:gd name="connsiteX87" fmla="*/ 1456157 w 7467663"/>
              <a:gd name="connsiteY87" fmla="*/ 5371404 h 6858000"/>
              <a:gd name="connsiteX88" fmla="*/ 4988186 w 7467663"/>
              <a:gd name="connsiteY88" fmla="*/ 5216467 h 6858000"/>
              <a:gd name="connsiteX89" fmla="*/ 4777334 w 7467663"/>
              <a:gd name="connsiteY89" fmla="*/ 5406072 h 6858000"/>
              <a:gd name="connsiteX90" fmla="*/ 4718341 w 7467663"/>
              <a:gd name="connsiteY90" fmla="*/ 5468043 h 6858000"/>
              <a:gd name="connsiteX91" fmla="*/ 4604655 w 7467663"/>
              <a:gd name="connsiteY91" fmla="*/ 5583434 h 6858000"/>
              <a:gd name="connsiteX92" fmla="*/ 4565074 w 7467663"/>
              <a:gd name="connsiteY92" fmla="*/ 5618550 h 6858000"/>
              <a:gd name="connsiteX93" fmla="*/ 4988186 w 7467663"/>
              <a:gd name="connsiteY93" fmla="*/ 5216467 h 6858000"/>
              <a:gd name="connsiteX94" fmla="*/ 4978032 w 7467663"/>
              <a:gd name="connsiteY94" fmla="*/ 5183809 h 6858000"/>
              <a:gd name="connsiteX95" fmla="*/ 4463413 w 7467663"/>
              <a:gd name="connsiteY95" fmla="*/ 5615162 h 6858000"/>
              <a:gd name="connsiteX96" fmla="*/ 4358134 w 7467663"/>
              <a:gd name="connsiteY96" fmla="*/ 5742791 h 6858000"/>
              <a:gd name="connsiteX97" fmla="*/ 4376219 w 7467663"/>
              <a:gd name="connsiteY97" fmla="*/ 5729027 h 6858000"/>
              <a:gd name="connsiteX98" fmla="*/ 4582340 w 7467663"/>
              <a:gd name="connsiteY98" fmla="*/ 5561037 h 6858000"/>
              <a:gd name="connsiteX99" fmla="*/ 4694684 w 7467663"/>
              <a:gd name="connsiteY99" fmla="*/ 5447098 h 6858000"/>
              <a:gd name="connsiteX100" fmla="*/ 4754123 w 7467663"/>
              <a:gd name="connsiteY100" fmla="*/ 5384643 h 6858000"/>
              <a:gd name="connsiteX101" fmla="*/ 4978032 w 7467663"/>
              <a:gd name="connsiteY101" fmla="*/ 5183809 h 6858000"/>
              <a:gd name="connsiteX102" fmla="*/ 1903353 w 7467663"/>
              <a:gd name="connsiteY102" fmla="*/ 5044827 h 6858000"/>
              <a:gd name="connsiteX103" fmla="*/ 1936931 w 7467663"/>
              <a:gd name="connsiteY103" fmla="*/ 5093954 h 6858000"/>
              <a:gd name="connsiteX104" fmla="*/ 2195868 w 7467663"/>
              <a:gd name="connsiteY104" fmla="*/ 5396574 h 6858000"/>
              <a:gd name="connsiteX105" fmla="*/ 2088852 w 7467663"/>
              <a:gd name="connsiteY105" fmla="*/ 5166123 h 6858000"/>
              <a:gd name="connsiteX106" fmla="*/ 1958241 w 7467663"/>
              <a:gd name="connsiteY106" fmla="*/ 5067955 h 6858000"/>
              <a:gd name="connsiteX107" fmla="*/ 1903353 w 7467663"/>
              <a:gd name="connsiteY107" fmla="*/ 5044827 h 6858000"/>
              <a:gd name="connsiteX108" fmla="*/ 1979378 w 7467663"/>
              <a:gd name="connsiteY108" fmla="*/ 4769504 h 6858000"/>
              <a:gd name="connsiteX109" fmla="*/ 2882120 w 7467663"/>
              <a:gd name="connsiteY109" fmla="*/ 5064547 h 6858000"/>
              <a:gd name="connsiteX110" fmla="*/ 2793103 w 7467663"/>
              <a:gd name="connsiteY110" fmla="*/ 5039699 h 6858000"/>
              <a:gd name="connsiteX111" fmla="*/ 2770041 w 7467663"/>
              <a:gd name="connsiteY111" fmla="*/ 5033634 h 6858000"/>
              <a:gd name="connsiteX112" fmla="*/ 1979378 w 7467663"/>
              <a:gd name="connsiteY112" fmla="*/ 4769504 h 6858000"/>
              <a:gd name="connsiteX113" fmla="*/ 1927410 w 7467663"/>
              <a:gd name="connsiteY113" fmla="*/ 4716164 h 6858000"/>
              <a:gd name="connsiteX114" fmla="*/ 1959587 w 7467663"/>
              <a:gd name="connsiteY114" fmla="*/ 4728849 h 6858000"/>
              <a:gd name="connsiteX115" fmla="*/ 2777707 w 7467663"/>
              <a:gd name="connsiteY115" fmla="*/ 5003991 h 6858000"/>
              <a:gd name="connsiteX116" fmla="*/ 2800768 w 7467663"/>
              <a:gd name="connsiteY116" fmla="*/ 5010056 h 6858000"/>
              <a:gd name="connsiteX117" fmla="*/ 2879408 w 7467663"/>
              <a:gd name="connsiteY117" fmla="*/ 5031590 h 6858000"/>
              <a:gd name="connsiteX118" fmla="*/ 2862295 w 7467663"/>
              <a:gd name="connsiteY118" fmla="*/ 5022958 h 6858000"/>
              <a:gd name="connsiteX119" fmla="*/ 2813343 w 7467663"/>
              <a:gd name="connsiteY119" fmla="*/ 4998369 h 6858000"/>
              <a:gd name="connsiteX120" fmla="*/ 2646245 w 7467663"/>
              <a:gd name="connsiteY120" fmla="*/ 4930999 h 6858000"/>
              <a:gd name="connsiteX121" fmla="*/ 1999243 w 7467663"/>
              <a:gd name="connsiteY121" fmla="*/ 4730524 h 6858000"/>
              <a:gd name="connsiteX122" fmla="*/ 1979527 w 7467663"/>
              <a:gd name="connsiteY122" fmla="*/ 4726651 h 6858000"/>
              <a:gd name="connsiteX123" fmla="*/ 1927410 w 7467663"/>
              <a:gd name="connsiteY123" fmla="*/ 4716164 h 6858000"/>
              <a:gd name="connsiteX124" fmla="*/ 1997014 w 7467663"/>
              <a:gd name="connsiteY124" fmla="*/ 4698007 h 6858000"/>
              <a:gd name="connsiteX125" fmla="*/ 2005458 w 7467663"/>
              <a:gd name="connsiteY125" fmla="*/ 4699540 h 6858000"/>
              <a:gd name="connsiteX126" fmla="*/ 2657186 w 7467663"/>
              <a:gd name="connsiteY126" fmla="*/ 4901687 h 6858000"/>
              <a:gd name="connsiteX127" fmla="*/ 2826662 w 7467663"/>
              <a:gd name="connsiteY127" fmla="*/ 4970362 h 6858000"/>
              <a:gd name="connsiteX128" fmla="*/ 2876100 w 7467663"/>
              <a:gd name="connsiteY128" fmla="*/ 4995397 h 6858000"/>
              <a:gd name="connsiteX129" fmla="*/ 3042600 w 7467663"/>
              <a:gd name="connsiteY129" fmla="*/ 5059532 h 6858000"/>
              <a:gd name="connsiteX130" fmla="*/ 1997014 w 7467663"/>
              <a:gd name="connsiteY130" fmla="*/ 4698007 h 6858000"/>
              <a:gd name="connsiteX131" fmla="*/ 2305292 w 7467663"/>
              <a:gd name="connsiteY131" fmla="*/ 4219492 h 6858000"/>
              <a:gd name="connsiteX132" fmla="*/ 3360922 w 7467663"/>
              <a:gd name="connsiteY132" fmla="*/ 4529373 h 6858000"/>
              <a:gd name="connsiteX133" fmla="*/ 3492420 w 7467663"/>
              <a:gd name="connsiteY133" fmla="*/ 4510145 h 6858000"/>
              <a:gd name="connsiteX134" fmla="*/ 3364086 w 7467663"/>
              <a:gd name="connsiteY134" fmla="*/ 4480340 h 6858000"/>
              <a:gd name="connsiteX135" fmla="*/ 3225818 w 7467663"/>
              <a:gd name="connsiteY135" fmla="*/ 4411822 h 6858000"/>
              <a:gd name="connsiteX136" fmla="*/ 3129696 w 7467663"/>
              <a:gd name="connsiteY136" fmla="*/ 4360704 h 6858000"/>
              <a:gd name="connsiteX137" fmla="*/ 2814545 w 7467663"/>
              <a:gd name="connsiteY137" fmla="*/ 4282955 h 6858000"/>
              <a:gd name="connsiteX138" fmla="*/ 2305292 w 7467663"/>
              <a:gd name="connsiteY138" fmla="*/ 4219492 h 6858000"/>
              <a:gd name="connsiteX139" fmla="*/ 2626982 w 7467663"/>
              <a:gd name="connsiteY139" fmla="*/ 4206450 h 6858000"/>
              <a:gd name="connsiteX140" fmla="*/ 2490617 w 7467663"/>
              <a:gd name="connsiteY140" fmla="*/ 4206951 h 6858000"/>
              <a:gd name="connsiteX141" fmla="*/ 2819869 w 7467663"/>
              <a:gd name="connsiteY141" fmla="*/ 4252936 h 6858000"/>
              <a:gd name="connsiteX142" fmla="*/ 3143018 w 7467663"/>
              <a:gd name="connsiteY142" fmla="*/ 4332698 h 6858000"/>
              <a:gd name="connsiteX143" fmla="*/ 3241520 w 7467663"/>
              <a:gd name="connsiteY143" fmla="*/ 4385112 h 6858000"/>
              <a:gd name="connsiteX144" fmla="*/ 3374575 w 7467663"/>
              <a:gd name="connsiteY144" fmla="*/ 4451517 h 6858000"/>
              <a:gd name="connsiteX145" fmla="*/ 3505221 w 7467663"/>
              <a:gd name="connsiteY145" fmla="*/ 4480757 h 6858000"/>
              <a:gd name="connsiteX146" fmla="*/ 2626982 w 7467663"/>
              <a:gd name="connsiteY146" fmla="*/ 4206450 h 6858000"/>
              <a:gd name="connsiteX147" fmla="*/ 1310106 w 7467663"/>
              <a:gd name="connsiteY147" fmla="*/ 3943217 h 6858000"/>
              <a:gd name="connsiteX148" fmla="*/ 854994 w 7467663"/>
              <a:gd name="connsiteY148" fmla="*/ 4399136 h 6858000"/>
              <a:gd name="connsiteX149" fmla="*/ 742462 w 7467663"/>
              <a:gd name="connsiteY149" fmla="*/ 4594648 h 6858000"/>
              <a:gd name="connsiteX150" fmla="*/ 820602 w 7467663"/>
              <a:gd name="connsiteY150" fmla="*/ 4485915 h 6858000"/>
              <a:gd name="connsiteX151" fmla="*/ 878295 w 7467663"/>
              <a:gd name="connsiteY151" fmla="*/ 4403594 h 6858000"/>
              <a:gd name="connsiteX152" fmla="*/ 1240607 w 7467663"/>
              <a:gd name="connsiteY152" fmla="*/ 4010401 h 6858000"/>
              <a:gd name="connsiteX153" fmla="*/ 1310106 w 7467663"/>
              <a:gd name="connsiteY153" fmla="*/ 3943217 h 6858000"/>
              <a:gd name="connsiteX154" fmla="*/ 1423113 w 7467663"/>
              <a:gd name="connsiteY154" fmla="*/ 3874565 h 6858000"/>
              <a:gd name="connsiteX155" fmla="*/ 1260565 w 7467663"/>
              <a:gd name="connsiteY155" fmla="*/ 4031982 h 6858000"/>
              <a:gd name="connsiteX156" fmla="*/ 901900 w 7467663"/>
              <a:gd name="connsiteY156" fmla="*/ 4421236 h 6858000"/>
              <a:gd name="connsiteX157" fmla="*/ 845044 w 7467663"/>
              <a:gd name="connsiteY157" fmla="*/ 4502436 h 6858000"/>
              <a:gd name="connsiteX158" fmla="*/ 685926 w 7467663"/>
              <a:gd name="connsiteY158" fmla="*/ 4703069 h 6858000"/>
              <a:gd name="connsiteX159" fmla="*/ 684248 w 7467663"/>
              <a:gd name="connsiteY159" fmla="*/ 4706721 h 6858000"/>
              <a:gd name="connsiteX160" fmla="*/ 1423113 w 7467663"/>
              <a:gd name="connsiteY160" fmla="*/ 3874565 h 6858000"/>
              <a:gd name="connsiteX161" fmla="*/ 3316479 w 7467663"/>
              <a:gd name="connsiteY161" fmla="*/ 3872136 h 6858000"/>
              <a:gd name="connsiteX162" fmla="*/ 3546806 w 7467663"/>
              <a:gd name="connsiteY162" fmla="*/ 4356139 h 6858000"/>
              <a:gd name="connsiteX163" fmla="*/ 3364433 w 7467663"/>
              <a:gd name="connsiteY163" fmla="*/ 3953121 h 6858000"/>
              <a:gd name="connsiteX164" fmla="*/ 3316479 w 7467663"/>
              <a:gd name="connsiteY164" fmla="*/ 3872136 h 6858000"/>
              <a:gd name="connsiteX165" fmla="*/ 3291335 w 7467663"/>
              <a:gd name="connsiteY165" fmla="*/ 3767420 h 6858000"/>
              <a:gd name="connsiteX166" fmla="*/ 3390805 w 7467663"/>
              <a:gd name="connsiteY166" fmla="*/ 3937163 h 6858000"/>
              <a:gd name="connsiteX167" fmla="*/ 3579062 w 7467663"/>
              <a:gd name="connsiteY167" fmla="*/ 4359040 h 6858000"/>
              <a:gd name="connsiteX168" fmla="*/ 3467355 w 7467663"/>
              <a:gd name="connsiteY168" fmla="*/ 3988130 h 6858000"/>
              <a:gd name="connsiteX169" fmla="*/ 3310753 w 7467663"/>
              <a:gd name="connsiteY169" fmla="*/ 3787140 h 6858000"/>
              <a:gd name="connsiteX170" fmla="*/ 3291335 w 7467663"/>
              <a:gd name="connsiteY170" fmla="*/ 3767420 h 6858000"/>
              <a:gd name="connsiteX171" fmla="*/ 1635889 w 7467663"/>
              <a:gd name="connsiteY171" fmla="*/ 3709494 h 6858000"/>
              <a:gd name="connsiteX172" fmla="*/ 1634800 w 7467663"/>
              <a:gd name="connsiteY172" fmla="*/ 3731111 h 6858000"/>
              <a:gd name="connsiteX173" fmla="*/ 1635889 w 7467663"/>
              <a:gd name="connsiteY173" fmla="*/ 3709494 h 6858000"/>
              <a:gd name="connsiteX174" fmla="*/ 1510397 w 7467663"/>
              <a:gd name="connsiteY174" fmla="*/ 3684705 h 6858000"/>
              <a:gd name="connsiteX175" fmla="*/ 1146550 w 7467663"/>
              <a:gd name="connsiteY175" fmla="*/ 3802012 h 6858000"/>
              <a:gd name="connsiteX176" fmla="*/ 698834 w 7467663"/>
              <a:gd name="connsiteY176" fmla="*/ 3952272 h 6858000"/>
              <a:gd name="connsiteX177" fmla="*/ 34256 w 7467663"/>
              <a:gd name="connsiteY177" fmla="*/ 4347603 h 6858000"/>
              <a:gd name="connsiteX178" fmla="*/ 527241 w 7467663"/>
              <a:gd name="connsiteY178" fmla="*/ 4065078 h 6858000"/>
              <a:gd name="connsiteX179" fmla="*/ 1510397 w 7467663"/>
              <a:gd name="connsiteY179" fmla="*/ 3684705 h 6858000"/>
              <a:gd name="connsiteX180" fmla="*/ 1313114 w 7467663"/>
              <a:gd name="connsiteY180" fmla="*/ 3655216 h 6858000"/>
              <a:gd name="connsiteX181" fmla="*/ 1109304 w 7467663"/>
              <a:gd name="connsiteY181" fmla="*/ 3669030 h 6858000"/>
              <a:gd name="connsiteX182" fmla="*/ 8129 w 7467663"/>
              <a:gd name="connsiteY182" fmla="*/ 4330519 h 6858000"/>
              <a:gd name="connsiteX183" fmla="*/ 687572 w 7467663"/>
              <a:gd name="connsiteY183" fmla="*/ 3925629 h 6858000"/>
              <a:gd name="connsiteX184" fmla="*/ 1138365 w 7467663"/>
              <a:gd name="connsiteY184" fmla="*/ 3774515 h 6858000"/>
              <a:gd name="connsiteX185" fmla="*/ 1505579 w 7467663"/>
              <a:gd name="connsiteY185" fmla="*/ 3655526 h 6858000"/>
              <a:gd name="connsiteX186" fmla="*/ 1313114 w 7467663"/>
              <a:gd name="connsiteY186" fmla="*/ 3655216 h 6858000"/>
              <a:gd name="connsiteX187" fmla="*/ 3655073 w 7467663"/>
              <a:gd name="connsiteY187" fmla="*/ 3650884 h 6858000"/>
              <a:gd name="connsiteX188" fmla="*/ 3989938 w 7467663"/>
              <a:gd name="connsiteY188" fmla="*/ 3991685 h 6858000"/>
              <a:gd name="connsiteX189" fmla="*/ 4393907 w 7467663"/>
              <a:gd name="connsiteY189" fmla="*/ 4261258 h 6858000"/>
              <a:gd name="connsiteX190" fmla="*/ 4648051 w 7467663"/>
              <a:gd name="connsiteY190" fmla="*/ 4374051 h 6858000"/>
              <a:gd name="connsiteX191" fmla="*/ 4383389 w 7467663"/>
              <a:gd name="connsiteY191" fmla="*/ 4184369 h 6858000"/>
              <a:gd name="connsiteX192" fmla="*/ 4165508 w 7467663"/>
              <a:gd name="connsiteY192" fmla="*/ 4035196 h 6858000"/>
              <a:gd name="connsiteX193" fmla="*/ 4068162 w 7467663"/>
              <a:gd name="connsiteY193" fmla="*/ 3953394 h 6858000"/>
              <a:gd name="connsiteX194" fmla="*/ 3981416 w 7467663"/>
              <a:gd name="connsiteY194" fmla="*/ 3880482 h 6858000"/>
              <a:gd name="connsiteX195" fmla="*/ 3800147 w 7467663"/>
              <a:gd name="connsiteY195" fmla="*/ 3749872 h 6858000"/>
              <a:gd name="connsiteX196" fmla="*/ 3655073 w 7467663"/>
              <a:gd name="connsiteY196" fmla="*/ 3650884 h 6858000"/>
              <a:gd name="connsiteX197" fmla="*/ 3670252 w 7467663"/>
              <a:gd name="connsiteY197" fmla="*/ 3622798 h 6858000"/>
              <a:gd name="connsiteX198" fmla="*/ 3817258 w 7467663"/>
              <a:gd name="connsiteY198" fmla="*/ 3723577 h 6858000"/>
              <a:gd name="connsiteX199" fmla="*/ 4000461 w 7467663"/>
              <a:gd name="connsiteY199" fmla="*/ 3855966 h 6858000"/>
              <a:gd name="connsiteX200" fmla="*/ 4088180 w 7467663"/>
              <a:gd name="connsiteY200" fmla="*/ 3929774 h 6858000"/>
              <a:gd name="connsiteX201" fmla="*/ 4184555 w 7467663"/>
              <a:gd name="connsiteY201" fmla="*/ 4010683 h 6858000"/>
              <a:gd name="connsiteX202" fmla="*/ 4399563 w 7467663"/>
              <a:gd name="connsiteY202" fmla="*/ 4158106 h 6858000"/>
              <a:gd name="connsiteX203" fmla="*/ 4684469 w 7467663"/>
              <a:gd name="connsiteY203" fmla="*/ 4364680 h 6858000"/>
              <a:gd name="connsiteX204" fmla="*/ 4690271 w 7467663"/>
              <a:gd name="connsiteY204" fmla="*/ 4370034 h 6858000"/>
              <a:gd name="connsiteX205" fmla="*/ 4136093 w 7467663"/>
              <a:gd name="connsiteY205" fmla="*/ 3858466 h 6858000"/>
              <a:gd name="connsiteX206" fmla="*/ 3670252 w 7467663"/>
              <a:gd name="connsiteY206" fmla="*/ 3622798 h 6858000"/>
              <a:gd name="connsiteX207" fmla="*/ 4440129 w 7467663"/>
              <a:gd name="connsiteY207" fmla="*/ 3448571 h 6858000"/>
              <a:gd name="connsiteX208" fmla="*/ 4856525 w 7467663"/>
              <a:gd name="connsiteY208" fmla="*/ 3915351 h 6858000"/>
              <a:gd name="connsiteX209" fmla="*/ 5059055 w 7467663"/>
              <a:gd name="connsiteY209" fmla="*/ 4108918 h 6858000"/>
              <a:gd name="connsiteX210" fmla="*/ 5290070 w 7467663"/>
              <a:gd name="connsiteY210" fmla="*/ 4263619 h 6858000"/>
              <a:gd name="connsiteX211" fmla="*/ 4834991 w 7467663"/>
              <a:gd name="connsiteY211" fmla="*/ 3830985 h 6858000"/>
              <a:gd name="connsiteX212" fmla="*/ 4440129 w 7467663"/>
              <a:gd name="connsiteY212" fmla="*/ 3448571 h 6858000"/>
              <a:gd name="connsiteX213" fmla="*/ 4441737 w 7467663"/>
              <a:gd name="connsiteY213" fmla="*/ 3399734 h 6858000"/>
              <a:gd name="connsiteX214" fmla="*/ 4431236 w 7467663"/>
              <a:gd name="connsiteY214" fmla="*/ 3400954 h 6858000"/>
              <a:gd name="connsiteX215" fmla="*/ 4557150 w 7467663"/>
              <a:gd name="connsiteY215" fmla="*/ 3510023 h 6858000"/>
              <a:gd name="connsiteX216" fmla="*/ 4856936 w 7467663"/>
              <a:gd name="connsiteY216" fmla="*/ 3809146 h 6858000"/>
              <a:gd name="connsiteX217" fmla="*/ 5111996 w 7467663"/>
              <a:gd name="connsiteY217" fmla="*/ 4065759 h 6858000"/>
              <a:gd name="connsiteX218" fmla="*/ 5388878 w 7467663"/>
              <a:gd name="connsiteY218" fmla="*/ 4300185 h 6858000"/>
              <a:gd name="connsiteX219" fmla="*/ 5425556 w 7467663"/>
              <a:gd name="connsiteY219" fmla="*/ 4308967 h 6858000"/>
              <a:gd name="connsiteX220" fmla="*/ 4943646 w 7467663"/>
              <a:gd name="connsiteY220" fmla="*/ 3822916 h 6858000"/>
              <a:gd name="connsiteX221" fmla="*/ 4594837 w 7467663"/>
              <a:gd name="connsiteY221" fmla="*/ 3532274 h 6858000"/>
              <a:gd name="connsiteX222" fmla="*/ 4441737 w 7467663"/>
              <a:gd name="connsiteY222" fmla="*/ 3399734 h 6858000"/>
              <a:gd name="connsiteX223" fmla="*/ 5425834 w 7467663"/>
              <a:gd name="connsiteY223" fmla="*/ 3162785 h 6858000"/>
              <a:gd name="connsiteX224" fmla="*/ 5401644 w 7467663"/>
              <a:gd name="connsiteY224" fmla="*/ 3617847 h 6858000"/>
              <a:gd name="connsiteX225" fmla="*/ 5467256 w 7467663"/>
              <a:gd name="connsiteY225" fmla="*/ 4175494 h 6858000"/>
              <a:gd name="connsiteX226" fmla="*/ 5448069 w 7467663"/>
              <a:gd name="connsiteY226" fmla="*/ 3567554 h 6858000"/>
              <a:gd name="connsiteX227" fmla="*/ 5425834 w 7467663"/>
              <a:gd name="connsiteY227" fmla="*/ 3162785 h 6858000"/>
              <a:gd name="connsiteX228" fmla="*/ 1318687 w 7467663"/>
              <a:gd name="connsiteY228" fmla="*/ 3113840 h 6858000"/>
              <a:gd name="connsiteX229" fmla="*/ 1066793 w 7467663"/>
              <a:gd name="connsiteY229" fmla="*/ 3212171 h 6858000"/>
              <a:gd name="connsiteX230" fmla="*/ 993319 w 7467663"/>
              <a:gd name="connsiteY230" fmla="*/ 3247648 h 6858000"/>
              <a:gd name="connsiteX231" fmla="*/ 853081 w 7467663"/>
              <a:gd name="connsiteY231" fmla="*/ 3312410 h 6858000"/>
              <a:gd name="connsiteX232" fmla="*/ 805957 w 7467663"/>
              <a:gd name="connsiteY232" fmla="*/ 3330443 h 6858000"/>
              <a:gd name="connsiteX233" fmla="*/ 1318687 w 7467663"/>
              <a:gd name="connsiteY233" fmla="*/ 3113840 h 6858000"/>
              <a:gd name="connsiteX234" fmla="*/ 5453702 w 7467663"/>
              <a:gd name="connsiteY234" fmla="*/ 3090882 h 6858000"/>
              <a:gd name="connsiteX235" fmla="*/ 5480135 w 7467663"/>
              <a:gd name="connsiteY235" fmla="*/ 3565802 h 6858000"/>
              <a:gd name="connsiteX236" fmla="*/ 5499023 w 7467663"/>
              <a:gd name="connsiteY236" fmla="*/ 4166310 h 6858000"/>
              <a:gd name="connsiteX237" fmla="*/ 5547022 w 7467663"/>
              <a:gd name="connsiteY237" fmla="*/ 3607838 h 6858000"/>
              <a:gd name="connsiteX238" fmla="*/ 5515964 w 7467663"/>
              <a:gd name="connsiteY238" fmla="*/ 3378541 h 6858000"/>
              <a:gd name="connsiteX239" fmla="*/ 5453702 w 7467663"/>
              <a:gd name="connsiteY239" fmla="*/ 3090882 h 6858000"/>
              <a:gd name="connsiteX240" fmla="*/ 1238695 w 7467663"/>
              <a:gd name="connsiteY240" fmla="*/ 3076820 h 6858000"/>
              <a:gd name="connsiteX241" fmla="*/ 716371 w 7467663"/>
              <a:gd name="connsiteY241" fmla="*/ 3293249 h 6858000"/>
              <a:gd name="connsiteX242" fmla="*/ 579522 w 7467663"/>
              <a:gd name="connsiteY242" fmla="*/ 3371759 h 6858000"/>
              <a:gd name="connsiteX243" fmla="*/ 600288 w 7467663"/>
              <a:gd name="connsiteY243" fmla="*/ 3365555 h 6858000"/>
              <a:gd name="connsiteX244" fmla="*/ 840692 w 7467663"/>
              <a:gd name="connsiteY244" fmla="*/ 3284921 h 6858000"/>
              <a:gd name="connsiteX245" fmla="*/ 979248 w 7467663"/>
              <a:gd name="connsiteY245" fmla="*/ 3221003 h 6858000"/>
              <a:gd name="connsiteX246" fmla="*/ 1053282 w 7467663"/>
              <a:gd name="connsiteY246" fmla="*/ 3185247 h 6858000"/>
              <a:gd name="connsiteX247" fmla="*/ 1320603 w 7467663"/>
              <a:gd name="connsiteY247" fmla="*/ 3081281 h 6858000"/>
              <a:gd name="connsiteX248" fmla="*/ 1238695 w 7467663"/>
              <a:gd name="connsiteY248" fmla="*/ 3076820 h 6858000"/>
              <a:gd name="connsiteX249" fmla="*/ 5425627 w 7467663"/>
              <a:gd name="connsiteY249" fmla="*/ 2954192 h 6858000"/>
              <a:gd name="connsiteX250" fmla="*/ 5470770 w 7467663"/>
              <a:gd name="connsiteY250" fmla="*/ 3005435 h 6858000"/>
              <a:gd name="connsiteX251" fmla="*/ 5519779 w 7467663"/>
              <a:gd name="connsiteY251" fmla="*/ 4359223 h 6858000"/>
              <a:gd name="connsiteX252" fmla="*/ 5520293 w 7467663"/>
              <a:gd name="connsiteY252" fmla="*/ 4360602 h 6858000"/>
              <a:gd name="connsiteX253" fmla="*/ 5767221 w 7467663"/>
              <a:gd name="connsiteY253" fmla="*/ 4665564 h 6858000"/>
              <a:gd name="connsiteX254" fmla="*/ 6937169 w 7467663"/>
              <a:gd name="connsiteY254" fmla="*/ 4815941 h 6858000"/>
              <a:gd name="connsiteX255" fmla="*/ 6953922 w 7467663"/>
              <a:gd name="connsiteY255" fmla="*/ 4890068 h 6858000"/>
              <a:gd name="connsiteX256" fmla="*/ 6071359 w 7467663"/>
              <a:gd name="connsiteY256" fmla="*/ 4770770 h 6858000"/>
              <a:gd name="connsiteX257" fmla="*/ 6038839 w 7467663"/>
              <a:gd name="connsiteY257" fmla="*/ 4764474 h 6858000"/>
              <a:gd name="connsiteX258" fmla="*/ 6038706 w 7467663"/>
              <a:gd name="connsiteY258" fmla="*/ 4763847 h 6858000"/>
              <a:gd name="connsiteX259" fmla="*/ 6037784 w 7467663"/>
              <a:gd name="connsiteY259" fmla="*/ 4764270 h 6858000"/>
              <a:gd name="connsiteX260" fmla="*/ 6038839 w 7467663"/>
              <a:gd name="connsiteY260" fmla="*/ 4764474 h 6858000"/>
              <a:gd name="connsiteX261" fmla="*/ 6040338 w 7467663"/>
              <a:gd name="connsiteY261" fmla="*/ 4771418 h 6858000"/>
              <a:gd name="connsiteX262" fmla="*/ 6024488 w 7467663"/>
              <a:gd name="connsiteY262" fmla="*/ 4809903 h 6858000"/>
              <a:gd name="connsiteX263" fmla="*/ 5599771 w 7467663"/>
              <a:gd name="connsiteY263" fmla="*/ 5509652 h 6858000"/>
              <a:gd name="connsiteX264" fmla="*/ 5548843 w 7467663"/>
              <a:gd name="connsiteY264" fmla="*/ 5563845 h 6858000"/>
              <a:gd name="connsiteX265" fmla="*/ 5940952 w 7467663"/>
              <a:gd name="connsiteY265" fmla="*/ 6250028 h 6858000"/>
              <a:gd name="connsiteX266" fmla="*/ 6043441 w 7467663"/>
              <a:gd name="connsiteY266" fmla="*/ 6665847 h 6858000"/>
              <a:gd name="connsiteX267" fmla="*/ 6093432 w 7467663"/>
              <a:gd name="connsiteY267" fmla="*/ 6858000 h 6858000"/>
              <a:gd name="connsiteX268" fmla="*/ 6034344 w 7467663"/>
              <a:gd name="connsiteY268" fmla="*/ 6858000 h 6858000"/>
              <a:gd name="connsiteX269" fmla="*/ 6026679 w 7467663"/>
              <a:gd name="connsiteY269" fmla="*/ 6836959 h 6858000"/>
              <a:gd name="connsiteX270" fmla="*/ 5800441 w 7467663"/>
              <a:gd name="connsiteY270" fmla="*/ 6335286 h 6858000"/>
              <a:gd name="connsiteX271" fmla="*/ 5526562 w 7467663"/>
              <a:gd name="connsiteY271" fmla="*/ 5705388 h 6858000"/>
              <a:gd name="connsiteX272" fmla="*/ 5519640 w 7467663"/>
              <a:gd name="connsiteY272" fmla="*/ 5683774 h 6858000"/>
              <a:gd name="connsiteX273" fmla="*/ 5844559 w 7467663"/>
              <a:gd name="connsiteY273" fmla="*/ 6553349 h 6858000"/>
              <a:gd name="connsiteX274" fmla="*/ 5975994 w 7467663"/>
              <a:gd name="connsiteY274" fmla="*/ 6858000 h 6858000"/>
              <a:gd name="connsiteX275" fmla="*/ 5898547 w 7467663"/>
              <a:gd name="connsiteY275" fmla="*/ 6858000 h 6858000"/>
              <a:gd name="connsiteX276" fmla="*/ 5682041 w 7467663"/>
              <a:gd name="connsiteY276" fmla="*/ 6355860 h 6858000"/>
              <a:gd name="connsiteX277" fmla="*/ 5461758 w 7467663"/>
              <a:gd name="connsiteY277" fmla="*/ 5820220 h 6858000"/>
              <a:gd name="connsiteX278" fmla="*/ 5237282 w 7467663"/>
              <a:gd name="connsiteY278" fmla="*/ 6579086 h 6858000"/>
              <a:gd name="connsiteX279" fmla="*/ 5115009 w 7467663"/>
              <a:gd name="connsiteY279" fmla="*/ 6858000 h 6858000"/>
              <a:gd name="connsiteX280" fmla="*/ 5028074 w 7467663"/>
              <a:gd name="connsiteY280" fmla="*/ 6858000 h 6858000"/>
              <a:gd name="connsiteX281" fmla="*/ 5079508 w 7467663"/>
              <a:gd name="connsiteY281" fmla="*/ 6749074 h 6858000"/>
              <a:gd name="connsiteX282" fmla="*/ 5371846 w 7467663"/>
              <a:gd name="connsiteY282" fmla="*/ 5924413 h 6858000"/>
              <a:gd name="connsiteX283" fmla="*/ 5270512 w 7467663"/>
              <a:gd name="connsiteY283" fmla="*/ 6138975 h 6858000"/>
              <a:gd name="connsiteX284" fmla="*/ 5062409 w 7467663"/>
              <a:gd name="connsiteY284" fmla="*/ 6653544 h 6858000"/>
              <a:gd name="connsiteX285" fmla="*/ 5036628 w 7467663"/>
              <a:gd name="connsiteY285" fmla="*/ 6754247 h 6858000"/>
              <a:gd name="connsiteX286" fmla="*/ 5009112 w 7467663"/>
              <a:gd name="connsiteY286" fmla="*/ 6858000 h 6858000"/>
              <a:gd name="connsiteX287" fmla="*/ 4976679 w 7467663"/>
              <a:gd name="connsiteY287" fmla="*/ 6858000 h 6858000"/>
              <a:gd name="connsiteX288" fmla="*/ 5006537 w 7467663"/>
              <a:gd name="connsiteY288" fmla="*/ 6747068 h 6858000"/>
              <a:gd name="connsiteX289" fmla="*/ 5032723 w 7467663"/>
              <a:gd name="connsiteY289" fmla="*/ 6644957 h 6858000"/>
              <a:gd name="connsiteX290" fmla="*/ 5242949 w 7467663"/>
              <a:gd name="connsiteY290" fmla="*/ 6125175 h 6858000"/>
              <a:gd name="connsiteX291" fmla="*/ 5286321 w 7467663"/>
              <a:gd name="connsiteY291" fmla="*/ 6033555 h 6858000"/>
              <a:gd name="connsiteX292" fmla="*/ 5008210 w 7467663"/>
              <a:gd name="connsiteY292" fmla="*/ 6649194 h 6858000"/>
              <a:gd name="connsiteX293" fmla="*/ 4986321 w 7467663"/>
              <a:gd name="connsiteY293" fmla="*/ 6765687 h 6858000"/>
              <a:gd name="connsiteX294" fmla="*/ 4973474 w 7467663"/>
              <a:gd name="connsiteY294" fmla="*/ 6858000 h 6858000"/>
              <a:gd name="connsiteX295" fmla="*/ 4907178 w 7467663"/>
              <a:gd name="connsiteY295" fmla="*/ 6858000 h 6858000"/>
              <a:gd name="connsiteX296" fmla="*/ 4910810 w 7467663"/>
              <a:gd name="connsiteY296" fmla="*/ 6829660 h 6858000"/>
              <a:gd name="connsiteX297" fmla="*/ 4987461 w 7467663"/>
              <a:gd name="connsiteY297" fmla="*/ 6432994 h 6858000"/>
              <a:gd name="connsiteX298" fmla="*/ 5179262 w 7467663"/>
              <a:gd name="connsiteY298" fmla="*/ 6035044 h 6858000"/>
              <a:gd name="connsiteX299" fmla="*/ 4689678 w 7467663"/>
              <a:gd name="connsiteY299" fmla="*/ 6440241 h 6858000"/>
              <a:gd name="connsiteX300" fmla="*/ 4477543 w 7467663"/>
              <a:gd name="connsiteY300" fmla="*/ 6674836 h 6858000"/>
              <a:gd name="connsiteX301" fmla="*/ 4329957 w 7467663"/>
              <a:gd name="connsiteY301" fmla="*/ 6858000 h 6858000"/>
              <a:gd name="connsiteX302" fmla="*/ 4218595 w 7467663"/>
              <a:gd name="connsiteY302" fmla="*/ 6858000 h 6858000"/>
              <a:gd name="connsiteX303" fmla="*/ 4368888 w 7467663"/>
              <a:gd name="connsiteY303" fmla="*/ 6668412 h 6858000"/>
              <a:gd name="connsiteX304" fmla="*/ 4563091 w 7467663"/>
              <a:gd name="connsiteY304" fmla="*/ 6442508 h 6858000"/>
              <a:gd name="connsiteX305" fmla="*/ 5387324 w 7467663"/>
              <a:gd name="connsiteY305" fmla="*/ 5705830 h 6858000"/>
              <a:gd name="connsiteX306" fmla="*/ 5073620 w 7467663"/>
              <a:gd name="connsiteY306" fmla="*/ 5955437 h 6858000"/>
              <a:gd name="connsiteX307" fmla="*/ 4689789 w 7467663"/>
              <a:gd name="connsiteY307" fmla="*/ 6268382 h 6858000"/>
              <a:gd name="connsiteX308" fmla="*/ 4418722 w 7467663"/>
              <a:gd name="connsiteY308" fmla="*/ 6570886 h 6858000"/>
              <a:gd name="connsiteX309" fmla="*/ 4214944 w 7467663"/>
              <a:gd name="connsiteY309" fmla="*/ 6858000 h 6858000"/>
              <a:gd name="connsiteX310" fmla="*/ 4177898 w 7467663"/>
              <a:gd name="connsiteY310" fmla="*/ 6858000 h 6858000"/>
              <a:gd name="connsiteX311" fmla="*/ 4391597 w 7467663"/>
              <a:gd name="connsiteY311" fmla="*/ 6556370 h 6858000"/>
              <a:gd name="connsiteX312" fmla="*/ 4668889 w 7467663"/>
              <a:gd name="connsiteY312" fmla="*/ 6246399 h 6858000"/>
              <a:gd name="connsiteX313" fmla="*/ 5055427 w 7467663"/>
              <a:gd name="connsiteY313" fmla="*/ 5931476 h 6858000"/>
              <a:gd name="connsiteX314" fmla="*/ 5371814 w 7467663"/>
              <a:gd name="connsiteY314" fmla="*/ 5678975 h 6858000"/>
              <a:gd name="connsiteX315" fmla="*/ 4987918 w 7467663"/>
              <a:gd name="connsiteY315" fmla="*/ 5838701 h 6858000"/>
              <a:gd name="connsiteX316" fmla="*/ 4317146 w 7467663"/>
              <a:gd name="connsiteY316" fmla="*/ 6587716 h 6858000"/>
              <a:gd name="connsiteX317" fmla="*/ 4171627 w 7467663"/>
              <a:gd name="connsiteY317" fmla="*/ 6858000 h 6858000"/>
              <a:gd name="connsiteX318" fmla="*/ 4081585 w 7467663"/>
              <a:gd name="connsiteY318" fmla="*/ 6858000 h 6858000"/>
              <a:gd name="connsiteX319" fmla="*/ 4238603 w 7467663"/>
              <a:gd name="connsiteY319" fmla="*/ 6559341 h 6858000"/>
              <a:gd name="connsiteX320" fmla="*/ 4778333 w 7467663"/>
              <a:gd name="connsiteY320" fmla="*/ 5873626 h 6858000"/>
              <a:gd name="connsiteX321" fmla="*/ 5414185 w 7467663"/>
              <a:gd name="connsiteY321" fmla="*/ 5573882 h 6858000"/>
              <a:gd name="connsiteX322" fmla="*/ 5959648 w 7467663"/>
              <a:gd name="connsiteY322" fmla="*/ 4760797 h 6858000"/>
              <a:gd name="connsiteX323" fmla="*/ 5355019 w 7467663"/>
              <a:gd name="connsiteY323" fmla="*/ 4734672 h 6858000"/>
              <a:gd name="connsiteX324" fmla="*/ 5083565 w 7467663"/>
              <a:gd name="connsiteY324" fmla="*/ 5179121 h 6858000"/>
              <a:gd name="connsiteX325" fmla="*/ 4713577 w 7467663"/>
              <a:gd name="connsiteY325" fmla="*/ 5616803 h 6858000"/>
              <a:gd name="connsiteX326" fmla="*/ 3989559 w 7467663"/>
              <a:gd name="connsiteY326" fmla="*/ 6145945 h 6858000"/>
              <a:gd name="connsiteX327" fmla="*/ 3939824 w 7467663"/>
              <a:gd name="connsiteY327" fmla="*/ 6066900 h 6858000"/>
              <a:gd name="connsiteX328" fmla="*/ 4584537 w 7467663"/>
              <a:gd name="connsiteY328" fmla="*/ 5324826 h 6858000"/>
              <a:gd name="connsiteX329" fmla="*/ 5037105 w 7467663"/>
              <a:gd name="connsiteY329" fmla="*/ 5088765 h 6858000"/>
              <a:gd name="connsiteX330" fmla="*/ 5039930 w 7467663"/>
              <a:gd name="connsiteY330" fmla="*/ 5089585 h 6858000"/>
              <a:gd name="connsiteX331" fmla="*/ 5263764 w 7467663"/>
              <a:gd name="connsiteY331" fmla="*/ 4735525 h 6858000"/>
              <a:gd name="connsiteX332" fmla="*/ 4086300 w 7467663"/>
              <a:gd name="connsiteY332" fmla="*/ 4884599 h 6858000"/>
              <a:gd name="connsiteX333" fmla="*/ 4085485 w 7467663"/>
              <a:gd name="connsiteY333" fmla="*/ 4899070 h 6858000"/>
              <a:gd name="connsiteX334" fmla="*/ 3871915 w 7467663"/>
              <a:gd name="connsiteY334" fmla="*/ 5253645 h 6858000"/>
              <a:gd name="connsiteX335" fmla="*/ 3799374 w 7467663"/>
              <a:gd name="connsiteY335" fmla="*/ 5466127 h 6858000"/>
              <a:gd name="connsiteX336" fmla="*/ 3498850 w 7467663"/>
              <a:gd name="connsiteY336" fmla="*/ 6661888 h 6858000"/>
              <a:gd name="connsiteX337" fmla="*/ 3399216 w 7467663"/>
              <a:gd name="connsiteY337" fmla="*/ 6858000 h 6858000"/>
              <a:gd name="connsiteX338" fmla="*/ 3303688 w 7467663"/>
              <a:gd name="connsiteY338" fmla="*/ 6858000 h 6858000"/>
              <a:gd name="connsiteX339" fmla="*/ 3391774 w 7467663"/>
              <a:gd name="connsiteY339" fmla="*/ 6697181 h 6858000"/>
              <a:gd name="connsiteX340" fmla="*/ 3735540 w 7467663"/>
              <a:gd name="connsiteY340" fmla="*/ 5546923 h 6858000"/>
              <a:gd name="connsiteX341" fmla="*/ 3729438 w 7467663"/>
              <a:gd name="connsiteY341" fmla="*/ 5569058 h 6858000"/>
              <a:gd name="connsiteX342" fmla="*/ 3707782 w 7467663"/>
              <a:gd name="connsiteY342" fmla="*/ 5644908 h 6858000"/>
              <a:gd name="connsiteX343" fmla="*/ 3583827 w 7467663"/>
              <a:gd name="connsiteY343" fmla="*/ 6039215 h 6858000"/>
              <a:gd name="connsiteX344" fmla="*/ 3547861 w 7467663"/>
              <a:gd name="connsiteY344" fmla="*/ 6129609 h 6858000"/>
              <a:gd name="connsiteX345" fmla="*/ 3490905 w 7467663"/>
              <a:gd name="connsiteY345" fmla="*/ 6277660 h 6858000"/>
              <a:gd name="connsiteX346" fmla="*/ 3455859 w 7467663"/>
              <a:gd name="connsiteY346" fmla="*/ 6391301 h 6858000"/>
              <a:gd name="connsiteX347" fmla="*/ 3429112 w 7467663"/>
              <a:gd name="connsiteY347" fmla="*/ 6479469 h 6858000"/>
              <a:gd name="connsiteX348" fmla="*/ 3304862 w 7467663"/>
              <a:gd name="connsiteY348" fmla="*/ 6796476 h 6858000"/>
              <a:gd name="connsiteX349" fmla="*/ 3276071 w 7467663"/>
              <a:gd name="connsiteY349" fmla="*/ 6858000 h 6858000"/>
              <a:gd name="connsiteX350" fmla="*/ 3240805 w 7467663"/>
              <a:gd name="connsiteY350" fmla="*/ 6858000 h 6858000"/>
              <a:gd name="connsiteX351" fmla="*/ 3275917 w 7467663"/>
              <a:gd name="connsiteY351" fmla="*/ 6783192 h 6858000"/>
              <a:gd name="connsiteX352" fmla="*/ 3399358 w 7467663"/>
              <a:gd name="connsiteY352" fmla="*/ 6469011 h 6858000"/>
              <a:gd name="connsiteX353" fmla="*/ 3425650 w 7467663"/>
              <a:gd name="connsiteY353" fmla="*/ 6381333 h 6858000"/>
              <a:gd name="connsiteX354" fmla="*/ 3460661 w 7467663"/>
              <a:gd name="connsiteY354" fmla="*/ 6266763 h 6858000"/>
              <a:gd name="connsiteX355" fmla="*/ 3518021 w 7467663"/>
              <a:gd name="connsiteY355" fmla="*/ 6117298 h 6858000"/>
              <a:gd name="connsiteX356" fmla="*/ 3554035 w 7467663"/>
              <a:gd name="connsiteY356" fmla="*/ 6027832 h 6858000"/>
              <a:gd name="connsiteX357" fmla="*/ 3677174 w 7467663"/>
              <a:gd name="connsiteY357" fmla="*/ 5636351 h 6858000"/>
              <a:gd name="connsiteX358" fmla="*/ 3698819 w 7467663"/>
              <a:gd name="connsiteY358" fmla="*/ 5560503 h 6858000"/>
              <a:gd name="connsiteX359" fmla="*/ 3702094 w 7467663"/>
              <a:gd name="connsiteY359" fmla="*/ 5549194 h 6858000"/>
              <a:gd name="connsiteX360" fmla="*/ 3398355 w 7467663"/>
              <a:gd name="connsiteY360" fmla="*/ 6094603 h 6858000"/>
              <a:gd name="connsiteX361" fmla="*/ 3193941 w 7467663"/>
              <a:gd name="connsiteY361" fmla="*/ 6798775 h 6858000"/>
              <a:gd name="connsiteX362" fmla="*/ 3184140 w 7467663"/>
              <a:gd name="connsiteY362" fmla="*/ 6858000 h 6858000"/>
              <a:gd name="connsiteX363" fmla="*/ 3099978 w 7467663"/>
              <a:gd name="connsiteY363" fmla="*/ 6858000 h 6858000"/>
              <a:gd name="connsiteX364" fmla="*/ 3101556 w 7467663"/>
              <a:gd name="connsiteY364" fmla="*/ 6843337 h 6858000"/>
              <a:gd name="connsiteX365" fmla="*/ 3370162 w 7467663"/>
              <a:gd name="connsiteY365" fmla="*/ 5785550 h 6858000"/>
              <a:gd name="connsiteX366" fmla="*/ 3746477 w 7467663"/>
              <a:gd name="connsiteY366" fmla="*/ 5377889 h 6858000"/>
              <a:gd name="connsiteX367" fmla="*/ 3863399 w 7467663"/>
              <a:gd name="connsiteY367" fmla="*/ 5087257 h 6858000"/>
              <a:gd name="connsiteX368" fmla="*/ 3968712 w 7467663"/>
              <a:gd name="connsiteY368" fmla="*/ 4913989 h 6858000"/>
              <a:gd name="connsiteX369" fmla="*/ 2792390 w 7467663"/>
              <a:gd name="connsiteY369" fmla="*/ 5382974 h 6858000"/>
              <a:gd name="connsiteX370" fmla="*/ 2714982 w 7467663"/>
              <a:gd name="connsiteY370" fmla="*/ 5427051 h 6858000"/>
              <a:gd name="connsiteX371" fmla="*/ 2813361 w 7467663"/>
              <a:gd name="connsiteY371" fmla="*/ 6023912 h 6858000"/>
              <a:gd name="connsiteX372" fmla="*/ 2688430 w 7467663"/>
              <a:gd name="connsiteY372" fmla="*/ 6801564 h 6858000"/>
              <a:gd name="connsiteX373" fmla="*/ 2629626 w 7467663"/>
              <a:gd name="connsiteY373" fmla="*/ 6763394 h 6858000"/>
              <a:gd name="connsiteX374" fmla="*/ 2565328 w 7467663"/>
              <a:gd name="connsiteY374" fmla="*/ 5516399 h 6858000"/>
              <a:gd name="connsiteX375" fmla="*/ 1922999 w 7467663"/>
              <a:gd name="connsiteY375" fmla="*/ 5980343 h 6858000"/>
              <a:gd name="connsiteX376" fmla="*/ 1950261 w 7467663"/>
              <a:gd name="connsiteY376" fmla="*/ 6405858 h 6858000"/>
              <a:gd name="connsiteX377" fmla="*/ 2365554 w 7467663"/>
              <a:gd name="connsiteY377" fmla="*/ 6759107 h 6858000"/>
              <a:gd name="connsiteX378" fmla="*/ 2424142 w 7467663"/>
              <a:gd name="connsiteY378" fmla="*/ 6858000 h 6858000"/>
              <a:gd name="connsiteX379" fmla="*/ 2395994 w 7467663"/>
              <a:gd name="connsiteY379" fmla="*/ 6858000 h 6858000"/>
              <a:gd name="connsiteX380" fmla="*/ 2392863 w 7467663"/>
              <a:gd name="connsiteY380" fmla="*/ 6852964 h 6858000"/>
              <a:gd name="connsiteX381" fmla="*/ 2017589 w 7467663"/>
              <a:gd name="connsiteY381" fmla="*/ 6493982 h 6858000"/>
              <a:gd name="connsiteX382" fmla="*/ 2147336 w 7467663"/>
              <a:gd name="connsiteY382" fmla="*/ 6594052 h 6858000"/>
              <a:gd name="connsiteX383" fmla="*/ 2207047 w 7467663"/>
              <a:gd name="connsiteY383" fmla="*/ 6654540 h 6858000"/>
              <a:gd name="connsiteX384" fmla="*/ 2299106 w 7467663"/>
              <a:gd name="connsiteY384" fmla="*/ 6778931 h 6858000"/>
              <a:gd name="connsiteX385" fmla="*/ 2314430 w 7467663"/>
              <a:gd name="connsiteY385" fmla="*/ 6801144 h 6858000"/>
              <a:gd name="connsiteX386" fmla="*/ 2352406 w 7467663"/>
              <a:gd name="connsiteY386" fmla="*/ 6858000 h 6858000"/>
              <a:gd name="connsiteX387" fmla="*/ 2314492 w 7467663"/>
              <a:gd name="connsiteY387" fmla="*/ 6858000 h 6858000"/>
              <a:gd name="connsiteX388" fmla="*/ 2288095 w 7467663"/>
              <a:gd name="connsiteY388" fmla="*/ 6818030 h 6858000"/>
              <a:gd name="connsiteX389" fmla="*/ 2272768 w 7467663"/>
              <a:gd name="connsiteY389" fmla="*/ 6795822 h 6858000"/>
              <a:gd name="connsiteX390" fmla="*/ 2182715 w 7467663"/>
              <a:gd name="connsiteY390" fmla="*/ 6675071 h 6858000"/>
              <a:gd name="connsiteX391" fmla="*/ 2032061 w 7467663"/>
              <a:gd name="connsiteY391" fmla="*/ 6541380 h 6858000"/>
              <a:gd name="connsiteX392" fmla="*/ 2257220 w 7467663"/>
              <a:gd name="connsiteY392" fmla="*/ 6826257 h 6858000"/>
              <a:gd name="connsiteX393" fmla="*/ 2281324 w 7467663"/>
              <a:gd name="connsiteY393" fmla="*/ 6858000 h 6858000"/>
              <a:gd name="connsiteX394" fmla="*/ 2242860 w 7467663"/>
              <a:gd name="connsiteY394" fmla="*/ 6858000 h 6858000"/>
              <a:gd name="connsiteX395" fmla="*/ 2232818 w 7467663"/>
              <a:gd name="connsiteY395" fmla="*/ 6844926 h 6858000"/>
              <a:gd name="connsiteX396" fmla="*/ 1990172 w 7467663"/>
              <a:gd name="connsiteY396" fmla="*/ 6542121 h 6858000"/>
              <a:gd name="connsiteX397" fmla="*/ 2124090 w 7467663"/>
              <a:gd name="connsiteY397" fmla="*/ 6761017 h 6858000"/>
              <a:gd name="connsiteX398" fmla="*/ 2200380 w 7467663"/>
              <a:gd name="connsiteY398" fmla="*/ 6858000 h 6858000"/>
              <a:gd name="connsiteX399" fmla="*/ 2147507 w 7467663"/>
              <a:gd name="connsiteY399" fmla="*/ 6858000 h 6858000"/>
              <a:gd name="connsiteX400" fmla="*/ 2070668 w 7467663"/>
              <a:gd name="connsiteY400" fmla="*/ 6761520 h 6858000"/>
              <a:gd name="connsiteX401" fmla="*/ 1975142 w 7467663"/>
              <a:gd name="connsiteY401" fmla="*/ 6585570 h 6858000"/>
              <a:gd name="connsiteX402" fmla="*/ 2050035 w 7467663"/>
              <a:gd name="connsiteY402" fmla="*/ 6813345 h 6858000"/>
              <a:gd name="connsiteX403" fmla="*/ 2063025 w 7467663"/>
              <a:gd name="connsiteY403" fmla="*/ 6858000 h 6858000"/>
              <a:gd name="connsiteX404" fmla="*/ 2021675 w 7467663"/>
              <a:gd name="connsiteY404" fmla="*/ 6858000 h 6858000"/>
              <a:gd name="connsiteX405" fmla="*/ 2019308 w 7467663"/>
              <a:gd name="connsiteY405" fmla="*/ 6847118 h 6858000"/>
              <a:gd name="connsiteX406" fmla="*/ 1938835 w 7467663"/>
              <a:gd name="connsiteY406" fmla="*/ 6551160 h 6858000"/>
              <a:gd name="connsiteX407" fmla="*/ 1953230 w 7467663"/>
              <a:gd name="connsiteY407" fmla="*/ 6759699 h 6858000"/>
              <a:gd name="connsiteX408" fmla="*/ 1956763 w 7467663"/>
              <a:gd name="connsiteY408" fmla="*/ 6778191 h 6858000"/>
              <a:gd name="connsiteX409" fmla="*/ 1967925 w 7467663"/>
              <a:gd name="connsiteY409" fmla="*/ 6858000 h 6858000"/>
              <a:gd name="connsiteX410" fmla="*/ 1936622 w 7467663"/>
              <a:gd name="connsiteY410" fmla="*/ 6858000 h 6858000"/>
              <a:gd name="connsiteX411" fmla="*/ 1926261 w 7467663"/>
              <a:gd name="connsiteY411" fmla="*/ 6784064 h 6858000"/>
              <a:gd name="connsiteX412" fmla="*/ 1922724 w 7467663"/>
              <a:gd name="connsiteY412" fmla="*/ 6765577 h 6858000"/>
              <a:gd name="connsiteX413" fmla="*/ 1904650 w 7467663"/>
              <a:gd name="connsiteY413" fmla="*/ 6639616 h 6858000"/>
              <a:gd name="connsiteX414" fmla="*/ 1885273 w 7467663"/>
              <a:gd name="connsiteY414" fmla="*/ 6858000 h 6858000"/>
              <a:gd name="connsiteX415" fmla="*/ 1854363 w 7467663"/>
              <a:gd name="connsiteY415" fmla="*/ 6858000 h 6858000"/>
              <a:gd name="connsiteX416" fmla="*/ 1880391 w 7467663"/>
              <a:gd name="connsiteY416" fmla="*/ 6603796 h 6858000"/>
              <a:gd name="connsiteX417" fmla="*/ 1818273 w 7467663"/>
              <a:gd name="connsiteY417" fmla="*/ 6715729 h 6858000"/>
              <a:gd name="connsiteX418" fmla="*/ 1794691 w 7467663"/>
              <a:gd name="connsiteY418" fmla="*/ 6843239 h 6858000"/>
              <a:gd name="connsiteX419" fmla="*/ 1794914 w 7467663"/>
              <a:gd name="connsiteY419" fmla="*/ 6858000 h 6858000"/>
              <a:gd name="connsiteX420" fmla="*/ 1746128 w 7467663"/>
              <a:gd name="connsiteY420" fmla="*/ 6858000 h 6858000"/>
              <a:gd name="connsiteX421" fmla="*/ 1753934 w 7467663"/>
              <a:gd name="connsiteY421" fmla="*/ 6724796 h 6858000"/>
              <a:gd name="connsiteX422" fmla="*/ 1792053 w 7467663"/>
              <a:gd name="connsiteY422" fmla="*/ 6572396 h 6858000"/>
              <a:gd name="connsiteX423" fmla="*/ 1862248 w 7467663"/>
              <a:gd name="connsiteY423" fmla="*/ 6266397 h 6858000"/>
              <a:gd name="connsiteX424" fmla="*/ 1862250 w 7467663"/>
              <a:gd name="connsiteY424" fmla="*/ 6033531 h 6858000"/>
              <a:gd name="connsiteX425" fmla="*/ 1211999 w 7467663"/>
              <a:gd name="connsiteY425" fmla="*/ 6683610 h 6858000"/>
              <a:gd name="connsiteX426" fmla="*/ 1213266 w 7467663"/>
              <a:gd name="connsiteY426" fmla="*/ 6691947 h 6858000"/>
              <a:gd name="connsiteX427" fmla="*/ 1203370 w 7467663"/>
              <a:gd name="connsiteY427" fmla="*/ 6850676 h 6858000"/>
              <a:gd name="connsiteX428" fmla="*/ 1203671 w 7467663"/>
              <a:gd name="connsiteY428" fmla="*/ 6858000 h 6858000"/>
              <a:gd name="connsiteX429" fmla="*/ 1143180 w 7467663"/>
              <a:gd name="connsiteY429" fmla="*/ 6858000 h 6858000"/>
              <a:gd name="connsiteX430" fmla="*/ 1142176 w 7467663"/>
              <a:gd name="connsiteY430" fmla="*/ 6766045 h 6858000"/>
              <a:gd name="connsiteX431" fmla="*/ 1067484 w 7467663"/>
              <a:gd name="connsiteY431" fmla="*/ 6858000 h 6858000"/>
              <a:gd name="connsiteX432" fmla="*/ 953928 w 7467663"/>
              <a:gd name="connsiteY432" fmla="*/ 6858000 h 6858000"/>
              <a:gd name="connsiteX433" fmla="*/ 959715 w 7467663"/>
              <a:gd name="connsiteY433" fmla="*/ 6850185 h 6858000"/>
              <a:gd name="connsiteX434" fmla="*/ 1483788 w 7467663"/>
              <a:gd name="connsiteY434" fmla="*/ 6259174 h 6858000"/>
              <a:gd name="connsiteX435" fmla="*/ 1100671 w 7467663"/>
              <a:gd name="connsiteY435" fmla="*/ 6252137 h 6858000"/>
              <a:gd name="connsiteX436" fmla="*/ 1090144 w 7467663"/>
              <a:gd name="connsiteY436" fmla="*/ 6256748 h 6858000"/>
              <a:gd name="connsiteX437" fmla="*/ 1095872 w 7467663"/>
              <a:gd name="connsiteY437" fmla="*/ 6271892 h 6858000"/>
              <a:gd name="connsiteX438" fmla="*/ 262785 w 7467663"/>
              <a:gd name="connsiteY438" fmla="*/ 6845450 h 6858000"/>
              <a:gd name="connsiteX439" fmla="*/ 209968 w 7467663"/>
              <a:gd name="connsiteY439" fmla="*/ 6770713 h 6858000"/>
              <a:gd name="connsiteX440" fmla="*/ 873460 w 7467663"/>
              <a:gd name="connsiteY440" fmla="*/ 6253768 h 6858000"/>
              <a:gd name="connsiteX441" fmla="*/ 192686 w 7467663"/>
              <a:gd name="connsiteY441" fmla="*/ 5849257 h 6858000"/>
              <a:gd name="connsiteX442" fmla="*/ 4696 w 7467663"/>
              <a:gd name="connsiteY442" fmla="*/ 5697668 h 6858000"/>
              <a:gd name="connsiteX443" fmla="*/ 0 w 7467663"/>
              <a:gd name="connsiteY443" fmla="*/ 5689984 h 6858000"/>
              <a:gd name="connsiteX444" fmla="*/ 0 w 7467663"/>
              <a:gd name="connsiteY444" fmla="*/ 5513472 h 6858000"/>
              <a:gd name="connsiteX445" fmla="*/ 174101 w 7467663"/>
              <a:gd name="connsiteY445" fmla="*/ 5620277 h 6858000"/>
              <a:gd name="connsiteX446" fmla="*/ 891800 w 7467663"/>
              <a:gd name="connsiteY446" fmla="*/ 6036935 h 6858000"/>
              <a:gd name="connsiteX447" fmla="*/ 1072219 w 7467663"/>
              <a:gd name="connsiteY447" fmla="*/ 6169443 h 6858000"/>
              <a:gd name="connsiteX448" fmla="*/ 1074117 w 7467663"/>
              <a:gd name="connsiteY448" fmla="*/ 6170301 h 6858000"/>
              <a:gd name="connsiteX449" fmla="*/ 1083114 w 7467663"/>
              <a:gd name="connsiteY449" fmla="*/ 6174131 h 6858000"/>
              <a:gd name="connsiteX450" fmla="*/ 1543010 w 7467663"/>
              <a:gd name="connsiteY450" fmla="*/ 6191140 h 6858000"/>
              <a:gd name="connsiteX451" fmla="*/ 1551080 w 7467663"/>
              <a:gd name="connsiteY451" fmla="*/ 6195006 h 6858000"/>
              <a:gd name="connsiteX452" fmla="*/ 2345443 w 7467663"/>
              <a:gd name="connsiteY452" fmla="*/ 5549882 h 6858000"/>
              <a:gd name="connsiteX453" fmla="*/ 1721499 w 7467663"/>
              <a:gd name="connsiteY453" fmla="*/ 5599969 h 6858000"/>
              <a:gd name="connsiteX454" fmla="*/ 767716 w 7467663"/>
              <a:gd name="connsiteY454" fmla="*/ 5472768 h 6858000"/>
              <a:gd name="connsiteX455" fmla="*/ 722147 w 7467663"/>
              <a:gd name="connsiteY455" fmla="*/ 5393091 h 6858000"/>
              <a:gd name="connsiteX456" fmla="*/ 1485552 w 7467663"/>
              <a:gd name="connsiteY456" fmla="*/ 5313202 h 6858000"/>
              <a:gd name="connsiteX457" fmla="*/ 2143004 w 7467663"/>
              <a:gd name="connsiteY457" fmla="*/ 5402420 h 6858000"/>
              <a:gd name="connsiteX458" fmla="*/ 1933391 w 7467663"/>
              <a:gd name="connsiteY458" fmla="*/ 5156971 h 6858000"/>
              <a:gd name="connsiteX459" fmla="*/ 1827118 w 7467663"/>
              <a:gd name="connsiteY459" fmla="*/ 4968410 h 6858000"/>
              <a:gd name="connsiteX460" fmla="*/ 1837349 w 7467663"/>
              <a:gd name="connsiteY460" fmla="*/ 4956357 h 6858000"/>
              <a:gd name="connsiteX461" fmla="*/ 2162835 w 7467663"/>
              <a:gd name="connsiteY461" fmla="*/ 5187853 h 6858000"/>
              <a:gd name="connsiteX462" fmla="*/ 2257167 w 7467663"/>
              <a:gd name="connsiteY462" fmla="*/ 5462123 h 6858000"/>
              <a:gd name="connsiteX463" fmla="*/ 2261598 w 7467663"/>
              <a:gd name="connsiteY463" fmla="*/ 5467998 h 6858000"/>
              <a:gd name="connsiteX464" fmla="*/ 2437177 w 7467663"/>
              <a:gd name="connsiteY464" fmla="*/ 5479608 h 6858000"/>
              <a:gd name="connsiteX465" fmla="*/ 2445247 w 7467663"/>
              <a:gd name="connsiteY465" fmla="*/ 5483476 h 6858000"/>
              <a:gd name="connsiteX466" fmla="*/ 2743626 w 7467663"/>
              <a:gd name="connsiteY466" fmla="*/ 5304819 h 6858000"/>
              <a:gd name="connsiteX467" fmla="*/ 3048102 w 7467663"/>
              <a:gd name="connsiteY467" fmla="*/ 5150595 h 6858000"/>
              <a:gd name="connsiteX468" fmla="*/ 1799414 w 7467663"/>
              <a:gd name="connsiteY468" fmla="*/ 4694732 h 6858000"/>
              <a:gd name="connsiteX469" fmla="*/ 1771735 w 7467663"/>
              <a:gd name="connsiteY469" fmla="*/ 4619929 h 6858000"/>
              <a:gd name="connsiteX470" fmla="*/ 3104273 w 7467663"/>
              <a:gd name="connsiteY470" fmla="*/ 5076159 h 6858000"/>
              <a:gd name="connsiteX471" fmla="*/ 3113245 w 7467663"/>
              <a:gd name="connsiteY471" fmla="*/ 5090705 h 6858000"/>
              <a:gd name="connsiteX472" fmla="*/ 3126294 w 7467663"/>
              <a:gd name="connsiteY472" fmla="*/ 5114400 h 6858000"/>
              <a:gd name="connsiteX473" fmla="*/ 3937433 w 7467663"/>
              <a:gd name="connsiteY473" fmla="*/ 4830473 h 6858000"/>
              <a:gd name="connsiteX474" fmla="*/ 3590475 w 7467663"/>
              <a:gd name="connsiteY474" fmla="*/ 4597974 h 6858000"/>
              <a:gd name="connsiteX475" fmla="*/ 3100264 w 7467663"/>
              <a:gd name="connsiteY475" fmla="*/ 4579845 h 6858000"/>
              <a:gd name="connsiteX476" fmla="*/ 2183576 w 7467663"/>
              <a:gd name="connsiteY476" fmla="*/ 4227150 h 6858000"/>
              <a:gd name="connsiteX477" fmla="*/ 2151029 w 7467663"/>
              <a:gd name="connsiteY477" fmla="*/ 4146947 h 6858000"/>
              <a:gd name="connsiteX478" fmla="*/ 3563434 w 7467663"/>
              <a:gd name="connsiteY478" fmla="*/ 4469115 h 6858000"/>
              <a:gd name="connsiteX479" fmla="*/ 3177952 w 7467663"/>
              <a:gd name="connsiteY479" fmla="*/ 3657386 h 6858000"/>
              <a:gd name="connsiteX480" fmla="*/ 3189263 w 7467663"/>
              <a:gd name="connsiteY480" fmla="*/ 3625726 h 6858000"/>
              <a:gd name="connsiteX481" fmla="*/ 3560912 w 7467663"/>
              <a:gd name="connsiteY481" fmla="*/ 4079863 h 6858000"/>
              <a:gd name="connsiteX482" fmla="*/ 3626636 w 7467663"/>
              <a:gd name="connsiteY482" fmla="*/ 4512230 h 6858000"/>
              <a:gd name="connsiteX483" fmla="*/ 3653088 w 7467663"/>
              <a:gd name="connsiteY483" fmla="*/ 4521417 h 6858000"/>
              <a:gd name="connsiteX484" fmla="*/ 3988128 w 7467663"/>
              <a:gd name="connsiteY484" fmla="*/ 4817267 h 6858000"/>
              <a:gd name="connsiteX485" fmla="*/ 4830582 w 7467663"/>
              <a:gd name="connsiteY485" fmla="*/ 4676000 h 6858000"/>
              <a:gd name="connsiteX486" fmla="*/ 4830100 w 7467663"/>
              <a:gd name="connsiteY486" fmla="*/ 4675554 h 6858000"/>
              <a:gd name="connsiteX487" fmla="*/ 4036318 w 7467663"/>
              <a:gd name="connsiteY487" fmla="*/ 4147013 h 6858000"/>
              <a:gd name="connsiteX488" fmla="*/ 3432098 w 7467663"/>
              <a:gd name="connsiteY488" fmla="*/ 3537312 h 6858000"/>
              <a:gd name="connsiteX489" fmla="*/ 3446761 w 7467663"/>
              <a:gd name="connsiteY489" fmla="*/ 3461278 h 6858000"/>
              <a:gd name="connsiteX490" fmla="*/ 4419733 w 7467663"/>
              <a:gd name="connsiteY490" fmla="*/ 3963555 h 6858000"/>
              <a:gd name="connsiteX491" fmla="*/ 4781371 w 7467663"/>
              <a:gd name="connsiteY491" fmla="*/ 4458604 h 6858000"/>
              <a:gd name="connsiteX492" fmla="*/ 4780440 w 7467663"/>
              <a:gd name="connsiteY492" fmla="*/ 4470290 h 6858000"/>
              <a:gd name="connsiteX493" fmla="*/ 4898954 w 7467663"/>
              <a:gd name="connsiteY493" fmla="*/ 4662092 h 6858000"/>
              <a:gd name="connsiteX494" fmla="*/ 4900699 w 7467663"/>
              <a:gd name="connsiteY494" fmla="*/ 4670867 h 6858000"/>
              <a:gd name="connsiteX495" fmla="*/ 5714511 w 7467663"/>
              <a:gd name="connsiteY495" fmla="*/ 4663483 h 6858000"/>
              <a:gd name="connsiteX496" fmla="*/ 5464793 w 7467663"/>
              <a:gd name="connsiteY496" fmla="*/ 4393556 h 6858000"/>
              <a:gd name="connsiteX497" fmla="*/ 5461897 w 7467663"/>
              <a:gd name="connsiteY497" fmla="*/ 4390879 h 6858000"/>
              <a:gd name="connsiteX498" fmla="*/ 4294126 w 7467663"/>
              <a:gd name="connsiteY498" fmla="*/ 3303048 h 6858000"/>
              <a:gd name="connsiteX499" fmla="*/ 4305321 w 7467663"/>
              <a:gd name="connsiteY499" fmla="*/ 3256953 h 6858000"/>
              <a:gd name="connsiteX500" fmla="*/ 4949299 w 7467663"/>
              <a:gd name="connsiteY500" fmla="*/ 3766336 h 6858000"/>
              <a:gd name="connsiteX501" fmla="*/ 5291452 w 7467663"/>
              <a:gd name="connsiteY501" fmla="*/ 4076801 h 6858000"/>
              <a:gd name="connsiteX502" fmla="*/ 5434998 w 7467663"/>
              <a:gd name="connsiteY502" fmla="*/ 4254100 h 6858000"/>
              <a:gd name="connsiteX503" fmla="*/ 5351015 w 7467663"/>
              <a:gd name="connsiteY503" fmla="*/ 3760989 h 6858000"/>
              <a:gd name="connsiteX504" fmla="*/ 5413780 w 7467663"/>
              <a:gd name="connsiteY504" fmla="*/ 2966265 h 6858000"/>
              <a:gd name="connsiteX505" fmla="*/ 5425627 w 7467663"/>
              <a:gd name="connsiteY505" fmla="*/ 2954192 h 6858000"/>
              <a:gd name="connsiteX506" fmla="*/ 6604735 w 7467663"/>
              <a:gd name="connsiteY506" fmla="*/ 2041381 h 6858000"/>
              <a:gd name="connsiteX507" fmla="*/ 7204487 w 7467663"/>
              <a:gd name="connsiteY507" fmla="*/ 2742112 h 6858000"/>
              <a:gd name="connsiteX508" fmla="*/ 7131592 w 7467663"/>
              <a:gd name="connsiteY508" fmla="*/ 2672096 h 6858000"/>
              <a:gd name="connsiteX509" fmla="*/ 6996344 w 7467663"/>
              <a:gd name="connsiteY509" fmla="*/ 2518310 h 6858000"/>
              <a:gd name="connsiteX510" fmla="*/ 6735495 w 7467663"/>
              <a:gd name="connsiteY510" fmla="*/ 2196890 h 6858000"/>
              <a:gd name="connsiteX511" fmla="*/ 6721901 w 7467663"/>
              <a:gd name="connsiteY511" fmla="*/ 2179274 h 6858000"/>
              <a:gd name="connsiteX512" fmla="*/ 6604735 w 7467663"/>
              <a:gd name="connsiteY512" fmla="*/ 2041381 h 6858000"/>
              <a:gd name="connsiteX513" fmla="*/ 6591670 w 7467663"/>
              <a:gd name="connsiteY513" fmla="*/ 1988277 h 6858000"/>
              <a:gd name="connsiteX514" fmla="*/ 6747349 w 7467663"/>
              <a:gd name="connsiteY514" fmla="*/ 2160069 h 6858000"/>
              <a:gd name="connsiteX515" fmla="*/ 6760943 w 7467663"/>
              <a:gd name="connsiteY515" fmla="*/ 2177686 h 6858000"/>
              <a:gd name="connsiteX516" fmla="*/ 7021065 w 7467663"/>
              <a:gd name="connsiteY516" fmla="*/ 2498102 h 6858000"/>
              <a:gd name="connsiteX517" fmla="*/ 7155223 w 7467663"/>
              <a:gd name="connsiteY517" fmla="*/ 2650386 h 6858000"/>
              <a:gd name="connsiteX518" fmla="*/ 7203167 w 7467663"/>
              <a:gd name="connsiteY518" fmla="*/ 2697288 h 6858000"/>
              <a:gd name="connsiteX519" fmla="*/ 6937703 w 7467663"/>
              <a:gd name="connsiteY519" fmla="*/ 2321981 h 6858000"/>
              <a:gd name="connsiteX520" fmla="*/ 6591670 w 7467663"/>
              <a:gd name="connsiteY520" fmla="*/ 1988277 h 6858000"/>
              <a:gd name="connsiteX521" fmla="*/ 5798671 w 7467663"/>
              <a:gd name="connsiteY521" fmla="*/ 1981601 h 6858000"/>
              <a:gd name="connsiteX522" fmla="*/ 5754709 w 7467663"/>
              <a:gd name="connsiteY522" fmla="*/ 2071454 h 6858000"/>
              <a:gd name="connsiteX523" fmla="*/ 5763044 w 7467663"/>
              <a:gd name="connsiteY523" fmla="*/ 2842206 h 6858000"/>
              <a:gd name="connsiteX524" fmla="*/ 5764974 w 7467663"/>
              <a:gd name="connsiteY524" fmla="*/ 2799609 h 6858000"/>
              <a:gd name="connsiteX525" fmla="*/ 5767665 w 7467663"/>
              <a:gd name="connsiteY525" fmla="*/ 2666409 h 6858000"/>
              <a:gd name="connsiteX526" fmla="*/ 5763055 w 7467663"/>
              <a:gd name="connsiteY526" fmla="*/ 2579705 h 6858000"/>
              <a:gd name="connsiteX527" fmla="*/ 5758079 w 7467663"/>
              <a:gd name="connsiteY527" fmla="*/ 2492508 h 6858000"/>
              <a:gd name="connsiteX528" fmla="*/ 5779325 w 7467663"/>
              <a:gd name="connsiteY528" fmla="*/ 2197069 h 6858000"/>
              <a:gd name="connsiteX529" fmla="*/ 5798671 w 7467663"/>
              <a:gd name="connsiteY529" fmla="*/ 1981601 h 6858000"/>
              <a:gd name="connsiteX530" fmla="*/ 5829202 w 7467663"/>
              <a:gd name="connsiteY530" fmla="*/ 1971679 h 6858000"/>
              <a:gd name="connsiteX531" fmla="*/ 5809558 w 7467663"/>
              <a:gd name="connsiteY531" fmla="*/ 2198043 h 6858000"/>
              <a:gd name="connsiteX532" fmla="*/ 5788653 w 7467663"/>
              <a:gd name="connsiteY532" fmla="*/ 2489430 h 6858000"/>
              <a:gd name="connsiteX533" fmla="*/ 5793439 w 7467663"/>
              <a:gd name="connsiteY533" fmla="*/ 2575235 h 6858000"/>
              <a:gd name="connsiteX534" fmla="*/ 5796837 w 7467663"/>
              <a:gd name="connsiteY534" fmla="*/ 2637633 h 6858000"/>
              <a:gd name="connsiteX535" fmla="*/ 5818614 w 7467663"/>
              <a:gd name="connsiteY535" fmla="*/ 2473055 h 6858000"/>
              <a:gd name="connsiteX536" fmla="*/ 5829202 w 7467663"/>
              <a:gd name="connsiteY536" fmla="*/ 1971679 h 6858000"/>
              <a:gd name="connsiteX537" fmla="*/ 5911389 w 7467663"/>
              <a:gd name="connsiteY537" fmla="*/ 1898371 h 6858000"/>
              <a:gd name="connsiteX538" fmla="*/ 6237627 w 7467663"/>
              <a:gd name="connsiteY538" fmla="*/ 2231921 h 6858000"/>
              <a:gd name="connsiteX539" fmla="*/ 5911389 w 7467663"/>
              <a:gd name="connsiteY539" fmla="*/ 1898371 h 6858000"/>
              <a:gd name="connsiteX540" fmla="*/ 6944437 w 7467663"/>
              <a:gd name="connsiteY540" fmla="*/ 1575402 h 6858000"/>
              <a:gd name="connsiteX541" fmla="*/ 6304730 w 7467663"/>
              <a:gd name="connsiteY541" fmla="*/ 1766654 h 6858000"/>
              <a:gd name="connsiteX542" fmla="*/ 6944437 w 7467663"/>
              <a:gd name="connsiteY542" fmla="*/ 1575402 h 6858000"/>
              <a:gd name="connsiteX543" fmla="*/ 7019523 w 7467663"/>
              <a:gd name="connsiteY543" fmla="*/ 1519450 h 6858000"/>
              <a:gd name="connsiteX544" fmla="*/ 6298091 w 7467663"/>
              <a:gd name="connsiteY544" fmla="*/ 1737122 h 6858000"/>
              <a:gd name="connsiteX545" fmla="*/ 7019523 w 7467663"/>
              <a:gd name="connsiteY545" fmla="*/ 1519450 h 6858000"/>
              <a:gd name="connsiteX546" fmla="*/ 2399523 w 7467663"/>
              <a:gd name="connsiteY546" fmla="*/ 1428234 h 6858000"/>
              <a:gd name="connsiteX547" fmla="*/ 2224982 w 7467663"/>
              <a:gd name="connsiteY547" fmla="*/ 1826201 h 6858000"/>
              <a:gd name="connsiteX548" fmla="*/ 2096099 w 7467663"/>
              <a:gd name="connsiteY548" fmla="*/ 2345900 h 6858000"/>
              <a:gd name="connsiteX549" fmla="*/ 2283317 w 7467663"/>
              <a:gd name="connsiteY549" fmla="*/ 1796925 h 6858000"/>
              <a:gd name="connsiteX550" fmla="*/ 2399523 w 7467663"/>
              <a:gd name="connsiteY550" fmla="*/ 1428234 h 6858000"/>
              <a:gd name="connsiteX551" fmla="*/ 2448558 w 7467663"/>
              <a:gd name="connsiteY551" fmla="*/ 1373435 h 6858000"/>
              <a:gd name="connsiteX552" fmla="*/ 2312521 w 7467663"/>
              <a:gd name="connsiteY552" fmla="*/ 1806140 h 6858000"/>
              <a:gd name="connsiteX553" fmla="*/ 2127533 w 7467663"/>
              <a:gd name="connsiteY553" fmla="*/ 2348380 h 6858000"/>
              <a:gd name="connsiteX554" fmla="*/ 2358080 w 7467663"/>
              <a:gd name="connsiteY554" fmla="*/ 1866134 h 6858000"/>
              <a:gd name="connsiteX555" fmla="*/ 2407436 w 7467663"/>
              <a:gd name="connsiteY555" fmla="*/ 1651070 h 6858000"/>
              <a:gd name="connsiteX556" fmla="*/ 2448558 w 7467663"/>
              <a:gd name="connsiteY556" fmla="*/ 1373435 h 6858000"/>
              <a:gd name="connsiteX557" fmla="*/ 278707 w 7467663"/>
              <a:gd name="connsiteY557" fmla="*/ 1352270 h 6858000"/>
              <a:gd name="connsiteX558" fmla="*/ 321570 w 7467663"/>
              <a:gd name="connsiteY558" fmla="*/ 1861610 h 6858000"/>
              <a:gd name="connsiteX559" fmla="*/ 294281 w 7467663"/>
              <a:gd name="connsiteY559" fmla="*/ 1440658 h 6858000"/>
              <a:gd name="connsiteX560" fmla="*/ 278707 w 7467663"/>
              <a:gd name="connsiteY560" fmla="*/ 1352270 h 6858000"/>
              <a:gd name="connsiteX561" fmla="*/ 1423821 w 7467663"/>
              <a:gd name="connsiteY561" fmla="*/ 1351958 h 6858000"/>
              <a:gd name="connsiteX562" fmla="*/ 1638521 w 7467663"/>
              <a:gd name="connsiteY562" fmla="*/ 1908470 h 6858000"/>
              <a:gd name="connsiteX563" fmla="*/ 1754199 w 7467663"/>
              <a:gd name="connsiteY563" fmla="*/ 2149284 h 6858000"/>
              <a:gd name="connsiteX564" fmla="*/ 1908359 w 7467663"/>
              <a:gd name="connsiteY564" fmla="*/ 2364988 h 6858000"/>
              <a:gd name="connsiteX565" fmla="*/ 1647661 w 7467663"/>
              <a:gd name="connsiteY565" fmla="*/ 1825945 h 6858000"/>
              <a:gd name="connsiteX566" fmla="*/ 1423821 w 7467663"/>
              <a:gd name="connsiteY566" fmla="*/ 1351958 h 6858000"/>
              <a:gd name="connsiteX567" fmla="*/ 1431890 w 7467663"/>
              <a:gd name="connsiteY567" fmla="*/ 1306475 h 6858000"/>
              <a:gd name="connsiteX568" fmla="*/ 1507597 w 7467663"/>
              <a:gd name="connsiteY568" fmla="*/ 1446132 h 6858000"/>
              <a:gd name="connsiteX569" fmla="*/ 1674586 w 7467663"/>
              <a:gd name="connsiteY569" fmla="*/ 1813832 h 6858000"/>
              <a:gd name="connsiteX570" fmla="*/ 1815950 w 7467663"/>
              <a:gd name="connsiteY570" fmla="*/ 2128564 h 6858000"/>
              <a:gd name="connsiteX571" fmla="*/ 1984242 w 7467663"/>
              <a:gd name="connsiteY571" fmla="*/ 2430829 h 6858000"/>
              <a:gd name="connsiteX572" fmla="*/ 2014023 w 7467663"/>
              <a:gd name="connsiteY572" fmla="*/ 2450995 h 6858000"/>
              <a:gd name="connsiteX573" fmla="*/ 1747337 w 7467663"/>
              <a:gd name="connsiteY573" fmla="*/ 1855264 h 6858000"/>
              <a:gd name="connsiteX574" fmla="*/ 1533749 w 7467663"/>
              <a:gd name="connsiteY574" fmla="*/ 1478656 h 6858000"/>
              <a:gd name="connsiteX575" fmla="*/ 1431890 w 7467663"/>
              <a:gd name="connsiteY575" fmla="*/ 1306475 h 6858000"/>
              <a:gd name="connsiteX576" fmla="*/ 5052692 w 7467663"/>
              <a:gd name="connsiteY576" fmla="*/ 1292994 h 6858000"/>
              <a:gd name="connsiteX577" fmla="*/ 5200661 w 7467663"/>
              <a:gd name="connsiteY577" fmla="*/ 1635186 h 6858000"/>
              <a:gd name="connsiteX578" fmla="*/ 5297138 w 7467663"/>
              <a:gd name="connsiteY578" fmla="*/ 1906351 h 6858000"/>
              <a:gd name="connsiteX579" fmla="*/ 5052692 w 7467663"/>
              <a:gd name="connsiteY579" fmla="*/ 1292994 h 6858000"/>
              <a:gd name="connsiteX580" fmla="*/ 5009948 w 7467663"/>
              <a:gd name="connsiteY580" fmla="*/ 1273619 h 6858000"/>
              <a:gd name="connsiteX581" fmla="*/ 5121777 w 7467663"/>
              <a:gd name="connsiteY581" fmla="*/ 1654213 h 6858000"/>
              <a:gd name="connsiteX582" fmla="*/ 5293545 w 7467663"/>
              <a:gd name="connsiteY582" fmla="*/ 2072247 h 6858000"/>
              <a:gd name="connsiteX583" fmla="*/ 5294042 w 7467663"/>
              <a:gd name="connsiteY583" fmla="*/ 2065019 h 6858000"/>
              <a:gd name="connsiteX584" fmla="*/ 5171936 w 7467663"/>
              <a:gd name="connsiteY584" fmla="*/ 1647613 h 6858000"/>
              <a:gd name="connsiteX585" fmla="*/ 5009948 w 7467663"/>
              <a:gd name="connsiteY585" fmla="*/ 1273619 h 6858000"/>
              <a:gd name="connsiteX586" fmla="*/ 655236 w 7467663"/>
              <a:gd name="connsiteY586" fmla="*/ 1268632 h 6858000"/>
              <a:gd name="connsiteX587" fmla="*/ 839521 w 7467663"/>
              <a:gd name="connsiteY587" fmla="*/ 1685315 h 6858000"/>
              <a:gd name="connsiteX588" fmla="*/ 1109416 w 7467663"/>
              <a:gd name="connsiteY588" fmla="*/ 2061663 h 6858000"/>
              <a:gd name="connsiteX589" fmla="*/ 1298300 w 7467663"/>
              <a:gd name="connsiteY589" fmla="*/ 2247742 h 6858000"/>
              <a:gd name="connsiteX590" fmla="*/ 1125871 w 7467663"/>
              <a:gd name="connsiteY590" fmla="*/ 1989513 h 6858000"/>
              <a:gd name="connsiteX591" fmla="*/ 981574 w 7467663"/>
              <a:gd name="connsiteY591" fmla="*/ 1783157 h 6858000"/>
              <a:gd name="connsiteX592" fmla="*/ 922198 w 7467663"/>
              <a:gd name="connsiteY592" fmla="*/ 1677437 h 6858000"/>
              <a:gd name="connsiteX593" fmla="*/ 869293 w 7467663"/>
              <a:gd name="connsiteY593" fmla="*/ 1583214 h 6858000"/>
              <a:gd name="connsiteX594" fmla="*/ 751431 w 7467663"/>
              <a:gd name="connsiteY594" fmla="*/ 1405731 h 6858000"/>
              <a:gd name="connsiteX595" fmla="*/ 655236 w 7467663"/>
              <a:gd name="connsiteY595" fmla="*/ 1268632 h 6858000"/>
              <a:gd name="connsiteX596" fmla="*/ 6516292 w 7467663"/>
              <a:gd name="connsiteY596" fmla="*/ 1263064 h 6858000"/>
              <a:gd name="connsiteX597" fmla="*/ 5736320 w 7467663"/>
              <a:gd name="connsiteY597" fmla="*/ 1501803 h 6858000"/>
              <a:gd name="connsiteX598" fmla="*/ 6516292 w 7467663"/>
              <a:gd name="connsiteY598" fmla="*/ 1263064 h 6858000"/>
              <a:gd name="connsiteX599" fmla="*/ 291466 w 7467663"/>
              <a:gd name="connsiteY599" fmla="*/ 1250369 h 6858000"/>
              <a:gd name="connsiteX600" fmla="*/ 323180 w 7467663"/>
              <a:gd name="connsiteY600" fmla="*/ 1435283 h 6858000"/>
              <a:gd name="connsiteX601" fmla="*/ 349381 w 7467663"/>
              <a:gd name="connsiteY601" fmla="*/ 1875041 h 6858000"/>
              <a:gd name="connsiteX602" fmla="*/ 374363 w 7467663"/>
              <a:gd name="connsiteY602" fmla="*/ 1506494 h 6858000"/>
              <a:gd name="connsiteX603" fmla="*/ 302168 w 7467663"/>
              <a:gd name="connsiteY603" fmla="*/ 1274495 h 6858000"/>
              <a:gd name="connsiteX604" fmla="*/ 291466 w 7467663"/>
              <a:gd name="connsiteY604" fmla="*/ 1250369 h 6858000"/>
              <a:gd name="connsiteX605" fmla="*/ 678222 w 7467663"/>
              <a:gd name="connsiteY605" fmla="*/ 1248670 h 6858000"/>
              <a:gd name="connsiteX606" fmla="*/ 775536 w 7467663"/>
              <a:gd name="connsiteY606" fmla="*/ 1388015 h 6858000"/>
              <a:gd name="connsiteX607" fmla="*/ 894529 w 7467663"/>
              <a:gd name="connsiteY607" fmla="*/ 1567739 h 6858000"/>
              <a:gd name="connsiteX608" fmla="*/ 948000 w 7467663"/>
              <a:gd name="connsiteY608" fmla="*/ 1663088 h 6858000"/>
              <a:gd name="connsiteX609" fmla="*/ 1006812 w 7467663"/>
              <a:gd name="connsiteY609" fmla="*/ 1767683 h 6858000"/>
              <a:gd name="connsiteX610" fmla="*/ 1149133 w 7467663"/>
              <a:gd name="connsiteY610" fmla="*/ 1971513 h 6858000"/>
              <a:gd name="connsiteX611" fmla="*/ 1333952 w 7467663"/>
              <a:gd name="connsiteY611" fmla="*/ 2251620 h 6858000"/>
              <a:gd name="connsiteX612" fmla="*/ 1337329 w 7467663"/>
              <a:gd name="connsiteY612" fmla="*/ 2258350 h 6858000"/>
              <a:gd name="connsiteX613" fmla="*/ 1014726 w 7467663"/>
              <a:gd name="connsiteY613" fmla="*/ 1615556 h 6858000"/>
              <a:gd name="connsiteX614" fmla="*/ 678222 w 7467663"/>
              <a:gd name="connsiteY614" fmla="*/ 1248670 h 6858000"/>
              <a:gd name="connsiteX615" fmla="*/ 6691602 w 7467663"/>
              <a:gd name="connsiteY615" fmla="*/ 1140573 h 6858000"/>
              <a:gd name="connsiteX616" fmla="*/ 6571100 w 7467663"/>
              <a:gd name="connsiteY616" fmla="*/ 1183662 h 6858000"/>
              <a:gd name="connsiteX617" fmla="*/ 6241687 w 7467663"/>
              <a:gd name="connsiteY617" fmla="*/ 1257600 h 6858000"/>
              <a:gd name="connsiteX618" fmla="*/ 5693009 w 7467663"/>
              <a:gd name="connsiteY618" fmla="*/ 1478256 h 6858000"/>
              <a:gd name="connsiteX619" fmla="*/ 6548420 w 7467663"/>
              <a:gd name="connsiteY619" fmla="*/ 1214599 h 6858000"/>
              <a:gd name="connsiteX620" fmla="*/ 6605473 w 7467663"/>
              <a:gd name="connsiteY620" fmla="*/ 1184686 h 6858000"/>
              <a:gd name="connsiteX621" fmla="*/ 6691602 w 7467663"/>
              <a:gd name="connsiteY621" fmla="*/ 1140573 h 6858000"/>
              <a:gd name="connsiteX622" fmla="*/ 4002475 w 7467663"/>
              <a:gd name="connsiteY622" fmla="*/ 1037802 h 6858000"/>
              <a:gd name="connsiteX623" fmla="*/ 4000324 w 7467663"/>
              <a:gd name="connsiteY623" fmla="*/ 1039362 h 6858000"/>
              <a:gd name="connsiteX624" fmla="*/ 4002862 w 7467663"/>
              <a:gd name="connsiteY624" fmla="*/ 1042866 h 6858000"/>
              <a:gd name="connsiteX625" fmla="*/ 4002475 w 7467663"/>
              <a:gd name="connsiteY625" fmla="*/ 1037802 h 6858000"/>
              <a:gd name="connsiteX626" fmla="*/ 506322 w 7467663"/>
              <a:gd name="connsiteY626" fmla="*/ 1020997 h 6858000"/>
              <a:gd name="connsiteX627" fmla="*/ 533068 w 7467663"/>
              <a:gd name="connsiteY627" fmla="*/ 1029409 h 6858000"/>
              <a:gd name="connsiteX628" fmla="*/ 1232525 w 7467663"/>
              <a:gd name="connsiteY628" fmla="*/ 1804675 h 6858000"/>
              <a:gd name="connsiteX629" fmla="*/ 1388858 w 7467663"/>
              <a:gd name="connsiteY629" fmla="*/ 2368011 h 6858000"/>
              <a:gd name="connsiteX630" fmla="*/ 1384098 w 7467663"/>
              <a:gd name="connsiteY630" fmla="*/ 2378125 h 6858000"/>
              <a:gd name="connsiteX631" fmla="*/ 1425393 w 7467663"/>
              <a:gd name="connsiteY631" fmla="*/ 2589124 h 6858000"/>
              <a:gd name="connsiteX632" fmla="*/ 1424001 w 7467663"/>
              <a:gd name="connsiteY632" fmla="*/ 2597541 h 6858000"/>
              <a:gd name="connsiteX633" fmla="*/ 2152729 w 7467663"/>
              <a:gd name="connsiteY633" fmla="*/ 2864487 h 6858000"/>
              <a:gd name="connsiteX634" fmla="*/ 2020609 w 7467663"/>
              <a:gd name="connsiteY634" fmla="*/ 2539671 h 6858000"/>
              <a:gd name="connsiteX635" fmla="*/ 2018920 w 7467663"/>
              <a:gd name="connsiteY635" fmla="*/ 2536309 h 6858000"/>
              <a:gd name="connsiteX636" fmla="*/ 1342441 w 7467663"/>
              <a:gd name="connsiteY636" fmla="*/ 1173017 h 6858000"/>
              <a:gd name="connsiteX637" fmla="*/ 1367925 w 7467663"/>
              <a:gd name="connsiteY637" fmla="*/ 1135648 h 6858000"/>
              <a:gd name="connsiteX638" fmla="*/ 1771401 w 7467663"/>
              <a:gd name="connsiteY638" fmla="*/ 1806673 h 6858000"/>
              <a:gd name="connsiteX639" fmla="*/ 1972385 w 7467663"/>
              <a:gd name="connsiteY639" fmla="*/ 2198735 h 6858000"/>
              <a:gd name="connsiteX640" fmla="*/ 2040892 w 7467663"/>
              <a:gd name="connsiteY640" fmla="*/ 2405205 h 6858000"/>
              <a:gd name="connsiteX641" fmla="*/ 2131689 w 7467663"/>
              <a:gd name="connsiteY641" fmla="*/ 1936926 h 6858000"/>
              <a:gd name="connsiteX642" fmla="*/ 2454820 w 7467663"/>
              <a:gd name="connsiteY642" fmla="*/ 1248808 h 6858000"/>
              <a:gd name="connsiteX643" fmla="*/ 2492512 w 7467663"/>
              <a:gd name="connsiteY643" fmla="*/ 1302920 h 6858000"/>
              <a:gd name="connsiteX644" fmla="*/ 2081216 w 7467663"/>
              <a:gd name="connsiteY644" fmla="*/ 2527513 h 6858000"/>
              <a:gd name="connsiteX645" fmla="*/ 2081211 w 7467663"/>
              <a:gd name="connsiteY645" fmla="*/ 2528916 h 6858000"/>
              <a:gd name="connsiteX646" fmla="*/ 2199067 w 7467663"/>
              <a:gd name="connsiteY646" fmla="*/ 2884061 h 6858000"/>
              <a:gd name="connsiteX647" fmla="*/ 3192586 w 7467663"/>
              <a:gd name="connsiteY647" fmla="*/ 3411496 h 6858000"/>
              <a:gd name="connsiteX648" fmla="*/ 3182620 w 7467663"/>
              <a:gd name="connsiteY648" fmla="*/ 3483279 h 6858000"/>
              <a:gd name="connsiteX649" fmla="*/ 2435119 w 7467663"/>
              <a:gd name="connsiteY649" fmla="*/ 3080173 h 6858000"/>
              <a:gd name="connsiteX650" fmla="*/ 2410152 w 7467663"/>
              <a:gd name="connsiteY650" fmla="*/ 3063751 h 6858000"/>
              <a:gd name="connsiteX651" fmla="*/ 2408099 w 7467663"/>
              <a:gd name="connsiteY651" fmla="*/ 3064403 h 6858000"/>
              <a:gd name="connsiteX652" fmla="*/ 2407218 w 7467663"/>
              <a:gd name="connsiteY652" fmla="*/ 3070324 h 6858000"/>
              <a:gd name="connsiteX653" fmla="*/ 2380138 w 7467663"/>
              <a:gd name="connsiteY653" fmla="*/ 3099341 h 6858000"/>
              <a:gd name="connsiteX654" fmla="*/ 1765923 w 7467663"/>
              <a:gd name="connsiteY654" fmla="*/ 3581043 h 6858000"/>
              <a:gd name="connsiteX655" fmla="*/ 1702258 w 7467663"/>
              <a:gd name="connsiteY655" fmla="*/ 3612286 h 6858000"/>
              <a:gd name="connsiteX656" fmla="*/ 1538370 w 7467663"/>
              <a:gd name="connsiteY656" fmla="*/ 3811804 h 6858000"/>
              <a:gd name="connsiteX657" fmla="*/ 542867 w 7467663"/>
              <a:gd name="connsiteY657" fmla="*/ 4944092 h 6858000"/>
              <a:gd name="connsiteX658" fmla="*/ 515800 w 7467663"/>
              <a:gd name="connsiteY658" fmla="*/ 4862180 h 6858000"/>
              <a:gd name="connsiteX659" fmla="*/ 909145 w 7467663"/>
              <a:gd name="connsiteY659" fmla="*/ 4199225 h 6858000"/>
              <a:gd name="connsiteX660" fmla="*/ 1214067 w 7467663"/>
              <a:gd name="connsiteY660" fmla="*/ 3908561 h 6858000"/>
              <a:gd name="connsiteX661" fmla="*/ 640967 w 7467663"/>
              <a:gd name="connsiteY661" fmla="*/ 4105601 h 6858000"/>
              <a:gd name="connsiteX662" fmla="*/ 112563 w 7467663"/>
              <a:gd name="connsiteY662" fmla="*/ 4396952 h 6858000"/>
              <a:gd name="connsiteX663" fmla="*/ 0 w 7467663"/>
              <a:gd name="connsiteY663" fmla="*/ 4466006 h 6858000"/>
              <a:gd name="connsiteX664" fmla="*/ 0 w 7467663"/>
              <a:gd name="connsiteY664" fmla="*/ 4233763 h 6858000"/>
              <a:gd name="connsiteX665" fmla="*/ 36881 w 7467663"/>
              <a:gd name="connsiteY665" fmla="*/ 4200118 h 6858000"/>
              <a:gd name="connsiteX666" fmla="*/ 910534 w 7467663"/>
              <a:gd name="connsiteY666" fmla="*/ 3629753 h 6858000"/>
              <a:gd name="connsiteX667" fmla="*/ 1578717 w 7467663"/>
              <a:gd name="connsiteY667" fmla="*/ 3575982 h 6858000"/>
              <a:gd name="connsiteX668" fmla="*/ 2338780 w 7467663"/>
              <a:gd name="connsiteY668" fmla="*/ 3033725 h 6858000"/>
              <a:gd name="connsiteX669" fmla="*/ 1807991 w 7467663"/>
              <a:gd name="connsiteY669" fmla="*/ 2807184 h 6858000"/>
              <a:gd name="connsiteX670" fmla="*/ 1416358 w 7467663"/>
              <a:gd name="connsiteY670" fmla="*/ 3112571 h 6858000"/>
              <a:gd name="connsiteX671" fmla="*/ 939066 w 7467663"/>
              <a:gd name="connsiteY671" fmla="*/ 3378798 h 6858000"/>
              <a:gd name="connsiteX672" fmla="*/ 115099 w 7467663"/>
              <a:gd name="connsiteY672" fmla="*/ 3607650 h 6858000"/>
              <a:gd name="connsiteX673" fmla="*/ 97284 w 7467663"/>
              <a:gd name="connsiteY673" fmla="*/ 3520393 h 6858000"/>
              <a:gd name="connsiteX674" fmla="*/ 922050 w 7467663"/>
              <a:gd name="connsiteY674" fmla="*/ 3074867 h 6858000"/>
              <a:gd name="connsiteX675" fmla="*/ 1405265 w 7467663"/>
              <a:gd name="connsiteY675" fmla="*/ 3016319 h 6858000"/>
              <a:gd name="connsiteX676" fmla="*/ 1407512 w 7467663"/>
              <a:gd name="connsiteY676" fmla="*/ 3018001 h 6858000"/>
              <a:gd name="connsiteX677" fmla="*/ 1726266 w 7467663"/>
              <a:gd name="connsiteY677" fmla="*/ 2777274 h 6858000"/>
              <a:gd name="connsiteX678" fmla="*/ 625390 w 7467663"/>
              <a:gd name="connsiteY678" fmla="*/ 2514541 h 6858000"/>
              <a:gd name="connsiteX679" fmla="*/ 619799 w 7467663"/>
              <a:gd name="connsiteY679" fmla="*/ 2527180 h 6858000"/>
              <a:gd name="connsiteX680" fmla="*/ 310030 w 7467663"/>
              <a:gd name="connsiteY680" fmla="*/ 2771818 h 6858000"/>
              <a:gd name="connsiteX681" fmla="*/ 173877 w 7467663"/>
              <a:gd name="connsiteY681" fmla="*/ 2937056 h 6858000"/>
              <a:gd name="connsiteX682" fmla="*/ 77889 w 7467663"/>
              <a:gd name="connsiteY682" fmla="*/ 3138440 h 6858000"/>
              <a:gd name="connsiteX683" fmla="*/ 0 w 7467663"/>
              <a:gd name="connsiteY683" fmla="*/ 3271395 h 6858000"/>
              <a:gd name="connsiteX684" fmla="*/ 0 w 7467663"/>
              <a:gd name="connsiteY684" fmla="*/ 3153002 h 6858000"/>
              <a:gd name="connsiteX685" fmla="*/ 2386 w 7467663"/>
              <a:gd name="connsiteY685" fmla="*/ 3149203 h 6858000"/>
              <a:gd name="connsiteX686" fmla="*/ 89753 w 7467663"/>
              <a:gd name="connsiteY686" fmla="*/ 2987702 h 6858000"/>
              <a:gd name="connsiteX687" fmla="*/ 76869 w 7467663"/>
              <a:gd name="connsiteY687" fmla="*/ 3005404 h 6858000"/>
              <a:gd name="connsiteX688" fmla="*/ 32049 w 7467663"/>
              <a:gd name="connsiteY688" fmla="*/ 3065814 h 6858000"/>
              <a:gd name="connsiteX689" fmla="*/ 0 w 7467663"/>
              <a:gd name="connsiteY689" fmla="*/ 3108744 h 6858000"/>
              <a:gd name="connsiteX690" fmla="*/ 0 w 7467663"/>
              <a:gd name="connsiteY690" fmla="*/ 3058059 h 6858000"/>
              <a:gd name="connsiteX691" fmla="*/ 7610 w 7467663"/>
              <a:gd name="connsiteY691" fmla="*/ 3047889 h 6858000"/>
              <a:gd name="connsiteX692" fmla="*/ 52419 w 7467663"/>
              <a:gd name="connsiteY692" fmla="*/ 2987479 h 6858000"/>
              <a:gd name="connsiteX693" fmla="*/ 59142 w 7467663"/>
              <a:gd name="connsiteY693" fmla="*/ 2978488 h 6858000"/>
              <a:gd name="connsiteX694" fmla="*/ 0 w 7467663"/>
              <a:gd name="connsiteY694" fmla="*/ 3015334 h 6858000"/>
              <a:gd name="connsiteX695" fmla="*/ 0 w 7467663"/>
              <a:gd name="connsiteY695" fmla="*/ 2914286 h 6858000"/>
              <a:gd name="connsiteX696" fmla="*/ 36383 w 7467663"/>
              <a:gd name="connsiteY696" fmla="*/ 2901128 h 6858000"/>
              <a:gd name="connsiteX697" fmla="*/ 156329 w 7467663"/>
              <a:gd name="connsiteY697" fmla="*/ 2840533 h 6858000"/>
              <a:gd name="connsiteX698" fmla="*/ 358355 w 7467663"/>
              <a:gd name="connsiteY698" fmla="*/ 2620471 h 6858000"/>
              <a:gd name="connsiteX699" fmla="*/ 510577 w 7467663"/>
              <a:gd name="connsiteY699" fmla="*/ 2501244 h 6858000"/>
              <a:gd name="connsiteX700" fmla="*/ 211967 w 7467663"/>
              <a:gd name="connsiteY700" fmla="*/ 2479171 h 6858000"/>
              <a:gd name="connsiteX701" fmla="*/ 0 w 7467663"/>
              <a:gd name="connsiteY701" fmla="*/ 2476398 h 6858000"/>
              <a:gd name="connsiteX702" fmla="*/ 0 w 7467663"/>
              <a:gd name="connsiteY702" fmla="*/ 2389189 h 6858000"/>
              <a:gd name="connsiteX703" fmla="*/ 103062 w 7467663"/>
              <a:gd name="connsiteY703" fmla="*/ 2389518 h 6858000"/>
              <a:gd name="connsiteX704" fmla="*/ 510734 w 7467663"/>
              <a:gd name="connsiteY704" fmla="*/ 2416201 h 6858000"/>
              <a:gd name="connsiteX705" fmla="*/ 279257 w 7467663"/>
              <a:gd name="connsiteY705" fmla="*/ 2092102 h 6858000"/>
              <a:gd name="connsiteX706" fmla="*/ 65265 w 7467663"/>
              <a:gd name="connsiteY706" fmla="*/ 2006049 h 6858000"/>
              <a:gd name="connsiteX707" fmla="*/ 0 w 7467663"/>
              <a:gd name="connsiteY707" fmla="*/ 1982532 h 6858000"/>
              <a:gd name="connsiteX708" fmla="*/ 0 w 7467663"/>
              <a:gd name="connsiteY708" fmla="*/ 1912789 h 6858000"/>
              <a:gd name="connsiteX709" fmla="*/ 97460 w 7467663"/>
              <a:gd name="connsiteY709" fmla="*/ 1953725 h 6858000"/>
              <a:gd name="connsiteX710" fmla="*/ 221272 w 7467663"/>
              <a:gd name="connsiteY710" fmla="*/ 1980766 h 6858000"/>
              <a:gd name="connsiteX711" fmla="*/ 116765 w 7467663"/>
              <a:gd name="connsiteY711" fmla="*/ 1911033 h 6858000"/>
              <a:gd name="connsiteX712" fmla="*/ 16405 w 7467663"/>
              <a:gd name="connsiteY712" fmla="*/ 1803412 h 6858000"/>
              <a:gd name="connsiteX713" fmla="*/ 0 w 7467663"/>
              <a:gd name="connsiteY713" fmla="*/ 1784777 h 6858000"/>
              <a:gd name="connsiteX714" fmla="*/ 0 w 7467663"/>
              <a:gd name="connsiteY714" fmla="*/ 1740082 h 6858000"/>
              <a:gd name="connsiteX715" fmla="*/ 39394 w 7467663"/>
              <a:gd name="connsiteY715" fmla="*/ 1784856 h 6858000"/>
              <a:gd name="connsiteX716" fmla="*/ 135813 w 7467663"/>
              <a:gd name="connsiteY716" fmla="*/ 1888838 h 6858000"/>
              <a:gd name="connsiteX717" fmla="*/ 242575 w 7467663"/>
              <a:gd name="connsiteY717" fmla="*/ 1958841 h 6858000"/>
              <a:gd name="connsiteX718" fmla="*/ 82197 w 7467663"/>
              <a:gd name="connsiteY718" fmla="*/ 1754826 h 6858000"/>
              <a:gd name="connsiteX719" fmla="*/ 0 w 7467663"/>
              <a:gd name="connsiteY719" fmla="*/ 1679650 h 6858000"/>
              <a:gd name="connsiteX720" fmla="*/ 0 w 7467663"/>
              <a:gd name="connsiteY720" fmla="*/ 1602463 h 6858000"/>
              <a:gd name="connsiteX721" fmla="*/ 84689 w 7467663"/>
              <a:gd name="connsiteY721" fmla="*/ 1677442 h 6858000"/>
              <a:gd name="connsiteX722" fmla="*/ 298437 w 7467663"/>
              <a:gd name="connsiteY722" fmla="*/ 1968019 h 6858000"/>
              <a:gd name="connsiteX723" fmla="*/ 227269 w 7467663"/>
              <a:gd name="connsiteY723" fmla="*/ 1114064 h 6858000"/>
              <a:gd name="connsiteX724" fmla="*/ 248003 w 7467663"/>
              <a:gd name="connsiteY724" fmla="*/ 1089613 h 6858000"/>
              <a:gd name="connsiteX725" fmla="*/ 427020 w 7467663"/>
              <a:gd name="connsiteY725" fmla="*/ 1619803 h 6858000"/>
              <a:gd name="connsiteX726" fmla="*/ 340345 w 7467663"/>
              <a:gd name="connsiteY726" fmla="*/ 2027739 h 6858000"/>
              <a:gd name="connsiteX727" fmla="*/ 360865 w 7467663"/>
              <a:gd name="connsiteY727" fmla="*/ 2044827 h 6858000"/>
              <a:gd name="connsiteX728" fmla="*/ 560414 w 7467663"/>
              <a:gd name="connsiteY728" fmla="*/ 2421457 h 6858000"/>
              <a:gd name="connsiteX729" fmla="*/ 1359703 w 7467663"/>
              <a:gd name="connsiteY729" fmla="*/ 2578554 h 6858000"/>
              <a:gd name="connsiteX730" fmla="*/ 1359422 w 7467663"/>
              <a:gd name="connsiteY730" fmla="*/ 2577994 h 6858000"/>
              <a:gd name="connsiteX731" fmla="*/ 828701 w 7467663"/>
              <a:gd name="connsiteY731" fmla="*/ 1839520 h 6858000"/>
              <a:gd name="connsiteX732" fmla="*/ 494427 w 7467663"/>
              <a:gd name="connsiteY732" fmla="*/ 1092333 h 6858000"/>
              <a:gd name="connsiteX733" fmla="*/ 506322 w 7467663"/>
              <a:gd name="connsiteY733" fmla="*/ 1020997 h 6858000"/>
              <a:gd name="connsiteX734" fmla="*/ 4570198 w 7467663"/>
              <a:gd name="connsiteY734" fmla="*/ 978081 h 6858000"/>
              <a:gd name="connsiteX735" fmla="*/ 4523691 w 7467663"/>
              <a:gd name="connsiteY735" fmla="*/ 1127776 h 6858000"/>
              <a:gd name="connsiteX736" fmla="*/ 4509875 w 7467663"/>
              <a:gd name="connsiteY736" fmla="*/ 1167552 h 6858000"/>
              <a:gd name="connsiteX737" fmla="*/ 4478168 w 7467663"/>
              <a:gd name="connsiteY737" fmla="*/ 1260735 h 6858000"/>
              <a:gd name="connsiteX738" fmla="*/ 4409309 w 7467663"/>
              <a:gd name="connsiteY738" fmla="*/ 1666996 h 6858000"/>
              <a:gd name="connsiteX739" fmla="*/ 4370031 w 7467663"/>
              <a:gd name="connsiteY739" fmla="*/ 1955666 h 6858000"/>
              <a:gd name="connsiteX740" fmla="*/ 4570198 w 7467663"/>
              <a:gd name="connsiteY740" fmla="*/ 978081 h 6858000"/>
              <a:gd name="connsiteX741" fmla="*/ 4557898 w 7467663"/>
              <a:gd name="connsiteY741" fmla="*/ 900011 h 6858000"/>
              <a:gd name="connsiteX742" fmla="*/ 4344840 w 7467663"/>
              <a:gd name="connsiteY742" fmla="*/ 1922038 h 6858000"/>
              <a:gd name="connsiteX743" fmla="*/ 4378710 w 7467663"/>
              <a:gd name="connsiteY743" fmla="*/ 1665516 h 6858000"/>
              <a:gd name="connsiteX744" fmla="*/ 4448798 w 7467663"/>
              <a:gd name="connsiteY744" fmla="*/ 1253024 h 6858000"/>
              <a:gd name="connsiteX745" fmla="*/ 4480315 w 7467663"/>
              <a:gd name="connsiteY745" fmla="*/ 1158454 h 6858000"/>
              <a:gd name="connsiteX746" fmla="*/ 4494133 w 7467663"/>
              <a:gd name="connsiteY746" fmla="*/ 1118676 h 6858000"/>
              <a:gd name="connsiteX747" fmla="*/ 4557898 w 7467663"/>
              <a:gd name="connsiteY747" fmla="*/ 900011 h 6858000"/>
              <a:gd name="connsiteX748" fmla="*/ 5870151 w 7467663"/>
              <a:gd name="connsiteY748" fmla="*/ 898890 h 6858000"/>
              <a:gd name="connsiteX749" fmla="*/ 5861335 w 7467663"/>
              <a:gd name="connsiteY749" fmla="*/ 899177 h 6858000"/>
              <a:gd name="connsiteX750" fmla="*/ 5843702 w 7467663"/>
              <a:gd name="connsiteY750" fmla="*/ 899748 h 6858000"/>
              <a:gd name="connsiteX751" fmla="*/ 5651107 w 7467663"/>
              <a:gd name="connsiteY751" fmla="*/ 920306 h 6858000"/>
              <a:gd name="connsiteX752" fmla="*/ 5459407 w 7467663"/>
              <a:gd name="connsiteY752" fmla="*/ 940975 h 6858000"/>
              <a:gd name="connsiteX753" fmla="*/ 5374846 w 7467663"/>
              <a:gd name="connsiteY753" fmla="*/ 941988 h 6858000"/>
              <a:gd name="connsiteX754" fmla="*/ 5256105 w 7467663"/>
              <a:gd name="connsiteY754" fmla="*/ 945632 h 6858000"/>
              <a:gd name="connsiteX755" fmla="*/ 5107071 w 7467663"/>
              <a:gd name="connsiteY755" fmla="*/ 969720 h 6858000"/>
              <a:gd name="connsiteX756" fmla="*/ 4998681 w 7467663"/>
              <a:gd name="connsiteY756" fmla="*/ 988771 h 6858000"/>
              <a:gd name="connsiteX757" fmla="*/ 5870151 w 7467663"/>
              <a:gd name="connsiteY757" fmla="*/ 898890 h 6858000"/>
              <a:gd name="connsiteX758" fmla="*/ 5504425 w 7467663"/>
              <a:gd name="connsiteY758" fmla="*/ 848067 h 6858000"/>
              <a:gd name="connsiteX759" fmla="*/ 4968849 w 7467663"/>
              <a:gd name="connsiteY759" fmla="*/ 962318 h 6858000"/>
              <a:gd name="connsiteX760" fmla="*/ 5104039 w 7467663"/>
              <a:gd name="connsiteY760" fmla="*/ 940634 h 6858000"/>
              <a:gd name="connsiteX761" fmla="*/ 5256311 w 7467663"/>
              <a:gd name="connsiteY761" fmla="*/ 916490 h 6858000"/>
              <a:gd name="connsiteX762" fmla="*/ 5377381 w 7467663"/>
              <a:gd name="connsiteY762" fmla="*/ 912671 h 6858000"/>
              <a:gd name="connsiteX763" fmla="*/ 5460148 w 7467663"/>
              <a:gd name="connsiteY763" fmla="*/ 911442 h 6858000"/>
              <a:gd name="connsiteX764" fmla="*/ 5648971 w 7467663"/>
              <a:gd name="connsiteY764" fmla="*/ 891331 h 6858000"/>
              <a:gd name="connsiteX765" fmla="*/ 5844807 w 7467663"/>
              <a:gd name="connsiteY765" fmla="*/ 870718 h 6858000"/>
              <a:gd name="connsiteX766" fmla="*/ 5862975 w 7467663"/>
              <a:gd name="connsiteY766" fmla="*/ 869756 h 6858000"/>
              <a:gd name="connsiteX767" fmla="*/ 5920887 w 7467663"/>
              <a:gd name="connsiteY767" fmla="*/ 865929 h 6858000"/>
              <a:gd name="connsiteX768" fmla="*/ 5504425 w 7467663"/>
              <a:gd name="connsiteY768" fmla="*/ 848067 h 6858000"/>
              <a:gd name="connsiteX769" fmla="*/ 3607114 w 7467663"/>
              <a:gd name="connsiteY769" fmla="*/ 467441 h 6858000"/>
              <a:gd name="connsiteX770" fmla="*/ 3296242 w 7467663"/>
              <a:gd name="connsiteY770" fmla="*/ 807991 h 6858000"/>
              <a:gd name="connsiteX771" fmla="*/ 3174674 w 7467663"/>
              <a:gd name="connsiteY771" fmla="*/ 919759 h 6858000"/>
              <a:gd name="connsiteX772" fmla="*/ 3042978 w 7467663"/>
              <a:gd name="connsiteY772" fmla="*/ 1054894 h 6858000"/>
              <a:gd name="connsiteX773" fmla="*/ 2968914 w 7467663"/>
              <a:gd name="connsiteY773" fmla="*/ 1133756 h 6858000"/>
              <a:gd name="connsiteX774" fmla="*/ 3103823 w 7467663"/>
              <a:gd name="connsiteY774" fmla="*/ 1026814 h 6858000"/>
              <a:gd name="connsiteX775" fmla="*/ 3607114 w 7467663"/>
              <a:gd name="connsiteY775" fmla="*/ 467441 h 6858000"/>
              <a:gd name="connsiteX776" fmla="*/ 3744487 w 7467663"/>
              <a:gd name="connsiteY776" fmla="*/ 383136 h 6858000"/>
              <a:gd name="connsiteX777" fmla="*/ 3970213 w 7467663"/>
              <a:gd name="connsiteY777" fmla="*/ 995559 h 6858000"/>
              <a:gd name="connsiteX778" fmla="*/ 3744487 w 7467663"/>
              <a:gd name="connsiteY778" fmla="*/ 383136 h 6858000"/>
              <a:gd name="connsiteX779" fmla="*/ 3624562 w 7467663"/>
              <a:gd name="connsiteY779" fmla="*/ 367041 h 6858000"/>
              <a:gd name="connsiteX780" fmla="*/ 3489712 w 7467663"/>
              <a:gd name="connsiteY780" fmla="*/ 485386 h 6858000"/>
              <a:gd name="connsiteX781" fmla="*/ 3182994 w 7467663"/>
              <a:gd name="connsiteY781" fmla="*/ 828265 h 6858000"/>
              <a:gd name="connsiteX782" fmla="*/ 2892114 w 7467663"/>
              <a:gd name="connsiteY782" fmla="*/ 1172635 h 6858000"/>
              <a:gd name="connsiteX783" fmla="*/ 3021459 w 7467663"/>
              <a:gd name="connsiteY783" fmla="*/ 1035385 h 6858000"/>
              <a:gd name="connsiteX784" fmla="*/ 3153873 w 7467663"/>
              <a:gd name="connsiteY784" fmla="*/ 898971 h 6858000"/>
              <a:gd name="connsiteX785" fmla="*/ 3276511 w 7467663"/>
              <a:gd name="connsiteY785" fmla="*/ 786423 h 6858000"/>
              <a:gd name="connsiteX786" fmla="*/ 3584154 w 7467663"/>
              <a:gd name="connsiteY786" fmla="*/ 448218 h 6858000"/>
              <a:gd name="connsiteX787" fmla="*/ 3624562 w 7467663"/>
              <a:gd name="connsiteY787" fmla="*/ 367041 h 6858000"/>
              <a:gd name="connsiteX788" fmla="*/ 3766672 w 7467663"/>
              <a:gd name="connsiteY788" fmla="*/ 359429 h 6858000"/>
              <a:gd name="connsiteX789" fmla="*/ 3996338 w 7467663"/>
              <a:gd name="connsiteY789" fmla="*/ 968237 h 6858000"/>
              <a:gd name="connsiteX790" fmla="*/ 3766672 w 7467663"/>
              <a:gd name="connsiteY790" fmla="*/ 359429 h 6858000"/>
              <a:gd name="connsiteX791" fmla="*/ 5805386 w 7467663"/>
              <a:gd name="connsiteY791" fmla="*/ 239240 h 6858000"/>
              <a:gd name="connsiteX792" fmla="*/ 5736947 w 7467663"/>
              <a:gd name="connsiteY792" fmla="*/ 261367 h 6858000"/>
              <a:gd name="connsiteX793" fmla="*/ 5427012 w 7467663"/>
              <a:gd name="connsiteY793" fmla="*/ 311272 h 6858000"/>
              <a:gd name="connsiteX794" fmla="*/ 5147818 w 7467663"/>
              <a:gd name="connsiteY794" fmla="*/ 322112 h 6858000"/>
              <a:gd name="connsiteX795" fmla="*/ 5060854 w 7467663"/>
              <a:gd name="connsiteY795" fmla="*/ 311882 h 6858000"/>
              <a:gd name="connsiteX796" fmla="*/ 4945989 w 7467663"/>
              <a:gd name="connsiteY796" fmla="*/ 300516 h 6858000"/>
              <a:gd name="connsiteX797" fmla="*/ 5410479 w 7467663"/>
              <a:gd name="connsiteY797" fmla="*/ 348434 h 6858000"/>
              <a:gd name="connsiteX798" fmla="*/ 5805386 w 7467663"/>
              <a:gd name="connsiteY798" fmla="*/ 239240 h 6858000"/>
              <a:gd name="connsiteX799" fmla="*/ 5905192 w 7467663"/>
              <a:gd name="connsiteY799" fmla="*/ 163079 h 6858000"/>
              <a:gd name="connsiteX800" fmla="*/ 5865655 w 7467663"/>
              <a:gd name="connsiteY800" fmla="*/ 171901 h 6858000"/>
              <a:gd name="connsiteX801" fmla="*/ 5259740 w 7467663"/>
              <a:gd name="connsiteY801" fmla="*/ 257013 h 6858000"/>
              <a:gd name="connsiteX802" fmla="*/ 5208466 w 7467663"/>
              <a:gd name="connsiteY802" fmla="*/ 257550 h 6858000"/>
              <a:gd name="connsiteX803" fmla="*/ 4980204 w 7467663"/>
              <a:gd name="connsiteY803" fmla="*/ 271903 h 6858000"/>
              <a:gd name="connsiteX804" fmla="*/ 5068068 w 7467663"/>
              <a:gd name="connsiteY804" fmla="*/ 282244 h 6858000"/>
              <a:gd name="connsiteX805" fmla="*/ 5153231 w 7467663"/>
              <a:gd name="connsiteY805" fmla="*/ 292240 h 6858000"/>
              <a:gd name="connsiteX806" fmla="*/ 5426491 w 7467663"/>
              <a:gd name="connsiteY806" fmla="*/ 281128 h 6858000"/>
              <a:gd name="connsiteX807" fmla="*/ 5731212 w 7467663"/>
              <a:gd name="connsiteY807" fmla="*/ 231951 h 6858000"/>
              <a:gd name="connsiteX808" fmla="*/ 5905192 w 7467663"/>
              <a:gd name="connsiteY808" fmla="*/ 163079 h 6858000"/>
              <a:gd name="connsiteX809" fmla="*/ 5944437 w 7467663"/>
              <a:gd name="connsiteY809" fmla="*/ 113829 h 6858000"/>
              <a:gd name="connsiteX810" fmla="*/ 5825032 w 7467663"/>
              <a:gd name="connsiteY810" fmla="*/ 146405 h 6858000"/>
              <a:gd name="connsiteX811" fmla="*/ 4955599 w 7467663"/>
              <a:gd name="connsiteY811" fmla="*/ 247008 h 6858000"/>
              <a:gd name="connsiteX812" fmla="*/ 5210104 w 7467663"/>
              <a:gd name="connsiteY812" fmla="*/ 228123 h 6858000"/>
              <a:gd name="connsiteX813" fmla="*/ 5261015 w 7467663"/>
              <a:gd name="connsiteY813" fmla="*/ 227087 h 6858000"/>
              <a:gd name="connsiteX814" fmla="*/ 5861181 w 7467663"/>
              <a:gd name="connsiteY814" fmla="*/ 143093 h 6858000"/>
              <a:gd name="connsiteX815" fmla="*/ 5961252 w 7467663"/>
              <a:gd name="connsiteY815" fmla="*/ 114820 h 6858000"/>
              <a:gd name="connsiteX816" fmla="*/ 5944437 w 7467663"/>
              <a:gd name="connsiteY816" fmla="*/ 113829 h 6858000"/>
              <a:gd name="connsiteX817" fmla="*/ 3882765 w 7467663"/>
              <a:gd name="connsiteY817" fmla="*/ 0 h 6858000"/>
              <a:gd name="connsiteX818" fmla="*/ 3995099 w 7467663"/>
              <a:gd name="connsiteY818" fmla="*/ 0 h 6858000"/>
              <a:gd name="connsiteX819" fmla="*/ 4163818 w 7467663"/>
              <a:gd name="connsiteY819" fmla="*/ 234104 h 6858000"/>
              <a:gd name="connsiteX820" fmla="*/ 4172099 w 7467663"/>
              <a:gd name="connsiteY820" fmla="*/ 234207 h 6858000"/>
              <a:gd name="connsiteX821" fmla="*/ 4784282 w 7467663"/>
              <a:gd name="connsiteY821" fmla="*/ 276561 h 6858000"/>
              <a:gd name="connsiteX822" fmla="*/ 4801687 w 7467663"/>
              <a:gd name="connsiteY822" fmla="*/ 267764 h 6858000"/>
              <a:gd name="connsiteX823" fmla="*/ 6082788 w 7467663"/>
              <a:gd name="connsiteY823" fmla="*/ 64119 h 6858000"/>
              <a:gd name="connsiteX824" fmla="*/ 6099442 w 7467663"/>
              <a:gd name="connsiteY824" fmla="*/ 82568 h 6858000"/>
              <a:gd name="connsiteX825" fmla="*/ 4804137 w 7467663"/>
              <a:gd name="connsiteY825" fmla="*/ 320931 h 6858000"/>
              <a:gd name="connsiteX826" fmla="*/ 4227047 w 7467663"/>
              <a:gd name="connsiteY826" fmla="*/ 313415 h 6858000"/>
              <a:gd name="connsiteX827" fmla="*/ 4346041 w 7467663"/>
              <a:gd name="connsiteY827" fmla="*/ 456086 h 6858000"/>
              <a:gd name="connsiteX828" fmla="*/ 4870967 w 7467663"/>
              <a:gd name="connsiteY828" fmla="*/ 963061 h 6858000"/>
              <a:gd name="connsiteX829" fmla="*/ 4889647 w 7467663"/>
              <a:gd name="connsiteY829" fmla="*/ 957147 h 6858000"/>
              <a:gd name="connsiteX830" fmla="*/ 5422504 w 7467663"/>
              <a:gd name="connsiteY830" fmla="*/ 805191 h 6858000"/>
              <a:gd name="connsiteX831" fmla="*/ 6087656 w 7467663"/>
              <a:gd name="connsiteY831" fmla="*/ 826703 h 6858000"/>
              <a:gd name="connsiteX832" fmla="*/ 6058717 w 7467663"/>
              <a:gd name="connsiteY832" fmla="*/ 865992 h 6858000"/>
              <a:gd name="connsiteX833" fmla="*/ 4974153 w 7467663"/>
              <a:gd name="connsiteY833" fmla="*/ 1045456 h 6858000"/>
              <a:gd name="connsiteX834" fmla="*/ 5627835 w 7467663"/>
              <a:gd name="connsiteY834" fmla="*/ 1472077 h 6858000"/>
              <a:gd name="connsiteX835" fmla="*/ 5629817 w 7467663"/>
              <a:gd name="connsiteY835" fmla="*/ 1471412 h 6858000"/>
              <a:gd name="connsiteX836" fmla="*/ 5634124 w 7467663"/>
              <a:gd name="connsiteY836" fmla="*/ 1470572 h 6858000"/>
              <a:gd name="connsiteX837" fmla="*/ 5755832 w 7467663"/>
              <a:gd name="connsiteY837" fmla="*/ 1383886 h 6858000"/>
              <a:gd name="connsiteX838" fmla="*/ 6014186 w 7467663"/>
              <a:gd name="connsiteY838" fmla="*/ 1279799 h 6858000"/>
              <a:gd name="connsiteX839" fmla="*/ 6901619 w 7467663"/>
              <a:gd name="connsiteY839" fmla="*/ 1047874 h 6858000"/>
              <a:gd name="connsiteX840" fmla="*/ 6931566 w 7467663"/>
              <a:gd name="connsiteY840" fmla="*/ 1062034 h 6858000"/>
              <a:gd name="connsiteX841" fmla="*/ 5790982 w 7467663"/>
              <a:gd name="connsiteY841" fmla="*/ 1561380 h 6858000"/>
              <a:gd name="connsiteX842" fmla="*/ 6188971 w 7467663"/>
              <a:gd name="connsiteY842" fmla="*/ 1755168 h 6858000"/>
              <a:gd name="connsiteX843" fmla="*/ 6202446 w 7467663"/>
              <a:gd name="connsiteY843" fmla="*/ 1752268 h 6858000"/>
              <a:gd name="connsiteX844" fmla="*/ 7179560 w 7467663"/>
              <a:gd name="connsiteY844" fmla="*/ 1467551 h 6858000"/>
              <a:gd name="connsiteX845" fmla="*/ 7158730 w 7467663"/>
              <a:gd name="connsiteY845" fmla="*/ 1507835 h 6858000"/>
              <a:gd name="connsiteX846" fmla="*/ 6326959 w 7467663"/>
              <a:gd name="connsiteY846" fmla="*/ 1817686 h 6858000"/>
              <a:gd name="connsiteX847" fmla="*/ 6537433 w 7467663"/>
              <a:gd name="connsiteY847" fmla="*/ 1907790 h 6858000"/>
              <a:gd name="connsiteX848" fmla="*/ 6550221 w 7467663"/>
              <a:gd name="connsiteY848" fmla="*/ 1910729 h 6858000"/>
              <a:gd name="connsiteX849" fmla="*/ 6964438 w 7467663"/>
              <a:gd name="connsiteY849" fmla="*/ 2209505 h 6858000"/>
              <a:gd name="connsiteX850" fmla="*/ 7367862 w 7467663"/>
              <a:gd name="connsiteY850" fmla="*/ 2806833 h 6858000"/>
              <a:gd name="connsiteX851" fmla="*/ 7364329 w 7467663"/>
              <a:gd name="connsiteY851" fmla="*/ 2826907 h 6858000"/>
              <a:gd name="connsiteX852" fmla="*/ 7290545 w 7467663"/>
              <a:gd name="connsiteY852" fmla="*/ 2850663 h 6858000"/>
              <a:gd name="connsiteX853" fmla="*/ 6472036 w 7467663"/>
              <a:gd name="connsiteY853" fmla="*/ 1959003 h 6858000"/>
              <a:gd name="connsiteX854" fmla="*/ 5792897 w 7467663"/>
              <a:gd name="connsiteY854" fmla="*/ 1647747 h 6858000"/>
              <a:gd name="connsiteX855" fmla="*/ 5842751 w 7467663"/>
              <a:gd name="connsiteY855" fmla="*/ 1816112 h 6858000"/>
              <a:gd name="connsiteX856" fmla="*/ 5847424 w 7467663"/>
              <a:gd name="connsiteY856" fmla="*/ 1815776 h 6858000"/>
              <a:gd name="connsiteX857" fmla="*/ 6399821 w 7467663"/>
              <a:gd name="connsiteY857" fmla="*/ 2344799 h 6858000"/>
              <a:gd name="connsiteX858" fmla="*/ 6323232 w 7467663"/>
              <a:gd name="connsiteY858" fmla="*/ 2389634 h 6858000"/>
              <a:gd name="connsiteX859" fmla="*/ 5942958 w 7467663"/>
              <a:gd name="connsiteY859" fmla="*/ 2077708 h 6858000"/>
              <a:gd name="connsiteX860" fmla="*/ 5921559 w 7467663"/>
              <a:gd name="connsiteY860" fmla="*/ 2378596 h 6858000"/>
              <a:gd name="connsiteX861" fmla="*/ 5817651 w 7467663"/>
              <a:gd name="connsiteY861" fmla="*/ 3023919 h 6858000"/>
              <a:gd name="connsiteX862" fmla="*/ 5729634 w 7467663"/>
              <a:gd name="connsiteY862" fmla="*/ 3051849 h 6858000"/>
              <a:gd name="connsiteX863" fmla="*/ 5611018 w 7467663"/>
              <a:gd name="connsiteY863" fmla="*/ 2316769 h 6858000"/>
              <a:gd name="connsiteX864" fmla="*/ 5687608 w 7467663"/>
              <a:gd name="connsiteY864" fmla="*/ 2039972 h 6858000"/>
              <a:gd name="connsiteX865" fmla="*/ 5657554 w 7467663"/>
              <a:gd name="connsiteY865" fmla="*/ 1576445 h 6858000"/>
              <a:gd name="connsiteX866" fmla="*/ 5150475 w 7467663"/>
              <a:gd name="connsiteY866" fmla="*/ 1274012 h 6858000"/>
              <a:gd name="connsiteX867" fmla="*/ 5349142 w 7467663"/>
              <a:gd name="connsiteY867" fmla="*/ 2204405 h 6858000"/>
              <a:gd name="connsiteX868" fmla="*/ 5262214 w 7467663"/>
              <a:gd name="connsiteY868" fmla="*/ 2233836 h 6858000"/>
              <a:gd name="connsiteX869" fmla="*/ 4981539 w 7467663"/>
              <a:gd name="connsiteY869" fmla="*/ 1542201 h 6858000"/>
              <a:gd name="connsiteX870" fmla="*/ 4958461 w 7467663"/>
              <a:gd name="connsiteY870" fmla="*/ 1136957 h 6858000"/>
              <a:gd name="connsiteX871" fmla="*/ 4655015 w 7467663"/>
              <a:gd name="connsiteY871" fmla="*/ 891426 h 6858000"/>
              <a:gd name="connsiteX872" fmla="*/ 4348002 w 7467663"/>
              <a:gd name="connsiteY872" fmla="*/ 2205895 h 6858000"/>
              <a:gd name="connsiteX873" fmla="*/ 4262250 w 7467663"/>
              <a:gd name="connsiteY873" fmla="*/ 2219972 h 6858000"/>
              <a:gd name="connsiteX874" fmla="*/ 4550611 w 7467663"/>
              <a:gd name="connsiteY874" fmla="*/ 817540 h 6858000"/>
              <a:gd name="connsiteX875" fmla="*/ 4564418 w 7467663"/>
              <a:gd name="connsiteY875" fmla="*/ 808293 h 6858000"/>
              <a:gd name="connsiteX876" fmla="*/ 4266388 w 7467663"/>
              <a:gd name="connsiteY876" fmla="*/ 500083 h 6858000"/>
              <a:gd name="connsiteX877" fmla="*/ 4032842 w 7467663"/>
              <a:gd name="connsiteY877" fmla="*/ 211809 h 6858000"/>
              <a:gd name="connsiteX878" fmla="*/ 3882765 w 7467663"/>
              <a:gd name="connsiteY878" fmla="*/ 0 h 6858000"/>
              <a:gd name="connsiteX879" fmla="*/ 3721337 w 7467663"/>
              <a:gd name="connsiteY879" fmla="*/ 0 h 6858000"/>
              <a:gd name="connsiteX880" fmla="*/ 3797544 w 7467663"/>
              <a:gd name="connsiteY880" fmla="*/ 0 h 6858000"/>
              <a:gd name="connsiteX881" fmla="*/ 3775734 w 7467663"/>
              <a:gd name="connsiteY881" fmla="*/ 95131 h 6858000"/>
              <a:gd name="connsiteX882" fmla="*/ 3724807 w 7467663"/>
              <a:gd name="connsiteY882" fmla="*/ 272257 h 6858000"/>
              <a:gd name="connsiteX883" fmla="*/ 3726844 w 7467663"/>
              <a:gd name="connsiteY883" fmla="*/ 282988 h 6858000"/>
              <a:gd name="connsiteX884" fmla="*/ 3742664 w 7467663"/>
              <a:gd name="connsiteY884" fmla="*/ 279918 h 6858000"/>
              <a:gd name="connsiteX885" fmla="*/ 4103910 w 7467663"/>
              <a:gd name="connsiteY885" fmla="*/ 1161917 h 6858000"/>
              <a:gd name="connsiteX886" fmla="*/ 4020269 w 7467663"/>
              <a:gd name="connsiteY886" fmla="*/ 1200406 h 6858000"/>
              <a:gd name="connsiteX887" fmla="*/ 3674882 w 7467663"/>
              <a:gd name="connsiteY887" fmla="*/ 488524 h 6858000"/>
              <a:gd name="connsiteX888" fmla="*/ 3132682 w 7467663"/>
              <a:gd name="connsiteY888" fmla="*/ 1072284 h 6858000"/>
              <a:gd name="connsiteX889" fmla="*/ 2716346 w 7467663"/>
              <a:gd name="connsiteY889" fmla="*/ 1276376 h 6858000"/>
              <a:gd name="connsiteX890" fmla="*/ 2716772 w 7467663"/>
              <a:gd name="connsiteY890" fmla="*/ 1255462 h 6858000"/>
              <a:gd name="connsiteX891" fmla="*/ 3471096 w 7467663"/>
              <a:gd name="connsiteY891" fmla="*/ 437072 h 6858000"/>
              <a:gd name="connsiteX892" fmla="*/ 3639057 w 7467663"/>
              <a:gd name="connsiteY892" fmla="*/ 286334 h 6858000"/>
              <a:gd name="connsiteX893" fmla="*/ 3640309 w 7467663"/>
              <a:gd name="connsiteY893" fmla="*/ 284664 h 6858000"/>
              <a:gd name="connsiteX894" fmla="*/ 3646022 w 7467663"/>
              <a:gd name="connsiteY894" fmla="*/ 276711 h 6858000"/>
              <a:gd name="connsiteX895" fmla="*/ 3707943 w 7467663"/>
              <a:gd name="connsiteY895" fmla="*/ 65958 h 6858000"/>
              <a:gd name="connsiteX896" fmla="*/ 3721337 w 7467663"/>
              <a:gd name="connsiteY896" fmla="*/ 0 h 6858000"/>
              <a:gd name="connsiteX897" fmla="*/ 2867960 w 7467663"/>
              <a:gd name="connsiteY897" fmla="*/ 0 h 6858000"/>
              <a:gd name="connsiteX898" fmla="*/ 2926351 w 7467663"/>
              <a:gd name="connsiteY898" fmla="*/ 0 h 6858000"/>
              <a:gd name="connsiteX899" fmla="*/ 2902823 w 7467663"/>
              <a:gd name="connsiteY899" fmla="*/ 262929 h 6858000"/>
              <a:gd name="connsiteX900" fmla="*/ 2940663 w 7467663"/>
              <a:gd name="connsiteY900" fmla="*/ 140884 h 6858000"/>
              <a:gd name="connsiteX901" fmla="*/ 2947039 w 7467663"/>
              <a:gd name="connsiteY901" fmla="*/ 122524 h 6858000"/>
              <a:gd name="connsiteX902" fmla="*/ 2984316 w 7467663"/>
              <a:gd name="connsiteY902" fmla="*/ 0 h 6858000"/>
              <a:gd name="connsiteX903" fmla="*/ 3016114 w 7467663"/>
              <a:gd name="connsiteY903" fmla="*/ 0 h 6858000"/>
              <a:gd name="connsiteX904" fmla="*/ 2979949 w 7467663"/>
              <a:gd name="connsiteY904" fmla="*/ 119274 h 6858000"/>
              <a:gd name="connsiteX905" fmla="*/ 3023879 w 7467663"/>
              <a:gd name="connsiteY905" fmla="*/ 0 h 6858000"/>
              <a:gd name="connsiteX906" fmla="*/ 3105400 w 7467663"/>
              <a:gd name="connsiteY906" fmla="*/ 0 h 6858000"/>
              <a:gd name="connsiteX907" fmla="*/ 3094669 w 7467663"/>
              <a:gd name="connsiteY907" fmla="*/ 30308 h 6858000"/>
              <a:gd name="connsiteX908" fmla="*/ 2901945 w 7467663"/>
              <a:gd name="connsiteY908" fmla="*/ 466538 h 6858000"/>
              <a:gd name="connsiteX909" fmla="*/ 2815209 w 7467663"/>
              <a:gd name="connsiteY909" fmla="*/ 497361 h 6858000"/>
              <a:gd name="connsiteX910" fmla="*/ 2844845 w 7467663"/>
              <a:gd name="connsiteY910" fmla="*/ 127638 h 6858000"/>
              <a:gd name="connsiteX911" fmla="*/ 2867960 w 7467663"/>
              <a:gd name="connsiteY911" fmla="*/ 0 h 6858000"/>
              <a:gd name="connsiteX912" fmla="*/ 1057230 w 7467663"/>
              <a:gd name="connsiteY912" fmla="*/ 0 h 6858000"/>
              <a:gd name="connsiteX913" fmla="*/ 1111003 w 7467663"/>
              <a:gd name="connsiteY913" fmla="*/ 0 h 6858000"/>
              <a:gd name="connsiteX914" fmla="*/ 1125553 w 7467663"/>
              <a:gd name="connsiteY914" fmla="*/ 52588 h 6858000"/>
              <a:gd name="connsiteX915" fmla="*/ 1304276 w 7467663"/>
              <a:gd name="connsiteY915" fmla="*/ 476275 h 6858000"/>
              <a:gd name="connsiteX916" fmla="*/ 1492066 w 7467663"/>
              <a:gd name="connsiteY916" fmla="*/ 886333 h 6858000"/>
              <a:gd name="connsiteX917" fmla="*/ 1423698 w 7467663"/>
              <a:gd name="connsiteY917" fmla="*/ 710817 h 6858000"/>
              <a:gd name="connsiteX918" fmla="*/ 1357609 w 7467663"/>
              <a:gd name="connsiteY918" fmla="*/ 532892 h 6858000"/>
              <a:gd name="connsiteX919" fmla="*/ 1309550 w 7467663"/>
              <a:gd name="connsiteY919" fmla="*/ 374031 h 6858000"/>
              <a:gd name="connsiteX920" fmla="*/ 1193673 w 7467663"/>
              <a:gd name="connsiteY920" fmla="*/ 49533 h 6858000"/>
              <a:gd name="connsiteX921" fmla="*/ 1164391 w 7467663"/>
              <a:gd name="connsiteY921" fmla="*/ 0 h 6858000"/>
              <a:gd name="connsiteX922" fmla="*/ 1200666 w 7467663"/>
              <a:gd name="connsiteY922" fmla="*/ 0 h 6858000"/>
              <a:gd name="connsiteX923" fmla="*/ 1223408 w 7467663"/>
              <a:gd name="connsiteY923" fmla="*/ 38996 h 6858000"/>
              <a:gd name="connsiteX924" fmla="*/ 1339635 w 7467663"/>
              <a:gd name="connsiteY924" fmla="*/ 365517 h 6858000"/>
              <a:gd name="connsiteX925" fmla="*/ 1387469 w 7467663"/>
              <a:gd name="connsiteY925" fmla="*/ 523079 h 6858000"/>
              <a:gd name="connsiteX926" fmla="*/ 1452685 w 7467663"/>
              <a:gd name="connsiteY926" fmla="*/ 699806 h 6858000"/>
              <a:gd name="connsiteX927" fmla="*/ 1492092 w 7467663"/>
              <a:gd name="connsiteY927" fmla="*/ 800424 h 6858000"/>
              <a:gd name="connsiteX928" fmla="*/ 1455302 w 7467663"/>
              <a:gd name="connsiteY928" fmla="*/ 632913 h 6858000"/>
              <a:gd name="connsiteX929" fmla="*/ 1222336 w 7467663"/>
              <a:gd name="connsiteY929" fmla="*/ 9480 h 6858000"/>
              <a:gd name="connsiteX930" fmla="*/ 1214634 w 7467663"/>
              <a:gd name="connsiteY930" fmla="*/ 0 h 6858000"/>
              <a:gd name="connsiteX931" fmla="*/ 1289827 w 7467663"/>
              <a:gd name="connsiteY931" fmla="*/ 0 h 6858000"/>
              <a:gd name="connsiteX932" fmla="*/ 1321076 w 7467663"/>
              <a:gd name="connsiteY932" fmla="*/ 59722 h 6858000"/>
              <a:gd name="connsiteX933" fmla="*/ 1512579 w 7467663"/>
              <a:gd name="connsiteY933" fmla="*/ 626441 h 6858000"/>
              <a:gd name="connsiteX934" fmla="*/ 1506076 w 7467663"/>
              <a:gd name="connsiteY934" fmla="*/ 1089289 h 6858000"/>
              <a:gd name="connsiteX935" fmla="*/ 1486346 w 7467663"/>
              <a:gd name="connsiteY935" fmla="*/ 1079919 h 6858000"/>
              <a:gd name="connsiteX936" fmla="*/ 1070511 w 7467663"/>
              <a:gd name="connsiteY936" fmla="*/ 48609 h 6858000"/>
              <a:gd name="connsiteX937" fmla="*/ 1057230 w 7467663"/>
              <a:gd name="connsiteY937" fmla="*/ 0 h 6858000"/>
              <a:gd name="connsiteX938" fmla="*/ 43151 w 7467663"/>
              <a:gd name="connsiteY938" fmla="*/ 0 h 6858000"/>
              <a:gd name="connsiteX939" fmla="*/ 95283 w 7467663"/>
              <a:gd name="connsiteY939" fmla="*/ 0 h 6858000"/>
              <a:gd name="connsiteX940" fmla="*/ 300708 w 7467663"/>
              <a:gd name="connsiteY940" fmla="*/ 154571 h 6858000"/>
              <a:gd name="connsiteX941" fmla="*/ 530414 w 7467663"/>
              <a:gd name="connsiteY941" fmla="*/ 354673 h 6858000"/>
              <a:gd name="connsiteX942" fmla="*/ 333785 w 7467663"/>
              <a:gd name="connsiteY942" fmla="*/ 161564 h 6858000"/>
              <a:gd name="connsiteX943" fmla="*/ 147005 w 7467663"/>
              <a:gd name="connsiteY943" fmla="*/ 0 h 6858000"/>
              <a:gd name="connsiteX944" fmla="*/ 272509 w 7467663"/>
              <a:gd name="connsiteY944" fmla="*/ 0 h 6858000"/>
              <a:gd name="connsiteX945" fmla="*/ 326276 w 7467663"/>
              <a:gd name="connsiteY945" fmla="*/ 45847 h 6858000"/>
              <a:gd name="connsiteX946" fmla="*/ 823759 w 7467663"/>
              <a:gd name="connsiteY946" fmla="*/ 574145 h 6858000"/>
              <a:gd name="connsiteX947" fmla="*/ 811254 w 7467663"/>
              <a:gd name="connsiteY947" fmla="*/ 665546 h 6858000"/>
              <a:gd name="connsiteX948" fmla="*/ 154042 w 7467663"/>
              <a:gd name="connsiteY948" fmla="*/ 261522 h 6858000"/>
              <a:gd name="connsiteX949" fmla="*/ 13550 w 7467663"/>
              <a:gd name="connsiteY949" fmla="*/ 158423 h 6858000"/>
              <a:gd name="connsiteX950" fmla="*/ 0 w 7467663"/>
              <a:gd name="connsiteY950" fmla="*/ 146618 h 6858000"/>
              <a:gd name="connsiteX951" fmla="*/ 0 w 7467663"/>
              <a:gd name="connsiteY951" fmla="*/ 59161 h 6858000"/>
              <a:gd name="connsiteX952" fmla="*/ 45427 w 7467663"/>
              <a:gd name="connsiteY952" fmla="*/ 101078 h 6858000"/>
              <a:gd name="connsiteX953" fmla="*/ 630103 w 7467663"/>
              <a:gd name="connsiteY953" fmla="*/ 485885 h 6858000"/>
              <a:gd name="connsiteX954" fmla="*/ 532040 w 7467663"/>
              <a:gd name="connsiteY954" fmla="*/ 399359 h 6858000"/>
              <a:gd name="connsiteX955" fmla="*/ 517618 w 7467663"/>
              <a:gd name="connsiteY955" fmla="*/ 385726 h 6858000"/>
              <a:gd name="connsiteX956" fmla="*/ 285074 w 7467663"/>
              <a:gd name="connsiteY956" fmla="*/ 182755 h 6858000"/>
              <a:gd name="connsiteX957" fmla="*/ 43151 w 7467663"/>
              <a:gd name="connsiteY957" fmla="*/ 0 h 6858000"/>
              <a:gd name="connsiteX0" fmla="*/ 369702 w 7467663"/>
              <a:gd name="connsiteY0" fmla="*/ 6712169 h 6858000"/>
              <a:gd name="connsiteX1" fmla="*/ 366575 w 7467663"/>
              <a:gd name="connsiteY1" fmla="*/ 6715556 h 6858000"/>
              <a:gd name="connsiteX2" fmla="*/ 371637 w 7467663"/>
              <a:gd name="connsiteY2" fmla="*/ 6713954 h 6858000"/>
              <a:gd name="connsiteX3" fmla="*/ 369702 w 7467663"/>
              <a:gd name="connsiteY3" fmla="*/ 6712169 h 6858000"/>
              <a:gd name="connsiteX4" fmla="*/ 7088673 w 7467663"/>
              <a:gd name="connsiteY4" fmla="*/ 6610396 h 6858000"/>
              <a:gd name="connsiteX5" fmla="*/ 7440138 w 7467663"/>
              <a:gd name="connsiteY5" fmla="*/ 6622648 h 6858000"/>
              <a:gd name="connsiteX6" fmla="*/ 7467600 w 7467663"/>
              <a:gd name="connsiteY6" fmla="*/ 6628217 h 6858000"/>
              <a:gd name="connsiteX7" fmla="*/ 7467600 w 7467663"/>
              <a:gd name="connsiteY7" fmla="*/ 6668575 h 6858000"/>
              <a:gd name="connsiteX8" fmla="*/ 7392322 w 7467663"/>
              <a:gd name="connsiteY8" fmla="*/ 6658238 h 6858000"/>
              <a:gd name="connsiteX9" fmla="*/ 7467600 w 7467663"/>
              <a:gd name="connsiteY9" fmla="*/ 6683873 h 6858000"/>
              <a:gd name="connsiteX10" fmla="*/ 7467600 w 7467663"/>
              <a:gd name="connsiteY10" fmla="*/ 6714215 h 6858000"/>
              <a:gd name="connsiteX11" fmla="*/ 7447383 w 7467663"/>
              <a:gd name="connsiteY11" fmla="*/ 6707202 h 6858000"/>
              <a:gd name="connsiteX12" fmla="*/ 7289862 w 7467663"/>
              <a:gd name="connsiteY12" fmla="*/ 6659827 h 6858000"/>
              <a:gd name="connsiteX13" fmla="*/ 7434024 w 7467663"/>
              <a:gd name="connsiteY13" fmla="*/ 6722130 h 6858000"/>
              <a:gd name="connsiteX14" fmla="*/ 7467600 w 7467663"/>
              <a:gd name="connsiteY14" fmla="*/ 6736157 h 6858000"/>
              <a:gd name="connsiteX15" fmla="*/ 7467600 w 7467663"/>
              <a:gd name="connsiteY15" fmla="*/ 6767913 h 6858000"/>
              <a:gd name="connsiteX16" fmla="*/ 7392158 w 7467663"/>
              <a:gd name="connsiteY16" fmla="*/ 6771365 h 6858000"/>
              <a:gd name="connsiteX17" fmla="*/ 7467600 w 7467663"/>
              <a:gd name="connsiteY17" fmla="*/ 6805948 h 6858000"/>
              <a:gd name="connsiteX18" fmla="*/ 7467600 w 7467663"/>
              <a:gd name="connsiteY18" fmla="*/ 6831490 h 6858000"/>
              <a:gd name="connsiteX19" fmla="*/ 7410696 w 7467663"/>
              <a:gd name="connsiteY19" fmla="*/ 6803861 h 6858000"/>
              <a:gd name="connsiteX20" fmla="*/ 7088673 w 7467663"/>
              <a:gd name="connsiteY20" fmla="*/ 6610396 h 6858000"/>
              <a:gd name="connsiteX21" fmla="*/ 1019354 w 7467663"/>
              <a:gd name="connsiteY21" fmla="*/ 6315006 h 6858000"/>
              <a:gd name="connsiteX22" fmla="*/ 441046 w 7467663"/>
              <a:gd name="connsiteY22" fmla="*/ 6691153 h 6858000"/>
              <a:gd name="connsiteX23" fmla="*/ 1019354 w 7467663"/>
              <a:gd name="connsiteY23" fmla="*/ 6315006 h 6858000"/>
              <a:gd name="connsiteX24" fmla="*/ 991680 w 7467663"/>
              <a:gd name="connsiteY24" fmla="*/ 6298413 h 6858000"/>
              <a:gd name="connsiteX25" fmla="*/ 409060 w 7467663"/>
              <a:gd name="connsiteY25" fmla="*/ 6671470 h 6858000"/>
              <a:gd name="connsiteX26" fmla="*/ 991680 w 7467663"/>
              <a:gd name="connsiteY26" fmla="*/ 6298413 h 6858000"/>
              <a:gd name="connsiteX27" fmla="*/ 103333 w 7467663"/>
              <a:gd name="connsiteY27" fmla="*/ 5699602 h 6858000"/>
              <a:gd name="connsiteX28" fmla="*/ 233938 w 7467663"/>
              <a:gd name="connsiteY28" fmla="*/ 5809416 h 6858000"/>
              <a:gd name="connsiteX29" fmla="*/ 883580 w 7467663"/>
              <a:gd name="connsiteY29" fmla="*/ 6180710 h 6858000"/>
              <a:gd name="connsiteX30" fmla="*/ 487337 w 7467663"/>
              <a:gd name="connsiteY30" fmla="*/ 5950182 h 6858000"/>
              <a:gd name="connsiteX31" fmla="*/ 354051 w 7467663"/>
              <a:gd name="connsiteY31" fmla="*/ 5854912 h 6858000"/>
              <a:gd name="connsiteX32" fmla="*/ 195436 w 7467663"/>
              <a:gd name="connsiteY32" fmla="*/ 5755068 h 6858000"/>
              <a:gd name="connsiteX33" fmla="*/ 103333 w 7467663"/>
              <a:gd name="connsiteY33" fmla="*/ 5699602 h 6858000"/>
              <a:gd name="connsiteX34" fmla="*/ 5539432 w 7467663"/>
              <a:gd name="connsiteY34" fmla="*/ 5642928 h 6858000"/>
              <a:gd name="connsiteX35" fmla="*/ 5555462 w 7467663"/>
              <a:gd name="connsiteY35" fmla="*/ 5694454 h 6858000"/>
              <a:gd name="connsiteX36" fmla="*/ 5828270 w 7467663"/>
              <a:gd name="connsiteY36" fmla="*/ 6320663 h 6858000"/>
              <a:gd name="connsiteX37" fmla="*/ 5947416 w 7467663"/>
              <a:gd name="connsiteY37" fmla="*/ 6574846 h 6858000"/>
              <a:gd name="connsiteX38" fmla="*/ 5539432 w 7467663"/>
              <a:gd name="connsiteY38" fmla="*/ 5642928 h 6858000"/>
              <a:gd name="connsiteX39" fmla="*/ 51253 w 7467663"/>
              <a:gd name="connsiteY39" fmla="*/ 5631825 h 6858000"/>
              <a:gd name="connsiteX40" fmla="*/ 211622 w 7467663"/>
              <a:gd name="connsiteY40" fmla="*/ 5728803 h 6858000"/>
              <a:gd name="connsiteX41" fmla="*/ 371652 w 7467663"/>
              <a:gd name="connsiteY41" fmla="*/ 5829062 h 6858000"/>
              <a:gd name="connsiteX42" fmla="*/ 505903 w 7467663"/>
              <a:gd name="connsiteY42" fmla="*/ 5925221 h 6858000"/>
              <a:gd name="connsiteX43" fmla="*/ 899240 w 7467663"/>
              <a:gd name="connsiteY43" fmla="*/ 6153068 h 6858000"/>
              <a:gd name="connsiteX44" fmla="*/ 988114 w 7467663"/>
              <a:gd name="connsiteY44" fmla="*/ 6174204 h 6858000"/>
              <a:gd name="connsiteX45" fmla="*/ 845971 w 7467663"/>
              <a:gd name="connsiteY45" fmla="*/ 6067177 h 6858000"/>
              <a:gd name="connsiteX46" fmla="*/ 448057 w 7467663"/>
              <a:gd name="connsiteY46" fmla="*/ 5841376 h 6858000"/>
              <a:gd name="connsiteX47" fmla="*/ 51253 w 7467663"/>
              <a:gd name="connsiteY47" fmla="*/ 5631825 h 6858000"/>
              <a:gd name="connsiteX48" fmla="*/ 2606687 w 7467663"/>
              <a:gd name="connsiteY48" fmla="*/ 5630718 h 6858000"/>
              <a:gd name="connsiteX49" fmla="*/ 2645658 w 7467663"/>
              <a:gd name="connsiteY49" fmla="*/ 6640259 h 6858000"/>
              <a:gd name="connsiteX50" fmla="*/ 2606687 w 7467663"/>
              <a:gd name="connsiteY50" fmla="*/ 5630718 h 6858000"/>
              <a:gd name="connsiteX51" fmla="*/ 3642057 w 7467663"/>
              <a:gd name="connsiteY51" fmla="*/ 5573487 h 6858000"/>
              <a:gd name="connsiteX52" fmla="*/ 3632981 w 7467663"/>
              <a:gd name="connsiteY52" fmla="*/ 5579437 h 6858000"/>
              <a:gd name="connsiteX53" fmla="*/ 3382436 w 7467663"/>
              <a:gd name="connsiteY53" fmla="*/ 5952726 h 6858000"/>
              <a:gd name="connsiteX54" fmla="*/ 3191929 w 7467663"/>
              <a:gd name="connsiteY54" fmla="*/ 6662669 h 6858000"/>
              <a:gd name="connsiteX55" fmla="*/ 3369898 w 7467663"/>
              <a:gd name="connsiteY55" fmla="*/ 6081771 h 6858000"/>
              <a:gd name="connsiteX56" fmla="*/ 3642057 w 7467663"/>
              <a:gd name="connsiteY56" fmla="*/ 5573487 h 6858000"/>
              <a:gd name="connsiteX57" fmla="*/ 2650666 w 7467663"/>
              <a:gd name="connsiteY57" fmla="*/ 5530686 h 6858000"/>
              <a:gd name="connsiteX58" fmla="*/ 2650249 w 7467663"/>
              <a:gd name="connsiteY58" fmla="*/ 5532101 h 6858000"/>
              <a:gd name="connsiteX59" fmla="*/ 2663808 w 7467663"/>
              <a:gd name="connsiteY59" fmla="*/ 6535215 h 6858000"/>
              <a:gd name="connsiteX60" fmla="*/ 2665418 w 7467663"/>
              <a:gd name="connsiteY60" fmla="*/ 6132756 h 6858000"/>
              <a:gd name="connsiteX61" fmla="*/ 2650666 w 7467663"/>
              <a:gd name="connsiteY61" fmla="*/ 5530686 h 6858000"/>
              <a:gd name="connsiteX62" fmla="*/ 2680277 w 7467663"/>
              <a:gd name="connsiteY62" fmla="*/ 5479204 h 6858000"/>
              <a:gd name="connsiteX63" fmla="*/ 2678972 w 7467663"/>
              <a:gd name="connsiteY63" fmla="*/ 5481582 h 6858000"/>
              <a:gd name="connsiteX64" fmla="*/ 2696666 w 7467663"/>
              <a:gd name="connsiteY64" fmla="*/ 6133836 h 6858000"/>
              <a:gd name="connsiteX65" fmla="*/ 2695769 w 7467663"/>
              <a:gd name="connsiteY65" fmla="*/ 6390955 h 6858000"/>
              <a:gd name="connsiteX66" fmla="*/ 2739893 w 7467663"/>
              <a:gd name="connsiteY66" fmla="*/ 6108357 h 6858000"/>
              <a:gd name="connsiteX67" fmla="*/ 2680277 w 7467663"/>
              <a:gd name="connsiteY67" fmla="*/ 5479204 h 6858000"/>
              <a:gd name="connsiteX68" fmla="*/ 1132195 w 7467663"/>
              <a:gd name="connsiteY68" fmla="*/ 5467980 h 6858000"/>
              <a:gd name="connsiteX69" fmla="*/ 1679056 w 7467663"/>
              <a:gd name="connsiteY69" fmla="*/ 5516907 h 6858000"/>
              <a:gd name="connsiteX70" fmla="*/ 2128648 w 7467663"/>
              <a:gd name="connsiteY70" fmla="*/ 5474249 h 6858000"/>
              <a:gd name="connsiteX71" fmla="*/ 1825619 w 7467663"/>
              <a:gd name="connsiteY71" fmla="*/ 5478447 h 6858000"/>
              <a:gd name="connsiteX72" fmla="*/ 1737798 w 7467663"/>
              <a:gd name="connsiteY72" fmla="*/ 5483353 h 6858000"/>
              <a:gd name="connsiteX73" fmla="*/ 1132195 w 7467663"/>
              <a:gd name="connsiteY73" fmla="*/ 5467980 h 6858000"/>
              <a:gd name="connsiteX74" fmla="*/ 7454976 w 7467663"/>
              <a:gd name="connsiteY74" fmla="*/ 6318297 h 6858000"/>
              <a:gd name="connsiteX75" fmla="*/ 7467600 w 7467663"/>
              <a:gd name="connsiteY75" fmla="*/ 6163634 h 6858000"/>
              <a:gd name="connsiteX76" fmla="*/ 7467600 w 7467663"/>
              <a:gd name="connsiteY76" fmla="*/ 6334256 h 6858000"/>
              <a:gd name="connsiteX77" fmla="*/ 7454976 w 7467663"/>
              <a:gd name="connsiteY77" fmla="*/ 6318297 h 6858000"/>
              <a:gd name="connsiteX78" fmla="*/ 1456157 w 7467663"/>
              <a:gd name="connsiteY78" fmla="*/ 5371404 h 6858000"/>
              <a:gd name="connsiteX79" fmla="*/ 1244432 w 7467663"/>
              <a:gd name="connsiteY79" fmla="*/ 5385601 h 6858000"/>
              <a:gd name="connsiteX80" fmla="*/ 973990 w 7467663"/>
              <a:gd name="connsiteY80" fmla="*/ 5424940 h 6858000"/>
              <a:gd name="connsiteX81" fmla="*/ 1103809 w 7467663"/>
              <a:gd name="connsiteY81" fmla="*/ 5433720 h 6858000"/>
              <a:gd name="connsiteX82" fmla="*/ 1123454 w 7467663"/>
              <a:gd name="connsiteY82" fmla="*/ 5435727 h 6858000"/>
              <a:gd name="connsiteX83" fmla="*/ 1737017 w 7467663"/>
              <a:gd name="connsiteY83" fmla="*/ 5452183 h 6858000"/>
              <a:gd name="connsiteX84" fmla="*/ 1824397 w 7467663"/>
              <a:gd name="connsiteY84" fmla="*/ 5447757 h 6858000"/>
              <a:gd name="connsiteX85" fmla="*/ 2070059 w 7467663"/>
              <a:gd name="connsiteY85" fmla="*/ 5441660 h 6858000"/>
              <a:gd name="connsiteX86" fmla="*/ 1456157 w 7467663"/>
              <a:gd name="connsiteY86" fmla="*/ 5371404 h 6858000"/>
              <a:gd name="connsiteX87" fmla="*/ 4988186 w 7467663"/>
              <a:gd name="connsiteY87" fmla="*/ 5216467 h 6858000"/>
              <a:gd name="connsiteX88" fmla="*/ 4777334 w 7467663"/>
              <a:gd name="connsiteY88" fmla="*/ 5406072 h 6858000"/>
              <a:gd name="connsiteX89" fmla="*/ 4718341 w 7467663"/>
              <a:gd name="connsiteY89" fmla="*/ 5468043 h 6858000"/>
              <a:gd name="connsiteX90" fmla="*/ 4604655 w 7467663"/>
              <a:gd name="connsiteY90" fmla="*/ 5583434 h 6858000"/>
              <a:gd name="connsiteX91" fmla="*/ 4565074 w 7467663"/>
              <a:gd name="connsiteY91" fmla="*/ 5618550 h 6858000"/>
              <a:gd name="connsiteX92" fmla="*/ 4988186 w 7467663"/>
              <a:gd name="connsiteY92" fmla="*/ 5216467 h 6858000"/>
              <a:gd name="connsiteX93" fmla="*/ 4978032 w 7467663"/>
              <a:gd name="connsiteY93" fmla="*/ 5183809 h 6858000"/>
              <a:gd name="connsiteX94" fmla="*/ 4463413 w 7467663"/>
              <a:gd name="connsiteY94" fmla="*/ 5615162 h 6858000"/>
              <a:gd name="connsiteX95" fmla="*/ 4358134 w 7467663"/>
              <a:gd name="connsiteY95" fmla="*/ 5742791 h 6858000"/>
              <a:gd name="connsiteX96" fmla="*/ 4376219 w 7467663"/>
              <a:gd name="connsiteY96" fmla="*/ 5729027 h 6858000"/>
              <a:gd name="connsiteX97" fmla="*/ 4582340 w 7467663"/>
              <a:gd name="connsiteY97" fmla="*/ 5561037 h 6858000"/>
              <a:gd name="connsiteX98" fmla="*/ 4694684 w 7467663"/>
              <a:gd name="connsiteY98" fmla="*/ 5447098 h 6858000"/>
              <a:gd name="connsiteX99" fmla="*/ 4754123 w 7467663"/>
              <a:gd name="connsiteY99" fmla="*/ 5384643 h 6858000"/>
              <a:gd name="connsiteX100" fmla="*/ 4978032 w 7467663"/>
              <a:gd name="connsiteY100" fmla="*/ 5183809 h 6858000"/>
              <a:gd name="connsiteX101" fmla="*/ 1903353 w 7467663"/>
              <a:gd name="connsiteY101" fmla="*/ 5044827 h 6858000"/>
              <a:gd name="connsiteX102" fmla="*/ 1936931 w 7467663"/>
              <a:gd name="connsiteY102" fmla="*/ 5093954 h 6858000"/>
              <a:gd name="connsiteX103" fmla="*/ 2195868 w 7467663"/>
              <a:gd name="connsiteY103" fmla="*/ 5396574 h 6858000"/>
              <a:gd name="connsiteX104" fmla="*/ 2088852 w 7467663"/>
              <a:gd name="connsiteY104" fmla="*/ 5166123 h 6858000"/>
              <a:gd name="connsiteX105" fmla="*/ 1958241 w 7467663"/>
              <a:gd name="connsiteY105" fmla="*/ 5067955 h 6858000"/>
              <a:gd name="connsiteX106" fmla="*/ 1903353 w 7467663"/>
              <a:gd name="connsiteY106" fmla="*/ 5044827 h 6858000"/>
              <a:gd name="connsiteX107" fmla="*/ 1979378 w 7467663"/>
              <a:gd name="connsiteY107" fmla="*/ 4769504 h 6858000"/>
              <a:gd name="connsiteX108" fmla="*/ 2882120 w 7467663"/>
              <a:gd name="connsiteY108" fmla="*/ 5064547 h 6858000"/>
              <a:gd name="connsiteX109" fmla="*/ 2793103 w 7467663"/>
              <a:gd name="connsiteY109" fmla="*/ 5039699 h 6858000"/>
              <a:gd name="connsiteX110" fmla="*/ 2770041 w 7467663"/>
              <a:gd name="connsiteY110" fmla="*/ 5033634 h 6858000"/>
              <a:gd name="connsiteX111" fmla="*/ 1979378 w 7467663"/>
              <a:gd name="connsiteY111" fmla="*/ 4769504 h 6858000"/>
              <a:gd name="connsiteX112" fmla="*/ 1927410 w 7467663"/>
              <a:gd name="connsiteY112" fmla="*/ 4716164 h 6858000"/>
              <a:gd name="connsiteX113" fmla="*/ 1959587 w 7467663"/>
              <a:gd name="connsiteY113" fmla="*/ 4728849 h 6858000"/>
              <a:gd name="connsiteX114" fmla="*/ 2777707 w 7467663"/>
              <a:gd name="connsiteY114" fmla="*/ 5003991 h 6858000"/>
              <a:gd name="connsiteX115" fmla="*/ 2800768 w 7467663"/>
              <a:gd name="connsiteY115" fmla="*/ 5010056 h 6858000"/>
              <a:gd name="connsiteX116" fmla="*/ 2879408 w 7467663"/>
              <a:gd name="connsiteY116" fmla="*/ 5031590 h 6858000"/>
              <a:gd name="connsiteX117" fmla="*/ 2862295 w 7467663"/>
              <a:gd name="connsiteY117" fmla="*/ 5022958 h 6858000"/>
              <a:gd name="connsiteX118" fmla="*/ 2813343 w 7467663"/>
              <a:gd name="connsiteY118" fmla="*/ 4998369 h 6858000"/>
              <a:gd name="connsiteX119" fmla="*/ 2646245 w 7467663"/>
              <a:gd name="connsiteY119" fmla="*/ 4930999 h 6858000"/>
              <a:gd name="connsiteX120" fmla="*/ 1999243 w 7467663"/>
              <a:gd name="connsiteY120" fmla="*/ 4730524 h 6858000"/>
              <a:gd name="connsiteX121" fmla="*/ 1979527 w 7467663"/>
              <a:gd name="connsiteY121" fmla="*/ 4726651 h 6858000"/>
              <a:gd name="connsiteX122" fmla="*/ 1927410 w 7467663"/>
              <a:gd name="connsiteY122" fmla="*/ 4716164 h 6858000"/>
              <a:gd name="connsiteX123" fmla="*/ 1997014 w 7467663"/>
              <a:gd name="connsiteY123" fmla="*/ 4698007 h 6858000"/>
              <a:gd name="connsiteX124" fmla="*/ 2005458 w 7467663"/>
              <a:gd name="connsiteY124" fmla="*/ 4699540 h 6858000"/>
              <a:gd name="connsiteX125" fmla="*/ 2657186 w 7467663"/>
              <a:gd name="connsiteY125" fmla="*/ 4901687 h 6858000"/>
              <a:gd name="connsiteX126" fmla="*/ 2826662 w 7467663"/>
              <a:gd name="connsiteY126" fmla="*/ 4970362 h 6858000"/>
              <a:gd name="connsiteX127" fmla="*/ 2876100 w 7467663"/>
              <a:gd name="connsiteY127" fmla="*/ 4995397 h 6858000"/>
              <a:gd name="connsiteX128" fmla="*/ 3042600 w 7467663"/>
              <a:gd name="connsiteY128" fmla="*/ 5059532 h 6858000"/>
              <a:gd name="connsiteX129" fmla="*/ 1997014 w 7467663"/>
              <a:gd name="connsiteY129" fmla="*/ 4698007 h 6858000"/>
              <a:gd name="connsiteX130" fmla="*/ 2305292 w 7467663"/>
              <a:gd name="connsiteY130" fmla="*/ 4219492 h 6858000"/>
              <a:gd name="connsiteX131" fmla="*/ 3360922 w 7467663"/>
              <a:gd name="connsiteY131" fmla="*/ 4529373 h 6858000"/>
              <a:gd name="connsiteX132" fmla="*/ 3492420 w 7467663"/>
              <a:gd name="connsiteY132" fmla="*/ 4510145 h 6858000"/>
              <a:gd name="connsiteX133" fmla="*/ 3364086 w 7467663"/>
              <a:gd name="connsiteY133" fmla="*/ 4480340 h 6858000"/>
              <a:gd name="connsiteX134" fmla="*/ 3225818 w 7467663"/>
              <a:gd name="connsiteY134" fmla="*/ 4411822 h 6858000"/>
              <a:gd name="connsiteX135" fmla="*/ 3129696 w 7467663"/>
              <a:gd name="connsiteY135" fmla="*/ 4360704 h 6858000"/>
              <a:gd name="connsiteX136" fmla="*/ 2814545 w 7467663"/>
              <a:gd name="connsiteY136" fmla="*/ 4282955 h 6858000"/>
              <a:gd name="connsiteX137" fmla="*/ 2305292 w 7467663"/>
              <a:gd name="connsiteY137" fmla="*/ 4219492 h 6858000"/>
              <a:gd name="connsiteX138" fmla="*/ 2626982 w 7467663"/>
              <a:gd name="connsiteY138" fmla="*/ 4206450 h 6858000"/>
              <a:gd name="connsiteX139" fmla="*/ 2490617 w 7467663"/>
              <a:gd name="connsiteY139" fmla="*/ 4206951 h 6858000"/>
              <a:gd name="connsiteX140" fmla="*/ 2819869 w 7467663"/>
              <a:gd name="connsiteY140" fmla="*/ 4252936 h 6858000"/>
              <a:gd name="connsiteX141" fmla="*/ 3143018 w 7467663"/>
              <a:gd name="connsiteY141" fmla="*/ 4332698 h 6858000"/>
              <a:gd name="connsiteX142" fmla="*/ 3241520 w 7467663"/>
              <a:gd name="connsiteY142" fmla="*/ 4385112 h 6858000"/>
              <a:gd name="connsiteX143" fmla="*/ 3374575 w 7467663"/>
              <a:gd name="connsiteY143" fmla="*/ 4451517 h 6858000"/>
              <a:gd name="connsiteX144" fmla="*/ 3505221 w 7467663"/>
              <a:gd name="connsiteY144" fmla="*/ 4480757 h 6858000"/>
              <a:gd name="connsiteX145" fmla="*/ 2626982 w 7467663"/>
              <a:gd name="connsiteY145" fmla="*/ 4206450 h 6858000"/>
              <a:gd name="connsiteX146" fmla="*/ 1310106 w 7467663"/>
              <a:gd name="connsiteY146" fmla="*/ 3943217 h 6858000"/>
              <a:gd name="connsiteX147" fmla="*/ 854994 w 7467663"/>
              <a:gd name="connsiteY147" fmla="*/ 4399136 h 6858000"/>
              <a:gd name="connsiteX148" fmla="*/ 742462 w 7467663"/>
              <a:gd name="connsiteY148" fmla="*/ 4594648 h 6858000"/>
              <a:gd name="connsiteX149" fmla="*/ 820602 w 7467663"/>
              <a:gd name="connsiteY149" fmla="*/ 4485915 h 6858000"/>
              <a:gd name="connsiteX150" fmla="*/ 878295 w 7467663"/>
              <a:gd name="connsiteY150" fmla="*/ 4403594 h 6858000"/>
              <a:gd name="connsiteX151" fmla="*/ 1240607 w 7467663"/>
              <a:gd name="connsiteY151" fmla="*/ 4010401 h 6858000"/>
              <a:gd name="connsiteX152" fmla="*/ 1310106 w 7467663"/>
              <a:gd name="connsiteY152" fmla="*/ 3943217 h 6858000"/>
              <a:gd name="connsiteX153" fmla="*/ 1423113 w 7467663"/>
              <a:gd name="connsiteY153" fmla="*/ 3874565 h 6858000"/>
              <a:gd name="connsiteX154" fmla="*/ 1260565 w 7467663"/>
              <a:gd name="connsiteY154" fmla="*/ 4031982 h 6858000"/>
              <a:gd name="connsiteX155" fmla="*/ 901900 w 7467663"/>
              <a:gd name="connsiteY155" fmla="*/ 4421236 h 6858000"/>
              <a:gd name="connsiteX156" fmla="*/ 845044 w 7467663"/>
              <a:gd name="connsiteY156" fmla="*/ 4502436 h 6858000"/>
              <a:gd name="connsiteX157" fmla="*/ 685926 w 7467663"/>
              <a:gd name="connsiteY157" fmla="*/ 4703069 h 6858000"/>
              <a:gd name="connsiteX158" fmla="*/ 684248 w 7467663"/>
              <a:gd name="connsiteY158" fmla="*/ 4706721 h 6858000"/>
              <a:gd name="connsiteX159" fmla="*/ 1423113 w 7467663"/>
              <a:gd name="connsiteY159" fmla="*/ 3874565 h 6858000"/>
              <a:gd name="connsiteX160" fmla="*/ 3316479 w 7467663"/>
              <a:gd name="connsiteY160" fmla="*/ 3872136 h 6858000"/>
              <a:gd name="connsiteX161" fmla="*/ 3546806 w 7467663"/>
              <a:gd name="connsiteY161" fmla="*/ 4356139 h 6858000"/>
              <a:gd name="connsiteX162" fmla="*/ 3364433 w 7467663"/>
              <a:gd name="connsiteY162" fmla="*/ 3953121 h 6858000"/>
              <a:gd name="connsiteX163" fmla="*/ 3316479 w 7467663"/>
              <a:gd name="connsiteY163" fmla="*/ 3872136 h 6858000"/>
              <a:gd name="connsiteX164" fmla="*/ 3291335 w 7467663"/>
              <a:gd name="connsiteY164" fmla="*/ 3767420 h 6858000"/>
              <a:gd name="connsiteX165" fmla="*/ 3390805 w 7467663"/>
              <a:gd name="connsiteY165" fmla="*/ 3937163 h 6858000"/>
              <a:gd name="connsiteX166" fmla="*/ 3579062 w 7467663"/>
              <a:gd name="connsiteY166" fmla="*/ 4359040 h 6858000"/>
              <a:gd name="connsiteX167" fmla="*/ 3467355 w 7467663"/>
              <a:gd name="connsiteY167" fmla="*/ 3988130 h 6858000"/>
              <a:gd name="connsiteX168" fmla="*/ 3310753 w 7467663"/>
              <a:gd name="connsiteY168" fmla="*/ 3787140 h 6858000"/>
              <a:gd name="connsiteX169" fmla="*/ 3291335 w 7467663"/>
              <a:gd name="connsiteY169" fmla="*/ 3767420 h 6858000"/>
              <a:gd name="connsiteX170" fmla="*/ 1635889 w 7467663"/>
              <a:gd name="connsiteY170" fmla="*/ 3709494 h 6858000"/>
              <a:gd name="connsiteX171" fmla="*/ 1634800 w 7467663"/>
              <a:gd name="connsiteY171" fmla="*/ 3731111 h 6858000"/>
              <a:gd name="connsiteX172" fmla="*/ 1635889 w 7467663"/>
              <a:gd name="connsiteY172" fmla="*/ 3709494 h 6858000"/>
              <a:gd name="connsiteX173" fmla="*/ 1510397 w 7467663"/>
              <a:gd name="connsiteY173" fmla="*/ 3684705 h 6858000"/>
              <a:gd name="connsiteX174" fmla="*/ 1146550 w 7467663"/>
              <a:gd name="connsiteY174" fmla="*/ 3802012 h 6858000"/>
              <a:gd name="connsiteX175" fmla="*/ 698834 w 7467663"/>
              <a:gd name="connsiteY175" fmla="*/ 3952272 h 6858000"/>
              <a:gd name="connsiteX176" fmla="*/ 34256 w 7467663"/>
              <a:gd name="connsiteY176" fmla="*/ 4347603 h 6858000"/>
              <a:gd name="connsiteX177" fmla="*/ 527241 w 7467663"/>
              <a:gd name="connsiteY177" fmla="*/ 4065078 h 6858000"/>
              <a:gd name="connsiteX178" fmla="*/ 1510397 w 7467663"/>
              <a:gd name="connsiteY178" fmla="*/ 3684705 h 6858000"/>
              <a:gd name="connsiteX179" fmla="*/ 1313114 w 7467663"/>
              <a:gd name="connsiteY179" fmla="*/ 3655216 h 6858000"/>
              <a:gd name="connsiteX180" fmla="*/ 1109304 w 7467663"/>
              <a:gd name="connsiteY180" fmla="*/ 3669030 h 6858000"/>
              <a:gd name="connsiteX181" fmla="*/ 8129 w 7467663"/>
              <a:gd name="connsiteY181" fmla="*/ 4330519 h 6858000"/>
              <a:gd name="connsiteX182" fmla="*/ 687572 w 7467663"/>
              <a:gd name="connsiteY182" fmla="*/ 3925629 h 6858000"/>
              <a:gd name="connsiteX183" fmla="*/ 1138365 w 7467663"/>
              <a:gd name="connsiteY183" fmla="*/ 3774515 h 6858000"/>
              <a:gd name="connsiteX184" fmla="*/ 1505579 w 7467663"/>
              <a:gd name="connsiteY184" fmla="*/ 3655526 h 6858000"/>
              <a:gd name="connsiteX185" fmla="*/ 1313114 w 7467663"/>
              <a:gd name="connsiteY185" fmla="*/ 3655216 h 6858000"/>
              <a:gd name="connsiteX186" fmla="*/ 3655073 w 7467663"/>
              <a:gd name="connsiteY186" fmla="*/ 3650884 h 6858000"/>
              <a:gd name="connsiteX187" fmla="*/ 3989938 w 7467663"/>
              <a:gd name="connsiteY187" fmla="*/ 3991685 h 6858000"/>
              <a:gd name="connsiteX188" fmla="*/ 4393907 w 7467663"/>
              <a:gd name="connsiteY188" fmla="*/ 4261258 h 6858000"/>
              <a:gd name="connsiteX189" fmla="*/ 4648051 w 7467663"/>
              <a:gd name="connsiteY189" fmla="*/ 4374051 h 6858000"/>
              <a:gd name="connsiteX190" fmla="*/ 4383389 w 7467663"/>
              <a:gd name="connsiteY190" fmla="*/ 4184369 h 6858000"/>
              <a:gd name="connsiteX191" fmla="*/ 4165508 w 7467663"/>
              <a:gd name="connsiteY191" fmla="*/ 4035196 h 6858000"/>
              <a:gd name="connsiteX192" fmla="*/ 4068162 w 7467663"/>
              <a:gd name="connsiteY192" fmla="*/ 3953394 h 6858000"/>
              <a:gd name="connsiteX193" fmla="*/ 3981416 w 7467663"/>
              <a:gd name="connsiteY193" fmla="*/ 3880482 h 6858000"/>
              <a:gd name="connsiteX194" fmla="*/ 3800147 w 7467663"/>
              <a:gd name="connsiteY194" fmla="*/ 3749872 h 6858000"/>
              <a:gd name="connsiteX195" fmla="*/ 3655073 w 7467663"/>
              <a:gd name="connsiteY195" fmla="*/ 3650884 h 6858000"/>
              <a:gd name="connsiteX196" fmla="*/ 3670252 w 7467663"/>
              <a:gd name="connsiteY196" fmla="*/ 3622798 h 6858000"/>
              <a:gd name="connsiteX197" fmla="*/ 3817258 w 7467663"/>
              <a:gd name="connsiteY197" fmla="*/ 3723577 h 6858000"/>
              <a:gd name="connsiteX198" fmla="*/ 4000461 w 7467663"/>
              <a:gd name="connsiteY198" fmla="*/ 3855966 h 6858000"/>
              <a:gd name="connsiteX199" fmla="*/ 4088180 w 7467663"/>
              <a:gd name="connsiteY199" fmla="*/ 3929774 h 6858000"/>
              <a:gd name="connsiteX200" fmla="*/ 4184555 w 7467663"/>
              <a:gd name="connsiteY200" fmla="*/ 4010683 h 6858000"/>
              <a:gd name="connsiteX201" fmla="*/ 4399563 w 7467663"/>
              <a:gd name="connsiteY201" fmla="*/ 4158106 h 6858000"/>
              <a:gd name="connsiteX202" fmla="*/ 4684469 w 7467663"/>
              <a:gd name="connsiteY202" fmla="*/ 4364680 h 6858000"/>
              <a:gd name="connsiteX203" fmla="*/ 4690271 w 7467663"/>
              <a:gd name="connsiteY203" fmla="*/ 4370034 h 6858000"/>
              <a:gd name="connsiteX204" fmla="*/ 4136093 w 7467663"/>
              <a:gd name="connsiteY204" fmla="*/ 3858466 h 6858000"/>
              <a:gd name="connsiteX205" fmla="*/ 3670252 w 7467663"/>
              <a:gd name="connsiteY205" fmla="*/ 3622798 h 6858000"/>
              <a:gd name="connsiteX206" fmla="*/ 4440129 w 7467663"/>
              <a:gd name="connsiteY206" fmla="*/ 3448571 h 6858000"/>
              <a:gd name="connsiteX207" fmla="*/ 4856525 w 7467663"/>
              <a:gd name="connsiteY207" fmla="*/ 3915351 h 6858000"/>
              <a:gd name="connsiteX208" fmla="*/ 5059055 w 7467663"/>
              <a:gd name="connsiteY208" fmla="*/ 4108918 h 6858000"/>
              <a:gd name="connsiteX209" fmla="*/ 5290070 w 7467663"/>
              <a:gd name="connsiteY209" fmla="*/ 4263619 h 6858000"/>
              <a:gd name="connsiteX210" fmla="*/ 4834991 w 7467663"/>
              <a:gd name="connsiteY210" fmla="*/ 3830985 h 6858000"/>
              <a:gd name="connsiteX211" fmla="*/ 4440129 w 7467663"/>
              <a:gd name="connsiteY211" fmla="*/ 3448571 h 6858000"/>
              <a:gd name="connsiteX212" fmla="*/ 4441737 w 7467663"/>
              <a:gd name="connsiteY212" fmla="*/ 3399734 h 6858000"/>
              <a:gd name="connsiteX213" fmla="*/ 4431236 w 7467663"/>
              <a:gd name="connsiteY213" fmla="*/ 3400954 h 6858000"/>
              <a:gd name="connsiteX214" fmla="*/ 4557150 w 7467663"/>
              <a:gd name="connsiteY214" fmla="*/ 3510023 h 6858000"/>
              <a:gd name="connsiteX215" fmla="*/ 4856936 w 7467663"/>
              <a:gd name="connsiteY215" fmla="*/ 3809146 h 6858000"/>
              <a:gd name="connsiteX216" fmla="*/ 5111996 w 7467663"/>
              <a:gd name="connsiteY216" fmla="*/ 4065759 h 6858000"/>
              <a:gd name="connsiteX217" fmla="*/ 5388878 w 7467663"/>
              <a:gd name="connsiteY217" fmla="*/ 4300185 h 6858000"/>
              <a:gd name="connsiteX218" fmla="*/ 5425556 w 7467663"/>
              <a:gd name="connsiteY218" fmla="*/ 4308967 h 6858000"/>
              <a:gd name="connsiteX219" fmla="*/ 4943646 w 7467663"/>
              <a:gd name="connsiteY219" fmla="*/ 3822916 h 6858000"/>
              <a:gd name="connsiteX220" fmla="*/ 4594837 w 7467663"/>
              <a:gd name="connsiteY220" fmla="*/ 3532274 h 6858000"/>
              <a:gd name="connsiteX221" fmla="*/ 4441737 w 7467663"/>
              <a:gd name="connsiteY221" fmla="*/ 3399734 h 6858000"/>
              <a:gd name="connsiteX222" fmla="*/ 5425834 w 7467663"/>
              <a:gd name="connsiteY222" fmla="*/ 3162785 h 6858000"/>
              <a:gd name="connsiteX223" fmla="*/ 5401644 w 7467663"/>
              <a:gd name="connsiteY223" fmla="*/ 3617847 h 6858000"/>
              <a:gd name="connsiteX224" fmla="*/ 5467256 w 7467663"/>
              <a:gd name="connsiteY224" fmla="*/ 4175494 h 6858000"/>
              <a:gd name="connsiteX225" fmla="*/ 5448069 w 7467663"/>
              <a:gd name="connsiteY225" fmla="*/ 3567554 h 6858000"/>
              <a:gd name="connsiteX226" fmla="*/ 5425834 w 7467663"/>
              <a:gd name="connsiteY226" fmla="*/ 3162785 h 6858000"/>
              <a:gd name="connsiteX227" fmla="*/ 1318687 w 7467663"/>
              <a:gd name="connsiteY227" fmla="*/ 3113840 h 6858000"/>
              <a:gd name="connsiteX228" fmla="*/ 1066793 w 7467663"/>
              <a:gd name="connsiteY228" fmla="*/ 3212171 h 6858000"/>
              <a:gd name="connsiteX229" fmla="*/ 993319 w 7467663"/>
              <a:gd name="connsiteY229" fmla="*/ 3247648 h 6858000"/>
              <a:gd name="connsiteX230" fmla="*/ 853081 w 7467663"/>
              <a:gd name="connsiteY230" fmla="*/ 3312410 h 6858000"/>
              <a:gd name="connsiteX231" fmla="*/ 805957 w 7467663"/>
              <a:gd name="connsiteY231" fmla="*/ 3330443 h 6858000"/>
              <a:gd name="connsiteX232" fmla="*/ 1318687 w 7467663"/>
              <a:gd name="connsiteY232" fmla="*/ 3113840 h 6858000"/>
              <a:gd name="connsiteX233" fmla="*/ 5453702 w 7467663"/>
              <a:gd name="connsiteY233" fmla="*/ 3090882 h 6858000"/>
              <a:gd name="connsiteX234" fmla="*/ 5480135 w 7467663"/>
              <a:gd name="connsiteY234" fmla="*/ 3565802 h 6858000"/>
              <a:gd name="connsiteX235" fmla="*/ 5499023 w 7467663"/>
              <a:gd name="connsiteY235" fmla="*/ 4166310 h 6858000"/>
              <a:gd name="connsiteX236" fmla="*/ 5547022 w 7467663"/>
              <a:gd name="connsiteY236" fmla="*/ 3607838 h 6858000"/>
              <a:gd name="connsiteX237" fmla="*/ 5515964 w 7467663"/>
              <a:gd name="connsiteY237" fmla="*/ 3378541 h 6858000"/>
              <a:gd name="connsiteX238" fmla="*/ 5453702 w 7467663"/>
              <a:gd name="connsiteY238" fmla="*/ 3090882 h 6858000"/>
              <a:gd name="connsiteX239" fmla="*/ 1238695 w 7467663"/>
              <a:gd name="connsiteY239" fmla="*/ 3076820 h 6858000"/>
              <a:gd name="connsiteX240" fmla="*/ 716371 w 7467663"/>
              <a:gd name="connsiteY240" fmla="*/ 3293249 h 6858000"/>
              <a:gd name="connsiteX241" fmla="*/ 579522 w 7467663"/>
              <a:gd name="connsiteY241" fmla="*/ 3371759 h 6858000"/>
              <a:gd name="connsiteX242" fmla="*/ 600288 w 7467663"/>
              <a:gd name="connsiteY242" fmla="*/ 3365555 h 6858000"/>
              <a:gd name="connsiteX243" fmla="*/ 840692 w 7467663"/>
              <a:gd name="connsiteY243" fmla="*/ 3284921 h 6858000"/>
              <a:gd name="connsiteX244" fmla="*/ 979248 w 7467663"/>
              <a:gd name="connsiteY244" fmla="*/ 3221003 h 6858000"/>
              <a:gd name="connsiteX245" fmla="*/ 1053282 w 7467663"/>
              <a:gd name="connsiteY245" fmla="*/ 3185247 h 6858000"/>
              <a:gd name="connsiteX246" fmla="*/ 1320603 w 7467663"/>
              <a:gd name="connsiteY246" fmla="*/ 3081281 h 6858000"/>
              <a:gd name="connsiteX247" fmla="*/ 1238695 w 7467663"/>
              <a:gd name="connsiteY247" fmla="*/ 3076820 h 6858000"/>
              <a:gd name="connsiteX248" fmla="*/ 5425627 w 7467663"/>
              <a:gd name="connsiteY248" fmla="*/ 2954192 h 6858000"/>
              <a:gd name="connsiteX249" fmla="*/ 5470770 w 7467663"/>
              <a:gd name="connsiteY249" fmla="*/ 3005435 h 6858000"/>
              <a:gd name="connsiteX250" fmla="*/ 5519779 w 7467663"/>
              <a:gd name="connsiteY250" fmla="*/ 4359223 h 6858000"/>
              <a:gd name="connsiteX251" fmla="*/ 5520293 w 7467663"/>
              <a:gd name="connsiteY251" fmla="*/ 4360602 h 6858000"/>
              <a:gd name="connsiteX252" fmla="*/ 5767221 w 7467663"/>
              <a:gd name="connsiteY252" fmla="*/ 4665564 h 6858000"/>
              <a:gd name="connsiteX253" fmla="*/ 6937169 w 7467663"/>
              <a:gd name="connsiteY253" fmla="*/ 4815941 h 6858000"/>
              <a:gd name="connsiteX254" fmla="*/ 6953922 w 7467663"/>
              <a:gd name="connsiteY254" fmla="*/ 4890068 h 6858000"/>
              <a:gd name="connsiteX255" fmla="*/ 6071359 w 7467663"/>
              <a:gd name="connsiteY255" fmla="*/ 4770770 h 6858000"/>
              <a:gd name="connsiteX256" fmla="*/ 6038839 w 7467663"/>
              <a:gd name="connsiteY256" fmla="*/ 4764474 h 6858000"/>
              <a:gd name="connsiteX257" fmla="*/ 6038706 w 7467663"/>
              <a:gd name="connsiteY257" fmla="*/ 4763847 h 6858000"/>
              <a:gd name="connsiteX258" fmla="*/ 6037784 w 7467663"/>
              <a:gd name="connsiteY258" fmla="*/ 4764270 h 6858000"/>
              <a:gd name="connsiteX259" fmla="*/ 6038839 w 7467663"/>
              <a:gd name="connsiteY259" fmla="*/ 4764474 h 6858000"/>
              <a:gd name="connsiteX260" fmla="*/ 6040338 w 7467663"/>
              <a:gd name="connsiteY260" fmla="*/ 4771418 h 6858000"/>
              <a:gd name="connsiteX261" fmla="*/ 6024488 w 7467663"/>
              <a:gd name="connsiteY261" fmla="*/ 4809903 h 6858000"/>
              <a:gd name="connsiteX262" fmla="*/ 5599771 w 7467663"/>
              <a:gd name="connsiteY262" fmla="*/ 5509652 h 6858000"/>
              <a:gd name="connsiteX263" fmla="*/ 5548843 w 7467663"/>
              <a:gd name="connsiteY263" fmla="*/ 5563845 h 6858000"/>
              <a:gd name="connsiteX264" fmla="*/ 5940952 w 7467663"/>
              <a:gd name="connsiteY264" fmla="*/ 6250028 h 6858000"/>
              <a:gd name="connsiteX265" fmla="*/ 6043441 w 7467663"/>
              <a:gd name="connsiteY265" fmla="*/ 6665847 h 6858000"/>
              <a:gd name="connsiteX266" fmla="*/ 6093432 w 7467663"/>
              <a:gd name="connsiteY266" fmla="*/ 6858000 h 6858000"/>
              <a:gd name="connsiteX267" fmla="*/ 6034344 w 7467663"/>
              <a:gd name="connsiteY267" fmla="*/ 6858000 h 6858000"/>
              <a:gd name="connsiteX268" fmla="*/ 6026679 w 7467663"/>
              <a:gd name="connsiteY268" fmla="*/ 6836959 h 6858000"/>
              <a:gd name="connsiteX269" fmla="*/ 5800441 w 7467663"/>
              <a:gd name="connsiteY269" fmla="*/ 6335286 h 6858000"/>
              <a:gd name="connsiteX270" fmla="*/ 5526562 w 7467663"/>
              <a:gd name="connsiteY270" fmla="*/ 5705388 h 6858000"/>
              <a:gd name="connsiteX271" fmla="*/ 5519640 w 7467663"/>
              <a:gd name="connsiteY271" fmla="*/ 5683774 h 6858000"/>
              <a:gd name="connsiteX272" fmla="*/ 5844559 w 7467663"/>
              <a:gd name="connsiteY272" fmla="*/ 6553349 h 6858000"/>
              <a:gd name="connsiteX273" fmla="*/ 5975994 w 7467663"/>
              <a:gd name="connsiteY273" fmla="*/ 6858000 h 6858000"/>
              <a:gd name="connsiteX274" fmla="*/ 5898547 w 7467663"/>
              <a:gd name="connsiteY274" fmla="*/ 6858000 h 6858000"/>
              <a:gd name="connsiteX275" fmla="*/ 5682041 w 7467663"/>
              <a:gd name="connsiteY275" fmla="*/ 6355860 h 6858000"/>
              <a:gd name="connsiteX276" fmla="*/ 5461758 w 7467663"/>
              <a:gd name="connsiteY276" fmla="*/ 5820220 h 6858000"/>
              <a:gd name="connsiteX277" fmla="*/ 5237282 w 7467663"/>
              <a:gd name="connsiteY277" fmla="*/ 6579086 h 6858000"/>
              <a:gd name="connsiteX278" fmla="*/ 5115009 w 7467663"/>
              <a:gd name="connsiteY278" fmla="*/ 6858000 h 6858000"/>
              <a:gd name="connsiteX279" fmla="*/ 5028074 w 7467663"/>
              <a:gd name="connsiteY279" fmla="*/ 6858000 h 6858000"/>
              <a:gd name="connsiteX280" fmla="*/ 5079508 w 7467663"/>
              <a:gd name="connsiteY280" fmla="*/ 6749074 h 6858000"/>
              <a:gd name="connsiteX281" fmla="*/ 5371846 w 7467663"/>
              <a:gd name="connsiteY281" fmla="*/ 5924413 h 6858000"/>
              <a:gd name="connsiteX282" fmla="*/ 5270512 w 7467663"/>
              <a:gd name="connsiteY282" fmla="*/ 6138975 h 6858000"/>
              <a:gd name="connsiteX283" fmla="*/ 5062409 w 7467663"/>
              <a:gd name="connsiteY283" fmla="*/ 6653544 h 6858000"/>
              <a:gd name="connsiteX284" fmla="*/ 5036628 w 7467663"/>
              <a:gd name="connsiteY284" fmla="*/ 6754247 h 6858000"/>
              <a:gd name="connsiteX285" fmla="*/ 5009112 w 7467663"/>
              <a:gd name="connsiteY285" fmla="*/ 6858000 h 6858000"/>
              <a:gd name="connsiteX286" fmla="*/ 4976679 w 7467663"/>
              <a:gd name="connsiteY286" fmla="*/ 6858000 h 6858000"/>
              <a:gd name="connsiteX287" fmla="*/ 5006537 w 7467663"/>
              <a:gd name="connsiteY287" fmla="*/ 6747068 h 6858000"/>
              <a:gd name="connsiteX288" fmla="*/ 5032723 w 7467663"/>
              <a:gd name="connsiteY288" fmla="*/ 6644957 h 6858000"/>
              <a:gd name="connsiteX289" fmla="*/ 5242949 w 7467663"/>
              <a:gd name="connsiteY289" fmla="*/ 6125175 h 6858000"/>
              <a:gd name="connsiteX290" fmla="*/ 5286321 w 7467663"/>
              <a:gd name="connsiteY290" fmla="*/ 6033555 h 6858000"/>
              <a:gd name="connsiteX291" fmla="*/ 5008210 w 7467663"/>
              <a:gd name="connsiteY291" fmla="*/ 6649194 h 6858000"/>
              <a:gd name="connsiteX292" fmla="*/ 4986321 w 7467663"/>
              <a:gd name="connsiteY292" fmla="*/ 6765687 h 6858000"/>
              <a:gd name="connsiteX293" fmla="*/ 4973474 w 7467663"/>
              <a:gd name="connsiteY293" fmla="*/ 6858000 h 6858000"/>
              <a:gd name="connsiteX294" fmla="*/ 4907178 w 7467663"/>
              <a:gd name="connsiteY294" fmla="*/ 6858000 h 6858000"/>
              <a:gd name="connsiteX295" fmla="*/ 4910810 w 7467663"/>
              <a:gd name="connsiteY295" fmla="*/ 6829660 h 6858000"/>
              <a:gd name="connsiteX296" fmla="*/ 4987461 w 7467663"/>
              <a:gd name="connsiteY296" fmla="*/ 6432994 h 6858000"/>
              <a:gd name="connsiteX297" fmla="*/ 5179262 w 7467663"/>
              <a:gd name="connsiteY297" fmla="*/ 6035044 h 6858000"/>
              <a:gd name="connsiteX298" fmla="*/ 4689678 w 7467663"/>
              <a:gd name="connsiteY298" fmla="*/ 6440241 h 6858000"/>
              <a:gd name="connsiteX299" fmla="*/ 4477543 w 7467663"/>
              <a:gd name="connsiteY299" fmla="*/ 6674836 h 6858000"/>
              <a:gd name="connsiteX300" fmla="*/ 4329957 w 7467663"/>
              <a:gd name="connsiteY300" fmla="*/ 6858000 h 6858000"/>
              <a:gd name="connsiteX301" fmla="*/ 4218595 w 7467663"/>
              <a:gd name="connsiteY301" fmla="*/ 6858000 h 6858000"/>
              <a:gd name="connsiteX302" fmla="*/ 4368888 w 7467663"/>
              <a:gd name="connsiteY302" fmla="*/ 6668412 h 6858000"/>
              <a:gd name="connsiteX303" fmla="*/ 4563091 w 7467663"/>
              <a:gd name="connsiteY303" fmla="*/ 6442508 h 6858000"/>
              <a:gd name="connsiteX304" fmla="*/ 5387324 w 7467663"/>
              <a:gd name="connsiteY304" fmla="*/ 5705830 h 6858000"/>
              <a:gd name="connsiteX305" fmla="*/ 5073620 w 7467663"/>
              <a:gd name="connsiteY305" fmla="*/ 5955437 h 6858000"/>
              <a:gd name="connsiteX306" fmla="*/ 4689789 w 7467663"/>
              <a:gd name="connsiteY306" fmla="*/ 6268382 h 6858000"/>
              <a:gd name="connsiteX307" fmla="*/ 4418722 w 7467663"/>
              <a:gd name="connsiteY307" fmla="*/ 6570886 h 6858000"/>
              <a:gd name="connsiteX308" fmla="*/ 4214944 w 7467663"/>
              <a:gd name="connsiteY308" fmla="*/ 6858000 h 6858000"/>
              <a:gd name="connsiteX309" fmla="*/ 4177898 w 7467663"/>
              <a:gd name="connsiteY309" fmla="*/ 6858000 h 6858000"/>
              <a:gd name="connsiteX310" fmla="*/ 4391597 w 7467663"/>
              <a:gd name="connsiteY310" fmla="*/ 6556370 h 6858000"/>
              <a:gd name="connsiteX311" fmla="*/ 4668889 w 7467663"/>
              <a:gd name="connsiteY311" fmla="*/ 6246399 h 6858000"/>
              <a:gd name="connsiteX312" fmla="*/ 5055427 w 7467663"/>
              <a:gd name="connsiteY312" fmla="*/ 5931476 h 6858000"/>
              <a:gd name="connsiteX313" fmla="*/ 5371814 w 7467663"/>
              <a:gd name="connsiteY313" fmla="*/ 5678975 h 6858000"/>
              <a:gd name="connsiteX314" fmla="*/ 4987918 w 7467663"/>
              <a:gd name="connsiteY314" fmla="*/ 5838701 h 6858000"/>
              <a:gd name="connsiteX315" fmla="*/ 4317146 w 7467663"/>
              <a:gd name="connsiteY315" fmla="*/ 6587716 h 6858000"/>
              <a:gd name="connsiteX316" fmla="*/ 4171627 w 7467663"/>
              <a:gd name="connsiteY316" fmla="*/ 6858000 h 6858000"/>
              <a:gd name="connsiteX317" fmla="*/ 4081585 w 7467663"/>
              <a:gd name="connsiteY317" fmla="*/ 6858000 h 6858000"/>
              <a:gd name="connsiteX318" fmla="*/ 4238603 w 7467663"/>
              <a:gd name="connsiteY318" fmla="*/ 6559341 h 6858000"/>
              <a:gd name="connsiteX319" fmla="*/ 4778333 w 7467663"/>
              <a:gd name="connsiteY319" fmla="*/ 5873626 h 6858000"/>
              <a:gd name="connsiteX320" fmla="*/ 5414185 w 7467663"/>
              <a:gd name="connsiteY320" fmla="*/ 5573882 h 6858000"/>
              <a:gd name="connsiteX321" fmla="*/ 5959648 w 7467663"/>
              <a:gd name="connsiteY321" fmla="*/ 4760797 h 6858000"/>
              <a:gd name="connsiteX322" fmla="*/ 5355019 w 7467663"/>
              <a:gd name="connsiteY322" fmla="*/ 4734672 h 6858000"/>
              <a:gd name="connsiteX323" fmla="*/ 5083565 w 7467663"/>
              <a:gd name="connsiteY323" fmla="*/ 5179121 h 6858000"/>
              <a:gd name="connsiteX324" fmla="*/ 4713577 w 7467663"/>
              <a:gd name="connsiteY324" fmla="*/ 5616803 h 6858000"/>
              <a:gd name="connsiteX325" fmla="*/ 3989559 w 7467663"/>
              <a:gd name="connsiteY325" fmla="*/ 6145945 h 6858000"/>
              <a:gd name="connsiteX326" fmla="*/ 3939824 w 7467663"/>
              <a:gd name="connsiteY326" fmla="*/ 6066900 h 6858000"/>
              <a:gd name="connsiteX327" fmla="*/ 4584537 w 7467663"/>
              <a:gd name="connsiteY327" fmla="*/ 5324826 h 6858000"/>
              <a:gd name="connsiteX328" fmla="*/ 5037105 w 7467663"/>
              <a:gd name="connsiteY328" fmla="*/ 5088765 h 6858000"/>
              <a:gd name="connsiteX329" fmla="*/ 5039930 w 7467663"/>
              <a:gd name="connsiteY329" fmla="*/ 5089585 h 6858000"/>
              <a:gd name="connsiteX330" fmla="*/ 5263764 w 7467663"/>
              <a:gd name="connsiteY330" fmla="*/ 4735525 h 6858000"/>
              <a:gd name="connsiteX331" fmla="*/ 4086300 w 7467663"/>
              <a:gd name="connsiteY331" fmla="*/ 4884599 h 6858000"/>
              <a:gd name="connsiteX332" fmla="*/ 4085485 w 7467663"/>
              <a:gd name="connsiteY332" fmla="*/ 4899070 h 6858000"/>
              <a:gd name="connsiteX333" fmla="*/ 3871915 w 7467663"/>
              <a:gd name="connsiteY333" fmla="*/ 5253645 h 6858000"/>
              <a:gd name="connsiteX334" fmla="*/ 3799374 w 7467663"/>
              <a:gd name="connsiteY334" fmla="*/ 5466127 h 6858000"/>
              <a:gd name="connsiteX335" fmla="*/ 3498850 w 7467663"/>
              <a:gd name="connsiteY335" fmla="*/ 6661888 h 6858000"/>
              <a:gd name="connsiteX336" fmla="*/ 3399216 w 7467663"/>
              <a:gd name="connsiteY336" fmla="*/ 6858000 h 6858000"/>
              <a:gd name="connsiteX337" fmla="*/ 3303688 w 7467663"/>
              <a:gd name="connsiteY337" fmla="*/ 6858000 h 6858000"/>
              <a:gd name="connsiteX338" fmla="*/ 3391774 w 7467663"/>
              <a:gd name="connsiteY338" fmla="*/ 6697181 h 6858000"/>
              <a:gd name="connsiteX339" fmla="*/ 3735540 w 7467663"/>
              <a:gd name="connsiteY339" fmla="*/ 5546923 h 6858000"/>
              <a:gd name="connsiteX340" fmla="*/ 3729438 w 7467663"/>
              <a:gd name="connsiteY340" fmla="*/ 5569058 h 6858000"/>
              <a:gd name="connsiteX341" fmla="*/ 3707782 w 7467663"/>
              <a:gd name="connsiteY341" fmla="*/ 5644908 h 6858000"/>
              <a:gd name="connsiteX342" fmla="*/ 3583827 w 7467663"/>
              <a:gd name="connsiteY342" fmla="*/ 6039215 h 6858000"/>
              <a:gd name="connsiteX343" fmla="*/ 3547861 w 7467663"/>
              <a:gd name="connsiteY343" fmla="*/ 6129609 h 6858000"/>
              <a:gd name="connsiteX344" fmla="*/ 3490905 w 7467663"/>
              <a:gd name="connsiteY344" fmla="*/ 6277660 h 6858000"/>
              <a:gd name="connsiteX345" fmla="*/ 3455859 w 7467663"/>
              <a:gd name="connsiteY345" fmla="*/ 6391301 h 6858000"/>
              <a:gd name="connsiteX346" fmla="*/ 3429112 w 7467663"/>
              <a:gd name="connsiteY346" fmla="*/ 6479469 h 6858000"/>
              <a:gd name="connsiteX347" fmla="*/ 3304862 w 7467663"/>
              <a:gd name="connsiteY347" fmla="*/ 6796476 h 6858000"/>
              <a:gd name="connsiteX348" fmla="*/ 3276071 w 7467663"/>
              <a:gd name="connsiteY348" fmla="*/ 6858000 h 6858000"/>
              <a:gd name="connsiteX349" fmla="*/ 3240805 w 7467663"/>
              <a:gd name="connsiteY349" fmla="*/ 6858000 h 6858000"/>
              <a:gd name="connsiteX350" fmla="*/ 3275917 w 7467663"/>
              <a:gd name="connsiteY350" fmla="*/ 6783192 h 6858000"/>
              <a:gd name="connsiteX351" fmla="*/ 3399358 w 7467663"/>
              <a:gd name="connsiteY351" fmla="*/ 6469011 h 6858000"/>
              <a:gd name="connsiteX352" fmla="*/ 3425650 w 7467663"/>
              <a:gd name="connsiteY352" fmla="*/ 6381333 h 6858000"/>
              <a:gd name="connsiteX353" fmla="*/ 3460661 w 7467663"/>
              <a:gd name="connsiteY353" fmla="*/ 6266763 h 6858000"/>
              <a:gd name="connsiteX354" fmla="*/ 3518021 w 7467663"/>
              <a:gd name="connsiteY354" fmla="*/ 6117298 h 6858000"/>
              <a:gd name="connsiteX355" fmla="*/ 3554035 w 7467663"/>
              <a:gd name="connsiteY355" fmla="*/ 6027832 h 6858000"/>
              <a:gd name="connsiteX356" fmla="*/ 3677174 w 7467663"/>
              <a:gd name="connsiteY356" fmla="*/ 5636351 h 6858000"/>
              <a:gd name="connsiteX357" fmla="*/ 3698819 w 7467663"/>
              <a:gd name="connsiteY357" fmla="*/ 5560503 h 6858000"/>
              <a:gd name="connsiteX358" fmla="*/ 3702094 w 7467663"/>
              <a:gd name="connsiteY358" fmla="*/ 5549194 h 6858000"/>
              <a:gd name="connsiteX359" fmla="*/ 3398355 w 7467663"/>
              <a:gd name="connsiteY359" fmla="*/ 6094603 h 6858000"/>
              <a:gd name="connsiteX360" fmla="*/ 3193941 w 7467663"/>
              <a:gd name="connsiteY360" fmla="*/ 6798775 h 6858000"/>
              <a:gd name="connsiteX361" fmla="*/ 3184140 w 7467663"/>
              <a:gd name="connsiteY361" fmla="*/ 6858000 h 6858000"/>
              <a:gd name="connsiteX362" fmla="*/ 3099978 w 7467663"/>
              <a:gd name="connsiteY362" fmla="*/ 6858000 h 6858000"/>
              <a:gd name="connsiteX363" fmla="*/ 3101556 w 7467663"/>
              <a:gd name="connsiteY363" fmla="*/ 6843337 h 6858000"/>
              <a:gd name="connsiteX364" fmla="*/ 3370162 w 7467663"/>
              <a:gd name="connsiteY364" fmla="*/ 5785550 h 6858000"/>
              <a:gd name="connsiteX365" fmla="*/ 3746477 w 7467663"/>
              <a:gd name="connsiteY365" fmla="*/ 5377889 h 6858000"/>
              <a:gd name="connsiteX366" fmla="*/ 3863399 w 7467663"/>
              <a:gd name="connsiteY366" fmla="*/ 5087257 h 6858000"/>
              <a:gd name="connsiteX367" fmla="*/ 3968712 w 7467663"/>
              <a:gd name="connsiteY367" fmla="*/ 4913989 h 6858000"/>
              <a:gd name="connsiteX368" fmla="*/ 2792390 w 7467663"/>
              <a:gd name="connsiteY368" fmla="*/ 5382974 h 6858000"/>
              <a:gd name="connsiteX369" fmla="*/ 2714982 w 7467663"/>
              <a:gd name="connsiteY369" fmla="*/ 5427051 h 6858000"/>
              <a:gd name="connsiteX370" fmla="*/ 2813361 w 7467663"/>
              <a:gd name="connsiteY370" fmla="*/ 6023912 h 6858000"/>
              <a:gd name="connsiteX371" fmla="*/ 2688430 w 7467663"/>
              <a:gd name="connsiteY371" fmla="*/ 6801564 h 6858000"/>
              <a:gd name="connsiteX372" fmla="*/ 2629626 w 7467663"/>
              <a:gd name="connsiteY372" fmla="*/ 6763394 h 6858000"/>
              <a:gd name="connsiteX373" fmla="*/ 2565328 w 7467663"/>
              <a:gd name="connsiteY373" fmla="*/ 5516399 h 6858000"/>
              <a:gd name="connsiteX374" fmla="*/ 1922999 w 7467663"/>
              <a:gd name="connsiteY374" fmla="*/ 5980343 h 6858000"/>
              <a:gd name="connsiteX375" fmla="*/ 1950261 w 7467663"/>
              <a:gd name="connsiteY375" fmla="*/ 6405858 h 6858000"/>
              <a:gd name="connsiteX376" fmla="*/ 2365554 w 7467663"/>
              <a:gd name="connsiteY376" fmla="*/ 6759107 h 6858000"/>
              <a:gd name="connsiteX377" fmla="*/ 2424142 w 7467663"/>
              <a:gd name="connsiteY377" fmla="*/ 6858000 h 6858000"/>
              <a:gd name="connsiteX378" fmla="*/ 2395994 w 7467663"/>
              <a:gd name="connsiteY378" fmla="*/ 6858000 h 6858000"/>
              <a:gd name="connsiteX379" fmla="*/ 2392863 w 7467663"/>
              <a:gd name="connsiteY379" fmla="*/ 6852964 h 6858000"/>
              <a:gd name="connsiteX380" fmla="*/ 2017589 w 7467663"/>
              <a:gd name="connsiteY380" fmla="*/ 6493982 h 6858000"/>
              <a:gd name="connsiteX381" fmla="*/ 2147336 w 7467663"/>
              <a:gd name="connsiteY381" fmla="*/ 6594052 h 6858000"/>
              <a:gd name="connsiteX382" fmla="*/ 2207047 w 7467663"/>
              <a:gd name="connsiteY382" fmla="*/ 6654540 h 6858000"/>
              <a:gd name="connsiteX383" fmla="*/ 2299106 w 7467663"/>
              <a:gd name="connsiteY383" fmla="*/ 6778931 h 6858000"/>
              <a:gd name="connsiteX384" fmla="*/ 2314430 w 7467663"/>
              <a:gd name="connsiteY384" fmla="*/ 6801144 h 6858000"/>
              <a:gd name="connsiteX385" fmla="*/ 2352406 w 7467663"/>
              <a:gd name="connsiteY385" fmla="*/ 6858000 h 6858000"/>
              <a:gd name="connsiteX386" fmla="*/ 2314492 w 7467663"/>
              <a:gd name="connsiteY386" fmla="*/ 6858000 h 6858000"/>
              <a:gd name="connsiteX387" fmla="*/ 2288095 w 7467663"/>
              <a:gd name="connsiteY387" fmla="*/ 6818030 h 6858000"/>
              <a:gd name="connsiteX388" fmla="*/ 2272768 w 7467663"/>
              <a:gd name="connsiteY388" fmla="*/ 6795822 h 6858000"/>
              <a:gd name="connsiteX389" fmla="*/ 2182715 w 7467663"/>
              <a:gd name="connsiteY389" fmla="*/ 6675071 h 6858000"/>
              <a:gd name="connsiteX390" fmla="*/ 2032061 w 7467663"/>
              <a:gd name="connsiteY390" fmla="*/ 6541380 h 6858000"/>
              <a:gd name="connsiteX391" fmla="*/ 2257220 w 7467663"/>
              <a:gd name="connsiteY391" fmla="*/ 6826257 h 6858000"/>
              <a:gd name="connsiteX392" fmla="*/ 2281324 w 7467663"/>
              <a:gd name="connsiteY392" fmla="*/ 6858000 h 6858000"/>
              <a:gd name="connsiteX393" fmla="*/ 2242860 w 7467663"/>
              <a:gd name="connsiteY393" fmla="*/ 6858000 h 6858000"/>
              <a:gd name="connsiteX394" fmla="*/ 2232818 w 7467663"/>
              <a:gd name="connsiteY394" fmla="*/ 6844926 h 6858000"/>
              <a:gd name="connsiteX395" fmla="*/ 1990172 w 7467663"/>
              <a:gd name="connsiteY395" fmla="*/ 6542121 h 6858000"/>
              <a:gd name="connsiteX396" fmla="*/ 2124090 w 7467663"/>
              <a:gd name="connsiteY396" fmla="*/ 6761017 h 6858000"/>
              <a:gd name="connsiteX397" fmla="*/ 2200380 w 7467663"/>
              <a:gd name="connsiteY397" fmla="*/ 6858000 h 6858000"/>
              <a:gd name="connsiteX398" fmla="*/ 2147507 w 7467663"/>
              <a:gd name="connsiteY398" fmla="*/ 6858000 h 6858000"/>
              <a:gd name="connsiteX399" fmla="*/ 2070668 w 7467663"/>
              <a:gd name="connsiteY399" fmla="*/ 6761520 h 6858000"/>
              <a:gd name="connsiteX400" fmla="*/ 1975142 w 7467663"/>
              <a:gd name="connsiteY400" fmla="*/ 6585570 h 6858000"/>
              <a:gd name="connsiteX401" fmla="*/ 2050035 w 7467663"/>
              <a:gd name="connsiteY401" fmla="*/ 6813345 h 6858000"/>
              <a:gd name="connsiteX402" fmla="*/ 2063025 w 7467663"/>
              <a:gd name="connsiteY402" fmla="*/ 6858000 h 6858000"/>
              <a:gd name="connsiteX403" fmla="*/ 2021675 w 7467663"/>
              <a:gd name="connsiteY403" fmla="*/ 6858000 h 6858000"/>
              <a:gd name="connsiteX404" fmla="*/ 2019308 w 7467663"/>
              <a:gd name="connsiteY404" fmla="*/ 6847118 h 6858000"/>
              <a:gd name="connsiteX405" fmla="*/ 1938835 w 7467663"/>
              <a:gd name="connsiteY405" fmla="*/ 6551160 h 6858000"/>
              <a:gd name="connsiteX406" fmla="*/ 1953230 w 7467663"/>
              <a:gd name="connsiteY406" fmla="*/ 6759699 h 6858000"/>
              <a:gd name="connsiteX407" fmla="*/ 1956763 w 7467663"/>
              <a:gd name="connsiteY407" fmla="*/ 6778191 h 6858000"/>
              <a:gd name="connsiteX408" fmla="*/ 1967925 w 7467663"/>
              <a:gd name="connsiteY408" fmla="*/ 6858000 h 6858000"/>
              <a:gd name="connsiteX409" fmla="*/ 1936622 w 7467663"/>
              <a:gd name="connsiteY409" fmla="*/ 6858000 h 6858000"/>
              <a:gd name="connsiteX410" fmla="*/ 1926261 w 7467663"/>
              <a:gd name="connsiteY410" fmla="*/ 6784064 h 6858000"/>
              <a:gd name="connsiteX411" fmla="*/ 1922724 w 7467663"/>
              <a:gd name="connsiteY411" fmla="*/ 6765577 h 6858000"/>
              <a:gd name="connsiteX412" fmla="*/ 1904650 w 7467663"/>
              <a:gd name="connsiteY412" fmla="*/ 6639616 h 6858000"/>
              <a:gd name="connsiteX413" fmla="*/ 1885273 w 7467663"/>
              <a:gd name="connsiteY413" fmla="*/ 6858000 h 6858000"/>
              <a:gd name="connsiteX414" fmla="*/ 1854363 w 7467663"/>
              <a:gd name="connsiteY414" fmla="*/ 6858000 h 6858000"/>
              <a:gd name="connsiteX415" fmla="*/ 1880391 w 7467663"/>
              <a:gd name="connsiteY415" fmla="*/ 6603796 h 6858000"/>
              <a:gd name="connsiteX416" fmla="*/ 1818273 w 7467663"/>
              <a:gd name="connsiteY416" fmla="*/ 6715729 h 6858000"/>
              <a:gd name="connsiteX417" fmla="*/ 1794691 w 7467663"/>
              <a:gd name="connsiteY417" fmla="*/ 6843239 h 6858000"/>
              <a:gd name="connsiteX418" fmla="*/ 1794914 w 7467663"/>
              <a:gd name="connsiteY418" fmla="*/ 6858000 h 6858000"/>
              <a:gd name="connsiteX419" fmla="*/ 1746128 w 7467663"/>
              <a:gd name="connsiteY419" fmla="*/ 6858000 h 6858000"/>
              <a:gd name="connsiteX420" fmla="*/ 1753934 w 7467663"/>
              <a:gd name="connsiteY420" fmla="*/ 6724796 h 6858000"/>
              <a:gd name="connsiteX421" fmla="*/ 1792053 w 7467663"/>
              <a:gd name="connsiteY421" fmla="*/ 6572396 h 6858000"/>
              <a:gd name="connsiteX422" fmla="*/ 1862248 w 7467663"/>
              <a:gd name="connsiteY422" fmla="*/ 6266397 h 6858000"/>
              <a:gd name="connsiteX423" fmla="*/ 1862250 w 7467663"/>
              <a:gd name="connsiteY423" fmla="*/ 6033531 h 6858000"/>
              <a:gd name="connsiteX424" fmla="*/ 1211999 w 7467663"/>
              <a:gd name="connsiteY424" fmla="*/ 6683610 h 6858000"/>
              <a:gd name="connsiteX425" fmla="*/ 1213266 w 7467663"/>
              <a:gd name="connsiteY425" fmla="*/ 6691947 h 6858000"/>
              <a:gd name="connsiteX426" fmla="*/ 1203370 w 7467663"/>
              <a:gd name="connsiteY426" fmla="*/ 6850676 h 6858000"/>
              <a:gd name="connsiteX427" fmla="*/ 1203671 w 7467663"/>
              <a:gd name="connsiteY427" fmla="*/ 6858000 h 6858000"/>
              <a:gd name="connsiteX428" fmla="*/ 1143180 w 7467663"/>
              <a:gd name="connsiteY428" fmla="*/ 6858000 h 6858000"/>
              <a:gd name="connsiteX429" fmla="*/ 1142176 w 7467663"/>
              <a:gd name="connsiteY429" fmla="*/ 6766045 h 6858000"/>
              <a:gd name="connsiteX430" fmla="*/ 1067484 w 7467663"/>
              <a:gd name="connsiteY430" fmla="*/ 6858000 h 6858000"/>
              <a:gd name="connsiteX431" fmla="*/ 953928 w 7467663"/>
              <a:gd name="connsiteY431" fmla="*/ 6858000 h 6858000"/>
              <a:gd name="connsiteX432" fmla="*/ 959715 w 7467663"/>
              <a:gd name="connsiteY432" fmla="*/ 6850185 h 6858000"/>
              <a:gd name="connsiteX433" fmla="*/ 1483788 w 7467663"/>
              <a:gd name="connsiteY433" fmla="*/ 6259174 h 6858000"/>
              <a:gd name="connsiteX434" fmla="*/ 1100671 w 7467663"/>
              <a:gd name="connsiteY434" fmla="*/ 6252137 h 6858000"/>
              <a:gd name="connsiteX435" fmla="*/ 1090144 w 7467663"/>
              <a:gd name="connsiteY435" fmla="*/ 6256748 h 6858000"/>
              <a:gd name="connsiteX436" fmla="*/ 1095872 w 7467663"/>
              <a:gd name="connsiteY436" fmla="*/ 6271892 h 6858000"/>
              <a:gd name="connsiteX437" fmla="*/ 262785 w 7467663"/>
              <a:gd name="connsiteY437" fmla="*/ 6845450 h 6858000"/>
              <a:gd name="connsiteX438" fmla="*/ 209968 w 7467663"/>
              <a:gd name="connsiteY438" fmla="*/ 6770713 h 6858000"/>
              <a:gd name="connsiteX439" fmla="*/ 873460 w 7467663"/>
              <a:gd name="connsiteY439" fmla="*/ 6253768 h 6858000"/>
              <a:gd name="connsiteX440" fmla="*/ 192686 w 7467663"/>
              <a:gd name="connsiteY440" fmla="*/ 5849257 h 6858000"/>
              <a:gd name="connsiteX441" fmla="*/ 4696 w 7467663"/>
              <a:gd name="connsiteY441" fmla="*/ 5697668 h 6858000"/>
              <a:gd name="connsiteX442" fmla="*/ 0 w 7467663"/>
              <a:gd name="connsiteY442" fmla="*/ 5689984 h 6858000"/>
              <a:gd name="connsiteX443" fmla="*/ 0 w 7467663"/>
              <a:gd name="connsiteY443" fmla="*/ 5513472 h 6858000"/>
              <a:gd name="connsiteX444" fmla="*/ 174101 w 7467663"/>
              <a:gd name="connsiteY444" fmla="*/ 5620277 h 6858000"/>
              <a:gd name="connsiteX445" fmla="*/ 891800 w 7467663"/>
              <a:gd name="connsiteY445" fmla="*/ 6036935 h 6858000"/>
              <a:gd name="connsiteX446" fmla="*/ 1072219 w 7467663"/>
              <a:gd name="connsiteY446" fmla="*/ 6169443 h 6858000"/>
              <a:gd name="connsiteX447" fmla="*/ 1074117 w 7467663"/>
              <a:gd name="connsiteY447" fmla="*/ 6170301 h 6858000"/>
              <a:gd name="connsiteX448" fmla="*/ 1083114 w 7467663"/>
              <a:gd name="connsiteY448" fmla="*/ 6174131 h 6858000"/>
              <a:gd name="connsiteX449" fmla="*/ 1543010 w 7467663"/>
              <a:gd name="connsiteY449" fmla="*/ 6191140 h 6858000"/>
              <a:gd name="connsiteX450" fmla="*/ 1551080 w 7467663"/>
              <a:gd name="connsiteY450" fmla="*/ 6195006 h 6858000"/>
              <a:gd name="connsiteX451" fmla="*/ 2345443 w 7467663"/>
              <a:gd name="connsiteY451" fmla="*/ 5549882 h 6858000"/>
              <a:gd name="connsiteX452" fmla="*/ 1721499 w 7467663"/>
              <a:gd name="connsiteY452" fmla="*/ 5599969 h 6858000"/>
              <a:gd name="connsiteX453" fmla="*/ 767716 w 7467663"/>
              <a:gd name="connsiteY453" fmla="*/ 5472768 h 6858000"/>
              <a:gd name="connsiteX454" fmla="*/ 722147 w 7467663"/>
              <a:gd name="connsiteY454" fmla="*/ 5393091 h 6858000"/>
              <a:gd name="connsiteX455" fmla="*/ 1485552 w 7467663"/>
              <a:gd name="connsiteY455" fmla="*/ 5313202 h 6858000"/>
              <a:gd name="connsiteX456" fmla="*/ 2143004 w 7467663"/>
              <a:gd name="connsiteY456" fmla="*/ 5402420 h 6858000"/>
              <a:gd name="connsiteX457" fmla="*/ 1933391 w 7467663"/>
              <a:gd name="connsiteY457" fmla="*/ 5156971 h 6858000"/>
              <a:gd name="connsiteX458" fmla="*/ 1827118 w 7467663"/>
              <a:gd name="connsiteY458" fmla="*/ 4968410 h 6858000"/>
              <a:gd name="connsiteX459" fmla="*/ 1837349 w 7467663"/>
              <a:gd name="connsiteY459" fmla="*/ 4956357 h 6858000"/>
              <a:gd name="connsiteX460" fmla="*/ 2162835 w 7467663"/>
              <a:gd name="connsiteY460" fmla="*/ 5187853 h 6858000"/>
              <a:gd name="connsiteX461" fmla="*/ 2257167 w 7467663"/>
              <a:gd name="connsiteY461" fmla="*/ 5462123 h 6858000"/>
              <a:gd name="connsiteX462" fmla="*/ 2261598 w 7467663"/>
              <a:gd name="connsiteY462" fmla="*/ 5467998 h 6858000"/>
              <a:gd name="connsiteX463" fmla="*/ 2437177 w 7467663"/>
              <a:gd name="connsiteY463" fmla="*/ 5479608 h 6858000"/>
              <a:gd name="connsiteX464" fmla="*/ 2445247 w 7467663"/>
              <a:gd name="connsiteY464" fmla="*/ 5483476 h 6858000"/>
              <a:gd name="connsiteX465" fmla="*/ 2743626 w 7467663"/>
              <a:gd name="connsiteY465" fmla="*/ 5304819 h 6858000"/>
              <a:gd name="connsiteX466" fmla="*/ 3048102 w 7467663"/>
              <a:gd name="connsiteY466" fmla="*/ 5150595 h 6858000"/>
              <a:gd name="connsiteX467" fmla="*/ 1799414 w 7467663"/>
              <a:gd name="connsiteY467" fmla="*/ 4694732 h 6858000"/>
              <a:gd name="connsiteX468" fmla="*/ 1771735 w 7467663"/>
              <a:gd name="connsiteY468" fmla="*/ 4619929 h 6858000"/>
              <a:gd name="connsiteX469" fmla="*/ 3104273 w 7467663"/>
              <a:gd name="connsiteY469" fmla="*/ 5076159 h 6858000"/>
              <a:gd name="connsiteX470" fmla="*/ 3113245 w 7467663"/>
              <a:gd name="connsiteY470" fmla="*/ 5090705 h 6858000"/>
              <a:gd name="connsiteX471" fmla="*/ 3126294 w 7467663"/>
              <a:gd name="connsiteY471" fmla="*/ 5114400 h 6858000"/>
              <a:gd name="connsiteX472" fmla="*/ 3937433 w 7467663"/>
              <a:gd name="connsiteY472" fmla="*/ 4830473 h 6858000"/>
              <a:gd name="connsiteX473" fmla="*/ 3590475 w 7467663"/>
              <a:gd name="connsiteY473" fmla="*/ 4597974 h 6858000"/>
              <a:gd name="connsiteX474" fmla="*/ 3100264 w 7467663"/>
              <a:gd name="connsiteY474" fmla="*/ 4579845 h 6858000"/>
              <a:gd name="connsiteX475" fmla="*/ 2183576 w 7467663"/>
              <a:gd name="connsiteY475" fmla="*/ 4227150 h 6858000"/>
              <a:gd name="connsiteX476" fmla="*/ 2151029 w 7467663"/>
              <a:gd name="connsiteY476" fmla="*/ 4146947 h 6858000"/>
              <a:gd name="connsiteX477" fmla="*/ 3563434 w 7467663"/>
              <a:gd name="connsiteY477" fmla="*/ 4469115 h 6858000"/>
              <a:gd name="connsiteX478" fmla="*/ 3177952 w 7467663"/>
              <a:gd name="connsiteY478" fmla="*/ 3657386 h 6858000"/>
              <a:gd name="connsiteX479" fmla="*/ 3189263 w 7467663"/>
              <a:gd name="connsiteY479" fmla="*/ 3625726 h 6858000"/>
              <a:gd name="connsiteX480" fmla="*/ 3560912 w 7467663"/>
              <a:gd name="connsiteY480" fmla="*/ 4079863 h 6858000"/>
              <a:gd name="connsiteX481" fmla="*/ 3626636 w 7467663"/>
              <a:gd name="connsiteY481" fmla="*/ 4512230 h 6858000"/>
              <a:gd name="connsiteX482" fmla="*/ 3653088 w 7467663"/>
              <a:gd name="connsiteY482" fmla="*/ 4521417 h 6858000"/>
              <a:gd name="connsiteX483" fmla="*/ 3988128 w 7467663"/>
              <a:gd name="connsiteY483" fmla="*/ 4817267 h 6858000"/>
              <a:gd name="connsiteX484" fmla="*/ 4830582 w 7467663"/>
              <a:gd name="connsiteY484" fmla="*/ 4676000 h 6858000"/>
              <a:gd name="connsiteX485" fmla="*/ 4830100 w 7467663"/>
              <a:gd name="connsiteY485" fmla="*/ 4675554 h 6858000"/>
              <a:gd name="connsiteX486" fmla="*/ 4036318 w 7467663"/>
              <a:gd name="connsiteY486" fmla="*/ 4147013 h 6858000"/>
              <a:gd name="connsiteX487" fmla="*/ 3432098 w 7467663"/>
              <a:gd name="connsiteY487" fmla="*/ 3537312 h 6858000"/>
              <a:gd name="connsiteX488" fmla="*/ 3446761 w 7467663"/>
              <a:gd name="connsiteY488" fmla="*/ 3461278 h 6858000"/>
              <a:gd name="connsiteX489" fmla="*/ 4419733 w 7467663"/>
              <a:gd name="connsiteY489" fmla="*/ 3963555 h 6858000"/>
              <a:gd name="connsiteX490" fmla="*/ 4781371 w 7467663"/>
              <a:gd name="connsiteY490" fmla="*/ 4458604 h 6858000"/>
              <a:gd name="connsiteX491" fmla="*/ 4780440 w 7467663"/>
              <a:gd name="connsiteY491" fmla="*/ 4470290 h 6858000"/>
              <a:gd name="connsiteX492" fmla="*/ 4898954 w 7467663"/>
              <a:gd name="connsiteY492" fmla="*/ 4662092 h 6858000"/>
              <a:gd name="connsiteX493" fmla="*/ 4900699 w 7467663"/>
              <a:gd name="connsiteY493" fmla="*/ 4670867 h 6858000"/>
              <a:gd name="connsiteX494" fmla="*/ 5714511 w 7467663"/>
              <a:gd name="connsiteY494" fmla="*/ 4663483 h 6858000"/>
              <a:gd name="connsiteX495" fmla="*/ 5464793 w 7467663"/>
              <a:gd name="connsiteY495" fmla="*/ 4393556 h 6858000"/>
              <a:gd name="connsiteX496" fmla="*/ 5461897 w 7467663"/>
              <a:gd name="connsiteY496" fmla="*/ 4390879 h 6858000"/>
              <a:gd name="connsiteX497" fmla="*/ 4294126 w 7467663"/>
              <a:gd name="connsiteY497" fmla="*/ 3303048 h 6858000"/>
              <a:gd name="connsiteX498" fmla="*/ 4305321 w 7467663"/>
              <a:gd name="connsiteY498" fmla="*/ 3256953 h 6858000"/>
              <a:gd name="connsiteX499" fmla="*/ 4949299 w 7467663"/>
              <a:gd name="connsiteY499" fmla="*/ 3766336 h 6858000"/>
              <a:gd name="connsiteX500" fmla="*/ 5291452 w 7467663"/>
              <a:gd name="connsiteY500" fmla="*/ 4076801 h 6858000"/>
              <a:gd name="connsiteX501" fmla="*/ 5434998 w 7467663"/>
              <a:gd name="connsiteY501" fmla="*/ 4254100 h 6858000"/>
              <a:gd name="connsiteX502" fmla="*/ 5351015 w 7467663"/>
              <a:gd name="connsiteY502" fmla="*/ 3760989 h 6858000"/>
              <a:gd name="connsiteX503" fmla="*/ 5413780 w 7467663"/>
              <a:gd name="connsiteY503" fmla="*/ 2966265 h 6858000"/>
              <a:gd name="connsiteX504" fmla="*/ 5425627 w 7467663"/>
              <a:gd name="connsiteY504" fmla="*/ 2954192 h 6858000"/>
              <a:gd name="connsiteX505" fmla="*/ 6604735 w 7467663"/>
              <a:gd name="connsiteY505" fmla="*/ 2041381 h 6858000"/>
              <a:gd name="connsiteX506" fmla="*/ 7204487 w 7467663"/>
              <a:gd name="connsiteY506" fmla="*/ 2742112 h 6858000"/>
              <a:gd name="connsiteX507" fmla="*/ 7131592 w 7467663"/>
              <a:gd name="connsiteY507" fmla="*/ 2672096 h 6858000"/>
              <a:gd name="connsiteX508" fmla="*/ 6996344 w 7467663"/>
              <a:gd name="connsiteY508" fmla="*/ 2518310 h 6858000"/>
              <a:gd name="connsiteX509" fmla="*/ 6735495 w 7467663"/>
              <a:gd name="connsiteY509" fmla="*/ 2196890 h 6858000"/>
              <a:gd name="connsiteX510" fmla="*/ 6721901 w 7467663"/>
              <a:gd name="connsiteY510" fmla="*/ 2179274 h 6858000"/>
              <a:gd name="connsiteX511" fmla="*/ 6604735 w 7467663"/>
              <a:gd name="connsiteY511" fmla="*/ 2041381 h 6858000"/>
              <a:gd name="connsiteX512" fmla="*/ 6591670 w 7467663"/>
              <a:gd name="connsiteY512" fmla="*/ 1988277 h 6858000"/>
              <a:gd name="connsiteX513" fmla="*/ 6747349 w 7467663"/>
              <a:gd name="connsiteY513" fmla="*/ 2160069 h 6858000"/>
              <a:gd name="connsiteX514" fmla="*/ 6760943 w 7467663"/>
              <a:gd name="connsiteY514" fmla="*/ 2177686 h 6858000"/>
              <a:gd name="connsiteX515" fmla="*/ 7021065 w 7467663"/>
              <a:gd name="connsiteY515" fmla="*/ 2498102 h 6858000"/>
              <a:gd name="connsiteX516" fmla="*/ 7155223 w 7467663"/>
              <a:gd name="connsiteY516" fmla="*/ 2650386 h 6858000"/>
              <a:gd name="connsiteX517" fmla="*/ 7203167 w 7467663"/>
              <a:gd name="connsiteY517" fmla="*/ 2697288 h 6858000"/>
              <a:gd name="connsiteX518" fmla="*/ 6937703 w 7467663"/>
              <a:gd name="connsiteY518" fmla="*/ 2321981 h 6858000"/>
              <a:gd name="connsiteX519" fmla="*/ 6591670 w 7467663"/>
              <a:gd name="connsiteY519" fmla="*/ 1988277 h 6858000"/>
              <a:gd name="connsiteX520" fmla="*/ 5798671 w 7467663"/>
              <a:gd name="connsiteY520" fmla="*/ 1981601 h 6858000"/>
              <a:gd name="connsiteX521" fmla="*/ 5754709 w 7467663"/>
              <a:gd name="connsiteY521" fmla="*/ 2071454 h 6858000"/>
              <a:gd name="connsiteX522" fmla="*/ 5763044 w 7467663"/>
              <a:gd name="connsiteY522" fmla="*/ 2842206 h 6858000"/>
              <a:gd name="connsiteX523" fmla="*/ 5764974 w 7467663"/>
              <a:gd name="connsiteY523" fmla="*/ 2799609 h 6858000"/>
              <a:gd name="connsiteX524" fmla="*/ 5767665 w 7467663"/>
              <a:gd name="connsiteY524" fmla="*/ 2666409 h 6858000"/>
              <a:gd name="connsiteX525" fmla="*/ 5763055 w 7467663"/>
              <a:gd name="connsiteY525" fmla="*/ 2579705 h 6858000"/>
              <a:gd name="connsiteX526" fmla="*/ 5758079 w 7467663"/>
              <a:gd name="connsiteY526" fmla="*/ 2492508 h 6858000"/>
              <a:gd name="connsiteX527" fmla="*/ 5779325 w 7467663"/>
              <a:gd name="connsiteY527" fmla="*/ 2197069 h 6858000"/>
              <a:gd name="connsiteX528" fmla="*/ 5798671 w 7467663"/>
              <a:gd name="connsiteY528" fmla="*/ 1981601 h 6858000"/>
              <a:gd name="connsiteX529" fmla="*/ 5829202 w 7467663"/>
              <a:gd name="connsiteY529" fmla="*/ 1971679 h 6858000"/>
              <a:gd name="connsiteX530" fmla="*/ 5809558 w 7467663"/>
              <a:gd name="connsiteY530" fmla="*/ 2198043 h 6858000"/>
              <a:gd name="connsiteX531" fmla="*/ 5788653 w 7467663"/>
              <a:gd name="connsiteY531" fmla="*/ 2489430 h 6858000"/>
              <a:gd name="connsiteX532" fmla="*/ 5793439 w 7467663"/>
              <a:gd name="connsiteY532" fmla="*/ 2575235 h 6858000"/>
              <a:gd name="connsiteX533" fmla="*/ 5796837 w 7467663"/>
              <a:gd name="connsiteY533" fmla="*/ 2637633 h 6858000"/>
              <a:gd name="connsiteX534" fmla="*/ 5818614 w 7467663"/>
              <a:gd name="connsiteY534" fmla="*/ 2473055 h 6858000"/>
              <a:gd name="connsiteX535" fmla="*/ 5829202 w 7467663"/>
              <a:gd name="connsiteY535" fmla="*/ 1971679 h 6858000"/>
              <a:gd name="connsiteX536" fmla="*/ 5911389 w 7467663"/>
              <a:gd name="connsiteY536" fmla="*/ 1898371 h 6858000"/>
              <a:gd name="connsiteX537" fmla="*/ 6237627 w 7467663"/>
              <a:gd name="connsiteY537" fmla="*/ 2231921 h 6858000"/>
              <a:gd name="connsiteX538" fmla="*/ 5911389 w 7467663"/>
              <a:gd name="connsiteY538" fmla="*/ 1898371 h 6858000"/>
              <a:gd name="connsiteX539" fmla="*/ 6944437 w 7467663"/>
              <a:gd name="connsiteY539" fmla="*/ 1575402 h 6858000"/>
              <a:gd name="connsiteX540" fmla="*/ 6304730 w 7467663"/>
              <a:gd name="connsiteY540" fmla="*/ 1766654 h 6858000"/>
              <a:gd name="connsiteX541" fmla="*/ 6944437 w 7467663"/>
              <a:gd name="connsiteY541" fmla="*/ 1575402 h 6858000"/>
              <a:gd name="connsiteX542" fmla="*/ 7019523 w 7467663"/>
              <a:gd name="connsiteY542" fmla="*/ 1519450 h 6858000"/>
              <a:gd name="connsiteX543" fmla="*/ 6298091 w 7467663"/>
              <a:gd name="connsiteY543" fmla="*/ 1737122 h 6858000"/>
              <a:gd name="connsiteX544" fmla="*/ 7019523 w 7467663"/>
              <a:gd name="connsiteY544" fmla="*/ 1519450 h 6858000"/>
              <a:gd name="connsiteX545" fmla="*/ 2399523 w 7467663"/>
              <a:gd name="connsiteY545" fmla="*/ 1428234 h 6858000"/>
              <a:gd name="connsiteX546" fmla="*/ 2224982 w 7467663"/>
              <a:gd name="connsiteY546" fmla="*/ 1826201 h 6858000"/>
              <a:gd name="connsiteX547" fmla="*/ 2096099 w 7467663"/>
              <a:gd name="connsiteY547" fmla="*/ 2345900 h 6858000"/>
              <a:gd name="connsiteX548" fmla="*/ 2283317 w 7467663"/>
              <a:gd name="connsiteY548" fmla="*/ 1796925 h 6858000"/>
              <a:gd name="connsiteX549" fmla="*/ 2399523 w 7467663"/>
              <a:gd name="connsiteY549" fmla="*/ 1428234 h 6858000"/>
              <a:gd name="connsiteX550" fmla="*/ 2448558 w 7467663"/>
              <a:gd name="connsiteY550" fmla="*/ 1373435 h 6858000"/>
              <a:gd name="connsiteX551" fmla="*/ 2312521 w 7467663"/>
              <a:gd name="connsiteY551" fmla="*/ 1806140 h 6858000"/>
              <a:gd name="connsiteX552" fmla="*/ 2127533 w 7467663"/>
              <a:gd name="connsiteY552" fmla="*/ 2348380 h 6858000"/>
              <a:gd name="connsiteX553" fmla="*/ 2358080 w 7467663"/>
              <a:gd name="connsiteY553" fmla="*/ 1866134 h 6858000"/>
              <a:gd name="connsiteX554" fmla="*/ 2407436 w 7467663"/>
              <a:gd name="connsiteY554" fmla="*/ 1651070 h 6858000"/>
              <a:gd name="connsiteX555" fmla="*/ 2448558 w 7467663"/>
              <a:gd name="connsiteY555" fmla="*/ 1373435 h 6858000"/>
              <a:gd name="connsiteX556" fmla="*/ 278707 w 7467663"/>
              <a:gd name="connsiteY556" fmla="*/ 1352270 h 6858000"/>
              <a:gd name="connsiteX557" fmla="*/ 321570 w 7467663"/>
              <a:gd name="connsiteY557" fmla="*/ 1861610 h 6858000"/>
              <a:gd name="connsiteX558" fmla="*/ 294281 w 7467663"/>
              <a:gd name="connsiteY558" fmla="*/ 1440658 h 6858000"/>
              <a:gd name="connsiteX559" fmla="*/ 278707 w 7467663"/>
              <a:gd name="connsiteY559" fmla="*/ 1352270 h 6858000"/>
              <a:gd name="connsiteX560" fmla="*/ 1423821 w 7467663"/>
              <a:gd name="connsiteY560" fmla="*/ 1351958 h 6858000"/>
              <a:gd name="connsiteX561" fmla="*/ 1638521 w 7467663"/>
              <a:gd name="connsiteY561" fmla="*/ 1908470 h 6858000"/>
              <a:gd name="connsiteX562" fmla="*/ 1754199 w 7467663"/>
              <a:gd name="connsiteY562" fmla="*/ 2149284 h 6858000"/>
              <a:gd name="connsiteX563" fmla="*/ 1908359 w 7467663"/>
              <a:gd name="connsiteY563" fmla="*/ 2364988 h 6858000"/>
              <a:gd name="connsiteX564" fmla="*/ 1647661 w 7467663"/>
              <a:gd name="connsiteY564" fmla="*/ 1825945 h 6858000"/>
              <a:gd name="connsiteX565" fmla="*/ 1423821 w 7467663"/>
              <a:gd name="connsiteY565" fmla="*/ 1351958 h 6858000"/>
              <a:gd name="connsiteX566" fmla="*/ 1431890 w 7467663"/>
              <a:gd name="connsiteY566" fmla="*/ 1306475 h 6858000"/>
              <a:gd name="connsiteX567" fmla="*/ 1507597 w 7467663"/>
              <a:gd name="connsiteY567" fmla="*/ 1446132 h 6858000"/>
              <a:gd name="connsiteX568" fmla="*/ 1674586 w 7467663"/>
              <a:gd name="connsiteY568" fmla="*/ 1813832 h 6858000"/>
              <a:gd name="connsiteX569" fmla="*/ 1815950 w 7467663"/>
              <a:gd name="connsiteY569" fmla="*/ 2128564 h 6858000"/>
              <a:gd name="connsiteX570" fmla="*/ 1984242 w 7467663"/>
              <a:gd name="connsiteY570" fmla="*/ 2430829 h 6858000"/>
              <a:gd name="connsiteX571" fmla="*/ 2014023 w 7467663"/>
              <a:gd name="connsiteY571" fmla="*/ 2450995 h 6858000"/>
              <a:gd name="connsiteX572" fmla="*/ 1747337 w 7467663"/>
              <a:gd name="connsiteY572" fmla="*/ 1855264 h 6858000"/>
              <a:gd name="connsiteX573" fmla="*/ 1533749 w 7467663"/>
              <a:gd name="connsiteY573" fmla="*/ 1478656 h 6858000"/>
              <a:gd name="connsiteX574" fmla="*/ 1431890 w 7467663"/>
              <a:gd name="connsiteY574" fmla="*/ 1306475 h 6858000"/>
              <a:gd name="connsiteX575" fmla="*/ 5052692 w 7467663"/>
              <a:gd name="connsiteY575" fmla="*/ 1292994 h 6858000"/>
              <a:gd name="connsiteX576" fmla="*/ 5200661 w 7467663"/>
              <a:gd name="connsiteY576" fmla="*/ 1635186 h 6858000"/>
              <a:gd name="connsiteX577" fmla="*/ 5297138 w 7467663"/>
              <a:gd name="connsiteY577" fmla="*/ 1906351 h 6858000"/>
              <a:gd name="connsiteX578" fmla="*/ 5052692 w 7467663"/>
              <a:gd name="connsiteY578" fmla="*/ 1292994 h 6858000"/>
              <a:gd name="connsiteX579" fmla="*/ 5009948 w 7467663"/>
              <a:gd name="connsiteY579" fmla="*/ 1273619 h 6858000"/>
              <a:gd name="connsiteX580" fmla="*/ 5121777 w 7467663"/>
              <a:gd name="connsiteY580" fmla="*/ 1654213 h 6858000"/>
              <a:gd name="connsiteX581" fmla="*/ 5293545 w 7467663"/>
              <a:gd name="connsiteY581" fmla="*/ 2072247 h 6858000"/>
              <a:gd name="connsiteX582" fmla="*/ 5294042 w 7467663"/>
              <a:gd name="connsiteY582" fmla="*/ 2065019 h 6858000"/>
              <a:gd name="connsiteX583" fmla="*/ 5171936 w 7467663"/>
              <a:gd name="connsiteY583" fmla="*/ 1647613 h 6858000"/>
              <a:gd name="connsiteX584" fmla="*/ 5009948 w 7467663"/>
              <a:gd name="connsiteY584" fmla="*/ 1273619 h 6858000"/>
              <a:gd name="connsiteX585" fmla="*/ 655236 w 7467663"/>
              <a:gd name="connsiteY585" fmla="*/ 1268632 h 6858000"/>
              <a:gd name="connsiteX586" fmla="*/ 839521 w 7467663"/>
              <a:gd name="connsiteY586" fmla="*/ 1685315 h 6858000"/>
              <a:gd name="connsiteX587" fmla="*/ 1109416 w 7467663"/>
              <a:gd name="connsiteY587" fmla="*/ 2061663 h 6858000"/>
              <a:gd name="connsiteX588" fmla="*/ 1298300 w 7467663"/>
              <a:gd name="connsiteY588" fmla="*/ 2247742 h 6858000"/>
              <a:gd name="connsiteX589" fmla="*/ 1125871 w 7467663"/>
              <a:gd name="connsiteY589" fmla="*/ 1989513 h 6858000"/>
              <a:gd name="connsiteX590" fmla="*/ 981574 w 7467663"/>
              <a:gd name="connsiteY590" fmla="*/ 1783157 h 6858000"/>
              <a:gd name="connsiteX591" fmla="*/ 922198 w 7467663"/>
              <a:gd name="connsiteY591" fmla="*/ 1677437 h 6858000"/>
              <a:gd name="connsiteX592" fmla="*/ 869293 w 7467663"/>
              <a:gd name="connsiteY592" fmla="*/ 1583214 h 6858000"/>
              <a:gd name="connsiteX593" fmla="*/ 751431 w 7467663"/>
              <a:gd name="connsiteY593" fmla="*/ 1405731 h 6858000"/>
              <a:gd name="connsiteX594" fmla="*/ 655236 w 7467663"/>
              <a:gd name="connsiteY594" fmla="*/ 1268632 h 6858000"/>
              <a:gd name="connsiteX595" fmla="*/ 6516292 w 7467663"/>
              <a:gd name="connsiteY595" fmla="*/ 1263064 h 6858000"/>
              <a:gd name="connsiteX596" fmla="*/ 5736320 w 7467663"/>
              <a:gd name="connsiteY596" fmla="*/ 1501803 h 6858000"/>
              <a:gd name="connsiteX597" fmla="*/ 6516292 w 7467663"/>
              <a:gd name="connsiteY597" fmla="*/ 1263064 h 6858000"/>
              <a:gd name="connsiteX598" fmla="*/ 291466 w 7467663"/>
              <a:gd name="connsiteY598" fmla="*/ 1250369 h 6858000"/>
              <a:gd name="connsiteX599" fmla="*/ 323180 w 7467663"/>
              <a:gd name="connsiteY599" fmla="*/ 1435283 h 6858000"/>
              <a:gd name="connsiteX600" fmla="*/ 349381 w 7467663"/>
              <a:gd name="connsiteY600" fmla="*/ 1875041 h 6858000"/>
              <a:gd name="connsiteX601" fmla="*/ 374363 w 7467663"/>
              <a:gd name="connsiteY601" fmla="*/ 1506494 h 6858000"/>
              <a:gd name="connsiteX602" fmla="*/ 302168 w 7467663"/>
              <a:gd name="connsiteY602" fmla="*/ 1274495 h 6858000"/>
              <a:gd name="connsiteX603" fmla="*/ 291466 w 7467663"/>
              <a:gd name="connsiteY603" fmla="*/ 1250369 h 6858000"/>
              <a:gd name="connsiteX604" fmla="*/ 678222 w 7467663"/>
              <a:gd name="connsiteY604" fmla="*/ 1248670 h 6858000"/>
              <a:gd name="connsiteX605" fmla="*/ 775536 w 7467663"/>
              <a:gd name="connsiteY605" fmla="*/ 1388015 h 6858000"/>
              <a:gd name="connsiteX606" fmla="*/ 894529 w 7467663"/>
              <a:gd name="connsiteY606" fmla="*/ 1567739 h 6858000"/>
              <a:gd name="connsiteX607" fmla="*/ 948000 w 7467663"/>
              <a:gd name="connsiteY607" fmla="*/ 1663088 h 6858000"/>
              <a:gd name="connsiteX608" fmla="*/ 1006812 w 7467663"/>
              <a:gd name="connsiteY608" fmla="*/ 1767683 h 6858000"/>
              <a:gd name="connsiteX609" fmla="*/ 1149133 w 7467663"/>
              <a:gd name="connsiteY609" fmla="*/ 1971513 h 6858000"/>
              <a:gd name="connsiteX610" fmla="*/ 1333952 w 7467663"/>
              <a:gd name="connsiteY610" fmla="*/ 2251620 h 6858000"/>
              <a:gd name="connsiteX611" fmla="*/ 1337329 w 7467663"/>
              <a:gd name="connsiteY611" fmla="*/ 2258350 h 6858000"/>
              <a:gd name="connsiteX612" fmla="*/ 1014726 w 7467663"/>
              <a:gd name="connsiteY612" fmla="*/ 1615556 h 6858000"/>
              <a:gd name="connsiteX613" fmla="*/ 678222 w 7467663"/>
              <a:gd name="connsiteY613" fmla="*/ 1248670 h 6858000"/>
              <a:gd name="connsiteX614" fmla="*/ 6691602 w 7467663"/>
              <a:gd name="connsiteY614" fmla="*/ 1140573 h 6858000"/>
              <a:gd name="connsiteX615" fmla="*/ 6571100 w 7467663"/>
              <a:gd name="connsiteY615" fmla="*/ 1183662 h 6858000"/>
              <a:gd name="connsiteX616" fmla="*/ 6241687 w 7467663"/>
              <a:gd name="connsiteY616" fmla="*/ 1257600 h 6858000"/>
              <a:gd name="connsiteX617" fmla="*/ 5693009 w 7467663"/>
              <a:gd name="connsiteY617" fmla="*/ 1478256 h 6858000"/>
              <a:gd name="connsiteX618" fmla="*/ 6548420 w 7467663"/>
              <a:gd name="connsiteY618" fmla="*/ 1214599 h 6858000"/>
              <a:gd name="connsiteX619" fmla="*/ 6605473 w 7467663"/>
              <a:gd name="connsiteY619" fmla="*/ 1184686 h 6858000"/>
              <a:gd name="connsiteX620" fmla="*/ 6691602 w 7467663"/>
              <a:gd name="connsiteY620" fmla="*/ 1140573 h 6858000"/>
              <a:gd name="connsiteX621" fmla="*/ 4002475 w 7467663"/>
              <a:gd name="connsiteY621" fmla="*/ 1037802 h 6858000"/>
              <a:gd name="connsiteX622" fmla="*/ 4000324 w 7467663"/>
              <a:gd name="connsiteY622" fmla="*/ 1039362 h 6858000"/>
              <a:gd name="connsiteX623" fmla="*/ 4002862 w 7467663"/>
              <a:gd name="connsiteY623" fmla="*/ 1042866 h 6858000"/>
              <a:gd name="connsiteX624" fmla="*/ 4002475 w 7467663"/>
              <a:gd name="connsiteY624" fmla="*/ 1037802 h 6858000"/>
              <a:gd name="connsiteX625" fmla="*/ 506322 w 7467663"/>
              <a:gd name="connsiteY625" fmla="*/ 1020997 h 6858000"/>
              <a:gd name="connsiteX626" fmla="*/ 533068 w 7467663"/>
              <a:gd name="connsiteY626" fmla="*/ 1029409 h 6858000"/>
              <a:gd name="connsiteX627" fmla="*/ 1232525 w 7467663"/>
              <a:gd name="connsiteY627" fmla="*/ 1804675 h 6858000"/>
              <a:gd name="connsiteX628" fmla="*/ 1388858 w 7467663"/>
              <a:gd name="connsiteY628" fmla="*/ 2368011 h 6858000"/>
              <a:gd name="connsiteX629" fmla="*/ 1384098 w 7467663"/>
              <a:gd name="connsiteY629" fmla="*/ 2378125 h 6858000"/>
              <a:gd name="connsiteX630" fmla="*/ 1425393 w 7467663"/>
              <a:gd name="connsiteY630" fmla="*/ 2589124 h 6858000"/>
              <a:gd name="connsiteX631" fmla="*/ 1424001 w 7467663"/>
              <a:gd name="connsiteY631" fmla="*/ 2597541 h 6858000"/>
              <a:gd name="connsiteX632" fmla="*/ 2152729 w 7467663"/>
              <a:gd name="connsiteY632" fmla="*/ 2864487 h 6858000"/>
              <a:gd name="connsiteX633" fmla="*/ 2020609 w 7467663"/>
              <a:gd name="connsiteY633" fmla="*/ 2539671 h 6858000"/>
              <a:gd name="connsiteX634" fmla="*/ 2018920 w 7467663"/>
              <a:gd name="connsiteY634" fmla="*/ 2536309 h 6858000"/>
              <a:gd name="connsiteX635" fmla="*/ 1342441 w 7467663"/>
              <a:gd name="connsiteY635" fmla="*/ 1173017 h 6858000"/>
              <a:gd name="connsiteX636" fmla="*/ 1367925 w 7467663"/>
              <a:gd name="connsiteY636" fmla="*/ 1135648 h 6858000"/>
              <a:gd name="connsiteX637" fmla="*/ 1771401 w 7467663"/>
              <a:gd name="connsiteY637" fmla="*/ 1806673 h 6858000"/>
              <a:gd name="connsiteX638" fmla="*/ 1972385 w 7467663"/>
              <a:gd name="connsiteY638" fmla="*/ 2198735 h 6858000"/>
              <a:gd name="connsiteX639" fmla="*/ 2040892 w 7467663"/>
              <a:gd name="connsiteY639" fmla="*/ 2405205 h 6858000"/>
              <a:gd name="connsiteX640" fmla="*/ 2131689 w 7467663"/>
              <a:gd name="connsiteY640" fmla="*/ 1936926 h 6858000"/>
              <a:gd name="connsiteX641" fmla="*/ 2454820 w 7467663"/>
              <a:gd name="connsiteY641" fmla="*/ 1248808 h 6858000"/>
              <a:gd name="connsiteX642" fmla="*/ 2492512 w 7467663"/>
              <a:gd name="connsiteY642" fmla="*/ 1302920 h 6858000"/>
              <a:gd name="connsiteX643" fmla="*/ 2081216 w 7467663"/>
              <a:gd name="connsiteY643" fmla="*/ 2527513 h 6858000"/>
              <a:gd name="connsiteX644" fmla="*/ 2081211 w 7467663"/>
              <a:gd name="connsiteY644" fmla="*/ 2528916 h 6858000"/>
              <a:gd name="connsiteX645" fmla="*/ 2199067 w 7467663"/>
              <a:gd name="connsiteY645" fmla="*/ 2884061 h 6858000"/>
              <a:gd name="connsiteX646" fmla="*/ 3192586 w 7467663"/>
              <a:gd name="connsiteY646" fmla="*/ 3411496 h 6858000"/>
              <a:gd name="connsiteX647" fmla="*/ 3182620 w 7467663"/>
              <a:gd name="connsiteY647" fmla="*/ 3483279 h 6858000"/>
              <a:gd name="connsiteX648" fmla="*/ 2435119 w 7467663"/>
              <a:gd name="connsiteY648" fmla="*/ 3080173 h 6858000"/>
              <a:gd name="connsiteX649" fmla="*/ 2410152 w 7467663"/>
              <a:gd name="connsiteY649" fmla="*/ 3063751 h 6858000"/>
              <a:gd name="connsiteX650" fmla="*/ 2408099 w 7467663"/>
              <a:gd name="connsiteY650" fmla="*/ 3064403 h 6858000"/>
              <a:gd name="connsiteX651" fmla="*/ 2407218 w 7467663"/>
              <a:gd name="connsiteY651" fmla="*/ 3070324 h 6858000"/>
              <a:gd name="connsiteX652" fmla="*/ 2380138 w 7467663"/>
              <a:gd name="connsiteY652" fmla="*/ 3099341 h 6858000"/>
              <a:gd name="connsiteX653" fmla="*/ 1765923 w 7467663"/>
              <a:gd name="connsiteY653" fmla="*/ 3581043 h 6858000"/>
              <a:gd name="connsiteX654" fmla="*/ 1702258 w 7467663"/>
              <a:gd name="connsiteY654" fmla="*/ 3612286 h 6858000"/>
              <a:gd name="connsiteX655" fmla="*/ 1538370 w 7467663"/>
              <a:gd name="connsiteY655" fmla="*/ 3811804 h 6858000"/>
              <a:gd name="connsiteX656" fmla="*/ 542867 w 7467663"/>
              <a:gd name="connsiteY656" fmla="*/ 4944092 h 6858000"/>
              <a:gd name="connsiteX657" fmla="*/ 515800 w 7467663"/>
              <a:gd name="connsiteY657" fmla="*/ 4862180 h 6858000"/>
              <a:gd name="connsiteX658" fmla="*/ 909145 w 7467663"/>
              <a:gd name="connsiteY658" fmla="*/ 4199225 h 6858000"/>
              <a:gd name="connsiteX659" fmla="*/ 1214067 w 7467663"/>
              <a:gd name="connsiteY659" fmla="*/ 3908561 h 6858000"/>
              <a:gd name="connsiteX660" fmla="*/ 640967 w 7467663"/>
              <a:gd name="connsiteY660" fmla="*/ 4105601 h 6858000"/>
              <a:gd name="connsiteX661" fmla="*/ 112563 w 7467663"/>
              <a:gd name="connsiteY661" fmla="*/ 4396952 h 6858000"/>
              <a:gd name="connsiteX662" fmla="*/ 0 w 7467663"/>
              <a:gd name="connsiteY662" fmla="*/ 4466006 h 6858000"/>
              <a:gd name="connsiteX663" fmla="*/ 0 w 7467663"/>
              <a:gd name="connsiteY663" fmla="*/ 4233763 h 6858000"/>
              <a:gd name="connsiteX664" fmla="*/ 36881 w 7467663"/>
              <a:gd name="connsiteY664" fmla="*/ 4200118 h 6858000"/>
              <a:gd name="connsiteX665" fmla="*/ 910534 w 7467663"/>
              <a:gd name="connsiteY665" fmla="*/ 3629753 h 6858000"/>
              <a:gd name="connsiteX666" fmla="*/ 1578717 w 7467663"/>
              <a:gd name="connsiteY666" fmla="*/ 3575982 h 6858000"/>
              <a:gd name="connsiteX667" fmla="*/ 2338780 w 7467663"/>
              <a:gd name="connsiteY667" fmla="*/ 3033725 h 6858000"/>
              <a:gd name="connsiteX668" fmla="*/ 1807991 w 7467663"/>
              <a:gd name="connsiteY668" fmla="*/ 2807184 h 6858000"/>
              <a:gd name="connsiteX669" fmla="*/ 1416358 w 7467663"/>
              <a:gd name="connsiteY669" fmla="*/ 3112571 h 6858000"/>
              <a:gd name="connsiteX670" fmla="*/ 939066 w 7467663"/>
              <a:gd name="connsiteY670" fmla="*/ 3378798 h 6858000"/>
              <a:gd name="connsiteX671" fmla="*/ 115099 w 7467663"/>
              <a:gd name="connsiteY671" fmla="*/ 3607650 h 6858000"/>
              <a:gd name="connsiteX672" fmla="*/ 97284 w 7467663"/>
              <a:gd name="connsiteY672" fmla="*/ 3520393 h 6858000"/>
              <a:gd name="connsiteX673" fmla="*/ 922050 w 7467663"/>
              <a:gd name="connsiteY673" fmla="*/ 3074867 h 6858000"/>
              <a:gd name="connsiteX674" fmla="*/ 1405265 w 7467663"/>
              <a:gd name="connsiteY674" fmla="*/ 3016319 h 6858000"/>
              <a:gd name="connsiteX675" fmla="*/ 1407512 w 7467663"/>
              <a:gd name="connsiteY675" fmla="*/ 3018001 h 6858000"/>
              <a:gd name="connsiteX676" fmla="*/ 1726266 w 7467663"/>
              <a:gd name="connsiteY676" fmla="*/ 2777274 h 6858000"/>
              <a:gd name="connsiteX677" fmla="*/ 625390 w 7467663"/>
              <a:gd name="connsiteY677" fmla="*/ 2514541 h 6858000"/>
              <a:gd name="connsiteX678" fmla="*/ 619799 w 7467663"/>
              <a:gd name="connsiteY678" fmla="*/ 2527180 h 6858000"/>
              <a:gd name="connsiteX679" fmla="*/ 310030 w 7467663"/>
              <a:gd name="connsiteY679" fmla="*/ 2771818 h 6858000"/>
              <a:gd name="connsiteX680" fmla="*/ 173877 w 7467663"/>
              <a:gd name="connsiteY680" fmla="*/ 2937056 h 6858000"/>
              <a:gd name="connsiteX681" fmla="*/ 77889 w 7467663"/>
              <a:gd name="connsiteY681" fmla="*/ 3138440 h 6858000"/>
              <a:gd name="connsiteX682" fmla="*/ 0 w 7467663"/>
              <a:gd name="connsiteY682" fmla="*/ 3271395 h 6858000"/>
              <a:gd name="connsiteX683" fmla="*/ 0 w 7467663"/>
              <a:gd name="connsiteY683" fmla="*/ 3153002 h 6858000"/>
              <a:gd name="connsiteX684" fmla="*/ 2386 w 7467663"/>
              <a:gd name="connsiteY684" fmla="*/ 3149203 h 6858000"/>
              <a:gd name="connsiteX685" fmla="*/ 89753 w 7467663"/>
              <a:gd name="connsiteY685" fmla="*/ 2987702 h 6858000"/>
              <a:gd name="connsiteX686" fmla="*/ 76869 w 7467663"/>
              <a:gd name="connsiteY686" fmla="*/ 3005404 h 6858000"/>
              <a:gd name="connsiteX687" fmla="*/ 32049 w 7467663"/>
              <a:gd name="connsiteY687" fmla="*/ 3065814 h 6858000"/>
              <a:gd name="connsiteX688" fmla="*/ 0 w 7467663"/>
              <a:gd name="connsiteY688" fmla="*/ 3108744 h 6858000"/>
              <a:gd name="connsiteX689" fmla="*/ 0 w 7467663"/>
              <a:gd name="connsiteY689" fmla="*/ 3058059 h 6858000"/>
              <a:gd name="connsiteX690" fmla="*/ 7610 w 7467663"/>
              <a:gd name="connsiteY690" fmla="*/ 3047889 h 6858000"/>
              <a:gd name="connsiteX691" fmla="*/ 52419 w 7467663"/>
              <a:gd name="connsiteY691" fmla="*/ 2987479 h 6858000"/>
              <a:gd name="connsiteX692" fmla="*/ 59142 w 7467663"/>
              <a:gd name="connsiteY692" fmla="*/ 2978488 h 6858000"/>
              <a:gd name="connsiteX693" fmla="*/ 0 w 7467663"/>
              <a:gd name="connsiteY693" fmla="*/ 3015334 h 6858000"/>
              <a:gd name="connsiteX694" fmla="*/ 0 w 7467663"/>
              <a:gd name="connsiteY694" fmla="*/ 2914286 h 6858000"/>
              <a:gd name="connsiteX695" fmla="*/ 36383 w 7467663"/>
              <a:gd name="connsiteY695" fmla="*/ 2901128 h 6858000"/>
              <a:gd name="connsiteX696" fmla="*/ 156329 w 7467663"/>
              <a:gd name="connsiteY696" fmla="*/ 2840533 h 6858000"/>
              <a:gd name="connsiteX697" fmla="*/ 358355 w 7467663"/>
              <a:gd name="connsiteY697" fmla="*/ 2620471 h 6858000"/>
              <a:gd name="connsiteX698" fmla="*/ 510577 w 7467663"/>
              <a:gd name="connsiteY698" fmla="*/ 2501244 h 6858000"/>
              <a:gd name="connsiteX699" fmla="*/ 211967 w 7467663"/>
              <a:gd name="connsiteY699" fmla="*/ 2479171 h 6858000"/>
              <a:gd name="connsiteX700" fmla="*/ 0 w 7467663"/>
              <a:gd name="connsiteY700" fmla="*/ 2476398 h 6858000"/>
              <a:gd name="connsiteX701" fmla="*/ 0 w 7467663"/>
              <a:gd name="connsiteY701" fmla="*/ 2389189 h 6858000"/>
              <a:gd name="connsiteX702" fmla="*/ 103062 w 7467663"/>
              <a:gd name="connsiteY702" fmla="*/ 2389518 h 6858000"/>
              <a:gd name="connsiteX703" fmla="*/ 510734 w 7467663"/>
              <a:gd name="connsiteY703" fmla="*/ 2416201 h 6858000"/>
              <a:gd name="connsiteX704" fmla="*/ 279257 w 7467663"/>
              <a:gd name="connsiteY704" fmla="*/ 2092102 h 6858000"/>
              <a:gd name="connsiteX705" fmla="*/ 65265 w 7467663"/>
              <a:gd name="connsiteY705" fmla="*/ 2006049 h 6858000"/>
              <a:gd name="connsiteX706" fmla="*/ 0 w 7467663"/>
              <a:gd name="connsiteY706" fmla="*/ 1982532 h 6858000"/>
              <a:gd name="connsiteX707" fmla="*/ 0 w 7467663"/>
              <a:gd name="connsiteY707" fmla="*/ 1912789 h 6858000"/>
              <a:gd name="connsiteX708" fmla="*/ 97460 w 7467663"/>
              <a:gd name="connsiteY708" fmla="*/ 1953725 h 6858000"/>
              <a:gd name="connsiteX709" fmla="*/ 221272 w 7467663"/>
              <a:gd name="connsiteY709" fmla="*/ 1980766 h 6858000"/>
              <a:gd name="connsiteX710" fmla="*/ 116765 w 7467663"/>
              <a:gd name="connsiteY710" fmla="*/ 1911033 h 6858000"/>
              <a:gd name="connsiteX711" fmla="*/ 16405 w 7467663"/>
              <a:gd name="connsiteY711" fmla="*/ 1803412 h 6858000"/>
              <a:gd name="connsiteX712" fmla="*/ 0 w 7467663"/>
              <a:gd name="connsiteY712" fmla="*/ 1784777 h 6858000"/>
              <a:gd name="connsiteX713" fmla="*/ 0 w 7467663"/>
              <a:gd name="connsiteY713" fmla="*/ 1740082 h 6858000"/>
              <a:gd name="connsiteX714" fmla="*/ 39394 w 7467663"/>
              <a:gd name="connsiteY714" fmla="*/ 1784856 h 6858000"/>
              <a:gd name="connsiteX715" fmla="*/ 135813 w 7467663"/>
              <a:gd name="connsiteY715" fmla="*/ 1888838 h 6858000"/>
              <a:gd name="connsiteX716" fmla="*/ 242575 w 7467663"/>
              <a:gd name="connsiteY716" fmla="*/ 1958841 h 6858000"/>
              <a:gd name="connsiteX717" fmla="*/ 82197 w 7467663"/>
              <a:gd name="connsiteY717" fmla="*/ 1754826 h 6858000"/>
              <a:gd name="connsiteX718" fmla="*/ 0 w 7467663"/>
              <a:gd name="connsiteY718" fmla="*/ 1679650 h 6858000"/>
              <a:gd name="connsiteX719" fmla="*/ 0 w 7467663"/>
              <a:gd name="connsiteY719" fmla="*/ 1602463 h 6858000"/>
              <a:gd name="connsiteX720" fmla="*/ 84689 w 7467663"/>
              <a:gd name="connsiteY720" fmla="*/ 1677442 h 6858000"/>
              <a:gd name="connsiteX721" fmla="*/ 298437 w 7467663"/>
              <a:gd name="connsiteY721" fmla="*/ 1968019 h 6858000"/>
              <a:gd name="connsiteX722" fmla="*/ 227269 w 7467663"/>
              <a:gd name="connsiteY722" fmla="*/ 1114064 h 6858000"/>
              <a:gd name="connsiteX723" fmla="*/ 248003 w 7467663"/>
              <a:gd name="connsiteY723" fmla="*/ 1089613 h 6858000"/>
              <a:gd name="connsiteX724" fmla="*/ 427020 w 7467663"/>
              <a:gd name="connsiteY724" fmla="*/ 1619803 h 6858000"/>
              <a:gd name="connsiteX725" fmla="*/ 340345 w 7467663"/>
              <a:gd name="connsiteY725" fmla="*/ 2027739 h 6858000"/>
              <a:gd name="connsiteX726" fmla="*/ 360865 w 7467663"/>
              <a:gd name="connsiteY726" fmla="*/ 2044827 h 6858000"/>
              <a:gd name="connsiteX727" fmla="*/ 560414 w 7467663"/>
              <a:gd name="connsiteY727" fmla="*/ 2421457 h 6858000"/>
              <a:gd name="connsiteX728" fmla="*/ 1359703 w 7467663"/>
              <a:gd name="connsiteY728" fmla="*/ 2578554 h 6858000"/>
              <a:gd name="connsiteX729" fmla="*/ 1359422 w 7467663"/>
              <a:gd name="connsiteY729" fmla="*/ 2577994 h 6858000"/>
              <a:gd name="connsiteX730" fmla="*/ 828701 w 7467663"/>
              <a:gd name="connsiteY730" fmla="*/ 1839520 h 6858000"/>
              <a:gd name="connsiteX731" fmla="*/ 494427 w 7467663"/>
              <a:gd name="connsiteY731" fmla="*/ 1092333 h 6858000"/>
              <a:gd name="connsiteX732" fmla="*/ 506322 w 7467663"/>
              <a:gd name="connsiteY732" fmla="*/ 1020997 h 6858000"/>
              <a:gd name="connsiteX733" fmla="*/ 4570198 w 7467663"/>
              <a:gd name="connsiteY733" fmla="*/ 978081 h 6858000"/>
              <a:gd name="connsiteX734" fmla="*/ 4523691 w 7467663"/>
              <a:gd name="connsiteY734" fmla="*/ 1127776 h 6858000"/>
              <a:gd name="connsiteX735" fmla="*/ 4509875 w 7467663"/>
              <a:gd name="connsiteY735" fmla="*/ 1167552 h 6858000"/>
              <a:gd name="connsiteX736" fmla="*/ 4478168 w 7467663"/>
              <a:gd name="connsiteY736" fmla="*/ 1260735 h 6858000"/>
              <a:gd name="connsiteX737" fmla="*/ 4409309 w 7467663"/>
              <a:gd name="connsiteY737" fmla="*/ 1666996 h 6858000"/>
              <a:gd name="connsiteX738" fmla="*/ 4370031 w 7467663"/>
              <a:gd name="connsiteY738" fmla="*/ 1955666 h 6858000"/>
              <a:gd name="connsiteX739" fmla="*/ 4570198 w 7467663"/>
              <a:gd name="connsiteY739" fmla="*/ 978081 h 6858000"/>
              <a:gd name="connsiteX740" fmla="*/ 4557898 w 7467663"/>
              <a:gd name="connsiteY740" fmla="*/ 900011 h 6858000"/>
              <a:gd name="connsiteX741" fmla="*/ 4344840 w 7467663"/>
              <a:gd name="connsiteY741" fmla="*/ 1922038 h 6858000"/>
              <a:gd name="connsiteX742" fmla="*/ 4378710 w 7467663"/>
              <a:gd name="connsiteY742" fmla="*/ 1665516 h 6858000"/>
              <a:gd name="connsiteX743" fmla="*/ 4448798 w 7467663"/>
              <a:gd name="connsiteY743" fmla="*/ 1253024 h 6858000"/>
              <a:gd name="connsiteX744" fmla="*/ 4480315 w 7467663"/>
              <a:gd name="connsiteY744" fmla="*/ 1158454 h 6858000"/>
              <a:gd name="connsiteX745" fmla="*/ 4494133 w 7467663"/>
              <a:gd name="connsiteY745" fmla="*/ 1118676 h 6858000"/>
              <a:gd name="connsiteX746" fmla="*/ 4557898 w 7467663"/>
              <a:gd name="connsiteY746" fmla="*/ 900011 h 6858000"/>
              <a:gd name="connsiteX747" fmla="*/ 5870151 w 7467663"/>
              <a:gd name="connsiteY747" fmla="*/ 898890 h 6858000"/>
              <a:gd name="connsiteX748" fmla="*/ 5861335 w 7467663"/>
              <a:gd name="connsiteY748" fmla="*/ 899177 h 6858000"/>
              <a:gd name="connsiteX749" fmla="*/ 5843702 w 7467663"/>
              <a:gd name="connsiteY749" fmla="*/ 899748 h 6858000"/>
              <a:gd name="connsiteX750" fmla="*/ 5651107 w 7467663"/>
              <a:gd name="connsiteY750" fmla="*/ 920306 h 6858000"/>
              <a:gd name="connsiteX751" fmla="*/ 5459407 w 7467663"/>
              <a:gd name="connsiteY751" fmla="*/ 940975 h 6858000"/>
              <a:gd name="connsiteX752" fmla="*/ 5374846 w 7467663"/>
              <a:gd name="connsiteY752" fmla="*/ 941988 h 6858000"/>
              <a:gd name="connsiteX753" fmla="*/ 5256105 w 7467663"/>
              <a:gd name="connsiteY753" fmla="*/ 945632 h 6858000"/>
              <a:gd name="connsiteX754" fmla="*/ 5107071 w 7467663"/>
              <a:gd name="connsiteY754" fmla="*/ 969720 h 6858000"/>
              <a:gd name="connsiteX755" fmla="*/ 4998681 w 7467663"/>
              <a:gd name="connsiteY755" fmla="*/ 988771 h 6858000"/>
              <a:gd name="connsiteX756" fmla="*/ 5870151 w 7467663"/>
              <a:gd name="connsiteY756" fmla="*/ 898890 h 6858000"/>
              <a:gd name="connsiteX757" fmla="*/ 5504425 w 7467663"/>
              <a:gd name="connsiteY757" fmla="*/ 848067 h 6858000"/>
              <a:gd name="connsiteX758" fmla="*/ 4968849 w 7467663"/>
              <a:gd name="connsiteY758" fmla="*/ 962318 h 6858000"/>
              <a:gd name="connsiteX759" fmla="*/ 5104039 w 7467663"/>
              <a:gd name="connsiteY759" fmla="*/ 940634 h 6858000"/>
              <a:gd name="connsiteX760" fmla="*/ 5256311 w 7467663"/>
              <a:gd name="connsiteY760" fmla="*/ 916490 h 6858000"/>
              <a:gd name="connsiteX761" fmla="*/ 5377381 w 7467663"/>
              <a:gd name="connsiteY761" fmla="*/ 912671 h 6858000"/>
              <a:gd name="connsiteX762" fmla="*/ 5460148 w 7467663"/>
              <a:gd name="connsiteY762" fmla="*/ 911442 h 6858000"/>
              <a:gd name="connsiteX763" fmla="*/ 5648971 w 7467663"/>
              <a:gd name="connsiteY763" fmla="*/ 891331 h 6858000"/>
              <a:gd name="connsiteX764" fmla="*/ 5844807 w 7467663"/>
              <a:gd name="connsiteY764" fmla="*/ 870718 h 6858000"/>
              <a:gd name="connsiteX765" fmla="*/ 5862975 w 7467663"/>
              <a:gd name="connsiteY765" fmla="*/ 869756 h 6858000"/>
              <a:gd name="connsiteX766" fmla="*/ 5920887 w 7467663"/>
              <a:gd name="connsiteY766" fmla="*/ 865929 h 6858000"/>
              <a:gd name="connsiteX767" fmla="*/ 5504425 w 7467663"/>
              <a:gd name="connsiteY767" fmla="*/ 848067 h 6858000"/>
              <a:gd name="connsiteX768" fmla="*/ 3607114 w 7467663"/>
              <a:gd name="connsiteY768" fmla="*/ 467441 h 6858000"/>
              <a:gd name="connsiteX769" fmla="*/ 3296242 w 7467663"/>
              <a:gd name="connsiteY769" fmla="*/ 807991 h 6858000"/>
              <a:gd name="connsiteX770" fmla="*/ 3174674 w 7467663"/>
              <a:gd name="connsiteY770" fmla="*/ 919759 h 6858000"/>
              <a:gd name="connsiteX771" fmla="*/ 3042978 w 7467663"/>
              <a:gd name="connsiteY771" fmla="*/ 1054894 h 6858000"/>
              <a:gd name="connsiteX772" fmla="*/ 2968914 w 7467663"/>
              <a:gd name="connsiteY772" fmla="*/ 1133756 h 6858000"/>
              <a:gd name="connsiteX773" fmla="*/ 3103823 w 7467663"/>
              <a:gd name="connsiteY773" fmla="*/ 1026814 h 6858000"/>
              <a:gd name="connsiteX774" fmla="*/ 3607114 w 7467663"/>
              <a:gd name="connsiteY774" fmla="*/ 467441 h 6858000"/>
              <a:gd name="connsiteX775" fmla="*/ 3744487 w 7467663"/>
              <a:gd name="connsiteY775" fmla="*/ 383136 h 6858000"/>
              <a:gd name="connsiteX776" fmla="*/ 3970213 w 7467663"/>
              <a:gd name="connsiteY776" fmla="*/ 995559 h 6858000"/>
              <a:gd name="connsiteX777" fmla="*/ 3744487 w 7467663"/>
              <a:gd name="connsiteY777" fmla="*/ 383136 h 6858000"/>
              <a:gd name="connsiteX778" fmla="*/ 3624562 w 7467663"/>
              <a:gd name="connsiteY778" fmla="*/ 367041 h 6858000"/>
              <a:gd name="connsiteX779" fmla="*/ 3489712 w 7467663"/>
              <a:gd name="connsiteY779" fmla="*/ 485386 h 6858000"/>
              <a:gd name="connsiteX780" fmla="*/ 3182994 w 7467663"/>
              <a:gd name="connsiteY780" fmla="*/ 828265 h 6858000"/>
              <a:gd name="connsiteX781" fmla="*/ 2892114 w 7467663"/>
              <a:gd name="connsiteY781" fmla="*/ 1172635 h 6858000"/>
              <a:gd name="connsiteX782" fmla="*/ 3021459 w 7467663"/>
              <a:gd name="connsiteY782" fmla="*/ 1035385 h 6858000"/>
              <a:gd name="connsiteX783" fmla="*/ 3153873 w 7467663"/>
              <a:gd name="connsiteY783" fmla="*/ 898971 h 6858000"/>
              <a:gd name="connsiteX784" fmla="*/ 3276511 w 7467663"/>
              <a:gd name="connsiteY784" fmla="*/ 786423 h 6858000"/>
              <a:gd name="connsiteX785" fmla="*/ 3584154 w 7467663"/>
              <a:gd name="connsiteY785" fmla="*/ 448218 h 6858000"/>
              <a:gd name="connsiteX786" fmla="*/ 3624562 w 7467663"/>
              <a:gd name="connsiteY786" fmla="*/ 367041 h 6858000"/>
              <a:gd name="connsiteX787" fmla="*/ 3766672 w 7467663"/>
              <a:gd name="connsiteY787" fmla="*/ 359429 h 6858000"/>
              <a:gd name="connsiteX788" fmla="*/ 3996338 w 7467663"/>
              <a:gd name="connsiteY788" fmla="*/ 968237 h 6858000"/>
              <a:gd name="connsiteX789" fmla="*/ 3766672 w 7467663"/>
              <a:gd name="connsiteY789" fmla="*/ 359429 h 6858000"/>
              <a:gd name="connsiteX790" fmla="*/ 5805386 w 7467663"/>
              <a:gd name="connsiteY790" fmla="*/ 239240 h 6858000"/>
              <a:gd name="connsiteX791" fmla="*/ 5736947 w 7467663"/>
              <a:gd name="connsiteY791" fmla="*/ 261367 h 6858000"/>
              <a:gd name="connsiteX792" fmla="*/ 5427012 w 7467663"/>
              <a:gd name="connsiteY792" fmla="*/ 311272 h 6858000"/>
              <a:gd name="connsiteX793" fmla="*/ 5147818 w 7467663"/>
              <a:gd name="connsiteY793" fmla="*/ 322112 h 6858000"/>
              <a:gd name="connsiteX794" fmla="*/ 5060854 w 7467663"/>
              <a:gd name="connsiteY794" fmla="*/ 311882 h 6858000"/>
              <a:gd name="connsiteX795" fmla="*/ 4945989 w 7467663"/>
              <a:gd name="connsiteY795" fmla="*/ 300516 h 6858000"/>
              <a:gd name="connsiteX796" fmla="*/ 5410479 w 7467663"/>
              <a:gd name="connsiteY796" fmla="*/ 348434 h 6858000"/>
              <a:gd name="connsiteX797" fmla="*/ 5805386 w 7467663"/>
              <a:gd name="connsiteY797" fmla="*/ 239240 h 6858000"/>
              <a:gd name="connsiteX798" fmla="*/ 5905192 w 7467663"/>
              <a:gd name="connsiteY798" fmla="*/ 163079 h 6858000"/>
              <a:gd name="connsiteX799" fmla="*/ 5865655 w 7467663"/>
              <a:gd name="connsiteY799" fmla="*/ 171901 h 6858000"/>
              <a:gd name="connsiteX800" fmla="*/ 5259740 w 7467663"/>
              <a:gd name="connsiteY800" fmla="*/ 257013 h 6858000"/>
              <a:gd name="connsiteX801" fmla="*/ 5208466 w 7467663"/>
              <a:gd name="connsiteY801" fmla="*/ 257550 h 6858000"/>
              <a:gd name="connsiteX802" fmla="*/ 4980204 w 7467663"/>
              <a:gd name="connsiteY802" fmla="*/ 271903 h 6858000"/>
              <a:gd name="connsiteX803" fmla="*/ 5068068 w 7467663"/>
              <a:gd name="connsiteY803" fmla="*/ 282244 h 6858000"/>
              <a:gd name="connsiteX804" fmla="*/ 5153231 w 7467663"/>
              <a:gd name="connsiteY804" fmla="*/ 292240 h 6858000"/>
              <a:gd name="connsiteX805" fmla="*/ 5426491 w 7467663"/>
              <a:gd name="connsiteY805" fmla="*/ 281128 h 6858000"/>
              <a:gd name="connsiteX806" fmla="*/ 5731212 w 7467663"/>
              <a:gd name="connsiteY806" fmla="*/ 231951 h 6858000"/>
              <a:gd name="connsiteX807" fmla="*/ 5905192 w 7467663"/>
              <a:gd name="connsiteY807" fmla="*/ 163079 h 6858000"/>
              <a:gd name="connsiteX808" fmla="*/ 5944437 w 7467663"/>
              <a:gd name="connsiteY808" fmla="*/ 113829 h 6858000"/>
              <a:gd name="connsiteX809" fmla="*/ 5825032 w 7467663"/>
              <a:gd name="connsiteY809" fmla="*/ 146405 h 6858000"/>
              <a:gd name="connsiteX810" fmla="*/ 4955599 w 7467663"/>
              <a:gd name="connsiteY810" fmla="*/ 247008 h 6858000"/>
              <a:gd name="connsiteX811" fmla="*/ 5210104 w 7467663"/>
              <a:gd name="connsiteY811" fmla="*/ 228123 h 6858000"/>
              <a:gd name="connsiteX812" fmla="*/ 5261015 w 7467663"/>
              <a:gd name="connsiteY812" fmla="*/ 227087 h 6858000"/>
              <a:gd name="connsiteX813" fmla="*/ 5861181 w 7467663"/>
              <a:gd name="connsiteY813" fmla="*/ 143093 h 6858000"/>
              <a:gd name="connsiteX814" fmla="*/ 5961252 w 7467663"/>
              <a:gd name="connsiteY814" fmla="*/ 114820 h 6858000"/>
              <a:gd name="connsiteX815" fmla="*/ 5944437 w 7467663"/>
              <a:gd name="connsiteY815" fmla="*/ 113829 h 6858000"/>
              <a:gd name="connsiteX816" fmla="*/ 3882765 w 7467663"/>
              <a:gd name="connsiteY816" fmla="*/ 0 h 6858000"/>
              <a:gd name="connsiteX817" fmla="*/ 3995099 w 7467663"/>
              <a:gd name="connsiteY817" fmla="*/ 0 h 6858000"/>
              <a:gd name="connsiteX818" fmla="*/ 4163818 w 7467663"/>
              <a:gd name="connsiteY818" fmla="*/ 234104 h 6858000"/>
              <a:gd name="connsiteX819" fmla="*/ 4172099 w 7467663"/>
              <a:gd name="connsiteY819" fmla="*/ 234207 h 6858000"/>
              <a:gd name="connsiteX820" fmla="*/ 4784282 w 7467663"/>
              <a:gd name="connsiteY820" fmla="*/ 276561 h 6858000"/>
              <a:gd name="connsiteX821" fmla="*/ 4801687 w 7467663"/>
              <a:gd name="connsiteY821" fmla="*/ 267764 h 6858000"/>
              <a:gd name="connsiteX822" fmla="*/ 6082788 w 7467663"/>
              <a:gd name="connsiteY822" fmla="*/ 64119 h 6858000"/>
              <a:gd name="connsiteX823" fmla="*/ 6099442 w 7467663"/>
              <a:gd name="connsiteY823" fmla="*/ 82568 h 6858000"/>
              <a:gd name="connsiteX824" fmla="*/ 4804137 w 7467663"/>
              <a:gd name="connsiteY824" fmla="*/ 320931 h 6858000"/>
              <a:gd name="connsiteX825" fmla="*/ 4227047 w 7467663"/>
              <a:gd name="connsiteY825" fmla="*/ 313415 h 6858000"/>
              <a:gd name="connsiteX826" fmla="*/ 4346041 w 7467663"/>
              <a:gd name="connsiteY826" fmla="*/ 456086 h 6858000"/>
              <a:gd name="connsiteX827" fmla="*/ 4870967 w 7467663"/>
              <a:gd name="connsiteY827" fmla="*/ 963061 h 6858000"/>
              <a:gd name="connsiteX828" fmla="*/ 4889647 w 7467663"/>
              <a:gd name="connsiteY828" fmla="*/ 957147 h 6858000"/>
              <a:gd name="connsiteX829" fmla="*/ 5422504 w 7467663"/>
              <a:gd name="connsiteY829" fmla="*/ 805191 h 6858000"/>
              <a:gd name="connsiteX830" fmla="*/ 6087656 w 7467663"/>
              <a:gd name="connsiteY830" fmla="*/ 826703 h 6858000"/>
              <a:gd name="connsiteX831" fmla="*/ 6058717 w 7467663"/>
              <a:gd name="connsiteY831" fmla="*/ 865992 h 6858000"/>
              <a:gd name="connsiteX832" fmla="*/ 4974153 w 7467663"/>
              <a:gd name="connsiteY832" fmla="*/ 1045456 h 6858000"/>
              <a:gd name="connsiteX833" fmla="*/ 5627835 w 7467663"/>
              <a:gd name="connsiteY833" fmla="*/ 1472077 h 6858000"/>
              <a:gd name="connsiteX834" fmla="*/ 5629817 w 7467663"/>
              <a:gd name="connsiteY834" fmla="*/ 1471412 h 6858000"/>
              <a:gd name="connsiteX835" fmla="*/ 5634124 w 7467663"/>
              <a:gd name="connsiteY835" fmla="*/ 1470572 h 6858000"/>
              <a:gd name="connsiteX836" fmla="*/ 5755832 w 7467663"/>
              <a:gd name="connsiteY836" fmla="*/ 1383886 h 6858000"/>
              <a:gd name="connsiteX837" fmla="*/ 6014186 w 7467663"/>
              <a:gd name="connsiteY837" fmla="*/ 1279799 h 6858000"/>
              <a:gd name="connsiteX838" fmla="*/ 6901619 w 7467663"/>
              <a:gd name="connsiteY838" fmla="*/ 1047874 h 6858000"/>
              <a:gd name="connsiteX839" fmla="*/ 6931566 w 7467663"/>
              <a:gd name="connsiteY839" fmla="*/ 1062034 h 6858000"/>
              <a:gd name="connsiteX840" fmla="*/ 5790982 w 7467663"/>
              <a:gd name="connsiteY840" fmla="*/ 1561380 h 6858000"/>
              <a:gd name="connsiteX841" fmla="*/ 6188971 w 7467663"/>
              <a:gd name="connsiteY841" fmla="*/ 1755168 h 6858000"/>
              <a:gd name="connsiteX842" fmla="*/ 6202446 w 7467663"/>
              <a:gd name="connsiteY842" fmla="*/ 1752268 h 6858000"/>
              <a:gd name="connsiteX843" fmla="*/ 7179560 w 7467663"/>
              <a:gd name="connsiteY843" fmla="*/ 1467551 h 6858000"/>
              <a:gd name="connsiteX844" fmla="*/ 7158730 w 7467663"/>
              <a:gd name="connsiteY844" fmla="*/ 1507835 h 6858000"/>
              <a:gd name="connsiteX845" fmla="*/ 6326959 w 7467663"/>
              <a:gd name="connsiteY845" fmla="*/ 1817686 h 6858000"/>
              <a:gd name="connsiteX846" fmla="*/ 6537433 w 7467663"/>
              <a:gd name="connsiteY846" fmla="*/ 1907790 h 6858000"/>
              <a:gd name="connsiteX847" fmla="*/ 6550221 w 7467663"/>
              <a:gd name="connsiteY847" fmla="*/ 1910729 h 6858000"/>
              <a:gd name="connsiteX848" fmla="*/ 6964438 w 7467663"/>
              <a:gd name="connsiteY848" fmla="*/ 2209505 h 6858000"/>
              <a:gd name="connsiteX849" fmla="*/ 7367862 w 7467663"/>
              <a:gd name="connsiteY849" fmla="*/ 2806833 h 6858000"/>
              <a:gd name="connsiteX850" fmla="*/ 7364329 w 7467663"/>
              <a:gd name="connsiteY850" fmla="*/ 2826907 h 6858000"/>
              <a:gd name="connsiteX851" fmla="*/ 7290545 w 7467663"/>
              <a:gd name="connsiteY851" fmla="*/ 2850663 h 6858000"/>
              <a:gd name="connsiteX852" fmla="*/ 6472036 w 7467663"/>
              <a:gd name="connsiteY852" fmla="*/ 1959003 h 6858000"/>
              <a:gd name="connsiteX853" fmla="*/ 5792897 w 7467663"/>
              <a:gd name="connsiteY853" fmla="*/ 1647747 h 6858000"/>
              <a:gd name="connsiteX854" fmla="*/ 5842751 w 7467663"/>
              <a:gd name="connsiteY854" fmla="*/ 1816112 h 6858000"/>
              <a:gd name="connsiteX855" fmla="*/ 5847424 w 7467663"/>
              <a:gd name="connsiteY855" fmla="*/ 1815776 h 6858000"/>
              <a:gd name="connsiteX856" fmla="*/ 6399821 w 7467663"/>
              <a:gd name="connsiteY856" fmla="*/ 2344799 h 6858000"/>
              <a:gd name="connsiteX857" fmla="*/ 6323232 w 7467663"/>
              <a:gd name="connsiteY857" fmla="*/ 2389634 h 6858000"/>
              <a:gd name="connsiteX858" fmla="*/ 5942958 w 7467663"/>
              <a:gd name="connsiteY858" fmla="*/ 2077708 h 6858000"/>
              <a:gd name="connsiteX859" fmla="*/ 5921559 w 7467663"/>
              <a:gd name="connsiteY859" fmla="*/ 2378596 h 6858000"/>
              <a:gd name="connsiteX860" fmla="*/ 5817651 w 7467663"/>
              <a:gd name="connsiteY860" fmla="*/ 3023919 h 6858000"/>
              <a:gd name="connsiteX861" fmla="*/ 5729634 w 7467663"/>
              <a:gd name="connsiteY861" fmla="*/ 3051849 h 6858000"/>
              <a:gd name="connsiteX862" fmla="*/ 5611018 w 7467663"/>
              <a:gd name="connsiteY862" fmla="*/ 2316769 h 6858000"/>
              <a:gd name="connsiteX863" fmla="*/ 5687608 w 7467663"/>
              <a:gd name="connsiteY863" fmla="*/ 2039972 h 6858000"/>
              <a:gd name="connsiteX864" fmla="*/ 5657554 w 7467663"/>
              <a:gd name="connsiteY864" fmla="*/ 1576445 h 6858000"/>
              <a:gd name="connsiteX865" fmla="*/ 5150475 w 7467663"/>
              <a:gd name="connsiteY865" fmla="*/ 1274012 h 6858000"/>
              <a:gd name="connsiteX866" fmla="*/ 5349142 w 7467663"/>
              <a:gd name="connsiteY866" fmla="*/ 2204405 h 6858000"/>
              <a:gd name="connsiteX867" fmla="*/ 5262214 w 7467663"/>
              <a:gd name="connsiteY867" fmla="*/ 2233836 h 6858000"/>
              <a:gd name="connsiteX868" fmla="*/ 4981539 w 7467663"/>
              <a:gd name="connsiteY868" fmla="*/ 1542201 h 6858000"/>
              <a:gd name="connsiteX869" fmla="*/ 4958461 w 7467663"/>
              <a:gd name="connsiteY869" fmla="*/ 1136957 h 6858000"/>
              <a:gd name="connsiteX870" fmla="*/ 4655015 w 7467663"/>
              <a:gd name="connsiteY870" fmla="*/ 891426 h 6858000"/>
              <a:gd name="connsiteX871" fmla="*/ 4348002 w 7467663"/>
              <a:gd name="connsiteY871" fmla="*/ 2205895 h 6858000"/>
              <a:gd name="connsiteX872" fmla="*/ 4262250 w 7467663"/>
              <a:gd name="connsiteY872" fmla="*/ 2219972 h 6858000"/>
              <a:gd name="connsiteX873" fmla="*/ 4550611 w 7467663"/>
              <a:gd name="connsiteY873" fmla="*/ 817540 h 6858000"/>
              <a:gd name="connsiteX874" fmla="*/ 4564418 w 7467663"/>
              <a:gd name="connsiteY874" fmla="*/ 808293 h 6858000"/>
              <a:gd name="connsiteX875" fmla="*/ 4266388 w 7467663"/>
              <a:gd name="connsiteY875" fmla="*/ 500083 h 6858000"/>
              <a:gd name="connsiteX876" fmla="*/ 4032842 w 7467663"/>
              <a:gd name="connsiteY876" fmla="*/ 211809 h 6858000"/>
              <a:gd name="connsiteX877" fmla="*/ 3882765 w 7467663"/>
              <a:gd name="connsiteY877" fmla="*/ 0 h 6858000"/>
              <a:gd name="connsiteX878" fmla="*/ 3721337 w 7467663"/>
              <a:gd name="connsiteY878" fmla="*/ 0 h 6858000"/>
              <a:gd name="connsiteX879" fmla="*/ 3797544 w 7467663"/>
              <a:gd name="connsiteY879" fmla="*/ 0 h 6858000"/>
              <a:gd name="connsiteX880" fmla="*/ 3775734 w 7467663"/>
              <a:gd name="connsiteY880" fmla="*/ 95131 h 6858000"/>
              <a:gd name="connsiteX881" fmla="*/ 3724807 w 7467663"/>
              <a:gd name="connsiteY881" fmla="*/ 272257 h 6858000"/>
              <a:gd name="connsiteX882" fmla="*/ 3726844 w 7467663"/>
              <a:gd name="connsiteY882" fmla="*/ 282988 h 6858000"/>
              <a:gd name="connsiteX883" fmla="*/ 3742664 w 7467663"/>
              <a:gd name="connsiteY883" fmla="*/ 279918 h 6858000"/>
              <a:gd name="connsiteX884" fmla="*/ 4103910 w 7467663"/>
              <a:gd name="connsiteY884" fmla="*/ 1161917 h 6858000"/>
              <a:gd name="connsiteX885" fmla="*/ 4020269 w 7467663"/>
              <a:gd name="connsiteY885" fmla="*/ 1200406 h 6858000"/>
              <a:gd name="connsiteX886" fmla="*/ 3674882 w 7467663"/>
              <a:gd name="connsiteY886" fmla="*/ 488524 h 6858000"/>
              <a:gd name="connsiteX887" fmla="*/ 3132682 w 7467663"/>
              <a:gd name="connsiteY887" fmla="*/ 1072284 h 6858000"/>
              <a:gd name="connsiteX888" fmla="*/ 2716346 w 7467663"/>
              <a:gd name="connsiteY888" fmla="*/ 1276376 h 6858000"/>
              <a:gd name="connsiteX889" fmla="*/ 2716772 w 7467663"/>
              <a:gd name="connsiteY889" fmla="*/ 1255462 h 6858000"/>
              <a:gd name="connsiteX890" fmla="*/ 3471096 w 7467663"/>
              <a:gd name="connsiteY890" fmla="*/ 437072 h 6858000"/>
              <a:gd name="connsiteX891" fmla="*/ 3639057 w 7467663"/>
              <a:gd name="connsiteY891" fmla="*/ 286334 h 6858000"/>
              <a:gd name="connsiteX892" fmla="*/ 3640309 w 7467663"/>
              <a:gd name="connsiteY892" fmla="*/ 284664 h 6858000"/>
              <a:gd name="connsiteX893" fmla="*/ 3646022 w 7467663"/>
              <a:gd name="connsiteY893" fmla="*/ 276711 h 6858000"/>
              <a:gd name="connsiteX894" fmla="*/ 3707943 w 7467663"/>
              <a:gd name="connsiteY894" fmla="*/ 65958 h 6858000"/>
              <a:gd name="connsiteX895" fmla="*/ 3721337 w 7467663"/>
              <a:gd name="connsiteY895" fmla="*/ 0 h 6858000"/>
              <a:gd name="connsiteX896" fmla="*/ 2867960 w 7467663"/>
              <a:gd name="connsiteY896" fmla="*/ 0 h 6858000"/>
              <a:gd name="connsiteX897" fmla="*/ 2926351 w 7467663"/>
              <a:gd name="connsiteY897" fmla="*/ 0 h 6858000"/>
              <a:gd name="connsiteX898" fmla="*/ 2902823 w 7467663"/>
              <a:gd name="connsiteY898" fmla="*/ 262929 h 6858000"/>
              <a:gd name="connsiteX899" fmla="*/ 2940663 w 7467663"/>
              <a:gd name="connsiteY899" fmla="*/ 140884 h 6858000"/>
              <a:gd name="connsiteX900" fmla="*/ 2947039 w 7467663"/>
              <a:gd name="connsiteY900" fmla="*/ 122524 h 6858000"/>
              <a:gd name="connsiteX901" fmla="*/ 2984316 w 7467663"/>
              <a:gd name="connsiteY901" fmla="*/ 0 h 6858000"/>
              <a:gd name="connsiteX902" fmla="*/ 3016114 w 7467663"/>
              <a:gd name="connsiteY902" fmla="*/ 0 h 6858000"/>
              <a:gd name="connsiteX903" fmla="*/ 2979949 w 7467663"/>
              <a:gd name="connsiteY903" fmla="*/ 119274 h 6858000"/>
              <a:gd name="connsiteX904" fmla="*/ 3023879 w 7467663"/>
              <a:gd name="connsiteY904" fmla="*/ 0 h 6858000"/>
              <a:gd name="connsiteX905" fmla="*/ 3105400 w 7467663"/>
              <a:gd name="connsiteY905" fmla="*/ 0 h 6858000"/>
              <a:gd name="connsiteX906" fmla="*/ 3094669 w 7467663"/>
              <a:gd name="connsiteY906" fmla="*/ 30308 h 6858000"/>
              <a:gd name="connsiteX907" fmla="*/ 2901945 w 7467663"/>
              <a:gd name="connsiteY907" fmla="*/ 466538 h 6858000"/>
              <a:gd name="connsiteX908" fmla="*/ 2815209 w 7467663"/>
              <a:gd name="connsiteY908" fmla="*/ 497361 h 6858000"/>
              <a:gd name="connsiteX909" fmla="*/ 2844845 w 7467663"/>
              <a:gd name="connsiteY909" fmla="*/ 127638 h 6858000"/>
              <a:gd name="connsiteX910" fmla="*/ 2867960 w 7467663"/>
              <a:gd name="connsiteY910" fmla="*/ 0 h 6858000"/>
              <a:gd name="connsiteX911" fmla="*/ 1057230 w 7467663"/>
              <a:gd name="connsiteY911" fmla="*/ 0 h 6858000"/>
              <a:gd name="connsiteX912" fmla="*/ 1111003 w 7467663"/>
              <a:gd name="connsiteY912" fmla="*/ 0 h 6858000"/>
              <a:gd name="connsiteX913" fmla="*/ 1125553 w 7467663"/>
              <a:gd name="connsiteY913" fmla="*/ 52588 h 6858000"/>
              <a:gd name="connsiteX914" fmla="*/ 1304276 w 7467663"/>
              <a:gd name="connsiteY914" fmla="*/ 476275 h 6858000"/>
              <a:gd name="connsiteX915" fmla="*/ 1492066 w 7467663"/>
              <a:gd name="connsiteY915" fmla="*/ 886333 h 6858000"/>
              <a:gd name="connsiteX916" fmla="*/ 1423698 w 7467663"/>
              <a:gd name="connsiteY916" fmla="*/ 710817 h 6858000"/>
              <a:gd name="connsiteX917" fmla="*/ 1357609 w 7467663"/>
              <a:gd name="connsiteY917" fmla="*/ 532892 h 6858000"/>
              <a:gd name="connsiteX918" fmla="*/ 1309550 w 7467663"/>
              <a:gd name="connsiteY918" fmla="*/ 374031 h 6858000"/>
              <a:gd name="connsiteX919" fmla="*/ 1193673 w 7467663"/>
              <a:gd name="connsiteY919" fmla="*/ 49533 h 6858000"/>
              <a:gd name="connsiteX920" fmla="*/ 1164391 w 7467663"/>
              <a:gd name="connsiteY920" fmla="*/ 0 h 6858000"/>
              <a:gd name="connsiteX921" fmla="*/ 1200666 w 7467663"/>
              <a:gd name="connsiteY921" fmla="*/ 0 h 6858000"/>
              <a:gd name="connsiteX922" fmla="*/ 1223408 w 7467663"/>
              <a:gd name="connsiteY922" fmla="*/ 38996 h 6858000"/>
              <a:gd name="connsiteX923" fmla="*/ 1339635 w 7467663"/>
              <a:gd name="connsiteY923" fmla="*/ 365517 h 6858000"/>
              <a:gd name="connsiteX924" fmla="*/ 1387469 w 7467663"/>
              <a:gd name="connsiteY924" fmla="*/ 523079 h 6858000"/>
              <a:gd name="connsiteX925" fmla="*/ 1452685 w 7467663"/>
              <a:gd name="connsiteY925" fmla="*/ 699806 h 6858000"/>
              <a:gd name="connsiteX926" fmla="*/ 1492092 w 7467663"/>
              <a:gd name="connsiteY926" fmla="*/ 800424 h 6858000"/>
              <a:gd name="connsiteX927" fmla="*/ 1455302 w 7467663"/>
              <a:gd name="connsiteY927" fmla="*/ 632913 h 6858000"/>
              <a:gd name="connsiteX928" fmla="*/ 1222336 w 7467663"/>
              <a:gd name="connsiteY928" fmla="*/ 9480 h 6858000"/>
              <a:gd name="connsiteX929" fmla="*/ 1214634 w 7467663"/>
              <a:gd name="connsiteY929" fmla="*/ 0 h 6858000"/>
              <a:gd name="connsiteX930" fmla="*/ 1289827 w 7467663"/>
              <a:gd name="connsiteY930" fmla="*/ 0 h 6858000"/>
              <a:gd name="connsiteX931" fmla="*/ 1321076 w 7467663"/>
              <a:gd name="connsiteY931" fmla="*/ 59722 h 6858000"/>
              <a:gd name="connsiteX932" fmla="*/ 1512579 w 7467663"/>
              <a:gd name="connsiteY932" fmla="*/ 626441 h 6858000"/>
              <a:gd name="connsiteX933" fmla="*/ 1506076 w 7467663"/>
              <a:gd name="connsiteY933" fmla="*/ 1089289 h 6858000"/>
              <a:gd name="connsiteX934" fmla="*/ 1486346 w 7467663"/>
              <a:gd name="connsiteY934" fmla="*/ 1079919 h 6858000"/>
              <a:gd name="connsiteX935" fmla="*/ 1070511 w 7467663"/>
              <a:gd name="connsiteY935" fmla="*/ 48609 h 6858000"/>
              <a:gd name="connsiteX936" fmla="*/ 1057230 w 7467663"/>
              <a:gd name="connsiteY936" fmla="*/ 0 h 6858000"/>
              <a:gd name="connsiteX937" fmla="*/ 43151 w 7467663"/>
              <a:gd name="connsiteY937" fmla="*/ 0 h 6858000"/>
              <a:gd name="connsiteX938" fmla="*/ 95283 w 7467663"/>
              <a:gd name="connsiteY938" fmla="*/ 0 h 6858000"/>
              <a:gd name="connsiteX939" fmla="*/ 300708 w 7467663"/>
              <a:gd name="connsiteY939" fmla="*/ 154571 h 6858000"/>
              <a:gd name="connsiteX940" fmla="*/ 530414 w 7467663"/>
              <a:gd name="connsiteY940" fmla="*/ 354673 h 6858000"/>
              <a:gd name="connsiteX941" fmla="*/ 333785 w 7467663"/>
              <a:gd name="connsiteY941" fmla="*/ 161564 h 6858000"/>
              <a:gd name="connsiteX942" fmla="*/ 147005 w 7467663"/>
              <a:gd name="connsiteY942" fmla="*/ 0 h 6858000"/>
              <a:gd name="connsiteX943" fmla="*/ 272509 w 7467663"/>
              <a:gd name="connsiteY943" fmla="*/ 0 h 6858000"/>
              <a:gd name="connsiteX944" fmla="*/ 326276 w 7467663"/>
              <a:gd name="connsiteY944" fmla="*/ 45847 h 6858000"/>
              <a:gd name="connsiteX945" fmla="*/ 823759 w 7467663"/>
              <a:gd name="connsiteY945" fmla="*/ 574145 h 6858000"/>
              <a:gd name="connsiteX946" fmla="*/ 811254 w 7467663"/>
              <a:gd name="connsiteY946" fmla="*/ 665546 h 6858000"/>
              <a:gd name="connsiteX947" fmla="*/ 154042 w 7467663"/>
              <a:gd name="connsiteY947" fmla="*/ 261522 h 6858000"/>
              <a:gd name="connsiteX948" fmla="*/ 13550 w 7467663"/>
              <a:gd name="connsiteY948" fmla="*/ 158423 h 6858000"/>
              <a:gd name="connsiteX949" fmla="*/ 0 w 7467663"/>
              <a:gd name="connsiteY949" fmla="*/ 146618 h 6858000"/>
              <a:gd name="connsiteX950" fmla="*/ 0 w 7467663"/>
              <a:gd name="connsiteY950" fmla="*/ 59161 h 6858000"/>
              <a:gd name="connsiteX951" fmla="*/ 45427 w 7467663"/>
              <a:gd name="connsiteY951" fmla="*/ 101078 h 6858000"/>
              <a:gd name="connsiteX952" fmla="*/ 630103 w 7467663"/>
              <a:gd name="connsiteY952" fmla="*/ 485885 h 6858000"/>
              <a:gd name="connsiteX953" fmla="*/ 532040 w 7467663"/>
              <a:gd name="connsiteY953" fmla="*/ 399359 h 6858000"/>
              <a:gd name="connsiteX954" fmla="*/ 517618 w 7467663"/>
              <a:gd name="connsiteY954" fmla="*/ 385726 h 6858000"/>
              <a:gd name="connsiteX955" fmla="*/ 285074 w 7467663"/>
              <a:gd name="connsiteY955" fmla="*/ 182755 h 6858000"/>
              <a:gd name="connsiteX956" fmla="*/ 43151 w 7467663"/>
              <a:gd name="connsiteY95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7454976 w 7467600"/>
              <a:gd name="connsiteY74" fmla="*/ 6318297 h 6858000"/>
              <a:gd name="connsiteX75" fmla="*/ 7467600 w 7467600"/>
              <a:gd name="connsiteY75" fmla="*/ 6334256 h 6858000"/>
              <a:gd name="connsiteX76" fmla="*/ 7454976 w 7467600"/>
              <a:gd name="connsiteY76" fmla="*/ 6318297 h 6858000"/>
              <a:gd name="connsiteX77" fmla="*/ 1456157 w 7467600"/>
              <a:gd name="connsiteY77" fmla="*/ 5371404 h 6858000"/>
              <a:gd name="connsiteX78" fmla="*/ 1244432 w 7467600"/>
              <a:gd name="connsiteY78" fmla="*/ 5385601 h 6858000"/>
              <a:gd name="connsiteX79" fmla="*/ 973990 w 7467600"/>
              <a:gd name="connsiteY79" fmla="*/ 5424940 h 6858000"/>
              <a:gd name="connsiteX80" fmla="*/ 1103809 w 7467600"/>
              <a:gd name="connsiteY80" fmla="*/ 5433720 h 6858000"/>
              <a:gd name="connsiteX81" fmla="*/ 1123454 w 7467600"/>
              <a:gd name="connsiteY81" fmla="*/ 5435727 h 6858000"/>
              <a:gd name="connsiteX82" fmla="*/ 1737017 w 7467600"/>
              <a:gd name="connsiteY82" fmla="*/ 5452183 h 6858000"/>
              <a:gd name="connsiteX83" fmla="*/ 1824397 w 7467600"/>
              <a:gd name="connsiteY83" fmla="*/ 5447757 h 6858000"/>
              <a:gd name="connsiteX84" fmla="*/ 2070059 w 7467600"/>
              <a:gd name="connsiteY84" fmla="*/ 5441660 h 6858000"/>
              <a:gd name="connsiteX85" fmla="*/ 1456157 w 7467600"/>
              <a:gd name="connsiteY85" fmla="*/ 5371404 h 6858000"/>
              <a:gd name="connsiteX86" fmla="*/ 4988186 w 7467600"/>
              <a:gd name="connsiteY86" fmla="*/ 5216467 h 6858000"/>
              <a:gd name="connsiteX87" fmla="*/ 4777334 w 7467600"/>
              <a:gd name="connsiteY87" fmla="*/ 5406072 h 6858000"/>
              <a:gd name="connsiteX88" fmla="*/ 4718341 w 7467600"/>
              <a:gd name="connsiteY88" fmla="*/ 5468043 h 6858000"/>
              <a:gd name="connsiteX89" fmla="*/ 4604655 w 7467600"/>
              <a:gd name="connsiteY89" fmla="*/ 5583434 h 6858000"/>
              <a:gd name="connsiteX90" fmla="*/ 4565074 w 7467600"/>
              <a:gd name="connsiteY90" fmla="*/ 5618550 h 6858000"/>
              <a:gd name="connsiteX91" fmla="*/ 4988186 w 7467600"/>
              <a:gd name="connsiteY91" fmla="*/ 5216467 h 6858000"/>
              <a:gd name="connsiteX92" fmla="*/ 4978032 w 7467600"/>
              <a:gd name="connsiteY92" fmla="*/ 5183809 h 6858000"/>
              <a:gd name="connsiteX93" fmla="*/ 4463413 w 7467600"/>
              <a:gd name="connsiteY93" fmla="*/ 5615162 h 6858000"/>
              <a:gd name="connsiteX94" fmla="*/ 4358134 w 7467600"/>
              <a:gd name="connsiteY94" fmla="*/ 5742791 h 6858000"/>
              <a:gd name="connsiteX95" fmla="*/ 4376219 w 7467600"/>
              <a:gd name="connsiteY95" fmla="*/ 5729027 h 6858000"/>
              <a:gd name="connsiteX96" fmla="*/ 4582340 w 7467600"/>
              <a:gd name="connsiteY96" fmla="*/ 5561037 h 6858000"/>
              <a:gd name="connsiteX97" fmla="*/ 4694684 w 7467600"/>
              <a:gd name="connsiteY97" fmla="*/ 5447098 h 6858000"/>
              <a:gd name="connsiteX98" fmla="*/ 4754123 w 7467600"/>
              <a:gd name="connsiteY98" fmla="*/ 5384643 h 6858000"/>
              <a:gd name="connsiteX99" fmla="*/ 4978032 w 7467600"/>
              <a:gd name="connsiteY99" fmla="*/ 5183809 h 6858000"/>
              <a:gd name="connsiteX100" fmla="*/ 1903353 w 7467600"/>
              <a:gd name="connsiteY100" fmla="*/ 5044827 h 6858000"/>
              <a:gd name="connsiteX101" fmla="*/ 1936931 w 7467600"/>
              <a:gd name="connsiteY101" fmla="*/ 5093954 h 6858000"/>
              <a:gd name="connsiteX102" fmla="*/ 2195868 w 7467600"/>
              <a:gd name="connsiteY102" fmla="*/ 5396574 h 6858000"/>
              <a:gd name="connsiteX103" fmla="*/ 2088852 w 7467600"/>
              <a:gd name="connsiteY103" fmla="*/ 5166123 h 6858000"/>
              <a:gd name="connsiteX104" fmla="*/ 1958241 w 7467600"/>
              <a:gd name="connsiteY104" fmla="*/ 5067955 h 6858000"/>
              <a:gd name="connsiteX105" fmla="*/ 1903353 w 7467600"/>
              <a:gd name="connsiteY105" fmla="*/ 5044827 h 6858000"/>
              <a:gd name="connsiteX106" fmla="*/ 1979378 w 7467600"/>
              <a:gd name="connsiteY106" fmla="*/ 4769504 h 6858000"/>
              <a:gd name="connsiteX107" fmla="*/ 2882120 w 7467600"/>
              <a:gd name="connsiteY107" fmla="*/ 5064547 h 6858000"/>
              <a:gd name="connsiteX108" fmla="*/ 2793103 w 7467600"/>
              <a:gd name="connsiteY108" fmla="*/ 5039699 h 6858000"/>
              <a:gd name="connsiteX109" fmla="*/ 2770041 w 7467600"/>
              <a:gd name="connsiteY109" fmla="*/ 5033634 h 6858000"/>
              <a:gd name="connsiteX110" fmla="*/ 1979378 w 7467600"/>
              <a:gd name="connsiteY110" fmla="*/ 4769504 h 6858000"/>
              <a:gd name="connsiteX111" fmla="*/ 1927410 w 7467600"/>
              <a:gd name="connsiteY111" fmla="*/ 4716164 h 6858000"/>
              <a:gd name="connsiteX112" fmla="*/ 1959587 w 7467600"/>
              <a:gd name="connsiteY112" fmla="*/ 4728849 h 6858000"/>
              <a:gd name="connsiteX113" fmla="*/ 2777707 w 7467600"/>
              <a:gd name="connsiteY113" fmla="*/ 5003991 h 6858000"/>
              <a:gd name="connsiteX114" fmla="*/ 2800768 w 7467600"/>
              <a:gd name="connsiteY114" fmla="*/ 5010056 h 6858000"/>
              <a:gd name="connsiteX115" fmla="*/ 2879408 w 7467600"/>
              <a:gd name="connsiteY115" fmla="*/ 5031590 h 6858000"/>
              <a:gd name="connsiteX116" fmla="*/ 2862295 w 7467600"/>
              <a:gd name="connsiteY116" fmla="*/ 5022958 h 6858000"/>
              <a:gd name="connsiteX117" fmla="*/ 2813343 w 7467600"/>
              <a:gd name="connsiteY117" fmla="*/ 4998369 h 6858000"/>
              <a:gd name="connsiteX118" fmla="*/ 2646245 w 7467600"/>
              <a:gd name="connsiteY118" fmla="*/ 4930999 h 6858000"/>
              <a:gd name="connsiteX119" fmla="*/ 1999243 w 7467600"/>
              <a:gd name="connsiteY119" fmla="*/ 4730524 h 6858000"/>
              <a:gd name="connsiteX120" fmla="*/ 1979527 w 7467600"/>
              <a:gd name="connsiteY120" fmla="*/ 4726651 h 6858000"/>
              <a:gd name="connsiteX121" fmla="*/ 1927410 w 7467600"/>
              <a:gd name="connsiteY121" fmla="*/ 4716164 h 6858000"/>
              <a:gd name="connsiteX122" fmla="*/ 1997014 w 7467600"/>
              <a:gd name="connsiteY122" fmla="*/ 4698007 h 6858000"/>
              <a:gd name="connsiteX123" fmla="*/ 2005458 w 7467600"/>
              <a:gd name="connsiteY123" fmla="*/ 4699540 h 6858000"/>
              <a:gd name="connsiteX124" fmla="*/ 2657186 w 7467600"/>
              <a:gd name="connsiteY124" fmla="*/ 4901687 h 6858000"/>
              <a:gd name="connsiteX125" fmla="*/ 2826662 w 7467600"/>
              <a:gd name="connsiteY125" fmla="*/ 4970362 h 6858000"/>
              <a:gd name="connsiteX126" fmla="*/ 2876100 w 7467600"/>
              <a:gd name="connsiteY126" fmla="*/ 4995397 h 6858000"/>
              <a:gd name="connsiteX127" fmla="*/ 3042600 w 7467600"/>
              <a:gd name="connsiteY127" fmla="*/ 5059532 h 6858000"/>
              <a:gd name="connsiteX128" fmla="*/ 1997014 w 7467600"/>
              <a:gd name="connsiteY128" fmla="*/ 4698007 h 6858000"/>
              <a:gd name="connsiteX129" fmla="*/ 2305292 w 7467600"/>
              <a:gd name="connsiteY129" fmla="*/ 4219492 h 6858000"/>
              <a:gd name="connsiteX130" fmla="*/ 3360922 w 7467600"/>
              <a:gd name="connsiteY130" fmla="*/ 4529373 h 6858000"/>
              <a:gd name="connsiteX131" fmla="*/ 3492420 w 7467600"/>
              <a:gd name="connsiteY131" fmla="*/ 4510145 h 6858000"/>
              <a:gd name="connsiteX132" fmla="*/ 3364086 w 7467600"/>
              <a:gd name="connsiteY132" fmla="*/ 4480340 h 6858000"/>
              <a:gd name="connsiteX133" fmla="*/ 3225818 w 7467600"/>
              <a:gd name="connsiteY133" fmla="*/ 4411822 h 6858000"/>
              <a:gd name="connsiteX134" fmla="*/ 3129696 w 7467600"/>
              <a:gd name="connsiteY134" fmla="*/ 4360704 h 6858000"/>
              <a:gd name="connsiteX135" fmla="*/ 2814545 w 7467600"/>
              <a:gd name="connsiteY135" fmla="*/ 4282955 h 6858000"/>
              <a:gd name="connsiteX136" fmla="*/ 2305292 w 7467600"/>
              <a:gd name="connsiteY136" fmla="*/ 4219492 h 6858000"/>
              <a:gd name="connsiteX137" fmla="*/ 2626982 w 7467600"/>
              <a:gd name="connsiteY137" fmla="*/ 4206450 h 6858000"/>
              <a:gd name="connsiteX138" fmla="*/ 2490617 w 7467600"/>
              <a:gd name="connsiteY138" fmla="*/ 4206951 h 6858000"/>
              <a:gd name="connsiteX139" fmla="*/ 2819869 w 7467600"/>
              <a:gd name="connsiteY139" fmla="*/ 4252936 h 6858000"/>
              <a:gd name="connsiteX140" fmla="*/ 3143018 w 7467600"/>
              <a:gd name="connsiteY140" fmla="*/ 4332698 h 6858000"/>
              <a:gd name="connsiteX141" fmla="*/ 3241520 w 7467600"/>
              <a:gd name="connsiteY141" fmla="*/ 4385112 h 6858000"/>
              <a:gd name="connsiteX142" fmla="*/ 3374575 w 7467600"/>
              <a:gd name="connsiteY142" fmla="*/ 4451517 h 6858000"/>
              <a:gd name="connsiteX143" fmla="*/ 3505221 w 7467600"/>
              <a:gd name="connsiteY143" fmla="*/ 4480757 h 6858000"/>
              <a:gd name="connsiteX144" fmla="*/ 2626982 w 7467600"/>
              <a:gd name="connsiteY144" fmla="*/ 4206450 h 6858000"/>
              <a:gd name="connsiteX145" fmla="*/ 1310106 w 7467600"/>
              <a:gd name="connsiteY145" fmla="*/ 3943217 h 6858000"/>
              <a:gd name="connsiteX146" fmla="*/ 854994 w 7467600"/>
              <a:gd name="connsiteY146" fmla="*/ 4399136 h 6858000"/>
              <a:gd name="connsiteX147" fmla="*/ 742462 w 7467600"/>
              <a:gd name="connsiteY147" fmla="*/ 4594648 h 6858000"/>
              <a:gd name="connsiteX148" fmla="*/ 820602 w 7467600"/>
              <a:gd name="connsiteY148" fmla="*/ 4485915 h 6858000"/>
              <a:gd name="connsiteX149" fmla="*/ 878295 w 7467600"/>
              <a:gd name="connsiteY149" fmla="*/ 4403594 h 6858000"/>
              <a:gd name="connsiteX150" fmla="*/ 1240607 w 7467600"/>
              <a:gd name="connsiteY150" fmla="*/ 4010401 h 6858000"/>
              <a:gd name="connsiteX151" fmla="*/ 1310106 w 7467600"/>
              <a:gd name="connsiteY151" fmla="*/ 3943217 h 6858000"/>
              <a:gd name="connsiteX152" fmla="*/ 1423113 w 7467600"/>
              <a:gd name="connsiteY152" fmla="*/ 3874565 h 6858000"/>
              <a:gd name="connsiteX153" fmla="*/ 1260565 w 7467600"/>
              <a:gd name="connsiteY153" fmla="*/ 4031982 h 6858000"/>
              <a:gd name="connsiteX154" fmla="*/ 901900 w 7467600"/>
              <a:gd name="connsiteY154" fmla="*/ 4421236 h 6858000"/>
              <a:gd name="connsiteX155" fmla="*/ 845044 w 7467600"/>
              <a:gd name="connsiteY155" fmla="*/ 4502436 h 6858000"/>
              <a:gd name="connsiteX156" fmla="*/ 685926 w 7467600"/>
              <a:gd name="connsiteY156" fmla="*/ 4703069 h 6858000"/>
              <a:gd name="connsiteX157" fmla="*/ 684248 w 7467600"/>
              <a:gd name="connsiteY157" fmla="*/ 4706721 h 6858000"/>
              <a:gd name="connsiteX158" fmla="*/ 1423113 w 7467600"/>
              <a:gd name="connsiteY158" fmla="*/ 3874565 h 6858000"/>
              <a:gd name="connsiteX159" fmla="*/ 3316479 w 7467600"/>
              <a:gd name="connsiteY159" fmla="*/ 3872136 h 6858000"/>
              <a:gd name="connsiteX160" fmla="*/ 3546806 w 7467600"/>
              <a:gd name="connsiteY160" fmla="*/ 4356139 h 6858000"/>
              <a:gd name="connsiteX161" fmla="*/ 3364433 w 7467600"/>
              <a:gd name="connsiteY161" fmla="*/ 3953121 h 6858000"/>
              <a:gd name="connsiteX162" fmla="*/ 3316479 w 7467600"/>
              <a:gd name="connsiteY162" fmla="*/ 3872136 h 6858000"/>
              <a:gd name="connsiteX163" fmla="*/ 3291335 w 7467600"/>
              <a:gd name="connsiteY163" fmla="*/ 3767420 h 6858000"/>
              <a:gd name="connsiteX164" fmla="*/ 3390805 w 7467600"/>
              <a:gd name="connsiteY164" fmla="*/ 3937163 h 6858000"/>
              <a:gd name="connsiteX165" fmla="*/ 3579062 w 7467600"/>
              <a:gd name="connsiteY165" fmla="*/ 4359040 h 6858000"/>
              <a:gd name="connsiteX166" fmla="*/ 3467355 w 7467600"/>
              <a:gd name="connsiteY166" fmla="*/ 3988130 h 6858000"/>
              <a:gd name="connsiteX167" fmla="*/ 3310753 w 7467600"/>
              <a:gd name="connsiteY167" fmla="*/ 3787140 h 6858000"/>
              <a:gd name="connsiteX168" fmla="*/ 3291335 w 7467600"/>
              <a:gd name="connsiteY168" fmla="*/ 3767420 h 6858000"/>
              <a:gd name="connsiteX169" fmla="*/ 1635889 w 7467600"/>
              <a:gd name="connsiteY169" fmla="*/ 3709494 h 6858000"/>
              <a:gd name="connsiteX170" fmla="*/ 1634800 w 7467600"/>
              <a:gd name="connsiteY170" fmla="*/ 3731111 h 6858000"/>
              <a:gd name="connsiteX171" fmla="*/ 1635889 w 7467600"/>
              <a:gd name="connsiteY171" fmla="*/ 3709494 h 6858000"/>
              <a:gd name="connsiteX172" fmla="*/ 1510397 w 7467600"/>
              <a:gd name="connsiteY172" fmla="*/ 3684705 h 6858000"/>
              <a:gd name="connsiteX173" fmla="*/ 1146550 w 7467600"/>
              <a:gd name="connsiteY173" fmla="*/ 3802012 h 6858000"/>
              <a:gd name="connsiteX174" fmla="*/ 698834 w 7467600"/>
              <a:gd name="connsiteY174" fmla="*/ 3952272 h 6858000"/>
              <a:gd name="connsiteX175" fmla="*/ 34256 w 7467600"/>
              <a:gd name="connsiteY175" fmla="*/ 4347603 h 6858000"/>
              <a:gd name="connsiteX176" fmla="*/ 527241 w 7467600"/>
              <a:gd name="connsiteY176" fmla="*/ 4065078 h 6858000"/>
              <a:gd name="connsiteX177" fmla="*/ 1510397 w 7467600"/>
              <a:gd name="connsiteY177" fmla="*/ 3684705 h 6858000"/>
              <a:gd name="connsiteX178" fmla="*/ 1313114 w 7467600"/>
              <a:gd name="connsiteY178" fmla="*/ 3655216 h 6858000"/>
              <a:gd name="connsiteX179" fmla="*/ 1109304 w 7467600"/>
              <a:gd name="connsiteY179" fmla="*/ 3669030 h 6858000"/>
              <a:gd name="connsiteX180" fmla="*/ 8129 w 7467600"/>
              <a:gd name="connsiteY180" fmla="*/ 4330519 h 6858000"/>
              <a:gd name="connsiteX181" fmla="*/ 687572 w 7467600"/>
              <a:gd name="connsiteY181" fmla="*/ 3925629 h 6858000"/>
              <a:gd name="connsiteX182" fmla="*/ 1138365 w 7467600"/>
              <a:gd name="connsiteY182" fmla="*/ 3774515 h 6858000"/>
              <a:gd name="connsiteX183" fmla="*/ 1505579 w 7467600"/>
              <a:gd name="connsiteY183" fmla="*/ 3655526 h 6858000"/>
              <a:gd name="connsiteX184" fmla="*/ 1313114 w 7467600"/>
              <a:gd name="connsiteY184" fmla="*/ 3655216 h 6858000"/>
              <a:gd name="connsiteX185" fmla="*/ 3655073 w 7467600"/>
              <a:gd name="connsiteY185" fmla="*/ 3650884 h 6858000"/>
              <a:gd name="connsiteX186" fmla="*/ 3989938 w 7467600"/>
              <a:gd name="connsiteY186" fmla="*/ 3991685 h 6858000"/>
              <a:gd name="connsiteX187" fmla="*/ 4393907 w 7467600"/>
              <a:gd name="connsiteY187" fmla="*/ 4261258 h 6858000"/>
              <a:gd name="connsiteX188" fmla="*/ 4648051 w 7467600"/>
              <a:gd name="connsiteY188" fmla="*/ 4374051 h 6858000"/>
              <a:gd name="connsiteX189" fmla="*/ 4383389 w 7467600"/>
              <a:gd name="connsiteY189" fmla="*/ 4184369 h 6858000"/>
              <a:gd name="connsiteX190" fmla="*/ 4165508 w 7467600"/>
              <a:gd name="connsiteY190" fmla="*/ 4035196 h 6858000"/>
              <a:gd name="connsiteX191" fmla="*/ 4068162 w 7467600"/>
              <a:gd name="connsiteY191" fmla="*/ 3953394 h 6858000"/>
              <a:gd name="connsiteX192" fmla="*/ 3981416 w 7467600"/>
              <a:gd name="connsiteY192" fmla="*/ 3880482 h 6858000"/>
              <a:gd name="connsiteX193" fmla="*/ 3800147 w 7467600"/>
              <a:gd name="connsiteY193" fmla="*/ 3749872 h 6858000"/>
              <a:gd name="connsiteX194" fmla="*/ 3655073 w 7467600"/>
              <a:gd name="connsiteY194" fmla="*/ 3650884 h 6858000"/>
              <a:gd name="connsiteX195" fmla="*/ 3670252 w 7467600"/>
              <a:gd name="connsiteY195" fmla="*/ 3622798 h 6858000"/>
              <a:gd name="connsiteX196" fmla="*/ 3817258 w 7467600"/>
              <a:gd name="connsiteY196" fmla="*/ 3723577 h 6858000"/>
              <a:gd name="connsiteX197" fmla="*/ 4000461 w 7467600"/>
              <a:gd name="connsiteY197" fmla="*/ 3855966 h 6858000"/>
              <a:gd name="connsiteX198" fmla="*/ 4088180 w 7467600"/>
              <a:gd name="connsiteY198" fmla="*/ 3929774 h 6858000"/>
              <a:gd name="connsiteX199" fmla="*/ 4184555 w 7467600"/>
              <a:gd name="connsiteY199" fmla="*/ 4010683 h 6858000"/>
              <a:gd name="connsiteX200" fmla="*/ 4399563 w 7467600"/>
              <a:gd name="connsiteY200" fmla="*/ 4158106 h 6858000"/>
              <a:gd name="connsiteX201" fmla="*/ 4684469 w 7467600"/>
              <a:gd name="connsiteY201" fmla="*/ 4364680 h 6858000"/>
              <a:gd name="connsiteX202" fmla="*/ 4690271 w 7467600"/>
              <a:gd name="connsiteY202" fmla="*/ 4370034 h 6858000"/>
              <a:gd name="connsiteX203" fmla="*/ 4136093 w 7467600"/>
              <a:gd name="connsiteY203" fmla="*/ 3858466 h 6858000"/>
              <a:gd name="connsiteX204" fmla="*/ 3670252 w 7467600"/>
              <a:gd name="connsiteY204" fmla="*/ 3622798 h 6858000"/>
              <a:gd name="connsiteX205" fmla="*/ 4440129 w 7467600"/>
              <a:gd name="connsiteY205" fmla="*/ 3448571 h 6858000"/>
              <a:gd name="connsiteX206" fmla="*/ 4856525 w 7467600"/>
              <a:gd name="connsiteY206" fmla="*/ 3915351 h 6858000"/>
              <a:gd name="connsiteX207" fmla="*/ 5059055 w 7467600"/>
              <a:gd name="connsiteY207" fmla="*/ 4108918 h 6858000"/>
              <a:gd name="connsiteX208" fmla="*/ 5290070 w 7467600"/>
              <a:gd name="connsiteY208" fmla="*/ 4263619 h 6858000"/>
              <a:gd name="connsiteX209" fmla="*/ 4834991 w 7467600"/>
              <a:gd name="connsiteY209" fmla="*/ 3830985 h 6858000"/>
              <a:gd name="connsiteX210" fmla="*/ 4440129 w 7467600"/>
              <a:gd name="connsiteY210" fmla="*/ 3448571 h 6858000"/>
              <a:gd name="connsiteX211" fmla="*/ 4441737 w 7467600"/>
              <a:gd name="connsiteY211" fmla="*/ 3399734 h 6858000"/>
              <a:gd name="connsiteX212" fmla="*/ 4431236 w 7467600"/>
              <a:gd name="connsiteY212" fmla="*/ 3400954 h 6858000"/>
              <a:gd name="connsiteX213" fmla="*/ 4557150 w 7467600"/>
              <a:gd name="connsiteY213" fmla="*/ 3510023 h 6858000"/>
              <a:gd name="connsiteX214" fmla="*/ 4856936 w 7467600"/>
              <a:gd name="connsiteY214" fmla="*/ 3809146 h 6858000"/>
              <a:gd name="connsiteX215" fmla="*/ 5111996 w 7467600"/>
              <a:gd name="connsiteY215" fmla="*/ 4065759 h 6858000"/>
              <a:gd name="connsiteX216" fmla="*/ 5388878 w 7467600"/>
              <a:gd name="connsiteY216" fmla="*/ 4300185 h 6858000"/>
              <a:gd name="connsiteX217" fmla="*/ 5425556 w 7467600"/>
              <a:gd name="connsiteY217" fmla="*/ 4308967 h 6858000"/>
              <a:gd name="connsiteX218" fmla="*/ 4943646 w 7467600"/>
              <a:gd name="connsiteY218" fmla="*/ 3822916 h 6858000"/>
              <a:gd name="connsiteX219" fmla="*/ 4594837 w 7467600"/>
              <a:gd name="connsiteY219" fmla="*/ 3532274 h 6858000"/>
              <a:gd name="connsiteX220" fmla="*/ 4441737 w 7467600"/>
              <a:gd name="connsiteY220" fmla="*/ 3399734 h 6858000"/>
              <a:gd name="connsiteX221" fmla="*/ 5425834 w 7467600"/>
              <a:gd name="connsiteY221" fmla="*/ 3162785 h 6858000"/>
              <a:gd name="connsiteX222" fmla="*/ 5401644 w 7467600"/>
              <a:gd name="connsiteY222" fmla="*/ 3617847 h 6858000"/>
              <a:gd name="connsiteX223" fmla="*/ 5467256 w 7467600"/>
              <a:gd name="connsiteY223" fmla="*/ 4175494 h 6858000"/>
              <a:gd name="connsiteX224" fmla="*/ 5448069 w 7467600"/>
              <a:gd name="connsiteY224" fmla="*/ 3567554 h 6858000"/>
              <a:gd name="connsiteX225" fmla="*/ 5425834 w 7467600"/>
              <a:gd name="connsiteY225" fmla="*/ 3162785 h 6858000"/>
              <a:gd name="connsiteX226" fmla="*/ 1318687 w 7467600"/>
              <a:gd name="connsiteY226" fmla="*/ 3113840 h 6858000"/>
              <a:gd name="connsiteX227" fmla="*/ 1066793 w 7467600"/>
              <a:gd name="connsiteY227" fmla="*/ 3212171 h 6858000"/>
              <a:gd name="connsiteX228" fmla="*/ 993319 w 7467600"/>
              <a:gd name="connsiteY228" fmla="*/ 3247648 h 6858000"/>
              <a:gd name="connsiteX229" fmla="*/ 853081 w 7467600"/>
              <a:gd name="connsiteY229" fmla="*/ 3312410 h 6858000"/>
              <a:gd name="connsiteX230" fmla="*/ 805957 w 7467600"/>
              <a:gd name="connsiteY230" fmla="*/ 3330443 h 6858000"/>
              <a:gd name="connsiteX231" fmla="*/ 1318687 w 7467600"/>
              <a:gd name="connsiteY231" fmla="*/ 3113840 h 6858000"/>
              <a:gd name="connsiteX232" fmla="*/ 5453702 w 7467600"/>
              <a:gd name="connsiteY232" fmla="*/ 3090882 h 6858000"/>
              <a:gd name="connsiteX233" fmla="*/ 5480135 w 7467600"/>
              <a:gd name="connsiteY233" fmla="*/ 3565802 h 6858000"/>
              <a:gd name="connsiteX234" fmla="*/ 5499023 w 7467600"/>
              <a:gd name="connsiteY234" fmla="*/ 4166310 h 6858000"/>
              <a:gd name="connsiteX235" fmla="*/ 5547022 w 7467600"/>
              <a:gd name="connsiteY235" fmla="*/ 3607838 h 6858000"/>
              <a:gd name="connsiteX236" fmla="*/ 5515964 w 7467600"/>
              <a:gd name="connsiteY236" fmla="*/ 3378541 h 6858000"/>
              <a:gd name="connsiteX237" fmla="*/ 5453702 w 7467600"/>
              <a:gd name="connsiteY237" fmla="*/ 3090882 h 6858000"/>
              <a:gd name="connsiteX238" fmla="*/ 1238695 w 7467600"/>
              <a:gd name="connsiteY238" fmla="*/ 3076820 h 6858000"/>
              <a:gd name="connsiteX239" fmla="*/ 716371 w 7467600"/>
              <a:gd name="connsiteY239" fmla="*/ 3293249 h 6858000"/>
              <a:gd name="connsiteX240" fmla="*/ 579522 w 7467600"/>
              <a:gd name="connsiteY240" fmla="*/ 3371759 h 6858000"/>
              <a:gd name="connsiteX241" fmla="*/ 600288 w 7467600"/>
              <a:gd name="connsiteY241" fmla="*/ 3365555 h 6858000"/>
              <a:gd name="connsiteX242" fmla="*/ 840692 w 7467600"/>
              <a:gd name="connsiteY242" fmla="*/ 3284921 h 6858000"/>
              <a:gd name="connsiteX243" fmla="*/ 979248 w 7467600"/>
              <a:gd name="connsiteY243" fmla="*/ 3221003 h 6858000"/>
              <a:gd name="connsiteX244" fmla="*/ 1053282 w 7467600"/>
              <a:gd name="connsiteY244" fmla="*/ 3185247 h 6858000"/>
              <a:gd name="connsiteX245" fmla="*/ 1320603 w 7467600"/>
              <a:gd name="connsiteY245" fmla="*/ 3081281 h 6858000"/>
              <a:gd name="connsiteX246" fmla="*/ 1238695 w 7467600"/>
              <a:gd name="connsiteY246" fmla="*/ 3076820 h 6858000"/>
              <a:gd name="connsiteX247" fmla="*/ 5425627 w 7467600"/>
              <a:gd name="connsiteY247" fmla="*/ 2954192 h 6858000"/>
              <a:gd name="connsiteX248" fmla="*/ 5470770 w 7467600"/>
              <a:gd name="connsiteY248" fmla="*/ 3005435 h 6858000"/>
              <a:gd name="connsiteX249" fmla="*/ 5519779 w 7467600"/>
              <a:gd name="connsiteY249" fmla="*/ 4359223 h 6858000"/>
              <a:gd name="connsiteX250" fmla="*/ 5520293 w 7467600"/>
              <a:gd name="connsiteY250" fmla="*/ 4360602 h 6858000"/>
              <a:gd name="connsiteX251" fmla="*/ 5767221 w 7467600"/>
              <a:gd name="connsiteY251" fmla="*/ 4665564 h 6858000"/>
              <a:gd name="connsiteX252" fmla="*/ 6937169 w 7467600"/>
              <a:gd name="connsiteY252" fmla="*/ 4815941 h 6858000"/>
              <a:gd name="connsiteX253" fmla="*/ 6953922 w 7467600"/>
              <a:gd name="connsiteY253" fmla="*/ 4890068 h 6858000"/>
              <a:gd name="connsiteX254" fmla="*/ 6071359 w 7467600"/>
              <a:gd name="connsiteY254" fmla="*/ 4770770 h 6858000"/>
              <a:gd name="connsiteX255" fmla="*/ 6038839 w 7467600"/>
              <a:gd name="connsiteY255" fmla="*/ 4764474 h 6858000"/>
              <a:gd name="connsiteX256" fmla="*/ 6038706 w 7467600"/>
              <a:gd name="connsiteY256" fmla="*/ 4763847 h 6858000"/>
              <a:gd name="connsiteX257" fmla="*/ 6037784 w 7467600"/>
              <a:gd name="connsiteY257" fmla="*/ 4764270 h 6858000"/>
              <a:gd name="connsiteX258" fmla="*/ 6038839 w 7467600"/>
              <a:gd name="connsiteY258" fmla="*/ 4764474 h 6858000"/>
              <a:gd name="connsiteX259" fmla="*/ 6040338 w 7467600"/>
              <a:gd name="connsiteY259" fmla="*/ 4771418 h 6858000"/>
              <a:gd name="connsiteX260" fmla="*/ 6024488 w 7467600"/>
              <a:gd name="connsiteY260" fmla="*/ 4809903 h 6858000"/>
              <a:gd name="connsiteX261" fmla="*/ 5599771 w 7467600"/>
              <a:gd name="connsiteY261" fmla="*/ 5509652 h 6858000"/>
              <a:gd name="connsiteX262" fmla="*/ 5548843 w 7467600"/>
              <a:gd name="connsiteY262" fmla="*/ 5563845 h 6858000"/>
              <a:gd name="connsiteX263" fmla="*/ 5940952 w 7467600"/>
              <a:gd name="connsiteY263" fmla="*/ 6250028 h 6858000"/>
              <a:gd name="connsiteX264" fmla="*/ 6043441 w 7467600"/>
              <a:gd name="connsiteY264" fmla="*/ 6665847 h 6858000"/>
              <a:gd name="connsiteX265" fmla="*/ 6093432 w 7467600"/>
              <a:gd name="connsiteY265" fmla="*/ 6858000 h 6858000"/>
              <a:gd name="connsiteX266" fmla="*/ 6034344 w 7467600"/>
              <a:gd name="connsiteY266" fmla="*/ 6858000 h 6858000"/>
              <a:gd name="connsiteX267" fmla="*/ 6026679 w 7467600"/>
              <a:gd name="connsiteY267" fmla="*/ 6836959 h 6858000"/>
              <a:gd name="connsiteX268" fmla="*/ 5800441 w 7467600"/>
              <a:gd name="connsiteY268" fmla="*/ 6335286 h 6858000"/>
              <a:gd name="connsiteX269" fmla="*/ 5526562 w 7467600"/>
              <a:gd name="connsiteY269" fmla="*/ 5705388 h 6858000"/>
              <a:gd name="connsiteX270" fmla="*/ 5519640 w 7467600"/>
              <a:gd name="connsiteY270" fmla="*/ 5683774 h 6858000"/>
              <a:gd name="connsiteX271" fmla="*/ 5844559 w 7467600"/>
              <a:gd name="connsiteY271" fmla="*/ 6553349 h 6858000"/>
              <a:gd name="connsiteX272" fmla="*/ 5975994 w 7467600"/>
              <a:gd name="connsiteY272" fmla="*/ 6858000 h 6858000"/>
              <a:gd name="connsiteX273" fmla="*/ 5898547 w 7467600"/>
              <a:gd name="connsiteY273" fmla="*/ 6858000 h 6858000"/>
              <a:gd name="connsiteX274" fmla="*/ 5682041 w 7467600"/>
              <a:gd name="connsiteY274" fmla="*/ 6355860 h 6858000"/>
              <a:gd name="connsiteX275" fmla="*/ 5461758 w 7467600"/>
              <a:gd name="connsiteY275" fmla="*/ 5820220 h 6858000"/>
              <a:gd name="connsiteX276" fmla="*/ 5237282 w 7467600"/>
              <a:gd name="connsiteY276" fmla="*/ 6579086 h 6858000"/>
              <a:gd name="connsiteX277" fmla="*/ 5115009 w 7467600"/>
              <a:gd name="connsiteY277" fmla="*/ 6858000 h 6858000"/>
              <a:gd name="connsiteX278" fmla="*/ 5028074 w 7467600"/>
              <a:gd name="connsiteY278" fmla="*/ 6858000 h 6858000"/>
              <a:gd name="connsiteX279" fmla="*/ 5079508 w 7467600"/>
              <a:gd name="connsiteY279" fmla="*/ 6749074 h 6858000"/>
              <a:gd name="connsiteX280" fmla="*/ 5371846 w 7467600"/>
              <a:gd name="connsiteY280" fmla="*/ 5924413 h 6858000"/>
              <a:gd name="connsiteX281" fmla="*/ 5270512 w 7467600"/>
              <a:gd name="connsiteY281" fmla="*/ 6138975 h 6858000"/>
              <a:gd name="connsiteX282" fmla="*/ 5062409 w 7467600"/>
              <a:gd name="connsiteY282" fmla="*/ 6653544 h 6858000"/>
              <a:gd name="connsiteX283" fmla="*/ 5036628 w 7467600"/>
              <a:gd name="connsiteY283" fmla="*/ 6754247 h 6858000"/>
              <a:gd name="connsiteX284" fmla="*/ 5009112 w 7467600"/>
              <a:gd name="connsiteY284" fmla="*/ 6858000 h 6858000"/>
              <a:gd name="connsiteX285" fmla="*/ 4976679 w 7467600"/>
              <a:gd name="connsiteY285" fmla="*/ 6858000 h 6858000"/>
              <a:gd name="connsiteX286" fmla="*/ 5006537 w 7467600"/>
              <a:gd name="connsiteY286" fmla="*/ 6747068 h 6858000"/>
              <a:gd name="connsiteX287" fmla="*/ 5032723 w 7467600"/>
              <a:gd name="connsiteY287" fmla="*/ 6644957 h 6858000"/>
              <a:gd name="connsiteX288" fmla="*/ 5242949 w 7467600"/>
              <a:gd name="connsiteY288" fmla="*/ 6125175 h 6858000"/>
              <a:gd name="connsiteX289" fmla="*/ 5286321 w 7467600"/>
              <a:gd name="connsiteY289" fmla="*/ 6033555 h 6858000"/>
              <a:gd name="connsiteX290" fmla="*/ 5008210 w 7467600"/>
              <a:gd name="connsiteY290" fmla="*/ 6649194 h 6858000"/>
              <a:gd name="connsiteX291" fmla="*/ 4986321 w 7467600"/>
              <a:gd name="connsiteY291" fmla="*/ 6765687 h 6858000"/>
              <a:gd name="connsiteX292" fmla="*/ 4973474 w 7467600"/>
              <a:gd name="connsiteY292" fmla="*/ 6858000 h 6858000"/>
              <a:gd name="connsiteX293" fmla="*/ 4907178 w 7467600"/>
              <a:gd name="connsiteY293" fmla="*/ 6858000 h 6858000"/>
              <a:gd name="connsiteX294" fmla="*/ 4910810 w 7467600"/>
              <a:gd name="connsiteY294" fmla="*/ 6829660 h 6858000"/>
              <a:gd name="connsiteX295" fmla="*/ 4987461 w 7467600"/>
              <a:gd name="connsiteY295" fmla="*/ 6432994 h 6858000"/>
              <a:gd name="connsiteX296" fmla="*/ 5179262 w 7467600"/>
              <a:gd name="connsiteY296" fmla="*/ 6035044 h 6858000"/>
              <a:gd name="connsiteX297" fmla="*/ 4689678 w 7467600"/>
              <a:gd name="connsiteY297" fmla="*/ 6440241 h 6858000"/>
              <a:gd name="connsiteX298" fmla="*/ 4477543 w 7467600"/>
              <a:gd name="connsiteY298" fmla="*/ 6674836 h 6858000"/>
              <a:gd name="connsiteX299" fmla="*/ 4329957 w 7467600"/>
              <a:gd name="connsiteY299" fmla="*/ 6858000 h 6858000"/>
              <a:gd name="connsiteX300" fmla="*/ 4218595 w 7467600"/>
              <a:gd name="connsiteY300" fmla="*/ 6858000 h 6858000"/>
              <a:gd name="connsiteX301" fmla="*/ 4368888 w 7467600"/>
              <a:gd name="connsiteY301" fmla="*/ 6668412 h 6858000"/>
              <a:gd name="connsiteX302" fmla="*/ 4563091 w 7467600"/>
              <a:gd name="connsiteY302" fmla="*/ 6442508 h 6858000"/>
              <a:gd name="connsiteX303" fmla="*/ 5387324 w 7467600"/>
              <a:gd name="connsiteY303" fmla="*/ 5705830 h 6858000"/>
              <a:gd name="connsiteX304" fmla="*/ 5073620 w 7467600"/>
              <a:gd name="connsiteY304" fmla="*/ 5955437 h 6858000"/>
              <a:gd name="connsiteX305" fmla="*/ 4689789 w 7467600"/>
              <a:gd name="connsiteY305" fmla="*/ 6268382 h 6858000"/>
              <a:gd name="connsiteX306" fmla="*/ 4418722 w 7467600"/>
              <a:gd name="connsiteY306" fmla="*/ 6570886 h 6858000"/>
              <a:gd name="connsiteX307" fmla="*/ 4214944 w 7467600"/>
              <a:gd name="connsiteY307" fmla="*/ 6858000 h 6858000"/>
              <a:gd name="connsiteX308" fmla="*/ 4177898 w 7467600"/>
              <a:gd name="connsiteY308" fmla="*/ 6858000 h 6858000"/>
              <a:gd name="connsiteX309" fmla="*/ 4391597 w 7467600"/>
              <a:gd name="connsiteY309" fmla="*/ 6556370 h 6858000"/>
              <a:gd name="connsiteX310" fmla="*/ 4668889 w 7467600"/>
              <a:gd name="connsiteY310" fmla="*/ 6246399 h 6858000"/>
              <a:gd name="connsiteX311" fmla="*/ 5055427 w 7467600"/>
              <a:gd name="connsiteY311" fmla="*/ 5931476 h 6858000"/>
              <a:gd name="connsiteX312" fmla="*/ 5371814 w 7467600"/>
              <a:gd name="connsiteY312" fmla="*/ 5678975 h 6858000"/>
              <a:gd name="connsiteX313" fmla="*/ 4987918 w 7467600"/>
              <a:gd name="connsiteY313" fmla="*/ 5838701 h 6858000"/>
              <a:gd name="connsiteX314" fmla="*/ 4317146 w 7467600"/>
              <a:gd name="connsiteY314" fmla="*/ 6587716 h 6858000"/>
              <a:gd name="connsiteX315" fmla="*/ 4171627 w 7467600"/>
              <a:gd name="connsiteY315" fmla="*/ 6858000 h 6858000"/>
              <a:gd name="connsiteX316" fmla="*/ 4081585 w 7467600"/>
              <a:gd name="connsiteY316" fmla="*/ 6858000 h 6858000"/>
              <a:gd name="connsiteX317" fmla="*/ 4238603 w 7467600"/>
              <a:gd name="connsiteY317" fmla="*/ 6559341 h 6858000"/>
              <a:gd name="connsiteX318" fmla="*/ 4778333 w 7467600"/>
              <a:gd name="connsiteY318" fmla="*/ 5873626 h 6858000"/>
              <a:gd name="connsiteX319" fmla="*/ 5414185 w 7467600"/>
              <a:gd name="connsiteY319" fmla="*/ 5573882 h 6858000"/>
              <a:gd name="connsiteX320" fmla="*/ 5959648 w 7467600"/>
              <a:gd name="connsiteY320" fmla="*/ 4760797 h 6858000"/>
              <a:gd name="connsiteX321" fmla="*/ 5355019 w 7467600"/>
              <a:gd name="connsiteY321" fmla="*/ 4734672 h 6858000"/>
              <a:gd name="connsiteX322" fmla="*/ 5083565 w 7467600"/>
              <a:gd name="connsiteY322" fmla="*/ 5179121 h 6858000"/>
              <a:gd name="connsiteX323" fmla="*/ 4713577 w 7467600"/>
              <a:gd name="connsiteY323" fmla="*/ 5616803 h 6858000"/>
              <a:gd name="connsiteX324" fmla="*/ 3989559 w 7467600"/>
              <a:gd name="connsiteY324" fmla="*/ 6145945 h 6858000"/>
              <a:gd name="connsiteX325" fmla="*/ 3939824 w 7467600"/>
              <a:gd name="connsiteY325" fmla="*/ 6066900 h 6858000"/>
              <a:gd name="connsiteX326" fmla="*/ 4584537 w 7467600"/>
              <a:gd name="connsiteY326" fmla="*/ 5324826 h 6858000"/>
              <a:gd name="connsiteX327" fmla="*/ 5037105 w 7467600"/>
              <a:gd name="connsiteY327" fmla="*/ 5088765 h 6858000"/>
              <a:gd name="connsiteX328" fmla="*/ 5039930 w 7467600"/>
              <a:gd name="connsiteY328" fmla="*/ 5089585 h 6858000"/>
              <a:gd name="connsiteX329" fmla="*/ 5263764 w 7467600"/>
              <a:gd name="connsiteY329" fmla="*/ 4735525 h 6858000"/>
              <a:gd name="connsiteX330" fmla="*/ 4086300 w 7467600"/>
              <a:gd name="connsiteY330" fmla="*/ 4884599 h 6858000"/>
              <a:gd name="connsiteX331" fmla="*/ 4085485 w 7467600"/>
              <a:gd name="connsiteY331" fmla="*/ 4899070 h 6858000"/>
              <a:gd name="connsiteX332" fmla="*/ 3871915 w 7467600"/>
              <a:gd name="connsiteY332" fmla="*/ 5253645 h 6858000"/>
              <a:gd name="connsiteX333" fmla="*/ 3799374 w 7467600"/>
              <a:gd name="connsiteY333" fmla="*/ 5466127 h 6858000"/>
              <a:gd name="connsiteX334" fmla="*/ 3498850 w 7467600"/>
              <a:gd name="connsiteY334" fmla="*/ 6661888 h 6858000"/>
              <a:gd name="connsiteX335" fmla="*/ 3399216 w 7467600"/>
              <a:gd name="connsiteY335" fmla="*/ 6858000 h 6858000"/>
              <a:gd name="connsiteX336" fmla="*/ 3303688 w 7467600"/>
              <a:gd name="connsiteY336" fmla="*/ 6858000 h 6858000"/>
              <a:gd name="connsiteX337" fmla="*/ 3391774 w 7467600"/>
              <a:gd name="connsiteY337" fmla="*/ 6697181 h 6858000"/>
              <a:gd name="connsiteX338" fmla="*/ 3735540 w 7467600"/>
              <a:gd name="connsiteY338" fmla="*/ 5546923 h 6858000"/>
              <a:gd name="connsiteX339" fmla="*/ 3729438 w 7467600"/>
              <a:gd name="connsiteY339" fmla="*/ 5569058 h 6858000"/>
              <a:gd name="connsiteX340" fmla="*/ 3707782 w 7467600"/>
              <a:gd name="connsiteY340" fmla="*/ 5644908 h 6858000"/>
              <a:gd name="connsiteX341" fmla="*/ 3583827 w 7467600"/>
              <a:gd name="connsiteY341" fmla="*/ 6039215 h 6858000"/>
              <a:gd name="connsiteX342" fmla="*/ 3547861 w 7467600"/>
              <a:gd name="connsiteY342" fmla="*/ 6129609 h 6858000"/>
              <a:gd name="connsiteX343" fmla="*/ 3490905 w 7467600"/>
              <a:gd name="connsiteY343" fmla="*/ 6277660 h 6858000"/>
              <a:gd name="connsiteX344" fmla="*/ 3455859 w 7467600"/>
              <a:gd name="connsiteY344" fmla="*/ 6391301 h 6858000"/>
              <a:gd name="connsiteX345" fmla="*/ 3429112 w 7467600"/>
              <a:gd name="connsiteY345" fmla="*/ 6479469 h 6858000"/>
              <a:gd name="connsiteX346" fmla="*/ 3304862 w 7467600"/>
              <a:gd name="connsiteY346" fmla="*/ 6796476 h 6858000"/>
              <a:gd name="connsiteX347" fmla="*/ 3276071 w 7467600"/>
              <a:gd name="connsiteY347" fmla="*/ 6858000 h 6858000"/>
              <a:gd name="connsiteX348" fmla="*/ 3240805 w 7467600"/>
              <a:gd name="connsiteY348" fmla="*/ 6858000 h 6858000"/>
              <a:gd name="connsiteX349" fmla="*/ 3275917 w 7467600"/>
              <a:gd name="connsiteY349" fmla="*/ 6783192 h 6858000"/>
              <a:gd name="connsiteX350" fmla="*/ 3399358 w 7467600"/>
              <a:gd name="connsiteY350" fmla="*/ 6469011 h 6858000"/>
              <a:gd name="connsiteX351" fmla="*/ 3425650 w 7467600"/>
              <a:gd name="connsiteY351" fmla="*/ 6381333 h 6858000"/>
              <a:gd name="connsiteX352" fmla="*/ 3460661 w 7467600"/>
              <a:gd name="connsiteY352" fmla="*/ 6266763 h 6858000"/>
              <a:gd name="connsiteX353" fmla="*/ 3518021 w 7467600"/>
              <a:gd name="connsiteY353" fmla="*/ 6117298 h 6858000"/>
              <a:gd name="connsiteX354" fmla="*/ 3554035 w 7467600"/>
              <a:gd name="connsiteY354" fmla="*/ 6027832 h 6858000"/>
              <a:gd name="connsiteX355" fmla="*/ 3677174 w 7467600"/>
              <a:gd name="connsiteY355" fmla="*/ 5636351 h 6858000"/>
              <a:gd name="connsiteX356" fmla="*/ 3698819 w 7467600"/>
              <a:gd name="connsiteY356" fmla="*/ 5560503 h 6858000"/>
              <a:gd name="connsiteX357" fmla="*/ 3702094 w 7467600"/>
              <a:gd name="connsiteY357" fmla="*/ 5549194 h 6858000"/>
              <a:gd name="connsiteX358" fmla="*/ 3398355 w 7467600"/>
              <a:gd name="connsiteY358" fmla="*/ 6094603 h 6858000"/>
              <a:gd name="connsiteX359" fmla="*/ 3193941 w 7467600"/>
              <a:gd name="connsiteY359" fmla="*/ 6798775 h 6858000"/>
              <a:gd name="connsiteX360" fmla="*/ 3184140 w 7467600"/>
              <a:gd name="connsiteY360" fmla="*/ 6858000 h 6858000"/>
              <a:gd name="connsiteX361" fmla="*/ 3099978 w 7467600"/>
              <a:gd name="connsiteY361" fmla="*/ 6858000 h 6858000"/>
              <a:gd name="connsiteX362" fmla="*/ 3101556 w 7467600"/>
              <a:gd name="connsiteY362" fmla="*/ 6843337 h 6858000"/>
              <a:gd name="connsiteX363" fmla="*/ 3370162 w 7467600"/>
              <a:gd name="connsiteY363" fmla="*/ 5785550 h 6858000"/>
              <a:gd name="connsiteX364" fmla="*/ 3746477 w 7467600"/>
              <a:gd name="connsiteY364" fmla="*/ 5377889 h 6858000"/>
              <a:gd name="connsiteX365" fmla="*/ 3863399 w 7467600"/>
              <a:gd name="connsiteY365" fmla="*/ 5087257 h 6858000"/>
              <a:gd name="connsiteX366" fmla="*/ 3968712 w 7467600"/>
              <a:gd name="connsiteY366" fmla="*/ 4913989 h 6858000"/>
              <a:gd name="connsiteX367" fmla="*/ 2792390 w 7467600"/>
              <a:gd name="connsiteY367" fmla="*/ 5382974 h 6858000"/>
              <a:gd name="connsiteX368" fmla="*/ 2714982 w 7467600"/>
              <a:gd name="connsiteY368" fmla="*/ 5427051 h 6858000"/>
              <a:gd name="connsiteX369" fmla="*/ 2813361 w 7467600"/>
              <a:gd name="connsiteY369" fmla="*/ 6023912 h 6858000"/>
              <a:gd name="connsiteX370" fmla="*/ 2688430 w 7467600"/>
              <a:gd name="connsiteY370" fmla="*/ 6801564 h 6858000"/>
              <a:gd name="connsiteX371" fmla="*/ 2629626 w 7467600"/>
              <a:gd name="connsiteY371" fmla="*/ 6763394 h 6858000"/>
              <a:gd name="connsiteX372" fmla="*/ 2565328 w 7467600"/>
              <a:gd name="connsiteY372" fmla="*/ 5516399 h 6858000"/>
              <a:gd name="connsiteX373" fmla="*/ 1922999 w 7467600"/>
              <a:gd name="connsiteY373" fmla="*/ 5980343 h 6858000"/>
              <a:gd name="connsiteX374" fmla="*/ 1950261 w 7467600"/>
              <a:gd name="connsiteY374" fmla="*/ 6405858 h 6858000"/>
              <a:gd name="connsiteX375" fmla="*/ 2365554 w 7467600"/>
              <a:gd name="connsiteY375" fmla="*/ 6759107 h 6858000"/>
              <a:gd name="connsiteX376" fmla="*/ 2424142 w 7467600"/>
              <a:gd name="connsiteY376" fmla="*/ 6858000 h 6858000"/>
              <a:gd name="connsiteX377" fmla="*/ 2395994 w 7467600"/>
              <a:gd name="connsiteY377" fmla="*/ 6858000 h 6858000"/>
              <a:gd name="connsiteX378" fmla="*/ 2392863 w 7467600"/>
              <a:gd name="connsiteY378" fmla="*/ 6852964 h 6858000"/>
              <a:gd name="connsiteX379" fmla="*/ 2017589 w 7467600"/>
              <a:gd name="connsiteY379" fmla="*/ 6493982 h 6858000"/>
              <a:gd name="connsiteX380" fmla="*/ 2147336 w 7467600"/>
              <a:gd name="connsiteY380" fmla="*/ 6594052 h 6858000"/>
              <a:gd name="connsiteX381" fmla="*/ 2207047 w 7467600"/>
              <a:gd name="connsiteY381" fmla="*/ 6654540 h 6858000"/>
              <a:gd name="connsiteX382" fmla="*/ 2299106 w 7467600"/>
              <a:gd name="connsiteY382" fmla="*/ 6778931 h 6858000"/>
              <a:gd name="connsiteX383" fmla="*/ 2314430 w 7467600"/>
              <a:gd name="connsiteY383" fmla="*/ 6801144 h 6858000"/>
              <a:gd name="connsiteX384" fmla="*/ 2352406 w 7467600"/>
              <a:gd name="connsiteY384" fmla="*/ 6858000 h 6858000"/>
              <a:gd name="connsiteX385" fmla="*/ 2314492 w 7467600"/>
              <a:gd name="connsiteY385" fmla="*/ 6858000 h 6858000"/>
              <a:gd name="connsiteX386" fmla="*/ 2288095 w 7467600"/>
              <a:gd name="connsiteY386" fmla="*/ 6818030 h 6858000"/>
              <a:gd name="connsiteX387" fmla="*/ 2272768 w 7467600"/>
              <a:gd name="connsiteY387" fmla="*/ 6795822 h 6858000"/>
              <a:gd name="connsiteX388" fmla="*/ 2182715 w 7467600"/>
              <a:gd name="connsiteY388" fmla="*/ 6675071 h 6858000"/>
              <a:gd name="connsiteX389" fmla="*/ 2032061 w 7467600"/>
              <a:gd name="connsiteY389" fmla="*/ 6541380 h 6858000"/>
              <a:gd name="connsiteX390" fmla="*/ 2257220 w 7467600"/>
              <a:gd name="connsiteY390" fmla="*/ 6826257 h 6858000"/>
              <a:gd name="connsiteX391" fmla="*/ 2281324 w 7467600"/>
              <a:gd name="connsiteY391" fmla="*/ 6858000 h 6858000"/>
              <a:gd name="connsiteX392" fmla="*/ 2242860 w 7467600"/>
              <a:gd name="connsiteY392" fmla="*/ 6858000 h 6858000"/>
              <a:gd name="connsiteX393" fmla="*/ 2232818 w 7467600"/>
              <a:gd name="connsiteY393" fmla="*/ 6844926 h 6858000"/>
              <a:gd name="connsiteX394" fmla="*/ 1990172 w 7467600"/>
              <a:gd name="connsiteY394" fmla="*/ 6542121 h 6858000"/>
              <a:gd name="connsiteX395" fmla="*/ 2124090 w 7467600"/>
              <a:gd name="connsiteY395" fmla="*/ 6761017 h 6858000"/>
              <a:gd name="connsiteX396" fmla="*/ 2200380 w 7467600"/>
              <a:gd name="connsiteY396" fmla="*/ 6858000 h 6858000"/>
              <a:gd name="connsiteX397" fmla="*/ 2147507 w 7467600"/>
              <a:gd name="connsiteY397" fmla="*/ 6858000 h 6858000"/>
              <a:gd name="connsiteX398" fmla="*/ 2070668 w 7467600"/>
              <a:gd name="connsiteY398" fmla="*/ 6761520 h 6858000"/>
              <a:gd name="connsiteX399" fmla="*/ 1975142 w 7467600"/>
              <a:gd name="connsiteY399" fmla="*/ 6585570 h 6858000"/>
              <a:gd name="connsiteX400" fmla="*/ 2050035 w 7467600"/>
              <a:gd name="connsiteY400" fmla="*/ 6813345 h 6858000"/>
              <a:gd name="connsiteX401" fmla="*/ 2063025 w 7467600"/>
              <a:gd name="connsiteY401" fmla="*/ 6858000 h 6858000"/>
              <a:gd name="connsiteX402" fmla="*/ 2021675 w 7467600"/>
              <a:gd name="connsiteY402" fmla="*/ 6858000 h 6858000"/>
              <a:gd name="connsiteX403" fmla="*/ 2019308 w 7467600"/>
              <a:gd name="connsiteY403" fmla="*/ 6847118 h 6858000"/>
              <a:gd name="connsiteX404" fmla="*/ 1938835 w 7467600"/>
              <a:gd name="connsiteY404" fmla="*/ 6551160 h 6858000"/>
              <a:gd name="connsiteX405" fmla="*/ 1953230 w 7467600"/>
              <a:gd name="connsiteY405" fmla="*/ 6759699 h 6858000"/>
              <a:gd name="connsiteX406" fmla="*/ 1956763 w 7467600"/>
              <a:gd name="connsiteY406" fmla="*/ 6778191 h 6858000"/>
              <a:gd name="connsiteX407" fmla="*/ 1967925 w 7467600"/>
              <a:gd name="connsiteY407" fmla="*/ 6858000 h 6858000"/>
              <a:gd name="connsiteX408" fmla="*/ 1936622 w 7467600"/>
              <a:gd name="connsiteY408" fmla="*/ 6858000 h 6858000"/>
              <a:gd name="connsiteX409" fmla="*/ 1926261 w 7467600"/>
              <a:gd name="connsiteY409" fmla="*/ 6784064 h 6858000"/>
              <a:gd name="connsiteX410" fmla="*/ 1922724 w 7467600"/>
              <a:gd name="connsiteY410" fmla="*/ 6765577 h 6858000"/>
              <a:gd name="connsiteX411" fmla="*/ 1904650 w 7467600"/>
              <a:gd name="connsiteY411" fmla="*/ 6639616 h 6858000"/>
              <a:gd name="connsiteX412" fmla="*/ 1885273 w 7467600"/>
              <a:gd name="connsiteY412" fmla="*/ 6858000 h 6858000"/>
              <a:gd name="connsiteX413" fmla="*/ 1854363 w 7467600"/>
              <a:gd name="connsiteY413" fmla="*/ 6858000 h 6858000"/>
              <a:gd name="connsiteX414" fmla="*/ 1880391 w 7467600"/>
              <a:gd name="connsiteY414" fmla="*/ 6603796 h 6858000"/>
              <a:gd name="connsiteX415" fmla="*/ 1818273 w 7467600"/>
              <a:gd name="connsiteY415" fmla="*/ 6715729 h 6858000"/>
              <a:gd name="connsiteX416" fmla="*/ 1794691 w 7467600"/>
              <a:gd name="connsiteY416" fmla="*/ 6843239 h 6858000"/>
              <a:gd name="connsiteX417" fmla="*/ 1794914 w 7467600"/>
              <a:gd name="connsiteY417" fmla="*/ 6858000 h 6858000"/>
              <a:gd name="connsiteX418" fmla="*/ 1746128 w 7467600"/>
              <a:gd name="connsiteY418" fmla="*/ 6858000 h 6858000"/>
              <a:gd name="connsiteX419" fmla="*/ 1753934 w 7467600"/>
              <a:gd name="connsiteY419" fmla="*/ 6724796 h 6858000"/>
              <a:gd name="connsiteX420" fmla="*/ 1792053 w 7467600"/>
              <a:gd name="connsiteY420" fmla="*/ 6572396 h 6858000"/>
              <a:gd name="connsiteX421" fmla="*/ 1862248 w 7467600"/>
              <a:gd name="connsiteY421" fmla="*/ 6266397 h 6858000"/>
              <a:gd name="connsiteX422" fmla="*/ 1862250 w 7467600"/>
              <a:gd name="connsiteY422" fmla="*/ 6033531 h 6858000"/>
              <a:gd name="connsiteX423" fmla="*/ 1211999 w 7467600"/>
              <a:gd name="connsiteY423" fmla="*/ 6683610 h 6858000"/>
              <a:gd name="connsiteX424" fmla="*/ 1213266 w 7467600"/>
              <a:gd name="connsiteY424" fmla="*/ 6691947 h 6858000"/>
              <a:gd name="connsiteX425" fmla="*/ 1203370 w 7467600"/>
              <a:gd name="connsiteY425" fmla="*/ 6850676 h 6858000"/>
              <a:gd name="connsiteX426" fmla="*/ 1203671 w 7467600"/>
              <a:gd name="connsiteY426" fmla="*/ 6858000 h 6858000"/>
              <a:gd name="connsiteX427" fmla="*/ 1143180 w 7467600"/>
              <a:gd name="connsiteY427" fmla="*/ 6858000 h 6858000"/>
              <a:gd name="connsiteX428" fmla="*/ 1142176 w 7467600"/>
              <a:gd name="connsiteY428" fmla="*/ 6766045 h 6858000"/>
              <a:gd name="connsiteX429" fmla="*/ 1067484 w 7467600"/>
              <a:gd name="connsiteY429" fmla="*/ 6858000 h 6858000"/>
              <a:gd name="connsiteX430" fmla="*/ 953928 w 7467600"/>
              <a:gd name="connsiteY430" fmla="*/ 6858000 h 6858000"/>
              <a:gd name="connsiteX431" fmla="*/ 959715 w 7467600"/>
              <a:gd name="connsiteY431" fmla="*/ 6850185 h 6858000"/>
              <a:gd name="connsiteX432" fmla="*/ 1483788 w 7467600"/>
              <a:gd name="connsiteY432" fmla="*/ 6259174 h 6858000"/>
              <a:gd name="connsiteX433" fmla="*/ 1100671 w 7467600"/>
              <a:gd name="connsiteY433" fmla="*/ 6252137 h 6858000"/>
              <a:gd name="connsiteX434" fmla="*/ 1090144 w 7467600"/>
              <a:gd name="connsiteY434" fmla="*/ 6256748 h 6858000"/>
              <a:gd name="connsiteX435" fmla="*/ 1095872 w 7467600"/>
              <a:gd name="connsiteY435" fmla="*/ 6271892 h 6858000"/>
              <a:gd name="connsiteX436" fmla="*/ 262785 w 7467600"/>
              <a:gd name="connsiteY436" fmla="*/ 6845450 h 6858000"/>
              <a:gd name="connsiteX437" fmla="*/ 209968 w 7467600"/>
              <a:gd name="connsiteY437" fmla="*/ 6770713 h 6858000"/>
              <a:gd name="connsiteX438" fmla="*/ 873460 w 7467600"/>
              <a:gd name="connsiteY438" fmla="*/ 6253768 h 6858000"/>
              <a:gd name="connsiteX439" fmla="*/ 192686 w 7467600"/>
              <a:gd name="connsiteY439" fmla="*/ 5849257 h 6858000"/>
              <a:gd name="connsiteX440" fmla="*/ 4696 w 7467600"/>
              <a:gd name="connsiteY440" fmla="*/ 5697668 h 6858000"/>
              <a:gd name="connsiteX441" fmla="*/ 0 w 7467600"/>
              <a:gd name="connsiteY441" fmla="*/ 5689984 h 6858000"/>
              <a:gd name="connsiteX442" fmla="*/ 0 w 7467600"/>
              <a:gd name="connsiteY442" fmla="*/ 5513472 h 6858000"/>
              <a:gd name="connsiteX443" fmla="*/ 174101 w 7467600"/>
              <a:gd name="connsiteY443" fmla="*/ 5620277 h 6858000"/>
              <a:gd name="connsiteX444" fmla="*/ 891800 w 7467600"/>
              <a:gd name="connsiteY444" fmla="*/ 6036935 h 6858000"/>
              <a:gd name="connsiteX445" fmla="*/ 1072219 w 7467600"/>
              <a:gd name="connsiteY445" fmla="*/ 6169443 h 6858000"/>
              <a:gd name="connsiteX446" fmla="*/ 1074117 w 7467600"/>
              <a:gd name="connsiteY446" fmla="*/ 6170301 h 6858000"/>
              <a:gd name="connsiteX447" fmla="*/ 1083114 w 7467600"/>
              <a:gd name="connsiteY447" fmla="*/ 6174131 h 6858000"/>
              <a:gd name="connsiteX448" fmla="*/ 1543010 w 7467600"/>
              <a:gd name="connsiteY448" fmla="*/ 6191140 h 6858000"/>
              <a:gd name="connsiteX449" fmla="*/ 1551080 w 7467600"/>
              <a:gd name="connsiteY449" fmla="*/ 6195006 h 6858000"/>
              <a:gd name="connsiteX450" fmla="*/ 2345443 w 7467600"/>
              <a:gd name="connsiteY450" fmla="*/ 5549882 h 6858000"/>
              <a:gd name="connsiteX451" fmla="*/ 1721499 w 7467600"/>
              <a:gd name="connsiteY451" fmla="*/ 5599969 h 6858000"/>
              <a:gd name="connsiteX452" fmla="*/ 767716 w 7467600"/>
              <a:gd name="connsiteY452" fmla="*/ 5472768 h 6858000"/>
              <a:gd name="connsiteX453" fmla="*/ 722147 w 7467600"/>
              <a:gd name="connsiteY453" fmla="*/ 5393091 h 6858000"/>
              <a:gd name="connsiteX454" fmla="*/ 1485552 w 7467600"/>
              <a:gd name="connsiteY454" fmla="*/ 5313202 h 6858000"/>
              <a:gd name="connsiteX455" fmla="*/ 2143004 w 7467600"/>
              <a:gd name="connsiteY455" fmla="*/ 5402420 h 6858000"/>
              <a:gd name="connsiteX456" fmla="*/ 1933391 w 7467600"/>
              <a:gd name="connsiteY456" fmla="*/ 5156971 h 6858000"/>
              <a:gd name="connsiteX457" fmla="*/ 1827118 w 7467600"/>
              <a:gd name="connsiteY457" fmla="*/ 4968410 h 6858000"/>
              <a:gd name="connsiteX458" fmla="*/ 1837349 w 7467600"/>
              <a:gd name="connsiteY458" fmla="*/ 4956357 h 6858000"/>
              <a:gd name="connsiteX459" fmla="*/ 2162835 w 7467600"/>
              <a:gd name="connsiteY459" fmla="*/ 5187853 h 6858000"/>
              <a:gd name="connsiteX460" fmla="*/ 2257167 w 7467600"/>
              <a:gd name="connsiteY460" fmla="*/ 5462123 h 6858000"/>
              <a:gd name="connsiteX461" fmla="*/ 2261598 w 7467600"/>
              <a:gd name="connsiteY461" fmla="*/ 5467998 h 6858000"/>
              <a:gd name="connsiteX462" fmla="*/ 2437177 w 7467600"/>
              <a:gd name="connsiteY462" fmla="*/ 5479608 h 6858000"/>
              <a:gd name="connsiteX463" fmla="*/ 2445247 w 7467600"/>
              <a:gd name="connsiteY463" fmla="*/ 5483476 h 6858000"/>
              <a:gd name="connsiteX464" fmla="*/ 2743626 w 7467600"/>
              <a:gd name="connsiteY464" fmla="*/ 5304819 h 6858000"/>
              <a:gd name="connsiteX465" fmla="*/ 3048102 w 7467600"/>
              <a:gd name="connsiteY465" fmla="*/ 5150595 h 6858000"/>
              <a:gd name="connsiteX466" fmla="*/ 1799414 w 7467600"/>
              <a:gd name="connsiteY466" fmla="*/ 4694732 h 6858000"/>
              <a:gd name="connsiteX467" fmla="*/ 1771735 w 7467600"/>
              <a:gd name="connsiteY467" fmla="*/ 4619929 h 6858000"/>
              <a:gd name="connsiteX468" fmla="*/ 3104273 w 7467600"/>
              <a:gd name="connsiteY468" fmla="*/ 5076159 h 6858000"/>
              <a:gd name="connsiteX469" fmla="*/ 3113245 w 7467600"/>
              <a:gd name="connsiteY469" fmla="*/ 5090705 h 6858000"/>
              <a:gd name="connsiteX470" fmla="*/ 3126294 w 7467600"/>
              <a:gd name="connsiteY470" fmla="*/ 5114400 h 6858000"/>
              <a:gd name="connsiteX471" fmla="*/ 3937433 w 7467600"/>
              <a:gd name="connsiteY471" fmla="*/ 4830473 h 6858000"/>
              <a:gd name="connsiteX472" fmla="*/ 3590475 w 7467600"/>
              <a:gd name="connsiteY472" fmla="*/ 4597974 h 6858000"/>
              <a:gd name="connsiteX473" fmla="*/ 3100264 w 7467600"/>
              <a:gd name="connsiteY473" fmla="*/ 4579845 h 6858000"/>
              <a:gd name="connsiteX474" fmla="*/ 2183576 w 7467600"/>
              <a:gd name="connsiteY474" fmla="*/ 4227150 h 6858000"/>
              <a:gd name="connsiteX475" fmla="*/ 2151029 w 7467600"/>
              <a:gd name="connsiteY475" fmla="*/ 4146947 h 6858000"/>
              <a:gd name="connsiteX476" fmla="*/ 3563434 w 7467600"/>
              <a:gd name="connsiteY476" fmla="*/ 4469115 h 6858000"/>
              <a:gd name="connsiteX477" fmla="*/ 3177952 w 7467600"/>
              <a:gd name="connsiteY477" fmla="*/ 3657386 h 6858000"/>
              <a:gd name="connsiteX478" fmla="*/ 3189263 w 7467600"/>
              <a:gd name="connsiteY478" fmla="*/ 3625726 h 6858000"/>
              <a:gd name="connsiteX479" fmla="*/ 3560912 w 7467600"/>
              <a:gd name="connsiteY479" fmla="*/ 4079863 h 6858000"/>
              <a:gd name="connsiteX480" fmla="*/ 3626636 w 7467600"/>
              <a:gd name="connsiteY480" fmla="*/ 4512230 h 6858000"/>
              <a:gd name="connsiteX481" fmla="*/ 3653088 w 7467600"/>
              <a:gd name="connsiteY481" fmla="*/ 4521417 h 6858000"/>
              <a:gd name="connsiteX482" fmla="*/ 3988128 w 7467600"/>
              <a:gd name="connsiteY482" fmla="*/ 4817267 h 6858000"/>
              <a:gd name="connsiteX483" fmla="*/ 4830582 w 7467600"/>
              <a:gd name="connsiteY483" fmla="*/ 4676000 h 6858000"/>
              <a:gd name="connsiteX484" fmla="*/ 4830100 w 7467600"/>
              <a:gd name="connsiteY484" fmla="*/ 4675554 h 6858000"/>
              <a:gd name="connsiteX485" fmla="*/ 4036318 w 7467600"/>
              <a:gd name="connsiteY485" fmla="*/ 4147013 h 6858000"/>
              <a:gd name="connsiteX486" fmla="*/ 3432098 w 7467600"/>
              <a:gd name="connsiteY486" fmla="*/ 3537312 h 6858000"/>
              <a:gd name="connsiteX487" fmla="*/ 3446761 w 7467600"/>
              <a:gd name="connsiteY487" fmla="*/ 3461278 h 6858000"/>
              <a:gd name="connsiteX488" fmla="*/ 4419733 w 7467600"/>
              <a:gd name="connsiteY488" fmla="*/ 3963555 h 6858000"/>
              <a:gd name="connsiteX489" fmla="*/ 4781371 w 7467600"/>
              <a:gd name="connsiteY489" fmla="*/ 4458604 h 6858000"/>
              <a:gd name="connsiteX490" fmla="*/ 4780440 w 7467600"/>
              <a:gd name="connsiteY490" fmla="*/ 4470290 h 6858000"/>
              <a:gd name="connsiteX491" fmla="*/ 4898954 w 7467600"/>
              <a:gd name="connsiteY491" fmla="*/ 4662092 h 6858000"/>
              <a:gd name="connsiteX492" fmla="*/ 4900699 w 7467600"/>
              <a:gd name="connsiteY492" fmla="*/ 4670867 h 6858000"/>
              <a:gd name="connsiteX493" fmla="*/ 5714511 w 7467600"/>
              <a:gd name="connsiteY493" fmla="*/ 4663483 h 6858000"/>
              <a:gd name="connsiteX494" fmla="*/ 5464793 w 7467600"/>
              <a:gd name="connsiteY494" fmla="*/ 4393556 h 6858000"/>
              <a:gd name="connsiteX495" fmla="*/ 5461897 w 7467600"/>
              <a:gd name="connsiteY495" fmla="*/ 4390879 h 6858000"/>
              <a:gd name="connsiteX496" fmla="*/ 4294126 w 7467600"/>
              <a:gd name="connsiteY496" fmla="*/ 3303048 h 6858000"/>
              <a:gd name="connsiteX497" fmla="*/ 4305321 w 7467600"/>
              <a:gd name="connsiteY497" fmla="*/ 3256953 h 6858000"/>
              <a:gd name="connsiteX498" fmla="*/ 4949299 w 7467600"/>
              <a:gd name="connsiteY498" fmla="*/ 3766336 h 6858000"/>
              <a:gd name="connsiteX499" fmla="*/ 5291452 w 7467600"/>
              <a:gd name="connsiteY499" fmla="*/ 4076801 h 6858000"/>
              <a:gd name="connsiteX500" fmla="*/ 5434998 w 7467600"/>
              <a:gd name="connsiteY500" fmla="*/ 4254100 h 6858000"/>
              <a:gd name="connsiteX501" fmla="*/ 5351015 w 7467600"/>
              <a:gd name="connsiteY501" fmla="*/ 3760989 h 6858000"/>
              <a:gd name="connsiteX502" fmla="*/ 5413780 w 7467600"/>
              <a:gd name="connsiteY502" fmla="*/ 2966265 h 6858000"/>
              <a:gd name="connsiteX503" fmla="*/ 5425627 w 7467600"/>
              <a:gd name="connsiteY503" fmla="*/ 2954192 h 6858000"/>
              <a:gd name="connsiteX504" fmla="*/ 6604735 w 7467600"/>
              <a:gd name="connsiteY504" fmla="*/ 2041381 h 6858000"/>
              <a:gd name="connsiteX505" fmla="*/ 7204487 w 7467600"/>
              <a:gd name="connsiteY505" fmla="*/ 2742112 h 6858000"/>
              <a:gd name="connsiteX506" fmla="*/ 7131592 w 7467600"/>
              <a:gd name="connsiteY506" fmla="*/ 2672096 h 6858000"/>
              <a:gd name="connsiteX507" fmla="*/ 6996344 w 7467600"/>
              <a:gd name="connsiteY507" fmla="*/ 2518310 h 6858000"/>
              <a:gd name="connsiteX508" fmla="*/ 6735495 w 7467600"/>
              <a:gd name="connsiteY508" fmla="*/ 2196890 h 6858000"/>
              <a:gd name="connsiteX509" fmla="*/ 6721901 w 7467600"/>
              <a:gd name="connsiteY509" fmla="*/ 2179274 h 6858000"/>
              <a:gd name="connsiteX510" fmla="*/ 6604735 w 7467600"/>
              <a:gd name="connsiteY510" fmla="*/ 2041381 h 6858000"/>
              <a:gd name="connsiteX511" fmla="*/ 6591670 w 7467600"/>
              <a:gd name="connsiteY511" fmla="*/ 1988277 h 6858000"/>
              <a:gd name="connsiteX512" fmla="*/ 6747349 w 7467600"/>
              <a:gd name="connsiteY512" fmla="*/ 2160069 h 6858000"/>
              <a:gd name="connsiteX513" fmla="*/ 6760943 w 7467600"/>
              <a:gd name="connsiteY513" fmla="*/ 2177686 h 6858000"/>
              <a:gd name="connsiteX514" fmla="*/ 7021065 w 7467600"/>
              <a:gd name="connsiteY514" fmla="*/ 2498102 h 6858000"/>
              <a:gd name="connsiteX515" fmla="*/ 7155223 w 7467600"/>
              <a:gd name="connsiteY515" fmla="*/ 2650386 h 6858000"/>
              <a:gd name="connsiteX516" fmla="*/ 7203167 w 7467600"/>
              <a:gd name="connsiteY516" fmla="*/ 2697288 h 6858000"/>
              <a:gd name="connsiteX517" fmla="*/ 6937703 w 7467600"/>
              <a:gd name="connsiteY517" fmla="*/ 2321981 h 6858000"/>
              <a:gd name="connsiteX518" fmla="*/ 6591670 w 7467600"/>
              <a:gd name="connsiteY518" fmla="*/ 1988277 h 6858000"/>
              <a:gd name="connsiteX519" fmla="*/ 5798671 w 7467600"/>
              <a:gd name="connsiteY519" fmla="*/ 1981601 h 6858000"/>
              <a:gd name="connsiteX520" fmla="*/ 5754709 w 7467600"/>
              <a:gd name="connsiteY520" fmla="*/ 2071454 h 6858000"/>
              <a:gd name="connsiteX521" fmla="*/ 5763044 w 7467600"/>
              <a:gd name="connsiteY521" fmla="*/ 2842206 h 6858000"/>
              <a:gd name="connsiteX522" fmla="*/ 5764974 w 7467600"/>
              <a:gd name="connsiteY522" fmla="*/ 2799609 h 6858000"/>
              <a:gd name="connsiteX523" fmla="*/ 5767665 w 7467600"/>
              <a:gd name="connsiteY523" fmla="*/ 2666409 h 6858000"/>
              <a:gd name="connsiteX524" fmla="*/ 5763055 w 7467600"/>
              <a:gd name="connsiteY524" fmla="*/ 2579705 h 6858000"/>
              <a:gd name="connsiteX525" fmla="*/ 5758079 w 7467600"/>
              <a:gd name="connsiteY525" fmla="*/ 2492508 h 6858000"/>
              <a:gd name="connsiteX526" fmla="*/ 5779325 w 7467600"/>
              <a:gd name="connsiteY526" fmla="*/ 2197069 h 6858000"/>
              <a:gd name="connsiteX527" fmla="*/ 5798671 w 7467600"/>
              <a:gd name="connsiteY527" fmla="*/ 1981601 h 6858000"/>
              <a:gd name="connsiteX528" fmla="*/ 5829202 w 7467600"/>
              <a:gd name="connsiteY528" fmla="*/ 1971679 h 6858000"/>
              <a:gd name="connsiteX529" fmla="*/ 5809558 w 7467600"/>
              <a:gd name="connsiteY529" fmla="*/ 2198043 h 6858000"/>
              <a:gd name="connsiteX530" fmla="*/ 5788653 w 7467600"/>
              <a:gd name="connsiteY530" fmla="*/ 2489430 h 6858000"/>
              <a:gd name="connsiteX531" fmla="*/ 5793439 w 7467600"/>
              <a:gd name="connsiteY531" fmla="*/ 2575235 h 6858000"/>
              <a:gd name="connsiteX532" fmla="*/ 5796837 w 7467600"/>
              <a:gd name="connsiteY532" fmla="*/ 2637633 h 6858000"/>
              <a:gd name="connsiteX533" fmla="*/ 5818614 w 7467600"/>
              <a:gd name="connsiteY533" fmla="*/ 2473055 h 6858000"/>
              <a:gd name="connsiteX534" fmla="*/ 5829202 w 7467600"/>
              <a:gd name="connsiteY534" fmla="*/ 1971679 h 6858000"/>
              <a:gd name="connsiteX535" fmla="*/ 5911389 w 7467600"/>
              <a:gd name="connsiteY535" fmla="*/ 1898371 h 6858000"/>
              <a:gd name="connsiteX536" fmla="*/ 6237627 w 7467600"/>
              <a:gd name="connsiteY536" fmla="*/ 2231921 h 6858000"/>
              <a:gd name="connsiteX537" fmla="*/ 5911389 w 7467600"/>
              <a:gd name="connsiteY537" fmla="*/ 1898371 h 6858000"/>
              <a:gd name="connsiteX538" fmla="*/ 6944437 w 7467600"/>
              <a:gd name="connsiteY538" fmla="*/ 1575402 h 6858000"/>
              <a:gd name="connsiteX539" fmla="*/ 6304730 w 7467600"/>
              <a:gd name="connsiteY539" fmla="*/ 1766654 h 6858000"/>
              <a:gd name="connsiteX540" fmla="*/ 6944437 w 7467600"/>
              <a:gd name="connsiteY540" fmla="*/ 1575402 h 6858000"/>
              <a:gd name="connsiteX541" fmla="*/ 7019523 w 7467600"/>
              <a:gd name="connsiteY541" fmla="*/ 1519450 h 6858000"/>
              <a:gd name="connsiteX542" fmla="*/ 6298091 w 7467600"/>
              <a:gd name="connsiteY542" fmla="*/ 1737122 h 6858000"/>
              <a:gd name="connsiteX543" fmla="*/ 7019523 w 7467600"/>
              <a:gd name="connsiteY543" fmla="*/ 1519450 h 6858000"/>
              <a:gd name="connsiteX544" fmla="*/ 2399523 w 7467600"/>
              <a:gd name="connsiteY544" fmla="*/ 1428234 h 6858000"/>
              <a:gd name="connsiteX545" fmla="*/ 2224982 w 7467600"/>
              <a:gd name="connsiteY545" fmla="*/ 1826201 h 6858000"/>
              <a:gd name="connsiteX546" fmla="*/ 2096099 w 7467600"/>
              <a:gd name="connsiteY546" fmla="*/ 2345900 h 6858000"/>
              <a:gd name="connsiteX547" fmla="*/ 2283317 w 7467600"/>
              <a:gd name="connsiteY547" fmla="*/ 1796925 h 6858000"/>
              <a:gd name="connsiteX548" fmla="*/ 2399523 w 7467600"/>
              <a:gd name="connsiteY548" fmla="*/ 1428234 h 6858000"/>
              <a:gd name="connsiteX549" fmla="*/ 2448558 w 7467600"/>
              <a:gd name="connsiteY549" fmla="*/ 1373435 h 6858000"/>
              <a:gd name="connsiteX550" fmla="*/ 2312521 w 7467600"/>
              <a:gd name="connsiteY550" fmla="*/ 1806140 h 6858000"/>
              <a:gd name="connsiteX551" fmla="*/ 2127533 w 7467600"/>
              <a:gd name="connsiteY551" fmla="*/ 2348380 h 6858000"/>
              <a:gd name="connsiteX552" fmla="*/ 2358080 w 7467600"/>
              <a:gd name="connsiteY552" fmla="*/ 1866134 h 6858000"/>
              <a:gd name="connsiteX553" fmla="*/ 2407436 w 7467600"/>
              <a:gd name="connsiteY553" fmla="*/ 1651070 h 6858000"/>
              <a:gd name="connsiteX554" fmla="*/ 2448558 w 7467600"/>
              <a:gd name="connsiteY554" fmla="*/ 1373435 h 6858000"/>
              <a:gd name="connsiteX555" fmla="*/ 278707 w 7467600"/>
              <a:gd name="connsiteY555" fmla="*/ 1352270 h 6858000"/>
              <a:gd name="connsiteX556" fmla="*/ 321570 w 7467600"/>
              <a:gd name="connsiteY556" fmla="*/ 1861610 h 6858000"/>
              <a:gd name="connsiteX557" fmla="*/ 294281 w 7467600"/>
              <a:gd name="connsiteY557" fmla="*/ 1440658 h 6858000"/>
              <a:gd name="connsiteX558" fmla="*/ 278707 w 7467600"/>
              <a:gd name="connsiteY558" fmla="*/ 1352270 h 6858000"/>
              <a:gd name="connsiteX559" fmla="*/ 1423821 w 7467600"/>
              <a:gd name="connsiteY559" fmla="*/ 1351958 h 6858000"/>
              <a:gd name="connsiteX560" fmla="*/ 1638521 w 7467600"/>
              <a:gd name="connsiteY560" fmla="*/ 1908470 h 6858000"/>
              <a:gd name="connsiteX561" fmla="*/ 1754199 w 7467600"/>
              <a:gd name="connsiteY561" fmla="*/ 2149284 h 6858000"/>
              <a:gd name="connsiteX562" fmla="*/ 1908359 w 7467600"/>
              <a:gd name="connsiteY562" fmla="*/ 2364988 h 6858000"/>
              <a:gd name="connsiteX563" fmla="*/ 1647661 w 7467600"/>
              <a:gd name="connsiteY563" fmla="*/ 1825945 h 6858000"/>
              <a:gd name="connsiteX564" fmla="*/ 1423821 w 7467600"/>
              <a:gd name="connsiteY564" fmla="*/ 1351958 h 6858000"/>
              <a:gd name="connsiteX565" fmla="*/ 1431890 w 7467600"/>
              <a:gd name="connsiteY565" fmla="*/ 1306475 h 6858000"/>
              <a:gd name="connsiteX566" fmla="*/ 1507597 w 7467600"/>
              <a:gd name="connsiteY566" fmla="*/ 1446132 h 6858000"/>
              <a:gd name="connsiteX567" fmla="*/ 1674586 w 7467600"/>
              <a:gd name="connsiteY567" fmla="*/ 1813832 h 6858000"/>
              <a:gd name="connsiteX568" fmla="*/ 1815950 w 7467600"/>
              <a:gd name="connsiteY568" fmla="*/ 2128564 h 6858000"/>
              <a:gd name="connsiteX569" fmla="*/ 1984242 w 7467600"/>
              <a:gd name="connsiteY569" fmla="*/ 2430829 h 6858000"/>
              <a:gd name="connsiteX570" fmla="*/ 2014023 w 7467600"/>
              <a:gd name="connsiteY570" fmla="*/ 2450995 h 6858000"/>
              <a:gd name="connsiteX571" fmla="*/ 1747337 w 7467600"/>
              <a:gd name="connsiteY571" fmla="*/ 1855264 h 6858000"/>
              <a:gd name="connsiteX572" fmla="*/ 1533749 w 7467600"/>
              <a:gd name="connsiteY572" fmla="*/ 1478656 h 6858000"/>
              <a:gd name="connsiteX573" fmla="*/ 1431890 w 7467600"/>
              <a:gd name="connsiteY573" fmla="*/ 1306475 h 6858000"/>
              <a:gd name="connsiteX574" fmla="*/ 5052692 w 7467600"/>
              <a:gd name="connsiteY574" fmla="*/ 1292994 h 6858000"/>
              <a:gd name="connsiteX575" fmla="*/ 5200661 w 7467600"/>
              <a:gd name="connsiteY575" fmla="*/ 1635186 h 6858000"/>
              <a:gd name="connsiteX576" fmla="*/ 5297138 w 7467600"/>
              <a:gd name="connsiteY576" fmla="*/ 1906351 h 6858000"/>
              <a:gd name="connsiteX577" fmla="*/ 5052692 w 7467600"/>
              <a:gd name="connsiteY577" fmla="*/ 1292994 h 6858000"/>
              <a:gd name="connsiteX578" fmla="*/ 5009948 w 7467600"/>
              <a:gd name="connsiteY578" fmla="*/ 1273619 h 6858000"/>
              <a:gd name="connsiteX579" fmla="*/ 5121777 w 7467600"/>
              <a:gd name="connsiteY579" fmla="*/ 1654213 h 6858000"/>
              <a:gd name="connsiteX580" fmla="*/ 5293545 w 7467600"/>
              <a:gd name="connsiteY580" fmla="*/ 2072247 h 6858000"/>
              <a:gd name="connsiteX581" fmla="*/ 5294042 w 7467600"/>
              <a:gd name="connsiteY581" fmla="*/ 2065019 h 6858000"/>
              <a:gd name="connsiteX582" fmla="*/ 5171936 w 7467600"/>
              <a:gd name="connsiteY582" fmla="*/ 1647613 h 6858000"/>
              <a:gd name="connsiteX583" fmla="*/ 5009948 w 7467600"/>
              <a:gd name="connsiteY583" fmla="*/ 1273619 h 6858000"/>
              <a:gd name="connsiteX584" fmla="*/ 655236 w 7467600"/>
              <a:gd name="connsiteY584" fmla="*/ 1268632 h 6858000"/>
              <a:gd name="connsiteX585" fmla="*/ 839521 w 7467600"/>
              <a:gd name="connsiteY585" fmla="*/ 1685315 h 6858000"/>
              <a:gd name="connsiteX586" fmla="*/ 1109416 w 7467600"/>
              <a:gd name="connsiteY586" fmla="*/ 2061663 h 6858000"/>
              <a:gd name="connsiteX587" fmla="*/ 1298300 w 7467600"/>
              <a:gd name="connsiteY587" fmla="*/ 2247742 h 6858000"/>
              <a:gd name="connsiteX588" fmla="*/ 1125871 w 7467600"/>
              <a:gd name="connsiteY588" fmla="*/ 1989513 h 6858000"/>
              <a:gd name="connsiteX589" fmla="*/ 981574 w 7467600"/>
              <a:gd name="connsiteY589" fmla="*/ 1783157 h 6858000"/>
              <a:gd name="connsiteX590" fmla="*/ 922198 w 7467600"/>
              <a:gd name="connsiteY590" fmla="*/ 1677437 h 6858000"/>
              <a:gd name="connsiteX591" fmla="*/ 869293 w 7467600"/>
              <a:gd name="connsiteY591" fmla="*/ 1583214 h 6858000"/>
              <a:gd name="connsiteX592" fmla="*/ 751431 w 7467600"/>
              <a:gd name="connsiteY592" fmla="*/ 1405731 h 6858000"/>
              <a:gd name="connsiteX593" fmla="*/ 655236 w 7467600"/>
              <a:gd name="connsiteY593" fmla="*/ 1268632 h 6858000"/>
              <a:gd name="connsiteX594" fmla="*/ 6516292 w 7467600"/>
              <a:gd name="connsiteY594" fmla="*/ 1263064 h 6858000"/>
              <a:gd name="connsiteX595" fmla="*/ 5736320 w 7467600"/>
              <a:gd name="connsiteY595" fmla="*/ 1501803 h 6858000"/>
              <a:gd name="connsiteX596" fmla="*/ 6516292 w 7467600"/>
              <a:gd name="connsiteY596" fmla="*/ 1263064 h 6858000"/>
              <a:gd name="connsiteX597" fmla="*/ 291466 w 7467600"/>
              <a:gd name="connsiteY597" fmla="*/ 1250369 h 6858000"/>
              <a:gd name="connsiteX598" fmla="*/ 323180 w 7467600"/>
              <a:gd name="connsiteY598" fmla="*/ 1435283 h 6858000"/>
              <a:gd name="connsiteX599" fmla="*/ 349381 w 7467600"/>
              <a:gd name="connsiteY599" fmla="*/ 1875041 h 6858000"/>
              <a:gd name="connsiteX600" fmla="*/ 374363 w 7467600"/>
              <a:gd name="connsiteY600" fmla="*/ 1506494 h 6858000"/>
              <a:gd name="connsiteX601" fmla="*/ 302168 w 7467600"/>
              <a:gd name="connsiteY601" fmla="*/ 1274495 h 6858000"/>
              <a:gd name="connsiteX602" fmla="*/ 291466 w 7467600"/>
              <a:gd name="connsiteY602" fmla="*/ 1250369 h 6858000"/>
              <a:gd name="connsiteX603" fmla="*/ 678222 w 7467600"/>
              <a:gd name="connsiteY603" fmla="*/ 1248670 h 6858000"/>
              <a:gd name="connsiteX604" fmla="*/ 775536 w 7467600"/>
              <a:gd name="connsiteY604" fmla="*/ 1388015 h 6858000"/>
              <a:gd name="connsiteX605" fmla="*/ 894529 w 7467600"/>
              <a:gd name="connsiteY605" fmla="*/ 1567739 h 6858000"/>
              <a:gd name="connsiteX606" fmla="*/ 948000 w 7467600"/>
              <a:gd name="connsiteY606" fmla="*/ 1663088 h 6858000"/>
              <a:gd name="connsiteX607" fmla="*/ 1006812 w 7467600"/>
              <a:gd name="connsiteY607" fmla="*/ 1767683 h 6858000"/>
              <a:gd name="connsiteX608" fmla="*/ 1149133 w 7467600"/>
              <a:gd name="connsiteY608" fmla="*/ 1971513 h 6858000"/>
              <a:gd name="connsiteX609" fmla="*/ 1333952 w 7467600"/>
              <a:gd name="connsiteY609" fmla="*/ 2251620 h 6858000"/>
              <a:gd name="connsiteX610" fmla="*/ 1337329 w 7467600"/>
              <a:gd name="connsiteY610" fmla="*/ 2258350 h 6858000"/>
              <a:gd name="connsiteX611" fmla="*/ 1014726 w 7467600"/>
              <a:gd name="connsiteY611" fmla="*/ 1615556 h 6858000"/>
              <a:gd name="connsiteX612" fmla="*/ 678222 w 7467600"/>
              <a:gd name="connsiteY612" fmla="*/ 1248670 h 6858000"/>
              <a:gd name="connsiteX613" fmla="*/ 6691602 w 7467600"/>
              <a:gd name="connsiteY613" fmla="*/ 1140573 h 6858000"/>
              <a:gd name="connsiteX614" fmla="*/ 6571100 w 7467600"/>
              <a:gd name="connsiteY614" fmla="*/ 1183662 h 6858000"/>
              <a:gd name="connsiteX615" fmla="*/ 6241687 w 7467600"/>
              <a:gd name="connsiteY615" fmla="*/ 1257600 h 6858000"/>
              <a:gd name="connsiteX616" fmla="*/ 5693009 w 7467600"/>
              <a:gd name="connsiteY616" fmla="*/ 1478256 h 6858000"/>
              <a:gd name="connsiteX617" fmla="*/ 6548420 w 7467600"/>
              <a:gd name="connsiteY617" fmla="*/ 1214599 h 6858000"/>
              <a:gd name="connsiteX618" fmla="*/ 6605473 w 7467600"/>
              <a:gd name="connsiteY618" fmla="*/ 1184686 h 6858000"/>
              <a:gd name="connsiteX619" fmla="*/ 6691602 w 7467600"/>
              <a:gd name="connsiteY619" fmla="*/ 1140573 h 6858000"/>
              <a:gd name="connsiteX620" fmla="*/ 4002475 w 7467600"/>
              <a:gd name="connsiteY620" fmla="*/ 1037802 h 6858000"/>
              <a:gd name="connsiteX621" fmla="*/ 4000324 w 7467600"/>
              <a:gd name="connsiteY621" fmla="*/ 1039362 h 6858000"/>
              <a:gd name="connsiteX622" fmla="*/ 4002862 w 7467600"/>
              <a:gd name="connsiteY622" fmla="*/ 1042866 h 6858000"/>
              <a:gd name="connsiteX623" fmla="*/ 4002475 w 7467600"/>
              <a:gd name="connsiteY623" fmla="*/ 1037802 h 6858000"/>
              <a:gd name="connsiteX624" fmla="*/ 506322 w 7467600"/>
              <a:gd name="connsiteY624" fmla="*/ 1020997 h 6858000"/>
              <a:gd name="connsiteX625" fmla="*/ 533068 w 7467600"/>
              <a:gd name="connsiteY625" fmla="*/ 1029409 h 6858000"/>
              <a:gd name="connsiteX626" fmla="*/ 1232525 w 7467600"/>
              <a:gd name="connsiteY626" fmla="*/ 1804675 h 6858000"/>
              <a:gd name="connsiteX627" fmla="*/ 1388858 w 7467600"/>
              <a:gd name="connsiteY627" fmla="*/ 2368011 h 6858000"/>
              <a:gd name="connsiteX628" fmla="*/ 1384098 w 7467600"/>
              <a:gd name="connsiteY628" fmla="*/ 2378125 h 6858000"/>
              <a:gd name="connsiteX629" fmla="*/ 1425393 w 7467600"/>
              <a:gd name="connsiteY629" fmla="*/ 2589124 h 6858000"/>
              <a:gd name="connsiteX630" fmla="*/ 1424001 w 7467600"/>
              <a:gd name="connsiteY630" fmla="*/ 2597541 h 6858000"/>
              <a:gd name="connsiteX631" fmla="*/ 2152729 w 7467600"/>
              <a:gd name="connsiteY631" fmla="*/ 2864487 h 6858000"/>
              <a:gd name="connsiteX632" fmla="*/ 2020609 w 7467600"/>
              <a:gd name="connsiteY632" fmla="*/ 2539671 h 6858000"/>
              <a:gd name="connsiteX633" fmla="*/ 2018920 w 7467600"/>
              <a:gd name="connsiteY633" fmla="*/ 2536309 h 6858000"/>
              <a:gd name="connsiteX634" fmla="*/ 1342441 w 7467600"/>
              <a:gd name="connsiteY634" fmla="*/ 1173017 h 6858000"/>
              <a:gd name="connsiteX635" fmla="*/ 1367925 w 7467600"/>
              <a:gd name="connsiteY635" fmla="*/ 1135648 h 6858000"/>
              <a:gd name="connsiteX636" fmla="*/ 1771401 w 7467600"/>
              <a:gd name="connsiteY636" fmla="*/ 1806673 h 6858000"/>
              <a:gd name="connsiteX637" fmla="*/ 1972385 w 7467600"/>
              <a:gd name="connsiteY637" fmla="*/ 2198735 h 6858000"/>
              <a:gd name="connsiteX638" fmla="*/ 2040892 w 7467600"/>
              <a:gd name="connsiteY638" fmla="*/ 2405205 h 6858000"/>
              <a:gd name="connsiteX639" fmla="*/ 2131689 w 7467600"/>
              <a:gd name="connsiteY639" fmla="*/ 1936926 h 6858000"/>
              <a:gd name="connsiteX640" fmla="*/ 2454820 w 7467600"/>
              <a:gd name="connsiteY640" fmla="*/ 1248808 h 6858000"/>
              <a:gd name="connsiteX641" fmla="*/ 2492512 w 7467600"/>
              <a:gd name="connsiteY641" fmla="*/ 1302920 h 6858000"/>
              <a:gd name="connsiteX642" fmla="*/ 2081216 w 7467600"/>
              <a:gd name="connsiteY642" fmla="*/ 2527513 h 6858000"/>
              <a:gd name="connsiteX643" fmla="*/ 2081211 w 7467600"/>
              <a:gd name="connsiteY643" fmla="*/ 2528916 h 6858000"/>
              <a:gd name="connsiteX644" fmla="*/ 2199067 w 7467600"/>
              <a:gd name="connsiteY644" fmla="*/ 2884061 h 6858000"/>
              <a:gd name="connsiteX645" fmla="*/ 3192586 w 7467600"/>
              <a:gd name="connsiteY645" fmla="*/ 3411496 h 6858000"/>
              <a:gd name="connsiteX646" fmla="*/ 3182620 w 7467600"/>
              <a:gd name="connsiteY646" fmla="*/ 3483279 h 6858000"/>
              <a:gd name="connsiteX647" fmla="*/ 2435119 w 7467600"/>
              <a:gd name="connsiteY647" fmla="*/ 3080173 h 6858000"/>
              <a:gd name="connsiteX648" fmla="*/ 2410152 w 7467600"/>
              <a:gd name="connsiteY648" fmla="*/ 3063751 h 6858000"/>
              <a:gd name="connsiteX649" fmla="*/ 2408099 w 7467600"/>
              <a:gd name="connsiteY649" fmla="*/ 3064403 h 6858000"/>
              <a:gd name="connsiteX650" fmla="*/ 2407218 w 7467600"/>
              <a:gd name="connsiteY650" fmla="*/ 3070324 h 6858000"/>
              <a:gd name="connsiteX651" fmla="*/ 2380138 w 7467600"/>
              <a:gd name="connsiteY651" fmla="*/ 3099341 h 6858000"/>
              <a:gd name="connsiteX652" fmla="*/ 1765923 w 7467600"/>
              <a:gd name="connsiteY652" fmla="*/ 3581043 h 6858000"/>
              <a:gd name="connsiteX653" fmla="*/ 1702258 w 7467600"/>
              <a:gd name="connsiteY653" fmla="*/ 3612286 h 6858000"/>
              <a:gd name="connsiteX654" fmla="*/ 1538370 w 7467600"/>
              <a:gd name="connsiteY654" fmla="*/ 3811804 h 6858000"/>
              <a:gd name="connsiteX655" fmla="*/ 542867 w 7467600"/>
              <a:gd name="connsiteY655" fmla="*/ 4944092 h 6858000"/>
              <a:gd name="connsiteX656" fmla="*/ 515800 w 7467600"/>
              <a:gd name="connsiteY656" fmla="*/ 4862180 h 6858000"/>
              <a:gd name="connsiteX657" fmla="*/ 909145 w 7467600"/>
              <a:gd name="connsiteY657" fmla="*/ 4199225 h 6858000"/>
              <a:gd name="connsiteX658" fmla="*/ 1214067 w 7467600"/>
              <a:gd name="connsiteY658" fmla="*/ 3908561 h 6858000"/>
              <a:gd name="connsiteX659" fmla="*/ 640967 w 7467600"/>
              <a:gd name="connsiteY659" fmla="*/ 4105601 h 6858000"/>
              <a:gd name="connsiteX660" fmla="*/ 112563 w 7467600"/>
              <a:gd name="connsiteY660" fmla="*/ 4396952 h 6858000"/>
              <a:gd name="connsiteX661" fmla="*/ 0 w 7467600"/>
              <a:gd name="connsiteY661" fmla="*/ 4466006 h 6858000"/>
              <a:gd name="connsiteX662" fmla="*/ 0 w 7467600"/>
              <a:gd name="connsiteY662" fmla="*/ 4233763 h 6858000"/>
              <a:gd name="connsiteX663" fmla="*/ 36881 w 7467600"/>
              <a:gd name="connsiteY663" fmla="*/ 4200118 h 6858000"/>
              <a:gd name="connsiteX664" fmla="*/ 910534 w 7467600"/>
              <a:gd name="connsiteY664" fmla="*/ 3629753 h 6858000"/>
              <a:gd name="connsiteX665" fmla="*/ 1578717 w 7467600"/>
              <a:gd name="connsiteY665" fmla="*/ 3575982 h 6858000"/>
              <a:gd name="connsiteX666" fmla="*/ 2338780 w 7467600"/>
              <a:gd name="connsiteY666" fmla="*/ 3033725 h 6858000"/>
              <a:gd name="connsiteX667" fmla="*/ 1807991 w 7467600"/>
              <a:gd name="connsiteY667" fmla="*/ 2807184 h 6858000"/>
              <a:gd name="connsiteX668" fmla="*/ 1416358 w 7467600"/>
              <a:gd name="connsiteY668" fmla="*/ 3112571 h 6858000"/>
              <a:gd name="connsiteX669" fmla="*/ 939066 w 7467600"/>
              <a:gd name="connsiteY669" fmla="*/ 3378798 h 6858000"/>
              <a:gd name="connsiteX670" fmla="*/ 115099 w 7467600"/>
              <a:gd name="connsiteY670" fmla="*/ 3607650 h 6858000"/>
              <a:gd name="connsiteX671" fmla="*/ 97284 w 7467600"/>
              <a:gd name="connsiteY671" fmla="*/ 3520393 h 6858000"/>
              <a:gd name="connsiteX672" fmla="*/ 922050 w 7467600"/>
              <a:gd name="connsiteY672" fmla="*/ 3074867 h 6858000"/>
              <a:gd name="connsiteX673" fmla="*/ 1405265 w 7467600"/>
              <a:gd name="connsiteY673" fmla="*/ 3016319 h 6858000"/>
              <a:gd name="connsiteX674" fmla="*/ 1407512 w 7467600"/>
              <a:gd name="connsiteY674" fmla="*/ 3018001 h 6858000"/>
              <a:gd name="connsiteX675" fmla="*/ 1726266 w 7467600"/>
              <a:gd name="connsiteY675" fmla="*/ 2777274 h 6858000"/>
              <a:gd name="connsiteX676" fmla="*/ 625390 w 7467600"/>
              <a:gd name="connsiteY676" fmla="*/ 2514541 h 6858000"/>
              <a:gd name="connsiteX677" fmla="*/ 619799 w 7467600"/>
              <a:gd name="connsiteY677" fmla="*/ 2527180 h 6858000"/>
              <a:gd name="connsiteX678" fmla="*/ 310030 w 7467600"/>
              <a:gd name="connsiteY678" fmla="*/ 2771818 h 6858000"/>
              <a:gd name="connsiteX679" fmla="*/ 173877 w 7467600"/>
              <a:gd name="connsiteY679" fmla="*/ 2937056 h 6858000"/>
              <a:gd name="connsiteX680" fmla="*/ 77889 w 7467600"/>
              <a:gd name="connsiteY680" fmla="*/ 3138440 h 6858000"/>
              <a:gd name="connsiteX681" fmla="*/ 0 w 7467600"/>
              <a:gd name="connsiteY681" fmla="*/ 3271395 h 6858000"/>
              <a:gd name="connsiteX682" fmla="*/ 0 w 7467600"/>
              <a:gd name="connsiteY682" fmla="*/ 3153002 h 6858000"/>
              <a:gd name="connsiteX683" fmla="*/ 2386 w 7467600"/>
              <a:gd name="connsiteY683" fmla="*/ 3149203 h 6858000"/>
              <a:gd name="connsiteX684" fmla="*/ 89753 w 7467600"/>
              <a:gd name="connsiteY684" fmla="*/ 2987702 h 6858000"/>
              <a:gd name="connsiteX685" fmla="*/ 76869 w 7467600"/>
              <a:gd name="connsiteY685" fmla="*/ 3005404 h 6858000"/>
              <a:gd name="connsiteX686" fmla="*/ 32049 w 7467600"/>
              <a:gd name="connsiteY686" fmla="*/ 3065814 h 6858000"/>
              <a:gd name="connsiteX687" fmla="*/ 0 w 7467600"/>
              <a:gd name="connsiteY687" fmla="*/ 3108744 h 6858000"/>
              <a:gd name="connsiteX688" fmla="*/ 0 w 7467600"/>
              <a:gd name="connsiteY688" fmla="*/ 3058059 h 6858000"/>
              <a:gd name="connsiteX689" fmla="*/ 7610 w 7467600"/>
              <a:gd name="connsiteY689" fmla="*/ 3047889 h 6858000"/>
              <a:gd name="connsiteX690" fmla="*/ 52419 w 7467600"/>
              <a:gd name="connsiteY690" fmla="*/ 2987479 h 6858000"/>
              <a:gd name="connsiteX691" fmla="*/ 59142 w 7467600"/>
              <a:gd name="connsiteY691" fmla="*/ 2978488 h 6858000"/>
              <a:gd name="connsiteX692" fmla="*/ 0 w 7467600"/>
              <a:gd name="connsiteY692" fmla="*/ 3015334 h 6858000"/>
              <a:gd name="connsiteX693" fmla="*/ 0 w 7467600"/>
              <a:gd name="connsiteY693" fmla="*/ 2914286 h 6858000"/>
              <a:gd name="connsiteX694" fmla="*/ 36383 w 7467600"/>
              <a:gd name="connsiteY694" fmla="*/ 2901128 h 6858000"/>
              <a:gd name="connsiteX695" fmla="*/ 156329 w 7467600"/>
              <a:gd name="connsiteY695" fmla="*/ 2840533 h 6858000"/>
              <a:gd name="connsiteX696" fmla="*/ 358355 w 7467600"/>
              <a:gd name="connsiteY696" fmla="*/ 2620471 h 6858000"/>
              <a:gd name="connsiteX697" fmla="*/ 510577 w 7467600"/>
              <a:gd name="connsiteY697" fmla="*/ 2501244 h 6858000"/>
              <a:gd name="connsiteX698" fmla="*/ 211967 w 7467600"/>
              <a:gd name="connsiteY698" fmla="*/ 2479171 h 6858000"/>
              <a:gd name="connsiteX699" fmla="*/ 0 w 7467600"/>
              <a:gd name="connsiteY699" fmla="*/ 2476398 h 6858000"/>
              <a:gd name="connsiteX700" fmla="*/ 0 w 7467600"/>
              <a:gd name="connsiteY700" fmla="*/ 2389189 h 6858000"/>
              <a:gd name="connsiteX701" fmla="*/ 103062 w 7467600"/>
              <a:gd name="connsiteY701" fmla="*/ 2389518 h 6858000"/>
              <a:gd name="connsiteX702" fmla="*/ 510734 w 7467600"/>
              <a:gd name="connsiteY702" fmla="*/ 2416201 h 6858000"/>
              <a:gd name="connsiteX703" fmla="*/ 279257 w 7467600"/>
              <a:gd name="connsiteY703" fmla="*/ 2092102 h 6858000"/>
              <a:gd name="connsiteX704" fmla="*/ 65265 w 7467600"/>
              <a:gd name="connsiteY704" fmla="*/ 2006049 h 6858000"/>
              <a:gd name="connsiteX705" fmla="*/ 0 w 7467600"/>
              <a:gd name="connsiteY705" fmla="*/ 1982532 h 6858000"/>
              <a:gd name="connsiteX706" fmla="*/ 0 w 7467600"/>
              <a:gd name="connsiteY706" fmla="*/ 1912789 h 6858000"/>
              <a:gd name="connsiteX707" fmla="*/ 97460 w 7467600"/>
              <a:gd name="connsiteY707" fmla="*/ 1953725 h 6858000"/>
              <a:gd name="connsiteX708" fmla="*/ 221272 w 7467600"/>
              <a:gd name="connsiteY708" fmla="*/ 1980766 h 6858000"/>
              <a:gd name="connsiteX709" fmla="*/ 116765 w 7467600"/>
              <a:gd name="connsiteY709" fmla="*/ 1911033 h 6858000"/>
              <a:gd name="connsiteX710" fmla="*/ 16405 w 7467600"/>
              <a:gd name="connsiteY710" fmla="*/ 1803412 h 6858000"/>
              <a:gd name="connsiteX711" fmla="*/ 0 w 7467600"/>
              <a:gd name="connsiteY711" fmla="*/ 1784777 h 6858000"/>
              <a:gd name="connsiteX712" fmla="*/ 0 w 7467600"/>
              <a:gd name="connsiteY712" fmla="*/ 1740082 h 6858000"/>
              <a:gd name="connsiteX713" fmla="*/ 39394 w 7467600"/>
              <a:gd name="connsiteY713" fmla="*/ 1784856 h 6858000"/>
              <a:gd name="connsiteX714" fmla="*/ 135813 w 7467600"/>
              <a:gd name="connsiteY714" fmla="*/ 1888838 h 6858000"/>
              <a:gd name="connsiteX715" fmla="*/ 242575 w 7467600"/>
              <a:gd name="connsiteY715" fmla="*/ 1958841 h 6858000"/>
              <a:gd name="connsiteX716" fmla="*/ 82197 w 7467600"/>
              <a:gd name="connsiteY716" fmla="*/ 1754826 h 6858000"/>
              <a:gd name="connsiteX717" fmla="*/ 0 w 7467600"/>
              <a:gd name="connsiteY717" fmla="*/ 1679650 h 6858000"/>
              <a:gd name="connsiteX718" fmla="*/ 0 w 7467600"/>
              <a:gd name="connsiteY718" fmla="*/ 1602463 h 6858000"/>
              <a:gd name="connsiteX719" fmla="*/ 84689 w 7467600"/>
              <a:gd name="connsiteY719" fmla="*/ 1677442 h 6858000"/>
              <a:gd name="connsiteX720" fmla="*/ 298437 w 7467600"/>
              <a:gd name="connsiteY720" fmla="*/ 1968019 h 6858000"/>
              <a:gd name="connsiteX721" fmla="*/ 227269 w 7467600"/>
              <a:gd name="connsiteY721" fmla="*/ 1114064 h 6858000"/>
              <a:gd name="connsiteX722" fmla="*/ 248003 w 7467600"/>
              <a:gd name="connsiteY722" fmla="*/ 1089613 h 6858000"/>
              <a:gd name="connsiteX723" fmla="*/ 427020 w 7467600"/>
              <a:gd name="connsiteY723" fmla="*/ 1619803 h 6858000"/>
              <a:gd name="connsiteX724" fmla="*/ 340345 w 7467600"/>
              <a:gd name="connsiteY724" fmla="*/ 2027739 h 6858000"/>
              <a:gd name="connsiteX725" fmla="*/ 360865 w 7467600"/>
              <a:gd name="connsiteY725" fmla="*/ 2044827 h 6858000"/>
              <a:gd name="connsiteX726" fmla="*/ 560414 w 7467600"/>
              <a:gd name="connsiteY726" fmla="*/ 2421457 h 6858000"/>
              <a:gd name="connsiteX727" fmla="*/ 1359703 w 7467600"/>
              <a:gd name="connsiteY727" fmla="*/ 2578554 h 6858000"/>
              <a:gd name="connsiteX728" fmla="*/ 1359422 w 7467600"/>
              <a:gd name="connsiteY728" fmla="*/ 2577994 h 6858000"/>
              <a:gd name="connsiteX729" fmla="*/ 828701 w 7467600"/>
              <a:gd name="connsiteY729" fmla="*/ 1839520 h 6858000"/>
              <a:gd name="connsiteX730" fmla="*/ 494427 w 7467600"/>
              <a:gd name="connsiteY730" fmla="*/ 1092333 h 6858000"/>
              <a:gd name="connsiteX731" fmla="*/ 506322 w 7467600"/>
              <a:gd name="connsiteY731" fmla="*/ 1020997 h 6858000"/>
              <a:gd name="connsiteX732" fmla="*/ 4570198 w 7467600"/>
              <a:gd name="connsiteY732" fmla="*/ 978081 h 6858000"/>
              <a:gd name="connsiteX733" fmla="*/ 4523691 w 7467600"/>
              <a:gd name="connsiteY733" fmla="*/ 1127776 h 6858000"/>
              <a:gd name="connsiteX734" fmla="*/ 4509875 w 7467600"/>
              <a:gd name="connsiteY734" fmla="*/ 1167552 h 6858000"/>
              <a:gd name="connsiteX735" fmla="*/ 4478168 w 7467600"/>
              <a:gd name="connsiteY735" fmla="*/ 1260735 h 6858000"/>
              <a:gd name="connsiteX736" fmla="*/ 4409309 w 7467600"/>
              <a:gd name="connsiteY736" fmla="*/ 1666996 h 6858000"/>
              <a:gd name="connsiteX737" fmla="*/ 4370031 w 7467600"/>
              <a:gd name="connsiteY737" fmla="*/ 1955666 h 6858000"/>
              <a:gd name="connsiteX738" fmla="*/ 4570198 w 7467600"/>
              <a:gd name="connsiteY738" fmla="*/ 978081 h 6858000"/>
              <a:gd name="connsiteX739" fmla="*/ 4557898 w 7467600"/>
              <a:gd name="connsiteY739" fmla="*/ 900011 h 6858000"/>
              <a:gd name="connsiteX740" fmla="*/ 4344840 w 7467600"/>
              <a:gd name="connsiteY740" fmla="*/ 1922038 h 6858000"/>
              <a:gd name="connsiteX741" fmla="*/ 4378710 w 7467600"/>
              <a:gd name="connsiteY741" fmla="*/ 1665516 h 6858000"/>
              <a:gd name="connsiteX742" fmla="*/ 4448798 w 7467600"/>
              <a:gd name="connsiteY742" fmla="*/ 1253024 h 6858000"/>
              <a:gd name="connsiteX743" fmla="*/ 4480315 w 7467600"/>
              <a:gd name="connsiteY743" fmla="*/ 1158454 h 6858000"/>
              <a:gd name="connsiteX744" fmla="*/ 4494133 w 7467600"/>
              <a:gd name="connsiteY744" fmla="*/ 1118676 h 6858000"/>
              <a:gd name="connsiteX745" fmla="*/ 4557898 w 7467600"/>
              <a:gd name="connsiteY745" fmla="*/ 900011 h 6858000"/>
              <a:gd name="connsiteX746" fmla="*/ 5870151 w 7467600"/>
              <a:gd name="connsiteY746" fmla="*/ 898890 h 6858000"/>
              <a:gd name="connsiteX747" fmla="*/ 5861335 w 7467600"/>
              <a:gd name="connsiteY747" fmla="*/ 899177 h 6858000"/>
              <a:gd name="connsiteX748" fmla="*/ 5843702 w 7467600"/>
              <a:gd name="connsiteY748" fmla="*/ 899748 h 6858000"/>
              <a:gd name="connsiteX749" fmla="*/ 5651107 w 7467600"/>
              <a:gd name="connsiteY749" fmla="*/ 920306 h 6858000"/>
              <a:gd name="connsiteX750" fmla="*/ 5459407 w 7467600"/>
              <a:gd name="connsiteY750" fmla="*/ 940975 h 6858000"/>
              <a:gd name="connsiteX751" fmla="*/ 5374846 w 7467600"/>
              <a:gd name="connsiteY751" fmla="*/ 941988 h 6858000"/>
              <a:gd name="connsiteX752" fmla="*/ 5256105 w 7467600"/>
              <a:gd name="connsiteY752" fmla="*/ 945632 h 6858000"/>
              <a:gd name="connsiteX753" fmla="*/ 5107071 w 7467600"/>
              <a:gd name="connsiteY753" fmla="*/ 969720 h 6858000"/>
              <a:gd name="connsiteX754" fmla="*/ 4998681 w 7467600"/>
              <a:gd name="connsiteY754" fmla="*/ 988771 h 6858000"/>
              <a:gd name="connsiteX755" fmla="*/ 5870151 w 7467600"/>
              <a:gd name="connsiteY755" fmla="*/ 898890 h 6858000"/>
              <a:gd name="connsiteX756" fmla="*/ 5504425 w 7467600"/>
              <a:gd name="connsiteY756" fmla="*/ 848067 h 6858000"/>
              <a:gd name="connsiteX757" fmla="*/ 4968849 w 7467600"/>
              <a:gd name="connsiteY757" fmla="*/ 962318 h 6858000"/>
              <a:gd name="connsiteX758" fmla="*/ 5104039 w 7467600"/>
              <a:gd name="connsiteY758" fmla="*/ 940634 h 6858000"/>
              <a:gd name="connsiteX759" fmla="*/ 5256311 w 7467600"/>
              <a:gd name="connsiteY759" fmla="*/ 916490 h 6858000"/>
              <a:gd name="connsiteX760" fmla="*/ 5377381 w 7467600"/>
              <a:gd name="connsiteY760" fmla="*/ 912671 h 6858000"/>
              <a:gd name="connsiteX761" fmla="*/ 5460148 w 7467600"/>
              <a:gd name="connsiteY761" fmla="*/ 911442 h 6858000"/>
              <a:gd name="connsiteX762" fmla="*/ 5648971 w 7467600"/>
              <a:gd name="connsiteY762" fmla="*/ 891331 h 6858000"/>
              <a:gd name="connsiteX763" fmla="*/ 5844807 w 7467600"/>
              <a:gd name="connsiteY763" fmla="*/ 870718 h 6858000"/>
              <a:gd name="connsiteX764" fmla="*/ 5862975 w 7467600"/>
              <a:gd name="connsiteY764" fmla="*/ 869756 h 6858000"/>
              <a:gd name="connsiteX765" fmla="*/ 5920887 w 7467600"/>
              <a:gd name="connsiteY765" fmla="*/ 865929 h 6858000"/>
              <a:gd name="connsiteX766" fmla="*/ 5504425 w 7467600"/>
              <a:gd name="connsiteY766" fmla="*/ 848067 h 6858000"/>
              <a:gd name="connsiteX767" fmla="*/ 3607114 w 7467600"/>
              <a:gd name="connsiteY767" fmla="*/ 467441 h 6858000"/>
              <a:gd name="connsiteX768" fmla="*/ 3296242 w 7467600"/>
              <a:gd name="connsiteY768" fmla="*/ 807991 h 6858000"/>
              <a:gd name="connsiteX769" fmla="*/ 3174674 w 7467600"/>
              <a:gd name="connsiteY769" fmla="*/ 919759 h 6858000"/>
              <a:gd name="connsiteX770" fmla="*/ 3042978 w 7467600"/>
              <a:gd name="connsiteY770" fmla="*/ 1054894 h 6858000"/>
              <a:gd name="connsiteX771" fmla="*/ 2968914 w 7467600"/>
              <a:gd name="connsiteY771" fmla="*/ 1133756 h 6858000"/>
              <a:gd name="connsiteX772" fmla="*/ 3103823 w 7467600"/>
              <a:gd name="connsiteY772" fmla="*/ 1026814 h 6858000"/>
              <a:gd name="connsiteX773" fmla="*/ 3607114 w 7467600"/>
              <a:gd name="connsiteY773" fmla="*/ 467441 h 6858000"/>
              <a:gd name="connsiteX774" fmla="*/ 3744487 w 7467600"/>
              <a:gd name="connsiteY774" fmla="*/ 383136 h 6858000"/>
              <a:gd name="connsiteX775" fmla="*/ 3970213 w 7467600"/>
              <a:gd name="connsiteY775" fmla="*/ 995559 h 6858000"/>
              <a:gd name="connsiteX776" fmla="*/ 3744487 w 7467600"/>
              <a:gd name="connsiteY776" fmla="*/ 383136 h 6858000"/>
              <a:gd name="connsiteX777" fmla="*/ 3624562 w 7467600"/>
              <a:gd name="connsiteY777" fmla="*/ 367041 h 6858000"/>
              <a:gd name="connsiteX778" fmla="*/ 3489712 w 7467600"/>
              <a:gd name="connsiteY778" fmla="*/ 485386 h 6858000"/>
              <a:gd name="connsiteX779" fmla="*/ 3182994 w 7467600"/>
              <a:gd name="connsiteY779" fmla="*/ 828265 h 6858000"/>
              <a:gd name="connsiteX780" fmla="*/ 2892114 w 7467600"/>
              <a:gd name="connsiteY780" fmla="*/ 1172635 h 6858000"/>
              <a:gd name="connsiteX781" fmla="*/ 3021459 w 7467600"/>
              <a:gd name="connsiteY781" fmla="*/ 1035385 h 6858000"/>
              <a:gd name="connsiteX782" fmla="*/ 3153873 w 7467600"/>
              <a:gd name="connsiteY782" fmla="*/ 898971 h 6858000"/>
              <a:gd name="connsiteX783" fmla="*/ 3276511 w 7467600"/>
              <a:gd name="connsiteY783" fmla="*/ 786423 h 6858000"/>
              <a:gd name="connsiteX784" fmla="*/ 3584154 w 7467600"/>
              <a:gd name="connsiteY784" fmla="*/ 448218 h 6858000"/>
              <a:gd name="connsiteX785" fmla="*/ 3624562 w 7467600"/>
              <a:gd name="connsiteY785" fmla="*/ 367041 h 6858000"/>
              <a:gd name="connsiteX786" fmla="*/ 3766672 w 7467600"/>
              <a:gd name="connsiteY786" fmla="*/ 359429 h 6858000"/>
              <a:gd name="connsiteX787" fmla="*/ 3996338 w 7467600"/>
              <a:gd name="connsiteY787" fmla="*/ 968237 h 6858000"/>
              <a:gd name="connsiteX788" fmla="*/ 3766672 w 7467600"/>
              <a:gd name="connsiteY788" fmla="*/ 359429 h 6858000"/>
              <a:gd name="connsiteX789" fmla="*/ 5805386 w 7467600"/>
              <a:gd name="connsiteY789" fmla="*/ 239240 h 6858000"/>
              <a:gd name="connsiteX790" fmla="*/ 5736947 w 7467600"/>
              <a:gd name="connsiteY790" fmla="*/ 261367 h 6858000"/>
              <a:gd name="connsiteX791" fmla="*/ 5427012 w 7467600"/>
              <a:gd name="connsiteY791" fmla="*/ 311272 h 6858000"/>
              <a:gd name="connsiteX792" fmla="*/ 5147818 w 7467600"/>
              <a:gd name="connsiteY792" fmla="*/ 322112 h 6858000"/>
              <a:gd name="connsiteX793" fmla="*/ 5060854 w 7467600"/>
              <a:gd name="connsiteY793" fmla="*/ 311882 h 6858000"/>
              <a:gd name="connsiteX794" fmla="*/ 4945989 w 7467600"/>
              <a:gd name="connsiteY794" fmla="*/ 300516 h 6858000"/>
              <a:gd name="connsiteX795" fmla="*/ 5410479 w 7467600"/>
              <a:gd name="connsiteY795" fmla="*/ 348434 h 6858000"/>
              <a:gd name="connsiteX796" fmla="*/ 5805386 w 7467600"/>
              <a:gd name="connsiteY796" fmla="*/ 239240 h 6858000"/>
              <a:gd name="connsiteX797" fmla="*/ 5905192 w 7467600"/>
              <a:gd name="connsiteY797" fmla="*/ 163079 h 6858000"/>
              <a:gd name="connsiteX798" fmla="*/ 5865655 w 7467600"/>
              <a:gd name="connsiteY798" fmla="*/ 171901 h 6858000"/>
              <a:gd name="connsiteX799" fmla="*/ 5259740 w 7467600"/>
              <a:gd name="connsiteY799" fmla="*/ 257013 h 6858000"/>
              <a:gd name="connsiteX800" fmla="*/ 5208466 w 7467600"/>
              <a:gd name="connsiteY800" fmla="*/ 257550 h 6858000"/>
              <a:gd name="connsiteX801" fmla="*/ 4980204 w 7467600"/>
              <a:gd name="connsiteY801" fmla="*/ 271903 h 6858000"/>
              <a:gd name="connsiteX802" fmla="*/ 5068068 w 7467600"/>
              <a:gd name="connsiteY802" fmla="*/ 282244 h 6858000"/>
              <a:gd name="connsiteX803" fmla="*/ 5153231 w 7467600"/>
              <a:gd name="connsiteY803" fmla="*/ 292240 h 6858000"/>
              <a:gd name="connsiteX804" fmla="*/ 5426491 w 7467600"/>
              <a:gd name="connsiteY804" fmla="*/ 281128 h 6858000"/>
              <a:gd name="connsiteX805" fmla="*/ 5731212 w 7467600"/>
              <a:gd name="connsiteY805" fmla="*/ 231951 h 6858000"/>
              <a:gd name="connsiteX806" fmla="*/ 5905192 w 7467600"/>
              <a:gd name="connsiteY806" fmla="*/ 163079 h 6858000"/>
              <a:gd name="connsiteX807" fmla="*/ 5944437 w 7467600"/>
              <a:gd name="connsiteY807" fmla="*/ 113829 h 6858000"/>
              <a:gd name="connsiteX808" fmla="*/ 5825032 w 7467600"/>
              <a:gd name="connsiteY808" fmla="*/ 146405 h 6858000"/>
              <a:gd name="connsiteX809" fmla="*/ 4955599 w 7467600"/>
              <a:gd name="connsiteY809" fmla="*/ 247008 h 6858000"/>
              <a:gd name="connsiteX810" fmla="*/ 5210104 w 7467600"/>
              <a:gd name="connsiteY810" fmla="*/ 228123 h 6858000"/>
              <a:gd name="connsiteX811" fmla="*/ 5261015 w 7467600"/>
              <a:gd name="connsiteY811" fmla="*/ 227087 h 6858000"/>
              <a:gd name="connsiteX812" fmla="*/ 5861181 w 7467600"/>
              <a:gd name="connsiteY812" fmla="*/ 143093 h 6858000"/>
              <a:gd name="connsiteX813" fmla="*/ 5961252 w 7467600"/>
              <a:gd name="connsiteY813" fmla="*/ 114820 h 6858000"/>
              <a:gd name="connsiteX814" fmla="*/ 5944437 w 7467600"/>
              <a:gd name="connsiteY814" fmla="*/ 113829 h 6858000"/>
              <a:gd name="connsiteX815" fmla="*/ 3882765 w 7467600"/>
              <a:gd name="connsiteY815" fmla="*/ 0 h 6858000"/>
              <a:gd name="connsiteX816" fmla="*/ 3995099 w 7467600"/>
              <a:gd name="connsiteY816" fmla="*/ 0 h 6858000"/>
              <a:gd name="connsiteX817" fmla="*/ 4163818 w 7467600"/>
              <a:gd name="connsiteY817" fmla="*/ 234104 h 6858000"/>
              <a:gd name="connsiteX818" fmla="*/ 4172099 w 7467600"/>
              <a:gd name="connsiteY818" fmla="*/ 234207 h 6858000"/>
              <a:gd name="connsiteX819" fmla="*/ 4784282 w 7467600"/>
              <a:gd name="connsiteY819" fmla="*/ 276561 h 6858000"/>
              <a:gd name="connsiteX820" fmla="*/ 4801687 w 7467600"/>
              <a:gd name="connsiteY820" fmla="*/ 267764 h 6858000"/>
              <a:gd name="connsiteX821" fmla="*/ 6082788 w 7467600"/>
              <a:gd name="connsiteY821" fmla="*/ 64119 h 6858000"/>
              <a:gd name="connsiteX822" fmla="*/ 6099442 w 7467600"/>
              <a:gd name="connsiteY822" fmla="*/ 82568 h 6858000"/>
              <a:gd name="connsiteX823" fmla="*/ 4804137 w 7467600"/>
              <a:gd name="connsiteY823" fmla="*/ 320931 h 6858000"/>
              <a:gd name="connsiteX824" fmla="*/ 4227047 w 7467600"/>
              <a:gd name="connsiteY824" fmla="*/ 313415 h 6858000"/>
              <a:gd name="connsiteX825" fmla="*/ 4346041 w 7467600"/>
              <a:gd name="connsiteY825" fmla="*/ 456086 h 6858000"/>
              <a:gd name="connsiteX826" fmla="*/ 4870967 w 7467600"/>
              <a:gd name="connsiteY826" fmla="*/ 963061 h 6858000"/>
              <a:gd name="connsiteX827" fmla="*/ 4889647 w 7467600"/>
              <a:gd name="connsiteY827" fmla="*/ 957147 h 6858000"/>
              <a:gd name="connsiteX828" fmla="*/ 5422504 w 7467600"/>
              <a:gd name="connsiteY828" fmla="*/ 805191 h 6858000"/>
              <a:gd name="connsiteX829" fmla="*/ 6087656 w 7467600"/>
              <a:gd name="connsiteY829" fmla="*/ 826703 h 6858000"/>
              <a:gd name="connsiteX830" fmla="*/ 6058717 w 7467600"/>
              <a:gd name="connsiteY830" fmla="*/ 865992 h 6858000"/>
              <a:gd name="connsiteX831" fmla="*/ 4974153 w 7467600"/>
              <a:gd name="connsiteY831" fmla="*/ 1045456 h 6858000"/>
              <a:gd name="connsiteX832" fmla="*/ 5627835 w 7467600"/>
              <a:gd name="connsiteY832" fmla="*/ 1472077 h 6858000"/>
              <a:gd name="connsiteX833" fmla="*/ 5629817 w 7467600"/>
              <a:gd name="connsiteY833" fmla="*/ 1471412 h 6858000"/>
              <a:gd name="connsiteX834" fmla="*/ 5634124 w 7467600"/>
              <a:gd name="connsiteY834" fmla="*/ 1470572 h 6858000"/>
              <a:gd name="connsiteX835" fmla="*/ 5755832 w 7467600"/>
              <a:gd name="connsiteY835" fmla="*/ 1383886 h 6858000"/>
              <a:gd name="connsiteX836" fmla="*/ 6014186 w 7467600"/>
              <a:gd name="connsiteY836" fmla="*/ 1279799 h 6858000"/>
              <a:gd name="connsiteX837" fmla="*/ 6901619 w 7467600"/>
              <a:gd name="connsiteY837" fmla="*/ 1047874 h 6858000"/>
              <a:gd name="connsiteX838" fmla="*/ 6931566 w 7467600"/>
              <a:gd name="connsiteY838" fmla="*/ 1062034 h 6858000"/>
              <a:gd name="connsiteX839" fmla="*/ 5790982 w 7467600"/>
              <a:gd name="connsiteY839" fmla="*/ 1561380 h 6858000"/>
              <a:gd name="connsiteX840" fmla="*/ 6188971 w 7467600"/>
              <a:gd name="connsiteY840" fmla="*/ 1755168 h 6858000"/>
              <a:gd name="connsiteX841" fmla="*/ 6202446 w 7467600"/>
              <a:gd name="connsiteY841" fmla="*/ 1752268 h 6858000"/>
              <a:gd name="connsiteX842" fmla="*/ 7179560 w 7467600"/>
              <a:gd name="connsiteY842" fmla="*/ 1467551 h 6858000"/>
              <a:gd name="connsiteX843" fmla="*/ 7158730 w 7467600"/>
              <a:gd name="connsiteY843" fmla="*/ 1507835 h 6858000"/>
              <a:gd name="connsiteX844" fmla="*/ 6326959 w 7467600"/>
              <a:gd name="connsiteY844" fmla="*/ 1817686 h 6858000"/>
              <a:gd name="connsiteX845" fmla="*/ 6537433 w 7467600"/>
              <a:gd name="connsiteY845" fmla="*/ 1907790 h 6858000"/>
              <a:gd name="connsiteX846" fmla="*/ 6550221 w 7467600"/>
              <a:gd name="connsiteY846" fmla="*/ 1910729 h 6858000"/>
              <a:gd name="connsiteX847" fmla="*/ 6964438 w 7467600"/>
              <a:gd name="connsiteY847" fmla="*/ 2209505 h 6858000"/>
              <a:gd name="connsiteX848" fmla="*/ 7367862 w 7467600"/>
              <a:gd name="connsiteY848" fmla="*/ 2806833 h 6858000"/>
              <a:gd name="connsiteX849" fmla="*/ 7364329 w 7467600"/>
              <a:gd name="connsiteY849" fmla="*/ 2826907 h 6858000"/>
              <a:gd name="connsiteX850" fmla="*/ 7290545 w 7467600"/>
              <a:gd name="connsiteY850" fmla="*/ 2850663 h 6858000"/>
              <a:gd name="connsiteX851" fmla="*/ 6472036 w 7467600"/>
              <a:gd name="connsiteY851" fmla="*/ 1959003 h 6858000"/>
              <a:gd name="connsiteX852" fmla="*/ 5792897 w 7467600"/>
              <a:gd name="connsiteY852" fmla="*/ 1647747 h 6858000"/>
              <a:gd name="connsiteX853" fmla="*/ 5842751 w 7467600"/>
              <a:gd name="connsiteY853" fmla="*/ 1816112 h 6858000"/>
              <a:gd name="connsiteX854" fmla="*/ 5847424 w 7467600"/>
              <a:gd name="connsiteY854" fmla="*/ 1815776 h 6858000"/>
              <a:gd name="connsiteX855" fmla="*/ 6399821 w 7467600"/>
              <a:gd name="connsiteY855" fmla="*/ 2344799 h 6858000"/>
              <a:gd name="connsiteX856" fmla="*/ 6323232 w 7467600"/>
              <a:gd name="connsiteY856" fmla="*/ 2389634 h 6858000"/>
              <a:gd name="connsiteX857" fmla="*/ 5942958 w 7467600"/>
              <a:gd name="connsiteY857" fmla="*/ 2077708 h 6858000"/>
              <a:gd name="connsiteX858" fmla="*/ 5921559 w 7467600"/>
              <a:gd name="connsiteY858" fmla="*/ 2378596 h 6858000"/>
              <a:gd name="connsiteX859" fmla="*/ 5817651 w 7467600"/>
              <a:gd name="connsiteY859" fmla="*/ 3023919 h 6858000"/>
              <a:gd name="connsiteX860" fmla="*/ 5729634 w 7467600"/>
              <a:gd name="connsiteY860" fmla="*/ 3051849 h 6858000"/>
              <a:gd name="connsiteX861" fmla="*/ 5611018 w 7467600"/>
              <a:gd name="connsiteY861" fmla="*/ 2316769 h 6858000"/>
              <a:gd name="connsiteX862" fmla="*/ 5687608 w 7467600"/>
              <a:gd name="connsiteY862" fmla="*/ 2039972 h 6858000"/>
              <a:gd name="connsiteX863" fmla="*/ 5657554 w 7467600"/>
              <a:gd name="connsiteY863" fmla="*/ 1576445 h 6858000"/>
              <a:gd name="connsiteX864" fmla="*/ 5150475 w 7467600"/>
              <a:gd name="connsiteY864" fmla="*/ 1274012 h 6858000"/>
              <a:gd name="connsiteX865" fmla="*/ 5349142 w 7467600"/>
              <a:gd name="connsiteY865" fmla="*/ 2204405 h 6858000"/>
              <a:gd name="connsiteX866" fmla="*/ 5262214 w 7467600"/>
              <a:gd name="connsiteY866" fmla="*/ 2233836 h 6858000"/>
              <a:gd name="connsiteX867" fmla="*/ 4981539 w 7467600"/>
              <a:gd name="connsiteY867" fmla="*/ 1542201 h 6858000"/>
              <a:gd name="connsiteX868" fmla="*/ 4958461 w 7467600"/>
              <a:gd name="connsiteY868" fmla="*/ 1136957 h 6858000"/>
              <a:gd name="connsiteX869" fmla="*/ 4655015 w 7467600"/>
              <a:gd name="connsiteY869" fmla="*/ 891426 h 6858000"/>
              <a:gd name="connsiteX870" fmla="*/ 4348002 w 7467600"/>
              <a:gd name="connsiteY870" fmla="*/ 2205895 h 6858000"/>
              <a:gd name="connsiteX871" fmla="*/ 4262250 w 7467600"/>
              <a:gd name="connsiteY871" fmla="*/ 2219972 h 6858000"/>
              <a:gd name="connsiteX872" fmla="*/ 4550611 w 7467600"/>
              <a:gd name="connsiteY872" fmla="*/ 817540 h 6858000"/>
              <a:gd name="connsiteX873" fmla="*/ 4564418 w 7467600"/>
              <a:gd name="connsiteY873" fmla="*/ 808293 h 6858000"/>
              <a:gd name="connsiteX874" fmla="*/ 4266388 w 7467600"/>
              <a:gd name="connsiteY874" fmla="*/ 500083 h 6858000"/>
              <a:gd name="connsiteX875" fmla="*/ 4032842 w 7467600"/>
              <a:gd name="connsiteY875" fmla="*/ 211809 h 6858000"/>
              <a:gd name="connsiteX876" fmla="*/ 3882765 w 7467600"/>
              <a:gd name="connsiteY876" fmla="*/ 0 h 6858000"/>
              <a:gd name="connsiteX877" fmla="*/ 3721337 w 7467600"/>
              <a:gd name="connsiteY877" fmla="*/ 0 h 6858000"/>
              <a:gd name="connsiteX878" fmla="*/ 3797544 w 7467600"/>
              <a:gd name="connsiteY878" fmla="*/ 0 h 6858000"/>
              <a:gd name="connsiteX879" fmla="*/ 3775734 w 7467600"/>
              <a:gd name="connsiteY879" fmla="*/ 95131 h 6858000"/>
              <a:gd name="connsiteX880" fmla="*/ 3724807 w 7467600"/>
              <a:gd name="connsiteY880" fmla="*/ 272257 h 6858000"/>
              <a:gd name="connsiteX881" fmla="*/ 3726844 w 7467600"/>
              <a:gd name="connsiteY881" fmla="*/ 282988 h 6858000"/>
              <a:gd name="connsiteX882" fmla="*/ 3742664 w 7467600"/>
              <a:gd name="connsiteY882" fmla="*/ 279918 h 6858000"/>
              <a:gd name="connsiteX883" fmla="*/ 4103910 w 7467600"/>
              <a:gd name="connsiteY883" fmla="*/ 1161917 h 6858000"/>
              <a:gd name="connsiteX884" fmla="*/ 4020269 w 7467600"/>
              <a:gd name="connsiteY884" fmla="*/ 1200406 h 6858000"/>
              <a:gd name="connsiteX885" fmla="*/ 3674882 w 7467600"/>
              <a:gd name="connsiteY885" fmla="*/ 488524 h 6858000"/>
              <a:gd name="connsiteX886" fmla="*/ 3132682 w 7467600"/>
              <a:gd name="connsiteY886" fmla="*/ 1072284 h 6858000"/>
              <a:gd name="connsiteX887" fmla="*/ 2716346 w 7467600"/>
              <a:gd name="connsiteY887" fmla="*/ 1276376 h 6858000"/>
              <a:gd name="connsiteX888" fmla="*/ 2716772 w 7467600"/>
              <a:gd name="connsiteY888" fmla="*/ 1255462 h 6858000"/>
              <a:gd name="connsiteX889" fmla="*/ 3471096 w 7467600"/>
              <a:gd name="connsiteY889" fmla="*/ 437072 h 6858000"/>
              <a:gd name="connsiteX890" fmla="*/ 3639057 w 7467600"/>
              <a:gd name="connsiteY890" fmla="*/ 286334 h 6858000"/>
              <a:gd name="connsiteX891" fmla="*/ 3640309 w 7467600"/>
              <a:gd name="connsiteY891" fmla="*/ 284664 h 6858000"/>
              <a:gd name="connsiteX892" fmla="*/ 3646022 w 7467600"/>
              <a:gd name="connsiteY892" fmla="*/ 276711 h 6858000"/>
              <a:gd name="connsiteX893" fmla="*/ 3707943 w 7467600"/>
              <a:gd name="connsiteY893" fmla="*/ 65958 h 6858000"/>
              <a:gd name="connsiteX894" fmla="*/ 3721337 w 7467600"/>
              <a:gd name="connsiteY894" fmla="*/ 0 h 6858000"/>
              <a:gd name="connsiteX895" fmla="*/ 2867960 w 7467600"/>
              <a:gd name="connsiteY895" fmla="*/ 0 h 6858000"/>
              <a:gd name="connsiteX896" fmla="*/ 2926351 w 7467600"/>
              <a:gd name="connsiteY896" fmla="*/ 0 h 6858000"/>
              <a:gd name="connsiteX897" fmla="*/ 2902823 w 7467600"/>
              <a:gd name="connsiteY897" fmla="*/ 262929 h 6858000"/>
              <a:gd name="connsiteX898" fmla="*/ 2940663 w 7467600"/>
              <a:gd name="connsiteY898" fmla="*/ 140884 h 6858000"/>
              <a:gd name="connsiteX899" fmla="*/ 2947039 w 7467600"/>
              <a:gd name="connsiteY899" fmla="*/ 122524 h 6858000"/>
              <a:gd name="connsiteX900" fmla="*/ 2984316 w 7467600"/>
              <a:gd name="connsiteY900" fmla="*/ 0 h 6858000"/>
              <a:gd name="connsiteX901" fmla="*/ 3016114 w 7467600"/>
              <a:gd name="connsiteY901" fmla="*/ 0 h 6858000"/>
              <a:gd name="connsiteX902" fmla="*/ 2979949 w 7467600"/>
              <a:gd name="connsiteY902" fmla="*/ 119274 h 6858000"/>
              <a:gd name="connsiteX903" fmla="*/ 3023879 w 7467600"/>
              <a:gd name="connsiteY903" fmla="*/ 0 h 6858000"/>
              <a:gd name="connsiteX904" fmla="*/ 3105400 w 7467600"/>
              <a:gd name="connsiteY904" fmla="*/ 0 h 6858000"/>
              <a:gd name="connsiteX905" fmla="*/ 3094669 w 7467600"/>
              <a:gd name="connsiteY905" fmla="*/ 30308 h 6858000"/>
              <a:gd name="connsiteX906" fmla="*/ 2901945 w 7467600"/>
              <a:gd name="connsiteY906" fmla="*/ 466538 h 6858000"/>
              <a:gd name="connsiteX907" fmla="*/ 2815209 w 7467600"/>
              <a:gd name="connsiteY907" fmla="*/ 497361 h 6858000"/>
              <a:gd name="connsiteX908" fmla="*/ 2844845 w 7467600"/>
              <a:gd name="connsiteY908" fmla="*/ 127638 h 6858000"/>
              <a:gd name="connsiteX909" fmla="*/ 2867960 w 7467600"/>
              <a:gd name="connsiteY909" fmla="*/ 0 h 6858000"/>
              <a:gd name="connsiteX910" fmla="*/ 1057230 w 7467600"/>
              <a:gd name="connsiteY910" fmla="*/ 0 h 6858000"/>
              <a:gd name="connsiteX911" fmla="*/ 1111003 w 7467600"/>
              <a:gd name="connsiteY911" fmla="*/ 0 h 6858000"/>
              <a:gd name="connsiteX912" fmla="*/ 1125553 w 7467600"/>
              <a:gd name="connsiteY912" fmla="*/ 52588 h 6858000"/>
              <a:gd name="connsiteX913" fmla="*/ 1304276 w 7467600"/>
              <a:gd name="connsiteY913" fmla="*/ 476275 h 6858000"/>
              <a:gd name="connsiteX914" fmla="*/ 1492066 w 7467600"/>
              <a:gd name="connsiteY914" fmla="*/ 886333 h 6858000"/>
              <a:gd name="connsiteX915" fmla="*/ 1423698 w 7467600"/>
              <a:gd name="connsiteY915" fmla="*/ 710817 h 6858000"/>
              <a:gd name="connsiteX916" fmla="*/ 1357609 w 7467600"/>
              <a:gd name="connsiteY916" fmla="*/ 532892 h 6858000"/>
              <a:gd name="connsiteX917" fmla="*/ 1309550 w 7467600"/>
              <a:gd name="connsiteY917" fmla="*/ 374031 h 6858000"/>
              <a:gd name="connsiteX918" fmla="*/ 1193673 w 7467600"/>
              <a:gd name="connsiteY918" fmla="*/ 49533 h 6858000"/>
              <a:gd name="connsiteX919" fmla="*/ 1164391 w 7467600"/>
              <a:gd name="connsiteY919" fmla="*/ 0 h 6858000"/>
              <a:gd name="connsiteX920" fmla="*/ 1200666 w 7467600"/>
              <a:gd name="connsiteY920" fmla="*/ 0 h 6858000"/>
              <a:gd name="connsiteX921" fmla="*/ 1223408 w 7467600"/>
              <a:gd name="connsiteY921" fmla="*/ 38996 h 6858000"/>
              <a:gd name="connsiteX922" fmla="*/ 1339635 w 7467600"/>
              <a:gd name="connsiteY922" fmla="*/ 365517 h 6858000"/>
              <a:gd name="connsiteX923" fmla="*/ 1387469 w 7467600"/>
              <a:gd name="connsiteY923" fmla="*/ 523079 h 6858000"/>
              <a:gd name="connsiteX924" fmla="*/ 1452685 w 7467600"/>
              <a:gd name="connsiteY924" fmla="*/ 699806 h 6858000"/>
              <a:gd name="connsiteX925" fmla="*/ 1492092 w 7467600"/>
              <a:gd name="connsiteY925" fmla="*/ 800424 h 6858000"/>
              <a:gd name="connsiteX926" fmla="*/ 1455302 w 7467600"/>
              <a:gd name="connsiteY926" fmla="*/ 632913 h 6858000"/>
              <a:gd name="connsiteX927" fmla="*/ 1222336 w 7467600"/>
              <a:gd name="connsiteY927" fmla="*/ 9480 h 6858000"/>
              <a:gd name="connsiteX928" fmla="*/ 1214634 w 7467600"/>
              <a:gd name="connsiteY928" fmla="*/ 0 h 6858000"/>
              <a:gd name="connsiteX929" fmla="*/ 1289827 w 7467600"/>
              <a:gd name="connsiteY929" fmla="*/ 0 h 6858000"/>
              <a:gd name="connsiteX930" fmla="*/ 1321076 w 7467600"/>
              <a:gd name="connsiteY930" fmla="*/ 59722 h 6858000"/>
              <a:gd name="connsiteX931" fmla="*/ 1512579 w 7467600"/>
              <a:gd name="connsiteY931" fmla="*/ 626441 h 6858000"/>
              <a:gd name="connsiteX932" fmla="*/ 1506076 w 7467600"/>
              <a:gd name="connsiteY932" fmla="*/ 1089289 h 6858000"/>
              <a:gd name="connsiteX933" fmla="*/ 1486346 w 7467600"/>
              <a:gd name="connsiteY933" fmla="*/ 1079919 h 6858000"/>
              <a:gd name="connsiteX934" fmla="*/ 1070511 w 7467600"/>
              <a:gd name="connsiteY934" fmla="*/ 48609 h 6858000"/>
              <a:gd name="connsiteX935" fmla="*/ 1057230 w 7467600"/>
              <a:gd name="connsiteY935" fmla="*/ 0 h 6858000"/>
              <a:gd name="connsiteX936" fmla="*/ 43151 w 7467600"/>
              <a:gd name="connsiteY936" fmla="*/ 0 h 6858000"/>
              <a:gd name="connsiteX937" fmla="*/ 95283 w 7467600"/>
              <a:gd name="connsiteY937" fmla="*/ 0 h 6858000"/>
              <a:gd name="connsiteX938" fmla="*/ 300708 w 7467600"/>
              <a:gd name="connsiteY938" fmla="*/ 154571 h 6858000"/>
              <a:gd name="connsiteX939" fmla="*/ 530414 w 7467600"/>
              <a:gd name="connsiteY939" fmla="*/ 354673 h 6858000"/>
              <a:gd name="connsiteX940" fmla="*/ 333785 w 7467600"/>
              <a:gd name="connsiteY940" fmla="*/ 161564 h 6858000"/>
              <a:gd name="connsiteX941" fmla="*/ 147005 w 7467600"/>
              <a:gd name="connsiteY941" fmla="*/ 0 h 6858000"/>
              <a:gd name="connsiteX942" fmla="*/ 272509 w 7467600"/>
              <a:gd name="connsiteY942" fmla="*/ 0 h 6858000"/>
              <a:gd name="connsiteX943" fmla="*/ 326276 w 7467600"/>
              <a:gd name="connsiteY943" fmla="*/ 45847 h 6858000"/>
              <a:gd name="connsiteX944" fmla="*/ 823759 w 7467600"/>
              <a:gd name="connsiteY944" fmla="*/ 574145 h 6858000"/>
              <a:gd name="connsiteX945" fmla="*/ 811254 w 7467600"/>
              <a:gd name="connsiteY945" fmla="*/ 665546 h 6858000"/>
              <a:gd name="connsiteX946" fmla="*/ 154042 w 7467600"/>
              <a:gd name="connsiteY946" fmla="*/ 261522 h 6858000"/>
              <a:gd name="connsiteX947" fmla="*/ 13550 w 7467600"/>
              <a:gd name="connsiteY947" fmla="*/ 158423 h 6858000"/>
              <a:gd name="connsiteX948" fmla="*/ 0 w 7467600"/>
              <a:gd name="connsiteY948" fmla="*/ 146618 h 6858000"/>
              <a:gd name="connsiteX949" fmla="*/ 0 w 7467600"/>
              <a:gd name="connsiteY949" fmla="*/ 59161 h 6858000"/>
              <a:gd name="connsiteX950" fmla="*/ 45427 w 7467600"/>
              <a:gd name="connsiteY950" fmla="*/ 101078 h 6858000"/>
              <a:gd name="connsiteX951" fmla="*/ 630103 w 7467600"/>
              <a:gd name="connsiteY951" fmla="*/ 485885 h 6858000"/>
              <a:gd name="connsiteX952" fmla="*/ 532040 w 7467600"/>
              <a:gd name="connsiteY952" fmla="*/ 399359 h 6858000"/>
              <a:gd name="connsiteX953" fmla="*/ 517618 w 7467600"/>
              <a:gd name="connsiteY953" fmla="*/ 385726 h 6858000"/>
              <a:gd name="connsiteX954" fmla="*/ 285074 w 7467600"/>
              <a:gd name="connsiteY954" fmla="*/ 182755 h 6858000"/>
              <a:gd name="connsiteX955" fmla="*/ 43151 w 7467600"/>
              <a:gd name="connsiteY955"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088673 w 7467600"/>
              <a:gd name="connsiteY4" fmla="*/ 6610396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7088673 w 7467600"/>
              <a:gd name="connsiteY20" fmla="*/ 6610396 h 6858000"/>
              <a:gd name="connsiteX21" fmla="*/ 1019354 w 7467600"/>
              <a:gd name="connsiteY21" fmla="*/ 6315006 h 6858000"/>
              <a:gd name="connsiteX22" fmla="*/ 441046 w 7467600"/>
              <a:gd name="connsiteY22" fmla="*/ 6691153 h 6858000"/>
              <a:gd name="connsiteX23" fmla="*/ 1019354 w 7467600"/>
              <a:gd name="connsiteY23" fmla="*/ 6315006 h 6858000"/>
              <a:gd name="connsiteX24" fmla="*/ 991680 w 7467600"/>
              <a:gd name="connsiteY24" fmla="*/ 6298413 h 6858000"/>
              <a:gd name="connsiteX25" fmla="*/ 409060 w 7467600"/>
              <a:gd name="connsiteY25" fmla="*/ 6671470 h 6858000"/>
              <a:gd name="connsiteX26" fmla="*/ 991680 w 7467600"/>
              <a:gd name="connsiteY26" fmla="*/ 6298413 h 6858000"/>
              <a:gd name="connsiteX27" fmla="*/ 103333 w 7467600"/>
              <a:gd name="connsiteY27" fmla="*/ 5699602 h 6858000"/>
              <a:gd name="connsiteX28" fmla="*/ 233938 w 7467600"/>
              <a:gd name="connsiteY28" fmla="*/ 5809416 h 6858000"/>
              <a:gd name="connsiteX29" fmla="*/ 883580 w 7467600"/>
              <a:gd name="connsiteY29" fmla="*/ 6180710 h 6858000"/>
              <a:gd name="connsiteX30" fmla="*/ 487337 w 7467600"/>
              <a:gd name="connsiteY30" fmla="*/ 5950182 h 6858000"/>
              <a:gd name="connsiteX31" fmla="*/ 354051 w 7467600"/>
              <a:gd name="connsiteY31" fmla="*/ 5854912 h 6858000"/>
              <a:gd name="connsiteX32" fmla="*/ 195436 w 7467600"/>
              <a:gd name="connsiteY32" fmla="*/ 5755068 h 6858000"/>
              <a:gd name="connsiteX33" fmla="*/ 103333 w 7467600"/>
              <a:gd name="connsiteY33" fmla="*/ 5699602 h 6858000"/>
              <a:gd name="connsiteX34" fmla="*/ 5539432 w 7467600"/>
              <a:gd name="connsiteY34" fmla="*/ 5642928 h 6858000"/>
              <a:gd name="connsiteX35" fmla="*/ 5555462 w 7467600"/>
              <a:gd name="connsiteY35" fmla="*/ 5694454 h 6858000"/>
              <a:gd name="connsiteX36" fmla="*/ 5828270 w 7467600"/>
              <a:gd name="connsiteY36" fmla="*/ 6320663 h 6858000"/>
              <a:gd name="connsiteX37" fmla="*/ 5947416 w 7467600"/>
              <a:gd name="connsiteY37" fmla="*/ 6574846 h 6858000"/>
              <a:gd name="connsiteX38" fmla="*/ 5539432 w 7467600"/>
              <a:gd name="connsiteY38" fmla="*/ 5642928 h 6858000"/>
              <a:gd name="connsiteX39" fmla="*/ 51253 w 7467600"/>
              <a:gd name="connsiteY39" fmla="*/ 5631825 h 6858000"/>
              <a:gd name="connsiteX40" fmla="*/ 211622 w 7467600"/>
              <a:gd name="connsiteY40" fmla="*/ 5728803 h 6858000"/>
              <a:gd name="connsiteX41" fmla="*/ 371652 w 7467600"/>
              <a:gd name="connsiteY41" fmla="*/ 5829062 h 6858000"/>
              <a:gd name="connsiteX42" fmla="*/ 505903 w 7467600"/>
              <a:gd name="connsiteY42" fmla="*/ 5925221 h 6858000"/>
              <a:gd name="connsiteX43" fmla="*/ 899240 w 7467600"/>
              <a:gd name="connsiteY43" fmla="*/ 6153068 h 6858000"/>
              <a:gd name="connsiteX44" fmla="*/ 988114 w 7467600"/>
              <a:gd name="connsiteY44" fmla="*/ 6174204 h 6858000"/>
              <a:gd name="connsiteX45" fmla="*/ 845971 w 7467600"/>
              <a:gd name="connsiteY45" fmla="*/ 6067177 h 6858000"/>
              <a:gd name="connsiteX46" fmla="*/ 448057 w 7467600"/>
              <a:gd name="connsiteY46" fmla="*/ 5841376 h 6858000"/>
              <a:gd name="connsiteX47" fmla="*/ 51253 w 7467600"/>
              <a:gd name="connsiteY47" fmla="*/ 5631825 h 6858000"/>
              <a:gd name="connsiteX48" fmla="*/ 2606687 w 7467600"/>
              <a:gd name="connsiteY48" fmla="*/ 5630718 h 6858000"/>
              <a:gd name="connsiteX49" fmla="*/ 2645658 w 7467600"/>
              <a:gd name="connsiteY49" fmla="*/ 6640259 h 6858000"/>
              <a:gd name="connsiteX50" fmla="*/ 2606687 w 7467600"/>
              <a:gd name="connsiteY50" fmla="*/ 5630718 h 6858000"/>
              <a:gd name="connsiteX51" fmla="*/ 3642057 w 7467600"/>
              <a:gd name="connsiteY51" fmla="*/ 5573487 h 6858000"/>
              <a:gd name="connsiteX52" fmla="*/ 3632981 w 7467600"/>
              <a:gd name="connsiteY52" fmla="*/ 5579437 h 6858000"/>
              <a:gd name="connsiteX53" fmla="*/ 3382436 w 7467600"/>
              <a:gd name="connsiteY53" fmla="*/ 5952726 h 6858000"/>
              <a:gd name="connsiteX54" fmla="*/ 3191929 w 7467600"/>
              <a:gd name="connsiteY54" fmla="*/ 6662669 h 6858000"/>
              <a:gd name="connsiteX55" fmla="*/ 3369898 w 7467600"/>
              <a:gd name="connsiteY55" fmla="*/ 6081771 h 6858000"/>
              <a:gd name="connsiteX56" fmla="*/ 3642057 w 7467600"/>
              <a:gd name="connsiteY56" fmla="*/ 5573487 h 6858000"/>
              <a:gd name="connsiteX57" fmla="*/ 2650666 w 7467600"/>
              <a:gd name="connsiteY57" fmla="*/ 5530686 h 6858000"/>
              <a:gd name="connsiteX58" fmla="*/ 2650249 w 7467600"/>
              <a:gd name="connsiteY58" fmla="*/ 5532101 h 6858000"/>
              <a:gd name="connsiteX59" fmla="*/ 2663808 w 7467600"/>
              <a:gd name="connsiteY59" fmla="*/ 6535215 h 6858000"/>
              <a:gd name="connsiteX60" fmla="*/ 2665418 w 7467600"/>
              <a:gd name="connsiteY60" fmla="*/ 6132756 h 6858000"/>
              <a:gd name="connsiteX61" fmla="*/ 2650666 w 7467600"/>
              <a:gd name="connsiteY61" fmla="*/ 5530686 h 6858000"/>
              <a:gd name="connsiteX62" fmla="*/ 2680277 w 7467600"/>
              <a:gd name="connsiteY62" fmla="*/ 5479204 h 6858000"/>
              <a:gd name="connsiteX63" fmla="*/ 2678972 w 7467600"/>
              <a:gd name="connsiteY63" fmla="*/ 5481582 h 6858000"/>
              <a:gd name="connsiteX64" fmla="*/ 2696666 w 7467600"/>
              <a:gd name="connsiteY64" fmla="*/ 6133836 h 6858000"/>
              <a:gd name="connsiteX65" fmla="*/ 2695769 w 7467600"/>
              <a:gd name="connsiteY65" fmla="*/ 6390955 h 6858000"/>
              <a:gd name="connsiteX66" fmla="*/ 2739893 w 7467600"/>
              <a:gd name="connsiteY66" fmla="*/ 6108357 h 6858000"/>
              <a:gd name="connsiteX67" fmla="*/ 2680277 w 7467600"/>
              <a:gd name="connsiteY67" fmla="*/ 5479204 h 6858000"/>
              <a:gd name="connsiteX68" fmla="*/ 1132195 w 7467600"/>
              <a:gd name="connsiteY68" fmla="*/ 5467980 h 6858000"/>
              <a:gd name="connsiteX69" fmla="*/ 1679056 w 7467600"/>
              <a:gd name="connsiteY69" fmla="*/ 5516907 h 6858000"/>
              <a:gd name="connsiteX70" fmla="*/ 2128648 w 7467600"/>
              <a:gd name="connsiteY70" fmla="*/ 5474249 h 6858000"/>
              <a:gd name="connsiteX71" fmla="*/ 1825619 w 7467600"/>
              <a:gd name="connsiteY71" fmla="*/ 5478447 h 6858000"/>
              <a:gd name="connsiteX72" fmla="*/ 1737798 w 7467600"/>
              <a:gd name="connsiteY72" fmla="*/ 5483353 h 6858000"/>
              <a:gd name="connsiteX73" fmla="*/ 1132195 w 7467600"/>
              <a:gd name="connsiteY73" fmla="*/ 5467980 h 6858000"/>
              <a:gd name="connsiteX74" fmla="*/ 1456157 w 7467600"/>
              <a:gd name="connsiteY74" fmla="*/ 5371404 h 6858000"/>
              <a:gd name="connsiteX75" fmla="*/ 1244432 w 7467600"/>
              <a:gd name="connsiteY75" fmla="*/ 5385601 h 6858000"/>
              <a:gd name="connsiteX76" fmla="*/ 973990 w 7467600"/>
              <a:gd name="connsiteY76" fmla="*/ 5424940 h 6858000"/>
              <a:gd name="connsiteX77" fmla="*/ 1103809 w 7467600"/>
              <a:gd name="connsiteY77" fmla="*/ 5433720 h 6858000"/>
              <a:gd name="connsiteX78" fmla="*/ 1123454 w 7467600"/>
              <a:gd name="connsiteY78" fmla="*/ 5435727 h 6858000"/>
              <a:gd name="connsiteX79" fmla="*/ 1737017 w 7467600"/>
              <a:gd name="connsiteY79" fmla="*/ 5452183 h 6858000"/>
              <a:gd name="connsiteX80" fmla="*/ 1824397 w 7467600"/>
              <a:gd name="connsiteY80" fmla="*/ 5447757 h 6858000"/>
              <a:gd name="connsiteX81" fmla="*/ 2070059 w 7467600"/>
              <a:gd name="connsiteY81" fmla="*/ 5441660 h 6858000"/>
              <a:gd name="connsiteX82" fmla="*/ 1456157 w 7467600"/>
              <a:gd name="connsiteY82" fmla="*/ 5371404 h 6858000"/>
              <a:gd name="connsiteX83" fmla="*/ 4988186 w 7467600"/>
              <a:gd name="connsiteY83" fmla="*/ 5216467 h 6858000"/>
              <a:gd name="connsiteX84" fmla="*/ 4777334 w 7467600"/>
              <a:gd name="connsiteY84" fmla="*/ 5406072 h 6858000"/>
              <a:gd name="connsiteX85" fmla="*/ 4718341 w 7467600"/>
              <a:gd name="connsiteY85" fmla="*/ 5468043 h 6858000"/>
              <a:gd name="connsiteX86" fmla="*/ 4604655 w 7467600"/>
              <a:gd name="connsiteY86" fmla="*/ 5583434 h 6858000"/>
              <a:gd name="connsiteX87" fmla="*/ 4565074 w 7467600"/>
              <a:gd name="connsiteY87" fmla="*/ 5618550 h 6858000"/>
              <a:gd name="connsiteX88" fmla="*/ 4988186 w 7467600"/>
              <a:gd name="connsiteY88" fmla="*/ 5216467 h 6858000"/>
              <a:gd name="connsiteX89" fmla="*/ 4978032 w 7467600"/>
              <a:gd name="connsiteY89" fmla="*/ 5183809 h 6858000"/>
              <a:gd name="connsiteX90" fmla="*/ 4463413 w 7467600"/>
              <a:gd name="connsiteY90" fmla="*/ 5615162 h 6858000"/>
              <a:gd name="connsiteX91" fmla="*/ 4358134 w 7467600"/>
              <a:gd name="connsiteY91" fmla="*/ 5742791 h 6858000"/>
              <a:gd name="connsiteX92" fmla="*/ 4376219 w 7467600"/>
              <a:gd name="connsiteY92" fmla="*/ 5729027 h 6858000"/>
              <a:gd name="connsiteX93" fmla="*/ 4582340 w 7467600"/>
              <a:gd name="connsiteY93" fmla="*/ 5561037 h 6858000"/>
              <a:gd name="connsiteX94" fmla="*/ 4694684 w 7467600"/>
              <a:gd name="connsiteY94" fmla="*/ 5447098 h 6858000"/>
              <a:gd name="connsiteX95" fmla="*/ 4754123 w 7467600"/>
              <a:gd name="connsiteY95" fmla="*/ 5384643 h 6858000"/>
              <a:gd name="connsiteX96" fmla="*/ 4978032 w 7467600"/>
              <a:gd name="connsiteY96" fmla="*/ 5183809 h 6858000"/>
              <a:gd name="connsiteX97" fmla="*/ 1903353 w 7467600"/>
              <a:gd name="connsiteY97" fmla="*/ 5044827 h 6858000"/>
              <a:gd name="connsiteX98" fmla="*/ 1936931 w 7467600"/>
              <a:gd name="connsiteY98" fmla="*/ 5093954 h 6858000"/>
              <a:gd name="connsiteX99" fmla="*/ 2195868 w 7467600"/>
              <a:gd name="connsiteY99" fmla="*/ 5396574 h 6858000"/>
              <a:gd name="connsiteX100" fmla="*/ 2088852 w 7467600"/>
              <a:gd name="connsiteY100" fmla="*/ 5166123 h 6858000"/>
              <a:gd name="connsiteX101" fmla="*/ 1958241 w 7467600"/>
              <a:gd name="connsiteY101" fmla="*/ 5067955 h 6858000"/>
              <a:gd name="connsiteX102" fmla="*/ 1903353 w 7467600"/>
              <a:gd name="connsiteY102" fmla="*/ 5044827 h 6858000"/>
              <a:gd name="connsiteX103" fmla="*/ 1979378 w 7467600"/>
              <a:gd name="connsiteY103" fmla="*/ 4769504 h 6858000"/>
              <a:gd name="connsiteX104" fmla="*/ 2882120 w 7467600"/>
              <a:gd name="connsiteY104" fmla="*/ 5064547 h 6858000"/>
              <a:gd name="connsiteX105" fmla="*/ 2793103 w 7467600"/>
              <a:gd name="connsiteY105" fmla="*/ 5039699 h 6858000"/>
              <a:gd name="connsiteX106" fmla="*/ 2770041 w 7467600"/>
              <a:gd name="connsiteY106" fmla="*/ 5033634 h 6858000"/>
              <a:gd name="connsiteX107" fmla="*/ 1979378 w 7467600"/>
              <a:gd name="connsiteY107" fmla="*/ 4769504 h 6858000"/>
              <a:gd name="connsiteX108" fmla="*/ 1927410 w 7467600"/>
              <a:gd name="connsiteY108" fmla="*/ 4716164 h 6858000"/>
              <a:gd name="connsiteX109" fmla="*/ 1959587 w 7467600"/>
              <a:gd name="connsiteY109" fmla="*/ 4728849 h 6858000"/>
              <a:gd name="connsiteX110" fmla="*/ 2777707 w 7467600"/>
              <a:gd name="connsiteY110" fmla="*/ 5003991 h 6858000"/>
              <a:gd name="connsiteX111" fmla="*/ 2800768 w 7467600"/>
              <a:gd name="connsiteY111" fmla="*/ 5010056 h 6858000"/>
              <a:gd name="connsiteX112" fmla="*/ 2879408 w 7467600"/>
              <a:gd name="connsiteY112" fmla="*/ 5031590 h 6858000"/>
              <a:gd name="connsiteX113" fmla="*/ 2862295 w 7467600"/>
              <a:gd name="connsiteY113" fmla="*/ 5022958 h 6858000"/>
              <a:gd name="connsiteX114" fmla="*/ 2813343 w 7467600"/>
              <a:gd name="connsiteY114" fmla="*/ 4998369 h 6858000"/>
              <a:gd name="connsiteX115" fmla="*/ 2646245 w 7467600"/>
              <a:gd name="connsiteY115" fmla="*/ 4930999 h 6858000"/>
              <a:gd name="connsiteX116" fmla="*/ 1999243 w 7467600"/>
              <a:gd name="connsiteY116" fmla="*/ 4730524 h 6858000"/>
              <a:gd name="connsiteX117" fmla="*/ 1979527 w 7467600"/>
              <a:gd name="connsiteY117" fmla="*/ 4726651 h 6858000"/>
              <a:gd name="connsiteX118" fmla="*/ 1927410 w 7467600"/>
              <a:gd name="connsiteY118" fmla="*/ 4716164 h 6858000"/>
              <a:gd name="connsiteX119" fmla="*/ 1997014 w 7467600"/>
              <a:gd name="connsiteY119" fmla="*/ 4698007 h 6858000"/>
              <a:gd name="connsiteX120" fmla="*/ 2005458 w 7467600"/>
              <a:gd name="connsiteY120" fmla="*/ 4699540 h 6858000"/>
              <a:gd name="connsiteX121" fmla="*/ 2657186 w 7467600"/>
              <a:gd name="connsiteY121" fmla="*/ 4901687 h 6858000"/>
              <a:gd name="connsiteX122" fmla="*/ 2826662 w 7467600"/>
              <a:gd name="connsiteY122" fmla="*/ 4970362 h 6858000"/>
              <a:gd name="connsiteX123" fmla="*/ 2876100 w 7467600"/>
              <a:gd name="connsiteY123" fmla="*/ 4995397 h 6858000"/>
              <a:gd name="connsiteX124" fmla="*/ 3042600 w 7467600"/>
              <a:gd name="connsiteY124" fmla="*/ 5059532 h 6858000"/>
              <a:gd name="connsiteX125" fmla="*/ 1997014 w 7467600"/>
              <a:gd name="connsiteY125" fmla="*/ 4698007 h 6858000"/>
              <a:gd name="connsiteX126" fmla="*/ 2305292 w 7467600"/>
              <a:gd name="connsiteY126" fmla="*/ 4219492 h 6858000"/>
              <a:gd name="connsiteX127" fmla="*/ 3360922 w 7467600"/>
              <a:gd name="connsiteY127" fmla="*/ 4529373 h 6858000"/>
              <a:gd name="connsiteX128" fmla="*/ 3492420 w 7467600"/>
              <a:gd name="connsiteY128" fmla="*/ 4510145 h 6858000"/>
              <a:gd name="connsiteX129" fmla="*/ 3364086 w 7467600"/>
              <a:gd name="connsiteY129" fmla="*/ 4480340 h 6858000"/>
              <a:gd name="connsiteX130" fmla="*/ 3225818 w 7467600"/>
              <a:gd name="connsiteY130" fmla="*/ 4411822 h 6858000"/>
              <a:gd name="connsiteX131" fmla="*/ 3129696 w 7467600"/>
              <a:gd name="connsiteY131" fmla="*/ 4360704 h 6858000"/>
              <a:gd name="connsiteX132" fmla="*/ 2814545 w 7467600"/>
              <a:gd name="connsiteY132" fmla="*/ 4282955 h 6858000"/>
              <a:gd name="connsiteX133" fmla="*/ 2305292 w 7467600"/>
              <a:gd name="connsiteY133" fmla="*/ 4219492 h 6858000"/>
              <a:gd name="connsiteX134" fmla="*/ 2626982 w 7467600"/>
              <a:gd name="connsiteY134" fmla="*/ 4206450 h 6858000"/>
              <a:gd name="connsiteX135" fmla="*/ 2490617 w 7467600"/>
              <a:gd name="connsiteY135" fmla="*/ 4206951 h 6858000"/>
              <a:gd name="connsiteX136" fmla="*/ 2819869 w 7467600"/>
              <a:gd name="connsiteY136" fmla="*/ 4252936 h 6858000"/>
              <a:gd name="connsiteX137" fmla="*/ 3143018 w 7467600"/>
              <a:gd name="connsiteY137" fmla="*/ 4332698 h 6858000"/>
              <a:gd name="connsiteX138" fmla="*/ 3241520 w 7467600"/>
              <a:gd name="connsiteY138" fmla="*/ 4385112 h 6858000"/>
              <a:gd name="connsiteX139" fmla="*/ 3374575 w 7467600"/>
              <a:gd name="connsiteY139" fmla="*/ 4451517 h 6858000"/>
              <a:gd name="connsiteX140" fmla="*/ 3505221 w 7467600"/>
              <a:gd name="connsiteY140" fmla="*/ 4480757 h 6858000"/>
              <a:gd name="connsiteX141" fmla="*/ 2626982 w 7467600"/>
              <a:gd name="connsiteY141" fmla="*/ 4206450 h 6858000"/>
              <a:gd name="connsiteX142" fmla="*/ 1310106 w 7467600"/>
              <a:gd name="connsiteY142" fmla="*/ 3943217 h 6858000"/>
              <a:gd name="connsiteX143" fmla="*/ 854994 w 7467600"/>
              <a:gd name="connsiteY143" fmla="*/ 4399136 h 6858000"/>
              <a:gd name="connsiteX144" fmla="*/ 742462 w 7467600"/>
              <a:gd name="connsiteY144" fmla="*/ 4594648 h 6858000"/>
              <a:gd name="connsiteX145" fmla="*/ 820602 w 7467600"/>
              <a:gd name="connsiteY145" fmla="*/ 4485915 h 6858000"/>
              <a:gd name="connsiteX146" fmla="*/ 878295 w 7467600"/>
              <a:gd name="connsiteY146" fmla="*/ 4403594 h 6858000"/>
              <a:gd name="connsiteX147" fmla="*/ 1240607 w 7467600"/>
              <a:gd name="connsiteY147" fmla="*/ 4010401 h 6858000"/>
              <a:gd name="connsiteX148" fmla="*/ 1310106 w 7467600"/>
              <a:gd name="connsiteY148" fmla="*/ 3943217 h 6858000"/>
              <a:gd name="connsiteX149" fmla="*/ 1423113 w 7467600"/>
              <a:gd name="connsiteY149" fmla="*/ 3874565 h 6858000"/>
              <a:gd name="connsiteX150" fmla="*/ 1260565 w 7467600"/>
              <a:gd name="connsiteY150" fmla="*/ 4031982 h 6858000"/>
              <a:gd name="connsiteX151" fmla="*/ 901900 w 7467600"/>
              <a:gd name="connsiteY151" fmla="*/ 4421236 h 6858000"/>
              <a:gd name="connsiteX152" fmla="*/ 845044 w 7467600"/>
              <a:gd name="connsiteY152" fmla="*/ 4502436 h 6858000"/>
              <a:gd name="connsiteX153" fmla="*/ 685926 w 7467600"/>
              <a:gd name="connsiteY153" fmla="*/ 4703069 h 6858000"/>
              <a:gd name="connsiteX154" fmla="*/ 684248 w 7467600"/>
              <a:gd name="connsiteY154" fmla="*/ 4706721 h 6858000"/>
              <a:gd name="connsiteX155" fmla="*/ 1423113 w 7467600"/>
              <a:gd name="connsiteY155" fmla="*/ 3874565 h 6858000"/>
              <a:gd name="connsiteX156" fmla="*/ 3316479 w 7467600"/>
              <a:gd name="connsiteY156" fmla="*/ 3872136 h 6858000"/>
              <a:gd name="connsiteX157" fmla="*/ 3546806 w 7467600"/>
              <a:gd name="connsiteY157" fmla="*/ 4356139 h 6858000"/>
              <a:gd name="connsiteX158" fmla="*/ 3364433 w 7467600"/>
              <a:gd name="connsiteY158" fmla="*/ 3953121 h 6858000"/>
              <a:gd name="connsiteX159" fmla="*/ 3316479 w 7467600"/>
              <a:gd name="connsiteY159" fmla="*/ 3872136 h 6858000"/>
              <a:gd name="connsiteX160" fmla="*/ 3291335 w 7467600"/>
              <a:gd name="connsiteY160" fmla="*/ 3767420 h 6858000"/>
              <a:gd name="connsiteX161" fmla="*/ 3390805 w 7467600"/>
              <a:gd name="connsiteY161" fmla="*/ 3937163 h 6858000"/>
              <a:gd name="connsiteX162" fmla="*/ 3579062 w 7467600"/>
              <a:gd name="connsiteY162" fmla="*/ 4359040 h 6858000"/>
              <a:gd name="connsiteX163" fmla="*/ 3467355 w 7467600"/>
              <a:gd name="connsiteY163" fmla="*/ 3988130 h 6858000"/>
              <a:gd name="connsiteX164" fmla="*/ 3310753 w 7467600"/>
              <a:gd name="connsiteY164" fmla="*/ 3787140 h 6858000"/>
              <a:gd name="connsiteX165" fmla="*/ 3291335 w 7467600"/>
              <a:gd name="connsiteY165" fmla="*/ 3767420 h 6858000"/>
              <a:gd name="connsiteX166" fmla="*/ 1635889 w 7467600"/>
              <a:gd name="connsiteY166" fmla="*/ 3709494 h 6858000"/>
              <a:gd name="connsiteX167" fmla="*/ 1634800 w 7467600"/>
              <a:gd name="connsiteY167" fmla="*/ 3731111 h 6858000"/>
              <a:gd name="connsiteX168" fmla="*/ 1635889 w 7467600"/>
              <a:gd name="connsiteY168" fmla="*/ 3709494 h 6858000"/>
              <a:gd name="connsiteX169" fmla="*/ 1510397 w 7467600"/>
              <a:gd name="connsiteY169" fmla="*/ 3684705 h 6858000"/>
              <a:gd name="connsiteX170" fmla="*/ 1146550 w 7467600"/>
              <a:gd name="connsiteY170" fmla="*/ 3802012 h 6858000"/>
              <a:gd name="connsiteX171" fmla="*/ 698834 w 7467600"/>
              <a:gd name="connsiteY171" fmla="*/ 3952272 h 6858000"/>
              <a:gd name="connsiteX172" fmla="*/ 34256 w 7467600"/>
              <a:gd name="connsiteY172" fmla="*/ 4347603 h 6858000"/>
              <a:gd name="connsiteX173" fmla="*/ 527241 w 7467600"/>
              <a:gd name="connsiteY173" fmla="*/ 4065078 h 6858000"/>
              <a:gd name="connsiteX174" fmla="*/ 1510397 w 7467600"/>
              <a:gd name="connsiteY174" fmla="*/ 3684705 h 6858000"/>
              <a:gd name="connsiteX175" fmla="*/ 1313114 w 7467600"/>
              <a:gd name="connsiteY175" fmla="*/ 3655216 h 6858000"/>
              <a:gd name="connsiteX176" fmla="*/ 1109304 w 7467600"/>
              <a:gd name="connsiteY176" fmla="*/ 3669030 h 6858000"/>
              <a:gd name="connsiteX177" fmla="*/ 8129 w 7467600"/>
              <a:gd name="connsiteY177" fmla="*/ 4330519 h 6858000"/>
              <a:gd name="connsiteX178" fmla="*/ 687572 w 7467600"/>
              <a:gd name="connsiteY178" fmla="*/ 3925629 h 6858000"/>
              <a:gd name="connsiteX179" fmla="*/ 1138365 w 7467600"/>
              <a:gd name="connsiteY179" fmla="*/ 3774515 h 6858000"/>
              <a:gd name="connsiteX180" fmla="*/ 1505579 w 7467600"/>
              <a:gd name="connsiteY180" fmla="*/ 3655526 h 6858000"/>
              <a:gd name="connsiteX181" fmla="*/ 1313114 w 7467600"/>
              <a:gd name="connsiteY181" fmla="*/ 3655216 h 6858000"/>
              <a:gd name="connsiteX182" fmla="*/ 3655073 w 7467600"/>
              <a:gd name="connsiteY182" fmla="*/ 3650884 h 6858000"/>
              <a:gd name="connsiteX183" fmla="*/ 3989938 w 7467600"/>
              <a:gd name="connsiteY183" fmla="*/ 3991685 h 6858000"/>
              <a:gd name="connsiteX184" fmla="*/ 4393907 w 7467600"/>
              <a:gd name="connsiteY184" fmla="*/ 4261258 h 6858000"/>
              <a:gd name="connsiteX185" fmla="*/ 4648051 w 7467600"/>
              <a:gd name="connsiteY185" fmla="*/ 4374051 h 6858000"/>
              <a:gd name="connsiteX186" fmla="*/ 4383389 w 7467600"/>
              <a:gd name="connsiteY186" fmla="*/ 4184369 h 6858000"/>
              <a:gd name="connsiteX187" fmla="*/ 4165508 w 7467600"/>
              <a:gd name="connsiteY187" fmla="*/ 4035196 h 6858000"/>
              <a:gd name="connsiteX188" fmla="*/ 4068162 w 7467600"/>
              <a:gd name="connsiteY188" fmla="*/ 3953394 h 6858000"/>
              <a:gd name="connsiteX189" fmla="*/ 3981416 w 7467600"/>
              <a:gd name="connsiteY189" fmla="*/ 3880482 h 6858000"/>
              <a:gd name="connsiteX190" fmla="*/ 3800147 w 7467600"/>
              <a:gd name="connsiteY190" fmla="*/ 3749872 h 6858000"/>
              <a:gd name="connsiteX191" fmla="*/ 3655073 w 7467600"/>
              <a:gd name="connsiteY191" fmla="*/ 3650884 h 6858000"/>
              <a:gd name="connsiteX192" fmla="*/ 3670252 w 7467600"/>
              <a:gd name="connsiteY192" fmla="*/ 3622798 h 6858000"/>
              <a:gd name="connsiteX193" fmla="*/ 3817258 w 7467600"/>
              <a:gd name="connsiteY193" fmla="*/ 3723577 h 6858000"/>
              <a:gd name="connsiteX194" fmla="*/ 4000461 w 7467600"/>
              <a:gd name="connsiteY194" fmla="*/ 3855966 h 6858000"/>
              <a:gd name="connsiteX195" fmla="*/ 4088180 w 7467600"/>
              <a:gd name="connsiteY195" fmla="*/ 3929774 h 6858000"/>
              <a:gd name="connsiteX196" fmla="*/ 4184555 w 7467600"/>
              <a:gd name="connsiteY196" fmla="*/ 4010683 h 6858000"/>
              <a:gd name="connsiteX197" fmla="*/ 4399563 w 7467600"/>
              <a:gd name="connsiteY197" fmla="*/ 4158106 h 6858000"/>
              <a:gd name="connsiteX198" fmla="*/ 4684469 w 7467600"/>
              <a:gd name="connsiteY198" fmla="*/ 4364680 h 6858000"/>
              <a:gd name="connsiteX199" fmla="*/ 4690271 w 7467600"/>
              <a:gd name="connsiteY199" fmla="*/ 4370034 h 6858000"/>
              <a:gd name="connsiteX200" fmla="*/ 4136093 w 7467600"/>
              <a:gd name="connsiteY200" fmla="*/ 3858466 h 6858000"/>
              <a:gd name="connsiteX201" fmla="*/ 3670252 w 7467600"/>
              <a:gd name="connsiteY201" fmla="*/ 3622798 h 6858000"/>
              <a:gd name="connsiteX202" fmla="*/ 4440129 w 7467600"/>
              <a:gd name="connsiteY202" fmla="*/ 3448571 h 6858000"/>
              <a:gd name="connsiteX203" fmla="*/ 4856525 w 7467600"/>
              <a:gd name="connsiteY203" fmla="*/ 3915351 h 6858000"/>
              <a:gd name="connsiteX204" fmla="*/ 5059055 w 7467600"/>
              <a:gd name="connsiteY204" fmla="*/ 4108918 h 6858000"/>
              <a:gd name="connsiteX205" fmla="*/ 5290070 w 7467600"/>
              <a:gd name="connsiteY205" fmla="*/ 4263619 h 6858000"/>
              <a:gd name="connsiteX206" fmla="*/ 4834991 w 7467600"/>
              <a:gd name="connsiteY206" fmla="*/ 3830985 h 6858000"/>
              <a:gd name="connsiteX207" fmla="*/ 4440129 w 7467600"/>
              <a:gd name="connsiteY207" fmla="*/ 3448571 h 6858000"/>
              <a:gd name="connsiteX208" fmla="*/ 4441737 w 7467600"/>
              <a:gd name="connsiteY208" fmla="*/ 3399734 h 6858000"/>
              <a:gd name="connsiteX209" fmla="*/ 4431236 w 7467600"/>
              <a:gd name="connsiteY209" fmla="*/ 3400954 h 6858000"/>
              <a:gd name="connsiteX210" fmla="*/ 4557150 w 7467600"/>
              <a:gd name="connsiteY210" fmla="*/ 3510023 h 6858000"/>
              <a:gd name="connsiteX211" fmla="*/ 4856936 w 7467600"/>
              <a:gd name="connsiteY211" fmla="*/ 3809146 h 6858000"/>
              <a:gd name="connsiteX212" fmla="*/ 5111996 w 7467600"/>
              <a:gd name="connsiteY212" fmla="*/ 4065759 h 6858000"/>
              <a:gd name="connsiteX213" fmla="*/ 5388878 w 7467600"/>
              <a:gd name="connsiteY213" fmla="*/ 4300185 h 6858000"/>
              <a:gd name="connsiteX214" fmla="*/ 5425556 w 7467600"/>
              <a:gd name="connsiteY214" fmla="*/ 4308967 h 6858000"/>
              <a:gd name="connsiteX215" fmla="*/ 4943646 w 7467600"/>
              <a:gd name="connsiteY215" fmla="*/ 3822916 h 6858000"/>
              <a:gd name="connsiteX216" fmla="*/ 4594837 w 7467600"/>
              <a:gd name="connsiteY216" fmla="*/ 3532274 h 6858000"/>
              <a:gd name="connsiteX217" fmla="*/ 4441737 w 7467600"/>
              <a:gd name="connsiteY217" fmla="*/ 3399734 h 6858000"/>
              <a:gd name="connsiteX218" fmla="*/ 5425834 w 7467600"/>
              <a:gd name="connsiteY218" fmla="*/ 3162785 h 6858000"/>
              <a:gd name="connsiteX219" fmla="*/ 5401644 w 7467600"/>
              <a:gd name="connsiteY219" fmla="*/ 3617847 h 6858000"/>
              <a:gd name="connsiteX220" fmla="*/ 5467256 w 7467600"/>
              <a:gd name="connsiteY220" fmla="*/ 4175494 h 6858000"/>
              <a:gd name="connsiteX221" fmla="*/ 5448069 w 7467600"/>
              <a:gd name="connsiteY221" fmla="*/ 3567554 h 6858000"/>
              <a:gd name="connsiteX222" fmla="*/ 5425834 w 7467600"/>
              <a:gd name="connsiteY222" fmla="*/ 3162785 h 6858000"/>
              <a:gd name="connsiteX223" fmla="*/ 1318687 w 7467600"/>
              <a:gd name="connsiteY223" fmla="*/ 3113840 h 6858000"/>
              <a:gd name="connsiteX224" fmla="*/ 1066793 w 7467600"/>
              <a:gd name="connsiteY224" fmla="*/ 3212171 h 6858000"/>
              <a:gd name="connsiteX225" fmla="*/ 993319 w 7467600"/>
              <a:gd name="connsiteY225" fmla="*/ 3247648 h 6858000"/>
              <a:gd name="connsiteX226" fmla="*/ 853081 w 7467600"/>
              <a:gd name="connsiteY226" fmla="*/ 3312410 h 6858000"/>
              <a:gd name="connsiteX227" fmla="*/ 805957 w 7467600"/>
              <a:gd name="connsiteY227" fmla="*/ 3330443 h 6858000"/>
              <a:gd name="connsiteX228" fmla="*/ 1318687 w 7467600"/>
              <a:gd name="connsiteY228" fmla="*/ 3113840 h 6858000"/>
              <a:gd name="connsiteX229" fmla="*/ 5453702 w 7467600"/>
              <a:gd name="connsiteY229" fmla="*/ 3090882 h 6858000"/>
              <a:gd name="connsiteX230" fmla="*/ 5480135 w 7467600"/>
              <a:gd name="connsiteY230" fmla="*/ 3565802 h 6858000"/>
              <a:gd name="connsiteX231" fmla="*/ 5499023 w 7467600"/>
              <a:gd name="connsiteY231" fmla="*/ 4166310 h 6858000"/>
              <a:gd name="connsiteX232" fmla="*/ 5547022 w 7467600"/>
              <a:gd name="connsiteY232" fmla="*/ 3607838 h 6858000"/>
              <a:gd name="connsiteX233" fmla="*/ 5515964 w 7467600"/>
              <a:gd name="connsiteY233" fmla="*/ 3378541 h 6858000"/>
              <a:gd name="connsiteX234" fmla="*/ 5453702 w 7467600"/>
              <a:gd name="connsiteY234" fmla="*/ 3090882 h 6858000"/>
              <a:gd name="connsiteX235" fmla="*/ 1238695 w 7467600"/>
              <a:gd name="connsiteY235" fmla="*/ 3076820 h 6858000"/>
              <a:gd name="connsiteX236" fmla="*/ 716371 w 7467600"/>
              <a:gd name="connsiteY236" fmla="*/ 3293249 h 6858000"/>
              <a:gd name="connsiteX237" fmla="*/ 579522 w 7467600"/>
              <a:gd name="connsiteY237" fmla="*/ 3371759 h 6858000"/>
              <a:gd name="connsiteX238" fmla="*/ 600288 w 7467600"/>
              <a:gd name="connsiteY238" fmla="*/ 3365555 h 6858000"/>
              <a:gd name="connsiteX239" fmla="*/ 840692 w 7467600"/>
              <a:gd name="connsiteY239" fmla="*/ 3284921 h 6858000"/>
              <a:gd name="connsiteX240" fmla="*/ 979248 w 7467600"/>
              <a:gd name="connsiteY240" fmla="*/ 3221003 h 6858000"/>
              <a:gd name="connsiteX241" fmla="*/ 1053282 w 7467600"/>
              <a:gd name="connsiteY241" fmla="*/ 3185247 h 6858000"/>
              <a:gd name="connsiteX242" fmla="*/ 1320603 w 7467600"/>
              <a:gd name="connsiteY242" fmla="*/ 3081281 h 6858000"/>
              <a:gd name="connsiteX243" fmla="*/ 1238695 w 7467600"/>
              <a:gd name="connsiteY243" fmla="*/ 3076820 h 6858000"/>
              <a:gd name="connsiteX244" fmla="*/ 5425627 w 7467600"/>
              <a:gd name="connsiteY244" fmla="*/ 2954192 h 6858000"/>
              <a:gd name="connsiteX245" fmla="*/ 5470770 w 7467600"/>
              <a:gd name="connsiteY245" fmla="*/ 3005435 h 6858000"/>
              <a:gd name="connsiteX246" fmla="*/ 5519779 w 7467600"/>
              <a:gd name="connsiteY246" fmla="*/ 4359223 h 6858000"/>
              <a:gd name="connsiteX247" fmla="*/ 5520293 w 7467600"/>
              <a:gd name="connsiteY247" fmla="*/ 4360602 h 6858000"/>
              <a:gd name="connsiteX248" fmla="*/ 5767221 w 7467600"/>
              <a:gd name="connsiteY248" fmla="*/ 4665564 h 6858000"/>
              <a:gd name="connsiteX249" fmla="*/ 6937169 w 7467600"/>
              <a:gd name="connsiteY249" fmla="*/ 4815941 h 6858000"/>
              <a:gd name="connsiteX250" fmla="*/ 6953922 w 7467600"/>
              <a:gd name="connsiteY250" fmla="*/ 4890068 h 6858000"/>
              <a:gd name="connsiteX251" fmla="*/ 6071359 w 7467600"/>
              <a:gd name="connsiteY251" fmla="*/ 4770770 h 6858000"/>
              <a:gd name="connsiteX252" fmla="*/ 6038839 w 7467600"/>
              <a:gd name="connsiteY252" fmla="*/ 4764474 h 6858000"/>
              <a:gd name="connsiteX253" fmla="*/ 6038706 w 7467600"/>
              <a:gd name="connsiteY253" fmla="*/ 4763847 h 6858000"/>
              <a:gd name="connsiteX254" fmla="*/ 6037784 w 7467600"/>
              <a:gd name="connsiteY254" fmla="*/ 4764270 h 6858000"/>
              <a:gd name="connsiteX255" fmla="*/ 6038839 w 7467600"/>
              <a:gd name="connsiteY255" fmla="*/ 4764474 h 6858000"/>
              <a:gd name="connsiteX256" fmla="*/ 6040338 w 7467600"/>
              <a:gd name="connsiteY256" fmla="*/ 4771418 h 6858000"/>
              <a:gd name="connsiteX257" fmla="*/ 6024488 w 7467600"/>
              <a:gd name="connsiteY257" fmla="*/ 4809903 h 6858000"/>
              <a:gd name="connsiteX258" fmla="*/ 5599771 w 7467600"/>
              <a:gd name="connsiteY258" fmla="*/ 5509652 h 6858000"/>
              <a:gd name="connsiteX259" fmla="*/ 5548843 w 7467600"/>
              <a:gd name="connsiteY259" fmla="*/ 5563845 h 6858000"/>
              <a:gd name="connsiteX260" fmla="*/ 5940952 w 7467600"/>
              <a:gd name="connsiteY260" fmla="*/ 6250028 h 6858000"/>
              <a:gd name="connsiteX261" fmla="*/ 6043441 w 7467600"/>
              <a:gd name="connsiteY261" fmla="*/ 6665847 h 6858000"/>
              <a:gd name="connsiteX262" fmla="*/ 6093432 w 7467600"/>
              <a:gd name="connsiteY262" fmla="*/ 6858000 h 6858000"/>
              <a:gd name="connsiteX263" fmla="*/ 6034344 w 7467600"/>
              <a:gd name="connsiteY263" fmla="*/ 6858000 h 6858000"/>
              <a:gd name="connsiteX264" fmla="*/ 6026679 w 7467600"/>
              <a:gd name="connsiteY264" fmla="*/ 6836959 h 6858000"/>
              <a:gd name="connsiteX265" fmla="*/ 5800441 w 7467600"/>
              <a:gd name="connsiteY265" fmla="*/ 6335286 h 6858000"/>
              <a:gd name="connsiteX266" fmla="*/ 5526562 w 7467600"/>
              <a:gd name="connsiteY266" fmla="*/ 5705388 h 6858000"/>
              <a:gd name="connsiteX267" fmla="*/ 5519640 w 7467600"/>
              <a:gd name="connsiteY267" fmla="*/ 5683774 h 6858000"/>
              <a:gd name="connsiteX268" fmla="*/ 5844559 w 7467600"/>
              <a:gd name="connsiteY268" fmla="*/ 6553349 h 6858000"/>
              <a:gd name="connsiteX269" fmla="*/ 5975994 w 7467600"/>
              <a:gd name="connsiteY269" fmla="*/ 6858000 h 6858000"/>
              <a:gd name="connsiteX270" fmla="*/ 5898547 w 7467600"/>
              <a:gd name="connsiteY270" fmla="*/ 6858000 h 6858000"/>
              <a:gd name="connsiteX271" fmla="*/ 5682041 w 7467600"/>
              <a:gd name="connsiteY271" fmla="*/ 6355860 h 6858000"/>
              <a:gd name="connsiteX272" fmla="*/ 5461758 w 7467600"/>
              <a:gd name="connsiteY272" fmla="*/ 5820220 h 6858000"/>
              <a:gd name="connsiteX273" fmla="*/ 5237282 w 7467600"/>
              <a:gd name="connsiteY273" fmla="*/ 6579086 h 6858000"/>
              <a:gd name="connsiteX274" fmla="*/ 5115009 w 7467600"/>
              <a:gd name="connsiteY274" fmla="*/ 6858000 h 6858000"/>
              <a:gd name="connsiteX275" fmla="*/ 5028074 w 7467600"/>
              <a:gd name="connsiteY275" fmla="*/ 6858000 h 6858000"/>
              <a:gd name="connsiteX276" fmla="*/ 5079508 w 7467600"/>
              <a:gd name="connsiteY276" fmla="*/ 6749074 h 6858000"/>
              <a:gd name="connsiteX277" fmla="*/ 5371846 w 7467600"/>
              <a:gd name="connsiteY277" fmla="*/ 5924413 h 6858000"/>
              <a:gd name="connsiteX278" fmla="*/ 5270512 w 7467600"/>
              <a:gd name="connsiteY278" fmla="*/ 6138975 h 6858000"/>
              <a:gd name="connsiteX279" fmla="*/ 5062409 w 7467600"/>
              <a:gd name="connsiteY279" fmla="*/ 6653544 h 6858000"/>
              <a:gd name="connsiteX280" fmla="*/ 5036628 w 7467600"/>
              <a:gd name="connsiteY280" fmla="*/ 6754247 h 6858000"/>
              <a:gd name="connsiteX281" fmla="*/ 5009112 w 7467600"/>
              <a:gd name="connsiteY281" fmla="*/ 6858000 h 6858000"/>
              <a:gd name="connsiteX282" fmla="*/ 4976679 w 7467600"/>
              <a:gd name="connsiteY282" fmla="*/ 6858000 h 6858000"/>
              <a:gd name="connsiteX283" fmla="*/ 5006537 w 7467600"/>
              <a:gd name="connsiteY283" fmla="*/ 6747068 h 6858000"/>
              <a:gd name="connsiteX284" fmla="*/ 5032723 w 7467600"/>
              <a:gd name="connsiteY284" fmla="*/ 6644957 h 6858000"/>
              <a:gd name="connsiteX285" fmla="*/ 5242949 w 7467600"/>
              <a:gd name="connsiteY285" fmla="*/ 6125175 h 6858000"/>
              <a:gd name="connsiteX286" fmla="*/ 5286321 w 7467600"/>
              <a:gd name="connsiteY286" fmla="*/ 6033555 h 6858000"/>
              <a:gd name="connsiteX287" fmla="*/ 5008210 w 7467600"/>
              <a:gd name="connsiteY287" fmla="*/ 6649194 h 6858000"/>
              <a:gd name="connsiteX288" fmla="*/ 4986321 w 7467600"/>
              <a:gd name="connsiteY288" fmla="*/ 6765687 h 6858000"/>
              <a:gd name="connsiteX289" fmla="*/ 4973474 w 7467600"/>
              <a:gd name="connsiteY289" fmla="*/ 6858000 h 6858000"/>
              <a:gd name="connsiteX290" fmla="*/ 4907178 w 7467600"/>
              <a:gd name="connsiteY290" fmla="*/ 6858000 h 6858000"/>
              <a:gd name="connsiteX291" fmla="*/ 4910810 w 7467600"/>
              <a:gd name="connsiteY291" fmla="*/ 6829660 h 6858000"/>
              <a:gd name="connsiteX292" fmla="*/ 4987461 w 7467600"/>
              <a:gd name="connsiteY292" fmla="*/ 6432994 h 6858000"/>
              <a:gd name="connsiteX293" fmla="*/ 5179262 w 7467600"/>
              <a:gd name="connsiteY293" fmla="*/ 6035044 h 6858000"/>
              <a:gd name="connsiteX294" fmla="*/ 4689678 w 7467600"/>
              <a:gd name="connsiteY294" fmla="*/ 6440241 h 6858000"/>
              <a:gd name="connsiteX295" fmla="*/ 4477543 w 7467600"/>
              <a:gd name="connsiteY295" fmla="*/ 6674836 h 6858000"/>
              <a:gd name="connsiteX296" fmla="*/ 4329957 w 7467600"/>
              <a:gd name="connsiteY296" fmla="*/ 6858000 h 6858000"/>
              <a:gd name="connsiteX297" fmla="*/ 4218595 w 7467600"/>
              <a:gd name="connsiteY297" fmla="*/ 6858000 h 6858000"/>
              <a:gd name="connsiteX298" fmla="*/ 4368888 w 7467600"/>
              <a:gd name="connsiteY298" fmla="*/ 6668412 h 6858000"/>
              <a:gd name="connsiteX299" fmla="*/ 4563091 w 7467600"/>
              <a:gd name="connsiteY299" fmla="*/ 6442508 h 6858000"/>
              <a:gd name="connsiteX300" fmla="*/ 5387324 w 7467600"/>
              <a:gd name="connsiteY300" fmla="*/ 5705830 h 6858000"/>
              <a:gd name="connsiteX301" fmla="*/ 5073620 w 7467600"/>
              <a:gd name="connsiteY301" fmla="*/ 5955437 h 6858000"/>
              <a:gd name="connsiteX302" fmla="*/ 4689789 w 7467600"/>
              <a:gd name="connsiteY302" fmla="*/ 6268382 h 6858000"/>
              <a:gd name="connsiteX303" fmla="*/ 4418722 w 7467600"/>
              <a:gd name="connsiteY303" fmla="*/ 6570886 h 6858000"/>
              <a:gd name="connsiteX304" fmla="*/ 4214944 w 7467600"/>
              <a:gd name="connsiteY304" fmla="*/ 6858000 h 6858000"/>
              <a:gd name="connsiteX305" fmla="*/ 4177898 w 7467600"/>
              <a:gd name="connsiteY305" fmla="*/ 6858000 h 6858000"/>
              <a:gd name="connsiteX306" fmla="*/ 4391597 w 7467600"/>
              <a:gd name="connsiteY306" fmla="*/ 6556370 h 6858000"/>
              <a:gd name="connsiteX307" fmla="*/ 4668889 w 7467600"/>
              <a:gd name="connsiteY307" fmla="*/ 6246399 h 6858000"/>
              <a:gd name="connsiteX308" fmla="*/ 5055427 w 7467600"/>
              <a:gd name="connsiteY308" fmla="*/ 5931476 h 6858000"/>
              <a:gd name="connsiteX309" fmla="*/ 5371814 w 7467600"/>
              <a:gd name="connsiteY309" fmla="*/ 5678975 h 6858000"/>
              <a:gd name="connsiteX310" fmla="*/ 4987918 w 7467600"/>
              <a:gd name="connsiteY310" fmla="*/ 5838701 h 6858000"/>
              <a:gd name="connsiteX311" fmla="*/ 4317146 w 7467600"/>
              <a:gd name="connsiteY311" fmla="*/ 6587716 h 6858000"/>
              <a:gd name="connsiteX312" fmla="*/ 4171627 w 7467600"/>
              <a:gd name="connsiteY312" fmla="*/ 6858000 h 6858000"/>
              <a:gd name="connsiteX313" fmla="*/ 4081585 w 7467600"/>
              <a:gd name="connsiteY313" fmla="*/ 6858000 h 6858000"/>
              <a:gd name="connsiteX314" fmla="*/ 4238603 w 7467600"/>
              <a:gd name="connsiteY314" fmla="*/ 6559341 h 6858000"/>
              <a:gd name="connsiteX315" fmla="*/ 4778333 w 7467600"/>
              <a:gd name="connsiteY315" fmla="*/ 5873626 h 6858000"/>
              <a:gd name="connsiteX316" fmla="*/ 5414185 w 7467600"/>
              <a:gd name="connsiteY316" fmla="*/ 5573882 h 6858000"/>
              <a:gd name="connsiteX317" fmla="*/ 5959648 w 7467600"/>
              <a:gd name="connsiteY317" fmla="*/ 4760797 h 6858000"/>
              <a:gd name="connsiteX318" fmla="*/ 5355019 w 7467600"/>
              <a:gd name="connsiteY318" fmla="*/ 4734672 h 6858000"/>
              <a:gd name="connsiteX319" fmla="*/ 5083565 w 7467600"/>
              <a:gd name="connsiteY319" fmla="*/ 5179121 h 6858000"/>
              <a:gd name="connsiteX320" fmla="*/ 4713577 w 7467600"/>
              <a:gd name="connsiteY320" fmla="*/ 5616803 h 6858000"/>
              <a:gd name="connsiteX321" fmla="*/ 3989559 w 7467600"/>
              <a:gd name="connsiteY321" fmla="*/ 6145945 h 6858000"/>
              <a:gd name="connsiteX322" fmla="*/ 3939824 w 7467600"/>
              <a:gd name="connsiteY322" fmla="*/ 6066900 h 6858000"/>
              <a:gd name="connsiteX323" fmla="*/ 4584537 w 7467600"/>
              <a:gd name="connsiteY323" fmla="*/ 5324826 h 6858000"/>
              <a:gd name="connsiteX324" fmla="*/ 5037105 w 7467600"/>
              <a:gd name="connsiteY324" fmla="*/ 5088765 h 6858000"/>
              <a:gd name="connsiteX325" fmla="*/ 5039930 w 7467600"/>
              <a:gd name="connsiteY325" fmla="*/ 5089585 h 6858000"/>
              <a:gd name="connsiteX326" fmla="*/ 5263764 w 7467600"/>
              <a:gd name="connsiteY326" fmla="*/ 4735525 h 6858000"/>
              <a:gd name="connsiteX327" fmla="*/ 4086300 w 7467600"/>
              <a:gd name="connsiteY327" fmla="*/ 4884599 h 6858000"/>
              <a:gd name="connsiteX328" fmla="*/ 4085485 w 7467600"/>
              <a:gd name="connsiteY328" fmla="*/ 4899070 h 6858000"/>
              <a:gd name="connsiteX329" fmla="*/ 3871915 w 7467600"/>
              <a:gd name="connsiteY329" fmla="*/ 5253645 h 6858000"/>
              <a:gd name="connsiteX330" fmla="*/ 3799374 w 7467600"/>
              <a:gd name="connsiteY330" fmla="*/ 5466127 h 6858000"/>
              <a:gd name="connsiteX331" fmla="*/ 3498850 w 7467600"/>
              <a:gd name="connsiteY331" fmla="*/ 6661888 h 6858000"/>
              <a:gd name="connsiteX332" fmla="*/ 3399216 w 7467600"/>
              <a:gd name="connsiteY332" fmla="*/ 6858000 h 6858000"/>
              <a:gd name="connsiteX333" fmla="*/ 3303688 w 7467600"/>
              <a:gd name="connsiteY333" fmla="*/ 6858000 h 6858000"/>
              <a:gd name="connsiteX334" fmla="*/ 3391774 w 7467600"/>
              <a:gd name="connsiteY334" fmla="*/ 6697181 h 6858000"/>
              <a:gd name="connsiteX335" fmla="*/ 3735540 w 7467600"/>
              <a:gd name="connsiteY335" fmla="*/ 5546923 h 6858000"/>
              <a:gd name="connsiteX336" fmla="*/ 3729438 w 7467600"/>
              <a:gd name="connsiteY336" fmla="*/ 5569058 h 6858000"/>
              <a:gd name="connsiteX337" fmla="*/ 3707782 w 7467600"/>
              <a:gd name="connsiteY337" fmla="*/ 5644908 h 6858000"/>
              <a:gd name="connsiteX338" fmla="*/ 3583827 w 7467600"/>
              <a:gd name="connsiteY338" fmla="*/ 6039215 h 6858000"/>
              <a:gd name="connsiteX339" fmla="*/ 3547861 w 7467600"/>
              <a:gd name="connsiteY339" fmla="*/ 6129609 h 6858000"/>
              <a:gd name="connsiteX340" fmla="*/ 3490905 w 7467600"/>
              <a:gd name="connsiteY340" fmla="*/ 6277660 h 6858000"/>
              <a:gd name="connsiteX341" fmla="*/ 3455859 w 7467600"/>
              <a:gd name="connsiteY341" fmla="*/ 6391301 h 6858000"/>
              <a:gd name="connsiteX342" fmla="*/ 3429112 w 7467600"/>
              <a:gd name="connsiteY342" fmla="*/ 6479469 h 6858000"/>
              <a:gd name="connsiteX343" fmla="*/ 3304862 w 7467600"/>
              <a:gd name="connsiteY343" fmla="*/ 6796476 h 6858000"/>
              <a:gd name="connsiteX344" fmla="*/ 3276071 w 7467600"/>
              <a:gd name="connsiteY344" fmla="*/ 6858000 h 6858000"/>
              <a:gd name="connsiteX345" fmla="*/ 3240805 w 7467600"/>
              <a:gd name="connsiteY345" fmla="*/ 6858000 h 6858000"/>
              <a:gd name="connsiteX346" fmla="*/ 3275917 w 7467600"/>
              <a:gd name="connsiteY346" fmla="*/ 6783192 h 6858000"/>
              <a:gd name="connsiteX347" fmla="*/ 3399358 w 7467600"/>
              <a:gd name="connsiteY347" fmla="*/ 6469011 h 6858000"/>
              <a:gd name="connsiteX348" fmla="*/ 3425650 w 7467600"/>
              <a:gd name="connsiteY348" fmla="*/ 6381333 h 6858000"/>
              <a:gd name="connsiteX349" fmla="*/ 3460661 w 7467600"/>
              <a:gd name="connsiteY349" fmla="*/ 6266763 h 6858000"/>
              <a:gd name="connsiteX350" fmla="*/ 3518021 w 7467600"/>
              <a:gd name="connsiteY350" fmla="*/ 6117298 h 6858000"/>
              <a:gd name="connsiteX351" fmla="*/ 3554035 w 7467600"/>
              <a:gd name="connsiteY351" fmla="*/ 6027832 h 6858000"/>
              <a:gd name="connsiteX352" fmla="*/ 3677174 w 7467600"/>
              <a:gd name="connsiteY352" fmla="*/ 5636351 h 6858000"/>
              <a:gd name="connsiteX353" fmla="*/ 3698819 w 7467600"/>
              <a:gd name="connsiteY353" fmla="*/ 5560503 h 6858000"/>
              <a:gd name="connsiteX354" fmla="*/ 3702094 w 7467600"/>
              <a:gd name="connsiteY354" fmla="*/ 5549194 h 6858000"/>
              <a:gd name="connsiteX355" fmla="*/ 3398355 w 7467600"/>
              <a:gd name="connsiteY355" fmla="*/ 6094603 h 6858000"/>
              <a:gd name="connsiteX356" fmla="*/ 3193941 w 7467600"/>
              <a:gd name="connsiteY356" fmla="*/ 6798775 h 6858000"/>
              <a:gd name="connsiteX357" fmla="*/ 3184140 w 7467600"/>
              <a:gd name="connsiteY357" fmla="*/ 6858000 h 6858000"/>
              <a:gd name="connsiteX358" fmla="*/ 3099978 w 7467600"/>
              <a:gd name="connsiteY358" fmla="*/ 6858000 h 6858000"/>
              <a:gd name="connsiteX359" fmla="*/ 3101556 w 7467600"/>
              <a:gd name="connsiteY359" fmla="*/ 6843337 h 6858000"/>
              <a:gd name="connsiteX360" fmla="*/ 3370162 w 7467600"/>
              <a:gd name="connsiteY360" fmla="*/ 5785550 h 6858000"/>
              <a:gd name="connsiteX361" fmla="*/ 3746477 w 7467600"/>
              <a:gd name="connsiteY361" fmla="*/ 5377889 h 6858000"/>
              <a:gd name="connsiteX362" fmla="*/ 3863399 w 7467600"/>
              <a:gd name="connsiteY362" fmla="*/ 5087257 h 6858000"/>
              <a:gd name="connsiteX363" fmla="*/ 3968712 w 7467600"/>
              <a:gd name="connsiteY363" fmla="*/ 4913989 h 6858000"/>
              <a:gd name="connsiteX364" fmla="*/ 2792390 w 7467600"/>
              <a:gd name="connsiteY364" fmla="*/ 5382974 h 6858000"/>
              <a:gd name="connsiteX365" fmla="*/ 2714982 w 7467600"/>
              <a:gd name="connsiteY365" fmla="*/ 5427051 h 6858000"/>
              <a:gd name="connsiteX366" fmla="*/ 2813361 w 7467600"/>
              <a:gd name="connsiteY366" fmla="*/ 6023912 h 6858000"/>
              <a:gd name="connsiteX367" fmla="*/ 2688430 w 7467600"/>
              <a:gd name="connsiteY367" fmla="*/ 6801564 h 6858000"/>
              <a:gd name="connsiteX368" fmla="*/ 2629626 w 7467600"/>
              <a:gd name="connsiteY368" fmla="*/ 6763394 h 6858000"/>
              <a:gd name="connsiteX369" fmla="*/ 2565328 w 7467600"/>
              <a:gd name="connsiteY369" fmla="*/ 5516399 h 6858000"/>
              <a:gd name="connsiteX370" fmla="*/ 1922999 w 7467600"/>
              <a:gd name="connsiteY370" fmla="*/ 5980343 h 6858000"/>
              <a:gd name="connsiteX371" fmla="*/ 1950261 w 7467600"/>
              <a:gd name="connsiteY371" fmla="*/ 6405858 h 6858000"/>
              <a:gd name="connsiteX372" fmla="*/ 2365554 w 7467600"/>
              <a:gd name="connsiteY372" fmla="*/ 6759107 h 6858000"/>
              <a:gd name="connsiteX373" fmla="*/ 2424142 w 7467600"/>
              <a:gd name="connsiteY373" fmla="*/ 6858000 h 6858000"/>
              <a:gd name="connsiteX374" fmla="*/ 2395994 w 7467600"/>
              <a:gd name="connsiteY374" fmla="*/ 6858000 h 6858000"/>
              <a:gd name="connsiteX375" fmla="*/ 2392863 w 7467600"/>
              <a:gd name="connsiteY375" fmla="*/ 6852964 h 6858000"/>
              <a:gd name="connsiteX376" fmla="*/ 2017589 w 7467600"/>
              <a:gd name="connsiteY376" fmla="*/ 6493982 h 6858000"/>
              <a:gd name="connsiteX377" fmla="*/ 2147336 w 7467600"/>
              <a:gd name="connsiteY377" fmla="*/ 6594052 h 6858000"/>
              <a:gd name="connsiteX378" fmla="*/ 2207047 w 7467600"/>
              <a:gd name="connsiteY378" fmla="*/ 6654540 h 6858000"/>
              <a:gd name="connsiteX379" fmla="*/ 2299106 w 7467600"/>
              <a:gd name="connsiteY379" fmla="*/ 6778931 h 6858000"/>
              <a:gd name="connsiteX380" fmla="*/ 2314430 w 7467600"/>
              <a:gd name="connsiteY380" fmla="*/ 6801144 h 6858000"/>
              <a:gd name="connsiteX381" fmla="*/ 2352406 w 7467600"/>
              <a:gd name="connsiteY381" fmla="*/ 6858000 h 6858000"/>
              <a:gd name="connsiteX382" fmla="*/ 2314492 w 7467600"/>
              <a:gd name="connsiteY382" fmla="*/ 6858000 h 6858000"/>
              <a:gd name="connsiteX383" fmla="*/ 2288095 w 7467600"/>
              <a:gd name="connsiteY383" fmla="*/ 6818030 h 6858000"/>
              <a:gd name="connsiteX384" fmla="*/ 2272768 w 7467600"/>
              <a:gd name="connsiteY384" fmla="*/ 6795822 h 6858000"/>
              <a:gd name="connsiteX385" fmla="*/ 2182715 w 7467600"/>
              <a:gd name="connsiteY385" fmla="*/ 6675071 h 6858000"/>
              <a:gd name="connsiteX386" fmla="*/ 2032061 w 7467600"/>
              <a:gd name="connsiteY386" fmla="*/ 6541380 h 6858000"/>
              <a:gd name="connsiteX387" fmla="*/ 2257220 w 7467600"/>
              <a:gd name="connsiteY387" fmla="*/ 6826257 h 6858000"/>
              <a:gd name="connsiteX388" fmla="*/ 2281324 w 7467600"/>
              <a:gd name="connsiteY388" fmla="*/ 6858000 h 6858000"/>
              <a:gd name="connsiteX389" fmla="*/ 2242860 w 7467600"/>
              <a:gd name="connsiteY389" fmla="*/ 6858000 h 6858000"/>
              <a:gd name="connsiteX390" fmla="*/ 2232818 w 7467600"/>
              <a:gd name="connsiteY390" fmla="*/ 6844926 h 6858000"/>
              <a:gd name="connsiteX391" fmla="*/ 1990172 w 7467600"/>
              <a:gd name="connsiteY391" fmla="*/ 6542121 h 6858000"/>
              <a:gd name="connsiteX392" fmla="*/ 2124090 w 7467600"/>
              <a:gd name="connsiteY392" fmla="*/ 6761017 h 6858000"/>
              <a:gd name="connsiteX393" fmla="*/ 2200380 w 7467600"/>
              <a:gd name="connsiteY393" fmla="*/ 6858000 h 6858000"/>
              <a:gd name="connsiteX394" fmla="*/ 2147507 w 7467600"/>
              <a:gd name="connsiteY394" fmla="*/ 6858000 h 6858000"/>
              <a:gd name="connsiteX395" fmla="*/ 2070668 w 7467600"/>
              <a:gd name="connsiteY395" fmla="*/ 6761520 h 6858000"/>
              <a:gd name="connsiteX396" fmla="*/ 1975142 w 7467600"/>
              <a:gd name="connsiteY396" fmla="*/ 6585570 h 6858000"/>
              <a:gd name="connsiteX397" fmla="*/ 2050035 w 7467600"/>
              <a:gd name="connsiteY397" fmla="*/ 6813345 h 6858000"/>
              <a:gd name="connsiteX398" fmla="*/ 2063025 w 7467600"/>
              <a:gd name="connsiteY398" fmla="*/ 6858000 h 6858000"/>
              <a:gd name="connsiteX399" fmla="*/ 2021675 w 7467600"/>
              <a:gd name="connsiteY399" fmla="*/ 6858000 h 6858000"/>
              <a:gd name="connsiteX400" fmla="*/ 2019308 w 7467600"/>
              <a:gd name="connsiteY400" fmla="*/ 6847118 h 6858000"/>
              <a:gd name="connsiteX401" fmla="*/ 1938835 w 7467600"/>
              <a:gd name="connsiteY401" fmla="*/ 6551160 h 6858000"/>
              <a:gd name="connsiteX402" fmla="*/ 1953230 w 7467600"/>
              <a:gd name="connsiteY402" fmla="*/ 6759699 h 6858000"/>
              <a:gd name="connsiteX403" fmla="*/ 1956763 w 7467600"/>
              <a:gd name="connsiteY403" fmla="*/ 6778191 h 6858000"/>
              <a:gd name="connsiteX404" fmla="*/ 1967925 w 7467600"/>
              <a:gd name="connsiteY404" fmla="*/ 6858000 h 6858000"/>
              <a:gd name="connsiteX405" fmla="*/ 1936622 w 7467600"/>
              <a:gd name="connsiteY405" fmla="*/ 6858000 h 6858000"/>
              <a:gd name="connsiteX406" fmla="*/ 1926261 w 7467600"/>
              <a:gd name="connsiteY406" fmla="*/ 6784064 h 6858000"/>
              <a:gd name="connsiteX407" fmla="*/ 1922724 w 7467600"/>
              <a:gd name="connsiteY407" fmla="*/ 6765577 h 6858000"/>
              <a:gd name="connsiteX408" fmla="*/ 1904650 w 7467600"/>
              <a:gd name="connsiteY408" fmla="*/ 6639616 h 6858000"/>
              <a:gd name="connsiteX409" fmla="*/ 1885273 w 7467600"/>
              <a:gd name="connsiteY409" fmla="*/ 6858000 h 6858000"/>
              <a:gd name="connsiteX410" fmla="*/ 1854363 w 7467600"/>
              <a:gd name="connsiteY410" fmla="*/ 6858000 h 6858000"/>
              <a:gd name="connsiteX411" fmla="*/ 1880391 w 7467600"/>
              <a:gd name="connsiteY411" fmla="*/ 6603796 h 6858000"/>
              <a:gd name="connsiteX412" fmla="*/ 1818273 w 7467600"/>
              <a:gd name="connsiteY412" fmla="*/ 6715729 h 6858000"/>
              <a:gd name="connsiteX413" fmla="*/ 1794691 w 7467600"/>
              <a:gd name="connsiteY413" fmla="*/ 6843239 h 6858000"/>
              <a:gd name="connsiteX414" fmla="*/ 1794914 w 7467600"/>
              <a:gd name="connsiteY414" fmla="*/ 6858000 h 6858000"/>
              <a:gd name="connsiteX415" fmla="*/ 1746128 w 7467600"/>
              <a:gd name="connsiteY415" fmla="*/ 6858000 h 6858000"/>
              <a:gd name="connsiteX416" fmla="*/ 1753934 w 7467600"/>
              <a:gd name="connsiteY416" fmla="*/ 6724796 h 6858000"/>
              <a:gd name="connsiteX417" fmla="*/ 1792053 w 7467600"/>
              <a:gd name="connsiteY417" fmla="*/ 6572396 h 6858000"/>
              <a:gd name="connsiteX418" fmla="*/ 1862248 w 7467600"/>
              <a:gd name="connsiteY418" fmla="*/ 6266397 h 6858000"/>
              <a:gd name="connsiteX419" fmla="*/ 1862250 w 7467600"/>
              <a:gd name="connsiteY419" fmla="*/ 6033531 h 6858000"/>
              <a:gd name="connsiteX420" fmla="*/ 1211999 w 7467600"/>
              <a:gd name="connsiteY420" fmla="*/ 6683610 h 6858000"/>
              <a:gd name="connsiteX421" fmla="*/ 1213266 w 7467600"/>
              <a:gd name="connsiteY421" fmla="*/ 6691947 h 6858000"/>
              <a:gd name="connsiteX422" fmla="*/ 1203370 w 7467600"/>
              <a:gd name="connsiteY422" fmla="*/ 6850676 h 6858000"/>
              <a:gd name="connsiteX423" fmla="*/ 1203671 w 7467600"/>
              <a:gd name="connsiteY423" fmla="*/ 6858000 h 6858000"/>
              <a:gd name="connsiteX424" fmla="*/ 1143180 w 7467600"/>
              <a:gd name="connsiteY424" fmla="*/ 6858000 h 6858000"/>
              <a:gd name="connsiteX425" fmla="*/ 1142176 w 7467600"/>
              <a:gd name="connsiteY425" fmla="*/ 6766045 h 6858000"/>
              <a:gd name="connsiteX426" fmla="*/ 1067484 w 7467600"/>
              <a:gd name="connsiteY426" fmla="*/ 6858000 h 6858000"/>
              <a:gd name="connsiteX427" fmla="*/ 953928 w 7467600"/>
              <a:gd name="connsiteY427" fmla="*/ 6858000 h 6858000"/>
              <a:gd name="connsiteX428" fmla="*/ 959715 w 7467600"/>
              <a:gd name="connsiteY428" fmla="*/ 6850185 h 6858000"/>
              <a:gd name="connsiteX429" fmla="*/ 1483788 w 7467600"/>
              <a:gd name="connsiteY429" fmla="*/ 6259174 h 6858000"/>
              <a:gd name="connsiteX430" fmla="*/ 1100671 w 7467600"/>
              <a:gd name="connsiteY430" fmla="*/ 6252137 h 6858000"/>
              <a:gd name="connsiteX431" fmla="*/ 1090144 w 7467600"/>
              <a:gd name="connsiteY431" fmla="*/ 6256748 h 6858000"/>
              <a:gd name="connsiteX432" fmla="*/ 1095872 w 7467600"/>
              <a:gd name="connsiteY432" fmla="*/ 6271892 h 6858000"/>
              <a:gd name="connsiteX433" fmla="*/ 262785 w 7467600"/>
              <a:gd name="connsiteY433" fmla="*/ 6845450 h 6858000"/>
              <a:gd name="connsiteX434" fmla="*/ 209968 w 7467600"/>
              <a:gd name="connsiteY434" fmla="*/ 6770713 h 6858000"/>
              <a:gd name="connsiteX435" fmla="*/ 873460 w 7467600"/>
              <a:gd name="connsiteY435" fmla="*/ 6253768 h 6858000"/>
              <a:gd name="connsiteX436" fmla="*/ 192686 w 7467600"/>
              <a:gd name="connsiteY436" fmla="*/ 5849257 h 6858000"/>
              <a:gd name="connsiteX437" fmla="*/ 4696 w 7467600"/>
              <a:gd name="connsiteY437" fmla="*/ 5697668 h 6858000"/>
              <a:gd name="connsiteX438" fmla="*/ 0 w 7467600"/>
              <a:gd name="connsiteY438" fmla="*/ 5689984 h 6858000"/>
              <a:gd name="connsiteX439" fmla="*/ 0 w 7467600"/>
              <a:gd name="connsiteY439" fmla="*/ 5513472 h 6858000"/>
              <a:gd name="connsiteX440" fmla="*/ 174101 w 7467600"/>
              <a:gd name="connsiteY440" fmla="*/ 5620277 h 6858000"/>
              <a:gd name="connsiteX441" fmla="*/ 891800 w 7467600"/>
              <a:gd name="connsiteY441" fmla="*/ 6036935 h 6858000"/>
              <a:gd name="connsiteX442" fmla="*/ 1072219 w 7467600"/>
              <a:gd name="connsiteY442" fmla="*/ 6169443 h 6858000"/>
              <a:gd name="connsiteX443" fmla="*/ 1074117 w 7467600"/>
              <a:gd name="connsiteY443" fmla="*/ 6170301 h 6858000"/>
              <a:gd name="connsiteX444" fmla="*/ 1083114 w 7467600"/>
              <a:gd name="connsiteY444" fmla="*/ 6174131 h 6858000"/>
              <a:gd name="connsiteX445" fmla="*/ 1543010 w 7467600"/>
              <a:gd name="connsiteY445" fmla="*/ 6191140 h 6858000"/>
              <a:gd name="connsiteX446" fmla="*/ 1551080 w 7467600"/>
              <a:gd name="connsiteY446" fmla="*/ 6195006 h 6858000"/>
              <a:gd name="connsiteX447" fmla="*/ 2345443 w 7467600"/>
              <a:gd name="connsiteY447" fmla="*/ 5549882 h 6858000"/>
              <a:gd name="connsiteX448" fmla="*/ 1721499 w 7467600"/>
              <a:gd name="connsiteY448" fmla="*/ 5599969 h 6858000"/>
              <a:gd name="connsiteX449" fmla="*/ 767716 w 7467600"/>
              <a:gd name="connsiteY449" fmla="*/ 5472768 h 6858000"/>
              <a:gd name="connsiteX450" fmla="*/ 722147 w 7467600"/>
              <a:gd name="connsiteY450" fmla="*/ 5393091 h 6858000"/>
              <a:gd name="connsiteX451" fmla="*/ 1485552 w 7467600"/>
              <a:gd name="connsiteY451" fmla="*/ 5313202 h 6858000"/>
              <a:gd name="connsiteX452" fmla="*/ 2143004 w 7467600"/>
              <a:gd name="connsiteY452" fmla="*/ 5402420 h 6858000"/>
              <a:gd name="connsiteX453" fmla="*/ 1933391 w 7467600"/>
              <a:gd name="connsiteY453" fmla="*/ 5156971 h 6858000"/>
              <a:gd name="connsiteX454" fmla="*/ 1827118 w 7467600"/>
              <a:gd name="connsiteY454" fmla="*/ 4968410 h 6858000"/>
              <a:gd name="connsiteX455" fmla="*/ 1837349 w 7467600"/>
              <a:gd name="connsiteY455" fmla="*/ 4956357 h 6858000"/>
              <a:gd name="connsiteX456" fmla="*/ 2162835 w 7467600"/>
              <a:gd name="connsiteY456" fmla="*/ 5187853 h 6858000"/>
              <a:gd name="connsiteX457" fmla="*/ 2257167 w 7467600"/>
              <a:gd name="connsiteY457" fmla="*/ 5462123 h 6858000"/>
              <a:gd name="connsiteX458" fmla="*/ 2261598 w 7467600"/>
              <a:gd name="connsiteY458" fmla="*/ 5467998 h 6858000"/>
              <a:gd name="connsiteX459" fmla="*/ 2437177 w 7467600"/>
              <a:gd name="connsiteY459" fmla="*/ 5479608 h 6858000"/>
              <a:gd name="connsiteX460" fmla="*/ 2445247 w 7467600"/>
              <a:gd name="connsiteY460" fmla="*/ 5483476 h 6858000"/>
              <a:gd name="connsiteX461" fmla="*/ 2743626 w 7467600"/>
              <a:gd name="connsiteY461" fmla="*/ 5304819 h 6858000"/>
              <a:gd name="connsiteX462" fmla="*/ 3048102 w 7467600"/>
              <a:gd name="connsiteY462" fmla="*/ 5150595 h 6858000"/>
              <a:gd name="connsiteX463" fmla="*/ 1799414 w 7467600"/>
              <a:gd name="connsiteY463" fmla="*/ 4694732 h 6858000"/>
              <a:gd name="connsiteX464" fmla="*/ 1771735 w 7467600"/>
              <a:gd name="connsiteY464" fmla="*/ 4619929 h 6858000"/>
              <a:gd name="connsiteX465" fmla="*/ 3104273 w 7467600"/>
              <a:gd name="connsiteY465" fmla="*/ 5076159 h 6858000"/>
              <a:gd name="connsiteX466" fmla="*/ 3113245 w 7467600"/>
              <a:gd name="connsiteY466" fmla="*/ 5090705 h 6858000"/>
              <a:gd name="connsiteX467" fmla="*/ 3126294 w 7467600"/>
              <a:gd name="connsiteY467" fmla="*/ 5114400 h 6858000"/>
              <a:gd name="connsiteX468" fmla="*/ 3937433 w 7467600"/>
              <a:gd name="connsiteY468" fmla="*/ 4830473 h 6858000"/>
              <a:gd name="connsiteX469" fmla="*/ 3590475 w 7467600"/>
              <a:gd name="connsiteY469" fmla="*/ 4597974 h 6858000"/>
              <a:gd name="connsiteX470" fmla="*/ 3100264 w 7467600"/>
              <a:gd name="connsiteY470" fmla="*/ 4579845 h 6858000"/>
              <a:gd name="connsiteX471" fmla="*/ 2183576 w 7467600"/>
              <a:gd name="connsiteY471" fmla="*/ 4227150 h 6858000"/>
              <a:gd name="connsiteX472" fmla="*/ 2151029 w 7467600"/>
              <a:gd name="connsiteY472" fmla="*/ 4146947 h 6858000"/>
              <a:gd name="connsiteX473" fmla="*/ 3563434 w 7467600"/>
              <a:gd name="connsiteY473" fmla="*/ 4469115 h 6858000"/>
              <a:gd name="connsiteX474" fmla="*/ 3177952 w 7467600"/>
              <a:gd name="connsiteY474" fmla="*/ 3657386 h 6858000"/>
              <a:gd name="connsiteX475" fmla="*/ 3189263 w 7467600"/>
              <a:gd name="connsiteY475" fmla="*/ 3625726 h 6858000"/>
              <a:gd name="connsiteX476" fmla="*/ 3560912 w 7467600"/>
              <a:gd name="connsiteY476" fmla="*/ 4079863 h 6858000"/>
              <a:gd name="connsiteX477" fmla="*/ 3626636 w 7467600"/>
              <a:gd name="connsiteY477" fmla="*/ 4512230 h 6858000"/>
              <a:gd name="connsiteX478" fmla="*/ 3653088 w 7467600"/>
              <a:gd name="connsiteY478" fmla="*/ 4521417 h 6858000"/>
              <a:gd name="connsiteX479" fmla="*/ 3988128 w 7467600"/>
              <a:gd name="connsiteY479" fmla="*/ 4817267 h 6858000"/>
              <a:gd name="connsiteX480" fmla="*/ 4830582 w 7467600"/>
              <a:gd name="connsiteY480" fmla="*/ 4676000 h 6858000"/>
              <a:gd name="connsiteX481" fmla="*/ 4830100 w 7467600"/>
              <a:gd name="connsiteY481" fmla="*/ 4675554 h 6858000"/>
              <a:gd name="connsiteX482" fmla="*/ 4036318 w 7467600"/>
              <a:gd name="connsiteY482" fmla="*/ 4147013 h 6858000"/>
              <a:gd name="connsiteX483" fmla="*/ 3432098 w 7467600"/>
              <a:gd name="connsiteY483" fmla="*/ 3537312 h 6858000"/>
              <a:gd name="connsiteX484" fmla="*/ 3446761 w 7467600"/>
              <a:gd name="connsiteY484" fmla="*/ 3461278 h 6858000"/>
              <a:gd name="connsiteX485" fmla="*/ 4419733 w 7467600"/>
              <a:gd name="connsiteY485" fmla="*/ 3963555 h 6858000"/>
              <a:gd name="connsiteX486" fmla="*/ 4781371 w 7467600"/>
              <a:gd name="connsiteY486" fmla="*/ 4458604 h 6858000"/>
              <a:gd name="connsiteX487" fmla="*/ 4780440 w 7467600"/>
              <a:gd name="connsiteY487" fmla="*/ 4470290 h 6858000"/>
              <a:gd name="connsiteX488" fmla="*/ 4898954 w 7467600"/>
              <a:gd name="connsiteY488" fmla="*/ 4662092 h 6858000"/>
              <a:gd name="connsiteX489" fmla="*/ 4900699 w 7467600"/>
              <a:gd name="connsiteY489" fmla="*/ 4670867 h 6858000"/>
              <a:gd name="connsiteX490" fmla="*/ 5714511 w 7467600"/>
              <a:gd name="connsiteY490" fmla="*/ 4663483 h 6858000"/>
              <a:gd name="connsiteX491" fmla="*/ 5464793 w 7467600"/>
              <a:gd name="connsiteY491" fmla="*/ 4393556 h 6858000"/>
              <a:gd name="connsiteX492" fmla="*/ 5461897 w 7467600"/>
              <a:gd name="connsiteY492" fmla="*/ 4390879 h 6858000"/>
              <a:gd name="connsiteX493" fmla="*/ 4294126 w 7467600"/>
              <a:gd name="connsiteY493" fmla="*/ 3303048 h 6858000"/>
              <a:gd name="connsiteX494" fmla="*/ 4305321 w 7467600"/>
              <a:gd name="connsiteY494" fmla="*/ 3256953 h 6858000"/>
              <a:gd name="connsiteX495" fmla="*/ 4949299 w 7467600"/>
              <a:gd name="connsiteY495" fmla="*/ 3766336 h 6858000"/>
              <a:gd name="connsiteX496" fmla="*/ 5291452 w 7467600"/>
              <a:gd name="connsiteY496" fmla="*/ 4076801 h 6858000"/>
              <a:gd name="connsiteX497" fmla="*/ 5434998 w 7467600"/>
              <a:gd name="connsiteY497" fmla="*/ 4254100 h 6858000"/>
              <a:gd name="connsiteX498" fmla="*/ 5351015 w 7467600"/>
              <a:gd name="connsiteY498" fmla="*/ 3760989 h 6858000"/>
              <a:gd name="connsiteX499" fmla="*/ 5413780 w 7467600"/>
              <a:gd name="connsiteY499" fmla="*/ 2966265 h 6858000"/>
              <a:gd name="connsiteX500" fmla="*/ 5425627 w 7467600"/>
              <a:gd name="connsiteY500" fmla="*/ 2954192 h 6858000"/>
              <a:gd name="connsiteX501" fmla="*/ 6604735 w 7467600"/>
              <a:gd name="connsiteY501" fmla="*/ 2041381 h 6858000"/>
              <a:gd name="connsiteX502" fmla="*/ 7204487 w 7467600"/>
              <a:gd name="connsiteY502" fmla="*/ 2742112 h 6858000"/>
              <a:gd name="connsiteX503" fmla="*/ 7131592 w 7467600"/>
              <a:gd name="connsiteY503" fmla="*/ 2672096 h 6858000"/>
              <a:gd name="connsiteX504" fmla="*/ 6996344 w 7467600"/>
              <a:gd name="connsiteY504" fmla="*/ 2518310 h 6858000"/>
              <a:gd name="connsiteX505" fmla="*/ 6735495 w 7467600"/>
              <a:gd name="connsiteY505" fmla="*/ 2196890 h 6858000"/>
              <a:gd name="connsiteX506" fmla="*/ 6721901 w 7467600"/>
              <a:gd name="connsiteY506" fmla="*/ 2179274 h 6858000"/>
              <a:gd name="connsiteX507" fmla="*/ 6604735 w 7467600"/>
              <a:gd name="connsiteY507" fmla="*/ 2041381 h 6858000"/>
              <a:gd name="connsiteX508" fmla="*/ 6591670 w 7467600"/>
              <a:gd name="connsiteY508" fmla="*/ 1988277 h 6858000"/>
              <a:gd name="connsiteX509" fmla="*/ 6747349 w 7467600"/>
              <a:gd name="connsiteY509" fmla="*/ 2160069 h 6858000"/>
              <a:gd name="connsiteX510" fmla="*/ 6760943 w 7467600"/>
              <a:gd name="connsiteY510" fmla="*/ 2177686 h 6858000"/>
              <a:gd name="connsiteX511" fmla="*/ 7021065 w 7467600"/>
              <a:gd name="connsiteY511" fmla="*/ 2498102 h 6858000"/>
              <a:gd name="connsiteX512" fmla="*/ 7155223 w 7467600"/>
              <a:gd name="connsiteY512" fmla="*/ 2650386 h 6858000"/>
              <a:gd name="connsiteX513" fmla="*/ 7203167 w 7467600"/>
              <a:gd name="connsiteY513" fmla="*/ 2697288 h 6858000"/>
              <a:gd name="connsiteX514" fmla="*/ 6937703 w 7467600"/>
              <a:gd name="connsiteY514" fmla="*/ 2321981 h 6858000"/>
              <a:gd name="connsiteX515" fmla="*/ 6591670 w 7467600"/>
              <a:gd name="connsiteY515" fmla="*/ 1988277 h 6858000"/>
              <a:gd name="connsiteX516" fmla="*/ 5798671 w 7467600"/>
              <a:gd name="connsiteY516" fmla="*/ 1981601 h 6858000"/>
              <a:gd name="connsiteX517" fmla="*/ 5754709 w 7467600"/>
              <a:gd name="connsiteY517" fmla="*/ 2071454 h 6858000"/>
              <a:gd name="connsiteX518" fmla="*/ 5763044 w 7467600"/>
              <a:gd name="connsiteY518" fmla="*/ 2842206 h 6858000"/>
              <a:gd name="connsiteX519" fmla="*/ 5764974 w 7467600"/>
              <a:gd name="connsiteY519" fmla="*/ 2799609 h 6858000"/>
              <a:gd name="connsiteX520" fmla="*/ 5767665 w 7467600"/>
              <a:gd name="connsiteY520" fmla="*/ 2666409 h 6858000"/>
              <a:gd name="connsiteX521" fmla="*/ 5763055 w 7467600"/>
              <a:gd name="connsiteY521" fmla="*/ 2579705 h 6858000"/>
              <a:gd name="connsiteX522" fmla="*/ 5758079 w 7467600"/>
              <a:gd name="connsiteY522" fmla="*/ 2492508 h 6858000"/>
              <a:gd name="connsiteX523" fmla="*/ 5779325 w 7467600"/>
              <a:gd name="connsiteY523" fmla="*/ 2197069 h 6858000"/>
              <a:gd name="connsiteX524" fmla="*/ 5798671 w 7467600"/>
              <a:gd name="connsiteY524" fmla="*/ 1981601 h 6858000"/>
              <a:gd name="connsiteX525" fmla="*/ 5829202 w 7467600"/>
              <a:gd name="connsiteY525" fmla="*/ 1971679 h 6858000"/>
              <a:gd name="connsiteX526" fmla="*/ 5809558 w 7467600"/>
              <a:gd name="connsiteY526" fmla="*/ 2198043 h 6858000"/>
              <a:gd name="connsiteX527" fmla="*/ 5788653 w 7467600"/>
              <a:gd name="connsiteY527" fmla="*/ 2489430 h 6858000"/>
              <a:gd name="connsiteX528" fmla="*/ 5793439 w 7467600"/>
              <a:gd name="connsiteY528" fmla="*/ 2575235 h 6858000"/>
              <a:gd name="connsiteX529" fmla="*/ 5796837 w 7467600"/>
              <a:gd name="connsiteY529" fmla="*/ 2637633 h 6858000"/>
              <a:gd name="connsiteX530" fmla="*/ 5818614 w 7467600"/>
              <a:gd name="connsiteY530" fmla="*/ 2473055 h 6858000"/>
              <a:gd name="connsiteX531" fmla="*/ 5829202 w 7467600"/>
              <a:gd name="connsiteY531" fmla="*/ 1971679 h 6858000"/>
              <a:gd name="connsiteX532" fmla="*/ 5911389 w 7467600"/>
              <a:gd name="connsiteY532" fmla="*/ 1898371 h 6858000"/>
              <a:gd name="connsiteX533" fmla="*/ 6237627 w 7467600"/>
              <a:gd name="connsiteY533" fmla="*/ 2231921 h 6858000"/>
              <a:gd name="connsiteX534" fmla="*/ 5911389 w 7467600"/>
              <a:gd name="connsiteY534" fmla="*/ 1898371 h 6858000"/>
              <a:gd name="connsiteX535" fmla="*/ 6944437 w 7467600"/>
              <a:gd name="connsiteY535" fmla="*/ 1575402 h 6858000"/>
              <a:gd name="connsiteX536" fmla="*/ 6304730 w 7467600"/>
              <a:gd name="connsiteY536" fmla="*/ 1766654 h 6858000"/>
              <a:gd name="connsiteX537" fmla="*/ 6944437 w 7467600"/>
              <a:gd name="connsiteY537" fmla="*/ 1575402 h 6858000"/>
              <a:gd name="connsiteX538" fmla="*/ 7019523 w 7467600"/>
              <a:gd name="connsiteY538" fmla="*/ 1519450 h 6858000"/>
              <a:gd name="connsiteX539" fmla="*/ 6298091 w 7467600"/>
              <a:gd name="connsiteY539" fmla="*/ 1737122 h 6858000"/>
              <a:gd name="connsiteX540" fmla="*/ 7019523 w 7467600"/>
              <a:gd name="connsiteY540" fmla="*/ 1519450 h 6858000"/>
              <a:gd name="connsiteX541" fmla="*/ 2399523 w 7467600"/>
              <a:gd name="connsiteY541" fmla="*/ 1428234 h 6858000"/>
              <a:gd name="connsiteX542" fmla="*/ 2224982 w 7467600"/>
              <a:gd name="connsiteY542" fmla="*/ 1826201 h 6858000"/>
              <a:gd name="connsiteX543" fmla="*/ 2096099 w 7467600"/>
              <a:gd name="connsiteY543" fmla="*/ 2345900 h 6858000"/>
              <a:gd name="connsiteX544" fmla="*/ 2283317 w 7467600"/>
              <a:gd name="connsiteY544" fmla="*/ 1796925 h 6858000"/>
              <a:gd name="connsiteX545" fmla="*/ 2399523 w 7467600"/>
              <a:gd name="connsiteY545" fmla="*/ 1428234 h 6858000"/>
              <a:gd name="connsiteX546" fmla="*/ 2448558 w 7467600"/>
              <a:gd name="connsiteY546" fmla="*/ 1373435 h 6858000"/>
              <a:gd name="connsiteX547" fmla="*/ 2312521 w 7467600"/>
              <a:gd name="connsiteY547" fmla="*/ 1806140 h 6858000"/>
              <a:gd name="connsiteX548" fmla="*/ 2127533 w 7467600"/>
              <a:gd name="connsiteY548" fmla="*/ 2348380 h 6858000"/>
              <a:gd name="connsiteX549" fmla="*/ 2358080 w 7467600"/>
              <a:gd name="connsiteY549" fmla="*/ 1866134 h 6858000"/>
              <a:gd name="connsiteX550" fmla="*/ 2407436 w 7467600"/>
              <a:gd name="connsiteY550" fmla="*/ 1651070 h 6858000"/>
              <a:gd name="connsiteX551" fmla="*/ 2448558 w 7467600"/>
              <a:gd name="connsiteY551" fmla="*/ 1373435 h 6858000"/>
              <a:gd name="connsiteX552" fmla="*/ 278707 w 7467600"/>
              <a:gd name="connsiteY552" fmla="*/ 1352270 h 6858000"/>
              <a:gd name="connsiteX553" fmla="*/ 321570 w 7467600"/>
              <a:gd name="connsiteY553" fmla="*/ 1861610 h 6858000"/>
              <a:gd name="connsiteX554" fmla="*/ 294281 w 7467600"/>
              <a:gd name="connsiteY554" fmla="*/ 1440658 h 6858000"/>
              <a:gd name="connsiteX555" fmla="*/ 278707 w 7467600"/>
              <a:gd name="connsiteY555" fmla="*/ 1352270 h 6858000"/>
              <a:gd name="connsiteX556" fmla="*/ 1423821 w 7467600"/>
              <a:gd name="connsiteY556" fmla="*/ 1351958 h 6858000"/>
              <a:gd name="connsiteX557" fmla="*/ 1638521 w 7467600"/>
              <a:gd name="connsiteY557" fmla="*/ 1908470 h 6858000"/>
              <a:gd name="connsiteX558" fmla="*/ 1754199 w 7467600"/>
              <a:gd name="connsiteY558" fmla="*/ 2149284 h 6858000"/>
              <a:gd name="connsiteX559" fmla="*/ 1908359 w 7467600"/>
              <a:gd name="connsiteY559" fmla="*/ 2364988 h 6858000"/>
              <a:gd name="connsiteX560" fmla="*/ 1647661 w 7467600"/>
              <a:gd name="connsiteY560" fmla="*/ 1825945 h 6858000"/>
              <a:gd name="connsiteX561" fmla="*/ 1423821 w 7467600"/>
              <a:gd name="connsiteY561" fmla="*/ 1351958 h 6858000"/>
              <a:gd name="connsiteX562" fmla="*/ 1431890 w 7467600"/>
              <a:gd name="connsiteY562" fmla="*/ 1306475 h 6858000"/>
              <a:gd name="connsiteX563" fmla="*/ 1507597 w 7467600"/>
              <a:gd name="connsiteY563" fmla="*/ 1446132 h 6858000"/>
              <a:gd name="connsiteX564" fmla="*/ 1674586 w 7467600"/>
              <a:gd name="connsiteY564" fmla="*/ 1813832 h 6858000"/>
              <a:gd name="connsiteX565" fmla="*/ 1815950 w 7467600"/>
              <a:gd name="connsiteY565" fmla="*/ 2128564 h 6858000"/>
              <a:gd name="connsiteX566" fmla="*/ 1984242 w 7467600"/>
              <a:gd name="connsiteY566" fmla="*/ 2430829 h 6858000"/>
              <a:gd name="connsiteX567" fmla="*/ 2014023 w 7467600"/>
              <a:gd name="connsiteY567" fmla="*/ 2450995 h 6858000"/>
              <a:gd name="connsiteX568" fmla="*/ 1747337 w 7467600"/>
              <a:gd name="connsiteY568" fmla="*/ 1855264 h 6858000"/>
              <a:gd name="connsiteX569" fmla="*/ 1533749 w 7467600"/>
              <a:gd name="connsiteY569" fmla="*/ 1478656 h 6858000"/>
              <a:gd name="connsiteX570" fmla="*/ 1431890 w 7467600"/>
              <a:gd name="connsiteY570" fmla="*/ 1306475 h 6858000"/>
              <a:gd name="connsiteX571" fmla="*/ 5052692 w 7467600"/>
              <a:gd name="connsiteY571" fmla="*/ 1292994 h 6858000"/>
              <a:gd name="connsiteX572" fmla="*/ 5200661 w 7467600"/>
              <a:gd name="connsiteY572" fmla="*/ 1635186 h 6858000"/>
              <a:gd name="connsiteX573" fmla="*/ 5297138 w 7467600"/>
              <a:gd name="connsiteY573" fmla="*/ 1906351 h 6858000"/>
              <a:gd name="connsiteX574" fmla="*/ 5052692 w 7467600"/>
              <a:gd name="connsiteY574" fmla="*/ 1292994 h 6858000"/>
              <a:gd name="connsiteX575" fmla="*/ 5009948 w 7467600"/>
              <a:gd name="connsiteY575" fmla="*/ 1273619 h 6858000"/>
              <a:gd name="connsiteX576" fmla="*/ 5121777 w 7467600"/>
              <a:gd name="connsiteY576" fmla="*/ 1654213 h 6858000"/>
              <a:gd name="connsiteX577" fmla="*/ 5293545 w 7467600"/>
              <a:gd name="connsiteY577" fmla="*/ 2072247 h 6858000"/>
              <a:gd name="connsiteX578" fmla="*/ 5294042 w 7467600"/>
              <a:gd name="connsiteY578" fmla="*/ 2065019 h 6858000"/>
              <a:gd name="connsiteX579" fmla="*/ 5171936 w 7467600"/>
              <a:gd name="connsiteY579" fmla="*/ 1647613 h 6858000"/>
              <a:gd name="connsiteX580" fmla="*/ 5009948 w 7467600"/>
              <a:gd name="connsiteY580" fmla="*/ 1273619 h 6858000"/>
              <a:gd name="connsiteX581" fmla="*/ 655236 w 7467600"/>
              <a:gd name="connsiteY581" fmla="*/ 1268632 h 6858000"/>
              <a:gd name="connsiteX582" fmla="*/ 839521 w 7467600"/>
              <a:gd name="connsiteY582" fmla="*/ 1685315 h 6858000"/>
              <a:gd name="connsiteX583" fmla="*/ 1109416 w 7467600"/>
              <a:gd name="connsiteY583" fmla="*/ 2061663 h 6858000"/>
              <a:gd name="connsiteX584" fmla="*/ 1298300 w 7467600"/>
              <a:gd name="connsiteY584" fmla="*/ 2247742 h 6858000"/>
              <a:gd name="connsiteX585" fmla="*/ 1125871 w 7467600"/>
              <a:gd name="connsiteY585" fmla="*/ 1989513 h 6858000"/>
              <a:gd name="connsiteX586" fmla="*/ 981574 w 7467600"/>
              <a:gd name="connsiteY586" fmla="*/ 1783157 h 6858000"/>
              <a:gd name="connsiteX587" fmla="*/ 922198 w 7467600"/>
              <a:gd name="connsiteY587" fmla="*/ 1677437 h 6858000"/>
              <a:gd name="connsiteX588" fmla="*/ 869293 w 7467600"/>
              <a:gd name="connsiteY588" fmla="*/ 1583214 h 6858000"/>
              <a:gd name="connsiteX589" fmla="*/ 751431 w 7467600"/>
              <a:gd name="connsiteY589" fmla="*/ 1405731 h 6858000"/>
              <a:gd name="connsiteX590" fmla="*/ 655236 w 7467600"/>
              <a:gd name="connsiteY590" fmla="*/ 1268632 h 6858000"/>
              <a:gd name="connsiteX591" fmla="*/ 6516292 w 7467600"/>
              <a:gd name="connsiteY591" fmla="*/ 1263064 h 6858000"/>
              <a:gd name="connsiteX592" fmla="*/ 5736320 w 7467600"/>
              <a:gd name="connsiteY592" fmla="*/ 1501803 h 6858000"/>
              <a:gd name="connsiteX593" fmla="*/ 6516292 w 7467600"/>
              <a:gd name="connsiteY593" fmla="*/ 1263064 h 6858000"/>
              <a:gd name="connsiteX594" fmla="*/ 291466 w 7467600"/>
              <a:gd name="connsiteY594" fmla="*/ 1250369 h 6858000"/>
              <a:gd name="connsiteX595" fmla="*/ 323180 w 7467600"/>
              <a:gd name="connsiteY595" fmla="*/ 1435283 h 6858000"/>
              <a:gd name="connsiteX596" fmla="*/ 349381 w 7467600"/>
              <a:gd name="connsiteY596" fmla="*/ 1875041 h 6858000"/>
              <a:gd name="connsiteX597" fmla="*/ 374363 w 7467600"/>
              <a:gd name="connsiteY597" fmla="*/ 1506494 h 6858000"/>
              <a:gd name="connsiteX598" fmla="*/ 302168 w 7467600"/>
              <a:gd name="connsiteY598" fmla="*/ 1274495 h 6858000"/>
              <a:gd name="connsiteX599" fmla="*/ 291466 w 7467600"/>
              <a:gd name="connsiteY599" fmla="*/ 1250369 h 6858000"/>
              <a:gd name="connsiteX600" fmla="*/ 678222 w 7467600"/>
              <a:gd name="connsiteY600" fmla="*/ 1248670 h 6858000"/>
              <a:gd name="connsiteX601" fmla="*/ 775536 w 7467600"/>
              <a:gd name="connsiteY601" fmla="*/ 1388015 h 6858000"/>
              <a:gd name="connsiteX602" fmla="*/ 894529 w 7467600"/>
              <a:gd name="connsiteY602" fmla="*/ 1567739 h 6858000"/>
              <a:gd name="connsiteX603" fmla="*/ 948000 w 7467600"/>
              <a:gd name="connsiteY603" fmla="*/ 1663088 h 6858000"/>
              <a:gd name="connsiteX604" fmla="*/ 1006812 w 7467600"/>
              <a:gd name="connsiteY604" fmla="*/ 1767683 h 6858000"/>
              <a:gd name="connsiteX605" fmla="*/ 1149133 w 7467600"/>
              <a:gd name="connsiteY605" fmla="*/ 1971513 h 6858000"/>
              <a:gd name="connsiteX606" fmla="*/ 1333952 w 7467600"/>
              <a:gd name="connsiteY606" fmla="*/ 2251620 h 6858000"/>
              <a:gd name="connsiteX607" fmla="*/ 1337329 w 7467600"/>
              <a:gd name="connsiteY607" fmla="*/ 2258350 h 6858000"/>
              <a:gd name="connsiteX608" fmla="*/ 1014726 w 7467600"/>
              <a:gd name="connsiteY608" fmla="*/ 1615556 h 6858000"/>
              <a:gd name="connsiteX609" fmla="*/ 678222 w 7467600"/>
              <a:gd name="connsiteY609" fmla="*/ 1248670 h 6858000"/>
              <a:gd name="connsiteX610" fmla="*/ 6691602 w 7467600"/>
              <a:gd name="connsiteY610" fmla="*/ 1140573 h 6858000"/>
              <a:gd name="connsiteX611" fmla="*/ 6571100 w 7467600"/>
              <a:gd name="connsiteY611" fmla="*/ 1183662 h 6858000"/>
              <a:gd name="connsiteX612" fmla="*/ 6241687 w 7467600"/>
              <a:gd name="connsiteY612" fmla="*/ 1257600 h 6858000"/>
              <a:gd name="connsiteX613" fmla="*/ 5693009 w 7467600"/>
              <a:gd name="connsiteY613" fmla="*/ 1478256 h 6858000"/>
              <a:gd name="connsiteX614" fmla="*/ 6548420 w 7467600"/>
              <a:gd name="connsiteY614" fmla="*/ 1214599 h 6858000"/>
              <a:gd name="connsiteX615" fmla="*/ 6605473 w 7467600"/>
              <a:gd name="connsiteY615" fmla="*/ 1184686 h 6858000"/>
              <a:gd name="connsiteX616" fmla="*/ 6691602 w 7467600"/>
              <a:gd name="connsiteY616" fmla="*/ 1140573 h 6858000"/>
              <a:gd name="connsiteX617" fmla="*/ 4002475 w 7467600"/>
              <a:gd name="connsiteY617" fmla="*/ 1037802 h 6858000"/>
              <a:gd name="connsiteX618" fmla="*/ 4000324 w 7467600"/>
              <a:gd name="connsiteY618" fmla="*/ 1039362 h 6858000"/>
              <a:gd name="connsiteX619" fmla="*/ 4002862 w 7467600"/>
              <a:gd name="connsiteY619" fmla="*/ 1042866 h 6858000"/>
              <a:gd name="connsiteX620" fmla="*/ 4002475 w 7467600"/>
              <a:gd name="connsiteY620" fmla="*/ 1037802 h 6858000"/>
              <a:gd name="connsiteX621" fmla="*/ 506322 w 7467600"/>
              <a:gd name="connsiteY621" fmla="*/ 1020997 h 6858000"/>
              <a:gd name="connsiteX622" fmla="*/ 533068 w 7467600"/>
              <a:gd name="connsiteY622" fmla="*/ 1029409 h 6858000"/>
              <a:gd name="connsiteX623" fmla="*/ 1232525 w 7467600"/>
              <a:gd name="connsiteY623" fmla="*/ 1804675 h 6858000"/>
              <a:gd name="connsiteX624" fmla="*/ 1388858 w 7467600"/>
              <a:gd name="connsiteY624" fmla="*/ 2368011 h 6858000"/>
              <a:gd name="connsiteX625" fmla="*/ 1384098 w 7467600"/>
              <a:gd name="connsiteY625" fmla="*/ 2378125 h 6858000"/>
              <a:gd name="connsiteX626" fmla="*/ 1425393 w 7467600"/>
              <a:gd name="connsiteY626" fmla="*/ 2589124 h 6858000"/>
              <a:gd name="connsiteX627" fmla="*/ 1424001 w 7467600"/>
              <a:gd name="connsiteY627" fmla="*/ 2597541 h 6858000"/>
              <a:gd name="connsiteX628" fmla="*/ 2152729 w 7467600"/>
              <a:gd name="connsiteY628" fmla="*/ 2864487 h 6858000"/>
              <a:gd name="connsiteX629" fmla="*/ 2020609 w 7467600"/>
              <a:gd name="connsiteY629" fmla="*/ 2539671 h 6858000"/>
              <a:gd name="connsiteX630" fmla="*/ 2018920 w 7467600"/>
              <a:gd name="connsiteY630" fmla="*/ 2536309 h 6858000"/>
              <a:gd name="connsiteX631" fmla="*/ 1342441 w 7467600"/>
              <a:gd name="connsiteY631" fmla="*/ 1173017 h 6858000"/>
              <a:gd name="connsiteX632" fmla="*/ 1367925 w 7467600"/>
              <a:gd name="connsiteY632" fmla="*/ 1135648 h 6858000"/>
              <a:gd name="connsiteX633" fmla="*/ 1771401 w 7467600"/>
              <a:gd name="connsiteY633" fmla="*/ 1806673 h 6858000"/>
              <a:gd name="connsiteX634" fmla="*/ 1972385 w 7467600"/>
              <a:gd name="connsiteY634" fmla="*/ 2198735 h 6858000"/>
              <a:gd name="connsiteX635" fmla="*/ 2040892 w 7467600"/>
              <a:gd name="connsiteY635" fmla="*/ 2405205 h 6858000"/>
              <a:gd name="connsiteX636" fmla="*/ 2131689 w 7467600"/>
              <a:gd name="connsiteY636" fmla="*/ 1936926 h 6858000"/>
              <a:gd name="connsiteX637" fmla="*/ 2454820 w 7467600"/>
              <a:gd name="connsiteY637" fmla="*/ 1248808 h 6858000"/>
              <a:gd name="connsiteX638" fmla="*/ 2492512 w 7467600"/>
              <a:gd name="connsiteY638" fmla="*/ 1302920 h 6858000"/>
              <a:gd name="connsiteX639" fmla="*/ 2081216 w 7467600"/>
              <a:gd name="connsiteY639" fmla="*/ 2527513 h 6858000"/>
              <a:gd name="connsiteX640" fmla="*/ 2081211 w 7467600"/>
              <a:gd name="connsiteY640" fmla="*/ 2528916 h 6858000"/>
              <a:gd name="connsiteX641" fmla="*/ 2199067 w 7467600"/>
              <a:gd name="connsiteY641" fmla="*/ 2884061 h 6858000"/>
              <a:gd name="connsiteX642" fmla="*/ 3192586 w 7467600"/>
              <a:gd name="connsiteY642" fmla="*/ 3411496 h 6858000"/>
              <a:gd name="connsiteX643" fmla="*/ 3182620 w 7467600"/>
              <a:gd name="connsiteY643" fmla="*/ 3483279 h 6858000"/>
              <a:gd name="connsiteX644" fmla="*/ 2435119 w 7467600"/>
              <a:gd name="connsiteY644" fmla="*/ 3080173 h 6858000"/>
              <a:gd name="connsiteX645" fmla="*/ 2410152 w 7467600"/>
              <a:gd name="connsiteY645" fmla="*/ 3063751 h 6858000"/>
              <a:gd name="connsiteX646" fmla="*/ 2408099 w 7467600"/>
              <a:gd name="connsiteY646" fmla="*/ 3064403 h 6858000"/>
              <a:gd name="connsiteX647" fmla="*/ 2407218 w 7467600"/>
              <a:gd name="connsiteY647" fmla="*/ 3070324 h 6858000"/>
              <a:gd name="connsiteX648" fmla="*/ 2380138 w 7467600"/>
              <a:gd name="connsiteY648" fmla="*/ 3099341 h 6858000"/>
              <a:gd name="connsiteX649" fmla="*/ 1765923 w 7467600"/>
              <a:gd name="connsiteY649" fmla="*/ 3581043 h 6858000"/>
              <a:gd name="connsiteX650" fmla="*/ 1702258 w 7467600"/>
              <a:gd name="connsiteY650" fmla="*/ 3612286 h 6858000"/>
              <a:gd name="connsiteX651" fmla="*/ 1538370 w 7467600"/>
              <a:gd name="connsiteY651" fmla="*/ 3811804 h 6858000"/>
              <a:gd name="connsiteX652" fmla="*/ 542867 w 7467600"/>
              <a:gd name="connsiteY652" fmla="*/ 4944092 h 6858000"/>
              <a:gd name="connsiteX653" fmla="*/ 515800 w 7467600"/>
              <a:gd name="connsiteY653" fmla="*/ 4862180 h 6858000"/>
              <a:gd name="connsiteX654" fmla="*/ 909145 w 7467600"/>
              <a:gd name="connsiteY654" fmla="*/ 4199225 h 6858000"/>
              <a:gd name="connsiteX655" fmla="*/ 1214067 w 7467600"/>
              <a:gd name="connsiteY655" fmla="*/ 3908561 h 6858000"/>
              <a:gd name="connsiteX656" fmla="*/ 640967 w 7467600"/>
              <a:gd name="connsiteY656" fmla="*/ 4105601 h 6858000"/>
              <a:gd name="connsiteX657" fmla="*/ 112563 w 7467600"/>
              <a:gd name="connsiteY657" fmla="*/ 4396952 h 6858000"/>
              <a:gd name="connsiteX658" fmla="*/ 0 w 7467600"/>
              <a:gd name="connsiteY658" fmla="*/ 4466006 h 6858000"/>
              <a:gd name="connsiteX659" fmla="*/ 0 w 7467600"/>
              <a:gd name="connsiteY659" fmla="*/ 4233763 h 6858000"/>
              <a:gd name="connsiteX660" fmla="*/ 36881 w 7467600"/>
              <a:gd name="connsiteY660" fmla="*/ 4200118 h 6858000"/>
              <a:gd name="connsiteX661" fmla="*/ 910534 w 7467600"/>
              <a:gd name="connsiteY661" fmla="*/ 3629753 h 6858000"/>
              <a:gd name="connsiteX662" fmla="*/ 1578717 w 7467600"/>
              <a:gd name="connsiteY662" fmla="*/ 3575982 h 6858000"/>
              <a:gd name="connsiteX663" fmla="*/ 2338780 w 7467600"/>
              <a:gd name="connsiteY663" fmla="*/ 3033725 h 6858000"/>
              <a:gd name="connsiteX664" fmla="*/ 1807991 w 7467600"/>
              <a:gd name="connsiteY664" fmla="*/ 2807184 h 6858000"/>
              <a:gd name="connsiteX665" fmla="*/ 1416358 w 7467600"/>
              <a:gd name="connsiteY665" fmla="*/ 3112571 h 6858000"/>
              <a:gd name="connsiteX666" fmla="*/ 939066 w 7467600"/>
              <a:gd name="connsiteY666" fmla="*/ 3378798 h 6858000"/>
              <a:gd name="connsiteX667" fmla="*/ 115099 w 7467600"/>
              <a:gd name="connsiteY667" fmla="*/ 3607650 h 6858000"/>
              <a:gd name="connsiteX668" fmla="*/ 97284 w 7467600"/>
              <a:gd name="connsiteY668" fmla="*/ 3520393 h 6858000"/>
              <a:gd name="connsiteX669" fmla="*/ 922050 w 7467600"/>
              <a:gd name="connsiteY669" fmla="*/ 3074867 h 6858000"/>
              <a:gd name="connsiteX670" fmla="*/ 1405265 w 7467600"/>
              <a:gd name="connsiteY670" fmla="*/ 3016319 h 6858000"/>
              <a:gd name="connsiteX671" fmla="*/ 1407512 w 7467600"/>
              <a:gd name="connsiteY671" fmla="*/ 3018001 h 6858000"/>
              <a:gd name="connsiteX672" fmla="*/ 1726266 w 7467600"/>
              <a:gd name="connsiteY672" fmla="*/ 2777274 h 6858000"/>
              <a:gd name="connsiteX673" fmla="*/ 625390 w 7467600"/>
              <a:gd name="connsiteY673" fmla="*/ 2514541 h 6858000"/>
              <a:gd name="connsiteX674" fmla="*/ 619799 w 7467600"/>
              <a:gd name="connsiteY674" fmla="*/ 2527180 h 6858000"/>
              <a:gd name="connsiteX675" fmla="*/ 310030 w 7467600"/>
              <a:gd name="connsiteY675" fmla="*/ 2771818 h 6858000"/>
              <a:gd name="connsiteX676" fmla="*/ 173877 w 7467600"/>
              <a:gd name="connsiteY676" fmla="*/ 2937056 h 6858000"/>
              <a:gd name="connsiteX677" fmla="*/ 77889 w 7467600"/>
              <a:gd name="connsiteY677" fmla="*/ 3138440 h 6858000"/>
              <a:gd name="connsiteX678" fmla="*/ 0 w 7467600"/>
              <a:gd name="connsiteY678" fmla="*/ 3271395 h 6858000"/>
              <a:gd name="connsiteX679" fmla="*/ 0 w 7467600"/>
              <a:gd name="connsiteY679" fmla="*/ 3153002 h 6858000"/>
              <a:gd name="connsiteX680" fmla="*/ 2386 w 7467600"/>
              <a:gd name="connsiteY680" fmla="*/ 3149203 h 6858000"/>
              <a:gd name="connsiteX681" fmla="*/ 89753 w 7467600"/>
              <a:gd name="connsiteY681" fmla="*/ 2987702 h 6858000"/>
              <a:gd name="connsiteX682" fmla="*/ 76869 w 7467600"/>
              <a:gd name="connsiteY682" fmla="*/ 3005404 h 6858000"/>
              <a:gd name="connsiteX683" fmla="*/ 32049 w 7467600"/>
              <a:gd name="connsiteY683" fmla="*/ 3065814 h 6858000"/>
              <a:gd name="connsiteX684" fmla="*/ 0 w 7467600"/>
              <a:gd name="connsiteY684" fmla="*/ 3108744 h 6858000"/>
              <a:gd name="connsiteX685" fmla="*/ 0 w 7467600"/>
              <a:gd name="connsiteY685" fmla="*/ 3058059 h 6858000"/>
              <a:gd name="connsiteX686" fmla="*/ 7610 w 7467600"/>
              <a:gd name="connsiteY686" fmla="*/ 3047889 h 6858000"/>
              <a:gd name="connsiteX687" fmla="*/ 52419 w 7467600"/>
              <a:gd name="connsiteY687" fmla="*/ 2987479 h 6858000"/>
              <a:gd name="connsiteX688" fmla="*/ 59142 w 7467600"/>
              <a:gd name="connsiteY688" fmla="*/ 2978488 h 6858000"/>
              <a:gd name="connsiteX689" fmla="*/ 0 w 7467600"/>
              <a:gd name="connsiteY689" fmla="*/ 3015334 h 6858000"/>
              <a:gd name="connsiteX690" fmla="*/ 0 w 7467600"/>
              <a:gd name="connsiteY690" fmla="*/ 2914286 h 6858000"/>
              <a:gd name="connsiteX691" fmla="*/ 36383 w 7467600"/>
              <a:gd name="connsiteY691" fmla="*/ 2901128 h 6858000"/>
              <a:gd name="connsiteX692" fmla="*/ 156329 w 7467600"/>
              <a:gd name="connsiteY692" fmla="*/ 2840533 h 6858000"/>
              <a:gd name="connsiteX693" fmla="*/ 358355 w 7467600"/>
              <a:gd name="connsiteY693" fmla="*/ 2620471 h 6858000"/>
              <a:gd name="connsiteX694" fmla="*/ 510577 w 7467600"/>
              <a:gd name="connsiteY694" fmla="*/ 2501244 h 6858000"/>
              <a:gd name="connsiteX695" fmla="*/ 211967 w 7467600"/>
              <a:gd name="connsiteY695" fmla="*/ 2479171 h 6858000"/>
              <a:gd name="connsiteX696" fmla="*/ 0 w 7467600"/>
              <a:gd name="connsiteY696" fmla="*/ 2476398 h 6858000"/>
              <a:gd name="connsiteX697" fmla="*/ 0 w 7467600"/>
              <a:gd name="connsiteY697" fmla="*/ 2389189 h 6858000"/>
              <a:gd name="connsiteX698" fmla="*/ 103062 w 7467600"/>
              <a:gd name="connsiteY698" fmla="*/ 2389518 h 6858000"/>
              <a:gd name="connsiteX699" fmla="*/ 510734 w 7467600"/>
              <a:gd name="connsiteY699" fmla="*/ 2416201 h 6858000"/>
              <a:gd name="connsiteX700" fmla="*/ 279257 w 7467600"/>
              <a:gd name="connsiteY700" fmla="*/ 2092102 h 6858000"/>
              <a:gd name="connsiteX701" fmla="*/ 65265 w 7467600"/>
              <a:gd name="connsiteY701" fmla="*/ 2006049 h 6858000"/>
              <a:gd name="connsiteX702" fmla="*/ 0 w 7467600"/>
              <a:gd name="connsiteY702" fmla="*/ 1982532 h 6858000"/>
              <a:gd name="connsiteX703" fmla="*/ 0 w 7467600"/>
              <a:gd name="connsiteY703" fmla="*/ 1912789 h 6858000"/>
              <a:gd name="connsiteX704" fmla="*/ 97460 w 7467600"/>
              <a:gd name="connsiteY704" fmla="*/ 1953725 h 6858000"/>
              <a:gd name="connsiteX705" fmla="*/ 221272 w 7467600"/>
              <a:gd name="connsiteY705" fmla="*/ 1980766 h 6858000"/>
              <a:gd name="connsiteX706" fmla="*/ 116765 w 7467600"/>
              <a:gd name="connsiteY706" fmla="*/ 1911033 h 6858000"/>
              <a:gd name="connsiteX707" fmla="*/ 16405 w 7467600"/>
              <a:gd name="connsiteY707" fmla="*/ 1803412 h 6858000"/>
              <a:gd name="connsiteX708" fmla="*/ 0 w 7467600"/>
              <a:gd name="connsiteY708" fmla="*/ 1784777 h 6858000"/>
              <a:gd name="connsiteX709" fmla="*/ 0 w 7467600"/>
              <a:gd name="connsiteY709" fmla="*/ 1740082 h 6858000"/>
              <a:gd name="connsiteX710" fmla="*/ 39394 w 7467600"/>
              <a:gd name="connsiteY710" fmla="*/ 1784856 h 6858000"/>
              <a:gd name="connsiteX711" fmla="*/ 135813 w 7467600"/>
              <a:gd name="connsiteY711" fmla="*/ 1888838 h 6858000"/>
              <a:gd name="connsiteX712" fmla="*/ 242575 w 7467600"/>
              <a:gd name="connsiteY712" fmla="*/ 1958841 h 6858000"/>
              <a:gd name="connsiteX713" fmla="*/ 82197 w 7467600"/>
              <a:gd name="connsiteY713" fmla="*/ 1754826 h 6858000"/>
              <a:gd name="connsiteX714" fmla="*/ 0 w 7467600"/>
              <a:gd name="connsiteY714" fmla="*/ 1679650 h 6858000"/>
              <a:gd name="connsiteX715" fmla="*/ 0 w 7467600"/>
              <a:gd name="connsiteY715" fmla="*/ 1602463 h 6858000"/>
              <a:gd name="connsiteX716" fmla="*/ 84689 w 7467600"/>
              <a:gd name="connsiteY716" fmla="*/ 1677442 h 6858000"/>
              <a:gd name="connsiteX717" fmla="*/ 298437 w 7467600"/>
              <a:gd name="connsiteY717" fmla="*/ 1968019 h 6858000"/>
              <a:gd name="connsiteX718" fmla="*/ 227269 w 7467600"/>
              <a:gd name="connsiteY718" fmla="*/ 1114064 h 6858000"/>
              <a:gd name="connsiteX719" fmla="*/ 248003 w 7467600"/>
              <a:gd name="connsiteY719" fmla="*/ 1089613 h 6858000"/>
              <a:gd name="connsiteX720" fmla="*/ 427020 w 7467600"/>
              <a:gd name="connsiteY720" fmla="*/ 1619803 h 6858000"/>
              <a:gd name="connsiteX721" fmla="*/ 340345 w 7467600"/>
              <a:gd name="connsiteY721" fmla="*/ 2027739 h 6858000"/>
              <a:gd name="connsiteX722" fmla="*/ 360865 w 7467600"/>
              <a:gd name="connsiteY722" fmla="*/ 2044827 h 6858000"/>
              <a:gd name="connsiteX723" fmla="*/ 560414 w 7467600"/>
              <a:gd name="connsiteY723" fmla="*/ 2421457 h 6858000"/>
              <a:gd name="connsiteX724" fmla="*/ 1359703 w 7467600"/>
              <a:gd name="connsiteY724" fmla="*/ 2578554 h 6858000"/>
              <a:gd name="connsiteX725" fmla="*/ 1359422 w 7467600"/>
              <a:gd name="connsiteY725" fmla="*/ 2577994 h 6858000"/>
              <a:gd name="connsiteX726" fmla="*/ 828701 w 7467600"/>
              <a:gd name="connsiteY726" fmla="*/ 1839520 h 6858000"/>
              <a:gd name="connsiteX727" fmla="*/ 494427 w 7467600"/>
              <a:gd name="connsiteY727" fmla="*/ 1092333 h 6858000"/>
              <a:gd name="connsiteX728" fmla="*/ 506322 w 7467600"/>
              <a:gd name="connsiteY728" fmla="*/ 1020997 h 6858000"/>
              <a:gd name="connsiteX729" fmla="*/ 4570198 w 7467600"/>
              <a:gd name="connsiteY729" fmla="*/ 978081 h 6858000"/>
              <a:gd name="connsiteX730" fmla="*/ 4523691 w 7467600"/>
              <a:gd name="connsiteY730" fmla="*/ 1127776 h 6858000"/>
              <a:gd name="connsiteX731" fmla="*/ 4509875 w 7467600"/>
              <a:gd name="connsiteY731" fmla="*/ 1167552 h 6858000"/>
              <a:gd name="connsiteX732" fmla="*/ 4478168 w 7467600"/>
              <a:gd name="connsiteY732" fmla="*/ 1260735 h 6858000"/>
              <a:gd name="connsiteX733" fmla="*/ 4409309 w 7467600"/>
              <a:gd name="connsiteY733" fmla="*/ 1666996 h 6858000"/>
              <a:gd name="connsiteX734" fmla="*/ 4370031 w 7467600"/>
              <a:gd name="connsiteY734" fmla="*/ 1955666 h 6858000"/>
              <a:gd name="connsiteX735" fmla="*/ 4570198 w 7467600"/>
              <a:gd name="connsiteY735" fmla="*/ 978081 h 6858000"/>
              <a:gd name="connsiteX736" fmla="*/ 4557898 w 7467600"/>
              <a:gd name="connsiteY736" fmla="*/ 900011 h 6858000"/>
              <a:gd name="connsiteX737" fmla="*/ 4344840 w 7467600"/>
              <a:gd name="connsiteY737" fmla="*/ 1922038 h 6858000"/>
              <a:gd name="connsiteX738" fmla="*/ 4378710 w 7467600"/>
              <a:gd name="connsiteY738" fmla="*/ 1665516 h 6858000"/>
              <a:gd name="connsiteX739" fmla="*/ 4448798 w 7467600"/>
              <a:gd name="connsiteY739" fmla="*/ 1253024 h 6858000"/>
              <a:gd name="connsiteX740" fmla="*/ 4480315 w 7467600"/>
              <a:gd name="connsiteY740" fmla="*/ 1158454 h 6858000"/>
              <a:gd name="connsiteX741" fmla="*/ 4494133 w 7467600"/>
              <a:gd name="connsiteY741" fmla="*/ 1118676 h 6858000"/>
              <a:gd name="connsiteX742" fmla="*/ 4557898 w 7467600"/>
              <a:gd name="connsiteY742" fmla="*/ 900011 h 6858000"/>
              <a:gd name="connsiteX743" fmla="*/ 5870151 w 7467600"/>
              <a:gd name="connsiteY743" fmla="*/ 898890 h 6858000"/>
              <a:gd name="connsiteX744" fmla="*/ 5861335 w 7467600"/>
              <a:gd name="connsiteY744" fmla="*/ 899177 h 6858000"/>
              <a:gd name="connsiteX745" fmla="*/ 5843702 w 7467600"/>
              <a:gd name="connsiteY745" fmla="*/ 899748 h 6858000"/>
              <a:gd name="connsiteX746" fmla="*/ 5651107 w 7467600"/>
              <a:gd name="connsiteY746" fmla="*/ 920306 h 6858000"/>
              <a:gd name="connsiteX747" fmla="*/ 5459407 w 7467600"/>
              <a:gd name="connsiteY747" fmla="*/ 940975 h 6858000"/>
              <a:gd name="connsiteX748" fmla="*/ 5374846 w 7467600"/>
              <a:gd name="connsiteY748" fmla="*/ 941988 h 6858000"/>
              <a:gd name="connsiteX749" fmla="*/ 5256105 w 7467600"/>
              <a:gd name="connsiteY749" fmla="*/ 945632 h 6858000"/>
              <a:gd name="connsiteX750" fmla="*/ 5107071 w 7467600"/>
              <a:gd name="connsiteY750" fmla="*/ 969720 h 6858000"/>
              <a:gd name="connsiteX751" fmla="*/ 4998681 w 7467600"/>
              <a:gd name="connsiteY751" fmla="*/ 988771 h 6858000"/>
              <a:gd name="connsiteX752" fmla="*/ 5870151 w 7467600"/>
              <a:gd name="connsiteY752" fmla="*/ 898890 h 6858000"/>
              <a:gd name="connsiteX753" fmla="*/ 5504425 w 7467600"/>
              <a:gd name="connsiteY753" fmla="*/ 848067 h 6858000"/>
              <a:gd name="connsiteX754" fmla="*/ 4968849 w 7467600"/>
              <a:gd name="connsiteY754" fmla="*/ 962318 h 6858000"/>
              <a:gd name="connsiteX755" fmla="*/ 5104039 w 7467600"/>
              <a:gd name="connsiteY755" fmla="*/ 940634 h 6858000"/>
              <a:gd name="connsiteX756" fmla="*/ 5256311 w 7467600"/>
              <a:gd name="connsiteY756" fmla="*/ 916490 h 6858000"/>
              <a:gd name="connsiteX757" fmla="*/ 5377381 w 7467600"/>
              <a:gd name="connsiteY757" fmla="*/ 912671 h 6858000"/>
              <a:gd name="connsiteX758" fmla="*/ 5460148 w 7467600"/>
              <a:gd name="connsiteY758" fmla="*/ 911442 h 6858000"/>
              <a:gd name="connsiteX759" fmla="*/ 5648971 w 7467600"/>
              <a:gd name="connsiteY759" fmla="*/ 891331 h 6858000"/>
              <a:gd name="connsiteX760" fmla="*/ 5844807 w 7467600"/>
              <a:gd name="connsiteY760" fmla="*/ 870718 h 6858000"/>
              <a:gd name="connsiteX761" fmla="*/ 5862975 w 7467600"/>
              <a:gd name="connsiteY761" fmla="*/ 869756 h 6858000"/>
              <a:gd name="connsiteX762" fmla="*/ 5920887 w 7467600"/>
              <a:gd name="connsiteY762" fmla="*/ 865929 h 6858000"/>
              <a:gd name="connsiteX763" fmla="*/ 5504425 w 7467600"/>
              <a:gd name="connsiteY763" fmla="*/ 848067 h 6858000"/>
              <a:gd name="connsiteX764" fmla="*/ 3607114 w 7467600"/>
              <a:gd name="connsiteY764" fmla="*/ 467441 h 6858000"/>
              <a:gd name="connsiteX765" fmla="*/ 3296242 w 7467600"/>
              <a:gd name="connsiteY765" fmla="*/ 807991 h 6858000"/>
              <a:gd name="connsiteX766" fmla="*/ 3174674 w 7467600"/>
              <a:gd name="connsiteY766" fmla="*/ 919759 h 6858000"/>
              <a:gd name="connsiteX767" fmla="*/ 3042978 w 7467600"/>
              <a:gd name="connsiteY767" fmla="*/ 1054894 h 6858000"/>
              <a:gd name="connsiteX768" fmla="*/ 2968914 w 7467600"/>
              <a:gd name="connsiteY768" fmla="*/ 1133756 h 6858000"/>
              <a:gd name="connsiteX769" fmla="*/ 3103823 w 7467600"/>
              <a:gd name="connsiteY769" fmla="*/ 1026814 h 6858000"/>
              <a:gd name="connsiteX770" fmla="*/ 3607114 w 7467600"/>
              <a:gd name="connsiteY770" fmla="*/ 467441 h 6858000"/>
              <a:gd name="connsiteX771" fmla="*/ 3744487 w 7467600"/>
              <a:gd name="connsiteY771" fmla="*/ 383136 h 6858000"/>
              <a:gd name="connsiteX772" fmla="*/ 3970213 w 7467600"/>
              <a:gd name="connsiteY772" fmla="*/ 995559 h 6858000"/>
              <a:gd name="connsiteX773" fmla="*/ 3744487 w 7467600"/>
              <a:gd name="connsiteY773" fmla="*/ 383136 h 6858000"/>
              <a:gd name="connsiteX774" fmla="*/ 3624562 w 7467600"/>
              <a:gd name="connsiteY774" fmla="*/ 367041 h 6858000"/>
              <a:gd name="connsiteX775" fmla="*/ 3489712 w 7467600"/>
              <a:gd name="connsiteY775" fmla="*/ 485386 h 6858000"/>
              <a:gd name="connsiteX776" fmla="*/ 3182994 w 7467600"/>
              <a:gd name="connsiteY776" fmla="*/ 828265 h 6858000"/>
              <a:gd name="connsiteX777" fmla="*/ 2892114 w 7467600"/>
              <a:gd name="connsiteY777" fmla="*/ 1172635 h 6858000"/>
              <a:gd name="connsiteX778" fmla="*/ 3021459 w 7467600"/>
              <a:gd name="connsiteY778" fmla="*/ 1035385 h 6858000"/>
              <a:gd name="connsiteX779" fmla="*/ 3153873 w 7467600"/>
              <a:gd name="connsiteY779" fmla="*/ 898971 h 6858000"/>
              <a:gd name="connsiteX780" fmla="*/ 3276511 w 7467600"/>
              <a:gd name="connsiteY780" fmla="*/ 786423 h 6858000"/>
              <a:gd name="connsiteX781" fmla="*/ 3584154 w 7467600"/>
              <a:gd name="connsiteY781" fmla="*/ 448218 h 6858000"/>
              <a:gd name="connsiteX782" fmla="*/ 3624562 w 7467600"/>
              <a:gd name="connsiteY782" fmla="*/ 367041 h 6858000"/>
              <a:gd name="connsiteX783" fmla="*/ 3766672 w 7467600"/>
              <a:gd name="connsiteY783" fmla="*/ 359429 h 6858000"/>
              <a:gd name="connsiteX784" fmla="*/ 3996338 w 7467600"/>
              <a:gd name="connsiteY784" fmla="*/ 968237 h 6858000"/>
              <a:gd name="connsiteX785" fmla="*/ 3766672 w 7467600"/>
              <a:gd name="connsiteY785" fmla="*/ 359429 h 6858000"/>
              <a:gd name="connsiteX786" fmla="*/ 5805386 w 7467600"/>
              <a:gd name="connsiteY786" fmla="*/ 239240 h 6858000"/>
              <a:gd name="connsiteX787" fmla="*/ 5736947 w 7467600"/>
              <a:gd name="connsiteY787" fmla="*/ 261367 h 6858000"/>
              <a:gd name="connsiteX788" fmla="*/ 5427012 w 7467600"/>
              <a:gd name="connsiteY788" fmla="*/ 311272 h 6858000"/>
              <a:gd name="connsiteX789" fmla="*/ 5147818 w 7467600"/>
              <a:gd name="connsiteY789" fmla="*/ 322112 h 6858000"/>
              <a:gd name="connsiteX790" fmla="*/ 5060854 w 7467600"/>
              <a:gd name="connsiteY790" fmla="*/ 311882 h 6858000"/>
              <a:gd name="connsiteX791" fmla="*/ 4945989 w 7467600"/>
              <a:gd name="connsiteY791" fmla="*/ 300516 h 6858000"/>
              <a:gd name="connsiteX792" fmla="*/ 5410479 w 7467600"/>
              <a:gd name="connsiteY792" fmla="*/ 348434 h 6858000"/>
              <a:gd name="connsiteX793" fmla="*/ 5805386 w 7467600"/>
              <a:gd name="connsiteY793" fmla="*/ 239240 h 6858000"/>
              <a:gd name="connsiteX794" fmla="*/ 5905192 w 7467600"/>
              <a:gd name="connsiteY794" fmla="*/ 163079 h 6858000"/>
              <a:gd name="connsiteX795" fmla="*/ 5865655 w 7467600"/>
              <a:gd name="connsiteY795" fmla="*/ 171901 h 6858000"/>
              <a:gd name="connsiteX796" fmla="*/ 5259740 w 7467600"/>
              <a:gd name="connsiteY796" fmla="*/ 257013 h 6858000"/>
              <a:gd name="connsiteX797" fmla="*/ 5208466 w 7467600"/>
              <a:gd name="connsiteY797" fmla="*/ 257550 h 6858000"/>
              <a:gd name="connsiteX798" fmla="*/ 4980204 w 7467600"/>
              <a:gd name="connsiteY798" fmla="*/ 271903 h 6858000"/>
              <a:gd name="connsiteX799" fmla="*/ 5068068 w 7467600"/>
              <a:gd name="connsiteY799" fmla="*/ 282244 h 6858000"/>
              <a:gd name="connsiteX800" fmla="*/ 5153231 w 7467600"/>
              <a:gd name="connsiteY800" fmla="*/ 292240 h 6858000"/>
              <a:gd name="connsiteX801" fmla="*/ 5426491 w 7467600"/>
              <a:gd name="connsiteY801" fmla="*/ 281128 h 6858000"/>
              <a:gd name="connsiteX802" fmla="*/ 5731212 w 7467600"/>
              <a:gd name="connsiteY802" fmla="*/ 231951 h 6858000"/>
              <a:gd name="connsiteX803" fmla="*/ 5905192 w 7467600"/>
              <a:gd name="connsiteY803" fmla="*/ 163079 h 6858000"/>
              <a:gd name="connsiteX804" fmla="*/ 5944437 w 7467600"/>
              <a:gd name="connsiteY804" fmla="*/ 113829 h 6858000"/>
              <a:gd name="connsiteX805" fmla="*/ 5825032 w 7467600"/>
              <a:gd name="connsiteY805" fmla="*/ 146405 h 6858000"/>
              <a:gd name="connsiteX806" fmla="*/ 4955599 w 7467600"/>
              <a:gd name="connsiteY806" fmla="*/ 247008 h 6858000"/>
              <a:gd name="connsiteX807" fmla="*/ 5210104 w 7467600"/>
              <a:gd name="connsiteY807" fmla="*/ 228123 h 6858000"/>
              <a:gd name="connsiteX808" fmla="*/ 5261015 w 7467600"/>
              <a:gd name="connsiteY808" fmla="*/ 227087 h 6858000"/>
              <a:gd name="connsiteX809" fmla="*/ 5861181 w 7467600"/>
              <a:gd name="connsiteY809" fmla="*/ 143093 h 6858000"/>
              <a:gd name="connsiteX810" fmla="*/ 5961252 w 7467600"/>
              <a:gd name="connsiteY810" fmla="*/ 114820 h 6858000"/>
              <a:gd name="connsiteX811" fmla="*/ 5944437 w 7467600"/>
              <a:gd name="connsiteY811" fmla="*/ 113829 h 6858000"/>
              <a:gd name="connsiteX812" fmla="*/ 3882765 w 7467600"/>
              <a:gd name="connsiteY812" fmla="*/ 0 h 6858000"/>
              <a:gd name="connsiteX813" fmla="*/ 3995099 w 7467600"/>
              <a:gd name="connsiteY813" fmla="*/ 0 h 6858000"/>
              <a:gd name="connsiteX814" fmla="*/ 4163818 w 7467600"/>
              <a:gd name="connsiteY814" fmla="*/ 234104 h 6858000"/>
              <a:gd name="connsiteX815" fmla="*/ 4172099 w 7467600"/>
              <a:gd name="connsiteY815" fmla="*/ 234207 h 6858000"/>
              <a:gd name="connsiteX816" fmla="*/ 4784282 w 7467600"/>
              <a:gd name="connsiteY816" fmla="*/ 276561 h 6858000"/>
              <a:gd name="connsiteX817" fmla="*/ 4801687 w 7467600"/>
              <a:gd name="connsiteY817" fmla="*/ 267764 h 6858000"/>
              <a:gd name="connsiteX818" fmla="*/ 6082788 w 7467600"/>
              <a:gd name="connsiteY818" fmla="*/ 64119 h 6858000"/>
              <a:gd name="connsiteX819" fmla="*/ 6099442 w 7467600"/>
              <a:gd name="connsiteY819" fmla="*/ 82568 h 6858000"/>
              <a:gd name="connsiteX820" fmla="*/ 4804137 w 7467600"/>
              <a:gd name="connsiteY820" fmla="*/ 320931 h 6858000"/>
              <a:gd name="connsiteX821" fmla="*/ 4227047 w 7467600"/>
              <a:gd name="connsiteY821" fmla="*/ 313415 h 6858000"/>
              <a:gd name="connsiteX822" fmla="*/ 4346041 w 7467600"/>
              <a:gd name="connsiteY822" fmla="*/ 456086 h 6858000"/>
              <a:gd name="connsiteX823" fmla="*/ 4870967 w 7467600"/>
              <a:gd name="connsiteY823" fmla="*/ 963061 h 6858000"/>
              <a:gd name="connsiteX824" fmla="*/ 4889647 w 7467600"/>
              <a:gd name="connsiteY824" fmla="*/ 957147 h 6858000"/>
              <a:gd name="connsiteX825" fmla="*/ 5422504 w 7467600"/>
              <a:gd name="connsiteY825" fmla="*/ 805191 h 6858000"/>
              <a:gd name="connsiteX826" fmla="*/ 6087656 w 7467600"/>
              <a:gd name="connsiteY826" fmla="*/ 826703 h 6858000"/>
              <a:gd name="connsiteX827" fmla="*/ 6058717 w 7467600"/>
              <a:gd name="connsiteY827" fmla="*/ 865992 h 6858000"/>
              <a:gd name="connsiteX828" fmla="*/ 4974153 w 7467600"/>
              <a:gd name="connsiteY828" fmla="*/ 1045456 h 6858000"/>
              <a:gd name="connsiteX829" fmla="*/ 5627835 w 7467600"/>
              <a:gd name="connsiteY829" fmla="*/ 1472077 h 6858000"/>
              <a:gd name="connsiteX830" fmla="*/ 5629817 w 7467600"/>
              <a:gd name="connsiteY830" fmla="*/ 1471412 h 6858000"/>
              <a:gd name="connsiteX831" fmla="*/ 5634124 w 7467600"/>
              <a:gd name="connsiteY831" fmla="*/ 1470572 h 6858000"/>
              <a:gd name="connsiteX832" fmla="*/ 5755832 w 7467600"/>
              <a:gd name="connsiteY832" fmla="*/ 1383886 h 6858000"/>
              <a:gd name="connsiteX833" fmla="*/ 6014186 w 7467600"/>
              <a:gd name="connsiteY833" fmla="*/ 1279799 h 6858000"/>
              <a:gd name="connsiteX834" fmla="*/ 6901619 w 7467600"/>
              <a:gd name="connsiteY834" fmla="*/ 1047874 h 6858000"/>
              <a:gd name="connsiteX835" fmla="*/ 6931566 w 7467600"/>
              <a:gd name="connsiteY835" fmla="*/ 1062034 h 6858000"/>
              <a:gd name="connsiteX836" fmla="*/ 5790982 w 7467600"/>
              <a:gd name="connsiteY836" fmla="*/ 1561380 h 6858000"/>
              <a:gd name="connsiteX837" fmla="*/ 6188971 w 7467600"/>
              <a:gd name="connsiteY837" fmla="*/ 1755168 h 6858000"/>
              <a:gd name="connsiteX838" fmla="*/ 6202446 w 7467600"/>
              <a:gd name="connsiteY838" fmla="*/ 1752268 h 6858000"/>
              <a:gd name="connsiteX839" fmla="*/ 7179560 w 7467600"/>
              <a:gd name="connsiteY839" fmla="*/ 1467551 h 6858000"/>
              <a:gd name="connsiteX840" fmla="*/ 7158730 w 7467600"/>
              <a:gd name="connsiteY840" fmla="*/ 1507835 h 6858000"/>
              <a:gd name="connsiteX841" fmla="*/ 6326959 w 7467600"/>
              <a:gd name="connsiteY841" fmla="*/ 1817686 h 6858000"/>
              <a:gd name="connsiteX842" fmla="*/ 6537433 w 7467600"/>
              <a:gd name="connsiteY842" fmla="*/ 1907790 h 6858000"/>
              <a:gd name="connsiteX843" fmla="*/ 6550221 w 7467600"/>
              <a:gd name="connsiteY843" fmla="*/ 1910729 h 6858000"/>
              <a:gd name="connsiteX844" fmla="*/ 6964438 w 7467600"/>
              <a:gd name="connsiteY844" fmla="*/ 2209505 h 6858000"/>
              <a:gd name="connsiteX845" fmla="*/ 7367862 w 7467600"/>
              <a:gd name="connsiteY845" fmla="*/ 2806833 h 6858000"/>
              <a:gd name="connsiteX846" fmla="*/ 7364329 w 7467600"/>
              <a:gd name="connsiteY846" fmla="*/ 2826907 h 6858000"/>
              <a:gd name="connsiteX847" fmla="*/ 7290545 w 7467600"/>
              <a:gd name="connsiteY847" fmla="*/ 2850663 h 6858000"/>
              <a:gd name="connsiteX848" fmla="*/ 6472036 w 7467600"/>
              <a:gd name="connsiteY848" fmla="*/ 1959003 h 6858000"/>
              <a:gd name="connsiteX849" fmla="*/ 5792897 w 7467600"/>
              <a:gd name="connsiteY849" fmla="*/ 1647747 h 6858000"/>
              <a:gd name="connsiteX850" fmla="*/ 5842751 w 7467600"/>
              <a:gd name="connsiteY850" fmla="*/ 1816112 h 6858000"/>
              <a:gd name="connsiteX851" fmla="*/ 5847424 w 7467600"/>
              <a:gd name="connsiteY851" fmla="*/ 1815776 h 6858000"/>
              <a:gd name="connsiteX852" fmla="*/ 6399821 w 7467600"/>
              <a:gd name="connsiteY852" fmla="*/ 2344799 h 6858000"/>
              <a:gd name="connsiteX853" fmla="*/ 6323232 w 7467600"/>
              <a:gd name="connsiteY853" fmla="*/ 2389634 h 6858000"/>
              <a:gd name="connsiteX854" fmla="*/ 5942958 w 7467600"/>
              <a:gd name="connsiteY854" fmla="*/ 2077708 h 6858000"/>
              <a:gd name="connsiteX855" fmla="*/ 5921559 w 7467600"/>
              <a:gd name="connsiteY855" fmla="*/ 2378596 h 6858000"/>
              <a:gd name="connsiteX856" fmla="*/ 5817651 w 7467600"/>
              <a:gd name="connsiteY856" fmla="*/ 3023919 h 6858000"/>
              <a:gd name="connsiteX857" fmla="*/ 5729634 w 7467600"/>
              <a:gd name="connsiteY857" fmla="*/ 3051849 h 6858000"/>
              <a:gd name="connsiteX858" fmla="*/ 5611018 w 7467600"/>
              <a:gd name="connsiteY858" fmla="*/ 2316769 h 6858000"/>
              <a:gd name="connsiteX859" fmla="*/ 5687608 w 7467600"/>
              <a:gd name="connsiteY859" fmla="*/ 2039972 h 6858000"/>
              <a:gd name="connsiteX860" fmla="*/ 5657554 w 7467600"/>
              <a:gd name="connsiteY860" fmla="*/ 1576445 h 6858000"/>
              <a:gd name="connsiteX861" fmla="*/ 5150475 w 7467600"/>
              <a:gd name="connsiteY861" fmla="*/ 1274012 h 6858000"/>
              <a:gd name="connsiteX862" fmla="*/ 5349142 w 7467600"/>
              <a:gd name="connsiteY862" fmla="*/ 2204405 h 6858000"/>
              <a:gd name="connsiteX863" fmla="*/ 5262214 w 7467600"/>
              <a:gd name="connsiteY863" fmla="*/ 2233836 h 6858000"/>
              <a:gd name="connsiteX864" fmla="*/ 4981539 w 7467600"/>
              <a:gd name="connsiteY864" fmla="*/ 1542201 h 6858000"/>
              <a:gd name="connsiteX865" fmla="*/ 4958461 w 7467600"/>
              <a:gd name="connsiteY865" fmla="*/ 1136957 h 6858000"/>
              <a:gd name="connsiteX866" fmla="*/ 4655015 w 7467600"/>
              <a:gd name="connsiteY866" fmla="*/ 891426 h 6858000"/>
              <a:gd name="connsiteX867" fmla="*/ 4348002 w 7467600"/>
              <a:gd name="connsiteY867" fmla="*/ 2205895 h 6858000"/>
              <a:gd name="connsiteX868" fmla="*/ 4262250 w 7467600"/>
              <a:gd name="connsiteY868" fmla="*/ 2219972 h 6858000"/>
              <a:gd name="connsiteX869" fmla="*/ 4550611 w 7467600"/>
              <a:gd name="connsiteY869" fmla="*/ 817540 h 6858000"/>
              <a:gd name="connsiteX870" fmla="*/ 4564418 w 7467600"/>
              <a:gd name="connsiteY870" fmla="*/ 808293 h 6858000"/>
              <a:gd name="connsiteX871" fmla="*/ 4266388 w 7467600"/>
              <a:gd name="connsiteY871" fmla="*/ 500083 h 6858000"/>
              <a:gd name="connsiteX872" fmla="*/ 4032842 w 7467600"/>
              <a:gd name="connsiteY872" fmla="*/ 211809 h 6858000"/>
              <a:gd name="connsiteX873" fmla="*/ 3882765 w 7467600"/>
              <a:gd name="connsiteY873" fmla="*/ 0 h 6858000"/>
              <a:gd name="connsiteX874" fmla="*/ 3721337 w 7467600"/>
              <a:gd name="connsiteY874" fmla="*/ 0 h 6858000"/>
              <a:gd name="connsiteX875" fmla="*/ 3797544 w 7467600"/>
              <a:gd name="connsiteY875" fmla="*/ 0 h 6858000"/>
              <a:gd name="connsiteX876" fmla="*/ 3775734 w 7467600"/>
              <a:gd name="connsiteY876" fmla="*/ 95131 h 6858000"/>
              <a:gd name="connsiteX877" fmla="*/ 3724807 w 7467600"/>
              <a:gd name="connsiteY877" fmla="*/ 272257 h 6858000"/>
              <a:gd name="connsiteX878" fmla="*/ 3726844 w 7467600"/>
              <a:gd name="connsiteY878" fmla="*/ 282988 h 6858000"/>
              <a:gd name="connsiteX879" fmla="*/ 3742664 w 7467600"/>
              <a:gd name="connsiteY879" fmla="*/ 279918 h 6858000"/>
              <a:gd name="connsiteX880" fmla="*/ 4103910 w 7467600"/>
              <a:gd name="connsiteY880" fmla="*/ 1161917 h 6858000"/>
              <a:gd name="connsiteX881" fmla="*/ 4020269 w 7467600"/>
              <a:gd name="connsiteY881" fmla="*/ 1200406 h 6858000"/>
              <a:gd name="connsiteX882" fmla="*/ 3674882 w 7467600"/>
              <a:gd name="connsiteY882" fmla="*/ 488524 h 6858000"/>
              <a:gd name="connsiteX883" fmla="*/ 3132682 w 7467600"/>
              <a:gd name="connsiteY883" fmla="*/ 1072284 h 6858000"/>
              <a:gd name="connsiteX884" fmla="*/ 2716346 w 7467600"/>
              <a:gd name="connsiteY884" fmla="*/ 1276376 h 6858000"/>
              <a:gd name="connsiteX885" fmla="*/ 2716772 w 7467600"/>
              <a:gd name="connsiteY885" fmla="*/ 1255462 h 6858000"/>
              <a:gd name="connsiteX886" fmla="*/ 3471096 w 7467600"/>
              <a:gd name="connsiteY886" fmla="*/ 437072 h 6858000"/>
              <a:gd name="connsiteX887" fmla="*/ 3639057 w 7467600"/>
              <a:gd name="connsiteY887" fmla="*/ 286334 h 6858000"/>
              <a:gd name="connsiteX888" fmla="*/ 3640309 w 7467600"/>
              <a:gd name="connsiteY888" fmla="*/ 284664 h 6858000"/>
              <a:gd name="connsiteX889" fmla="*/ 3646022 w 7467600"/>
              <a:gd name="connsiteY889" fmla="*/ 276711 h 6858000"/>
              <a:gd name="connsiteX890" fmla="*/ 3707943 w 7467600"/>
              <a:gd name="connsiteY890" fmla="*/ 65958 h 6858000"/>
              <a:gd name="connsiteX891" fmla="*/ 3721337 w 7467600"/>
              <a:gd name="connsiteY891" fmla="*/ 0 h 6858000"/>
              <a:gd name="connsiteX892" fmla="*/ 2867960 w 7467600"/>
              <a:gd name="connsiteY892" fmla="*/ 0 h 6858000"/>
              <a:gd name="connsiteX893" fmla="*/ 2926351 w 7467600"/>
              <a:gd name="connsiteY893" fmla="*/ 0 h 6858000"/>
              <a:gd name="connsiteX894" fmla="*/ 2902823 w 7467600"/>
              <a:gd name="connsiteY894" fmla="*/ 262929 h 6858000"/>
              <a:gd name="connsiteX895" fmla="*/ 2940663 w 7467600"/>
              <a:gd name="connsiteY895" fmla="*/ 140884 h 6858000"/>
              <a:gd name="connsiteX896" fmla="*/ 2947039 w 7467600"/>
              <a:gd name="connsiteY896" fmla="*/ 122524 h 6858000"/>
              <a:gd name="connsiteX897" fmla="*/ 2984316 w 7467600"/>
              <a:gd name="connsiteY897" fmla="*/ 0 h 6858000"/>
              <a:gd name="connsiteX898" fmla="*/ 3016114 w 7467600"/>
              <a:gd name="connsiteY898" fmla="*/ 0 h 6858000"/>
              <a:gd name="connsiteX899" fmla="*/ 2979949 w 7467600"/>
              <a:gd name="connsiteY899" fmla="*/ 119274 h 6858000"/>
              <a:gd name="connsiteX900" fmla="*/ 3023879 w 7467600"/>
              <a:gd name="connsiteY900" fmla="*/ 0 h 6858000"/>
              <a:gd name="connsiteX901" fmla="*/ 3105400 w 7467600"/>
              <a:gd name="connsiteY901" fmla="*/ 0 h 6858000"/>
              <a:gd name="connsiteX902" fmla="*/ 3094669 w 7467600"/>
              <a:gd name="connsiteY902" fmla="*/ 30308 h 6858000"/>
              <a:gd name="connsiteX903" fmla="*/ 2901945 w 7467600"/>
              <a:gd name="connsiteY903" fmla="*/ 466538 h 6858000"/>
              <a:gd name="connsiteX904" fmla="*/ 2815209 w 7467600"/>
              <a:gd name="connsiteY904" fmla="*/ 497361 h 6858000"/>
              <a:gd name="connsiteX905" fmla="*/ 2844845 w 7467600"/>
              <a:gd name="connsiteY905" fmla="*/ 127638 h 6858000"/>
              <a:gd name="connsiteX906" fmla="*/ 2867960 w 7467600"/>
              <a:gd name="connsiteY906" fmla="*/ 0 h 6858000"/>
              <a:gd name="connsiteX907" fmla="*/ 1057230 w 7467600"/>
              <a:gd name="connsiteY907" fmla="*/ 0 h 6858000"/>
              <a:gd name="connsiteX908" fmla="*/ 1111003 w 7467600"/>
              <a:gd name="connsiteY908" fmla="*/ 0 h 6858000"/>
              <a:gd name="connsiteX909" fmla="*/ 1125553 w 7467600"/>
              <a:gd name="connsiteY909" fmla="*/ 52588 h 6858000"/>
              <a:gd name="connsiteX910" fmla="*/ 1304276 w 7467600"/>
              <a:gd name="connsiteY910" fmla="*/ 476275 h 6858000"/>
              <a:gd name="connsiteX911" fmla="*/ 1492066 w 7467600"/>
              <a:gd name="connsiteY911" fmla="*/ 886333 h 6858000"/>
              <a:gd name="connsiteX912" fmla="*/ 1423698 w 7467600"/>
              <a:gd name="connsiteY912" fmla="*/ 710817 h 6858000"/>
              <a:gd name="connsiteX913" fmla="*/ 1357609 w 7467600"/>
              <a:gd name="connsiteY913" fmla="*/ 532892 h 6858000"/>
              <a:gd name="connsiteX914" fmla="*/ 1309550 w 7467600"/>
              <a:gd name="connsiteY914" fmla="*/ 374031 h 6858000"/>
              <a:gd name="connsiteX915" fmla="*/ 1193673 w 7467600"/>
              <a:gd name="connsiteY915" fmla="*/ 49533 h 6858000"/>
              <a:gd name="connsiteX916" fmla="*/ 1164391 w 7467600"/>
              <a:gd name="connsiteY916" fmla="*/ 0 h 6858000"/>
              <a:gd name="connsiteX917" fmla="*/ 1200666 w 7467600"/>
              <a:gd name="connsiteY917" fmla="*/ 0 h 6858000"/>
              <a:gd name="connsiteX918" fmla="*/ 1223408 w 7467600"/>
              <a:gd name="connsiteY918" fmla="*/ 38996 h 6858000"/>
              <a:gd name="connsiteX919" fmla="*/ 1339635 w 7467600"/>
              <a:gd name="connsiteY919" fmla="*/ 365517 h 6858000"/>
              <a:gd name="connsiteX920" fmla="*/ 1387469 w 7467600"/>
              <a:gd name="connsiteY920" fmla="*/ 523079 h 6858000"/>
              <a:gd name="connsiteX921" fmla="*/ 1452685 w 7467600"/>
              <a:gd name="connsiteY921" fmla="*/ 699806 h 6858000"/>
              <a:gd name="connsiteX922" fmla="*/ 1492092 w 7467600"/>
              <a:gd name="connsiteY922" fmla="*/ 800424 h 6858000"/>
              <a:gd name="connsiteX923" fmla="*/ 1455302 w 7467600"/>
              <a:gd name="connsiteY923" fmla="*/ 632913 h 6858000"/>
              <a:gd name="connsiteX924" fmla="*/ 1222336 w 7467600"/>
              <a:gd name="connsiteY924" fmla="*/ 9480 h 6858000"/>
              <a:gd name="connsiteX925" fmla="*/ 1214634 w 7467600"/>
              <a:gd name="connsiteY925" fmla="*/ 0 h 6858000"/>
              <a:gd name="connsiteX926" fmla="*/ 1289827 w 7467600"/>
              <a:gd name="connsiteY926" fmla="*/ 0 h 6858000"/>
              <a:gd name="connsiteX927" fmla="*/ 1321076 w 7467600"/>
              <a:gd name="connsiteY927" fmla="*/ 59722 h 6858000"/>
              <a:gd name="connsiteX928" fmla="*/ 1512579 w 7467600"/>
              <a:gd name="connsiteY928" fmla="*/ 626441 h 6858000"/>
              <a:gd name="connsiteX929" fmla="*/ 1506076 w 7467600"/>
              <a:gd name="connsiteY929" fmla="*/ 1089289 h 6858000"/>
              <a:gd name="connsiteX930" fmla="*/ 1486346 w 7467600"/>
              <a:gd name="connsiteY930" fmla="*/ 1079919 h 6858000"/>
              <a:gd name="connsiteX931" fmla="*/ 1070511 w 7467600"/>
              <a:gd name="connsiteY931" fmla="*/ 48609 h 6858000"/>
              <a:gd name="connsiteX932" fmla="*/ 1057230 w 7467600"/>
              <a:gd name="connsiteY932" fmla="*/ 0 h 6858000"/>
              <a:gd name="connsiteX933" fmla="*/ 43151 w 7467600"/>
              <a:gd name="connsiteY933" fmla="*/ 0 h 6858000"/>
              <a:gd name="connsiteX934" fmla="*/ 95283 w 7467600"/>
              <a:gd name="connsiteY934" fmla="*/ 0 h 6858000"/>
              <a:gd name="connsiteX935" fmla="*/ 300708 w 7467600"/>
              <a:gd name="connsiteY935" fmla="*/ 154571 h 6858000"/>
              <a:gd name="connsiteX936" fmla="*/ 530414 w 7467600"/>
              <a:gd name="connsiteY936" fmla="*/ 354673 h 6858000"/>
              <a:gd name="connsiteX937" fmla="*/ 333785 w 7467600"/>
              <a:gd name="connsiteY937" fmla="*/ 161564 h 6858000"/>
              <a:gd name="connsiteX938" fmla="*/ 147005 w 7467600"/>
              <a:gd name="connsiteY938" fmla="*/ 0 h 6858000"/>
              <a:gd name="connsiteX939" fmla="*/ 272509 w 7467600"/>
              <a:gd name="connsiteY939" fmla="*/ 0 h 6858000"/>
              <a:gd name="connsiteX940" fmla="*/ 326276 w 7467600"/>
              <a:gd name="connsiteY940" fmla="*/ 45847 h 6858000"/>
              <a:gd name="connsiteX941" fmla="*/ 823759 w 7467600"/>
              <a:gd name="connsiteY941" fmla="*/ 574145 h 6858000"/>
              <a:gd name="connsiteX942" fmla="*/ 811254 w 7467600"/>
              <a:gd name="connsiteY942" fmla="*/ 665546 h 6858000"/>
              <a:gd name="connsiteX943" fmla="*/ 154042 w 7467600"/>
              <a:gd name="connsiteY943" fmla="*/ 261522 h 6858000"/>
              <a:gd name="connsiteX944" fmla="*/ 13550 w 7467600"/>
              <a:gd name="connsiteY944" fmla="*/ 158423 h 6858000"/>
              <a:gd name="connsiteX945" fmla="*/ 0 w 7467600"/>
              <a:gd name="connsiteY945" fmla="*/ 146618 h 6858000"/>
              <a:gd name="connsiteX946" fmla="*/ 0 w 7467600"/>
              <a:gd name="connsiteY946" fmla="*/ 59161 h 6858000"/>
              <a:gd name="connsiteX947" fmla="*/ 45427 w 7467600"/>
              <a:gd name="connsiteY947" fmla="*/ 101078 h 6858000"/>
              <a:gd name="connsiteX948" fmla="*/ 630103 w 7467600"/>
              <a:gd name="connsiteY948" fmla="*/ 485885 h 6858000"/>
              <a:gd name="connsiteX949" fmla="*/ 532040 w 7467600"/>
              <a:gd name="connsiteY949" fmla="*/ 399359 h 6858000"/>
              <a:gd name="connsiteX950" fmla="*/ 517618 w 7467600"/>
              <a:gd name="connsiteY950" fmla="*/ 385726 h 6858000"/>
              <a:gd name="connsiteX951" fmla="*/ 285074 w 7467600"/>
              <a:gd name="connsiteY951" fmla="*/ 182755 h 6858000"/>
              <a:gd name="connsiteX952" fmla="*/ 43151 w 7467600"/>
              <a:gd name="connsiteY952"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10696 w 7467600"/>
              <a:gd name="connsiteY4" fmla="*/ 6803861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392158 w 7467600"/>
              <a:gd name="connsiteY16" fmla="*/ 6771365 h 6858000"/>
              <a:gd name="connsiteX17" fmla="*/ 7467600 w 7467600"/>
              <a:gd name="connsiteY17" fmla="*/ 6805948 h 6858000"/>
              <a:gd name="connsiteX18" fmla="*/ 7467600 w 7467600"/>
              <a:gd name="connsiteY18" fmla="*/ 6831490 h 6858000"/>
              <a:gd name="connsiteX19" fmla="*/ 7410696 w 7467600"/>
              <a:gd name="connsiteY19" fmla="*/ 6803861 h 6858000"/>
              <a:gd name="connsiteX20" fmla="*/ 1019354 w 7467600"/>
              <a:gd name="connsiteY20" fmla="*/ 6315006 h 6858000"/>
              <a:gd name="connsiteX21" fmla="*/ 441046 w 7467600"/>
              <a:gd name="connsiteY21" fmla="*/ 6691153 h 6858000"/>
              <a:gd name="connsiteX22" fmla="*/ 1019354 w 7467600"/>
              <a:gd name="connsiteY22" fmla="*/ 6315006 h 6858000"/>
              <a:gd name="connsiteX23" fmla="*/ 991680 w 7467600"/>
              <a:gd name="connsiteY23" fmla="*/ 6298413 h 6858000"/>
              <a:gd name="connsiteX24" fmla="*/ 409060 w 7467600"/>
              <a:gd name="connsiteY24" fmla="*/ 6671470 h 6858000"/>
              <a:gd name="connsiteX25" fmla="*/ 991680 w 7467600"/>
              <a:gd name="connsiteY25" fmla="*/ 6298413 h 6858000"/>
              <a:gd name="connsiteX26" fmla="*/ 103333 w 7467600"/>
              <a:gd name="connsiteY26" fmla="*/ 5699602 h 6858000"/>
              <a:gd name="connsiteX27" fmla="*/ 233938 w 7467600"/>
              <a:gd name="connsiteY27" fmla="*/ 5809416 h 6858000"/>
              <a:gd name="connsiteX28" fmla="*/ 883580 w 7467600"/>
              <a:gd name="connsiteY28" fmla="*/ 6180710 h 6858000"/>
              <a:gd name="connsiteX29" fmla="*/ 487337 w 7467600"/>
              <a:gd name="connsiteY29" fmla="*/ 5950182 h 6858000"/>
              <a:gd name="connsiteX30" fmla="*/ 354051 w 7467600"/>
              <a:gd name="connsiteY30" fmla="*/ 5854912 h 6858000"/>
              <a:gd name="connsiteX31" fmla="*/ 195436 w 7467600"/>
              <a:gd name="connsiteY31" fmla="*/ 5755068 h 6858000"/>
              <a:gd name="connsiteX32" fmla="*/ 103333 w 7467600"/>
              <a:gd name="connsiteY32" fmla="*/ 5699602 h 6858000"/>
              <a:gd name="connsiteX33" fmla="*/ 5539432 w 7467600"/>
              <a:gd name="connsiteY33" fmla="*/ 5642928 h 6858000"/>
              <a:gd name="connsiteX34" fmla="*/ 5555462 w 7467600"/>
              <a:gd name="connsiteY34" fmla="*/ 5694454 h 6858000"/>
              <a:gd name="connsiteX35" fmla="*/ 5828270 w 7467600"/>
              <a:gd name="connsiteY35" fmla="*/ 6320663 h 6858000"/>
              <a:gd name="connsiteX36" fmla="*/ 5947416 w 7467600"/>
              <a:gd name="connsiteY36" fmla="*/ 6574846 h 6858000"/>
              <a:gd name="connsiteX37" fmla="*/ 5539432 w 7467600"/>
              <a:gd name="connsiteY37" fmla="*/ 5642928 h 6858000"/>
              <a:gd name="connsiteX38" fmla="*/ 51253 w 7467600"/>
              <a:gd name="connsiteY38" fmla="*/ 5631825 h 6858000"/>
              <a:gd name="connsiteX39" fmla="*/ 211622 w 7467600"/>
              <a:gd name="connsiteY39" fmla="*/ 5728803 h 6858000"/>
              <a:gd name="connsiteX40" fmla="*/ 371652 w 7467600"/>
              <a:gd name="connsiteY40" fmla="*/ 5829062 h 6858000"/>
              <a:gd name="connsiteX41" fmla="*/ 505903 w 7467600"/>
              <a:gd name="connsiteY41" fmla="*/ 5925221 h 6858000"/>
              <a:gd name="connsiteX42" fmla="*/ 899240 w 7467600"/>
              <a:gd name="connsiteY42" fmla="*/ 6153068 h 6858000"/>
              <a:gd name="connsiteX43" fmla="*/ 988114 w 7467600"/>
              <a:gd name="connsiteY43" fmla="*/ 6174204 h 6858000"/>
              <a:gd name="connsiteX44" fmla="*/ 845971 w 7467600"/>
              <a:gd name="connsiteY44" fmla="*/ 6067177 h 6858000"/>
              <a:gd name="connsiteX45" fmla="*/ 448057 w 7467600"/>
              <a:gd name="connsiteY45" fmla="*/ 5841376 h 6858000"/>
              <a:gd name="connsiteX46" fmla="*/ 51253 w 7467600"/>
              <a:gd name="connsiteY46" fmla="*/ 5631825 h 6858000"/>
              <a:gd name="connsiteX47" fmla="*/ 2606687 w 7467600"/>
              <a:gd name="connsiteY47" fmla="*/ 5630718 h 6858000"/>
              <a:gd name="connsiteX48" fmla="*/ 2645658 w 7467600"/>
              <a:gd name="connsiteY48" fmla="*/ 6640259 h 6858000"/>
              <a:gd name="connsiteX49" fmla="*/ 2606687 w 7467600"/>
              <a:gd name="connsiteY49" fmla="*/ 5630718 h 6858000"/>
              <a:gd name="connsiteX50" fmla="*/ 3642057 w 7467600"/>
              <a:gd name="connsiteY50" fmla="*/ 5573487 h 6858000"/>
              <a:gd name="connsiteX51" fmla="*/ 3632981 w 7467600"/>
              <a:gd name="connsiteY51" fmla="*/ 5579437 h 6858000"/>
              <a:gd name="connsiteX52" fmla="*/ 3382436 w 7467600"/>
              <a:gd name="connsiteY52" fmla="*/ 5952726 h 6858000"/>
              <a:gd name="connsiteX53" fmla="*/ 3191929 w 7467600"/>
              <a:gd name="connsiteY53" fmla="*/ 6662669 h 6858000"/>
              <a:gd name="connsiteX54" fmla="*/ 3369898 w 7467600"/>
              <a:gd name="connsiteY54" fmla="*/ 6081771 h 6858000"/>
              <a:gd name="connsiteX55" fmla="*/ 3642057 w 7467600"/>
              <a:gd name="connsiteY55" fmla="*/ 5573487 h 6858000"/>
              <a:gd name="connsiteX56" fmla="*/ 2650666 w 7467600"/>
              <a:gd name="connsiteY56" fmla="*/ 5530686 h 6858000"/>
              <a:gd name="connsiteX57" fmla="*/ 2650249 w 7467600"/>
              <a:gd name="connsiteY57" fmla="*/ 5532101 h 6858000"/>
              <a:gd name="connsiteX58" fmla="*/ 2663808 w 7467600"/>
              <a:gd name="connsiteY58" fmla="*/ 6535215 h 6858000"/>
              <a:gd name="connsiteX59" fmla="*/ 2665418 w 7467600"/>
              <a:gd name="connsiteY59" fmla="*/ 6132756 h 6858000"/>
              <a:gd name="connsiteX60" fmla="*/ 2650666 w 7467600"/>
              <a:gd name="connsiteY60" fmla="*/ 5530686 h 6858000"/>
              <a:gd name="connsiteX61" fmla="*/ 2680277 w 7467600"/>
              <a:gd name="connsiteY61" fmla="*/ 5479204 h 6858000"/>
              <a:gd name="connsiteX62" fmla="*/ 2678972 w 7467600"/>
              <a:gd name="connsiteY62" fmla="*/ 5481582 h 6858000"/>
              <a:gd name="connsiteX63" fmla="*/ 2696666 w 7467600"/>
              <a:gd name="connsiteY63" fmla="*/ 6133836 h 6858000"/>
              <a:gd name="connsiteX64" fmla="*/ 2695769 w 7467600"/>
              <a:gd name="connsiteY64" fmla="*/ 6390955 h 6858000"/>
              <a:gd name="connsiteX65" fmla="*/ 2739893 w 7467600"/>
              <a:gd name="connsiteY65" fmla="*/ 6108357 h 6858000"/>
              <a:gd name="connsiteX66" fmla="*/ 2680277 w 7467600"/>
              <a:gd name="connsiteY66" fmla="*/ 5479204 h 6858000"/>
              <a:gd name="connsiteX67" fmla="*/ 1132195 w 7467600"/>
              <a:gd name="connsiteY67" fmla="*/ 5467980 h 6858000"/>
              <a:gd name="connsiteX68" fmla="*/ 1679056 w 7467600"/>
              <a:gd name="connsiteY68" fmla="*/ 5516907 h 6858000"/>
              <a:gd name="connsiteX69" fmla="*/ 2128648 w 7467600"/>
              <a:gd name="connsiteY69" fmla="*/ 5474249 h 6858000"/>
              <a:gd name="connsiteX70" fmla="*/ 1825619 w 7467600"/>
              <a:gd name="connsiteY70" fmla="*/ 5478447 h 6858000"/>
              <a:gd name="connsiteX71" fmla="*/ 1737798 w 7467600"/>
              <a:gd name="connsiteY71" fmla="*/ 5483353 h 6858000"/>
              <a:gd name="connsiteX72" fmla="*/ 1132195 w 7467600"/>
              <a:gd name="connsiteY72" fmla="*/ 5467980 h 6858000"/>
              <a:gd name="connsiteX73" fmla="*/ 1456157 w 7467600"/>
              <a:gd name="connsiteY73" fmla="*/ 5371404 h 6858000"/>
              <a:gd name="connsiteX74" fmla="*/ 1244432 w 7467600"/>
              <a:gd name="connsiteY74" fmla="*/ 5385601 h 6858000"/>
              <a:gd name="connsiteX75" fmla="*/ 973990 w 7467600"/>
              <a:gd name="connsiteY75" fmla="*/ 5424940 h 6858000"/>
              <a:gd name="connsiteX76" fmla="*/ 1103809 w 7467600"/>
              <a:gd name="connsiteY76" fmla="*/ 5433720 h 6858000"/>
              <a:gd name="connsiteX77" fmla="*/ 1123454 w 7467600"/>
              <a:gd name="connsiteY77" fmla="*/ 5435727 h 6858000"/>
              <a:gd name="connsiteX78" fmla="*/ 1737017 w 7467600"/>
              <a:gd name="connsiteY78" fmla="*/ 5452183 h 6858000"/>
              <a:gd name="connsiteX79" fmla="*/ 1824397 w 7467600"/>
              <a:gd name="connsiteY79" fmla="*/ 5447757 h 6858000"/>
              <a:gd name="connsiteX80" fmla="*/ 2070059 w 7467600"/>
              <a:gd name="connsiteY80" fmla="*/ 5441660 h 6858000"/>
              <a:gd name="connsiteX81" fmla="*/ 1456157 w 7467600"/>
              <a:gd name="connsiteY81" fmla="*/ 5371404 h 6858000"/>
              <a:gd name="connsiteX82" fmla="*/ 4988186 w 7467600"/>
              <a:gd name="connsiteY82" fmla="*/ 5216467 h 6858000"/>
              <a:gd name="connsiteX83" fmla="*/ 4777334 w 7467600"/>
              <a:gd name="connsiteY83" fmla="*/ 5406072 h 6858000"/>
              <a:gd name="connsiteX84" fmla="*/ 4718341 w 7467600"/>
              <a:gd name="connsiteY84" fmla="*/ 5468043 h 6858000"/>
              <a:gd name="connsiteX85" fmla="*/ 4604655 w 7467600"/>
              <a:gd name="connsiteY85" fmla="*/ 5583434 h 6858000"/>
              <a:gd name="connsiteX86" fmla="*/ 4565074 w 7467600"/>
              <a:gd name="connsiteY86" fmla="*/ 5618550 h 6858000"/>
              <a:gd name="connsiteX87" fmla="*/ 4988186 w 7467600"/>
              <a:gd name="connsiteY87" fmla="*/ 5216467 h 6858000"/>
              <a:gd name="connsiteX88" fmla="*/ 4978032 w 7467600"/>
              <a:gd name="connsiteY88" fmla="*/ 5183809 h 6858000"/>
              <a:gd name="connsiteX89" fmla="*/ 4463413 w 7467600"/>
              <a:gd name="connsiteY89" fmla="*/ 5615162 h 6858000"/>
              <a:gd name="connsiteX90" fmla="*/ 4358134 w 7467600"/>
              <a:gd name="connsiteY90" fmla="*/ 5742791 h 6858000"/>
              <a:gd name="connsiteX91" fmla="*/ 4376219 w 7467600"/>
              <a:gd name="connsiteY91" fmla="*/ 5729027 h 6858000"/>
              <a:gd name="connsiteX92" fmla="*/ 4582340 w 7467600"/>
              <a:gd name="connsiteY92" fmla="*/ 5561037 h 6858000"/>
              <a:gd name="connsiteX93" fmla="*/ 4694684 w 7467600"/>
              <a:gd name="connsiteY93" fmla="*/ 5447098 h 6858000"/>
              <a:gd name="connsiteX94" fmla="*/ 4754123 w 7467600"/>
              <a:gd name="connsiteY94" fmla="*/ 5384643 h 6858000"/>
              <a:gd name="connsiteX95" fmla="*/ 4978032 w 7467600"/>
              <a:gd name="connsiteY95" fmla="*/ 5183809 h 6858000"/>
              <a:gd name="connsiteX96" fmla="*/ 1903353 w 7467600"/>
              <a:gd name="connsiteY96" fmla="*/ 5044827 h 6858000"/>
              <a:gd name="connsiteX97" fmla="*/ 1936931 w 7467600"/>
              <a:gd name="connsiteY97" fmla="*/ 5093954 h 6858000"/>
              <a:gd name="connsiteX98" fmla="*/ 2195868 w 7467600"/>
              <a:gd name="connsiteY98" fmla="*/ 5396574 h 6858000"/>
              <a:gd name="connsiteX99" fmla="*/ 2088852 w 7467600"/>
              <a:gd name="connsiteY99" fmla="*/ 5166123 h 6858000"/>
              <a:gd name="connsiteX100" fmla="*/ 1958241 w 7467600"/>
              <a:gd name="connsiteY100" fmla="*/ 5067955 h 6858000"/>
              <a:gd name="connsiteX101" fmla="*/ 1903353 w 7467600"/>
              <a:gd name="connsiteY101" fmla="*/ 5044827 h 6858000"/>
              <a:gd name="connsiteX102" fmla="*/ 1979378 w 7467600"/>
              <a:gd name="connsiteY102" fmla="*/ 4769504 h 6858000"/>
              <a:gd name="connsiteX103" fmla="*/ 2882120 w 7467600"/>
              <a:gd name="connsiteY103" fmla="*/ 5064547 h 6858000"/>
              <a:gd name="connsiteX104" fmla="*/ 2793103 w 7467600"/>
              <a:gd name="connsiteY104" fmla="*/ 5039699 h 6858000"/>
              <a:gd name="connsiteX105" fmla="*/ 2770041 w 7467600"/>
              <a:gd name="connsiteY105" fmla="*/ 5033634 h 6858000"/>
              <a:gd name="connsiteX106" fmla="*/ 1979378 w 7467600"/>
              <a:gd name="connsiteY106" fmla="*/ 4769504 h 6858000"/>
              <a:gd name="connsiteX107" fmla="*/ 1927410 w 7467600"/>
              <a:gd name="connsiteY107" fmla="*/ 4716164 h 6858000"/>
              <a:gd name="connsiteX108" fmla="*/ 1959587 w 7467600"/>
              <a:gd name="connsiteY108" fmla="*/ 4728849 h 6858000"/>
              <a:gd name="connsiteX109" fmla="*/ 2777707 w 7467600"/>
              <a:gd name="connsiteY109" fmla="*/ 5003991 h 6858000"/>
              <a:gd name="connsiteX110" fmla="*/ 2800768 w 7467600"/>
              <a:gd name="connsiteY110" fmla="*/ 5010056 h 6858000"/>
              <a:gd name="connsiteX111" fmla="*/ 2879408 w 7467600"/>
              <a:gd name="connsiteY111" fmla="*/ 5031590 h 6858000"/>
              <a:gd name="connsiteX112" fmla="*/ 2862295 w 7467600"/>
              <a:gd name="connsiteY112" fmla="*/ 5022958 h 6858000"/>
              <a:gd name="connsiteX113" fmla="*/ 2813343 w 7467600"/>
              <a:gd name="connsiteY113" fmla="*/ 4998369 h 6858000"/>
              <a:gd name="connsiteX114" fmla="*/ 2646245 w 7467600"/>
              <a:gd name="connsiteY114" fmla="*/ 4930999 h 6858000"/>
              <a:gd name="connsiteX115" fmla="*/ 1999243 w 7467600"/>
              <a:gd name="connsiteY115" fmla="*/ 4730524 h 6858000"/>
              <a:gd name="connsiteX116" fmla="*/ 1979527 w 7467600"/>
              <a:gd name="connsiteY116" fmla="*/ 4726651 h 6858000"/>
              <a:gd name="connsiteX117" fmla="*/ 1927410 w 7467600"/>
              <a:gd name="connsiteY117" fmla="*/ 4716164 h 6858000"/>
              <a:gd name="connsiteX118" fmla="*/ 1997014 w 7467600"/>
              <a:gd name="connsiteY118" fmla="*/ 4698007 h 6858000"/>
              <a:gd name="connsiteX119" fmla="*/ 2005458 w 7467600"/>
              <a:gd name="connsiteY119" fmla="*/ 4699540 h 6858000"/>
              <a:gd name="connsiteX120" fmla="*/ 2657186 w 7467600"/>
              <a:gd name="connsiteY120" fmla="*/ 4901687 h 6858000"/>
              <a:gd name="connsiteX121" fmla="*/ 2826662 w 7467600"/>
              <a:gd name="connsiteY121" fmla="*/ 4970362 h 6858000"/>
              <a:gd name="connsiteX122" fmla="*/ 2876100 w 7467600"/>
              <a:gd name="connsiteY122" fmla="*/ 4995397 h 6858000"/>
              <a:gd name="connsiteX123" fmla="*/ 3042600 w 7467600"/>
              <a:gd name="connsiteY123" fmla="*/ 5059532 h 6858000"/>
              <a:gd name="connsiteX124" fmla="*/ 1997014 w 7467600"/>
              <a:gd name="connsiteY124" fmla="*/ 4698007 h 6858000"/>
              <a:gd name="connsiteX125" fmla="*/ 2305292 w 7467600"/>
              <a:gd name="connsiteY125" fmla="*/ 4219492 h 6858000"/>
              <a:gd name="connsiteX126" fmla="*/ 3360922 w 7467600"/>
              <a:gd name="connsiteY126" fmla="*/ 4529373 h 6858000"/>
              <a:gd name="connsiteX127" fmla="*/ 3492420 w 7467600"/>
              <a:gd name="connsiteY127" fmla="*/ 4510145 h 6858000"/>
              <a:gd name="connsiteX128" fmla="*/ 3364086 w 7467600"/>
              <a:gd name="connsiteY128" fmla="*/ 4480340 h 6858000"/>
              <a:gd name="connsiteX129" fmla="*/ 3225818 w 7467600"/>
              <a:gd name="connsiteY129" fmla="*/ 4411822 h 6858000"/>
              <a:gd name="connsiteX130" fmla="*/ 3129696 w 7467600"/>
              <a:gd name="connsiteY130" fmla="*/ 4360704 h 6858000"/>
              <a:gd name="connsiteX131" fmla="*/ 2814545 w 7467600"/>
              <a:gd name="connsiteY131" fmla="*/ 4282955 h 6858000"/>
              <a:gd name="connsiteX132" fmla="*/ 2305292 w 7467600"/>
              <a:gd name="connsiteY132" fmla="*/ 4219492 h 6858000"/>
              <a:gd name="connsiteX133" fmla="*/ 2626982 w 7467600"/>
              <a:gd name="connsiteY133" fmla="*/ 4206450 h 6858000"/>
              <a:gd name="connsiteX134" fmla="*/ 2490617 w 7467600"/>
              <a:gd name="connsiteY134" fmla="*/ 4206951 h 6858000"/>
              <a:gd name="connsiteX135" fmla="*/ 2819869 w 7467600"/>
              <a:gd name="connsiteY135" fmla="*/ 4252936 h 6858000"/>
              <a:gd name="connsiteX136" fmla="*/ 3143018 w 7467600"/>
              <a:gd name="connsiteY136" fmla="*/ 4332698 h 6858000"/>
              <a:gd name="connsiteX137" fmla="*/ 3241520 w 7467600"/>
              <a:gd name="connsiteY137" fmla="*/ 4385112 h 6858000"/>
              <a:gd name="connsiteX138" fmla="*/ 3374575 w 7467600"/>
              <a:gd name="connsiteY138" fmla="*/ 4451517 h 6858000"/>
              <a:gd name="connsiteX139" fmla="*/ 3505221 w 7467600"/>
              <a:gd name="connsiteY139" fmla="*/ 4480757 h 6858000"/>
              <a:gd name="connsiteX140" fmla="*/ 2626982 w 7467600"/>
              <a:gd name="connsiteY140" fmla="*/ 4206450 h 6858000"/>
              <a:gd name="connsiteX141" fmla="*/ 1310106 w 7467600"/>
              <a:gd name="connsiteY141" fmla="*/ 3943217 h 6858000"/>
              <a:gd name="connsiteX142" fmla="*/ 854994 w 7467600"/>
              <a:gd name="connsiteY142" fmla="*/ 4399136 h 6858000"/>
              <a:gd name="connsiteX143" fmla="*/ 742462 w 7467600"/>
              <a:gd name="connsiteY143" fmla="*/ 4594648 h 6858000"/>
              <a:gd name="connsiteX144" fmla="*/ 820602 w 7467600"/>
              <a:gd name="connsiteY144" fmla="*/ 4485915 h 6858000"/>
              <a:gd name="connsiteX145" fmla="*/ 878295 w 7467600"/>
              <a:gd name="connsiteY145" fmla="*/ 4403594 h 6858000"/>
              <a:gd name="connsiteX146" fmla="*/ 1240607 w 7467600"/>
              <a:gd name="connsiteY146" fmla="*/ 4010401 h 6858000"/>
              <a:gd name="connsiteX147" fmla="*/ 1310106 w 7467600"/>
              <a:gd name="connsiteY147" fmla="*/ 3943217 h 6858000"/>
              <a:gd name="connsiteX148" fmla="*/ 1423113 w 7467600"/>
              <a:gd name="connsiteY148" fmla="*/ 3874565 h 6858000"/>
              <a:gd name="connsiteX149" fmla="*/ 1260565 w 7467600"/>
              <a:gd name="connsiteY149" fmla="*/ 4031982 h 6858000"/>
              <a:gd name="connsiteX150" fmla="*/ 901900 w 7467600"/>
              <a:gd name="connsiteY150" fmla="*/ 4421236 h 6858000"/>
              <a:gd name="connsiteX151" fmla="*/ 845044 w 7467600"/>
              <a:gd name="connsiteY151" fmla="*/ 4502436 h 6858000"/>
              <a:gd name="connsiteX152" fmla="*/ 685926 w 7467600"/>
              <a:gd name="connsiteY152" fmla="*/ 4703069 h 6858000"/>
              <a:gd name="connsiteX153" fmla="*/ 684248 w 7467600"/>
              <a:gd name="connsiteY153" fmla="*/ 4706721 h 6858000"/>
              <a:gd name="connsiteX154" fmla="*/ 1423113 w 7467600"/>
              <a:gd name="connsiteY154" fmla="*/ 3874565 h 6858000"/>
              <a:gd name="connsiteX155" fmla="*/ 3316479 w 7467600"/>
              <a:gd name="connsiteY155" fmla="*/ 3872136 h 6858000"/>
              <a:gd name="connsiteX156" fmla="*/ 3546806 w 7467600"/>
              <a:gd name="connsiteY156" fmla="*/ 4356139 h 6858000"/>
              <a:gd name="connsiteX157" fmla="*/ 3364433 w 7467600"/>
              <a:gd name="connsiteY157" fmla="*/ 3953121 h 6858000"/>
              <a:gd name="connsiteX158" fmla="*/ 3316479 w 7467600"/>
              <a:gd name="connsiteY158" fmla="*/ 3872136 h 6858000"/>
              <a:gd name="connsiteX159" fmla="*/ 3291335 w 7467600"/>
              <a:gd name="connsiteY159" fmla="*/ 3767420 h 6858000"/>
              <a:gd name="connsiteX160" fmla="*/ 3390805 w 7467600"/>
              <a:gd name="connsiteY160" fmla="*/ 3937163 h 6858000"/>
              <a:gd name="connsiteX161" fmla="*/ 3579062 w 7467600"/>
              <a:gd name="connsiteY161" fmla="*/ 4359040 h 6858000"/>
              <a:gd name="connsiteX162" fmla="*/ 3467355 w 7467600"/>
              <a:gd name="connsiteY162" fmla="*/ 3988130 h 6858000"/>
              <a:gd name="connsiteX163" fmla="*/ 3310753 w 7467600"/>
              <a:gd name="connsiteY163" fmla="*/ 3787140 h 6858000"/>
              <a:gd name="connsiteX164" fmla="*/ 3291335 w 7467600"/>
              <a:gd name="connsiteY164" fmla="*/ 3767420 h 6858000"/>
              <a:gd name="connsiteX165" fmla="*/ 1635889 w 7467600"/>
              <a:gd name="connsiteY165" fmla="*/ 3709494 h 6858000"/>
              <a:gd name="connsiteX166" fmla="*/ 1634800 w 7467600"/>
              <a:gd name="connsiteY166" fmla="*/ 3731111 h 6858000"/>
              <a:gd name="connsiteX167" fmla="*/ 1635889 w 7467600"/>
              <a:gd name="connsiteY167" fmla="*/ 3709494 h 6858000"/>
              <a:gd name="connsiteX168" fmla="*/ 1510397 w 7467600"/>
              <a:gd name="connsiteY168" fmla="*/ 3684705 h 6858000"/>
              <a:gd name="connsiteX169" fmla="*/ 1146550 w 7467600"/>
              <a:gd name="connsiteY169" fmla="*/ 3802012 h 6858000"/>
              <a:gd name="connsiteX170" fmla="*/ 698834 w 7467600"/>
              <a:gd name="connsiteY170" fmla="*/ 3952272 h 6858000"/>
              <a:gd name="connsiteX171" fmla="*/ 34256 w 7467600"/>
              <a:gd name="connsiteY171" fmla="*/ 4347603 h 6858000"/>
              <a:gd name="connsiteX172" fmla="*/ 527241 w 7467600"/>
              <a:gd name="connsiteY172" fmla="*/ 4065078 h 6858000"/>
              <a:gd name="connsiteX173" fmla="*/ 1510397 w 7467600"/>
              <a:gd name="connsiteY173" fmla="*/ 3684705 h 6858000"/>
              <a:gd name="connsiteX174" fmla="*/ 1313114 w 7467600"/>
              <a:gd name="connsiteY174" fmla="*/ 3655216 h 6858000"/>
              <a:gd name="connsiteX175" fmla="*/ 1109304 w 7467600"/>
              <a:gd name="connsiteY175" fmla="*/ 3669030 h 6858000"/>
              <a:gd name="connsiteX176" fmla="*/ 8129 w 7467600"/>
              <a:gd name="connsiteY176" fmla="*/ 4330519 h 6858000"/>
              <a:gd name="connsiteX177" fmla="*/ 687572 w 7467600"/>
              <a:gd name="connsiteY177" fmla="*/ 3925629 h 6858000"/>
              <a:gd name="connsiteX178" fmla="*/ 1138365 w 7467600"/>
              <a:gd name="connsiteY178" fmla="*/ 3774515 h 6858000"/>
              <a:gd name="connsiteX179" fmla="*/ 1505579 w 7467600"/>
              <a:gd name="connsiteY179" fmla="*/ 3655526 h 6858000"/>
              <a:gd name="connsiteX180" fmla="*/ 1313114 w 7467600"/>
              <a:gd name="connsiteY180" fmla="*/ 3655216 h 6858000"/>
              <a:gd name="connsiteX181" fmla="*/ 3655073 w 7467600"/>
              <a:gd name="connsiteY181" fmla="*/ 3650884 h 6858000"/>
              <a:gd name="connsiteX182" fmla="*/ 3989938 w 7467600"/>
              <a:gd name="connsiteY182" fmla="*/ 3991685 h 6858000"/>
              <a:gd name="connsiteX183" fmla="*/ 4393907 w 7467600"/>
              <a:gd name="connsiteY183" fmla="*/ 4261258 h 6858000"/>
              <a:gd name="connsiteX184" fmla="*/ 4648051 w 7467600"/>
              <a:gd name="connsiteY184" fmla="*/ 4374051 h 6858000"/>
              <a:gd name="connsiteX185" fmla="*/ 4383389 w 7467600"/>
              <a:gd name="connsiteY185" fmla="*/ 4184369 h 6858000"/>
              <a:gd name="connsiteX186" fmla="*/ 4165508 w 7467600"/>
              <a:gd name="connsiteY186" fmla="*/ 4035196 h 6858000"/>
              <a:gd name="connsiteX187" fmla="*/ 4068162 w 7467600"/>
              <a:gd name="connsiteY187" fmla="*/ 3953394 h 6858000"/>
              <a:gd name="connsiteX188" fmla="*/ 3981416 w 7467600"/>
              <a:gd name="connsiteY188" fmla="*/ 3880482 h 6858000"/>
              <a:gd name="connsiteX189" fmla="*/ 3800147 w 7467600"/>
              <a:gd name="connsiteY189" fmla="*/ 3749872 h 6858000"/>
              <a:gd name="connsiteX190" fmla="*/ 3655073 w 7467600"/>
              <a:gd name="connsiteY190" fmla="*/ 3650884 h 6858000"/>
              <a:gd name="connsiteX191" fmla="*/ 3670252 w 7467600"/>
              <a:gd name="connsiteY191" fmla="*/ 3622798 h 6858000"/>
              <a:gd name="connsiteX192" fmla="*/ 3817258 w 7467600"/>
              <a:gd name="connsiteY192" fmla="*/ 3723577 h 6858000"/>
              <a:gd name="connsiteX193" fmla="*/ 4000461 w 7467600"/>
              <a:gd name="connsiteY193" fmla="*/ 3855966 h 6858000"/>
              <a:gd name="connsiteX194" fmla="*/ 4088180 w 7467600"/>
              <a:gd name="connsiteY194" fmla="*/ 3929774 h 6858000"/>
              <a:gd name="connsiteX195" fmla="*/ 4184555 w 7467600"/>
              <a:gd name="connsiteY195" fmla="*/ 4010683 h 6858000"/>
              <a:gd name="connsiteX196" fmla="*/ 4399563 w 7467600"/>
              <a:gd name="connsiteY196" fmla="*/ 4158106 h 6858000"/>
              <a:gd name="connsiteX197" fmla="*/ 4684469 w 7467600"/>
              <a:gd name="connsiteY197" fmla="*/ 4364680 h 6858000"/>
              <a:gd name="connsiteX198" fmla="*/ 4690271 w 7467600"/>
              <a:gd name="connsiteY198" fmla="*/ 4370034 h 6858000"/>
              <a:gd name="connsiteX199" fmla="*/ 4136093 w 7467600"/>
              <a:gd name="connsiteY199" fmla="*/ 3858466 h 6858000"/>
              <a:gd name="connsiteX200" fmla="*/ 3670252 w 7467600"/>
              <a:gd name="connsiteY200" fmla="*/ 3622798 h 6858000"/>
              <a:gd name="connsiteX201" fmla="*/ 4440129 w 7467600"/>
              <a:gd name="connsiteY201" fmla="*/ 3448571 h 6858000"/>
              <a:gd name="connsiteX202" fmla="*/ 4856525 w 7467600"/>
              <a:gd name="connsiteY202" fmla="*/ 3915351 h 6858000"/>
              <a:gd name="connsiteX203" fmla="*/ 5059055 w 7467600"/>
              <a:gd name="connsiteY203" fmla="*/ 4108918 h 6858000"/>
              <a:gd name="connsiteX204" fmla="*/ 5290070 w 7467600"/>
              <a:gd name="connsiteY204" fmla="*/ 4263619 h 6858000"/>
              <a:gd name="connsiteX205" fmla="*/ 4834991 w 7467600"/>
              <a:gd name="connsiteY205" fmla="*/ 3830985 h 6858000"/>
              <a:gd name="connsiteX206" fmla="*/ 4440129 w 7467600"/>
              <a:gd name="connsiteY206" fmla="*/ 3448571 h 6858000"/>
              <a:gd name="connsiteX207" fmla="*/ 4441737 w 7467600"/>
              <a:gd name="connsiteY207" fmla="*/ 3399734 h 6858000"/>
              <a:gd name="connsiteX208" fmla="*/ 4431236 w 7467600"/>
              <a:gd name="connsiteY208" fmla="*/ 3400954 h 6858000"/>
              <a:gd name="connsiteX209" fmla="*/ 4557150 w 7467600"/>
              <a:gd name="connsiteY209" fmla="*/ 3510023 h 6858000"/>
              <a:gd name="connsiteX210" fmla="*/ 4856936 w 7467600"/>
              <a:gd name="connsiteY210" fmla="*/ 3809146 h 6858000"/>
              <a:gd name="connsiteX211" fmla="*/ 5111996 w 7467600"/>
              <a:gd name="connsiteY211" fmla="*/ 4065759 h 6858000"/>
              <a:gd name="connsiteX212" fmla="*/ 5388878 w 7467600"/>
              <a:gd name="connsiteY212" fmla="*/ 4300185 h 6858000"/>
              <a:gd name="connsiteX213" fmla="*/ 5425556 w 7467600"/>
              <a:gd name="connsiteY213" fmla="*/ 4308967 h 6858000"/>
              <a:gd name="connsiteX214" fmla="*/ 4943646 w 7467600"/>
              <a:gd name="connsiteY214" fmla="*/ 3822916 h 6858000"/>
              <a:gd name="connsiteX215" fmla="*/ 4594837 w 7467600"/>
              <a:gd name="connsiteY215" fmla="*/ 3532274 h 6858000"/>
              <a:gd name="connsiteX216" fmla="*/ 4441737 w 7467600"/>
              <a:gd name="connsiteY216" fmla="*/ 3399734 h 6858000"/>
              <a:gd name="connsiteX217" fmla="*/ 5425834 w 7467600"/>
              <a:gd name="connsiteY217" fmla="*/ 3162785 h 6858000"/>
              <a:gd name="connsiteX218" fmla="*/ 5401644 w 7467600"/>
              <a:gd name="connsiteY218" fmla="*/ 3617847 h 6858000"/>
              <a:gd name="connsiteX219" fmla="*/ 5467256 w 7467600"/>
              <a:gd name="connsiteY219" fmla="*/ 4175494 h 6858000"/>
              <a:gd name="connsiteX220" fmla="*/ 5448069 w 7467600"/>
              <a:gd name="connsiteY220" fmla="*/ 3567554 h 6858000"/>
              <a:gd name="connsiteX221" fmla="*/ 5425834 w 7467600"/>
              <a:gd name="connsiteY221" fmla="*/ 3162785 h 6858000"/>
              <a:gd name="connsiteX222" fmla="*/ 1318687 w 7467600"/>
              <a:gd name="connsiteY222" fmla="*/ 3113840 h 6858000"/>
              <a:gd name="connsiteX223" fmla="*/ 1066793 w 7467600"/>
              <a:gd name="connsiteY223" fmla="*/ 3212171 h 6858000"/>
              <a:gd name="connsiteX224" fmla="*/ 993319 w 7467600"/>
              <a:gd name="connsiteY224" fmla="*/ 3247648 h 6858000"/>
              <a:gd name="connsiteX225" fmla="*/ 853081 w 7467600"/>
              <a:gd name="connsiteY225" fmla="*/ 3312410 h 6858000"/>
              <a:gd name="connsiteX226" fmla="*/ 805957 w 7467600"/>
              <a:gd name="connsiteY226" fmla="*/ 3330443 h 6858000"/>
              <a:gd name="connsiteX227" fmla="*/ 1318687 w 7467600"/>
              <a:gd name="connsiteY227" fmla="*/ 3113840 h 6858000"/>
              <a:gd name="connsiteX228" fmla="*/ 5453702 w 7467600"/>
              <a:gd name="connsiteY228" fmla="*/ 3090882 h 6858000"/>
              <a:gd name="connsiteX229" fmla="*/ 5480135 w 7467600"/>
              <a:gd name="connsiteY229" fmla="*/ 3565802 h 6858000"/>
              <a:gd name="connsiteX230" fmla="*/ 5499023 w 7467600"/>
              <a:gd name="connsiteY230" fmla="*/ 4166310 h 6858000"/>
              <a:gd name="connsiteX231" fmla="*/ 5547022 w 7467600"/>
              <a:gd name="connsiteY231" fmla="*/ 3607838 h 6858000"/>
              <a:gd name="connsiteX232" fmla="*/ 5515964 w 7467600"/>
              <a:gd name="connsiteY232" fmla="*/ 3378541 h 6858000"/>
              <a:gd name="connsiteX233" fmla="*/ 5453702 w 7467600"/>
              <a:gd name="connsiteY233" fmla="*/ 3090882 h 6858000"/>
              <a:gd name="connsiteX234" fmla="*/ 1238695 w 7467600"/>
              <a:gd name="connsiteY234" fmla="*/ 3076820 h 6858000"/>
              <a:gd name="connsiteX235" fmla="*/ 716371 w 7467600"/>
              <a:gd name="connsiteY235" fmla="*/ 3293249 h 6858000"/>
              <a:gd name="connsiteX236" fmla="*/ 579522 w 7467600"/>
              <a:gd name="connsiteY236" fmla="*/ 3371759 h 6858000"/>
              <a:gd name="connsiteX237" fmla="*/ 600288 w 7467600"/>
              <a:gd name="connsiteY237" fmla="*/ 3365555 h 6858000"/>
              <a:gd name="connsiteX238" fmla="*/ 840692 w 7467600"/>
              <a:gd name="connsiteY238" fmla="*/ 3284921 h 6858000"/>
              <a:gd name="connsiteX239" fmla="*/ 979248 w 7467600"/>
              <a:gd name="connsiteY239" fmla="*/ 3221003 h 6858000"/>
              <a:gd name="connsiteX240" fmla="*/ 1053282 w 7467600"/>
              <a:gd name="connsiteY240" fmla="*/ 3185247 h 6858000"/>
              <a:gd name="connsiteX241" fmla="*/ 1320603 w 7467600"/>
              <a:gd name="connsiteY241" fmla="*/ 3081281 h 6858000"/>
              <a:gd name="connsiteX242" fmla="*/ 1238695 w 7467600"/>
              <a:gd name="connsiteY242" fmla="*/ 3076820 h 6858000"/>
              <a:gd name="connsiteX243" fmla="*/ 5425627 w 7467600"/>
              <a:gd name="connsiteY243" fmla="*/ 2954192 h 6858000"/>
              <a:gd name="connsiteX244" fmla="*/ 5470770 w 7467600"/>
              <a:gd name="connsiteY244" fmla="*/ 3005435 h 6858000"/>
              <a:gd name="connsiteX245" fmla="*/ 5519779 w 7467600"/>
              <a:gd name="connsiteY245" fmla="*/ 4359223 h 6858000"/>
              <a:gd name="connsiteX246" fmla="*/ 5520293 w 7467600"/>
              <a:gd name="connsiteY246" fmla="*/ 4360602 h 6858000"/>
              <a:gd name="connsiteX247" fmla="*/ 5767221 w 7467600"/>
              <a:gd name="connsiteY247" fmla="*/ 4665564 h 6858000"/>
              <a:gd name="connsiteX248" fmla="*/ 6937169 w 7467600"/>
              <a:gd name="connsiteY248" fmla="*/ 4815941 h 6858000"/>
              <a:gd name="connsiteX249" fmla="*/ 6953922 w 7467600"/>
              <a:gd name="connsiteY249" fmla="*/ 4890068 h 6858000"/>
              <a:gd name="connsiteX250" fmla="*/ 6071359 w 7467600"/>
              <a:gd name="connsiteY250" fmla="*/ 4770770 h 6858000"/>
              <a:gd name="connsiteX251" fmla="*/ 6038839 w 7467600"/>
              <a:gd name="connsiteY251" fmla="*/ 4764474 h 6858000"/>
              <a:gd name="connsiteX252" fmla="*/ 6038706 w 7467600"/>
              <a:gd name="connsiteY252" fmla="*/ 4763847 h 6858000"/>
              <a:gd name="connsiteX253" fmla="*/ 6037784 w 7467600"/>
              <a:gd name="connsiteY253" fmla="*/ 4764270 h 6858000"/>
              <a:gd name="connsiteX254" fmla="*/ 6038839 w 7467600"/>
              <a:gd name="connsiteY254" fmla="*/ 4764474 h 6858000"/>
              <a:gd name="connsiteX255" fmla="*/ 6040338 w 7467600"/>
              <a:gd name="connsiteY255" fmla="*/ 4771418 h 6858000"/>
              <a:gd name="connsiteX256" fmla="*/ 6024488 w 7467600"/>
              <a:gd name="connsiteY256" fmla="*/ 4809903 h 6858000"/>
              <a:gd name="connsiteX257" fmla="*/ 5599771 w 7467600"/>
              <a:gd name="connsiteY257" fmla="*/ 5509652 h 6858000"/>
              <a:gd name="connsiteX258" fmla="*/ 5548843 w 7467600"/>
              <a:gd name="connsiteY258" fmla="*/ 5563845 h 6858000"/>
              <a:gd name="connsiteX259" fmla="*/ 5940952 w 7467600"/>
              <a:gd name="connsiteY259" fmla="*/ 6250028 h 6858000"/>
              <a:gd name="connsiteX260" fmla="*/ 6043441 w 7467600"/>
              <a:gd name="connsiteY260" fmla="*/ 6665847 h 6858000"/>
              <a:gd name="connsiteX261" fmla="*/ 6093432 w 7467600"/>
              <a:gd name="connsiteY261" fmla="*/ 6858000 h 6858000"/>
              <a:gd name="connsiteX262" fmla="*/ 6034344 w 7467600"/>
              <a:gd name="connsiteY262" fmla="*/ 6858000 h 6858000"/>
              <a:gd name="connsiteX263" fmla="*/ 6026679 w 7467600"/>
              <a:gd name="connsiteY263" fmla="*/ 6836959 h 6858000"/>
              <a:gd name="connsiteX264" fmla="*/ 5800441 w 7467600"/>
              <a:gd name="connsiteY264" fmla="*/ 6335286 h 6858000"/>
              <a:gd name="connsiteX265" fmla="*/ 5526562 w 7467600"/>
              <a:gd name="connsiteY265" fmla="*/ 5705388 h 6858000"/>
              <a:gd name="connsiteX266" fmla="*/ 5519640 w 7467600"/>
              <a:gd name="connsiteY266" fmla="*/ 5683774 h 6858000"/>
              <a:gd name="connsiteX267" fmla="*/ 5844559 w 7467600"/>
              <a:gd name="connsiteY267" fmla="*/ 6553349 h 6858000"/>
              <a:gd name="connsiteX268" fmla="*/ 5975994 w 7467600"/>
              <a:gd name="connsiteY268" fmla="*/ 6858000 h 6858000"/>
              <a:gd name="connsiteX269" fmla="*/ 5898547 w 7467600"/>
              <a:gd name="connsiteY269" fmla="*/ 6858000 h 6858000"/>
              <a:gd name="connsiteX270" fmla="*/ 5682041 w 7467600"/>
              <a:gd name="connsiteY270" fmla="*/ 6355860 h 6858000"/>
              <a:gd name="connsiteX271" fmla="*/ 5461758 w 7467600"/>
              <a:gd name="connsiteY271" fmla="*/ 5820220 h 6858000"/>
              <a:gd name="connsiteX272" fmla="*/ 5237282 w 7467600"/>
              <a:gd name="connsiteY272" fmla="*/ 6579086 h 6858000"/>
              <a:gd name="connsiteX273" fmla="*/ 5115009 w 7467600"/>
              <a:gd name="connsiteY273" fmla="*/ 6858000 h 6858000"/>
              <a:gd name="connsiteX274" fmla="*/ 5028074 w 7467600"/>
              <a:gd name="connsiteY274" fmla="*/ 6858000 h 6858000"/>
              <a:gd name="connsiteX275" fmla="*/ 5079508 w 7467600"/>
              <a:gd name="connsiteY275" fmla="*/ 6749074 h 6858000"/>
              <a:gd name="connsiteX276" fmla="*/ 5371846 w 7467600"/>
              <a:gd name="connsiteY276" fmla="*/ 5924413 h 6858000"/>
              <a:gd name="connsiteX277" fmla="*/ 5270512 w 7467600"/>
              <a:gd name="connsiteY277" fmla="*/ 6138975 h 6858000"/>
              <a:gd name="connsiteX278" fmla="*/ 5062409 w 7467600"/>
              <a:gd name="connsiteY278" fmla="*/ 6653544 h 6858000"/>
              <a:gd name="connsiteX279" fmla="*/ 5036628 w 7467600"/>
              <a:gd name="connsiteY279" fmla="*/ 6754247 h 6858000"/>
              <a:gd name="connsiteX280" fmla="*/ 5009112 w 7467600"/>
              <a:gd name="connsiteY280" fmla="*/ 6858000 h 6858000"/>
              <a:gd name="connsiteX281" fmla="*/ 4976679 w 7467600"/>
              <a:gd name="connsiteY281" fmla="*/ 6858000 h 6858000"/>
              <a:gd name="connsiteX282" fmla="*/ 5006537 w 7467600"/>
              <a:gd name="connsiteY282" fmla="*/ 6747068 h 6858000"/>
              <a:gd name="connsiteX283" fmla="*/ 5032723 w 7467600"/>
              <a:gd name="connsiteY283" fmla="*/ 6644957 h 6858000"/>
              <a:gd name="connsiteX284" fmla="*/ 5242949 w 7467600"/>
              <a:gd name="connsiteY284" fmla="*/ 6125175 h 6858000"/>
              <a:gd name="connsiteX285" fmla="*/ 5286321 w 7467600"/>
              <a:gd name="connsiteY285" fmla="*/ 6033555 h 6858000"/>
              <a:gd name="connsiteX286" fmla="*/ 5008210 w 7467600"/>
              <a:gd name="connsiteY286" fmla="*/ 6649194 h 6858000"/>
              <a:gd name="connsiteX287" fmla="*/ 4986321 w 7467600"/>
              <a:gd name="connsiteY287" fmla="*/ 6765687 h 6858000"/>
              <a:gd name="connsiteX288" fmla="*/ 4973474 w 7467600"/>
              <a:gd name="connsiteY288" fmla="*/ 6858000 h 6858000"/>
              <a:gd name="connsiteX289" fmla="*/ 4907178 w 7467600"/>
              <a:gd name="connsiteY289" fmla="*/ 6858000 h 6858000"/>
              <a:gd name="connsiteX290" fmla="*/ 4910810 w 7467600"/>
              <a:gd name="connsiteY290" fmla="*/ 6829660 h 6858000"/>
              <a:gd name="connsiteX291" fmla="*/ 4987461 w 7467600"/>
              <a:gd name="connsiteY291" fmla="*/ 6432994 h 6858000"/>
              <a:gd name="connsiteX292" fmla="*/ 5179262 w 7467600"/>
              <a:gd name="connsiteY292" fmla="*/ 6035044 h 6858000"/>
              <a:gd name="connsiteX293" fmla="*/ 4689678 w 7467600"/>
              <a:gd name="connsiteY293" fmla="*/ 6440241 h 6858000"/>
              <a:gd name="connsiteX294" fmla="*/ 4477543 w 7467600"/>
              <a:gd name="connsiteY294" fmla="*/ 6674836 h 6858000"/>
              <a:gd name="connsiteX295" fmla="*/ 4329957 w 7467600"/>
              <a:gd name="connsiteY295" fmla="*/ 6858000 h 6858000"/>
              <a:gd name="connsiteX296" fmla="*/ 4218595 w 7467600"/>
              <a:gd name="connsiteY296" fmla="*/ 6858000 h 6858000"/>
              <a:gd name="connsiteX297" fmla="*/ 4368888 w 7467600"/>
              <a:gd name="connsiteY297" fmla="*/ 6668412 h 6858000"/>
              <a:gd name="connsiteX298" fmla="*/ 4563091 w 7467600"/>
              <a:gd name="connsiteY298" fmla="*/ 6442508 h 6858000"/>
              <a:gd name="connsiteX299" fmla="*/ 5387324 w 7467600"/>
              <a:gd name="connsiteY299" fmla="*/ 5705830 h 6858000"/>
              <a:gd name="connsiteX300" fmla="*/ 5073620 w 7467600"/>
              <a:gd name="connsiteY300" fmla="*/ 5955437 h 6858000"/>
              <a:gd name="connsiteX301" fmla="*/ 4689789 w 7467600"/>
              <a:gd name="connsiteY301" fmla="*/ 6268382 h 6858000"/>
              <a:gd name="connsiteX302" fmla="*/ 4418722 w 7467600"/>
              <a:gd name="connsiteY302" fmla="*/ 6570886 h 6858000"/>
              <a:gd name="connsiteX303" fmla="*/ 4214944 w 7467600"/>
              <a:gd name="connsiteY303" fmla="*/ 6858000 h 6858000"/>
              <a:gd name="connsiteX304" fmla="*/ 4177898 w 7467600"/>
              <a:gd name="connsiteY304" fmla="*/ 6858000 h 6858000"/>
              <a:gd name="connsiteX305" fmla="*/ 4391597 w 7467600"/>
              <a:gd name="connsiteY305" fmla="*/ 6556370 h 6858000"/>
              <a:gd name="connsiteX306" fmla="*/ 4668889 w 7467600"/>
              <a:gd name="connsiteY306" fmla="*/ 6246399 h 6858000"/>
              <a:gd name="connsiteX307" fmla="*/ 5055427 w 7467600"/>
              <a:gd name="connsiteY307" fmla="*/ 5931476 h 6858000"/>
              <a:gd name="connsiteX308" fmla="*/ 5371814 w 7467600"/>
              <a:gd name="connsiteY308" fmla="*/ 5678975 h 6858000"/>
              <a:gd name="connsiteX309" fmla="*/ 4987918 w 7467600"/>
              <a:gd name="connsiteY309" fmla="*/ 5838701 h 6858000"/>
              <a:gd name="connsiteX310" fmla="*/ 4317146 w 7467600"/>
              <a:gd name="connsiteY310" fmla="*/ 6587716 h 6858000"/>
              <a:gd name="connsiteX311" fmla="*/ 4171627 w 7467600"/>
              <a:gd name="connsiteY311" fmla="*/ 6858000 h 6858000"/>
              <a:gd name="connsiteX312" fmla="*/ 4081585 w 7467600"/>
              <a:gd name="connsiteY312" fmla="*/ 6858000 h 6858000"/>
              <a:gd name="connsiteX313" fmla="*/ 4238603 w 7467600"/>
              <a:gd name="connsiteY313" fmla="*/ 6559341 h 6858000"/>
              <a:gd name="connsiteX314" fmla="*/ 4778333 w 7467600"/>
              <a:gd name="connsiteY314" fmla="*/ 5873626 h 6858000"/>
              <a:gd name="connsiteX315" fmla="*/ 5414185 w 7467600"/>
              <a:gd name="connsiteY315" fmla="*/ 5573882 h 6858000"/>
              <a:gd name="connsiteX316" fmla="*/ 5959648 w 7467600"/>
              <a:gd name="connsiteY316" fmla="*/ 4760797 h 6858000"/>
              <a:gd name="connsiteX317" fmla="*/ 5355019 w 7467600"/>
              <a:gd name="connsiteY317" fmla="*/ 4734672 h 6858000"/>
              <a:gd name="connsiteX318" fmla="*/ 5083565 w 7467600"/>
              <a:gd name="connsiteY318" fmla="*/ 5179121 h 6858000"/>
              <a:gd name="connsiteX319" fmla="*/ 4713577 w 7467600"/>
              <a:gd name="connsiteY319" fmla="*/ 5616803 h 6858000"/>
              <a:gd name="connsiteX320" fmla="*/ 3989559 w 7467600"/>
              <a:gd name="connsiteY320" fmla="*/ 6145945 h 6858000"/>
              <a:gd name="connsiteX321" fmla="*/ 3939824 w 7467600"/>
              <a:gd name="connsiteY321" fmla="*/ 6066900 h 6858000"/>
              <a:gd name="connsiteX322" fmla="*/ 4584537 w 7467600"/>
              <a:gd name="connsiteY322" fmla="*/ 5324826 h 6858000"/>
              <a:gd name="connsiteX323" fmla="*/ 5037105 w 7467600"/>
              <a:gd name="connsiteY323" fmla="*/ 5088765 h 6858000"/>
              <a:gd name="connsiteX324" fmla="*/ 5039930 w 7467600"/>
              <a:gd name="connsiteY324" fmla="*/ 5089585 h 6858000"/>
              <a:gd name="connsiteX325" fmla="*/ 5263764 w 7467600"/>
              <a:gd name="connsiteY325" fmla="*/ 4735525 h 6858000"/>
              <a:gd name="connsiteX326" fmla="*/ 4086300 w 7467600"/>
              <a:gd name="connsiteY326" fmla="*/ 4884599 h 6858000"/>
              <a:gd name="connsiteX327" fmla="*/ 4085485 w 7467600"/>
              <a:gd name="connsiteY327" fmla="*/ 4899070 h 6858000"/>
              <a:gd name="connsiteX328" fmla="*/ 3871915 w 7467600"/>
              <a:gd name="connsiteY328" fmla="*/ 5253645 h 6858000"/>
              <a:gd name="connsiteX329" fmla="*/ 3799374 w 7467600"/>
              <a:gd name="connsiteY329" fmla="*/ 5466127 h 6858000"/>
              <a:gd name="connsiteX330" fmla="*/ 3498850 w 7467600"/>
              <a:gd name="connsiteY330" fmla="*/ 6661888 h 6858000"/>
              <a:gd name="connsiteX331" fmla="*/ 3399216 w 7467600"/>
              <a:gd name="connsiteY331" fmla="*/ 6858000 h 6858000"/>
              <a:gd name="connsiteX332" fmla="*/ 3303688 w 7467600"/>
              <a:gd name="connsiteY332" fmla="*/ 6858000 h 6858000"/>
              <a:gd name="connsiteX333" fmla="*/ 3391774 w 7467600"/>
              <a:gd name="connsiteY333" fmla="*/ 6697181 h 6858000"/>
              <a:gd name="connsiteX334" fmla="*/ 3735540 w 7467600"/>
              <a:gd name="connsiteY334" fmla="*/ 5546923 h 6858000"/>
              <a:gd name="connsiteX335" fmla="*/ 3729438 w 7467600"/>
              <a:gd name="connsiteY335" fmla="*/ 5569058 h 6858000"/>
              <a:gd name="connsiteX336" fmla="*/ 3707782 w 7467600"/>
              <a:gd name="connsiteY336" fmla="*/ 5644908 h 6858000"/>
              <a:gd name="connsiteX337" fmla="*/ 3583827 w 7467600"/>
              <a:gd name="connsiteY337" fmla="*/ 6039215 h 6858000"/>
              <a:gd name="connsiteX338" fmla="*/ 3547861 w 7467600"/>
              <a:gd name="connsiteY338" fmla="*/ 6129609 h 6858000"/>
              <a:gd name="connsiteX339" fmla="*/ 3490905 w 7467600"/>
              <a:gd name="connsiteY339" fmla="*/ 6277660 h 6858000"/>
              <a:gd name="connsiteX340" fmla="*/ 3455859 w 7467600"/>
              <a:gd name="connsiteY340" fmla="*/ 6391301 h 6858000"/>
              <a:gd name="connsiteX341" fmla="*/ 3429112 w 7467600"/>
              <a:gd name="connsiteY341" fmla="*/ 6479469 h 6858000"/>
              <a:gd name="connsiteX342" fmla="*/ 3304862 w 7467600"/>
              <a:gd name="connsiteY342" fmla="*/ 6796476 h 6858000"/>
              <a:gd name="connsiteX343" fmla="*/ 3276071 w 7467600"/>
              <a:gd name="connsiteY343" fmla="*/ 6858000 h 6858000"/>
              <a:gd name="connsiteX344" fmla="*/ 3240805 w 7467600"/>
              <a:gd name="connsiteY344" fmla="*/ 6858000 h 6858000"/>
              <a:gd name="connsiteX345" fmla="*/ 3275917 w 7467600"/>
              <a:gd name="connsiteY345" fmla="*/ 6783192 h 6858000"/>
              <a:gd name="connsiteX346" fmla="*/ 3399358 w 7467600"/>
              <a:gd name="connsiteY346" fmla="*/ 6469011 h 6858000"/>
              <a:gd name="connsiteX347" fmla="*/ 3425650 w 7467600"/>
              <a:gd name="connsiteY347" fmla="*/ 6381333 h 6858000"/>
              <a:gd name="connsiteX348" fmla="*/ 3460661 w 7467600"/>
              <a:gd name="connsiteY348" fmla="*/ 6266763 h 6858000"/>
              <a:gd name="connsiteX349" fmla="*/ 3518021 w 7467600"/>
              <a:gd name="connsiteY349" fmla="*/ 6117298 h 6858000"/>
              <a:gd name="connsiteX350" fmla="*/ 3554035 w 7467600"/>
              <a:gd name="connsiteY350" fmla="*/ 6027832 h 6858000"/>
              <a:gd name="connsiteX351" fmla="*/ 3677174 w 7467600"/>
              <a:gd name="connsiteY351" fmla="*/ 5636351 h 6858000"/>
              <a:gd name="connsiteX352" fmla="*/ 3698819 w 7467600"/>
              <a:gd name="connsiteY352" fmla="*/ 5560503 h 6858000"/>
              <a:gd name="connsiteX353" fmla="*/ 3702094 w 7467600"/>
              <a:gd name="connsiteY353" fmla="*/ 5549194 h 6858000"/>
              <a:gd name="connsiteX354" fmla="*/ 3398355 w 7467600"/>
              <a:gd name="connsiteY354" fmla="*/ 6094603 h 6858000"/>
              <a:gd name="connsiteX355" fmla="*/ 3193941 w 7467600"/>
              <a:gd name="connsiteY355" fmla="*/ 6798775 h 6858000"/>
              <a:gd name="connsiteX356" fmla="*/ 3184140 w 7467600"/>
              <a:gd name="connsiteY356" fmla="*/ 6858000 h 6858000"/>
              <a:gd name="connsiteX357" fmla="*/ 3099978 w 7467600"/>
              <a:gd name="connsiteY357" fmla="*/ 6858000 h 6858000"/>
              <a:gd name="connsiteX358" fmla="*/ 3101556 w 7467600"/>
              <a:gd name="connsiteY358" fmla="*/ 6843337 h 6858000"/>
              <a:gd name="connsiteX359" fmla="*/ 3370162 w 7467600"/>
              <a:gd name="connsiteY359" fmla="*/ 5785550 h 6858000"/>
              <a:gd name="connsiteX360" fmla="*/ 3746477 w 7467600"/>
              <a:gd name="connsiteY360" fmla="*/ 5377889 h 6858000"/>
              <a:gd name="connsiteX361" fmla="*/ 3863399 w 7467600"/>
              <a:gd name="connsiteY361" fmla="*/ 5087257 h 6858000"/>
              <a:gd name="connsiteX362" fmla="*/ 3968712 w 7467600"/>
              <a:gd name="connsiteY362" fmla="*/ 4913989 h 6858000"/>
              <a:gd name="connsiteX363" fmla="*/ 2792390 w 7467600"/>
              <a:gd name="connsiteY363" fmla="*/ 5382974 h 6858000"/>
              <a:gd name="connsiteX364" fmla="*/ 2714982 w 7467600"/>
              <a:gd name="connsiteY364" fmla="*/ 5427051 h 6858000"/>
              <a:gd name="connsiteX365" fmla="*/ 2813361 w 7467600"/>
              <a:gd name="connsiteY365" fmla="*/ 6023912 h 6858000"/>
              <a:gd name="connsiteX366" fmla="*/ 2688430 w 7467600"/>
              <a:gd name="connsiteY366" fmla="*/ 6801564 h 6858000"/>
              <a:gd name="connsiteX367" fmla="*/ 2629626 w 7467600"/>
              <a:gd name="connsiteY367" fmla="*/ 6763394 h 6858000"/>
              <a:gd name="connsiteX368" fmla="*/ 2565328 w 7467600"/>
              <a:gd name="connsiteY368" fmla="*/ 5516399 h 6858000"/>
              <a:gd name="connsiteX369" fmla="*/ 1922999 w 7467600"/>
              <a:gd name="connsiteY369" fmla="*/ 5980343 h 6858000"/>
              <a:gd name="connsiteX370" fmla="*/ 1950261 w 7467600"/>
              <a:gd name="connsiteY370" fmla="*/ 6405858 h 6858000"/>
              <a:gd name="connsiteX371" fmla="*/ 2365554 w 7467600"/>
              <a:gd name="connsiteY371" fmla="*/ 6759107 h 6858000"/>
              <a:gd name="connsiteX372" fmla="*/ 2424142 w 7467600"/>
              <a:gd name="connsiteY372" fmla="*/ 6858000 h 6858000"/>
              <a:gd name="connsiteX373" fmla="*/ 2395994 w 7467600"/>
              <a:gd name="connsiteY373" fmla="*/ 6858000 h 6858000"/>
              <a:gd name="connsiteX374" fmla="*/ 2392863 w 7467600"/>
              <a:gd name="connsiteY374" fmla="*/ 6852964 h 6858000"/>
              <a:gd name="connsiteX375" fmla="*/ 2017589 w 7467600"/>
              <a:gd name="connsiteY375" fmla="*/ 6493982 h 6858000"/>
              <a:gd name="connsiteX376" fmla="*/ 2147336 w 7467600"/>
              <a:gd name="connsiteY376" fmla="*/ 6594052 h 6858000"/>
              <a:gd name="connsiteX377" fmla="*/ 2207047 w 7467600"/>
              <a:gd name="connsiteY377" fmla="*/ 6654540 h 6858000"/>
              <a:gd name="connsiteX378" fmla="*/ 2299106 w 7467600"/>
              <a:gd name="connsiteY378" fmla="*/ 6778931 h 6858000"/>
              <a:gd name="connsiteX379" fmla="*/ 2314430 w 7467600"/>
              <a:gd name="connsiteY379" fmla="*/ 6801144 h 6858000"/>
              <a:gd name="connsiteX380" fmla="*/ 2352406 w 7467600"/>
              <a:gd name="connsiteY380" fmla="*/ 6858000 h 6858000"/>
              <a:gd name="connsiteX381" fmla="*/ 2314492 w 7467600"/>
              <a:gd name="connsiteY381" fmla="*/ 6858000 h 6858000"/>
              <a:gd name="connsiteX382" fmla="*/ 2288095 w 7467600"/>
              <a:gd name="connsiteY382" fmla="*/ 6818030 h 6858000"/>
              <a:gd name="connsiteX383" fmla="*/ 2272768 w 7467600"/>
              <a:gd name="connsiteY383" fmla="*/ 6795822 h 6858000"/>
              <a:gd name="connsiteX384" fmla="*/ 2182715 w 7467600"/>
              <a:gd name="connsiteY384" fmla="*/ 6675071 h 6858000"/>
              <a:gd name="connsiteX385" fmla="*/ 2032061 w 7467600"/>
              <a:gd name="connsiteY385" fmla="*/ 6541380 h 6858000"/>
              <a:gd name="connsiteX386" fmla="*/ 2257220 w 7467600"/>
              <a:gd name="connsiteY386" fmla="*/ 6826257 h 6858000"/>
              <a:gd name="connsiteX387" fmla="*/ 2281324 w 7467600"/>
              <a:gd name="connsiteY387" fmla="*/ 6858000 h 6858000"/>
              <a:gd name="connsiteX388" fmla="*/ 2242860 w 7467600"/>
              <a:gd name="connsiteY388" fmla="*/ 6858000 h 6858000"/>
              <a:gd name="connsiteX389" fmla="*/ 2232818 w 7467600"/>
              <a:gd name="connsiteY389" fmla="*/ 6844926 h 6858000"/>
              <a:gd name="connsiteX390" fmla="*/ 1990172 w 7467600"/>
              <a:gd name="connsiteY390" fmla="*/ 6542121 h 6858000"/>
              <a:gd name="connsiteX391" fmla="*/ 2124090 w 7467600"/>
              <a:gd name="connsiteY391" fmla="*/ 6761017 h 6858000"/>
              <a:gd name="connsiteX392" fmla="*/ 2200380 w 7467600"/>
              <a:gd name="connsiteY392" fmla="*/ 6858000 h 6858000"/>
              <a:gd name="connsiteX393" fmla="*/ 2147507 w 7467600"/>
              <a:gd name="connsiteY393" fmla="*/ 6858000 h 6858000"/>
              <a:gd name="connsiteX394" fmla="*/ 2070668 w 7467600"/>
              <a:gd name="connsiteY394" fmla="*/ 6761520 h 6858000"/>
              <a:gd name="connsiteX395" fmla="*/ 1975142 w 7467600"/>
              <a:gd name="connsiteY395" fmla="*/ 6585570 h 6858000"/>
              <a:gd name="connsiteX396" fmla="*/ 2050035 w 7467600"/>
              <a:gd name="connsiteY396" fmla="*/ 6813345 h 6858000"/>
              <a:gd name="connsiteX397" fmla="*/ 2063025 w 7467600"/>
              <a:gd name="connsiteY397" fmla="*/ 6858000 h 6858000"/>
              <a:gd name="connsiteX398" fmla="*/ 2021675 w 7467600"/>
              <a:gd name="connsiteY398" fmla="*/ 6858000 h 6858000"/>
              <a:gd name="connsiteX399" fmla="*/ 2019308 w 7467600"/>
              <a:gd name="connsiteY399" fmla="*/ 6847118 h 6858000"/>
              <a:gd name="connsiteX400" fmla="*/ 1938835 w 7467600"/>
              <a:gd name="connsiteY400" fmla="*/ 6551160 h 6858000"/>
              <a:gd name="connsiteX401" fmla="*/ 1953230 w 7467600"/>
              <a:gd name="connsiteY401" fmla="*/ 6759699 h 6858000"/>
              <a:gd name="connsiteX402" fmla="*/ 1956763 w 7467600"/>
              <a:gd name="connsiteY402" fmla="*/ 6778191 h 6858000"/>
              <a:gd name="connsiteX403" fmla="*/ 1967925 w 7467600"/>
              <a:gd name="connsiteY403" fmla="*/ 6858000 h 6858000"/>
              <a:gd name="connsiteX404" fmla="*/ 1936622 w 7467600"/>
              <a:gd name="connsiteY404" fmla="*/ 6858000 h 6858000"/>
              <a:gd name="connsiteX405" fmla="*/ 1926261 w 7467600"/>
              <a:gd name="connsiteY405" fmla="*/ 6784064 h 6858000"/>
              <a:gd name="connsiteX406" fmla="*/ 1922724 w 7467600"/>
              <a:gd name="connsiteY406" fmla="*/ 6765577 h 6858000"/>
              <a:gd name="connsiteX407" fmla="*/ 1904650 w 7467600"/>
              <a:gd name="connsiteY407" fmla="*/ 6639616 h 6858000"/>
              <a:gd name="connsiteX408" fmla="*/ 1885273 w 7467600"/>
              <a:gd name="connsiteY408" fmla="*/ 6858000 h 6858000"/>
              <a:gd name="connsiteX409" fmla="*/ 1854363 w 7467600"/>
              <a:gd name="connsiteY409" fmla="*/ 6858000 h 6858000"/>
              <a:gd name="connsiteX410" fmla="*/ 1880391 w 7467600"/>
              <a:gd name="connsiteY410" fmla="*/ 6603796 h 6858000"/>
              <a:gd name="connsiteX411" fmla="*/ 1818273 w 7467600"/>
              <a:gd name="connsiteY411" fmla="*/ 6715729 h 6858000"/>
              <a:gd name="connsiteX412" fmla="*/ 1794691 w 7467600"/>
              <a:gd name="connsiteY412" fmla="*/ 6843239 h 6858000"/>
              <a:gd name="connsiteX413" fmla="*/ 1794914 w 7467600"/>
              <a:gd name="connsiteY413" fmla="*/ 6858000 h 6858000"/>
              <a:gd name="connsiteX414" fmla="*/ 1746128 w 7467600"/>
              <a:gd name="connsiteY414" fmla="*/ 6858000 h 6858000"/>
              <a:gd name="connsiteX415" fmla="*/ 1753934 w 7467600"/>
              <a:gd name="connsiteY415" fmla="*/ 6724796 h 6858000"/>
              <a:gd name="connsiteX416" fmla="*/ 1792053 w 7467600"/>
              <a:gd name="connsiteY416" fmla="*/ 6572396 h 6858000"/>
              <a:gd name="connsiteX417" fmla="*/ 1862248 w 7467600"/>
              <a:gd name="connsiteY417" fmla="*/ 6266397 h 6858000"/>
              <a:gd name="connsiteX418" fmla="*/ 1862250 w 7467600"/>
              <a:gd name="connsiteY418" fmla="*/ 6033531 h 6858000"/>
              <a:gd name="connsiteX419" fmla="*/ 1211999 w 7467600"/>
              <a:gd name="connsiteY419" fmla="*/ 6683610 h 6858000"/>
              <a:gd name="connsiteX420" fmla="*/ 1213266 w 7467600"/>
              <a:gd name="connsiteY420" fmla="*/ 6691947 h 6858000"/>
              <a:gd name="connsiteX421" fmla="*/ 1203370 w 7467600"/>
              <a:gd name="connsiteY421" fmla="*/ 6850676 h 6858000"/>
              <a:gd name="connsiteX422" fmla="*/ 1203671 w 7467600"/>
              <a:gd name="connsiteY422" fmla="*/ 6858000 h 6858000"/>
              <a:gd name="connsiteX423" fmla="*/ 1143180 w 7467600"/>
              <a:gd name="connsiteY423" fmla="*/ 6858000 h 6858000"/>
              <a:gd name="connsiteX424" fmla="*/ 1142176 w 7467600"/>
              <a:gd name="connsiteY424" fmla="*/ 6766045 h 6858000"/>
              <a:gd name="connsiteX425" fmla="*/ 1067484 w 7467600"/>
              <a:gd name="connsiteY425" fmla="*/ 6858000 h 6858000"/>
              <a:gd name="connsiteX426" fmla="*/ 953928 w 7467600"/>
              <a:gd name="connsiteY426" fmla="*/ 6858000 h 6858000"/>
              <a:gd name="connsiteX427" fmla="*/ 959715 w 7467600"/>
              <a:gd name="connsiteY427" fmla="*/ 6850185 h 6858000"/>
              <a:gd name="connsiteX428" fmla="*/ 1483788 w 7467600"/>
              <a:gd name="connsiteY428" fmla="*/ 6259174 h 6858000"/>
              <a:gd name="connsiteX429" fmla="*/ 1100671 w 7467600"/>
              <a:gd name="connsiteY429" fmla="*/ 6252137 h 6858000"/>
              <a:gd name="connsiteX430" fmla="*/ 1090144 w 7467600"/>
              <a:gd name="connsiteY430" fmla="*/ 6256748 h 6858000"/>
              <a:gd name="connsiteX431" fmla="*/ 1095872 w 7467600"/>
              <a:gd name="connsiteY431" fmla="*/ 6271892 h 6858000"/>
              <a:gd name="connsiteX432" fmla="*/ 262785 w 7467600"/>
              <a:gd name="connsiteY432" fmla="*/ 6845450 h 6858000"/>
              <a:gd name="connsiteX433" fmla="*/ 209968 w 7467600"/>
              <a:gd name="connsiteY433" fmla="*/ 6770713 h 6858000"/>
              <a:gd name="connsiteX434" fmla="*/ 873460 w 7467600"/>
              <a:gd name="connsiteY434" fmla="*/ 6253768 h 6858000"/>
              <a:gd name="connsiteX435" fmla="*/ 192686 w 7467600"/>
              <a:gd name="connsiteY435" fmla="*/ 5849257 h 6858000"/>
              <a:gd name="connsiteX436" fmla="*/ 4696 w 7467600"/>
              <a:gd name="connsiteY436" fmla="*/ 5697668 h 6858000"/>
              <a:gd name="connsiteX437" fmla="*/ 0 w 7467600"/>
              <a:gd name="connsiteY437" fmla="*/ 5689984 h 6858000"/>
              <a:gd name="connsiteX438" fmla="*/ 0 w 7467600"/>
              <a:gd name="connsiteY438" fmla="*/ 5513472 h 6858000"/>
              <a:gd name="connsiteX439" fmla="*/ 174101 w 7467600"/>
              <a:gd name="connsiteY439" fmla="*/ 5620277 h 6858000"/>
              <a:gd name="connsiteX440" fmla="*/ 891800 w 7467600"/>
              <a:gd name="connsiteY440" fmla="*/ 6036935 h 6858000"/>
              <a:gd name="connsiteX441" fmla="*/ 1072219 w 7467600"/>
              <a:gd name="connsiteY441" fmla="*/ 6169443 h 6858000"/>
              <a:gd name="connsiteX442" fmla="*/ 1074117 w 7467600"/>
              <a:gd name="connsiteY442" fmla="*/ 6170301 h 6858000"/>
              <a:gd name="connsiteX443" fmla="*/ 1083114 w 7467600"/>
              <a:gd name="connsiteY443" fmla="*/ 6174131 h 6858000"/>
              <a:gd name="connsiteX444" fmla="*/ 1543010 w 7467600"/>
              <a:gd name="connsiteY444" fmla="*/ 6191140 h 6858000"/>
              <a:gd name="connsiteX445" fmla="*/ 1551080 w 7467600"/>
              <a:gd name="connsiteY445" fmla="*/ 6195006 h 6858000"/>
              <a:gd name="connsiteX446" fmla="*/ 2345443 w 7467600"/>
              <a:gd name="connsiteY446" fmla="*/ 5549882 h 6858000"/>
              <a:gd name="connsiteX447" fmla="*/ 1721499 w 7467600"/>
              <a:gd name="connsiteY447" fmla="*/ 5599969 h 6858000"/>
              <a:gd name="connsiteX448" fmla="*/ 767716 w 7467600"/>
              <a:gd name="connsiteY448" fmla="*/ 5472768 h 6858000"/>
              <a:gd name="connsiteX449" fmla="*/ 722147 w 7467600"/>
              <a:gd name="connsiteY449" fmla="*/ 5393091 h 6858000"/>
              <a:gd name="connsiteX450" fmla="*/ 1485552 w 7467600"/>
              <a:gd name="connsiteY450" fmla="*/ 5313202 h 6858000"/>
              <a:gd name="connsiteX451" fmla="*/ 2143004 w 7467600"/>
              <a:gd name="connsiteY451" fmla="*/ 5402420 h 6858000"/>
              <a:gd name="connsiteX452" fmla="*/ 1933391 w 7467600"/>
              <a:gd name="connsiteY452" fmla="*/ 5156971 h 6858000"/>
              <a:gd name="connsiteX453" fmla="*/ 1827118 w 7467600"/>
              <a:gd name="connsiteY453" fmla="*/ 4968410 h 6858000"/>
              <a:gd name="connsiteX454" fmla="*/ 1837349 w 7467600"/>
              <a:gd name="connsiteY454" fmla="*/ 4956357 h 6858000"/>
              <a:gd name="connsiteX455" fmla="*/ 2162835 w 7467600"/>
              <a:gd name="connsiteY455" fmla="*/ 5187853 h 6858000"/>
              <a:gd name="connsiteX456" fmla="*/ 2257167 w 7467600"/>
              <a:gd name="connsiteY456" fmla="*/ 5462123 h 6858000"/>
              <a:gd name="connsiteX457" fmla="*/ 2261598 w 7467600"/>
              <a:gd name="connsiteY457" fmla="*/ 5467998 h 6858000"/>
              <a:gd name="connsiteX458" fmla="*/ 2437177 w 7467600"/>
              <a:gd name="connsiteY458" fmla="*/ 5479608 h 6858000"/>
              <a:gd name="connsiteX459" fmla="*/ 2445247 w 7467600"/>
              <a:gd name="connsiteY459" fmla="*/ 5483476 h 6858000"/>
              <a:gd name="connsiteX460" fmla="*/ 2743626 w 7467600"/>
              <a:gd name="connsiteY460" fmla="*/ 5304819 h 6858000"/>
              <a:gd name="connsiteX461" fmla="*/ 3048102 w 7467600"/>
              <a:gd name="connsiteY461" fmla="*/ 5150595 h 6858000"/>
              <a:gd name="connsiteX462" fmla="*/ 1799414 w 7467600"/>
              <a:gd name="connsiteY462" fmla="*/ 4694732 h 6858000"/>
              <a:gd name="connsiteX463" fmla="*/ 1771735 w 7467600"/>
              <a:gd name="connsiteY463" fmla="*/ 4619929 h 6858000"/>
              <a:gd name="connsiteX464" fmla="*/ 3104273 w 7467600"/>
              <a:gd name="connsiteY464" fmla="*/ 5076159 h 6858000"/>
              <a:gd name="connsiteX465" fmla="*/ 3113245 w 7467600"/>
              <a:gd name="connsiteY465" fmla="*/ 5090705 h 6858000"/>
              <a:gd name="connsiteX466" fmla="*/ 3126294 w 7467600"/>
              <a:gd name="connsiteY466" fmla="*/ 5114400 h 6858000"/>
              <a:gd name="connsiteX467" fmla="*/ 3937433 w 7467600"/>
              <a:gd name="connsiteY467" fmla="*/ 4830473 h 6858000"/>
              <a:gd name="connsiteX468" fmla="*/ 3590475 w 7467600"/>
              <a:gd name="connsiteY468" fmla="*/ 4597974 h 6858000"/>
              <a:gd name="connsiteX469" fmla="*/ 3100264 w 7467600"/>
              <a:gd name="connsiteY469" fmla="*/ 4579845 h 6858000"/>
              <a:gd name="connsiteX470" fmla="*/ 2183576 w 7467600"/>
              <a:gd name="connsiteY470" fmla="*/ 4227150 h 6858000"/>
              <a:gd name="connsiteX471" fmla="*/ 2151029 w 7467600"/>
              <a:gd name="connsiteY471" fmla="*/ 4146947 h 6858000"/>
              <a:gd name="connsiteX472" fmla="*/ 3563434 w 7467600"/>
              <a:gd name="connsiteY472" fmla="*/ 4469115 h 6858000"/>
              <a:gd name="connsiteX473" fmla="*/ 3177952 w 7467600"/>
              <a:gd name="connsiteY473" fmla="*/ 3657386 h 6858000"/>
              <a:gd name="connsiteX474" fmla="*/ 3189263 w 7467600"/>
              <a:gd name="connsiteY474" fmla="*/ 3625726 h 6858000"/>
              <a:gd name="connsiteX475" fmla="*/ 3560912 w 7467600"/>
              <a:gd name="connsiteY475" fmla="*/ 4079863 h 6858000"/>
              <a:gd name="connsiteX476" fmla="*/ 3626636 w 7467600"/>
              <a:gd name="connsiteY476" fmla="*/ 4512230 h 6858000"/>
              <a:gd name="connsiteX477" fmla="*/ 3653088 w 7467600"/>
              <a:gd name="connsiteY477" fmla="*/ 4521417 h 6858000"/>
              <a:gd name="connsiteX478" fmla="*/ 3988128 w 7467600"/>
              <a:gd name="connsiteY478" fmla="*/ 4817267 h 6858000"/>
              <a:gd name="connsiteX479" fmla="*/ 4830582 w 7467600"/>
              <a:gd name="connsiteY479" fmla="*/ 4676000 h 6858000"/>
              <a:gd name="connsiteX480" fmla="*/ 4830100 w 7467600"/>
              <a:gd name="connsiteY480" fmla="*/ 4675554 h 6858000"/>
              <a:gd name="connsiteX481" fmla="*/ 4036318 w 7467600"/>
              <a:gd name="connsiteY481" fmla="*/ 4147013 h 6858000"/>
              <a:gd name="connsiteX482" fmla="*/ 3432098 w 7467600"/>
              <a:gd name="connsiteY482" fmla="*/ 3537312 h 6858000"/>
              <a:gd name="connsiteX483" fmla="*/ 3446761 w 7467600"/>
              <a:gd name="connsiteY483" fmla="*/ 3461278 h 6858000"/>
              <a:gd name="connsiteX484" fmla="*/ 4419733 w 7467600"/>
              <a:gd name="connsiteY484" fmla="*/ 3963555 h 6858000"/>
              <a:gd name="connsiteX485" fmla="*/ 4781371 w 7467600"/>
              <a:gd name="connsiteY485" fmla="*/ 4458604 h 6858000"/>
              <a:gd name="connsiteX486" fmla="*/ 4780440 w 7467600"/>
              <a:gd name="connsiteY486" fmla="*/ 4470290 h 6858000"/>
              <a:gd name="connsiteX487" fmla="*/ 4898954 w 7467600"/>
              <a:gd name="connsiteY487" fmla="*/ 4662092 h 6858000"/>
              <a:gd name="connsiteX488" fmla="*/ 4900699 w 7467600"/>
              <a:gd name="connsiteY488" fmla="*/ 4670867 h 6858000"/>
              <a:gd name="connsiteX489" fmla="*/ 5714511 w 7467600"/>
              <a:gd name="connsiteY489" fmla="*/ 4663483 h 6858000"/>
              <a:gd name="connsiteX490" fmla="*/ 5464793 w 7467600"/>
              <a:gd name="connsiteY490" fmla="*/ 4393556 h 6858000"/>
              <a:gd name="connsiteX491" fmla="*/ 5461897 w 7467600"/>
              <a:gd name="connsiteY491" fmla="*/ 4390879 h 6858000"/>
              <a:gd name="connsiteX492" fmla="*/ 4294126 w 7467600"/>
              <a:gd name="connsiteY492" fmla="*/ 3303048 h 6858000"/>
              <a:gd name="connsiteX493" fmla="*/ 4305321 w 7467600"/>
              <a:gd name="connsiteY493" fmla="*/ 3256953 h 6858000"/>
              <a:gd name="connsiteX494" fmla="*/ 4949299 w 7467600"/>
              <a:gd name="connsiteY494" fmla="*/ 3766336 h 6858000"/>
              <a:gd name="connsiteX495" fmla="*/ 5291452 w 7467600"/>
              <a:gd name="connsiteY495" fmla="*/ 4076801 h 6858000"/>
              <a:gd name="connsiteX496" fmla="*/ 5434998 w 7467600"/>
              <a:gd name="connsiteY496" fmla="*/ 4254100 h 6858000"/>
              <a:gd name="connsiteX497" fmla="*/ 5351015 w 7467600"/>
              <a:gd name="connsiteY497" fmla="*/ 3760989 h 6858000"/>
              <a:gd name="connsiteX498" fmla="*/ 5413780 w 7467600"/>
              <a:gd name="connsiteY498" fmla="*/ 2966265 h 6858000"/>
              <a:gd name="connsiteX499" fmla="*/ 5425627 w 7467600"/>
              <a:gd name="connsiteY499" fmla="*/ 2954192 h 6858000"/>
              <a:gd name="connsiteX500" fmla="*/ 6604735 w 7467600"/>
              <a:gd name="connsiteY500" fmla="*/ 2041381 h 6858000"/>
              <a:gd name="connsiteX501" fmla="*/ 7204487 w 7467600"/>
              <a:gd name="connsiteY501" fmla="*/ 2742112 h 6858000"/>
              <a:gd name="connsiteX502" fmla="*/ 7131592 w 7467600"/>
              <a:gd name="connsiteY502" fmla="*/ 2672096 h 6858000"/>
              <a:gd name="connsiteX503" fmla="*/ 6996344 w 7467600"/>
              <a:gd name="connsiteY503" fmla="*/ 2518310 h 6858000"/>
              <a:gd name="connsiteX504" fmla="*/ 6735495 w 7467600"/>
              <a:gd name="connsiteY504" fmla="*/ 2196890 h 6858000"/>
              <a:gd name="connsiteX505" fmla="*/ 6721901 w 7467600"/>
              <a:gd name="connsiteY505" fmla="*/ 2179274 h 6858000"/>
              <a:gd name="connsiteX506" fmla="*/ 6604735 w 7467600"/>
              <a:gd name="connsiteY506" fmla="*/ 2041381 h 6858000"/>
              <a:gd name="connsiteX507" fmla="*/ 6591670 w 7467600"/>
              <a:gd name="connsiteY507" fmla="*/ 1988277 h 6858000"/>
              <a:gd name="connsiteX508" fmla="*/ 6747349 w 7467600"/>
              <a:gd name="connsiteY508" fmla="*/ 2160069 h 6858000"/>
              <a:gd name="connsiteX509" fmla="*/ 6760943 w 7467600"/>
              <a:gd name="connsiteY509" fmla="*/ 2177686 h 6858000"/>
              <a:gd name="connsiteX510" fmla="*/ 7021065 w 7467600"/>
              <a:gd name="connsiteY510" fmla="*/ 2498102 h 6858000"/>
              <a:gd name="connsiteX511" fmla="*/ 7155223 w 7467600"/>
              <a:gd name="connsiteY511" fmla="*/ 2650386 h 6858000"/>
              <a:gd name="connsiteX512" fmla="*/ 7203167 w 7467600"/>
              <a:gd name="connsiteY512" fmla="*/ 2697288 h 6858000"/>
              <a:gd name="connsiteX513" fmla="*/ 6937703 w 7467600"/>
              <a:gd name="connsiteY513" fmla="*/ 2321981 h 6858000"/>
              <a:gd name="connsiteX514" fmla="*/ 6591670 w 7467600"/>
              <a:gd name="connsiteY514" fmla="*/ 1988277 h 6858000"/>
              <a:gd name="connsiteX515" fmla="*/ 5798671 w 7467600"/>
              <a:gd name="connsiteY515" fmla="*/ 1981601 h 6858000"/>
              <a:gd name="connsiteX516" fmla="*/ 5754709 w 7467600"/>
              <a:gd name="connsiteY516" fmla="*/ 2071454 h 6858000"/>
              <a:gd name="connsiteX517" fmla="*/ 5763044 w 7467600"/>
              <a:gd name="connsiteY517" fmla="*/ 2842206 h 6858000"/>
              <a:gd name="connsiteX518" fmla="*/ 5764974 w 7467600"/>
              <a:gd name="connsiteY518" fmla="*/ 2799609 h 6858000"/>
              <a:gd name="connsiteX519" fmla="*/ 5767665 w 7467600"/>
              <a:gd name="connsiteY519" fmla="*/ 2666409 h 6858000"/>
              <a:gd name="connsiteX520" fmla="*/ 5763055 w 7467600"/>
              <a:gd name="connsiteY520" fmla="*/ 2579705 h 6858000"/>
              <a:gd name="connsiteX521" fmla="*/ 5758079 w 7467600"/>
              <a:gd name="connsiteY521" fmla="*/ 2492508 h 6858000"/>
              <a:gd name="connsiteX522" fmla="*/ 5779325 w 7467600"/>
              <a:gd name="connsiteY522" fmla="*/ 2197069 h 6858000"/>
              <a:gd name="connsiteX523" fmla="*/ 5798671 w 7467600"/>
              <a:gd name="connsiteY523" fmla="*/ 1981601 h 6858000"/>
              <a:gd name="connsiteX524" fmla="*/ 5829202 w 7467600"/>
              <a:gd name="connsiteY524" fmla="*/ 1971679 h 6858000"/>
              <a:gd name="connsiteX525" fmla="*/ 5809558 w 7467600"/>
              <a:gd name="connsiteY525" fmla="*/ 2198043 h 6858000"/>
              <a:gd name="connsiteX526" fmla="*/ 5788653 w 7467600"/>
              <a:gd name="connsiteY526" fmla="*/ 2489430 h 6858000"/>
              <a:gd name="connsiteX527" fmla="*/ 5793439 w 7467600"/>
              <a:gd name="connsiteY527" fmla="*/ 2575235 h 6858000"/>
              <a:gd name="connsiteX528" fmla="*/ 5796837 w 7467600"/>
              <a:gd name="connsiteY528" fmla="*/ 2637633 h 6858000"/>
              <a:gd name="connsiteX529" fmla="*/ 5818614 w 7467600"/>
              <a:gd name="connsiteY529" fmla="*/ 2473055 h 6858000"/>
              <a:gd name="connsiteX530" fmla="*/ 5829202 w 7467600"/>
              <a:gd name="connsiteY530" fmla="*/ 1971679 h 6858000"/>
              <a:gd name="connsiteX531" fmla="*/ 5911389 w 7467600"/>
              <a:gd name="connsiteY531" fmla="*/ 1898371 h 6858000"/>
              <a:gd name="connsiteX532" fmla="*/ 6237627 w 7467600"/>
              <a:gd name="connsiteY532" fmla="*/ 2231921 h 6858000"/>
              <a:gd name="connsiteX533" fmla="*/ 5911389 w 7467600"/>
              <a:gd name="connsiteY533" fmla="*/ 1898371 h 6858000"/>
              <a:gd name="connsiteX534" fmla="*/ 6944437 w 7467600"/>
              <a:gd name="connsiteY534" fmla="*/ 1575402 h 6858000"/>
              <a:gd name="connsiteX535" fmla="*/ 6304730 w 7467600"/>
              <a:gd name="connsiteY535" fmla="*/ 1766654 h 6858000"/>
              <a:gd name="connsiteX536" fmla="*/ 6944437 w 7467600"/>
              <a:gd name="connsiteY536" fmla="*/ 1575402 h 6858000"/>
              <a:gd name="connsiteX537" fmla="*/ 7019523 w 7467600"/>
              <a:gd name="connsiteY537" fmla="*/ 1519450 h 6858000"/>
              <a:gd name="connsiteX538" fmla="*/ 6298091 w 7467600"/>
              <a:gd name="connsiteY538" fmla="*/ 1737122 h 6858000"/>
              <a:gd name="connsiteX539" fmla="*/ 7019523 w 7467600"/>
              <a:gd name="connsiteY539" fmla="*/ 1519450 h 6858000"/>
              <a:gd name="connsiteX540" fmla="*/ 2399523 w 7467600"/>
              <a:gd name="connsiteY540" fmla="*/ 1428234 h 6858000"/>
              <a:gd name="connsiteX541" fmla="*/ 2224982 w 7467600"/>
              <a:gd name="connsiteY541" fmla="*/ 1826201 h 6858000"/>
              <a:gd name="connsiteX542" fmla="*/ 2096099 w 7467600"/>
              <a:gd name="connsiteY542" fmla="*/ 2345900 h 6858000"/>
              <a:gd name="connsiteX543" fmla="*/ 2283317 w 7467600"/>
              <a:gd name="connsiteY543" fmla="*/ 1796925 h 6858000"/>
              <a:gd name="connsiteX544" fmla="*/ 2399523 w 7467600"/>
              <a:gd name="connsiteY544" fmla="*/ 1428234 h 6858000"/>
              <a:gd name="connsiteX545" fmla="*/ 2448558 w 7467600"/>
              <a:gd name="connsiteY545" fmla="*/ 1373435 h 6858000"/>
              <a:gd name="connsiteX546" fmla="*/ 2312521 w 7467600"/>
              <a:gd name="connsiteY546" fmla="*/ 1806140 h 6858000"/>
              <a:gd name="connsiteX547" fmla="*/ 2127533 w 7467600"/>
              <a:gd name="connsiteY547" fmla="*/ 2348380 h 6858000"/>
              <a:gd name="connsiteX548" fmla="*/ 2358080 w 7467600"/>
              <a:gd name="connsiteY548" fmla="*/ 1866134 h 6858000"/>
              <a:gd name="connsiteX549" fmla="*/ 2407436 w 7467600"/>
              <a:gd name="connsiteY549" fmla="*/ 1651070 h 6858000"/>
              <a:gd name="connsiteX550" fmla="*/ 2448558 w 7467600"/>
              <a:gd name="connsiteY550" fmla="*/ 1373435 h 6858000"/>
              <a:gd name="connsiteX551" fmla="*/ 278707 w 7467600"/>
              <a:gd name="connsiteY551" fmla="*/ 1352270 h 6858000"/>
              <a:gd name="connsiteX552" fmla="*/ 321570 w 7467600"/>
              <a:gd name="connsiteY552" fmla="*/ 1861610 h 6858000"/>
              <a:gd name="connsiteX553" fmla="*/ 294281 w 7467600"/>
              <a:gd name="connsiteY553" fmla="*/ 1440658 h 6858000"/>
              <a:gd name="connsiteX554" fmla="*/ 278707 w 7467600"/>
              <a:gd name="connsiteY554" fmla="*/ 1352270 h 6858000"/>
              <a:gd name="connsiteX555" fmla="*/ 1423821 w 7467600"/>
              <a:gd name="connsiteY555" fmla="*/ 1351958 h 6858000"/>
              <a:gd name="connsiteX556" fmla="*/ 1638521 w 7467600"/>
              <a:gd name="connsiteY556" fmla="*/ 1908470 h 6858000"/>
              <a:gd name="connsiteX557" fmla="*/ 1754199 w 7467600"/>
              <a:gd name="connsiteY557" fmla="*/ 2149284 h 6858000"/>
              <a:gd name="connsiteX558" fmla="*/ 1908359 w 7467600"/>
              <a:gd name="connsiteY558" fmla="*/ 2364988 h 6858000"/>
              <a:gd name="connsiteX559" fmla="*/ 1647661 w 7467600"/>
              <a:gd name="connsiteY559" fmla="*/ 1825945 h 6858000"/>
              <a:gd name="connsiteX560" fmla="*/ 1423821 w 7467600"/>
              <a:gd name="connsiteY560" fmla="*/ 1351958 h 6858000"/>
              <a:gd name="connsiteX561" fmla="*/ 1431890 w 7467600"/>
              <a:gd name="connsiteY561" fmla="*/ 1306475 h 6858000"/>
              <a:gd name="connsiteX562" fmla="*/ 1507597 w 7467600"/>
              <a:gd name="connsiteY562" fmla="*/ 1446132 h 6858000"/>
              <a:gd name="connsiteX563" fmla="*/ 1674586 w 7467600"/>
              <a:gd name="connsiteY563" fmla="*/ 1813832 h 6858000"/>
              <a:gd name="connsiteX564" fmla="*/ 1815950 w 7467600"/>
              <a:gd name="connsiteY564" fmla="*/ 2128564 h 6858000"/>
              <a:gd name="connsiteX565" fmla="*/ 1984242 w 7467600"/>
              <a:gd name="connsiteY565" fmla="*/ 2430829 h 6858000"/>
              <a:gd name="connsiteX566" fmla="*/ 2014023 w 7467600"/>
              <a:gd name="connsiteY566" fmla="*/ 2450995 h 6858000"/>
              <a:gd name="connsiteX567" fmla="*/ 1747337 w 7467600"/>
              <a:gd name="connsiteY567" fmla="*/ 1855264 h 6858000"/>
              <a:gd name="connsiteX568" fmla="*/ 1533749 w 7467600"/>
              <a:gd name="connsiteY568" fmla="*/ 1478656 h 6858000"/>
              <a:gd name="connsiteX569" fmla="*/ 1431890 w 7467600"/>
              <a:gd name="connsiteY569" fmla="*/ 1306475 h 6858000"/>
              <a:gd name="connsiteX570" fmla="*/ 5052692 w 7467600"/>
              <a:gd name="connsiteY570" fmla="*/ 1292994 h 6858000"/>
              <a:gd name="connsiteX571" fmla="*/ 5200661 w 7467600"/>
              <a:gd name="connsiteY571" fmla="*/ 1635186 h 6858000"/>
              <a:gd name="connsiteX572" fmla="*/ 5297138 w 7467600"/>
              <a:gd name="connsiteY572" fmla="*/ 1906351 h 6858000"/>
              <a:gd name="connsiteX573" fmla="*/ 5052692 w 7467600"/>
              <a:gd name="connsiteY573" fmla="*/ 1292994 h 6858000"/>
              <a:gd name="connsiteX574" fmla="*/ 5009948 w 7467600"/>
              <a:gd name="connsiteY574" fmla="*/ 1273619 h 6858000"/>
              <a:gd name="connsiteX575" fmla="*/ 5121777 w 7467600"/>
              <a:gd name="connsiteY575" fmla="*/ 1654213 h 6858000"/>
              <a:gd name="connsiteX576" fmla="*/ 5293545 w 7467600"/>
              <a:gd name="connsiteY576" fmla="*/ 2072247 h 6858000"/>
              <a:gd name="connsiteX577" fmla="*/ 5294042 w 7467600"/>
              <a:gd name="connsiteY577" fmla="*/ 2065019 h 6858000"/>
              <a:gd name="connsiteX578" fmla="*/ 5171936 w 7467600"/>
              <a:gd name="connsiteY578" fmla="*/ 1647613 h 6858000"/>
              <a:gd name="connsiteX579" fmla="*/ 5009948 w 7467600"/>
              <a:gd name="connsiteY579" fmla="*/ 1273619 h 6858000"/>
              <a:gd name="connsiteX580" fmla="*/ 655236 w 7467600"/>
              <a:gd name="connsiteY580" fmla="*/ 1268632 h 6858000"/>
              <a:gd name="connsiteX581" fmla="*/ 839521 w 7467600"/>
              <a:gd name="connsiteY581" fmla="*/ 1685315 h 6858000"/>
              <a:gd name="connsiteX582" fmla="*/ 1109416 w 7467600"/>
              <a:gd name="connsiteY582" fmla="*/ 2061663 h 6858000"/>
              <a:gd name="connsiteX583" fmla="*/ 1298300 w 7467600"/>
              <a:gd name="connsiteY583" fmla="*/ 2247742 h 6858000"/>
              <a:gd name="connsiteX584" fmla="*/ 1125871 w 7467600"/>
              <a:gd name="connsiteY584" fmla="*/ 1989513 h 6858000"/>
              <a:gd name="connsiteX585" fmla="*/ 981574 w 7467600"/>
              <a:gd name="connsiteY585" fmla="*/ 1783157 h 6858000"/>
              <a:gd name="connsiteX586" fmla="*/ 922198 w 7467600"/>
              <a:gd name="connsiteY586" fmla="*/ 1677437 h 6858000"/>
              <a:gd name="connsiteX587" fmla="*/ 869293 w 7467600"/>
              <a:gd name="connsiteY587" fmla="*/ 1583214 h 6858000"/>
              <a:gd name="connsiteX588" fmla="*/ 751431 w 7467600"/>
              <a:gd name="connsiteY588" fmla="*/ 1405731 h 6858000"/>
              <a:gd name="connsiteX589" fmla="*/ 655236 w 7467600"/>
              <a:gd name="connsiteY589" fmla="*/ 1268632 h 6858000"/>
              <a:gd name="connsiteX590" fmla="*/ 6516292 w 7467600"/>
              <a:gd name="connsiteY590" fmla="*/ 1263064 h 6858000"/>
              <a:gd name="connsiteX591" fmla="*/ 5736320 w 7467600"/>
              <a:gd name="connsiteY591" fmla="*/ 1501803 h 6858000"/>
              <a:gd name="connsiteX592" fmla="*/ 6516292 w 7467600"/>
              <a:gd name="connsiteY592" fmla="*/ 1263064 h 6858000"/>
              <a:gd name="connsiteX593" fmla="*/ 291466 w 7467600"/>
              <a:gd name="connsiteY593" fmla="*/ 1250369 h 6858000"/>
              <a:gd name="connsiteX594" fmla="*/ 323180 w 7467600"/>
              <a:gd name="connsiteY594" fmla="*/ 1435283 h 6858000"/>
              <a:gd name="connsiteX595" fmla="*/ 349381 w 7467600"/>
              <a:gd name="connsiteY595" fmla="*/ 1875041 h 6858000"/>
              <a:gd name="connsiteX596" fmla="*/ 374363 w 7467600"/>
              <a:gd name="connsiteY596" fmla="*/ 1506494 h 6858000"/>
              <a:gd name="connsiteX597" fmla="*/ 302168 w 7467600"/>
              <a:gd name="connsiteY597" fmla="*/ 1274495 h 6858000"/>
              <a:gd name="connsiteX598" fmla="*/ 291466 w 7467600"/>
              <a:gd name="connsiteY598" fmla="*/ 1250369 h 6858000"/>
              <a:gd name="connsiteX599" fmla="*/ 678222 w 7467600"/>
              <a:gd name="connsiteY599" fmla="*/ 1248670 h 6858000"/>
              <a:gd name="connsiteX600" fmla="*/ 775536 w 7467600"/>
              <a:gd name="connsiteY600" fmla="*/ 1388015 h 6858000"/>
              <a:gd name="connsiteX601" fmla="*/ 894529 w 7467600"/>
              <a:gd name="connsiteY601" fmla="*/ 1567739 h 6858000"/>
              <a:gd name="connsiteX602" fmla="*/ 948000 w 7467600"/>
              <a:gd name="connsiteY602" fmla="*/ 1663088 h 6858000"/>
              <a:gd name="connsiteX603" fmla="*/ 1006812 w 7467600"/>
              <a:gd name="connsiteY603" fmla="*/ 1767683 h 6858000"/>
              <a:gd name="connsiteX604" fmla="*/ 1149133 w 7467600"/>
              <a:gd name="connsiteY604" fmla="*/ 1971513 h 6858000"/>
              <a:gd name="connsiteX605" fmla="*/ 1333952 w 7467600"/>
              <a:gd name="connsiteY605" fmla="*/ 2251620 h 6858000"/>
              <a:gd name="connsiteX606" fmla="*/ 1337329 w 7467600"/>
              <a:gd name="connsiteY606" fmla="*/ 2258350 h 6858000"/>
              <a:gd name="connsiteX607" fmla="*/ 1014726 w 7467600"/>
              <a:gd name="connsiteY607" fmla="*/ 1615556 h 6858000"/>
              <a:gd name="connsiteX608" fmla="*/ 678222 w 7467600"/>
              <a:gd name="connsiteY608" fmla="*/ 1248670 h 6858000"/>
              <a:gd name="connsiteX609" fmla="*/ 6691602 w 7467600"/>
              <a:gd name="connsiteY609" fmla="*/ 1140573 h 6858000"/>
              <a:gd name="connsiteX610" fmla="*/ 6571100 w 7467600"/>
              <a:gd name="connsiteY610" fmla="*/ 1183662 h 6858000"/>
              <a:gd name="connsiteX611" fmla="*/ 6241687 w 7467600"/>
              <a:gd name="connsiteY611" fmla="*/ 1257600 h 6858000"/>
              <a:gd name="connsiteX612" fmla="*/ 5693009 w 7467600"/>
              <a:gd name="connsiteY612" fmla="*/ 1478256 h 6858000"/>
              <a:gd name="connsiteX613" fmla="*/ 6548420 w 7467600"/>
              <a:gd name="connsiteY613" fmla="*/ 1214599 h 6858000"/>
              <a:gd name="connsiteX614" fmla="*/ 6605473 w 7467600"/>
              <a:gd name="connsiteY614" fmla="*/ 1184686 h 6858000"/>
              <a:gd name="connsiteX615" fmla="*/ 6691602 w 7467600"/>
              <a:gd name="connsiteY615" fmla="*/ 1140573 h 6858000"/>
              <a:gd name="connsiteX616" fmla="*/ 4002475 w 7467600"/>
              <a:gd name="connsiteY616" fmla="*/ 1037802 h 6858000"/>
              <a:gd name="connsiteX617" fmla="*/ 4000324 w 7467600"/>
              <a:gd name="connsiteY617" fmla="*/ 1039362 h 6858000"/>
              <a:gd name="connsiteX618" fmla="*/ 4002862 w 7467600"/>
              <a:gd name="connsiteY618" fmla="*/ 1042866 h 6858000"/>
              <a:gd name="connsiteX619" fmla="*/ 4002475 w 7467600"/>
              <a:gd name="connsiteY619" fmla="*/ 1037802 h 6858000"/>
              <a:gd name="connsiteX620" fmla="*/ 506322 w 7467600"/>
              <a:gd name="connsiteY620" fmla="*/ 1020997 h 6858000"/>
              <a:gd name="connsiteX621" fmla="*/ 533068 w 7467600"/>
              <a:gd name="connsiteY621" fmla="*/ 1029409 h 6858000"/>
              <a:gd name="connsiteX622" fmla="*/ 1232525 w 7467600"/>
              <a:gd name="connsiteY622" fmla="*/ 1804675 h 6858000"/>
              <a:gd name="connsiteX623" fmla="*/ 1388858 w 7467600"/>
              <a:gd name="connsiteY623" fmla="*/ 2368011 h 6858000"/>
              <a:gd name="connsiteX624" fmla="*/ 1384098 w 7467600"/>
              <a:gd name="connsiteY624" fmla="*/ 2378125 h 6858000"/>
              <a:gd name="connsiteX625" fmla="*/ 1425393 w 7467600"/>
              <a:gd name="connsiteY625" fmla="*/ 2589124 h 6858000"/>
              <a:gd name="connsiteX626" fmla="*/ 1424001 w 7467600"/>
              <a:gd name="connsiteY626" fmla="*/ 2597541 h 6858000"/>
              <a:gd name="connsiteX627" fmla="*/ 2152729 w 7467600"/>
              <a:gd name="connsiteY627" fmla="*/ 2864487 h 6858000"/>
              <a:gd name="connsiteX628" fmla="*/ 2020609 w 7467600"/>
              <a:gd name="connsiteY628" fmla="*/ 2539671 h 6858000"/>
              <a:gd name="connsiteX629" fmla="*/ 2018920 w 7467600"/>
              <a:gd name="connsiteY629" fmla="*/ 2536309 h 6858000"/>
              <a:gd name="connsiteX630" fmla="*/ 1342441 w 7467600"/>
              <a:gd name="connsiteY630" fmla="*/ 1173017 h 6858000"/>
              <a:gd name="connsiteX631" fmla="*/ 1367925 w 7467600"/>
              <a:gd name="connsiteY631" fmla="*/ 1135648 h 6858000"/>
              <a:gd name="connsiteX632" fmla="*/ 1771401 w 7467600"/>
              <a:gd name="connsiteY632" fmla="*/ 1806673 h 6858000"/>
              <a:gd name="connsiteX633" fmla="*/ 1972385 w 7467600"/>
              <a:gd name="connsiteY633" fmla="*/ 2198735 h 6858000"/>
              <a:gd name="connsiteX634" fmla="*/ 2040892 w 7467600"/>
              <a:gd name="connsiteY634" fmla="*/ 2405205 h 6858000"/>
              <a:gd name="connsiteX635" fmla="*/ 2131689 w 7467600"/>
              <a:gd name="connsiteY635" fmla="*/ 1936926 h 6858000"/>
              <a:gd name="connsiteX636" fmla="*/ 2454820 w 7467600"/>
              <a:gd name="connsiteY636" fmla="*/ 1248808 h 6858000"/>
              <a:gd name="connsiteX637" fmla="*/ 2492512 w 7467600"/>
              <a:gd name="connsiteY637" fmla="*/ 1302920 h 6858000"/>
              <a:gd name="connsiteX638" fmla="*/ 2081216 w 7467600"/>
              <a:gd name="connsiteY638" fmla="*/ 2527513 h 6858000"/>
              <a:gd name="connsiteX639" fmla="*/ 2081211 w 7467600"/>
              <a:gd name="connsiteY639" fmla="*/ 2528916 h 6858000"/>
              <a:gd name="connsiteX640" fmla="*/ 2199067 w 7467600"/>
              <a:gd name="connsiteY640" fmla="*/ 2884061 h 6858000"/>
              <a:gd name="connsiteX641" fmla="*/ 3192586 w 7467600"/>
              <a:gd name="connsiteY641" fmla="*/ 3411496 h 6858000"/>
              <a:gd name="connsiteX642" fmla="*/ 3182620 w 7467600"/>
              <a:gd name="connsiteY642" fmla="*/ 3483279 h 6858000"/>
              <a:gd name="connsiteX643" fmla="*/ 2435119 w 7467600"/>
              <a:gd name="connsiteY643" fmla="*/ 3080173 h 6858000"/>
              <a:gd name="connsiteX644" fmla="*/ 2410152 w 7467600"/>
              <a:gd name="connsiteY644" fmla="*/ 3063751 h 6858000"/>
              <a:gd name="connsiteX645" fmla="*/ 2408099 w 7467600"/>
              <a:gd name="connsiteY645" fmla="*/ 3064403 h 6858000"/>
              <a:gd name="connsiteX646" fmla="*/ 2407218 w 7467600"/>
              <a:gd name="connsiteY646" fmla="*/ 3070324 h 6858000"/>
              <a:gd name="connsiteX647" fmla="*/ 2380138 w 7467600"/>
              <a:gd name="connsiteY647" fmla="*/ 3099341 h 6858000"/>
              <a:gd name="connsiteX648" fmla="*/ 1765923 w 7467600"/>
              <a:gd name="connsiteY648" fmla="*/ 3581043 h 6858000"/>
              <a:gd name="connsiteX649" fmla="*/ 1702258 w 7467600"/>
              <a:gd name="connsiteY649" fmla="*/ 3612286 h 6858000"/>
              <a:gd name="connsiteX650" fmla="*/ 1538370 w 7467600"/>
              <a:gd name="connsiteY650" fmla="*/ 3811804 h 6858000"/>
              <a:gd name="connsiteX651" fmla="*/ 542867 w 7467600"/>
              <a:gd name="connsiteY651" fmla="*/ 4944092 h 6858000"/>
              <a:gd name="connsiteX652" fmla="*/ 515800 w 7467600"/>
              <a:gd name="connsiteY652" fmla="*/ 4862180 h 6858000"/>
              <a:gd name="connsiteX653" fmla="*/ 909145 w 7467600"/>
              <a:gd name="connsiteY653" fmla="*/ 4199225 h 6858000"/>
              <a:gd name="connsiteX654" fmla="*/ 1214067 w 7467600"/>
              <a:gd name="connsiteY654" fmla="*/ 3908561 h 6858000"/>
              <a:gd name="connsiteX655" fmla="*/ 640967 w 7467600"/>
              <a:gd name="connsiteY655" fmla="*/ 4105601 h 6858000"/>
              <a:gd name="connsiteX656" fmla="*/ 112563 w 7467600"/>
              <a:gd name="connsiteY656" fmla="*/ 4396952 h 6858000"/>
              <a:gd name="connsiteX657" fmla="*/ 0 w 7467600"/>
              <a:gd name="connsiteY657" fmla="*/ 4466006 h 6858000"/>
              <a:gd name="connsiteX658" fmla="*/ 0 w 7467600"/>
              <a:gd name="connsiteY658" fmla="*/ 4233763 h 6858000"/>
              <a:gd name="connsiteX659" fmla="*/ 36881 w 7467600"/>
              <a:gd name="connsiteY659" fmla="*/ 4200118 h 6858000"/>
              <a:gd name="connsiteX660" fmla="*/ 910534 w 7467600"/>
              <a:gd name="connsiteY660" fmla="*/ 3629753 h 6858000"/>
              <a:gd name="connsiteX661" fmla="*/ 1578717 w 7467600"/>
              <a:gd name="connsiteY661" fmla="*/ 3575982 h 6858000"/>
              <a:gd name="connsiteX662" fmla="*/ 2338780 w 7467600"/>
              <a:gd name="connsiteY662" fmla="*/ 3033725 h 6858000"/>
              <a:gd name="connsiteX663" fmla="*/ 1807991 w 7467600"/>
              <a:gd name="connsiteY663" fmla="*/ 2807184 h 6858000"/>
              <a:gd name="connsiteX664" fmla="*/ 1416358 w 7467600"/>
              <a:gd name="connsiteY664" fmla="*/ 3112571 h 6858000"/>
              <a:gd name="connsiteX665" fmla="*/ 939066 w 7467600"/>
              <a:gd name="connsiteY665" fmla="*/ 3378798 h 6858000"/>
              <a:gd name="connsiteX666" fmla="*/ 115099 w 7467600"/>
              <a:gd name="connsiteY666" fmla="*/ 3607650 h 6858000"/>
              <a:gd name="connsiteX667" fmla="*/ 97284 w 7467600"/>
              <a:gd name="connsiteY667" fmla="*/ 3520393 h 6858000"/>
              <a:gd name="connsiteX668" fmla="*/ 922050 w 7467600"/>
              <a:gd name="connsiteY668" fmla="*/ 3074867 h 6858000"/>
              <a:gd name="connsiteX669" fmla="*/ 1405265 w 7467600"/>
              <a:gd name="connsiteY669" fmla="*/ 3016319 h 6858000"/>
              <a:gd name="connsiteX670" fmla="*/ 1407512 w 7467600"/>
              <a:gd name="connsiteY670" fmla="*/ 3018001 h 6858000"/>
              <a:gd name="connsiteX671" fmla="*/ 1726266 w 7467600"/>
              <a:gd name="connsiteY671" fmla="*/ 2777274 h 6858000"/>
              <a:gd name="connsiteX672" fmla="*/ 625390 w 7467600"/>
              <a:gd name="connsiteY672" fmla="*/ 2514541 h 6858000"/>
              <a:gd name="connsiteX673" fmla="*/ 619799 w 7467600"/>
              <a:gd name="connsiteY673" fmla="*/ 2527180 h 6858000"/>
              <a:gd name="connsiteX674" fmla="*/ 310030 w 7467600"/>
              <a:gd name="connsiteY674" fmla="*/ 2771818 h 6858000"/>
              <a:gd name="connsiteX675" fmla="*/ 173877 w 7467600"/>
              <a:gd name="connsiteY675" fmla="*/ 2937056 h 6858000"/>
              <a:gd name="connsiteX676" fmla="*/ 77889 w 7467600"/>
              <a:gd name="connsiteY676" fmla="*/ 3138440 h 6858000"/>
              <a:gd name="connsiteX677" fmla="*/ 0 w 7467600"/>
              <a:gd name="connsiteY677" fmla="*/ 3271395 h 6858000"/>
              <a:gd name="connsiteX678" fmla="*/ 0 w 7467600"/>
              <a:gd name="connsiteY678" fmla="*/ 3153002 h 6858000"/>
              <a:gd name="connsiteX679" fmla="*/ 2386 w 7467600"/>
              <a:gd name="connsiteY679" fmla="*/ 3149203 h 6858000"/>
              <a:gd name="connsiteX680" fmla="*/ 89753 w 7467600"/>
              <a:gd name="connsiteY680" fmla="*/ 2987702 h 6858000"/>
              <a:gd name="connsiteX681" fmla="*/ 76869 w 7467600"/>
              <a:gd name="connsiteY681" fmla="*/ 3005404 h 6858000"/>
              <a:gd name="connsiteX682" fmla="*/ 32049 w 7467600"/>
              <a:gd name="connsiteY682" fmla="*/ 3065814 h 6858000"/>
              <a:gd name="connsiteX683" fmla="*/ 0 w 7467600"/>
              <a:gd name="connsiteY683" fmla="*/ 3108744 h 6858000"/>
              <a:gd name="connsiteX684" fmla="*/ 0 w 7467600"/>
              <a:gd name="connsiteY684" fmla="*/ 3058059 h 6858000"/>
              <a:gd name="connsiteX685" fmla="*/ 7610 w 7467600"/>
              <a:gd name="connsiteY685" fmla="*/ 3047889 h 6858000"/>
              <a:gd name="connsiteX686" fmla="*/ 52419 w 7467600"/>
              <a:gd name="connsiteY686" fmla="*/ 2987479 h 6858000"/>
              <a:gd name="connsiteX687" fmla="*/ 59142 w 7467600"/>
              <a:gd name="connsiteY687" fmla="*/ 2978488 h 6858000"/>
              <a:gd name="connsiteX688" fmla="*/ 0 w 7467600"/>
              <a:gd name="connsiteY688" fmla="*/ 3015334 h 6858000"/>
              <a:gd name="connsiteX689" fmla="*/ 0 w 7467600"/>
              <a:gd name="connsiteY689" fmla="*/ 2914286 h 6858000"/>
              <a:gd name="connsiteX690" fmla="*/ 36383 w 7467600"/>
              <a:gd name="connsiteY690" fmla="*/ 2901128 h 6858000"/>
              <a:gd name="connsiteX691" fmla="*/ 156329 w 7467600"/>
              <a:gd name="connsiteY691" fmla="*/ 2840533 h 6858000"/>
              <a:gd name="connsiteX692" fmla="*/ 358355 w 7467600"/>
              <a:gd name="connsiteY692" fmla="*/ 2620471 h 6858000"/>
              <a:gd name="connsiteX693" fmla="*/ 510577 w 7467600"/>
              <a:gd name="connsiteY693" fmla="*/ 2501244 h 6858000"/>
              <a:gd name="connsiteX694" fmla="*/ 211967 w 7467600"/>
              <a:gd name="connsiteY694" fmla="*/ 2479171 h 6858000"/>
              <a:gd name="connsiteX695" fmla="*/ 0 w 7467600"/>
              <a:gd name="connsiteY695" fmla="*/ 2476398 h 6858000"/>
              <a:gd name="connsiteX696" fmla="*/ 0 w 7467600"/>
              <a:gd name="connsiteY696" fmla="*/ 2389189 h 6858000"/>
              <a:gd name="connsiteX697" fmla="*/ 103062 w 7467600"/>
              <a:gd name="connsiteY697" fmla="*/ 2389518 h 6858000"/>
              <a:gd name="connsiteX698" fmla="*/ 510734 w 7467600"/>
              <a:gd name="connsiteY698" fmla="*/ 2416201 h 6858000"/>
              <a:gd name="connsiteX699" fmla="*/ 279257 w 7467600"/>
              <a:gd name="connsiteY699" fmla="*/ 2092102 h 6858000"/>
              <a:gd name="connsiteX700" fmla="*/ 65265 w 7467600"/>
              <a:gd name="connsiteY700" fmla="*/ 2006049 h 6858000"/>
              <a:gd name="connsiteX701" fmla="*/ 0 w 7467600"/>
              <a:gd name="connsiteY701" fmla="*/ 1982532 h 6858000"/>
              <a:gd name="connsiteX702" fmla="*/ 0 w 7467600"/>
              <a:gd name="connsiteY702" fmla="*/ 1912789 h 6858000"/>
              <a:gd name="connsiteX703" fmla="*/ 97460 w 7467600"/>
              <a:gd name="connsiteY703" fmla="*/ 1953725 h 6858000"/>
              <a:gd name="connsiteX704" fmla="*/ 221272 w 7467600"/>
              <a:gd name="connsiteY704" fmla="*/ 1980766 h 6858000"/>
              <a:gd name="connsiteX705" fmla="*/ 116765 w 7467600"/>
              <a:gd name="connsiteY705" fmla="*/ 1911033 h 6858000"/>
              <a:gd name="connsiteX706" fmla="*/ 16405 w 7467600"/>
              <a:gd name="connsiteY706" fmla="*/ 1803412 h 6858000"/>
              <a:gd name="connsiteX707" fmla="*/ 0 w 7467600"/>
              <a:gd name="connsiteY707" fmla="*/ 1784777 h 6858000"/>
              <a:gd name="connsiteX708" fmla="*/ 0 w 7467600"/>
              <a:gd name="connsiteY708" fmla="*/ 1740082 h 6858000"/>
              <a:gd name="connsiteX709" fmla="*/ 39394 w 7467600"/>
              <a:gd name="connsiteY709" fmla="*/ 1784856 h 6858000"/>
              <a:gd name="connsiteX710" fmla="*/ 135813 w 7467600"/>
              <a:gd name="connsiteY710" fmla="*/ 1888838 h 6858000"/>
              <a:gd name="connsiteX711" fmla="*/ 242575 w 7467600"/>
              <a:gd name="connsiteY711" fmla="*/ 1958841 h 6858000"/>
              <a:gd name="connsiteX712" fmla="*/ 82197 w 7467600"/>
              <a:gd name="connsiteY712" fmla="*/ 1754826 h 6858000"/>
              <a:gd name="connsiteX713" fmla="*/ 0 w 7467600"/>
              <a:gd name="connsiteY713" fmla="*/ 1679650 h 6858000"/>
              <a:gd name="connsiteX714" fmla="*/ 0 w 7467600"/>
              <a:gd name="connsiteY714" fmla="*/ 1602463 h 6858000"/>
              <a:gd name="connsiteX715" fmla="*/ 84689 w 7467600"/>
              <a:gd name="connsiteY715" fmla="*/ 1677442 h 6858000"/>
              <a:gd name="connsiteX716" fmla="*/ 298437 w 7467600"/>
              <a:gd name="connsiteY716" fmla="*/ 1968019 h 6858000"/>
              <a:gd name="connsiteX717" fmla="*/ 227269 w 7467600"/>
              <a:gd name="connsiteY717" fmla="*/ 1114064 h 6858000"/>
              <a:gd name="connsiteX718" fmla="*/ 248003 w 7467600"/>
              <a:gd name="connsiteY718" fmla="*/ 1089613 h 6858000"/>
              <a:gd name="connsiteX719" fmla="*/ 427020 w 7467600"/>
              <a:gd name="connsiteY719" fmla="*/ 1619803 h 6858000"/>
              <a:gd name="connsiteX720" fmla="*/ 340345 w 7467600"/>
              <a:gd name="connsiteY720" fmla="*/ 2027739 h 6858000"/>
              <a:gd name="connsiteX721" fmla="*/ 360865 w 7467600"/>
              <a:gd name="connsiteY721" fmla="*/ 2044827 h 6858000"/>
              <a:gd name="connsiteX722" fmla="*/ 560414 w 7467600"/>
              <a:gd name="connsiteY722" fmla="*/ 2421457 h 6858000"/>
              <a:gd name="connsiteX723" fmla="*/ 1359703 w 7467600"/>
              <a:gd name="connsiteY723" fmla="*/ 2578554 h 6858000"/>
              <a:gd name="connsiteX724" fmla="*/ 1359422 w 7467600"/>
              <a:gd name="connsiteY724" fmla="*/ 2577994 h 6858000"/>
              <a:gd name="connsiteX725" fmla="*/ 828701 w 7467600"/>
              <a:gd name="connsiteY725" fmla="*/ 1839520 h 6858000"/>
              <a:gd name="connsiteX726" fmla="*/ 494427 w 7467600"/>
              <a:gd name="connsiteY726" fmla="*/ 1092333 h 6858000"/>
              <a:gd name="connsiteX727" fmla="*/ 506322 w 7467600"/>
              <a:gd name="connsiteY727" fmla="*/ 1020997 h 6858000"/>
              <a:gd name="connsiteX728" fmla="*/ 4570198 w 7467600"/>
              <a:gd name="connsiteY728" fmla="*/ 978081 h 6858000"/>
              <a:gd name="connsiteX729" fmla="*/ 4523691 w 7467600"/>
              <a:gd name="connsiteY729" fmla="*/ 1127776 h 6858000"/>
              <a:gd name="connsiteX730" fmla="*/ 4509875 w 7467600"/>
              <a:gd name="connsiteY730" fmla="*/ 1167552 h 6858000"/>
              <a:gd name="connsiteX731" fmla="*/ 4478168 w 7467600"/>
              <a:gd name="connsiteY731" fmla="*/ 1260735 h 6858000"/>
              <a:gd name="connsiteX732" fmla="*/ 4409309 w 7467600"/>
              <a:gd name="connsiteY732" fmla="*/ 1666996 h 6858000"/>
              <a:gd name="connsiteX733" fmla="*/ 4370031 w 7467600"/>
              <a:gd name="connsiteY733" fmla="*/ 1955666 h 6858000"/>
              <a:gd name="connsiteX734" fmla="*/ 4570198 w 7467600"/>
              <a:gd name="connsiteY734" fmla="*/ 978081 h 6858000"/>
              <a:gd name="connsiteX735" fmla="*/ 4557898 w 7467600"/>
              <a:gd name="connsiteY735" fmla="*/ 900011 h 6858000"/>
              <a:gd name="connsiteX736" fmla="*/ 4344840 w 7467600"/>
              <a:gd name="connsiteY736" fmla="*/ 1922038 h 6858000"/>
              <a:gd name="connsiteX737" fmla="*/ 4378710 w 7467600"/>
              <a:gd name="connsiteY737" fmla="*/ 1665516 h 6858000"/>
              <a:gd name="connsiteX738" fmla="*/ 4448798 w 7467600"/>
              <a:gd name="connsiteY738" fmla="*/ 1253024 h 6858000"/>
              <a:gd name="connsiteX739" fmla="*/ 4480315 w 7467600"/>
              <a:gd name="connsiteY739" fmla="*/ 1158454 h 6858000"/>
              <a:gd name="connsiteX740" fmla="*/ 4494133 w 7467600"/>
              <a:gd name="connsiteY740" fmla="*/ 1118676 h 6858000"/>
              <a:gd name="connsiteX741" fmla="*/ 4557898 w 7467600"/>
              <a:gd name="connsiteY741" fmla="*/ 900011 h 6858000"/>
              <a:gd name="connsiteX742" fmla="*/ 5870151 w 7467600"/>
              <a:gd name="connsiteY742" fmla="*/ 898890 h 6858000"/>
              <a:gd name="connsiteX743" fmla="*/ 5861335 w 7467600"/>
              <a:gd name="connsiteY743" fmla="*/ 899177 h 6858000"/>
              <a:gd name="connsiteX744" fmla="*/ 5843702 w 7467600"/>
              <a:gd name="connsiteY744" fmla="*/ 899748 h 6858000"/>
              <a:gd name="connsiteX745" fmla="*/ 5651107 w 7467600"/>
              <a:gd name="connsiteY745" fmla="*/ 920306 h 6858000"/>
              <a:gd name="connsiteX746" fmla="*/ 5459407 w 7467600"/>
              <a:gd name="connsiteY746" fmla="*/ 940975 h 6858000"/>
              <a:gd name="connsiteX747" fmla="*/ 5374846 w 7467600"/>
              <a:gd name="connsiteY747" fmla="*/ 941988 h 6858000"/>
              <a:gd name="connsiteX748" fmla="*/ 5256105 w 7467600"/>
              <a:gd name="connsiteY748" fmla="*/ 945632 h 6858000"/>
              <a:gd name="connsiteX749" fmla="*/ 5107071 w 7467600"/>
              <a:gd name="connsiteY749" fmla="*/ 969720 h 6858000"/>
              <a:gd name="connsiteX750" fmla="*/ 4998681 w 7467600"/>
              <a:gd name="connsiteY750" fmla="*/ 988771 h 6858000"/>
              <a:gd name="connsiteX751" fmla="*/ 5870151 w 7467600"/>
              <a:gd name="connsiteY751" fmla="*/ 898890 h 6858000"/>
              <a:gd name="connsiteX752" fmla="*/ 5504425 w 7467600"/>
              <a:gd name="connsiteY752" fmla="*/ 848067 h 6858000"/>
              <a:gd name="connsiteX753" fmla="*/ 4968849 w 7467600"/>
              <a:gd name="connsiteY753" fmla="*/ 962318 h 6858000"/>
              <a:gd name="connsiteX754" fmla="*/ 5104039 w 7467600"/>
              <a:gd name="connsiteY754" fmla="*/ 940634 h 6858000"/>
              <a:gd name="connsiteX755" fmla="*/ 5256311 w 7467600"/>
              <a:gd name="connsiteY755" fmla="*/ 916490 h 6858000"/>
              <a:gd name="connsiteX756" fmla="*/ 5377381 w 7467600"/>
              <a:gd name="connsiteY756" fmla="*/ 912671 h 6858000"/>
              <a:gd name="connsiteX757" fmla="*/ 5460148 w 7467600"/>
              <a:gd name="connsiteY757" fmla="*/ 911442 h 6858000"/>
              <a:gd name="connsiteX758" fmla="*/ 5648971 w 7467600"/>
              <a:gd name="connsiteY758" fmla="*/ 891331 h 6858000"/>
              <a:gd name="connsiteX759" fmla="*/ 5844807 w 7467600"/>
              <a:gd name="connsiteY759" fmla="*/ 870718 h 6858000"/>
              <a:gd name="connsiteX760" fmla="*/ 5862975 w 7467600"/>
              <a:gd name="connsiteY760" fmla="*/ 869756 h 6858000"/>
              <a:gd name="connsiteX761" fmla="*/ 5920887 w 7467600"/>
              <a:gd name="connsiteY761" fmla="*/ 865929 h 6858000"/>
              <a:gd name="connsiteX762" fmla="*/ 5504425 w 7467600"/>
              <a:gd name="connsiteY762" fmla="*/ 848067 h 6858000"/>
              <a:gd name="connsiteX763" fmla="*/ 3607114 w 7467600"/>
              <a:gd name="connsiteY763" fmla="*/ 467441 h 6858000"/>
              <a:gd name="connsiteX764" fmla="*/ 3296242 w 7467600"/>
              <a:gd name="connsiteY764" fmla="*/ 807991 h 6858000"/>
              <a:gd name="connsiteX765" fmla="*/ 3174674 w 7467600"/>
              <a:gd name="connsiteY765" fmla="*/ 919759 h 6858000"/>
              <a:gd name="connsiteX766" fmla="*/ 3042978 w 7467600"/>
              <a:gd name="connsiteY766" fmla="*/ 1054894 h 6858000"/>
              <a:gd name="connsiteX767" fmla="*/ 2968914 w 7467600"/>
              <a:gd name="connsiteY767" fmla="*/ 1133756 h 6858000"/>
              <a:gd name="connsiteX768" fmla="*/ 3103823 w 7467600"/>
              <a:gd name="connsiteY768" fmla="*/ 1026814 h 6858000"/>
              <a:gd name="connsiteX769" fmla="*/ 3607114 w 7467600"/>
              <a:gd name="connsiteY769" fmla="*/ 467441 h 6858000"/>
              <a:gd name="connsiteX770" fmla="*/ 3744487 w 7467600"/>
              <a:gd name="connsiteY770" fmla="*/ 383136 h 6858000"/>
              <a:gd name="connsiteX771" fmla="*/ 3970213 w 7467600"/>
              <a:gd name="connsiteY771" fmla="*/ 995559 h 6858000"/>
              <a:gd name="connsiteX772" fmla="*/ 3744487 w 7467600"/>
              <a:gd name="connsiteY772" fmla="*/ 383136 h 6858000"/>
              <a:gd name="connsiteX773" fmla="*/ 3624562 w 7467600"/>
              <a:gd name="connsiteY773" fmla="*/ 367041 h 6858000"/>
              <a:gd name="connsiteX774" fmla="*/ 3489712 w 7467600"/>
              <a:gd name="connsiteY774" fmla="*/ 485386 h 6858000"/>
              <a:gd name="connsiteX775" fmla="*/ 3182994 w 7467600"/>
              <a:gd name="connsiteY775" fmla="*/ 828265 h 6858000"/>
              <a:gd name="connsiteX776" fmla="*/ 2892114 w 7467600"/>
              <a:gd name="connsiteY776" fmla="*/ 1172635 h 6858000"/>
              <a:gd name="connsiteX777" fmla="*/ 3021459 w 7467600"/>
              <a:gd name="connsiteY777" fmla="*/ 1035385 h 6858000"/>
              <a:gd name="connsiteX778" fmla="*/ 3153873 w 7467600"/>
              <a:gd name="connsiteY778" fmla="*/ 898971 h 6858000"/>
              <a:gd name="connsiteX779" fmla="*/ 3276511 w 7467600"/>
              <a:gd name="connsiteY779" fmla="*/ 786423 h 6858000"/>
              <a:gd name="connsiteX780" fmla="*/ 3584154 w 7467600"/>
              <a:gd name="connsiteY780" fmla="*/ 448218 h 6858000"/>
              <a:gd name="connsiteX781" fmla="*/ 3624562 w 7467600"/>
              <a:gd name="connsiteY781" fmla="*/ 367041 h 6858000"/>
              <a:gd name="connsiteX782" fmla="*/ 3766672 w 7467600"/>
              <a:gd name="connsiteY782" fmla="*/ 359429 h 6858000"/>
              <a:gd name="connsiteX783" fmla="*/ 3996338 w 7467600"/>
              <a:gd name="connsiteY783" fmla="*/ 968237 h 6858000"/>
              <a:gd name="connsiteX784" fmla="*/ 3766672 w 7467600"/>
              <a:gd name="connsiteY784" fmla="*/ 359429 h 6858000"/>
              <a:gd name="connsiteX785" fmla="*/ 5805386 w 7467600"/>
              <a:gd name="connsiteY785" fmla="*/ 239240 h 6858000"/>
              <a:gd name="connsiteX786" fmla="*/ 5736947 w 7467600"/>
              <a:gd name="connsiteY786" fmla="*/ 261367 h 6858000"/>
              <a:gd name="connsiteX787" fmla="*/ 5427012 w 7467600"/>
              <a:gd name="connsiteY787" fmla="*/ 311272 h 6858000"/>
              <a:gd name="connsiteX788" fmla="*/ 5147818 w 7467600"/>
              <a:gd name="connsiteY788" fmla="*/ 322112 h 6858000"/>
              <a:gd name="connsiteX789" fmla="*/ 5060854 w 7467600"/>
              <a:gd name="connsiteY789" fmla="*/ 311882 h 6858000"/>
              <a:gd name="connsiteX790" fmla="*/ 4945989 w 7467600"/>
              <a:gd name="connsiteY790" fmla="*/ 300516 h 6858000"/>
              <a:gd name="connsiteX791" fmla="*/ 5410479 w 7467600"/>
              <a:gd name="connsiteY791" fmla="*/ 348434 h 6858000"/>
              <a:gd name="connsiteX792" fmla="*/ 5805386 w 7467600"/>
              <a:gd name="connsiteY792" fmla="*/ 239240 h 6858000"/>
              <a:gd name="connsiteX793" fmla="*/ 5905192 w 7467600"/>
              <a:gd name="connsiteY793" fmla="*/ 163079 h 6858000"/>
              <a:gd name="connsiteX794" fmla="*/ 5865655 w 7467600"/>
              <a:gd name="connsiteY794" fmla="*/ 171901 h 6858000"/>
              <a:gd name="connsiteX795" fmla="*/ 5259740 w 7467600"/>
              <a:gd name="connsiteY795" fmla="*/ 257013 h 6858000"/>
              <a:gd name="connsiteX796" fmla="*/ 5208466 w 7467600"/>
              <a:gd name="connsiteY796" fmla="*/ 257550 h 6858000"/>
              <a:gd name="connsiteX797" fmla="*/ 4980204 w 7467600"/>
              <a:gd name="connsiteY797" fmla="*/ 271903 h 6858000"/>
              <a:gd name="connsiteX798" fmla="*/ 5068068 w 7467600"/>
              <a:gd name="connsiteY798" fmla="*/ 282244 h 6858000"/>
              <a:gd name="connsiteX799" fmla="*/ 5153231 w 7467600"/>
              <a:gd name="connsiteY799" fmla="*/ 292240 h 6858000"/>
              <a:gd name="connsiteX800" fmla="*/ 5426491 w 7467600"/>
              <a:gd name="connsiteY800" fmla="*/ 281128 h 6858000"/>
              <a:gd name="connsiteX801" fmla="*/ 5731212 w 7467600"/>
              <a:gd name="connsiteY801" fmla="*/ 231951 h 6858000"/>
              <a:gd name="connsiteX802" fmla="*/ 5905192 w 7467600"/>
              <a:gd name="connsiteY802" fmla="*/ 163079 h 6858000"/>
              <a:gd name="connsiteX803" fmla="*/ 5944437 w 7467600"/>
              <a:gd name="connsiteY803" fmla="*/ 113829 h 6858000"/>
              <a:gd name="connsiteX804" fmla="*/ 5825032 w 7467600"/>
              <a:gd name="connsiteY804" fmla="*/ 146405 h 6858000"/>
              <a:gd name="connsiteX805" fmla="*/ 4955599 w 7467600"/>
              <a:gd name="connsiteY805" fmla="*/ 247008 h 6858000"/>
              <a:gd name="connsiteX806" fmla="*/ 5210104 w 7467600"/>
              <a:gd name="connsiteY806" fmla="*/ 228123 h 6858000"/>
              <a:gd name="connsiteX807" fmla="*/ 5261015 w 7467600"/>
              <a:gd name="connsiteY807" fmla="*/ 227087 h 6858000"/>
              <a:gd name="connsiteX808" fmla="*/ 5861181 w 7467600"/>
              <a:gd name="connsiteY808" fmla="*/ 143093 h 6858000"/>
              <a:gd name="connsiteX809" fmla="*/ 5961252 w 7467600"/>
              <a:gd name="connsiteY809" fmla="*/ 114820 h 6858000"/>
              <a:gd name="connsiteX810" fmla="*/ 5944437 w 7467600"/>
              <a:gd name="connsiteY810" fmla="*/ 113829 h 6858000"/>
              <a:gd name="connsiteX811" fmla="*/ 3882765 w 7467600"/>
              <a:gd name="connsiteY811" fmla="*/ 0 h 6858000"/>
              <a:gd name="connsiteX812" fmla="*/ 3995099 w 7467600"/>
              <a:gd name="connsiteY812" fmla="*/ 0 h 6858000"/>
              <a:gd name="connsiteX813" fmla="*/ 4163818 w 7467600"/>
              <a:gd name="connsiteY813" fmla="*/ 234104 h 6858000"/>
              <a:gd name="connsiteX814" fmla="*/ 4172099 w 7467600"/>
              <a:gd name="connsiteY814" fmla="*/ 234207 h 6858000"/>
              <a:gd name="connsiteX815" fmla="*/ 4784282 w 7467600"/>
              <a:gd name="connsiteY815" fmla="*/ 276561 h 6858000"/>
              <a:gd name="connsiteX816" fmla="*/ 4801687 w 7467600"/>
              <a:gd name="connsiteY816" fmla="*/ 267764 h 6858000"/>
              <a:gd name="connsiteX817" fmla="*/ 6082788 w 7467600"/>
              <a:gd name="connsiteY817" fmla="*/ 64119 h 6858000"/>
              <a:gd name="connsiteX818" fmla="*/ 6099442 w 7467600"/>
              <a:gd name="connsiteY818" fmla="*/ 82568 h 6858000"/>
              <a:gd name="connsiteX819" fmla="*/ 4804137 w 7467600"/>
              <a:gd name="connsiteY819" fmla="*/ 320931 h 6858000"/>
              <a:gd name="connsiteX820" fmla="*/ 4227047 w 7467600"/>
              <a:gd name="connsiteY820" fmla="*/ 313415 h 6858000"/>
              <a:gd name="connsiteX821" fmla="*/ 4346041 w 7467600"/>
              <a:gd name="connsiteY821" fmla="*/ 456086 h 6858000"/>
              <a:gd name="connsiteX822" fmla="*/ 4870967 w 7467600"/>
              <a:gd name="connsiteY822" fmla="*/ 963061 h 6858000"/>
              <a:gd name="connsiteX823" fmla="*/ 4889647 w 7467600"/>
              <a:gd name="connsiteY823" fmla="*/ 957147 h 6858000"/>
              <a:gd name="connsiteX824" fmla="*/ 5422504 w 7467600"/>
              <a:gd name="connsiteY824" fmla="*/ 805191 h 6858000"/>
              <a:gd name="connsiteX825" fmla="*/ 6087656 w 7467600"/>
              <a:gd name="connsiteY825" fmla="*/ 826703 h 6858000"/>
              <a:gd name="connsiteX826" fmla="*/ 6058717 w 7467600"/>
              <a:gd name="connsiteY826" fmla="*/ 865992 h 6858000"/>
              <a:gd name="connsiteX827" fmla="*/ 4974153 w 7467600"/>
              <a:gd name="connsiteY827" fmla="*/ 1045456 h 6858000"/>
              <a:gd name="connsiteX828" fmla="*/ 5627835 w 7467600"/>
              <a:gd name="connsiteY828" fmla="*/ 1472077 h 6858000"/>
              <a:gd name="connsiteX829" fmla="*/ 5629817 w 7467600"/>
              <a:gd name="connsiteY829" fmla="*/ 1471412 h 6858000"/>
              <a:gd name="connsiteX830" fmla="*/ 5634124 w 7467600"/>
              <a:gd name="connsiteY830" fmla="*/ 1470572 h 6858000"/>
              <a:gd name="connsiteX831" fmla="*/ 5755832 w 7467600"/>
              <a:gd name="connsiteY831" fmla="*/ 1383886 h 6858000"/>
              <a:gd name="connsiteX832" fmla="*/ 6014186 w 7467600"/>
              <a:gd name="connsiteY832" fmla="*/ 1279799 h 6858000"/>
              <a:gd name="connsiteX833" fmla="*/ 6901619 w 7467600"/>
              <a:gd name="connsiteY833" fmla="*/ 1047874 h 6858000"/>
              <a:gd name="connsiteX834" fmla="*/ 6931566 w 7467600"/>
              <a:gd name="connsiteY834" fmla="*/ 1062034 h 6858000"/>
              <a:gd name="connsiteX835" fmla="*/ 5790982 w 7467600"/>
              <a:gd name="connsiteY835" fmla="*/ 1561380 h 6858000"/>
              <a:gd name="connsiteX836" fmla="*/ 6188971 w 7467600"/>
              <a:gd name="connsiteY836" fmla="*/ 1755168 h 6858000"/>
              <a:gd name="connsiteX837" fmla="*/ 6202446 w 7467600"/>
              <a:gd name="connsiteY837" fmla="*/ 1752268 h 6858000"/>
              <a:gd name="connsiteX838" fmla="*/ 7179560 w 7467600"/>
              <a:gd name="connsiteY838" fmla="*/ 1467551 h 6858000"/>
              <a:gd name="connsiteX839" fmla="*/ 7158730 w 7467600"/>
              <a:gd name="connsiteY839" fmla="*/ 1507835 h 6858000"/>
              <a:gd name="connsiteX840" fmla="*/ 6326959 w 7467600"/>
              <a:gd name="connsiteY840" fmla="*/ 1817686 h 6858000"/>
              <a:gd name="connsiteX841" fmla="*/ 6537433 w 7467600"/>
              <a:gd name="connsiteY841" fmla="*/ 1907790 h 6858000"/>
              <a:gd name="connsiteX842" fmla="*/ 6550221 w 7467600"/>
              <a:gd name="connsiteY842" fmla="*/ 1910729 h 6858000"/>
              <a:gd name="connsiteX843" fmla="*/ 6964438 w 7467600"/>
              <a:gd name="connsiteY843" fmla="*/ 2209505 h 6858000"/>
              <a:gd name="connsiteX844" fmla="*/ 7367862 w 7467600"/>
              <a:gd name="connsiteY844" fmla="*/ 2806833 h 6858000"/>
              <a:gd name="connsiteX845" fmla="*/ 7364329 w 7467600"/>
              <a:gd name="connsiteY845" fmla="*/ 2826907 h 6858000"/>
              <a:gd name="connsiteX846" fmla="*/ 7290545 w 7467600"/>
              <a:gd name="connsiteY846" fmla="*/ 2850663 h 6858000"/>
              <a:gd name="connsiteX847" fmla="*/ 6472036 w 7467600"/>
              <a:gd name="connsiteY847" fmla="*/ 1959003 h 6858000"/>
              <a:gd name="connsiteX848" fmla="*/ 5792897 w 7467600"/>
              <a:gd name="connsiteY848" fmla="*/ 1647747 h 6858000"/>
              <a:gd name="connsiteX849" fmla="*/ 5842751 w 7467600"/>
              <a:gd name="connsiteY849" fmla="*/ 1816112 h 6858000"/>
              <a:gd name="connsiteX850" fmla="*/ 5847424 w 7467600"/>
              <a:gd name="connsiteY850" fmla="*/ 1815776 h 6858000"/>
              <a:gd name="connsiteX851" fmla="*/ 6399821 w 7467600"/>
              <a:gd name="connsiteY851" fmla="*/ 2344799 h 6858000"/>
              <a:gd name="connsiteX852" fmla="*/ 6323232 w 7467600"/>
              <a:gd name="connsiteY852" fmla="*/ 2389634 h 6858000"/>
              <a:gd name="connsiteX853" fmla="*/ 5942958 w 7467600"/>
              <a:gd name="connsiteY853" fmla="*/ 2077708 h 6858000"/>
              <a:gd name="connsiteX854" fmla="*/ 5921559 w 7467600"/>
              <a:gd name="connsiteY854" fmla="*/ 2378596 h 6858000"/>
              <a:gd name="connsiteX855" fmla="*/ 5817651 w 7467600"/>
              <a:gd name="connsiteY855" fmla="*/ 3023919 h 6858000"/>
              <a:gd name="connsiteX856" fmla="*/ 5729634 w 7467600"/>
              <a:gd name="connsiteY856" fmla="*/ 3051849 h 6858000"/>
              <a:gd name="connsiteX857" fmla="*/ 5611018 w 7467600"/>
              <a:gd name="connsiteY857" fmla="*/ 2316769 h 6858000"/>
              <a:gd name="connsiteX858" fmla="*/ 5687608 w 7467600"/>
              <a:gd name="connsiteY858" fmla="*/ 2039972 h 6858000"/>
              <a:gd name="connsiteX859" fmla="*/ 5657554 w 7467600"/>
              <a:gd name="connsiteY859" fmla="*/ 1576445 h 6858000"/>
              <a:gd name="connsiteX860" fmla="*/ 5150475 w 7467600"/>
              <a:gd name="connsiteY860" fmla="*/ 1274012 h 6858000"/>
              <a:gd name="connsiteX861" fmla="*/ 5349142 w 7467600"/>
              <a:gd name="connsiteY861" fmla="*/ 2204405 h 6858000"/>
              <a:gd name="connsiteX862" fmla="*/ 5262214 w 7467600"/>
              <a:gd name="connsiteY862" fmla="*/ 2233836 h 6858000"/>
              <a:gd name="connsiteX863" fmla="*/ 4981539 w 7467600"/>
              <a:gd name="connsiteY863" fmla="*/ 1542201 h 6858000"/>
              <a:gd name="connsiteX864" fmla="*/ 4958461 w 7467600"/>
              <a:gd name="connsiteY864" fmla="*/ 1136957 h 6858000"/>
              <a:gd name="connsiteX865" fmla="*/ 4655015 w 7467600"/>
              <a:gd name="connsiteY865" fmla="*/ 891426 h 6858000"/>
              <a:gd name="connsiteX866" fmla="*/ 4348002 w 7467600"/>
              <a:gd name="connsiteY866" fmla="*/ 2205895 h 6858000"/>
              <a:gd name="connsiteX867" fmla="*/ 4262250 w 7467600"/>
              <a:gd name="connsiteY867" fmla="*/ 2219972 h 6858000"/>
              <a:gd name="connsiteX868" fmla="*/ 4550611 w 7467600"/>
              <a:gd name="connsiteY868" fmla="*/ 817540 h 6858000"/>
              <a:gd name="connsiteX869" fmla="*/ 4564418 w 7467600"/>
              <a:gd name="connsiteY869" fmla="*/ 808293 h 6858000"/>
              <a:gd name="connsiteX870" fmla="*/ 4266388 w 7467600"/>
              <a:gd name="connsiteY870" fmla="*/ 500083 h 6858000"/>
              <a:gd name="connsiteX871" fmla="*/ 4032842 w 7467600"/>
              <a:gd name="connsiteY871" fmla="*/ 211809 h 6858000"/>
              <a:gd name="connsiteX872" fmla="*/ 3882765 w 7467600"/>
              <a:gd name="connsiteY872" fmla="*/ 0 h 6858000"/>
              <a:gd name="connsiteX873" fmla="*/ 3721337 w 7467600"/>
              <a:gd name="connsiteY873" fmla="*/ 0 h 6858000"/>
              <a:gd name="connsiteX874" fmla="*/ 3797544 w 7467600"/>
              <a:gd name="connsiteY874" fmla="*/ 0 h 6858000"/>
              <a:gd name="connsiteX875" fmla="*/ 3775734 w 7467600"/>
              <a:gd name="connsiteY875" fmla="*/ 95131 h 6858000"/>
              <a:gd name="connsiteX876" fmla="*/ 3724807 w 7467600"/>
              <a:gd name="connsiteY876" fmla="*/ 272257 h 6858000"/>
              <a:gd name="connsiteX877" fmla="*/ 3726844 w 7467600"/>
              <a:gd name="connsiteY877" fmla="*/ 282988 h 6858000"/>
              <a:gd name="connsiteX878" fmla="*/ 3742664 w 7467600"/>
              <a:gd name="connsiteY878" fmla="*/ 279918 h 6858000"/>
              <a:gd name="connsiteX879" fmla="*/ 4103910 w 7467600"/>
              <a:gd name="connsiteY879" fmla="*/ 1161917 h 6858000"/>
              <a:gd name="connsiteX880" fmla="*/ 4020269 w 7467600"/>
              <a:gd name="connsiteY880" fmla="*/ 1200406 h 6858000"/>
              <a:gd name="connsiteX881" fmla="*/ 3674882 w 7467600"/>
              <a:gd name="connsiteY881" fmla="*/ 488524 h 6858000"/>
              <a:gd name="connsiteX882" fmla="*/ 3132682 w 7467600"/>
              <a:gd name="connsiteY882" fmla="*/ 1072284 h 6858000"/>
              <a:gd name="connsiteX883" fmla="*/ 2716346 w 7467600"/>
              <a:gd name="connsiteY883" fmla="*/ 1276376 h 6858000"/>
              <a:gd name="connsiteX884" fmla="*/ 2716772 w 7467600"/>
              <a:gd name="connsiteY884" fmla="*/ 1255462 h 6858000"/>
              <a:gd name="connsiteX885" fmla="*/ 3471096 w 7467600"/>
              <a:gd name="connsiteY885" fmla="*/ 437072 h 6858000"/>
              <a:gd name="connsiteX886" fmla="*/ 3639057 w 7467600"/>
              <a:gd name="connsiteY886" fmla="*/ 286334 h 6858000"/>
              <a:gd name="connsiteX887" fmla="*/ 3640309 w 7467600"/>
              <a:gd name="connsiteY887" fmla="*/ 284664 h 6858000"/>
              <a:gd name="connsiteX888" fmla="*/ 3646022 w 7467600"/>
              <a:gd name="connsiteY888" fmla="*/ 276711 h 6858000"/>
              <a:gd name="connsiteX889" fmla="*/ 3707943 w 7467600"/>
              <a:gd name="connsiteY889" fmla="*/ 65958 h 6858000"/>
              <a:gd name="connsiteX890" fmla="*/ 3721337 w 7467600"/>
              <a:gd name="connsiteY890" fmla="*/ 0 h 6858000"/>
              <a:gd name="connsiteX891" fmla="*/ 2867960 w 7467600"/>
              <a:gd name="connsiteY891" fmla="*/ 0 h 6858000"/>
              <a:gd name="connsiteX892" fmla="*/ 2926351 w 7467600"/>
              <a:gd name="connsiteY892" fmla="*/ 0 h 6858000"/>
              <a:gd name="connsiteX893" fmla="*/ 2902823 w 7467600"/>
              <a:gd name="connsiteY893" fmla="*/ 262929 h 6858000"/>
              <a:gd name="connsiteX894" fmla="*/ 2940663 w 7467600"/>
              <a:gd name="connsiteY894" fmla="*/ 140884 h 6858000"/>
              <a:gd name="connsiteX895" fmla="*/ 2947039 w 7467600"/>
              <a:gd name="connsiteY895" fmla="*/ 122524 h 6858000"/>
              <a:gd name="connsiteX896" fmla="*/ 2984316 w 7467600"/>
              <a:gd name="connsiteY896" fmla="*/ 0 h 6858000"/>
              <a:gd name="connsiteX897" fmla="*/ 3016114 w 7467600"/>
              <a:gd name="connsiteY897" fmla="*/ 0 h 6858000"/>
              <a:gd name="connsiteX898" fmla="*/ 2979949 w 7467600"/>
              <a:gd name="connsiteY898" fmla="*/ 119274 h 6858000"/>
              <a:gd name="connsiteX899" fmla="*/ 3023879 w 7467600"/>
              <a:gd name="connsiteY899" fmla="*/ 0 h 6858000"/>
              <a:gd name="connsiteX900" fmla="*/ 3105400 w 7467600"/>
              <a:gd name="connsiteY900" fmla="*/ 0 h 6858000"/>
              <a:gd name="connsiteX901" fmla="*/ 3094669 w 7467600"/>
              <a:gd name="connsiteY901" fmla="*/ 30308 h 6858000"/>
              <a:gd name="connsiteX902" fmla="*/ 2901945 w 7467600"/>
              <a:gd name="connsiteY902" fmla="*/ 466538 h 6858000"/>
              <a:gd name="connsiteX903" fmla="*/ 2815209 w 7467600"/>
              <a:gd name="connsiteY903" fmla="*/ 497361 h 6858000"/>
              <a:gd name="connsiteX904" fmla="*/ 2844845 w 7467600"/>
              <a:gd name="connsiteY904" fmla="*/ 127638 h 6858000"/>
              <a:gd name="connsiteX905" fmla="*/ 2867960 w 7467600"/>
              <a:gd name="connsiteY905" fmla="*/ 0 h 6858000"/>
              <a:gd name="connsiteX906" fmla="*/ 1057230 w 7467600"/>
              <a:gd name="connsiteY906" fmla="*/ 0 h 6858000"/>
              <a:gd name="connsiteX907" fmla="*/ 1111003 w 7467600"/>
              <a:gd name="connsiteY907" fmla="*/ 0 h 6858000"/>
              <a:gd name="connsiteX908" fmla="*/ 1125553 w 7467600"/>
              <a:gd name="connsiteY908" fmla="*/ 52588 h 6858000"/>
              <a:gd name="connsiteX909" fmla="*/ 1304276 w 7467600"/>
              <a:gd name="connsiteY909" fmla="*/ 476275 h 6858000"/>
              <a:gd name="connsiteX910" fmla="*/ 1492066 w 7467600"/>
              <a:gd name="connsiteY910" fmla="*/ 886333 h 6858000"/>
              <a:gd name="connsiteX911" fmla="*/ 1423698 w 7467600"/>
              <a:gd name="connsiteY911" fmla="*/ 710817 h 6858000"/>
              <a:gd name="connsiteX912" fmla="*/ 1357609 w 7467600"/>
              <a:gd name="connsiteY912" fmla="*/ 532892 h 6858000"/>
              <a:gd name="connsiteX913" fmla="*/ 1309550 w 7467600"/>
              <a:gd name="connsiteY913" fmla="*/ 374031 h 6858000"/>
              <a:gd name="connsiteX914" fmla="*/ 1193673 w 7467600"/>
              <a:gd name="connsiteY914" fmla="*/ 49533 h 6858000"/>
              <a:gd name="connsiteX915" fmla="*/ 1164391 w 7467600"/>
              <a:gd name="connsiteY915" fmla="*/ 0 h 6858000"/>
              <a:gd name="connsiteX916" fmla="*/ 1200666 w 7467600"/>
              <a:gd name="connsiteY916" fmla="*/ 0 h 6858000"/>
              <a:gd name="connsiteX917" fmla="*/ 1223408 w 7467600"/>
              <a:gd name="connsiteY917" fmla="*/ 38996 h 6858000"/>
              <a:gd name="connsiteX918" fmla="*/ 1339635 w 7467600"/>
              <a:gd name="connsiteY918" fmla="*/ 365517 h 6858000"/>
              <a:gd name="connsiteX919" fmla="*/ 1387469 w 7467600"/>
              <a:gd name="connsiteY919" fmla="*/ 523079 h 6858000"/>
              <a:gd name="connsiteX920" fmla="*/ 1452685 w 7467600"/>
              <a:gd name="connsiteY920" fmla="*/ 699806 h 6858000"/>
              <a:gd name="connsiteX921" fmla="*/ 1492092 w 7467600"/>
              <a:gd name="connsiteY921" fmla="*/ 800424 h 6858000"/>
              <a:gd name="connsiteX922" fmla="*/ 1455302 w 7467600"/>
              <a:gd name="connsiteY922" fmla="*/ 632913 h 6858000"/>
              <a:gd name="connsiteX923" fmla="*/ 1222336 w 7467600"/>
              <a:gd name="connsiteY923" fmla="*/ 9480 h 6858000"/>
              <a:gd name="connsiteX924" fmla="*/ 1214634 w 7467600"/>
              <a:gd name="connsiteY924" fmla="*/ 0 h 6858000"/>
              <a:gd name="connsiteX925" fmla="*/ 1289827 w 7467600"/>
              <a:gd name="connsiteY925" fmla="*/ 0 h 6858000"/>
              <a:gd name="connsiteX926" fmla="*/ 1321076 w 7467600"/>
              <a:gd name="connsiteY926" fmla="*/ 59722 h 6858000"/>
              <a:gd name="connsiteX927" fmla="*/ 1512579 w 7467600"/>
              <a:gd name="connsiteY927" fmla="*/ 626441 h 6858000"/>
              <a:gd name="connsiteX928" fmla="*/ 1506076 w 7467600"/>
              <a:gd name="connsiteY928" fmla="*/ 1089289 h 6858000"/>
              <a:gd name="connsiteX929" fmla="*/ 1486346 w 7467600"/>
              <a:gd name="connsiteY929" fmla="*/ 1079919 h 6858000"/>
              <a:gd name="connsiteX930" fmla="*/ 1070511 w 7467600"/>
              <a:gd name="connsiteY930" fmla="*/ 48609 h 6858000"/>
              <a:gd name="connsiteX931" fmla="*/ 1057230 w 7467600"/>
              <a:gd name="connsiteY931" fmla="*/ 0 h 6858000"/>
              <a:gd name="connsiteX932" fmla="*/ 43151 w 7467600"/>
              <a:gd name="connsiteY932" fmla="*/ 0 h 6858000"/>
              <a:gd name="connsiteX933" fmla="*/ 95283 w 7467600"/>
              <a:gd name="connsiteY933" fmla="*/ 0 h 6858000"/>
              <a:gd name="connsiteX934" fmla="*/ 300708 w 7467600"/>
              <a:gd name="connsiteY934" fmla="*/ 154571 h 6858000"/>
              <a:gd name="connsiteX935" fmla="*/ 530414 w 7467600"/>
              <a:gd name="connsiteY935" fmla="*/ 354673 h 6858000"/>
              <a:gd name="connsiteX936" fmla="*/ 333785 w 7467600"/>
              <a:gd name="connsiteY936" fmla="*/ 161564 h 6858000"/>
              <a:gd name="connsiteX937" fmla="*/ 147005 w 7467600"/>
              <a:gd name="connsiteY937" fmla="*/ 0 h 6858000"/>
              <a:gd name="connsiteX938" fmla="*/ 272509 w 7467600"/>
              <a:gd name="connsiteY938" fmla="*/ 0 h 6858000"/>
              <a:gd name="connsiteX939" fmla="*/ 326276 w 7467600"/>
              <a:gd name="connsiteY939" fmla="*/ 45847 h 6858000"/>
              <a:gd name="connsiteX940" fmla="*/ 823759 w 7467600"/>
              <a:gd name="connsiteY940" fmla="*/ 574145 h 6858000"/>
              <a:gd name="connsiteX941" fmla="*/ 811254 w 7467600"/>
              <a:gd name="connsiteY941" fmla="*/ 665546 h 6858000"/>
              <a:gd name="connsiteX942" fmla="*/ 154042 w 7467600"/>
              <a:gd name="connsiteY942" fmla="*/ 261522 h 6858000"/>
              <a:gd name="connsiteX943" fmla="*/ 13550 w 7467600"/>
              <a:gd name="connsiteY943" fmla="*/ 158423 h 6858000"/>
              <a:gd name="connsiteX944" fmla="*/ 0 w 7467600"/>
              <a:gd name="connsiteY944" fmla="*/ 146618 h 6858000"/>
              <a:gd name="connsiteX945" fmla="*/ 0 w 7467600"/>
              <a:gd name="connsiteY945" fmla="*/ 59161 h 6858000"/>
              <a:gd name="connsiteX946" fmla="*/ 45427 w 7467600"/>
              <a:gd name="connsiteY946" fmla="*/ 101078 h 6858000"/>
              <a:gd name="connsiteX947" fmla="*/ 630103 w 7467600"/>
              <a:gd name="connsiteY947" fmla="*/ 485885 h 6858000"/>
              <a:gd name="connsiteX948" fmla="*/ 532040 w 7467600"/>
              <a:gd name="connsiteY948" fmla="*/ 399359 h 6858000"/>
              <a:gd name="connsiteX949" fmla="*/ 517618 w 7467600"/>
              <a:gd name="connsiteY949" fmla="*/ 385726 h 6858000"/>
              <a:gd name="connsiteX950" fmla="*/ 285074 w 7467600"/>
              <a:gd name="connsiteY950" fmla="*/ 182755 h 6858000"/>
              <a:gd name="connsiteX951" fmla="*/ 43151 w 7467600"/>
              <a:gd name="connsiteY951"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10696 w 7467600"/>
              <a:gd name="connsiteY4" fmla="*/ 6803861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467600 w 7467600"/>
              <a:gd name="connsiteY16" fmla="*/ 6805948 h 6858000"/>
              <a:gd name="connsiteX17" fmla="*/ 7467600 w 7467600"/>
              <a:gd name="connsiteY17" fmla="*/ 6831490 h 6858000"/>
              <a:gd name="connsiteX18" fmla="*/ 7410696 w 7467600"/>
              <a:gd name="connsiteY18" fmla="*/ 6803861 h 6858000"/>
              <a:gd name="connsiteX19" fmla="*/ 1019354 w 7467600"/>
              <a:gd name="connsiteY19" fmla="*/ 6315006 h 6858000"/>
              <a:gd name="connsiteX20" fmla="*/ 441046 w 7467600"/>
              <a:gd name="connsiteY20" fmla="*/ 6691153 h 6858000"/>
              <a:gd name="connsiteX21" fmla="*/ 1019354 w 7467600"/>
              <a:gd name="connsiteY21" fmla="*/ 6315006 h 6858000"/>
              <a:gd name="connsiteX22" fmla="*/ 991680 w 7467600"/>
              <a:gd name="connsiteY22" fmla="*/ 6298413 h 6858000"/>
              <a:gd name="connsiteX23" fmla="*/ 409060 w 7467600"/>
              <a:gd name="connsiteY23" fmla="*/ 6671470 h 6858000"/>
              <a:gd name="connsiteX24" fmla="*/ 991680 w 7467600"/>
              <a:gd name="connsiteY24" fmla="*/ 6298413 h 6858000"/>
              <a:gd name="connsiteX25" fmla="*/ 103333 w 7467600"/>
              <a:gd name="connsiteY25" fmla="*/ 5699602 h 6858000"/>
              <a:gd name="connsiteX26" fmla="*/ 233938 w 7467600"/>
              <a:gd name="connsiteY26" fmla="*/ 5809416 h 6858000"/>
              <a:gd name="connsiteX27" fmla="*/ 883580 w 7467600"/>
              <a:gd name="connsiteY27" fmla="*/ 6180710 h 6858000"/>
              <a:gd name="connsiteX28" fmla="*/ 487337 w 7467600"/>
              <a:gd name="connsiteY28" fmla="*/ 5950182 h 6858000"/>
              <a:gd name="connsiteX29" fmla="*/ 354051 w 7467600"/>
              <a:gd name="connsiteY29" fmla="*/ 5854912 h 6858000"/>
              <a:gd name="connsiteX30" fmla="*/ 195436 w 7467600"/>
              <a:gd name="connsiteY30" fmla="*/ 5755068 h 6858000"/>
              <a:gd name="connsiteX31" fmla="*/ 103333 w 7467600"/>
              <a:gd name="connsiteY31" fmla="*/ 5699602 h 6858000"/>
              <a:gd name="connsiteX32" fmla="*/ 5539432 w 7467600"/>
              <a:gd name="connsiteY32" fmla="*/ 5642928 h 6858000"/>
              <a:gd name="connsiteX33" fmla="*/ 5555462 w 7467600"/>
              <a:gd name="connsiteY33" fmla="*/ 5694454 h 6858000"/>
              <a:gd name="connsiteX34" fmla="*/ 5828270 w 7467600"/>
              <a:gd name="connsiteY34" fmla="*/ 6320663 h 6858000"/>
              <a:gd name="connsiteX35" fmla="*/ 5947416 w 7467600"/>
              <a:gd name="connsiteY35" fmla="*/ 6574846 h 6858000"/>
              <a:gd name="connsiteX36" fmla="*/ 5539432 w 7467600"/>
              <a:gd name="connsiteY36" fmla="*/ 5642928 h 6858000"/>
              <a:gd name="connsiteX37" fmla="*/ 51253 w 7467600"/>
              <a:gd name="connsiteY37" fmla="*/ 5631825 h 6858000"/>
              <a:gd name="connsiteX38" fmla="*/ 211622 w 7467600"/>
              <a:gd name="connsiteY38" fmla="*/ 5728803 h 6858000"/>
              <a:gd name="connsiteX39" fmla="*/ 371652 w 7467600"/>
              <a:gd name="connsiteY39" fmla="*/ 5829062 h 6858000"/>
              <a:gd name="connsiteX40" fmla="*/ 505903 w 7467600"/>
              <a:gd name="connsiteY40" fmla="*/ 5925221 h 6858000"/>
              <a:gd name="connsiteX41" fmla="*/ 899240 w 7467600"/>
              <a:gd name="connsiteY41" fmla="*/ 6153068 h 6858000"/>
              <a:gd name="connsiteX42" fmla="*/ 988114 w 7467600"/>
              <a:gd name="connsiteY42" fmla="*/ 6174204 h 6858000"/>
              <a:gd name="connsiteX43" fmla="*/ 845971 w 7467600"/>
              <a:gd name="connsiteY43" fmla="*/ 6067177 h 6858000"/>
              <a:gd name="connsiteX44" fmla="*/ 448057 w 7467600"/>
              <a:gd name="connsiteY44" fmla="*/ 5841376 h 6858000"/>
              <a:gd name="connsiteX45" fmla="*/ 51253 w 7467600"/>
              <a:gd name="connsiteY45" fmla="*/ 5631825 h 6858000"/>
              <a:gd name="connsiteX46" fmla="*/ 2606687 w 7467600"/>
              <a:gd name="connsiteY46" fmla="*/ 5630718 h 6858000"/>
              <a:gd name="connsiteX47" fmla="*/ 2645658 w 7467600"/>
              <a:gd name="connsiteY47" fmla="*/ 6640259 h 6858000"/>
              <a:gd name="connsiteX48" fmla="*/ 2606687 w 7467600"/>
              <a:gd name="connsiteY48" fmla="*/ 5630718 h 6858000"/>
              <a:gd name="connsiteX49" fmla="*/ 3642057 w 7467600"/>
              <a:gd name="connsiteY49" fmla="*/ 5573487 h 6858000"/>
              <a:gd name="connsiteX50" fmla="*/ 3632981 w 7467600"/>
              <a:gd name="connsiteY50" fmla="*/ 5579437 h 6858000"/>
              <a:gd name="connsiteX51" fmla="*/ 3382436 w 7467600"/>
              <a:gd name="connsiteY51" fmla="*/ 5952726 h 6858000"/>
              <a:gd name="connsiteX52" fmla="*/ 3191929 w 7467600"/>
              <a:gd name="connsiteY52" fmla="*/ 6662669 h 6858000"/>
              <a:gd name="connsiteX53" fmla="*/ 3369898 w 7467600"/>
              <a:gd name="connsiteY53" fmla="*/ 6081771 h 6858000"/>
              <a:gd name="connsiteX54" fmla="*/ 3642057 w 7467600"/>
              <a:gd name="connsiteY54" fmla="*/ 5573487 h 6858000"/>
              <a:gd name="connsiteX55" fmla="*/ 2650666 w 7467600"/>
              <a:gd name="connsiteY55" fmla="*/ 5530686 h 6858000"/>
              <a:gd name="connsiteX56" fmla="*/ 2650249 w 7467600"/>
              <a:gd name="connsiteY56" fmla="*/ 5532101 h 6858000"/>
              <a:gd name="connsiteX57" fmla="*/ 2663808 w 7467600"/>
              <a:gd name="connsiteY57" fmla="*/ 6535215 h 6858000"/>
              <a:gd name="connsiteX58" fmla="*/ 2665418 w 7467600"/>
              <a:gd name="connsiteY58" fmla="*/ 6132756 h 6858000"/>
              <a:gd name="connsiteX59" fmla="*/ 2650666 w 7467600"/>
              <a:gd name="connsiteY59" fmla="*/ 5530686 h 6858000"/>
              <a:gd name="connsiteX60" fmla="*/ 2680277 w 7467600"/>
              <a:gd name="connsiteY60" fmla="*/ 5479204 h 6858000"/>
              <a:gd name="connsiteX61" fmla="*/ 2678972 w 7467600"/>
              <a:gd name="connsiteY61" fmla="*/ 5481582 h 6858000"/>
              <a:gd name="connsiteX62" fmla="*/ 2696666 w 7467600"/>
              <a:gd name="connsiteY62" fmla="*/ 6133836 h 6858000"/>
              <a:gd name="connsiteX63" fmla="*/ 2695769 w 7467600"/>
              <a:gd name="connsiteY63" fmla="*/ 6390955 h 6858000"/>
              <a:gd name="connsiteX64" fmla="*/ 2739893 w 7467600"/>
              <a:gd name="connsiteY64" fmla="*/ 6108357 h 6858000"/>
              <a:gd name="connsiteX65" fmla="*/ 2680277 w 7467600"/>
              <a:gd name="connsiteY65" fmla="*/ 5479204 h 6858000"/>
              <a:gd name="connsiteX66" fmla="*/ 1132195 w 7467600"/>
              <a:gd name="connsiteY66" fmla="*/ 5467980 h 6858000"/>
              <a:gd name="connsiteX67" fmla="*/ 1679056 w 7467600"/>
              <a:gd name="connsiteY67" fmla="*/ 5516907 h 6858000"/>
              <a:gd name="connsiteX68" fmla="*/ 2128648 w 7467600"/>
              <a:gd name="connsiteY68" fmla="*/ 5474249 h 6858000"/>
              <a:gd name="connsiteX69" fmla="*/ 1825619 w 7467600"/>
              <a:gd name="connsiteY69" fmla="*/ 5478447 h 6858000"/>
              <a:gd name="connsiteX70" fmla="*/ 1737798 w 7467600"/>
              <a:gd name="connsiteY70" fmla="*/ 5483353 h 6858000"/>
              <a:gd name="connsiteX71" fmla="*/ 1132195 w 7467600"/>
              <a:gd name="connsiteY71" fmla="*/ 5467980 h 6858000"/>
              <a:gd name="connsiteX72" fmla="*/ 1456157 w 7467600"/>
              <a:gd name="connsiteY72" fmla="*/ 5371404 h 6858000"/>
              <a:gd name="connsiteX73" fmla="*/ 1244432 w 7467600"/>
              <a:gd name="connsiteY73" fmla="*/ 5385601 h 6858000"/>
              <a:gd name="connsiteX74" fmla="*/ 973990 w 7467600"/>
              <a:gd name="connsiteY74" fmla="*/ 5424940 h 6858000"/>
              <a:gd name="connsiteX75" fmla="*/ 1103809 w 7467600"/>
              <a:gd name="connsiteY75" fmla="*/ 5433720 h 6858000"/>
              <a:gd name="connsiteX76" fmla="*/ 1123454 w 7467600"/>
              <a:gd name="connsiteY76" fmla="*/ 5435727 h 6858000"/>
              <a:gd name="connsiteX77" fmla="*/ 1737017 w 7467600"/>
              <a:gd name="connsiteY77" fmla="*/ 5452183 h 6858000"/>
              <a:gd name="connsiteX78" fmla="*/ 1824397 w 7467600"/>
              <a:gd name="connsiteY78" fmla="*/ 5447757 h 6858000"/>
              <a:gd name="connsiteX79" fmla="*/ 2070059 w 7467600"/>
              <a:gd name="connsiteY79" fmla="*/ 5441660 h 6858000"/>
              <a:gd name="connsiteX80" fmla="*/ 1456157 w 7467600"/>
              <a:gd name="connsiteY80" fmla="*/ 5371404 h 6858000"/>
              <a:gd name="connsiteX81" fmla="*/ 4988186 w 7467600"/>
              <a:gd name="connsiteY81" fmla="*/ 5216467 h 6858000"/>
              <a:gd name="connsiteX82" fmla="*/ 4777334 w 7467600"/>
              <a:gd name="connsiteY82" fmla="*/ 5406072 h 6858000"/>
              <a:gd name="connsiteX83" fmla="*/ 4718341 w 7467600"/>
              <a:gd name="connsiteY83" fmla="*/ 5468043 h 6858000"/>
              <a:gd name="connsiteX84" fmla="*/ 4604655 w 7467600"/>
              <a:gd name="connsiteY84" fmla="*/ 5583434 h 6858000"/>
              <a:gd name="connsiteX85" fmla="*/ 4565074 w 7467600"/>
              <a:gd name="connsiteY85" fmla="*/ 5618550 h 6858000"/>
              <a:gd name="connsiteX86" fmla="*/ 4988186 w 7467600"/>
              <a:gd name="connsiteY86" fmla="*/ 5216467 h 6858000"/>
              <a:gd name="connsiteX87" fmla="*/ 4978032 w 7467600"/>
              <a:gd name="connsiteY87" fmla="*/ 5183809 h 6858000"/>
              <a:gd name="connsiteX88" fmla="*/ 4463413 w 7467600"/>
              <a:gd name="connsiteY88" fmla="*/ 5615162 h 6858000"/>
              <a:gd name="connsiteX89" fmla="*/ 4358134 w 7467600"/>
              <a:gd name="connsiteY89" fmla="*/ 5742791 h 6858000"/>
              <a:gd name="connsiteX90" fmla="*/ 4376219 w 7467600"/>
              <a:gd name="connsiteY90" fmla="*/ 5729027 h 6858000"/>
              <a:gd name="connsiteX91" fmla="*/ 4582340 w 7467600"/>
              <a:gd name="connsiteY91" fmla="*/ 5561037 h 6858000"/>
              <a:gd name="connsiteX92" fmla="*/ 4694684 w 7467600"/>
              <a:gd name="connsiteY92" fmla="*/ 5447098 h 6858000"/>
              <a:gd name="connsiteX93" fmla="*/ 4754123 w 7467600"/>
              <a:gd name="connsiteY93" fmla="*/ 5384643 h 6858000"/>
              <a:gd name="connsiteX94" fmla="*/ 4978032 w 7467600"/>
              <a:gd name="connsiteY94" fmla="*/ 5183809 h 6858000"/>
              <a:gd name="connsiteX95" fmla="*/ 1903353 w 7467600"/>
              <a:gd name="connsiteY95" fmla="*/ 5044827 h 6858000"/>
              <a:gd name="connsiteX96" fmla="*/ 1936931 w 7467600"/>
              <a:gd name="connsiteY96" fmla="*/ 5093954 h 6858000"/>
              <a:gd name="connsiteX97" fmla="*/ 2195868 w 7467600"/>
              <a:gd name="connsiteY97" fmla="*/ 5396574 h 6858000"/>
              <a:gd name="connsiteX98" fmla="*/ 2088852 w 7467600"/>
              <a:gd name="connsiteY98" fmla="*/ 5166123 h 6858000"/>
              <a:gd name="connsiteX99" fmla="*/ 1958241 w 7467600"/>
              <a:gd name="connsiteY99" fmla="*/ 5067955 h 6858000"/>
              <a:gd name="connsiteX100" fmla="*/ 1903353 w 7467600"/>
              <a:gd name="connsiteY100" fmla="*/ 5044827 h 6858000"/>
              <a:gd name="connsiteX101" fmla="*/ 1979378 w 7467600"/>
              <a:gd name="connsiteY101" fmla="*/ 4769504 h 6858000"/>
              <a:gd name="connsiteX102" fmla="*/ 2882120 w 7467600"/>
              <a:gd name="connsiteY102" fmla="*/ 5064547 h 6858000"/>
              <a:gd name="connsiteX103" fmla="*/ 2793103 w 7467600"/>
              <a:gd name="connsiteY103" fmla="*/ 5039699 h 6858000"/>
              <a:gd name="connsiteX104" fmla="*/ 2770041 w 7467600"/>
              <a:gd name="connsiteY104" fmla="*/ 5033634 h 6858000"/>
              <a:gd name="connsiteX105" fmla="*/ 1979378 w 7467600"/>
              <a:gd name="connsiteY105" fmla="*/ 4769504 h 6858000"/>
              <a:gd name="connsiteX106" fmla="*/ 1927410 w 7467600"/>
              <a:gd name="connsiteY106" fmla="*/ 4716164 h 6858000"/>
              <a:gd name="connsiteX107" fmla="*/ 1959587 w 7467600"/>
              <a:gd name="connsiteY107" fmla="*/ 4728849 h 6858000"/>
              <a:gd name="connsiteX108" fmla="*/ 2777707 w 7467600"/>
              <a:gd name="connsiteY108" fmla="*/ 5003991 h 6858000"/>
              <a:gd name="connsiteX109" fmla="*/ 2800768 w 7467600"/>
              <a:gd name="connsiteY109" fmla="*/ 5010056 h 6858000"/>
              <a:gd name="connsiteX110" fmla="*/ 2879408 w 7467600"/>
              <a:gd name="connsiteY110" fmla="*/ 5031590 h 6858000"/>
              <a:gd name="connsiteX111" fmla="*/ 2862295 w 7467600"/>
              <a:gd name="connsiteY111" fmla="*/ 5022958 h 6858000"/>
              <a:gd name="connsiteX112" fmla="*/ 2813343 w 7467600"/>
              <a:gd name="connsiteY112" fmla="*/ 4998369 h 6858000"/>
              <a:gd name="connsiteX113" fmla="*/ 2646245 w 7467600"/>
              <a:gd name="connsiteY113" fmla="*/ 4930999 h 6858000"/>
              <a:gd name="connsiteX114" fmla="*/ 1999243 w 7467600"/>
              <a:gd name="connsiteY114" fmla="*/ 4730524 h 6858000"/>
              <a:gd name="connsiteX115" fmla="*/ 1979527 w 7467600"/>
              <a:gd name="connsiteY115" fmla="*/ 4726651 h 6858000"/>
              <a:gd name="connsiteX116" fmla="*/ 1927410 w 7467600"/>
              <a:gd name="connsiteY116" fmla="*/ 4716164 h 6858000"/>
              <a:gd name="connsiteX117" fmla="*/ 1997014 w 7467600"/>
              <a:gd name="connsiteY117" fmla="*/ 4698007 h 6858000"/>
              <a:gd name="connsiteX118" fmla="*/ 2005458 w 7467600"/>
              <a:gd name="connsiteY118" fmla="*/ 4699540 h 6858000"/>
              <a:gd name="connsiteX119" fmla="*/ 2657186 w 7467600"/>
              <a:gd name="connsiteY119" fmla="*/ 4901687 h 6858000"/>
              <a:gd name="connsiteX120" fmla="*/ 2826662 w 7467600"/>
              <a:gd name="connsiteY120" fmla="*/ 4970362 h 6858000"/>
              <a:gd name="connsiteX121" fmla="*/ 2876100 w 7467600"/>
              <a:gd name="connsiteY121" fmla="*/ 4995397 h 6858000"/>
              <a:gd name="connsiteX122" fmla="*/ 3042600 w 7467600"/>
              <a:gd name="connsiteY122" fmla="*/ 5059532 h 6858000"/>
              <a:gd name="connsiteX123" fmla="*/ 1997014 w 7467600"/>
              <a:gd name="connsiteY123" fmla="*/ 4698007 h 6858000"/>
              <a:gd name="connsiteX124" fmla="*/ 2305292 w 7467600"/>
              <a:gd name="connsiteY124" fmla="*/ 4219492 h 6858000"/>
              <a:gd name="connsiteX125" fmla="*/ 3360922 w 7467600"/>
              <a:gd name="connsiteY125" fmla="*/ 4529373 h 6858000"/>
              <a:gd name="connsiteX126" fmla="*/ 3492420 w 7467600"/>
              <a:gd name="connsiteY126" fmla="*/ 4510145 h 6858000"/>
              <a:gd name="connsiteX127" fmla="*/ 3364086 w 7467600"/>
              <a:gd name="connsiteY127" fmla="*/ 4480340 h 6858000"/>
              <a:gd name="connsiteX128" fmla="*/ 3225818 w 7467600"/>
              <a:gd name="connsiteY128" fmla="*/ 4411822 h 6858000"/>
              <a:gd name="connsiteX129" fmla="*/ 3129696 w 7467600"/>
              <a:gd name="connsiteY129" fmla="*/ 4360704 h 6858000"/>
              <a:gd name="connsiteX130" fmla="*/ 2814545 w 7467600"/>
              <a:gd name="connsiteY130" fmla="*/ 4282955 h 6858000"/>
              <a:gd name="connsiteX131" fmla="*/ 2305292 w 7467600"/>
              <a:gd name="connsiteY131" fmla="*/ 4219492 h 6858000"/>
              <a:gd name="connsiteX132" fmla="*/ 2626982 w 7467600"/>
              <a:gd name="connsiteY132" fmla="*/ 4206450 h 6858000"/>
              <a:gd name="connsiteX133" fmla="*/ 2490617 w 7467600"/>
              <a:gd name="connsiteY133" fmla="*/ 4206951 h 6858000"/>
              <a:gd name="connsiteX134" fmla="*/ 2819869 w 7467600"/>
              <a:gd name="connsiteY134" fmla="*/ 4252936 h 6858000"/>
              <a:gd name="connsiteX135" fmla="*/ 3143018 w 7467600"/>
              <a:gd name="connsiteY135" fmla="*/ 4332698 h 6858000"/>
              <a:gd name="connsiteX136" fmla="*/ 3241520 w 7467600"/>
              <a:gd name="connsiteY136" fmla="*/ 4385112 h 6858000"/>
              <a:gd name="connsiteX137" fmla="*/ 3374575 w 7467600"/>
              <a:gd name="connsiteY137" fmla="*/ 4451517 h 6858000"/>
              <a:gd name="connsiteX138" fmla="*/ 3505221 w 7467600"/>
              <a:gd name="connsiteY138" fmla="*/ 4480757 h 6858000"/>
              <a:gd name="connsiteX139" fmla="*/ 2626982 w 7467600"/>
              <a:gd name="connsiteY139" fmla="*/ 4206450 h 6858000"/>
              <a:gd name="connsiteX140" fmla="*/ 1310106 w 7467600"/>
              <a:gd name="connsiteY140" fmla="*/ 3943217 h 6858000"/>
              <a:gd name="connsiteX141" fmla="*/ 854994 w 7467600"/>
              <a:gd name="connsiteY141" fmla="*/ 4399136 h 6858000"/>
              <a:gd name="connsiteX142" fmla="*/ 742462 w 7467600"/>
              <a:gd name="connsiteY142" fmla="*/ 4594648 h 6858000"/>
              <a:gd name="connsiteX143" fmla="*/ 820602 w 7467600"/>
              <a:gd name="connsiteY143" fmla="*/ 4485915 h 6858000"/>
              <a:gd name="connsiteX144" fmla="*/ 878295 w 7467600"/>
              <a:gd name="connsiteY144" fmla="*/ 4403594 h 6858000"/>
              <a:gd name="connsiteX145" fmla="*/ 1240607 w 7467600"/>
              <a:gd name="connsiteY145" fmla="*/ 4010401 h 6858000"/>
              <a:gd name="connsiteX146" fmla="*/ 1310106 w 7467600"/>
              <a:gd name="connsiteY146" fmla="*/ 3943217 h 6858000"/>
              <a:gd name="connsiteX147" fmla="*/ 1423113 w 7467600"/>
              <a:gd name="connsiteY147" fmla="*/ 3874565 h 6858000"/>
              <a:gd name="connsiteX148" fmla="*/ 1260565 w 7467600"/>
              <a:gd name="connsiteY148" fmla="*/ 4031982 h 6858000"/>
              <a:gd name="connsiteX149" fmla="*/ 901900 w 7467600"/>
              <a:gd name="connsiteY149" fmla="*/ 4421236 h 6858000"/>
              <a:gd name="connsiteX150" fmla="*/ 845044 w 7467600"/>
              <a:gd name="connsiteY150" fmla="*/ 4502436 h 6858000"/>
              <a:gd name="connsiteX151" fmla="*/ 685926 w 7467600"/>
              <a:gd name="connsiteY151" fmla="*/ 4703069 h 6858000"/>
              <a:gd name="connsiteX152" fmla="*/ 684248 w 7467600"/>
              <a:gd name="connsiteY152" fmla="*/ 4706721 h 6858000"/>
              <a:gd name="connsiteX153" fmla="*/ 1423113 w 7467600"/>
              <a:gd name="connsiteY153" fmla="*/ 3874565 h 6858000"/>
              <a:gd name="connsiteX154" fmla="*/ 3316479 w 7467600"/>
              <a:gd name="connsiteY154" fmla="*/ 3872136 h 6858000"/>
              <a:gd name="connsiteX155" fmla="*/ 3546806 w 7467600"/>
              <a:gd name="connsiteY155" fmla="*/ 4356139 h 6858000"/>
              <a:gd name="connsiteX156" fmla="*/ 3364433 w 7467600"/>
              <a:gd name="connsiteY156" fmla="*/ 3953121 h 6858000"/>
              <a:gd name="connsiteX157" fmla="*/ 3316479 w 7467600"/>
              <a:gd name="connsiteY157" fmla="*/ 3872136 h 6858000"/>
              <a:gd name="connsiteX158" fmla="*/ 3291335 w 7467600"/>
              <a:gd name="connsiteY158" fmla="*/ 3767420 h 6858000"/>
              <a:gd name="connsiteX159" fmla="*/ 3390805 w 7467600"/>
              <a:gd name="connsiteY159" fmla="*/ 3937163 h 6858000"/>
              <a:gd name="connsiteX160" fmla="*/ 3579062 w 7467600"/>
              <a:gd name="connsiteY160" fmla="*/ 4359040 h 6858000"/>
              <a:gd name="connsiteX161" fmla="*/ 3467355 w 7467600"/>
              <a:gd name="connsiteY161" fmla="*/ 3988130 h 6858000"/>
              <a:gd name="connsiteX162" fmla="*/ 3310753 w 7467600"/>
              <a:gd name="connsiteY162" fmla="*/ 3787140 h 6858000"/>
              <a:gd name="connsiteX163" fmla="*/ 3291335 w 7467600"/>
              <a:gd name="connsiteY163" fmla="*/ 3767420 h 6858000"/>
              <a:gd name="connsiteX164" fmla="*/ 1635889 w 7467600"/>
              <a:gd name="connsiteY164" fmla="*/ 3709494 h 6858000"/>
              <a:gd name="connsiteX165" fmla="*/ 1634800 w 7467600"/>
              <a:gd name="connsiteY165" fmla="*/ 3731111 h 6858000"/>
              <a:gd name="connsiteX166" fmla="*/ 1635889 w 7467600"/>
              <a:gd name="connsiteY166" fmla="*/ 3709494 h 6858000"/>
              <a:gd name="connsiteX167" fmla="*/ 1510397 w 7467600"/>
              <a:gd name="connsiteY167" fmla="*/ 3684705 h 6858000"/>
              <a:gd name="connsiteX168" fmla="*/ 1146550 w 7467600"/>
              <a:gd name="connsiteY168" fmla="*/ 3802012 h 6858000"/>
              <a:gd name="connsiteX169" fmla="*/ 698834 w 7467600"/>
              <a:gd name="connsiteY169" fmla="*/ 3952272 h 6858000"/>
              <a:gd name="connsiteX170" fmla="*/ 34256 w 7467600"/>
              <a:gd name="connsiteY170" fmla="*/ 4347603 h 6858000"/>
              <a:gd name="connsiteX171" fmla="*/ 527241 w 7467600"/>
              <a:gd name="connsiteY171" fmla="*/ 4065078 h 6858000"/>
              <a:gd name="connsiteX172" fmla="*/ 1510397 w 7467600"/>
              <a:gd name="connsiteY172" fmla="*/ 3684705 h 6858000"/>
              <a:gd name="connsiteX173" fmla="*/ 1313114 w 7467600"/>
              <a:gd name="connsiteY173" fmla="*/ 3655216 h 6858000"/>
              <a:gd name="connsiteX174" fmla="*/ 1109304 w 7467600"/>
              <a:gd name="connsiteY174" fmla="*/ 3669030 h 6858000"/>
              <a:gd name="connsiteX175" fmla="*/ 8129 w 7467600"/>
              <a:gd name="connsiteY175" fmla="*/ 4330519 h 6858000"/>
              <a:gd name="connsiteX176" fmla="*/ 687572 w 7467600"/>
              <a:gd name="connsiteY176" fmla="*/ 3925629 h 6858000"/>
              <a:gd name="connsiteX177" fmla="*/ 1138365 w 7467600"/>
              <a:gd name="connsiteY177" fmla="*/ 3774515 h 6858000"/>
              <a:gd name="connsiteX178" fmla="*/ 1505579 w 7467600"/>
              <a:gd name="connsiteY178" fmla="*/ 3655526 h 6858000"/>
              <a:gd name="connsiteX179" fmla="*/ 1313114 w 7467600"/>
              <a:gd name="connsiteY179" fmla="*/ 3655216 h 6858000"/>
              <a:gd name="connsiteX180" fmla="*/ 3655073 w 7467600"/>
              <a:gd name="connsiteY180" fmla="*/ 3650884 h 6858000"/>
              <a:gd name="connsiteX181" fmla="*/ 3989938 w 7467600"/>
              <a:gd name="connsiteY181" fmla="*/ 3991685 h 6858000"/>
              <a:gd name="connsiteX182" fmla="*/ 4393907 w 7467600"/>
              <a:gd name="connsiteY182" fmla="*/ 4261258 h 6858000"/>
              <a:gd name="connsiteX183" fmla="*/ 4648051 w 7467600"/>
              <a:gd name="connsiteY183" fmla="*/ 4374051 h 6858000"/>
              <a:gd name="connsiteX184" fmla="*/ 4383389 w 7467600"/>
              <a:gd name="connsiteY184" fmla="*/ 4184369 h 6858000"/>
              <a:gd name="connsiteX185" fmla="*/ 4165508 w 7467600"/>
              <a:gd name="connsiteY185" fmla="*/ 4035196 h 6858000"/>
              <a:gd name="connsiteX186" fmla="*/ 4068162 w 7467600"/>
              <a:gd name="connsiteY186" fmla="*/ 3953394 h 6858000"/>
              <a:gd name="connsiteX187" fmla="*/ 3981416 w 7467600"/>
              <a:gd name="connsiteY187" fmla="*/ 3880482 h 6858000"/>
              <a:gd name="connsiteX188" fmla="*/ 3800147 w 7467600"/>
              <a:gd name="connsiteY188" fmla="*/ 3749872 h 6858000"/>
              <a:gd name="connsiteX189" fmla="*/ 3655073 w 7467600"/>
              <a:gd name="connsiteY189" fmla="*/ 3650884 h 6858000"/>
              <a:gd name="connsiteX190" fmla="*/ 3670252 w 7467600"/>
              <a:gd name="connsiteY190" fmla="*/ 3622798 h 6858000"/>
              <a:gd name="connsiteX191" fmla="*/ 3817258 w 7467600"/>
              <a:gd name="connsiteY191" fmla="*/ 3723577 h 6858000"/>
              <a:gd name="connsiteX192" fmla="*/ 4000461 w 7467600"/>
              <a:gd name="connsiteY192" fmla="*/ 3855966 h 6858000"/>
              <a:gd name="connsiteX193" fmla="*/ 4088180 w 7467600"/>
              <a:gd name="connsiteY193" fmla="*/ 3929774 h 6858000"/>
              <a:gd name="connsiteX194" fmla="*/ 4184555 w 7467600"/>
              <a:gd name="connsiteY194" fmla="*/ 4010683 h 6858000"/>
              <a:gd name="connsiteX195" fmla="*/ 4399563 w 7467600"/>
              <a:gd name="connsiteY195" fmla="*/ 4158106 h 6858000"/>
              <a:gd name="connsiteX196" fmla="*/ 4684469 w 7467600"/>
              <a:gd name="connsiteY196" fmla="*/ 4364680 h 6858000"/>
              <a:gd name="connsiteX197" fmla="*/ 4690271 w 7467600"/>
              <a:gd name="connsiteY197" fmla="*/ 4370034 h 6858000"/>
              <a:gd name="connsiteX198" fmla="*/ 4136093 w 7467600"/>
              <a:gd name="connsiteY198" fmla="*/ 3858466 h 6858000"/>
              <a:gd name="connsiteX199" fmla="*/ 3670252 w 7467600"/>
              <a:gd name="connsiteY199" fmla="*/ 3622798 h 6858000"/>
              <a:gd name="connsiteX200" fmla="*/ 4440129 w 7467600"/>
              <a:gd name="connsiteY200" fmla="*/ 3448571 h 6858000"/>
              <a:gd name="connsiteX201" fmla="*/ 4856525 w 7467600"/>
              <a:gd name="connsiteY201" fmla="*/ 3915351 h 6858000"/>
              <a:gd name="connsiteX202" fmla="*/ 5059055 w 7467600"/>
              <a:gd name="connsiteY202" fmla="*/ 4108918 h 6858000"/>
              <a:gd name="connsiteX203" fmla="*/ 5290070 w 7467600"/>
              <a:gd name="connsiteY203" fmla="*/ 4263619 h 6858000"/>
              <a:gd name="connsiteX204" fmla="*/ 4834991 w 7467600"/>
              <a:gd name="connsiteY204" fmla="*/ 3830985 h 6858000"/>
              <a:gd name="connsiteX205" fmla="*/ 4440129 w 7467600"/>
              <a:gd name="connsiteY205" fmla="*/ 3448571 h 6858000"/>
              <a:gd name="connsiteX206" fmla="*/ 4441737 w 7467600"/>
              <a:gd name="connsiteY206" fmla="*/ 3399734 h 6858000"/>
              <a:gd name="connsiteX207" fmla="*/ 4431236 w 7467600"/>
              <a:gd name="connsiteY207" fmla="*/ 3400954 h 6858000"/>
              <a:gd name="connsiteX208" fmla="*/ 4557150 w 7467600"/>
              <a:gd name="connsiteY208" fmla="*/ 3510023 h 6858000"/>
              <a:gd name="connsiteX209" fmla="*/ 4856936 w 7467600"/>
              <a:gd name="connsiteY209" fmla="*/ 3809146 h 6858000"/>
              <a:gd name="connsiteX210" fmla="*/ 5111996 w 7467600"/>
              <a:gd name="connsiteY210" fmla="*/ 4065759 h 6858000"/>
              <a:gd name="connsiteX211" fmla="*/ 5388878 w 7467600"/>
              <a:gd name="connsiteY211" fmla="*/ 4300185 h 6858000"/>
              <a:gd name="connsiteX212" fmla="*/ 5425556 w 7467600"/>
              <a:gd name="connsiteY212" fmla="*/ 4308967 h 6858000"/>
              <a:gd name="connsiteX213" fmla="*/ 4943646 w 7467600"/>
              <a:gd name="connsiteY213" fmla="*/ 3822916 h 6858000"/>
              <a:gd name="connsiteX214" fmla="*/ 4594837 w 7467600"/>
              <a:gd name="connsiteY214" fmla="*/ 3532274 h 6858000"/>
              <a:gd name="connsiteX215" fmla="*/ 4441737 w 7467600"/>
              <a:gd name="connsiteY215" fmla="*/ 3399734 h 6858000"/>
              <a:gd name="connsiteX216" fmla="*/ 5425834 w 7467600"/>
              <a:gd name="connsiteY216" fmla="*/ 3162785 h 6858000"/>
              <a:gd name="connsiteX217" fmla="*/ 5401644 w 7467600"/>
              <a:gd name="connsiteY217" fmla="*/ 3617847 h 6858000"/>
              <a:gd name="connsiteX218" fmla="*/ 5467256 w 7467600"/>
              <a:gd name="connsiteY218" fmla="*/ 4175494 h 6858000"/>
              <a:gd name="connsiteX219" fmla="*/ 5448069 w 7467600"/>
              <a:gd name="connsiteY219" fmla="*/ 3567554 h 6858000"/>
              <a:gd name="connsiteX220" fmla="*/ 5425834 w 7467600"/>
              <a:gd name="connsiteY220" fmla="*/ 3162785 h 6858000"/>
              <a:gd name="connsiteX221" fmla="*/ 1318687 w 7467600"/>
              <a:gd name="connsiteY221" fmla="*/ 3113840 h 6858000"/>
              <a:gd name="connsiteX222" fmla="*/ 1066793 w 7467600"/>
              <a:gd name="connsiteY222" fmla="*/ 3212171 h 6858000"/>
              <a:gd name="connsiteX223" fmla="*/ 993319 w 7467600"/>
              <a:gd name="connsiteY223" fmla="*/ 3247648 h 6858000"/>
              <a:gd name="connsiteX224" fmla="*/ 853081 w 7467600"/>
              <a:gd name="connsiteY224" fmla="*/ 3312410 h 6858000"/>
              <a:gd name="connsiteX225" fmla="*/ 805957 w 7467600"/>
              <a:gd name="connsiteY225" fmla="*/ 3330443 h 6858000"/>
              <a:gd name="connsiteX226" fmla="*/ 1318687 w 7467600"/>
              <a:gd name="connsiteY226" fmla="*/ 3113840 h 6858000"/>
              <a:gd name="connsiteX227" fmla="*/ 5453702 w 7467600"/>
              <a:gd name="connsiteY227" fmla="*/ 3090882 h 6858000"/>
              <a:gd name="connsiteX228" fmla="*/ 5480135 w 7467600"/>
              <a:gd name="connsiteY228" fmla="*/ 3565802 h 6858000"/>
              <a:gd name="connsiteX229" fmla="*/ 5499023 w 7467600"/>
              <a:gd name="connsiteY229" fmla="*/ 4166310 h 6858000"/>
              <a:gd name="connsiteX230" fmla="*/ 5547022 w 7467600"/>
              <a:gd name="connsiteY230" fmla="*/ 3607838 h 6858000"/>
              <a:gd name="connsiteX231" fmla="*/ 5515964 w 7467600"/>
              <a:gd name="connsiteY231" fmla="*/ 3378541 h 6858000"/>
              <a:gd name="connsiteX232" fmla="*/ 5453702 w 7467600"/>
              <a:gd name="connsiteY232" fmla="*/ 3090882 h 6858000"/>
              <a:gd name="connsiteX233" fmla="*/ 1238695 w 7467600"/>
              <a:gd name="connsiteY233" fmla="*/ 3076820 h 6858000"/>
              <a:gd name="connsiteX234" fmla="*/ 716371 w 7467600"/>
              <a:gd name="connsiteY234" fmla="*/ 3293249 h 6858000"/>
              <a:gd name="connsiteX235" fmla="*/ 579522 w 7467600"/>
              <a:gd name="connsiteY235" fmla="*/ 3371759 h 6858000"/>
              <a:gd name="connsiteX236" fmla="*/ 600288 w 7467600"/>
              <a:gd name="connsiteY236" fmla="*/ 3365555 h 6858000"/>
              <a:gd name="connsiteX237" fmla="*/ 840692 w 7467600"/>
              <a:gd name="connsiteY237" fmla="*/ 3284921 h 6858000"/>
              <a:gd name="connsiteX238" fmla="*/ 979248 w 7467600"/>
              <a:gd name="connsiteY238" fmla="*/ 3221003 h 6858000"/>
              <a:gd name="connsiteX239" fmla="*/ 1053282 w 7467600"/>
              <a:gd name="connsiteY239" fmla="*/ 3185247 h 6858000"/>
              <a:gd name="connsiteX240" fmla="*/ 1320603 w 7467600"/>
              <a:gd name="connsiteY240" fmla="*/ 3081281 h 6858000"/>
              <a:gd name="connsiteX241" fmla="*/ 1238695 w 7467600"/>
              <a:gd name="connsiteY241" fmla="*/ 3076820 h 6858000"/>
              <a:gd name="connsiteX242" fmla="*/ 5425627 w 7467600"/>
              <a:gd name="connsiteY242" fmla="*/ 2954192 h 6858000"/>
              <a:gd name="connsiteX243" fmla="*/ 5470770 w 7467600"/>
              <a:gd name="connsiteY243" fmla="*/ 3005435 h 6858000"/>
              <a:gd name="connsiteX244" fmla="*/ 5519779 w 7467600"/>
              <a:gd name="connsiteY244" fmla="*/ 4359223 h 6858000"/>
              <a:gd name="connsiteX245" fmla="*/ 5520293 w 7467600"/>
              <a:gd name="connsiteY245" fmla="*/ 4360602 h 6858000"/>
              <a:gd name="connsiteX246" fmla="*/ 5767221 w 7467600"/>
              <a:gd name="connsiteY246" fmla="*/ 4665564 h 6858000"/>
              <a:gd name="connsiteX247" fmla="*/ 6937169 w 7467600"/>
              <a:gd name="connsiteY247" fmla="*/ 4815941 h 6858000"/>
              <a:gd name="connsiteX248" fmla="*/ 6953922 w 7467600"/>
              <a:gd name="connsiteY248" fmla="*/ 4890068 h 6858000"/>
              <a:gd name="connsiteX249" fmla="*/ 6071359 w 7467600"/>
              <a:gd name="connsiteY249" fmla="*/ 4770770 h 6858000"/>
              <a:gd name="connsiteX250" fmla="*/ 6038839 w 7467600"/>
              <a:gd name="connsiteY250" fmla="*/ 4764474 h 6858000"/>
              <a:gd name="connsiteX251" fmla="*/ 6038706 w 7467600"/>
              <a:gd name="connsiteY251" fmla="*/ 4763847 h 6858000"/>
              <a:gd name="connsiteX252" fmla="*/ 6037784 w 7467600"/>
              <a:gd name="connsiteY252" fmla="*/ 4764270 h 6858000"/>
              <a:gd name="connsiteX253" fmla="*/ 6038839 w 7467600"/>
              <a:gd name="connsiteY253" fmla="*/ 4764474 h 6858000"/>
              <a:gd name="connsiteX254" fmla="*/ 6040338 w 7467600"/>
              <a:gd name="connsiteY254" fmla="*/ 4771418 h 6858000"/>
              <a:gd name="connsiteX255" fmla="*/ 6024488 w 7467600"/>
              <a:gd name="connsiteY255" fmla="*/ 4809903 h 6858000"/>
              <a:gd name="connsiteX256" fmla="*/ 5599771 w 7467600"/>
              <a:gd name="connsiteY256" fmla="*/ 5509652 h 6858000"/>
              <a:gd name="connsiteX257" fmla="*/ 5548843 w 7467600"/>
              <a:gd name="connsiteY257" fmla="*/ 5563845 h 6858000"/>
              <a:gd name="connsiteX258" fmla="*/ 5940952 w 7467600"/>
              <a:gd name="connsiteY258" fmla="*/ 6250028 h 6858000"/>
              <a:gd name="connsiteX259" fmla="*/ 6043441 w 7467600"/>
              <a:gd name="connsiteY259" fmla="*/ 6665847 h 6858000"/>
              <a:gd name="connsiteX260" fmla="*/ 6093432 w 7467600"/>
              <a:gd name="connsiteY260" fmla="*/ 6858000 h 6858000"/>
              <a:gd name="connsiteX261" fmla="*/ 6034344 w 7467600"/>
              <a:gd name="connsiteY261" fmla="*/ 6858000 h 6858000"/>
              <a:gd name="connsiteX262" fmla="*/ 6026679 w 7467600"/>
              <a:gd name="connsiteY262" fmla="*/ 6836959 h 6858000"/>
              <a:gd name="connsiteX263" fmla="*/ 5800441 w 7467600"/>
              <a:gd name="connsiteY263" fmla="*/ 6335286 h 6858000"/>
              <a:gd name="connsiteX264" fmla="*/ 5526562 w 7467600"/>
              <a:gd name="connsiteY264" fmla="*/ 5705388 h 6858000"/>
              <a:gd name="connsiteX265" fmla="*/ 5519640 w 7467600"/>
              <a:gd name="connsiteY265" fmla="*/ 5683774 h 6858000"/>
              <a:gd name="connsiteX266" fmla="*/ 5844559 w 7467600"/>
              <a:gd name="connsiteY266" fmla="*/ 6553349 h 6858000"/>
              <a:gd name="connsiteX267" fmla="*/ 5975994 w 7467600"/>
              <a:gd name="connsiteY267" fmla="*/ 6858000 h 6858000"/>
              <a:gd name="connsiteX268" fmla="*/ 5898547 w 7467600"/>
              <a:gd name="connsiteY268" fmla="*/ 6858000 h 6858000"/>
              <a:gd name="connsiteX269" fmla="*/ 5682041 w 7467600"/>
              <a:gd name="connsiteY269" fmla="*/ 6355860 h 6858000"/>
              <a:gd name="connsiteX270" fmla="*/ 5461758 w 7467600"/>
              <a:gd name="connsiteY270" fmla="*/ 5820220 h 6858000"/>
              <a:gd name="connsiteX271" fmla="*/ 5237282 w 7467600"/>
              <a:gd name="connsiteY271" fmla="*/ 6579086 h 6858000"/>
              <a:gd name="connsiteX272" fmla="*/ 5115009 w 7467600"/>
              <a:gd name="connsiteY272" fmla="*/ 6858000 h 6858000"/>
              <a:gd name="connsiteX273" fmla="*/ 5028074 w 7467600"/>
              <a:gd name="connsiteY273" fmla="*/ 6858000 h 6858000"/>
              <a:gd name="connsiteX274" fmla="*/ 5079508 w 7467600"/>
              <a:gd name="connsiteY274" fmla="*/ 6749074 h 6858000"/>
              <a:gd name="connsiteX275" fmla="*/ 5371846 w 7467600"/>
              <a:gd name="connsiteY275" fmla="*/ 5924413 h 6858000"/>
              <a:gd name="connsiteX276" fmla="*/ 5270512 w 7467600"/>
              <a:gd name="connsiteY276" fmla="*/ 6138975 h 6858000"/>
              <a:gd name="connsiteX277" fmla="*/ 5062409 w 7467600"/>
              <a:gd name="connsiteY277" fmla="*/ 6653544 h 6858000"/>
              <a:gd name="connsiteX278" fmla="*/ 5036628 w 7467600"/>
              <a:gd name="connsiteY278" fmla="*/ 6754247 h 6858000"/>
              <a:gd name="connsiteX279" fmla="*/ 5009112 w 7467600"/>
              <a:gd name="connsiteY279" fmla="*/ 6858000 h 6858000"/>
              <a:gd name="connsiteX280" fmla="*/ 4976679 w 7467600"/>
              <a:gd name="connsiteY280" fmla="*/ 6858000 h 6858000"/>
              <a:gd name="connsiteX281" fmla="*/ 5006537 w 7467600"/>
              <a:gd name="connsiteY281" fmla="*/ 6747068 h 6858000"/>
              <a:gd name="connsiteX282" fmla="*/ 5032723 w 7467600"/>
              <a:gd name="connsiteY282" fmla="*/ 6644957 h 6858000"/>
              <a:gd name="connsiteX283" fmla="*/ 5242949 w 7467600"/>
              <a:gd name="connsiteY283" fmla="*/ 6125175 h 6858000"/>
              <a:gd name="connsiteX284" fmla="*/ 5286321 w 7467600"/>
              <a:gd name="connsiteY284" fmla="*/ 6033555 h 6858000"/>
              <a:gd name="connsiteX285" fmla="*/ 5008210 w 7467600"/>
              <a:gd name="connsiteY285" fmla="*/ 6649194 h 6858000"/>
              <a:gd name="connsiteX286" fmla="*/ 4986321 w 7467600"/>
              <a:gd name="connsiteY286" fmla="*/ 6765687 h 6858000"/>
              <a:gd name="connsiteX287" fmla="*/ 4973474 w 7467600"/>
              <a:gd name="connsiteY287" fmla="*/ 6858000 h 6858000"/>
              <a:gd name="connsiteX288" fmla="*/ 4907178 w 7467600"/>
              <a:gd name="connsiteY288" fmla="*/ 6858000 h 6858000"/>
              <a:gd name="connsiteX289" fmla="*/ 4910810 w 7467600"/>
              <a:gd name="connsiteY289" fmla="*/ 6829660 h 6858000"/>
              <a:gd name="connsiteX290" fmla="*/ 4987461 w 7467600"/>
              <a:gd name="connsiteY290" fmla="*/ 6432994 h 6858000"/>
              <a:gd name="connsiteX291" fmla="*/ 5179262 w 7467600"/>
              <a:gd name="connsiteY291" fmla="*/ 6035044 h 6858000"/>
              <a:gd name="connsiteX292" fmla="*/ 4689678 w 7467600"/>
              <a:gd name="connsiteY292" fmla="*/ 6440241 h 6858000"/>
              <a:gd name="connsiteX293" fmla="*/ 4477543 w 7467600"/>
              <a:gd name="connsiteY293" fmla="*/ 6674836 h 6858000"/>
              <a:gd name="connsiteX294" fmla="*/ 4329957 w 7467600"/>
              <a:gd name="connsiteY294" fmla="*/ 6858000 h 6858000"/>
              <a:gd name="connsiteX295" fmla="*/ 4218595 w 7467600"/>
              <a:gd name="connsiteY295" fmla="*/ 6858000 h 6858000"/>
              <a:gd name="connsiteX296" fmla="*/ 4368888 w 7467600"/>
              <a:gd name="connsiteY296" fmla="*/ 6668412 h 6858000"/>
              <a:gd name="connsiteX297" fmla="*/ 4563091 w 7467600"/>
              <a:gd name="connsiteY297" fmla="*/ 6442508 h 6858000"/>
              <a:gd name="connsiteX298" fmla="*/ 5387324 w 7467600"/>
              <a:gd name="connsiteY298" fmla="*/ 5705830 h 6858000"/>
              <a:gd name="connsiteX299" fmla="*/ 5073620 w 7467600"/>
              <a:gd name="connsiteY299" fmla="*/ 5955437 h 6858000"/>
              <a:gd name="connsiteX300" fmla="*/ 4689789 w 7467600"/>
              <a:gd name="connsiteY300" fmla="*/ 6268382 h 6858000"/>
              <a:gd name="connsiteX301" fmla="*/ 4418722 w 7467600"/>
              <a:gd name="connsiteY301" fmla="*/ 6570886 h 6858000"/>
              <a:gd name="connsiteX302" fmla="*/ 4214944 w 7467600"/>
              <a:gd name="connsiteY302" fmla="*/ 6858000 h 6858000"/>
              <a:gd name="connsiteX303" fmla="*/ 4177898 w 7467600"/>
              <a:gd name="connsiteY303" fmla="*/ 6858000 h 6858000"/>
              <a:gd name="connsiteX304" fmla="*/ 4391597 w 7467600"/>
              <a:gd name="connsiteY304" fmla="*/ 6556370 h 6858000"/>
              <a:gd name="connsiteX305" fmla="*/ 4668889 w 7467600"/>
              <a:gd name="connsiteY305" fmla="*/ 6246399 h 6858000"/>
              <a:gd name="connsiteX306" fmla="*/ 5055427 w 7467600"/>
              <a:gd name="connsiteY306" fmla="*/ 5931476 h 6858000"/>
              <a:gd name="connsiteX307" fmla="*/ 5371814 w 7467600"/>
              <a:gd name="connsiteY307" fmla="*/ 5678975 h 6858000"/>
              <a:gd name="connsiteX308" fmla="*/ 4987918 w 7467600"/>
              <a:gd name="connsiteY308" fmla="*/ 5838701 h 6858000"/>
              <a:gd name="connsiteX309" fmla="*/ 4317146 w 7467600"/>
              <a:gd name="connsiteY309" fmla="*/ 6587716 h 6858000"/>
              <a:gd name="connsiteX310" fmla="*/ 4171627 w 7467600"/>
              <a:gd name="connsiteY310" fmla="*/ 6858000 h 6858000"/>
              <a:gd name="connsiteX311" fmla="*/ 4081585 w 7467600"/>
              <a:gd name="connsiteY311" fmla="*/ 6858000 h 6858000"/>
              <a:gd name="connsiteX312" fmla="*/ 4238603 w 7467600"/>
              <a:gd name="connsiteY312" fmla="*/ 6559341 h 6858000"/>
              <a:gd name="connsiteX313" fmla="*/ 4778333 w 7467600"/>
              <a:gd name="connsiteY313" fmla="*/ 5873626 h 6858000"/>
              <a:gd name="connsiteX314" fmla="*/ 5414185 w 7467600"/>
              <a:gd name="connsiteY314" fmla="*/ 5573882 h 6858000"/>
              <a:gd name="connsiteX315" fmla="*/ 5959648 w 7467600"/>
              <a:gd name="connsiteY315" fmla="*/ 4760797 h 6858000"/>
              <a:gd name="connsiteX316" fmla="*/ 5355019 w 7467600"/>
              <a:gd name="connsiteY316" fmla="*/ 4734672 h 6858000"/>
              <a:gd name="connsiteX317" fmla="*/ 5083565 w 7467600"/>
              <a:gd name="connsiteY317" fmla="*/ 5179121 h 6858000"/>
              <a:gd name="connsiteX318" fmla="*/ 4713577 w 7467600"/>
              <a:gd name="connsiteY318" fmla="*/ 5616803 h 6858000"/>
              <a:gd name="connsiteX319" fmla="*/ 3989559 w 7467600"/>
              <a:gd name="connsiteY319" fmla="*/ 6145945 h 6858000"/>
              <a:gd name="connsiteX320" fmla="*/ 3939824 w 7467600"/>
              <a:gd name="connsiteY320" fmla="*/ 6066900 h 6858000"/>
              <a:gd name="connsiteX321" fmla="*/ 4584537 w 7467600"/>
              <a:gd name="connsiteY321" fmla="*/ 5324826 h 6858000"/>
              <a:gd name="connsiteX322" fmla="*/ 5037105 w 7467600"/>
              <a:gd name="connsiteY322" fmla="*/ 5088765 h 6858000"/>
              <a:gd name="connsiteX323" fmla="*/ 5039930 w 7467600"/>
              <a:gd name="connsiteY323" fmla="*/ 5089585 h 6858000"/>
              <a:gd name="connsiteX324" fmla="*/ 5263764 w 7467600"/>
              <a:gd name="connsiteY324" fmla="*/ 4735525 h 6858000"/>
              <a:gd name="connsiteX325" fmla="*/ 4086300 w 7467600"/>
              <a:gd name="connsiteY325" fmla="*/ 4884599 h 6858000"/>
              <a:gd name="connsiteX326" fmla="*/ 4085485 w 7467600"/>
              <a:gd name="connsiteY326" fmla="*/ 4899070 h 6858000"/>
              <a:gd name="connsiteX327" fmla="*/ 3871915 w 7467600"/>
              <a:gd name="connsiteY327" fmla="*/ 5253645 h 6858000"/>
              <a:gd name="connsiteX328" fmla="*/ 3799374 w 7467600"/>
              <a:gd name="connsiteY328" fmla="*/ 5466127 h 6858000"/>
              <a:gd name="connsiteX329" fmla="*/ 3498850 w 7467600"/>
              <a:gd name="connsiteY329" fmla="*/ 6661888 h 6858000"/>
              <a:gd name="connsiteX330" fmla="*/ 3399216 w 7467600"/>
              <a:gd name="connsiteY330" fmla="*/ 6858000 h 6858000"/>
              <a:gd name="connsiteX331" fmla="*/ 3303688 w 7467600"/>
              <a:gd name="connsiteY331" fmla="*/ 6858000 h 6858000"/>
              <a:gd name="connsiteX332" fmla="*/ 3391774 w 7467600"/>
              <a:gd name="connsiteY332" fmla="*/ 6697181 h 6858000"/>
              <a:gd name="connsiteX333" fmla="*/ 3735540 w 7467600"/>
              <a:gd name="connsiteY333" fmla="*/ 5546923 h 6858000"/>
              <a:gd name="connsiteX334" fmla="*/ 3729438 w 7467600"/>
              <a:gd name="connsiteY334" fmla="*/ 5569058 h 6858000"/>
              <a:gd name="connsiteX335" fmla="*/ 3707782 w 7467600"/>
              <a:gd name="connsiteY335" fmla="*/ 5644908 h 6858000"/>
              <a:gd name="connsiteX336" fmla="*/ 3583827 w 7467600"/>
              <a:gd name="connsiteY336" fmla="*/ 6039215 h 6858000"/>
              <a:gd name="connsiteX337" fmla="*/ 3547861 w 7467600"/>
              <a:gd name="connsiteY337" fmla="*/ 6129609 h 6858000"/>
              <a:gd name="connsiteX338" fmla="*/ 3490905 w 7467600"/>
              <a:gd name="connsiteY338" fmla="*/ 6277660 h 6858000"/>
              <a:gd name="connsiteX339" fmla="*/ 3455859 w 7467600"/>
              <a:gd name="connsiteY339" fmla="*/ 6391301 h 6858000"/>
              <a:gd name="connsiteX340" fmla="*/ 3429112 w 7467600"/>
              <a:gd name="connsiteY340" fmla="*/ 6479469 h 6858000"/>
              <a:gd name="connsiteX341" fmla="*/ 3304862 w 7467600"/>
              <a:gd name="connsiteY341" fmla="*/ 6796476 h 6858000"/>
              <a:gd name="connsiteX342" fmla="*/ 3276071 w 7467600"/>
              <a:gd name="connsiteY342" fmla="*/ 6858000 h 6858000"/>
              <a:gd name="connsiteX343" fmla="*/ 3240805 w 7467600"/>
              <a:gd name="connsiteY343" fmla="*/ 6858000 h 6858000"/>
              <a:gd name="connsiteX344" fmla="*/ 3275917 w 7467600"/>
              <a:gd name="connsiteY344" fmla="*/ 6783192 h 6858000"/>
              <a:gd name="connsiteX345" fmla="*/ 3399358 w 7467600"/>
              <a:gd name="connsiteY345" fmla="*/ 6469011 h 6858000"/>
              <a:gd name="connsiteX346" fmla="*/ 3425650 w 7467600"/>
              <a:gd name="connsiteY346" fmla="*/ 6381333 h 6858000"/>
              <a:gd name="connsiteX347" fmla="*/ 3460661 w 7467600"/>
              <a:gd name="connsiteY347" fmla="*/ 6266763 h 6858000"/>
              <a:gd name="connsiteX348" fmla="*/ 3518021 w 7467600"/>
              <a:gd name="connsiteY348" fmla="*/ 6117298 h 6858000"/>
              <a:gd name="connsiteX349" fmla="*/ 3554035 w 7467600"/>
              <a:gd name="connsiteY349" fmla="*/ 6027832 h 6858000"/>
              <a:gd name="connsiteX350" fmla="*/ 3677174 w 7467600"/>
              <a:gd name="connsiteY350" fmla="*/ 5636351 h 6858000"/>
              <a:gd name="connsiteX351" fmla="*/ 3698819 w 7467600"/>
              <a:gd name="connsiteY351" fmla="*/ 5560503 h 6858000"/>
              <a:gd name="connsiteX352" fmla="*/ 3702094 w 7467600"/>
              <a:gd name="connsiteY352" fmla="*/ 5549194 h 6858000"/>
              <a:gd name="connsiteX353" fmla="*/ 3398355 w 7467600"/>
              <a:gd name="connsiteY353" fmla="*/ 6094603 h 6858000"/>
              <a:gd name="connsiteX354" fmla="*/ 3193941 w 7467600"/>
              <a:gd name="connsiteY354" fmla="*/ 6798775 h 6858000"/>
              <a:gd name="connsiteX355" fmla="*/ 3184140 w 7467600"/>
              <a:gd name="connsiteY355" fmla="*/ 6858000 h 6858000"/>
              <a:gd name="connsiteX356" fmla="*/ 3099978 w 7467600"/>
              <a:gd name="connsiteY356" fmla="*/ 6858000 h 6858000"/>
              <a:gd name="connsiteX357" fmla="*/ 3101556 w 7467600"/>
              <a:gd name="connsiteY357" fmla="*/ 6843337 h 6858000"/>
              <a:gd name="connsiteX358" fmla="*/ 3370162 w 7467600"/>
              <a:gd name="connsiteY358" fmla="*/ 5785550 h 6858000"/>
              <a:gd name="connsiteX359" fmla="*/ 3746477 w 7467600"/>
              <a:gd name="connsiteY359" fmla="*/ 5377889 h 6858000"/>
              <a:gd name="connsiteX360" fmla="*/ 3863399 w 7467600"/>
              <a:gd name="connsiteY360" fmla="*/ 5087257 h 6858000"/>
              <a:gd name="connsiteX361" fmla="*/ 3968712 w 7467600"/>
              <a:gd name="connsiteY361" fmla="*/ 4913989 h 6858000"/>
              <a:gd name="connsiteX362" fmla="*/ 2792390 w 7467600"/>
              <a:gd name="connsiteY362" fmla="*/ 5382974 h 6858000"/>
              <a:gd name="connsiteX363" fmla="*/ 2714982 w 7467600"/>
              <a:gd name="connsiteY363" fmla="*/ 5427051 h 6858000"/>
              <a:gd name="connsiteX364" fmla="*/ 2813361 w 7467600"/>
              <a:gd name="connsiteY364" fmla="*/ 6023912 h 6858000"/>
              <a:gd name="connsiteX365" fmla="*/ 2688430 w 7467600"/>
              <a:gd name="connsiteY365" fmla="*/ 6801564 h 6858000"/>
              <a:gd name="connsiteX366" fmla="*/ 2629626 w 7467600"/>
              <a:gd name="connsiteY366" fmla="*/ 6763394 h 6858000"/>
              <a:gd name="connsiteX367" fmla="*/ 2565328 w 7467600"/>
              <a:gd name="connsiteY367" fmla="*/ 5516399 h 6858000"/>
              <a:gd name="connsiteX368" fmla="*/ 1922999 w 7467600"/>
              <a:gd name="connsiteY368" fmla="*/ 5980343 h 6858000"/>
              <a:gd name="connsiteX369" fmla="*/ 1950261 w 7467600"/>
              <a:gd name="connsiteY369" fmla="*/ 6405858 h 6858000"/>
              <a:gd name="connsiteX370" fmla="*/ 2365554 w 7467600"/>
              <a:gd name="connsiteY370" fmla="*/ 6759107 h 6858000"/>
              <a:gd name="connsiteX371" fmla="*/ 2424142 w 7467600"/>
              <a:gd name="connsiteY371" fmla="*/ 6858000 h 6858000"/>
              <a:gd name="connsiteX372" fmla="*/ 2395994 w 7467600"/>
              <a:gd name="connsiteY372" fmla="*/ 6858000 h 6858000"/>
              <a:gd name="connsiteX373" fmla="*/ 2392863 w 7467600"/>
              <a:gd name="connsiteY373" fmla="*/ 6852964 h 6858000"/>
              <a:gd name="connsiteX374" fmla="*/ 2017589 w 7467600"/>
              <a:gd name="connsiteY374" fmla="*/ 6493982 h 6858000"/>
              <a:gd name="connsiteX375" fmla="*/ 2147336 w 7467600"/>
              <a:gd name="connsiteY375" fmla="*/ 6594052 h 6858000"/>
              <a:gd name="connsiteX376" fmla="*/ 2207047 w 7467600"/>
              <a:gd name="connsiteY376" fmla="*/ 6654540 h 6858000"/>
              <a:gd name="connsiteX377" fmla="*/ 2299106 w 7467600"/>
              <a:gd name="connsiteY377" fmla="*/ 6778931 h 6858000"/>
              <a:gd name="connsiteX378" fmla="*/ 2314430 w 7467600"/>
              <a:gd name="connsiteY378" fmla="*/ 6801144 h 6858000"/>
              <a:gd name="connsiteX379" fmla="*/ 2352406 w 7467600"/>
              <a:gd name="connsiteY379" fmla="*/ 6858000 h 6858000"/>
              <a:gd name="connsiteX380" fmla="*/ 2314492 w 7467600"/>
              <a:gd name="connsiteY380" fmla="*/ 6858000 h 6858000"/>
              <a:gd name="connsiteX381" fmla="*/ 2288095 w 7467600"/>
              <a:gd name="connsiteY381" fmla="*/ 6818030 h 6858000"/>
              <a:gd name="connsiteX382" fmla="*/ 2272768 w 7467600"/>
              <a:gd name="connsiteY382" fmla="*/ 6795822 h 6858000"/>
              <a:gd name="connsiteX383" fmla="*/ 2182715 w 7467600"/>
              <a:gd name="connsiteY383" fmla="*/ 6675071 h 6858000"/>
              <a:gd name="connsiteX384" fmla="*/ 2032061 w 7467600"/>
              <a:gd name="connsiteY384" fmla="*/ 6541380 h 6858000"/>
              <a:gd name="connsiteX385" fmla="*/ 2257220 w 7467600"/>
              <a:gd name="connsiteY385" fmla="*/ 6826257 h 6858000"/>
              <a:gd name="connsiteX386" fmla="*/ 2281324 w 7467600"/>
              <a:gd name="connsiteY386" fmla="*/ 6858000 h 6858000"/>
              <a:gd name="connsiteX387" fmla="*/ 2242860 w 7467600"/>
              <a:gd name="connsiteY387" fmla="*/ 6858000 h 6858000"/>
              <a:gd name="connsiteX388" fmla="*/ 2232818 w 7467600"/>
              <a:gd name="connsiteY388" fmla="*/ 6844926 h 6858000"/>
              <a:gd name="connsiteX389" fmla="*/ 1990172 w 7467600"/>
              <a:gd name="connsiteY389" fmla="*/ 6542121 h 6858000"/>
              <a:gd name="connsiteX390" fmla="*/ 2124090 w 7467600"/>
              <a:gd name="connsiteY390" fmla="*/ 6761017 h 6858000"/>
              <a:gd name="connsiteX391" fmla="*/ 2200380 w 7467600"/>
              <a:gd name="connsiteY391" fmla="*/ 6858000 h 6858000"/>
              <a:gd name="connsiteX392" fmla="*/ 2147507 w 7467600"/>
              <a:gd name="connsiteY392" fmla="*/ 6858000 h 6858000"/>
              <a:gd name="connsiteX393" fmla="*/ 2070668 w 7467600"/>
              <a:gd name="connsiteY393" fmla="*/ 6761520 h 6858000"/>
              <a:gd name="connsiteX394" fmla="*/ 1975142 w 7467600"/>
              <a:gd name="connsiteY394" fmla="*/ 6585570 h 6858000"/>
              <a:gd name="connsiteX395" fmla="*/ 2050035 w 7467600"/>
              <a:gd name="connsiteY395" fmla="*/ 6813345 h 6858000"/>
              <a:gd name="connsiteX396" fmla="*/ 2063025 w 7467600"/>
              <a:gd name="connsiteY396" fmla="*/ 6858000 h 6858000"/>
              <a:gd name="connsiteX397" fmla="*/ 2021675 w 7467600"/>
              <a:gd name="connsiteY397" fmla="*/ 6858000 h 6858000"/>
              <a:gd name="connsiteX398" fmla="*/ 2019308 w 7467600"/>
              <a:gd name="connsiteY398" fmla="*/ 6847118 h 6858000"/>
              <a:gd name="connsiteX399" fmla="*/ 1938835 w 7467600"/>
              <a:gd name="connsiteY399" fmla="*/ 6551160 h 6858000"/>
              <a:gd name="connsiteX400" fmla="*/ 1953230 w 7467600"/>
              <a:gd name="connsiteY400" fmla="*/ 6759699 h 6858000"/>
              <a:gd name="connsiteX401" fmla="*/ 1956763 w 7467600"/>
              <a:gd name="connsiteY401" fmla="*/ 6778191 h 6858000"/>
              <a:gd name="connsiteX402" fmla="*/ 1967925 w 7467600"/>
              <a:gd name="connsiteY402" fmla="*/ 6858000 h 6858000"/>
              <a:gd name="connsiteX403" fmla="*/ 1936622 w 7467600"/>
              <a:gd name="connsiteY403" fmla="*/ 6858000 h 6858000"/>
              <a:gd name="connsiteX404" fmla="*/ 1926261 w 7467600"/>
              <a:gd name="connsiteY404" fmla="*/ 6784064 h 6858000"/>
              <a:gd name="connsiteX405" fmla="*/ 1922724 w 7467600"/>
              <a:gd name="connsiteY405" fmla="*/ 6765577 h 6858000"/>
              <a:gd name="connsiteX406" fmla="*/ 1904650 w 7467600"/>
              <a:gd name="connsiteY406" fmla="*/ 6639616 h 6858000"/>
              <a:gd name="connsiteX407" fmla="*/ 1885273 w 7467600"/>
              <a:gd name="connsiteY407" fmla="*/ 6858000 h 6858000"/>
              <a:gd name="connsiteX408" fmla="*/ 1854363 w 7467600"/>
              <a:gd name="connsiteY408" fmla="*/ 6858000 h 6858000"/>
              <a:gd name="connsiteX409" fmla="*/ 1880391 w 7467600"/>
              <a:gd name="connsiteY409" fmla="*/ 6603796 h 6858000"/>
              <a:gd name="connsiteX410" fmla="*/ 1818273 w 7467600"/>
              <a:gd name="connsiteY410" fmla="*/ 6715729 h 6858000"/>
              <a:gd name="connsiteX411" fmla="*/ 1794691 w 7467600"/>
              <a:gd name="connsiteY411" fmla="*/ 6843239 h 6858000"/>
              <a:gd name="connsiteX412" fmla="*/ 1794914 w 7467600"/>
              <a:gd name="connsiteY412" fmla="*/ 6858000 h 6858000"/>
              <a:gd name="connsiteX413" fmla="*/ 1746128 w 7467600"/>
              <a:gd name="connsiteY413" fmla="*/ 6858000 h 6858000"/>
              <a:gd name="connsiteX414" fmla="*/ 1753934 w 7467600"/>
              <a:gd name="connsiteY414" fmla="*/ 6724796 h 6858000"/>
              <a:gd name="connsiteX415" fmla="*/ 1792053 w 7467600"/>
              <a:gd name="connsiteY415" fmla="*/ 6572396 h 6858000"/>
              <a:gd name="connsiteX416" fmla="*/ 1862248 w 7467600"/>
              <a:gd name="connsiteY416" fmla="*/ 6266397 h 6858000"/>
              <a:gd name="connsiteX417" fmla="*/ 1862250 w 7467600"/>
              <a:gd name="connsiteY417" fmla="*/ 6033531 h 6858000"/>
              <a:gd name="connsiteX418" fmla="*/ 1211999 w 7467600"/>
              <a:gd name="connsiteY418" fmla="*/ 6683610 h 6858000"/>
              <a:gd name="connsiteX419" fmla="*/ 1213266 w 7467600"/>
              <a:gd name="connsiteY419" fmla="*/ 6691947 h 6858000"/>
              <a:gd name="connsiteX420" fmla="*/ 1203370 w 7467600"/>
              <a:gd name="connsiteY420" fmla="*/ 6850676 h 6858000"/>
              <a:gd name="connsiteX421" fmla="*/ 1203671 w 7467600"/>
              <a:gd name="connsiteY421" fmla="*/ 6858000 h 6858000"/>
              <a:gd name="connsiteX422" fmla="*/ 1143180 w 7467600"/>
              <a:gd name="connsiteY422" fmla="*/ 6858000 h 6858000"/>
              <a:gd name="connsiteX423" fmla="*/ 1142176 w 7467600"/>
              <a:gd name="connsiteY423" fmla="*/ 6766045 h 6858000"/>
              <a:gd name="connsiteX424" fmla="*/ 1067484 w 7467600"/>
              <a:gd name="connsiteY424" fmla="*/ 6858000 h 6858000"/>
              <a:gd name="connsiteX425" fmla="*/ 953928 w 7467600"/>
              <a:gd name="connsiteY425" fmla="*/ 6858000 h 6858000"/>
              <a:gd name="connsiteX426" fmla="*/ 959715 w 7467600"/>
              <a:gd name="connsiteY426" fmla="*/ 6850185 h 6858000"/>
              <a:gd name="connsiteX427" fmla="*/ 1483788 w 7467600"/>
              <a:gd name="connsiteY427" fmla="*/ 6259174 h 6858000"/>
              <a:gd name="connsiteX428" fmla="*/ 1100671 w 7467600"/>
              <a:gd name="connsiteY428" fmla="*/ 6252137 h 6858000"/>
              <a:gd name="connsiteX429" fmla="*/ 1090144 w 7467600"/>
              <a:gd name="connsiteY429" fmla="*/ 6256748 h 6858000"/>
              <a:gd name="connsiteX430" fmla="*/ 1095872 w 7467600"/>
              <a:gd name="connsiteY430" fmla="*/ 6271892 h 6858000"/>
              <a:gd name="connsiteX431" fmla="*/ 262785 w 7467600"/>
              <a:gd name="connsiteY431" fmla="*/ 6845450 h 6858000"/>
              <a:gd name="connsiteX432" fmla="*/ 209968 w 7467600"/>
              <a:gd name="connsiteY432" fmla="*/ 6770713 h 6858000"/>
              <a:gd name="connsiteX433" fmla="*/ 873460 w 7467600"/>
              <a:gd name="connsiteY433" fmla="*/ 6253768 h 6858000"/>
              <a:gd name="connsiteX434" fmla="*/ 192686 w 7467600"/>
              <a:gd name="connsiteY434" fmla="*/ 5849257 h 6858000"/>
              <a:gd name="connsiteX435" fmla="*/ 4696 w 7467600"/>
              <a:gd name="connsiteY435" fmla="*/ 5697668 h 6858000"/>
              <a:gd name="connsiteX436" fmla="*/ 0 w 7467600"/>
              <a:gd name="connsiteY436" fmla="*/ 5689984 h 6858000"/>
              <a:gd name="connsiteX437" fmla="*/ 0 w 7467600"/>
              <a:gd name="connsiteY437" fmla="*/ 5513472 h 6858000"/>
              <a:gd name="connsiteX438" fmla="*/ 174101 w 7467600"/>
              <a:gd name="connsiteY438" fmla="*/ 5620277 h 6858000"/>
              <a:gd name="connsiteX439" fmla="*/ 891800 w 7467600"/>
              <a:gd name="connsiteY439" fmla="*/ 6036935 h 6858000"/>
              <a:gd name="connsiteX440" fmla="*/ 1072219 w 7467600"/>
              <a:gd name="connsiteY440" fmla="*/ 6169443 h 6858000"/>
              <a:gd name="connsiteX441" fmla="*/ 1074117 w 7467600"/>
              <a:gd name="connsiteY441" fmla="*/ 6170301 h 6858000"/>
              <a:gd name="connsiteX442" fmla="*/ 1083114 w 7467600"/>
              <a:gd name="connsiteY442" fmla="*/ 6174131 h 6858000"/>
              <a:gd name="connsiteX443" fmla="*/ 1543010 w 7467600"/>
              <a:gd name="connsiteY443" fmla="*/ 6191140 h 6858000"/>
              <a:gd name="connsiteX444" fmla="*/ 1551080 w 7467600"/>
              <a:gd name="connsiteY444" fmla="*/ 6195006 h 6858000"/>
              <a:gd name="connsiteX445" fmla="*/ 2345443 w 7467600"/>
              <a:gd name="connsiteY445" fmla="*/ 5549882 h 6858000"/>
              <a:gd name="connsiteX446" fmla="*/ 1721499 w 7467600"/>
              <a:gd name="connsiteY446" fmla="*/ 5599969 h 6858000"/>
              <a:gd name="connsiteX447" fmla="*/ 767716 w 7467600"/>
              <a:gd name="connsiteY447" fmla="*/ 5472768 h 6858000"/>
              <a:gd name="connsiteX448" fmla="*/ 722147 w 7467600"/>
              <a:gd name="connsiteY448" fmla="*/ 5393091 h 6858000"/>
              <a:gd name="connsiteX449" fmla="*/ 1485552 w 7467600"/>
              <a:gd name="connsiteY449" fmla="*/ 5313202 h 6858000"/>
              <a:gd name="connsiteX450" fmla="*/ 2143004 w 7467600"/>
              <a:gd name="connsiteY450" fmla="*/ 5402420 h 6858000"/>
              <a:gd name="connsiteX451" fmla="*/ 1933391 w 7467600"/>
              <a:gd name="connsiteY451" fmla="*/ 5156971 h 6858000"/>
              <a:gd name="connsiteX452" fmla="*/ 1827118 w 7467600"/>
              <a:gd name="connsiteY452" fmla="*/ 4968410 h 6858000"/>
              <a:gd name="connsiteX453" fmla="*/ 1837349 w 7467600"/>
              <a:gd name="connsiteY453" fmla="*/ 4956357 h 6858000"/>
              <a:gd name="connsiteX454" fmla="*/ 2162835 w 7467600"/>
              <a:gd name="connsiteY454" fmla="*/ 5187853 h 6858000"/>
              <a:gd name="connsiteX455" fmla="*/ 2257167 w 7467600"/>
              <a:gd name="connsiteY455" fmla="*/ 5462123 h 6858000"/>
              <a:gd name="connsiteX456" fmla="*/ 2261598 w 7467600"/>
              <a:gd name="connsiteY456" fmla="*/ 5467998 h 6858000"/>
              <a:gd name="connsiteX457" fmla="*/ 2437177 w 7467600"/>
              <a:gd name="connsiteY457" fmla="*/ 5479608 h 6858000"/>
              <a:gd name="connsiteX458" fmla="*/ 2445247 w 7467600"/>
              <a:gd name="connsiteY458" fmla="*/ 5483476 h 6858000"/>
              <a:gd name="connsiteX459" fmla="*/ 2743626 w 7467600"/>
              <a:gd name="connsiteY459" fmla="*/ 5304819 h 6858000"/>
              <a:gd name="connsiteX460" fmla="*/ 3048102 w 7467600"/>
              <a:gd name="connsiteY460" fmla="*/ 5150595 h 6858000"/>
              <a:gd name="connsiteX461" fmla="*/ 1799414 w 7467600"/>
              <a:gd name="connsiteY461" fmla="*/ 4694732 h 6858000"/>
              <a:gd name="connsiteX462" fmla="*/ 1771735 w 7467600"/>
              <a:gd name="connsiteY462" fmla="*/ 4619929 h 6858000"/>
              <a:gd name="connsiteX463" fmla="*/ 3104273 w 7467600"/>
              <a:gd name="connsiteY463" fmla="*/ 5076159 h 6858000"/>
              <a:gd name="connsiteX464" fmla="*/ 3113245 w 7467600"/>
              <a:gd name="connsiteY464" fmla="*/ 5090705 h 6858000"/>
              <a:gd name="connsiteX465" fmla="*/ 3126294 w 7467600"/>
              <a:gd name="connsiteY465" fmla="*/ 5114400 h 6858000"/>
              <a:gd name="connsiteX466" fmla="*/ 3937433 w 7467600"/>
              <a:gd name="connsiteY466" fmla="*/ 4830473 h 6858000"/>
              <a:gd name="connsiteX467" fmla="*/ 3590475 w 7467600"/>
              <a:gd name="connsiteY467" fmla="*/ 4597974 h 6858000"/>
              <a:gd name="connsiteX468" fmla="*/ 3100264 w 7467600"/>
              <a:gd name="connsiteY468" fmla="*/ 4579845 h 6858000"/>
              <a:gd name="connsiteX469" fmla="*/ 2183576 w 7467600"/>
              <a:gd name="connsiteY469" fmla="*/ 4227150 h 6858000"/>
              <a:gd name="connsiteX470" fmla="*/ 2151029 w 7467600"/>
              <a:gd name="connsiteY470" fmla="*/ 4146947 h 6858000"/>
              <a:gd name="connsiteX471" fmla="*/ 3563434 w 7467600"/>
              <a:gd name="connsiteY471" fmla="*/ 4469115 h 6858000"/>
              <a:gd name="connsiteX472" fmla="*/ 3177952 w 7467600"/>
              <a:gd name="connsiteY472" fmla="*/ 3657386 h 6858000"/>
              <a:gd name="connsiteX473" fmla="*/ 3189263 w 7467600"/>
              <a:gd name="connsiteY473" fmla="*/ 3625726 h 6858000"/>
              <a:gd name="connsiteX474" fmla="*/ 3560912 w 7467600"/>
              <a:gd name="connsiteY474" fmla="*/ 4079863 h 6858000"/>
              <a:gd name="connsiteX475" fmla="*/ 3626636 w 7467600"/>
              <a:gd name="connsiteY475" fmla="*/ 4512230 h 6858000"/>
              <a:gd name="connsiteX476" fmla="*/ 3653088 w 7467600"/>
              <a:gd name="connsiteY476" fmla="*/ 4521417 h 6858000"/>
              <a:gd name="connsiteX477" fmla="*/ 3988128 w 7467600"/>
              <a:gd name="connsiteY477" fmla="*/ 4817267 h 6858000"/>
              <a:gd name="connsiteX478" fmla="*/ 4830582 w 7467600"/>
              <a:gd name="connsiteY478" fmla="*/ 4676000 h 6858000"/>
              <a:gd name="connsiteX479" fmla="*/ 4830100 w 7467600"/>
              <a:gd name="connsiteY479" fmla="*/ 4675554 h 6858000"/>
              <a:gd name="connsiteX480" fmla="*/ 4036318 w 7467600"/>
              <a:gd name="connsiteY480" fmla="*/ 4147013 h 6858000"/>
              <a:gd name="connsiteX481" fmla="*/ 3432098 w 7467600"/>
              <a:gd name="connsiteY481" fmla="*/ 3537312 h 6858000"/>
              <a:gd name="connsiteX482" fmla="*/ 3446761 w 7467600"/>
              <a:gd name="connsiteY482" fmla="*/ 3461278 h 6858000"/>
              <a:gd name="connsiteX483" fmla="*/ 4419733 w 7467600"/>
              <a:gd name="connsiteY483" fmla="*/ 3963555 h 6858000"/>
              <a:gd name="connsiteX484" fmla="*/ 4781371 w 7467600"/>
              <a:gd name="connsiteY484" fmla="*/ 4458604 h 6858000"/>
              <a:gd name="connsiteX485" fmla="*/ 4780440 w 7467600"/>
              <a:gd name="connsiteY485" fmla="*/ 4470290 h 6858000"/>
              <a:gd name="connsiteX486" fmla="*/ 4898954 w 7467600"/>
              <a:gd name="connsiteY486" fmla="*/ 4662092 h 6858000"/>
              <a:gd name="connsiteX487" fmla="*/ 4900699 w 7467600"/>
              <a:gd name="connsiteY487" fmla="*/ 4670867 h 6858000"/>
              <a:gd name="connsiteX488" fmla="*/ 5714511 w 7467600"/>
              <a:gd name="connsiteY488" fmla="*/ 4663483 h 6858000"/>
              <a:gd name="connsiteX489" fmla="*/ 5464793 w 7467600"/>
              <a:gd name="connsiteY489" fmla="*/ 4393556 h 6858000"/>
              <a:gd name="connsiteX490" fmla="*/ 5461897 w 7467600"/>
              <a:gd name="connsiteY490" fmla="*/ 4390879 h 6858000"/>
              <a:gd name="connsiteX491" fmla="*/ 4294126 w 7467600"/>
              <a:gd name="connsiteY491" fmla="*/ 3303048 h 6858000"/>
              <a:gd name="connsiteX492" fmla="*/ 4305321 w 7467600"/>
              <a:gd name="connsiteY492" fmla="*/ 3256953 h 6858000"/>
              <a:gd name="connsiteX493" fmla="*/ 4949299 w 7467600"/>
              <a:gd name="connsiteY493" fmla="*/ 3766336 h 6858000"/>
              <a:gd name="connsiteX494" fmla="*/ 5291452 w 7467600"/>
              <a:gd name="connsiteY494" fmla="*/ 4076801 h 6858000"/>
              <a:gd name="connsiteX495" fmla="*/ 5434998 w 7467600"/>
              <a:gd name="connsiteY495" fmla="*/ 4254100 h 6858000"/>
              <a:gd name="connsiteX496" fmla="*/ 5351015 w 7467600"/>
              <a:gd name="connsiteY496" fmla="*/ 3760989 h 6858000"/>
              <a:gd name="connsiteX497" fmla="*/ 5413780 w 7467600"/>
              <a:gd name="connsiteY497" fmla="*/ 2966265 h 6858000"/>
              <a:gd name="connsiteX498" fmla="*/ 5425627 w 7467600"/>
              <a:gd name="connsiteY498" fmla="*/ 2954192 h 6858000"/>
              <a:gd name="connsiteX499" fmla="*/ 6604735 w 7467600"/>
              <a:gd name="connsiteY499" fmla="*/ 2041381 h 6858000"/>
              <a:gd name="connsiteX500" fmla="*/ 7204487 w 7467600"/>
              <a:gd name="connsiteY500" fmla="*/ 2742112 h 6858000"/>
              <a:gd name="connsiteX501" fmla="*/ 7131592 w 7467600"/>
              <a:gd name="connsiteY501" fmla="*/ 2672096 h 6858000"/>
              <a:gd name="connsiteX502" fmla="*/ 6996344 w 7467600"/>
              <a:gd name="connsiteY502" fmla="*/ 2518310 h 6858000"/>
              <a:gd name="connsiteX503" fmla="*/ 6735495 w 7467600"/>
              <a:gd name="connsiteY503" fmla="*/ 2196890 h 6858000"/>
              <a:gd name="connsiteX504" fmla="*/ 6721901 w 7467600"/>
              <a:gd name="connsiteY504" fmla="*/ 2179274 h 6858000"/>
              <a:gd name="connsiteX505" fmla="*/ 6604735 w 7467600"/>
              <a:gd name="connsiteY505" fmla="*/ 2041381 h 6858000"/>
              <a:gd name="connsiteX506" fmla="*/ 6591670 w 7467600"/>
              <a:gd name="connsiteY506" fmla="*/ 1988277 h 6858000"/>
              <a:gd name="connsiteX507" fmla="*/ 6747349 w 7467600"/>
              <a:gd name="connsiteY507" fmla="*/ 2160069 h 6858000"/>
              <a:gd name="connsiteX508" fmla="*/ 6760943 w 7467600"/>
              <a:gd name="connsiteY508" fmla="*/ 2177686 h 6858000"/>
              <a:gd name="connsiteX509" fmla="*/ 7021065 w 7467600"/>
              <a:gd name="connsiteY509" fmla="*/ 2498102 h 6858000"/>
              <a:gd name="connsiteX510" fmla="*/ 7155223 w 7467600"/>
              <a:gd name="connsiteY510" fmla="*/ 2650386 h 6858000"/>
              <a:gd name="connsiteX511" fmla="*/ 7203167 w 7467600"/>
              <a:gd name="connsiteY511" fmla="*/ 2697288 h 6858000"/>
              <a:gd name="connsiteX512" fmla="*/ 6937703 w 7467600"/>
              <a:gd name="connsiteY512" fmla="*/ 2321981 h 6858000"/>
              <a:gd name="connsiteX513" fmla="*/ 6591670 w 7467600"/>
              <a:gd name="connsiteY513" fmla="*/ 1988277 h 6858000"/>
              <a:gd name="connsiteX514" fmla="*/ 5798671 w 7467600"/>
              <a:gd name="connsiteY514" fmla="*/ 1981601 h 6858000"/>
              <a:gd name="connsiteX515" fmla="*/ 5754709 w 7467600"/>
              <a:gd name="connsiteY515" fmla="*/ 2071454 h 6858000"/>
              <a:gd name="connsiteX516" fmla="*/ 5763044 w 7467600"/>
              <a:gd name="connsiteY516" fmla="*/ 2842206 h 6858000"/>
              <a:gd name="connsiteX517" fmla="*/ 5764974 w 7467600"/>
              <a:gd name="connsiteY517" fmla="*/ 2799609 h 6858000"/>
              <a:gd name="connsiteX518" fmla="*/ 5767665 w 7467600"/>
              <a:gd name="connsiteY518" fmla="*/ 2666409 h 6858000"/>
              <a:gd name="connsiteX519" fmla="*/ 5763055 w 7467600"/>
              <a:gd name="connsiteY519" fmla="*/ 2579705 h 6858000"/>
              <a:gd name="connsiteX520" fmla="*/ 5758079 w 7467600"/>
              <a:gd name="connsiteY520" fmla="*/ 2492508 h 6858000"/>
              <a:gd name="connsiteX521" fmla="*/ 5779325 w 7467600"/>
              <a:gd name="connsiteY521" fmla="*/ 2197069 h 6858000"/>
              <a:gd name="connsiteX522" fmla="*/ 5798671 w 7467600"/>
              <a:gd name="connsiteY522" fmla="*/ 1981601 h 6858000"/>
              <a:gd name="connsiteX523" fmla="*/ 5829202 w 7467600"/>
              <a:gd name="connsiteY523" fmla="*/ 1971679 h 6858000"/>
              <a:gd name="connsiteX524" fmla="*/ 5809558 w 7467600"/>
              <a:gd name="connsiteY524" fmla="*/ 2198043 h 6858000"/>
              <a:gd name="connsiteX525" fmla="*/ 5788653 w 7467600"/>
              <a:gd name="connsiteY525" fmla="*/ 2489430 h 6858000"/>
              <a:gd name="connsiteX526" fmla="*/ 5793439 w 7467600"/>
              <a:gd name="connsiteY526" fmla="*/ 2575235 h 6858000"/>
              <a:gd name="connsiteX527" fmla="*/ 5796837 w 7467600"/>
              <a:gd name="connsiteY527" fmla="*/ 2637633 h 6858000"/>
              <a:gd name="connsiteX528" fmla="*/ 5818614 w 7467600"/>
              <a:gd name="connsiteY528" fmla="*/ 2473055 h 6858000"/>
              <a:gd name="connsiteX529" fmla="*/ 5829202 w 7467600"/>
              <a:gd name="connsiteY529" fmla="*/ 1971679 h 6858000"/>
              <a:gd name="connsiteX530" fmla="*/ 5911389 w 7467600"/>
              <a:gd name="connsiteY530" fmla="*/ 1898371 h 6858000"/>
              <a:gd name="connsiteX531" fmla="*/ 6237627 w 7467600"/>
              <a:gd name="connsiteY531" fmla="*/ 2231921 h 6858000"/>
              <a:gd name="connsiteX532" fmla="*/ 5911389 w 7467600"/>
              <a:gd name="connsiteY532" fmla="*/ 1898371 h 6858000"/>
              <a:gd name="connsiteX533" fmla="*/ 6944437 w 7467600"/>
              <a:gd name="connsiteY533" fmla="*/ 1575402 h 6858000"/>
              <a:gd name="connsiteX534" fmla="*/ 6304730 w 7467600"/>
              <a:gd name="connsiteY534" fmla="*/ 1766654 h 6858000"/>
              <a:gd name="connsiteX535" fmla="*/ 6944437 w 7467600"/>
              <a:gd name="connsiteY535" fmla="*/ 1575402 h 6858000"/>
              <a:gd name="connsiteX536" fmla="*/ 7019523 w 7467600"/>
              <a:gd name="connsiteY536" fmla="*/ 1519450 h 6858000"/>
              <a:gd name="connsiteX537" fmla="*/ 6298091 w 7467600"/>
              <a:gd name="connsiteY537" fmla="*/ 1737122 h 6858000"/>
              <a:gd name="connsiteX538" fmla="*/ 7019523 w 7467600"/>
              <a:gd name="connsiteY538" fmla="*/ 1519450 h 6858000"/>
              <a:gd name="connsiteX539" fmla="*/ 2399523 w 7467600"/>
              <a:gd name="connsiteY539" fmla="*/ 1428234 h 6858000"/>
              <a:gd name="connsiteX540" fmla="*/ 2224982 w 7467600"/>
              <a:gd name="connsiteY540" fmla="*/ 1826201 h 6858000"/>
              <a:gd name="connsiteX541" fmla="*/ 2096099 w 7467600"/>
              <a:gd name="connsiteY541" fmla="*/ 2345900 h 6858000"/>
              <a:gd name="connsiteX542" fmla="*/ 2283317 w 7467600"/>
              <a:gd name="connsiteY542" fmla="*/ 1796925 h 6858000"/>
              <a:gd name="connsiteX543" fmla="*/ 2399523 w 7467600"/>
              <a:gd name="connsiteY543" fmla="*/ 1428234 h 6858000"/>
              <a:gd name="connsiteX544" fmla="*/ 2448558 w 7467600"/>
              <a:gd name="connsiteY544" fmla="*/ 1373435 h 6858000"/>
              <a:gd name="connsiteX545" fmla="*/ 2312521 w 7467600"/>
              <a:gd name="connsiteY545" fmla="*/ 1806140 h 6858000"/>
              <a:gd name="connsiteX546" fmla="*/ 2127533 w 7467600"/>
              <a:gd name="connsiteY546" fmla="*/ 2348380 h 6858000"/>
              <a:gd name="connsiteX547" fmla="*/ 2358080 w 7467600"/>
              <a:gd name="connsiteY547" fmla="*/ 1866134 h 6858000"/>
              <a:gd name="connsiteX548" fmla="*/ 2407436 w 7467600"/>
              <a:gd name="connsiteY548" fmla="*/ 1651070 h 6858000"/>
              <a:gd name="connsiteX549" fmla="*/ 2448558 w 7467600"/>
              <a:gd name="connsiteY549" fmla="*/ 1373435 h 6858000"/>
              <a:gd name="connsiteX550" fmla="*/ 278707 w 7467600"/>
              <a:gd name="connsiteY550" fmla="*/ 1352270 h 6858000"/>
              <a:gd name="connsiteX551" fmla="*/ 321570 w 7467600"/>
              <a:gd name="connsiteY551" fmla="*/ 1861610 h 6858000"/>
              <a:gd name="connsiteX552" fmla="*/ 294281 w 7467600"/>
              <a:gd name="connsiteY552" fmla="*/ 1440658 h 6858000"/>
              <a:gd name="connsiteX553" fmla="*/ 278707 w 7467600"/>
              <a:gd name="connsiteY553" fmla="*/ 1352270 h 6858000"/>
              <a:gd name="connsiteX554" fmla="*/ 1423821 w 7467600"/>
              <a:gd name="connsiteY554" fmla="*/ 1351958 h 6858000"/>
              <a:gd name="connsiteX555" fmla="*/ 1638521 w 7467600"/>
              <a:gd name="connsiteY555" fmla="*/ 1908470 h 6858000"/>
              <a:gd name="connsiteX556" fmla="*/ 1754199 w 7467600"/>
              <a:gd name="connsiteY556" fmla="*/ 2149284 h 6858000"/>
              <a:gd name="connsiteX557" fmla="*/ 1908359 w 7467600"/>
              <a:gd name="connsiteY557" fmla="*/ 2364988 h 6858000"/>
              <a:gd name="connsiteX558" fmla="*/ 1647661 w 7467600"/>
              <a:gd name="connsiteY558" fmla="*/ 1825945 h 6858000"/>
              <a:gd name="connsiteX559" fmla="*/ 1423821 w 7467600"/>
              <a:gd name="connsiteY559" fmla="*/ 1351958 h 6858000"/>
              <a:gd name="connsiteX560" fmla="*/ 1431890 w 7467600"/>
              <a:gd name="connsiteY560" fmla="*/ 1306475 h 6858000"/>
              <a:gd name="connsiteX561" fmla="*/ 1507597 w 7467600"/>
              <a:gd name="connsiteY561" fmla="*/ 1446132 h 6858000"/>
              <a:gd name="connsiteX562" fmla="*/ 1674586 w 7467600"/>
              <a:gd name="connsiteY562" fmla="*/ 1813832 h 6858000"/>
              <a:gd name="connsiteX563" fmla="*/ 1815950 w 7467600"/>
              <a:gd name="connsiteY563" fmla="*/ 2128564 h 6858000"/>
              <a:gd name="connsiteX564" fmla="*/ 1984242 w 7467600"/>
              <a:gd name="connsiteY564" fmla="*/ 2430829 h 6858000"/>
              <a:gd name="connsiteX565" fmla="*/ 2014023 w 7467600"/>
              <a:gd name="connsiteY565" fmla="*/ 2450995 h 6858000"/>
              <a:gd name="connsiteX566" fmla="*/ 1747337 w 7467600"/>
              <a:gd name="connsiteY566" fmla="*/ 1855264 h 6858000"/>
              <a:gd name="connsiteX567" fmla="*/ 1533749 w 7467600"/>
              <a:gd name="connsiteY567" fmla="*/ 1478656 h 6858000"/>
              <a:gd name="connsiteX568" fmla="*/ 1431890 w 7467600"/>
              <a:gd name="connsiteY568" fmla="*/ 1306475 h 6858000"/>
              <a:gd name="connsiteX569" fmla="*/ 5052692 w 7467600"/>
              <a:gd name="connsiteY569" fmla="*/ 1292994 h 6858000"/>
              <a:gd name="connsiteX570" fmla="*/ 5200661 w 7467600"/>
              <a:gd name="connsiteY570" fmla="*/ 1635186 h 6858000"/>
              <a:gd name="connsiteX571" fmla="*/ 5297138 w 7467600"/>
              <a:gd name="connsiteY571" fmla="*/ 1906351 h 6858000"/>
              <a:gd name="connsiteX572" fmla="*/ 5052692 w 7467600"/>
              <a:gd name="connsiteY572" fmla="*/ 1292994 h 6858000"/>
              <a:gd name="connsiteX573" fmla="*/ 5009948 w 7467600"/>
              <a:gd name="connsiteY573" fmla="*/ 1273619 h 6858000"/>
              <a:gd name="connsiteX574" fmla="*/ 5121777 w 7467600"/>
              <a:gd name="connsiteY574" fmla="*/ 1654213 h 6858000"/>
              <a:gd name="connsiteX575" fmla="*/ 5293545 w 7467600"/>
              <a:gd name="connsiteY575" fmla="*/ 2072247 h 6858000"/>
              <a:gd name="connsiteX576" fmla="*/ 5294042 w 7467600"/>
              <a:gd name="connsiteY576" fmla="*/ 2065019 h 6858000"/>
              <a:gd name="connsiteX577" fmla="*/ 5171936 w 7467600"/>
              <a:gd name="connsiteY577" fmla="*/ 1647613 h 6858000"/>
              <a:gd name="connsiteX578" fmla="*/ 5009948 w 7467600"/>
              <a:gd name="connsiteY578" fmla="*/ 1273619 h 6858000"/>
              <a:gd name="connsiteX579" fmla="*/ 655236 w 7467600"/>
              <a:gd name="connsiteY579" fmla="*/ 1268632 h 6858000"/>
              <a:gd name="connsiteX580" fmla="*/ 839521 w 7467600"/>
              <a:gd name="connsiteY580" fmla="*/ 1685315 h 6858000"/>
              <a:gd name="connsiteX581" fmla="*/ 1109416 w 7467600"/>
              <a:gd name="connsiteY581" fmla="*/ 2061663 h 6858000"/>
              <a:gd name="connsiteX582" fmla="*/ 1298300 w 7467600"/>
              <a:gd name="connsiteY582" fmla="*/ 2247742 h 6858000"/>
              <a:gd name="connsiteX583" fmla="*/ 1125871 w 7467600"/>
              <a:gd name="connsiteY583" fmla="*/ 1989513 h 6858000"/>
              <a:gd name="connsiteX584" fmla="*/ 981574 w 7467600"/>
              <a:gd name="connsiteY584" fmla="*/ 1783157 h 6858000"/>
              <a:gd name="connsiteX585" fmla="*/ 922198 w 7467600"/>
              <a:gd name="connsiteY585" fmla="*/ 1677437 h 6858000"/>
              <a:gd name="connsiteX586" fmla="*/ 869293 w 7467600"/>
              <a:gd name="connsiteY586" fmla="*/ 1583214 h 6858000"/>
              <a:gd name="connsiteX587" fmla="*/ 751431 w 7467600"/>
              <a:gd name="connsiteY587" fmla="*/ 1405731 h 6858000"/>
              <a:gd name="connsiteX588" fmla="*/ 655236 w 7467600"/>
              <a:gd name="connsiteY588" fmla="*/ 1268632 h 6858000"/>
              <a:gd name="connsiteX589" fmla="*/ 6516292 w 7467600"/>
              <a:gd name="connsiteY589" fmla="*/ 1263064 h 6858000"/>
              <a:gd name="connsiteX590" fmla="*/ 5736320 w 7467600"/>
              <a:gd name="connsiteY590" fmla="*/ 1501803 h 6858000"/>
              <a:gd name="connsiteX591" fmla="*/ 6516292 w 7467600"/>
              <a:gd name="connsiteY591" fmla="*/ 1263064 h 6858000"/>
              <a:gd name="connsiteX592" fmla="*/ 291466 w 7467600"/>
              <a:gd name="connsiteY592" fmla="*/ 1250369 h 6858000"/>
              <a:gd name="connsiteX593" fmla="*/ 323180 w 7467600"/>
              <a:gd name="connsiteY593" fmla="*/ 1435283 h 6858000"/>
              <a:gd name="connsiteX594" fmla="*/ 349381 w 7467600"/>
              <a:gd name="connsiteY594" fmla="*/ 1875041 h 6858000"/>
              <a:gd name="connsiteX595" fmla="*/ 374363 w 7467600"/>
              <a:gd name="connsiteY595" fmla="*/ 1506494 h 6858000"/>
              <a:gd name="connsiteX596" fmla="*/ 302168 w 7467600"/>
              <a:gd name="connsiteY596" fmla="*/ 1274495 h 6858000"/>
              <a:gd name="connsiteX597" fmla="*/ 291466 w 7467600"/>
              <a:gd name="connsiteY597" fmla="*/ 1250369 h 6858000"/>
              <a:gd name="connsiteX598" fmla="*/ 678222 w 7467600"/>
              <a:gd name="connsiteY598" fmla="*/ 1248670 h 6858000"/>
              <a:gd name="connsiteX599" fmla="*/ 775536 w 7467600"/>
              <a:gd name="connsiteY599" fmla="*/ 1388015 h 6858000"/>
              <a:gd name="connsiteX600" fmla="*/ 894529 w 7467600"/>
              <a:gd name="connsiteY600" fmla="*/ 1567739 h 6858000"/>
              <a:gd name="connsiteX601" fmla="*/ 948000 w 7467600"/>
              <a:gd name="connsiteY601" fmla="*/ 1663088 h 6858000"/>
              <a:gd name="connsiteX602" fmla="*/ 1006812 w 7467600"/>
              <a:gd name="connsiteY602" fmla="*/ 1767683 h 6858000"/>
              <a:gd name="connsiteX603" fmla="*/ 1149133 w 7467600"/>
              <a:gd name="connsiteY603" fmla="*/ 1971513 h 6858000"/>
              <a:gd name="connsiteX604" fmla="*/ 1333952 w 7467600"/>
              <a:gd name="connsiteY604" fmla="*/ 2251620 h 6858000"/>
              <a:gd name="connsiteX605" fmla="*/ 1337329 w 7467600"/>
              <a:gd name="connsiteY605" fmla="*/ 2258350 h 6858000"/>
              <a:gd name="connsiteX606" fmla="*/ 1014726 w 7467600"/>
              <a:gd name="connsiteY606" fmla="*/ 1615556 h 6858000"/>
              <a:gd name="connsiteX607" fmla="*/ 678222 w 7467600"/>
              <a:gd name="connsiteY607" fmla="*/ 1248670 h 6858000"/>
              <a:gd name="connsiteX608" fmla="*/ 6691602 w 7467600"/>
              <a:gd name="connsiteY608" fmla="*/ 1140573 h 6858000"/>
              <a:gd name="connsiteX609" fmla="*/ 6571100 w 7467600"/>
              <a:gd name="connsiteY609" fmla="*/ 1183662 h 6858000"/>
              <a:gd name="connsiteX610" fmla="*/ 6241687 w 7467600"/>
              <a:gd name="connsiteY610" fmla="*/ 1257600 h 6858000"/>
              <a:gd name="connsiteX611" fmla="*/ 5693009 w 7467600"/>
              <a:gd name="connsiteY611" fmla="*/ 1478256 h 6858000"/>
              <a:gd name="connsiteX612" fmla="*/ 6548420 w 7467600"/>
              <a:gd name="connsiteY612" fmla="*/ 1214599 h 6858000"/>
              <a:gd name="connsiteX613" fmla="*/ 6605473 w 7467600"/>
              <a:gd name="connsiteY613" fmla="*/ 1184686 h 6858000"/>
              <a:gd name="connsiteX614" fmla="*/ 6691602 w 7467600"/>
              <a:gd name="connsiteY614" fmla="*/ 1140573 h 6858000"/>
              <a:gd name="connsiteX615" fmla="*/ 4002475 w 7467600"/>
              <a:gd name="connsiteY615" fmla="*/ 1037802 h 6858000"/>
              <a:gd name="connsiteX616" fmla="*/ 4000324 w 7467600"/>
              <a:gd name="connsiteY616" fmla="*/ 1039362 h 6858000"/>
              <a:gd name="connsiteX617" fmla="*/ 4002862 w 7467600"/>
              <a:gd name="connsiteY617" fmla="*/ 1042866 h 6858000"/>
              <a:gd name="connsiteX618" fmla="*/ 4002475 w 7467600"/>
              <a:gd name="connsiteY618" fmla="*/ 1037802 h 6858000"/>
              <a:gd name="connsiteX619" fmla="*/ 506322 w 7467600"/>
              <a:gd name="connsiteY619" fmla="*/ 1020997 h 6858000"/>
              <a:gd name="connsiteX620" fmla="*/ 533068 w 7467600"/>
              <a:gd name="connsiteY620" fmla="*/ 1029409 h 6858000"/>
              <a:gd name="connsiteX621" fmla="*/ 1232525 w 7467600"/>
              <a:gd name="connsiteY621" fmla="*/ 1804675 h 6858000"/>
              <a:gd name="connsiteX622" fmla="*/ 1388858 w 7467600"/>
              <a:gd name="connsiteY622" fmla="*/ 2368011 h 6858000"/>
              <a:gd name="connsiteX623" fmla="*/ 1384098 w 7467600"/>
              <a:gd name="connsiteY623" fmla="*/ 2378125 h 6858000"/>
              <a:gd name="connsiteX624" fmla="*/ 1425393 w 7467600"/>
              <a:gd name="connsiteY624" fmla="*/ 2589124 h 6858000"/>
              <a:gd name="connsiteX625" fmla="*/ 1424001 w 7467600"/>
              <a:gd name="connsiteY625" fmla="*/ 2597541 h 6858000"/>
              <a:gd name="connsiteX626" fmla="*/ 2152729 w 7467600"/>
              <a:gd name="connsiteY626" fmla="*/ 2864487 h 6858000"/>
              <a:gd name="connsiteX627" fmla="*/ 2020609 w 7467600"/>
              <a:gd name="connsiteY627" fmla="*/ 2539671 h 6858000"/>
              <a:gd name="connsiteX628" fmla="*/ 2018920 w 7467600"/>
              <a:gd name="connsiteY628" fmla="*/ 2536309 h 6858000"/>
              <a:gd name="connsiteX629" fmla="*/ 1342441 w 7467600"/>
              <a:gd name="connsiteY629" fmla="*/ 1173017 h 6858000"/>
              <a:gd name="connsiteX630" fmla="*/ 1367925 w 7467600"/>
              <a:gd name="connsiteY630" fmla="*/ 1135648 h 6858000"/>
              <a:gd name="connsiteX631" fmla="*/ 1771401 w 7467600"/>
              <a:gd name="connsiteY631" fmla="*/ 1806673 h 6858000"/>
              <a:gd name="connsiteX632" fmla="*/ 1972385 w 7467600"/>
              <a:gd name="connsiteY632" fmla="*/ 2198735 h 6858000"/>
              <a:gd name="connsiteX633" fmla="*/ 2040892 w 7467600"/>
              <a:gd name="connsiteY633" fmla="*/ 2405205 h 6858000"/>
              <a:gd name="connsiteX634" fmla="*/ 2131689 w 7467600"/>
              <a:gd name="connsiteY634" fmla="*/ 1936926 h 6858000"/>
              <a:gd name="connsiteX635" fmla="*/ 2454820 w 7467600"/>
              <a:gd name="connsiteY635" fmla="*/ 1248808 h 6858000"/>
              <a:gd name="connsiteX636" fmla="*/ 2492512 w 7467600"/>
              <a:gd name="connsiteY636" fmla="*/ 1302920 h 6858000"/>
              <a:gd name="connsiteX637" fmla="*/ 2081216 w 7467600"/>
              <a:gd name="connsiteY637" fmla="*/ 2527513 h 6858000"/>
              <a:gd name="connsiteX638" fmla="*/ 2081211 w 7467600"/>
              <a:gd name="connsiteY638" fmla="*/ 2528916 h 6858000"/>
              <a:gd name="connsiteX639" fmla="*/ 2199067 w 7467600"/>
              <a:gd name="connsiteY639" fmla="*/ 2884061 h 6858000"/>
              <a:gd name="connsiteX640" fmla="*/ 3192586 w 7467600"/>
              <a:gd name="connsiteY640" fmla="*/ 3411496 h 6858000"/>
              <a:gd name="connsiteX641" fmla="*/ 3182620 w 7467600"/>
              <a:gd name="connsiteY641" fmla="*/ 3483279 h 6858000"/>
              <a:gd name="connsiteX642" fmla="*/ 2435119 w 7467600"/>
              <a:gd name="connsiteY642" fmla="*/ 3080173 h 6858000"/>
              <a:gd name="connsiteX643" fmla="*/ 2410152 w 7467600"/>
              <a:gd name="connsiteY643" fmla="*/ 3063751 h 6858000"/>
              <a:gd name="connsiteX644" fmla="*/ 2408099 w 7467600"/>
              <a:gd name="connsiteY644" fmla="*/ 3064403 h 6858000"/>
              <a:gd name="connsiteX645" fmla="*/ 2407218 w 7467600"/>
              <a:gd name="connsiteY645" fmla="*/ 3070324 h 6858000"/>
              <a:gd name="connsiteX646" fmla="*/ 2380138 w 7467600"/>
              <a:gd name="connsiteY646" fmla="*/ 3099341 h 6858000"/>
              <a:gd name="connsiteX647" fmla="*/ 1765923 w 7467600"/>
              <a:gd name="connsiteY647" fmla="*/ 3581043 h 6858000"/>
              <a:gd name="connsiteX648" fmla="*/ 1702258 w 7467600"/>
              <a:gd name="connsiteY648" fmla="*/ 3612286 h 6858000"/>
              <a:gd name="connsiteX649" fmla="*/ 1538370 w 7467600"/>
              <a:gd name="connsiteY649" fmla="*/ 3811804 h 6858000"/>
              <a:gd name="connsiteX650" fmla="*/ 542867 w 7467600"/>
              <a:gd name="connsiteY650" fmla="*/ 4944092 h 6858000"/>
              <a:gd name="connsiteX651" fmla="*/ 515800 w 7467600"/>
              <a:gd name="connsiteY651" fmla="*/ 4862180 h 6858000"/>
              <a:gd name="connsiteX652" fmla="*/ 909145 w 7467600"/>
              <a:gd name="connsiteY652" fmla="*/ 4199225 h 6858000"/>
              <a:gd name="connsiteX653" fmla="*/ 1214067 w 7467600"/>
              <a:gd name="connsiteY653" fmla="*/ 3908561 h 6858000"/>
              <a:gd name="connsiteX654" fmla="*/ 640967 w 7467600"/>
              <a:gd name="connsiteY654" fmla="*/ 4105601 h 6858000"/>
              <a:gd name="connsiteX655" fmla="*/ 112563 w 7467600"/>
              <a:gd name="connsiteY655" fmla="*/ 4396952 h 6858000"/>
              <a:gd name="connsiteX656" fmla="*/ 0 w 7467600"/>
              <a:gd name="connsiteY656" fmla="*/ 4466006 h 6858000"/>
              <a:gd name="connsiteX657" fmla="*/ 0 w 7467600"/>
              <a:gd name="connsiteY657" fmla="*/ 4233763 h 6858000"/>
              <a:gd name="connsiteX658" fmla="*/ 36881 w 7467600"/>
              <a:gd name="connsiteY658" fmla="*/ 4200118 h 6858000"/>
              <a:gd name="connsiteX659" fmla="*/ 910534 w 7467600"/>
              <a:gd name="connsiteY659" fmla="*/ 3629753 h 6858000"/>
              <a:gd name="connsiteX660" fmla="*/ 1578717 w 7467600"/>
              <a:gd name="connsiteY660" fmla="*/ 3575982 h 6858000"/>
              <a:gd name="connsiteX661" fmla="*/ 2338780 w 7467600"/>
              <a:gd name="connsiteY661" fmla="*/ 3033725 h 6858000"/>
              <a:gd name="connsiteX662" fmla="*/ 1807991 w 7467600"/>
              <a:gd name="connsiteY662" fmla="*/ 2807184 h 6858000"/>
              <a:gd name="connsiteX663" fmla="*/ 1416358 w 7467600"/>
              <a:gd name="connsiteY663" fmla="*/ 3112571 h 6858000"/>
              <a:gd name="connsiteX664" fmla="*/ 939066 w 7467600"/>
              <a:gd name="connsiteY664" fmla="*/ 3378798 h 6858000"/>
              <a:gd name="connsiteX665" fmla="*/ 115099 w 7467600"/>
              <a:gd name="connsiteY665" fmla="*/ 3607650 h 6858000"/>
              <a:gd name="connsiteX666" fmla="*/ 97284 w 7467600"/>
              <a:gd name="connsiteY666" fmla="*/ 3520393 h 6858000"/>
              <a:gd name="connsiteX667" fmla="*/ 922050 w 7467600"/>
              <a:gd name="connsiteY667" fmla="*/ 3074867 h 6858000"/>
              <a:gd name="connsiteX668" fmla="*/ 1405265 w 7467600"/>
              <a:gd name="connsiteY668" fmla="*/ 3016319 h 6858000"/>
              <a:gd name="connsiteX669" fmla="*/ 1407512 w 7467600"/>
              <a:gd name="connsiteY669" fmla="*/ 3018001 h 6858000"/>
              <a:gd name="connsiteX670" fmla="*/ 1726266 w 7467600"/>
              <a:gd name="connsiteY670" fmla="*/ 2777274 h 6858000"/>
              <a:gd name="connsiteX671" fmla="*/ 625390 w 7467600"/>
              <a:gd name="connsiteY671" fmla="*/ 2514541 h 6858000"/>
              <a:gd name="connsiteX672" fmla="*/ 619799 w 7467600"/>
              <a:gd name="connsiteY672" fmla="*/ 2527180 h 6858000"/>
              <a:gd name="connsiteX673" fmla="*/ 310030 w 7467600"/>
              <a:gd name="connsiteY673" fmla="*/ 2771818 h 6858000"/>
              <a:gd name="connsiteX674" fmla="*/ 173877 w 7467600"/>
              <a:gd name="connsiteY674" fmla="*/ 2937056 h 6858000"/>
              <a:gd name="connsiteX675" fmla="*/ 77889 w 7467600"/>
              <a:gd name="connsiteY675" fmla="*/ 3138440 h 6858000"/>
              <a:gd name="connsiteX676" fmla="*/ 0 w 7467600"/>
              <a:gd name="connsiteY676" fmla="*/ 3271395 h 6858000"/>
              <a:gd name="connsiteX677" fmla="*/ 0 w 7467600"/>
              <a:gd name="connsiteY677" fmla="*/ 3153002 h 6858000"/>
              <a:gd name="connsiteX678" fmla="*/ 2386 w 7467600"/>
              <a:gd name="connsiteY678" fmla="*/ 3149203 h 6858000"/>
              <a:gd name="connsiteX679" fmla="*/ 89753 w 7467600"/>
              <a:gd name="connsiteY679" fmla="*/ 2987702 h 6858000"/>
              <a:gd name="connsiteX680" fmla="*/ 76869 w 7467600"/>
              <a:gd name="connsiteY680" fmla="*/ 3005404 h 6858000"/>
              <a:gd name="connsiteX681" fmla="*/ 32049 w 7467600"/>
              <a:gd name="connsiteY681" fmla="*/ 3065814 h 6858000"/>
              <a:gd name="connsiteX682" fmla="*/ 0 w 7467600"/>
              <a:gd name="connsiteY682" fmla="*/ 3108744 h 6858000"/>
              <a:gd name="connsiteX683" fmla="*/ 0 w 7467600"/>
              <a:gd name="connsiteY683" fmla="*/ 3058059 h 6858000"/>
              <a:gd name="connsiteX684" fmla="*/ 7610 w 7467600"/>
              <a:gd name="connsiteY684" fmla="*/ 3047889 h 6858000"/>
              <a:gd name="connsiteX685" fmla="*/ 52419 w 7467600"/>
              <a:gd name="connsiteY685" fmla="*/ 2987479 h 6858000"/>
              <a:gd name="connsiteX686" fmla="*/ 59142 w 7467600"/>
              <a:gd name="connsiteY686" fmla="*/ 2978488 h 6858000"/>
              <a:gd name="connsiteX687" fmla="*/ 0 w 7467600"/>
              <a:gd name="connsiteY687" fmla="*/ 3015334 h 6858000"/>
              <a:gd name="connsiteX688" fmla="*/ 0 w 7467600"/>
              <a:gd name="connsiteY688" fmla="*/ 2914286 h 6858000"/>
              <a:gd name="connsiteX689" fmla="*/ 36383 w 7467600"/>
              <a:gd name="connsiteY689" fmla="*/ 2901128 h 6858000"/>
              <a:gd name="connsiteX690" fmla="*/ 156329 w 7467600"/>
              <a:gd name="connsiteY690" fmla="*/ 2840533 h 6858000"/>
              <a:gd name="connsiteX691" fmla="*/ 358355 w 7467600"/>
              <a:gd name="connsiteY691" fmla="*/ 2620471 h 6858000"/>
              <a:gd name="connsiteX692" fmla="*/ 510577 w 7467600"/>
              <a:gd name="connsiteY692" fmla="*/ 2501244 h 6858000"/>
              <a:gd name="connsiteX693" fmla="*/ 211967 w 7467600"/>
              <a:gd name="connsiteY693" fmla="*/ 2479171 h 6858000"/>
              <a:gd name="connsiteX694" fmla="*/ 0 w 7467600"/>
              <a:gd name="connsiteY694" fmla="*/ 2476398 h 6858000"/>
              <a:gd name="connsiteX695" fmla="*/ 0 w 7467600"/>
              <a:gd name="connsiteY695" fmla="*/ 2389189 h 6858000"/>
              <a:gd name="connsiteX696" fmla="*/ 103062 w 7467600"/>
              <a:gd name="connsiteY696" fmla="*/ 2389518 h 6858000"/>
              <a:gd name="connsiteX697" fmla="*/ 510734 w 7467600"/>
              <a:gd name="connsiteY697" fmla="*/ 2416201 h 6858000"/>
              <a:gd name="connsiteX698" fmla="*/ 279257 w 7467600"/>
              <a:gd name="connsiteY698" fmla="*/ 2092102 h 6858000"/>
              <a:gd name="connsiteX699" fmla="*/ 65265 w 7467600"/>
              <a:gd name="connsiteY699" fmla="*/ 2006049 h 6858000"/>
              <a:gd name="connsiteX700" fmla="*/ 0 w 7467600"/>
              <a:gd name="connsiteY700" fmla="*/ 1982532 h 6858000"/>
              <a:gd name="connsiteX701" fmla="*/ 0 w 7467600"/>
              <a:gd name="connsiteY701" fmla="*/ 1912789 h 6858000"/>
              <a:gd name="connsiteX702" fmla="*/ 97460 w 7467600"/>
              <a:gd name="connsiteY702" fmla="*/ 1953725 h 6858000"/>
              <a:gd name="connsiteX703" fmla="*/ 221272 w 7467600"/>
              <a:gd name="connsiteY703" fmla="*/ 1980766 h 6858000"/>
              <a:gd name="connsiteX704" fmla="*/ 116765 w 7467600"/>
              <a:gd name="connsiteY704" fmla="*/ 1911033 h 6858000"/>
              <a:gd name="connsiteX705" fmla="*/ 16405 w 7467600"/>
              <a:gd name="connsiteY705" fmla="*/ 1803412 h 6858000"/>
              <a:gd name="connsiteX706" fmla="*/ 0 w 7467600"/>
              <a:gd name="connsiteY706" fmla="*/ 1784777 h 6858000"/>
              <a:gd name="connsiteX707" fmla="*/ 0 w 7467600"/>
              <a:gd name="connsiteY707" fmla="*/ 1740082 h 6858000"/>
              <a:gd name="connsiteX708" fmla="*/ 39394 w 7467600"/>
              <a:gd name="connsiteY708" fmla="*/ 1784856 h 6858000"/>
              <a:gd name="connsiteX709" fmla="*/ 135813 w 7467600"/>
              <a:gd name="connsiteY709" fmla="*/ 1888838 h 6858000"/>
              <a:gd name="connsiteX710" fmla="*/ 242575 w 7467600"/>
              <a:gd name="connsiteY710" fmla="*/ 1958841 h 6858000"/>
              <a:gd name="connsiteX711" fmla="*/ 82197 w 7467600"/>
              <a:gd name="connsiteY711" fmla="*/ 1754826 h 6858000"/>
              <a:gd name="connsiteX712" fmla="*/ 0 w 7467600"/>
              <a:gd name="connsiteY712" fmla="*/ 1679650 h 6858000"/>
              <a:gd name="connsiteX713" fmla="*/ 0 w 7467600"/>
              <a:gd name="connsiteY713" fmla="*/ 1602463 h 6858000"/>
              <a:gd name="connsiteX714" fmla="*/ 84689 w 7467600"/>
              <a:gd name="connsiteY714" fmla="*/ 1677442 h 6858000"/>
              <a:gd name="connsiteX715" fmla="*/ 298437 w 7467600"/>
              <a:gd name="connsiteY715" fmla="*/ 1968019 h 6858000"/>
              <a:gd name="connsiteX716" fmla="*/ 227269 w 7467600"/>
              <a:gd name="connsiteY716" fmla="*/ 1114064 h 6858000"/>
              <a:gd name="connsiteX717" fmla="*/ 248003 w 7467600"/>
              <a:gd name="connsiteY717" fmla="*/ 1089613 h 6858000"/>
              <a:gd name="connsiteX718" fmla="*/ 427020 w 7467600"/>
              <a:gd name="connsiteY718" fmla="*/ 1619803 h 6858000"/>
              <a:gd name="connsiteX719" fmla="*/ 340345 w 7467600"/>
              <a:gd name="connsiteY719" fmla="*/ 2027739 h 6858000"/>
              <a:gd name="connsiteX720" fmla="*/ 360865 w 7467600"/>
              <a:gd name="connsiteY720" fmla="*/ 2044827 h 6858000"/>
              <a:gd name="connsiteX721" fmla="*/ 560414 w 7467600"/>
              <a:gd name="connsiteY721" fmla="*/ 2421457 h 6858000"/>
              <a:gd name="connsiteX722" fmla="*/ 1359703 w 7467600"/>
              <a:gd name="connsiteY722" fmla="*/ 2578554 h 6858000"/>
              <a:gd name="connsiteX723" fmla="*/ 1359422 w 7467600"/>
              <a:gd name="connsiteY723" fmla="*/ 2577994 h 6858000"/>
              <a:gd name="connsiteX724" fmla="*/ 828701 w 7467600"/>
              <a:gd name="connsiteY724" fmla="*/ 1839520 h 6858000"/>
              <a:gd name="connsiteX725" fmla="*/ 494427 w 7467600"/>
              <a:gd name="connsiteY725" fmla="*/ 1092333 h 6858000"/>
              <a:gd name="connsiteX726" fmla="*/ 506322 w 7467600"/>
              <a:gd name="connsiteY726" fmla="*/ 1020997 h 6858000"/>
              <a:gd name="connsiteX727" fmla="*/ 4570198 w 7467600"/>
              <a:gd name="connsiteY727" fmla="*/ 978081 h 6858000"/>
              <a:gd name="connsiteX728" fmla="*/ 4523691 w 7467600"/>
              <a:gd name="connsiteY728" fmla="*/ 1127776 h 6858000"/>
              <a:gd name="connsiteX729" fmla="*/ 4509875 w 7467600"/>
              <a:gd name="connsiteY729" fmla="*/ 1167552 h 6858000"/>
              <a:gd name="connsiteX730" fmla="*/ 4478168 w 7467600"/>
              <a:gd name="connsiteY730" fmla="*/ 1260735 h 6858000"/>
              <a:gd name="connsiteX731" fmla="*/ 4409309 w 7467600"/>
              <a:gd name="connsiteY731" fmla="*/ 1666996 h 6858000"/>
              <a:gd name="connsiteX732" fmla="*/ 4370031 w 7467600"/>
              <a:gd name="connsiteY732" fmla="*/ 1955666 h 6858000"/>
              <a:gd name="connsiteX733" fmla="*/ 4570198 w 7467600"/>
              <a:gd name="connsiteY733" fmla="*/ 978081 h 6858000"/>
              <a:gd name="connsiteX734" fmla="*/ 4557898 w 7467600"/>
              <a:gd name="connsiteY734" fmla="*/ 900011 h 6858000"/>
              <a:gd name="connsiteX735" fmla="*/ 4344840 w 7467600"/>
              <a:gd name="connsiteY735" fmla="*/ 1922038 h 6858000"/>
              <a:gd name="connsiteX736" fmla="*/ 4378710 w 7467600"/>
              <a:gd name="connsiteY736" fmla="*/ 1665516 h 6858000"/>
              <a:gd name="connsiteX737" fmla="*/ 4448798 w 7467600"/>
              <a:gd name="connsiteY737" fmla="*/ 1253024 h 6858000"/>
              <a:gd name="connsiteX738" fmla="*/ 4480315 w 7467600"/>
              <a:gd name="connsiteY738" fmla="*/ 1158454 h 6858000"/>
              <a:gd name="connsiteX739" fmla="*/ 4494133 w 7467600"/>
              <a:gd name="connsiteY739" fmla="*/ 1118676 h 6858000"/>
              <a:gd name="connsiteX740" fmla="*/ 4557898 w 7467600"/>
              <a:gd name="connsiteY740" fmla="*/ 900011 h 6858000"/>
              <a:gd name="connsiteX741" fmla="*/ 5870151 w 7467600"/>
              <a:gd name="connsiteY741" fmla="*/ 898890 h 6858000"/>
              <a:gd name="connsiteX742" fmla="*/ 5861335 w 7467600"/>
              <a:gd name="connsiteY742" fmla="*/ 899177 h 6858000"/>
              <a:gd name="connsiteX743" fmla="*/ 5843702 w 7467600"/>
              <a:gd name="connsiteY743" fmla="*/ 899748 h 6858000"/>
              <a:gd name="connsiteX744" fmla="*/ 5651107 w 7467600"/>
              <a:gd name="connsiteY744" fmla="*/ 920306 h 6858000"/>
              <a:gd name="connsiteX745" fmla="*/ 5459407 w 7467600"/>
              <a:gd name="connsiteY745" fmla="*/ 940975 h 6858000"/>
              <a:gd name="connsiteX746" fmla="*/ 5374846 w 7467600"/>
              <a:gd name="connsiteY746" fmla="*/ 941988 h 6858000"/>
              <a:gd name="connsiteX747" fmla="*/ 5256105 w 7467600"/>
              <a:gd name="connsiteY747" fmla="*/ 945632 h 6858000"/>
              <a:gd name="connsiteX748" fmla="*/ 5107071 w 7467600"/>
              <a:gd name="connsiteY748" fmla="*/ 969720 h 6858000"/>
              <a:gd name="connsiteX749" fmla="*/ 4998681 w 7467600"/>
              <a:gd name="connsiteY749" fmla="*/ 988771 h 6858000"/>
              <a:gd name="connsiteX750" fmla="*/ 5870151 w 7467600"/>
              <a:gd name="connsiteY750" fmla="*/ 898890 h 6858000"/>
              <a:gd name="connsiteX751" fmla="*/ 5504425 w 7467600"/>
              <a:gd name="connsiteY751" fmla="*/ 848067 h 6858000"/>
              <a:gd name="connsiteX752" fmla="*/ 4968849 w 7467600"/>
              <a:gd name="connsiteY752" fmla="*/ 962318 h 6858000"/>
              <a:gd name="connsiteX753" fmla="*/ 5104039 w 7467600"/>
              <a:gd name="connsiteY753" fmla="*/ 940634 h 6858000"/>
              <a:gd name="connsiteX754" fmla="*/ 5256311 w 7467600"/>
              <a:gd name="connsiteY754" fmla="*/ 916490 h 6858000"/>
              <a:gd name="connsiteX755" fmla="*/ 5377381 w 7467600"/>
              <a:gd name="connsiteY755" fmla="*/ 912671 h 6858000"/>
              <a:gd name="connsiteX756" fmla="*/ 5460148 w 7467600"/>
              <a:gd name="connsiteY756" fmla="*/ 911442 h 6858000"/>
              <a:gd name="connsiteX757" fmla="*/ 5648971 w 7467600"/>
              <a:gd name="connsiteY757" fmla="*/ 891331 h 6858000"/>
              <a:gd name="connsiteX758" fmla="*/ 5844807 w 7467600"/>
              <a:gd name="connsiteY758" fmla="*/ 870718 h 6858000"/>
              <a:gd name="connsiteX759" fmla="*/ 5862975 w 7467600"/>
              <a:gd name="connsiteY759" fmla="*/ 869756 h 6858000"/>
              <a:gd name="connsiteX760" fmla="*/ 5920887 w 7467600"/>
              <a:gd name="connsiteY760" fmla="*/ 865929 h 6858000"/>
              <a:gd name="connsiteX761" fmla="*/ 5504425 w 7467600"/>
              <a:gd name="connsiteY761" fmla="*/ 848067 h 6858000"/>
              <a:gd name="connsiteX762" fmla="*/ 3607114 w 7467600"/>
              <a:gd name="connsiteY762" fmla="*/ 467441 h 6858000"/>
              <a:gd name="connsiteX763" fmla="*/ 3296242 w 7467600"/>
              <a:gd name="connsiteY763" fmla="*/ 807991 h 6858000"/>
              <a:gd name="connsiteX764" fmla="*/ 3174674 w 7467600"/>
              <a:gd name="connsiteY764" fmla="*/ 919759 h 6858000"/>
              <a:gd name="connsiteX765" fmla="*/ 3042978 w 7467600"/>
              <a:gd name="connsiteY765" fmla="*/ 1054894 h 6858000"/>
              <a:gd name="connsiteX766" fmla="*/ 2968914 w 7467600"/>
              <a:gd name="connsiteY766" fmla="*/ 1133756 h 6858000"/>
              <a:gd name="connsiteX767" fmla="*/ 3103823 w 7467600"/>
              <a:gd name="connsiteY767" fmla="*/ 1026814 h 6858000"/>
              <a:gd name="connsiteX768" fmla="*/ 3607114 w 7467600"/>
              <a:gd name="connsiteY768" fmla="*/ 467441 h 6858000"/>
              <a:gd name="connsiteX769" fmla="*/ 3744487 w 7467600"/>
              <a:gd name="connsiteY769" fmla="*/ 383136 h 6858000"/>
              <a:gd name="connsiteX770" fmla="*/ 3970213 w 7467600"/>
              <a:gd name="connsiteY770" fmla="*/ 995559 h 6858000"/>
              <a:gd name="connsiteX771" fmla="*/ 3744487 w 7467600"/>
              <a:gd name="connsiteY771" fmla="*/ 383136 h 6858000"/>
              <a:gd name="connsiteX772" fmla="*/ 3624562 w 7467600"/>
              <a:gd name="connsiteY772" fmla="*/ 367041 h 6858000"/>
              <a:gd name="connsiteX773" fmla="*/ 3489712 w 7467600"/>
              <a:gd name="connsiteY773" fmla="*/ 485386 h 6858000"/>
              <a:gd name="connsiteX774" fmla="*/ 3182994 w 7467600"/>
              <a:gd name="connsiteY774" fmla="*/ 828265 h 6858000"/>
              <a:gd name="connsiteX775" fmla="*/ 2892114 w 7467600"/>
              <a:gd name="connsiteY775" fmla="*/ 1172635 h 6858000"/>
              <a:gd name="connsiteX776" fmla="*/ 3021459 w 7467600"/>
              <a:gd name="connsiteY776" fmla="*/ 1035385 h 6858000"/>
              <a:gd name="connsiteX777" fmla="*/ 3153873 w 7467600"/>
              <a:gd name="connsiteY777" fmla="*/ 898971 h 6858000"/>
              <a:gd name="connsiteX778" fmla="*/ 3276511 w 7467600"/>
              <a:gd name="connsiteY778" fmla="*/ 786423 h 6858000"/>
              <a:gd name="connsiteX779" fmla="*/ 3584154 w 7467600"/>
              <a:gd name="connsiteY779" fmla="*/ 448218 h 6858000"/>
              <a:gd name="connsiteX780" fmla="*/ 3624562 w 7467600"/>
              <a:gd name="connsiteY780" fmla="*/ 367041 h 6858000"/>
              <a:gd name="connsiteX781" fmla="*/ 3766672 w 7467600"/>
              <a:gd name="connsiteY781" fmla="*/ 359429 h 6858000"/>
              <a:gd name="connsiteX782" fmla="*/ 3996338 w 7467600"/>
              <a:gd name="connsiteY782" fmla="*/ 968237 h 6858000"/>
              <a:gd name="connsiteX783" fmla="*/ 3766672 w 7467600"/>
              <a:gd name="connsiteY783" fmla="*/ 359429 h 6858000"/>
              <a:gd name="connsiteX784" fmla="*/ 5805386 w 7467600"/>
              <a:gd name="connsiteY784" fmla="*/ 239240 h 6858000"/>
              <a:gd name="connsiteX785" fmla="*/ 5736947 w 7467600"/>
              <a:gd name="connsiteY785" fmla="*/ 261367 h 6858000"/>
              <a:gd name="connsiteX786" fmla="*/ 5427012 w 7467600"/>
              <a:gd name="connsiteY786" fmla="*/ 311272 h 6858000"/>
              <a:gd name="connsiteX787" fmla="*/ 5147818 w 7467600"/>
              <a:gd name="connsiteY787" fmla="*/ 322112 h 6858000"/>
              <a:gd name="connsiteX788" fmla="*/ 5060854 w 7467600"/>
              <a:gd name="connsiteY788" fmla="*/ 311882 h 6858000"/>
              <a:gd name="connsiteX789" fmla="*/ 4945989 w 7467600"/>
              <a:gd name="connsiteY789" fmla="*/ 300516 h 6858000"/>
              <a:gd name="connsiteX790" fmla="*/ 5410479 w 7467600"/>
              <a:gd name="connsiteY790" fmla="*/ 348434 h 6858000"/>
              <a:gd name="connsiteX791" fmla="*/ 5805386 w 7467600"/>
              <a:gd name="connsiteY791" fmla="*/ 239240 h 6858000"/>
              <a:gd name="connsiteX792" fmla="*/ 5905192 w 7467600"/>
              <a:gd name="connsiteY792" fmla="*/ 163079 h 6858000"/>
              <a:gd name="connsiteX793" fmla="*/ 5865655 w 7467600"/>
              <a:gd name="connsiteY793" fmla="*/ 171901 h 6858000"/>
              <a:gd name="connsiteX794" fmla="*/ 5259740 w 7467600"/>
              <a:gd name="connsiteY794" fmla="*/ 257013 h 6858000"/>
              <a:gd name="connsiteX795" fmla="*/ 5208466 w 7467600"/>
              <a:gd name="connsiteY795" fmla="*/ 257550 h 6858000"/>
              <a:gd name="connsiteX796" fmla="*/ 4980204 w 7467600"/>
              <a:gd name="connsiteY796" fmla="*/ 271903 h 6858000"/>
              <a:gd name="connsiteX797" fmla="*/ 5068068 w 7467600"/>
              <a:gd name="connsiteY797" fmla="*/ 282244 h 6858000"/>
              <a:gd name="connsiteX798" fmla="*/ 5153231 w 7467600"/>
              <a:gd name="connsiteY798" fmla="*/ 292240 h 6858000"/>
              <a:gd name="connsiteX799" fmla="*/ 5426491 w 7467600"/>
              <a:gd name="connsiteY799" fmla="*/ 281128 h 6858000"/>
              <a:gd name="connsiteX800" fmla="*/ 5731212 w 7467600"/>
              <a:gd name="connsiteY800" fmla="*/ 231951 h 6858000"/>
              <a:gd name="connsiteX801" fmla="*/ 5905192 w 7467600"/>
              <a:gd name="connsiteY801" fmla="*/ 163079 h 6858000"/>
              <a:gd name="connsiteX802" fmla="*/ 5944437 w 7467600"/>
              <a:gd name="connsiteY802" fmla="*/ 113829 h 6858000"/>
              <a:gd name="connsiteX803" fmla="*/ 5825032 w 7467600"/>
              <a:gd name="connsiteY803" fmla="*/ 146405 h 6858000"/>
              <a:gd name="connsiteX804" fmla="*/ 4955599 w 7467600"/>
              <a:gd name="connsiteY804" fmla="*/ 247008 h 6858000"/>
              <a:gd name="connsiteX805" fmla="*/ 5210104 w 7467600"/>
              <a:gd name="connsiteY805" fmla="*/ 228123 h 6858000"/>
              <a:gd name="connsiteX806" fmla="*/ 5261015 w 7467600"/>
              <a:gd name="connsiteY806" fmla="*/ 227087 h 6858000"/>
              <a:gd name="connsiteX807" fmla="*/ 5861181 w 7467600"/>
              <a:gd name="connsiteY807" fmla="*/ 143093 h 6858000"/>
              <a:gd name="connsiteX808" fmla="*/ 5961252 w 7467600"/>
              <a:gd name="connsiteY808" fmla="*/ 114820 h 6858000"/>
              <a:gd name="connsiteX809" fmla="*/ 5944437 w 7467600"/>
              <a:gd name="connsiteY809" fmla="*/ 113829 h 6858000"/>
              <a:gd name="connsiteX810" fmla="*/ 3882765 w 7467600"/>
              <a:gd name="connsiteY810" fmla="*/ 0 h 6858000"/>
              <a:gd name="connsiteX811" fmla="*/ 3995099 w 7467600"/>
              <a:gd name="connsiteY811" fmla="*/ 0 h 6858000"/>
              <a:gd name="connsiteX812" fmla="*/ 4163818 w 7467600"/>
              <a:gd name="connsiteY812" fmla="*/ 234104 h 6858000"/>
              <a:gd name="connsiteX813" fmla="*/ 4172099 w 7467600"/>
              <a:gd name="connsiteY813" fmla="*/ 234207 h 6858000"/>
              <a:gd name="connsiteX814" fmla="*/ 4784282 w 7467600"/>
              <a:gd name="connsiteY814" fmla="*/ 276561 h 6858000"/>
              <a:gd name="connsiteX815" fmla="*/ 4801687 w 7467600"/>
              <a:gd name="connsiteY815" fmla="*/ 267764 h 6858000"/>
              <a:gd name="connsiteX816" fmla="*/ 6082788 w 7467600"/>
              <a:gd name="connsiteY816" fmla="*/ 64119 h 6858000"/>
              <a:gd name="connsiteX817" fmla="*/ 6099442 w 7467600"/>
              <a:gd name="connsiteY817" fmla="*/ 82568 h 6858000"/>
              <a:gd name="connsiteX818" fmla="*/ 4804137 w 7467600"/>
              <a:gd name="connsiteY818" fmla="*/ 320931 h 6858000"/>
              <a:gd name="connsiteX819" fmla="*/ 4227047 w 7467600"/>
              <a:gd name="connsiteY819" fmla="*/ 313415 h 6858000"/>
              <a:gd name="connsiteX820" fmla="*/ 4346041 w 7467600"/>
              <a:gd name="connsiteY820" fmla="*/ 456086 h 6858000"/>
              <a:gd name="connsiteX821" fmla="*/ 4870967 w 7467600"/>
              <a:gd name="connsiteY821" fmla="*/ 963061 h 6858000"/>
              <a:gd name="connsiteX822" fmla="*/ 4889647 w 7467600"/>
              <a:gd name="connsiteY822" fmla="*/ 957147 h 6858000"/>
              <a:gd name="connsiteX823" fmla="*/ 5422504 w 7467600"/>
              <a:gd name="connsiteY823" fmla="*/ 805191 h 6858000"/>
              <a:gd name="connsiteX824" fmla="*/ 6087656 w 7467600"/>
              <a:gd name="connsiteY824" fmla="*/ 826703 h 6858000"/>
              <a:gd name="connsiteX825" fmla="*/ 6058717 w 7467600"/>
              <a:gd name="connsiteY825" fmla="*/ 865992 h 6858000"/>
              <a:gd name="connsiteX826" fmla="*/ 4974153 w 7467600"/>
              <a:gd name="connsiteY826" fmla="*/ 1045456 h 6858000"/>
              <a:gd name="connsiteX827" fmla="*/ 5627835 w 7467600"/>
              <a:gd name="connsiteY827" fmla="*/ 1472077 h 6858000"/>
              <a:gd name="connsiteX828" fmla="*/ 5629817 w 7467600"/>
              <a:gd name="connsiteY828" fmla="*/ 1471412 h 6858000"/>
              <a:gd name="connsiteX829" fmla="*/ 5634124 w 7467600"/>
              <a:gd name="connsiteY829" fmla="*/ 1470572 h 6858000"/>
              <a:gd name="connsiteX830" fmla="*/ 5755832 w 7467600"/>
              <a:gd name="connsiteY830" fmla="*/ 1383886 h 6858000"/>
              <a:gd name="connsiteX831" fmla="*/ 6014186 w 7467600"/>
              <a:gd name="connsiteY831" fmla="*/ 1279799 h 6858000"/>
              <a:gd name="connsiteX832" fmla="*/ 6901619 w 7467600"/>
              <a:gd name="connsiteY832" fmla="*/ 1047874 h 6858000"/>
              <a:gd name="connsiteX833" fmla="*/ 6931566 w 7467600"/>
              <a:gd name="connsiteY833" fmla="*/ 1062034 h 6858000"/>
              <a:gd name="connsiteX834" fmla="*/ 5790982 w 7467600"/>
              <a:gd name="connsiteY834" fmla="*/ 1561380 h 6858000"/>
              <a:gd name="connsiteX835" fmla="*/ 6188971 w 7467600"/>
              <a:gd name="connsiteY835" fmla="*/ 1755168 h 6858000"/>
              <a:gd name="connsiteX836" fmla="*/ 6202446 w 7467600"/>
              <a:gd name="connsiteY836" fmla="*/ 1752268 h 6858000"/>
              <a:gd name="connsiteX837" fmla="*/ 7179560 w 7467600"/>
              <a:gd name="connsiteY837" fmla="*/ 1467551 h 6858000"/>
              <a:gd name="connsiteX838" fmla="*/ 7158730 w 7467600"/>
              <a:gd name="connsiteY838" fmla="*/ 1507835 h 6858000"/>
              <a:gd name="connsiteX839" fmla="*/ 6326959 w 7467600"/>
              <a:gd name="connsiteY839" fmla="*/ 1817686 h 6858000"/>
              <a:gd name="connsiteX840" fmla="*/ 6537433 w 7467600"/>
              <a:gd name="connsiteY840" fmla="*/ 1907790 h 6858000"/>
              <a:gd name="connsiteX841" fmla="*/ 6550221 w 7467600"/>
              <a:gd name="connsiteY841" fmla="*/ 1910729 h 6858000"/>
              <a:gd name="connsiteX842" fmla="*/ 6964438 w 7467600"/>
              <a:gd name="connsiteY842" fmla="*/ 2209505 h 6858000"/>
              <a:gd name="connsiteX843" fmla="*/ 7367862 w 7467600"/>
              <a:gd name="connsiteY843" fmla="*/ 2806833 h 6858000"/>
              <a:gd name="connsiteX844" fmla="*/ 7364329 w 7467600"/>
              <a:gd name="connsiteY844" fmla="*/ 2826907 h 6858000"/>
              <a:gd name="connsiteX845" fmla="*/ 7290545 w 7467600"/>
              <a:gd name="connsiteY845" fmla="*/ 2850663 h 6858000"/>
              <a:gd name="connsiteX846" fmla="*/ 6472036 w 7467600"/>
              <a:gd name="connsiteY846" fmla="*/ 1959003 h 6858000"/>
              <a:gd name="connsiteX847" fmla="*/ 5792897 w 7467600"/>
              <a:gd name="connsiteY847" fmla="*/ 1647747 h 6858000"/>
              <a:gd name="connsiteX848" fmla="*/ 5842751 w 7467600"/>
              <a:gd name="connsiteY848" fmla="*/ 1816112 h 6858000"/>
              <a:gd name="connsiteX849" fmla="*/ 5847424 w 7467600"/>
              <a:gd name="connsiteY849" fmla="*/ 1815776 h 6858000"/>
              <a:gd name="connsiteX850" fmla="*/ 6399821 w 7467600"/>
              <a:gd name="connsiteY850" fmla="*/ 2344799 h 6858000"/>
              <a:gd name="connsiteX851" fmla="*/ 6323232 w 7467600"/>
              <a:gd name="connsiteY851" fmla="*/ 2389634 h 6858000"/>
              <a:gd name="connsiteX852" fmla="*/ 5942958 w 7467600"/>
              <a:gd name="connsiteY852" fmla="*/ 2077708 h 6858000"/>
              <a:gd name="connsiteX853" fmla="*/ 5921559 w 7467600"/>
              <a:gd name="connsiteY853" fmla="*/ 2378596 h 6858000"/>
              <a:gd name="connsiteX854" fmla="*/ 5817651 w 7467600"/>
              <a:gd name="connsiteY854" fmla="*/ 3023919 h 6858000"/>
              <a:gd name="connsiteX855" fmla="*/ 5729634 w 7467600"/>
              <a:gd name="connsiteY855" fmla="*/ 3051849 h 6858000"/>
              <a:gd name="connsiteX856" fmla="*/ 5611018 w 7467600"/>
              <a:gd name="connsiteY856" fmla="*/ 2316769 h 6858000"/>
              <a:gd name="connsiteX857" fmla="*/ 5687608 w 7467600"/>
              <a:gd name="connsiteY857" fmla="*/ 2039972 h 6858000"/>
              <a:gd name="connsiteX858" fmla="*/ 5657554 w 7467600"/>
              <a:gd name="connsiteY858" fmla="*/ 1576445 h 6858000"/>
              <a:gd name="connsiteX859" fmla="*/ 5150475 w 7467600"/>
              <a:gd name="connsiteY859" fmla="*/ 1274012 h 6858000"/>
              <a:gd name="connsiteX860" fmla="*/ 5349142 w 7467600"/>
              <a:gd name="connsiteY860" fmla="*/ 2204405 h 6858000"/>
              <a:gd name="connsiteX861" fmla="*/ 5262214 w 7467600"/>
              <a:gd name="connsiteY861" fmla="*/ 2233836 h 6858000"/>
              <a:gd name="connsiteX862" fmla="*/ 4981539 w 7467600"/>
              <a:gd name="connsiteY862" fmla="*/ 1542201 h 6858000"/>
              <a:gd name="connsiteX863" fmla="*/ 4958461 w 7467600"/>
              <a:gd name="connsiteY863" fmla="*/ 1136957 h 6858000"/>
              <a:gd name="connsiteX864" fmla="*/ 4655015 w 7467600"/>
              <a:gd name="connsiteY864" fmla="*/ 891426 h 6858000"/>
              <a:gd name="connsiteX865" fmla="*/ 4348002 w 7467600"/>
              <a:gd name="connsiteY865" fmla="*/ 2205895 h 6858000"/>
              <a:gd name="connsiteX866" fmla="*/ 4262250 w 7467600"/>
              <a:gd name="connsiteY866" fmla="*/ 2219972 h 6858000"/>
              <a:gd name="connsiteX867" fmla="*/ 4550611 w 7467600"/>
              <a:gd name="connsiteY867" fmla="*/ 817540 h 6858000"/>
              <a:gd name="connsiteX868" fmla="*/ 4564418 w 7467600"/>
              <a:gd name="connsiteY868" fmla="*/ 808293 h 6858000"/>
              <a:gd name="connsiteX869" fmla="*/ 4266388 w 7467600"/>
              <a:gd name="connsiteY869" fmla="*/ 500083 h 6858000"/>
              <a:gd name="connsiteX870" fmla="*/ 4032842 w 7467600"/>
              <a:gd name="connsiteY870" fmla="*/ 211809 h 6858000"/>
              <a:gd name="connsiteX871" fmla="*/ 3882765 w 7467600"/>
              <a:gd name="connsiteY871" fmla="*/ 0 h 6858000"/>
              <a:gd name="connsiteX872" fmla="*/ 3721337 w 7467600"/>
              <a:gd name="connsiteY872" fmla="*/ 0 h 6858000"/>
              <a:gd name="connsiteX873" fmla="*/ 3797544 w 7467600"/>
              <a:gd name="connsiteY873" fmla="*/ 0 h 6858000"/>
              <a:gd name="connsiteX874" fmla="*/ 3775734 w 7467600"/>
              <a:gd name="connsiteY874" fmla="*/ 95131 h 6858000"/>
              <a:gd name="connsiteX875" fmla="*/ 3724807 w 7467600"/>
              <a:gd name="connsiteY875" fmla="*/ 272257 h 6858000"/>
              <a:gd name="connsiteX876" fmla="*/ 3726844 w 7467600"/>
              <a:gd name="connsiteY876" fmla="*/ 282988 h 6858000"/>
              <a:gd name="connsiteX877" fmla="*/ 3742664 w 7467600"/>
              <a:gd name="connsiteY877" fmla="*/ 279918 h 6858000"/>
              <a:gd name="connsiteX878" fmla="*/ 4103910 w 7467600"/>
              <a:gd name="connsiteY878" fmla="*/ 1161917 h 6858000"/>
              <a:gd name="connsiteX879" fmla="*/ 4020269 w 7467600"/>
              <a:gd name="connsiteY879" fmla="*/ 1200406 h 6858000"/>
              <a:gd name="connsiteX880" fmla="*/ 3674882 w 7467600"/>
              <a:gd name="connsiteY880" fmla="*/ 488524 h 6858000"/>
              <a:gd name="connsiteX881" fmla="*/ 3132682 w 7467600"/>
              <a:gd name="connsiteY881" fmla="*/ 1072284 h 6858000"/>
              <a:gd name="connsiteX882" fmla="*/ 2716346 w 7467600"/>
              <a:gd name="connsiteY882" fmla="*/ 1276376 h 6858000"/>
              <a:gd name="connsiteX883" fmla="*/ 2716772 w 7467600"/>
              <a:gd name="connsiteY883" fmla="*/ 1255462 h 6858000"/>
              <a:gd name="connsiteX884" fmla="*/ 3471096 w 7467600"/>
              <a:gd name="connsiteY884" fmla="*/ 437072 h 6858000"/>
              <a:gd name="connsiteX885" fmla="*/ 3639057 w 7467600"/>
              <a:gd name="connsiteY885" fmla="*/ 286334 h 6858000"/>
              <a:gd name="connsiteX886" fmla="*/ 3640309 w 7467600"/>
              <a:gd name="connsiteY886" fmla="*/ 284664 h 6858000"/>
              <a:gd name="connsiteX887" fmla="*/ 3646022 w 7467600"/>
              <a:gd name="connsiteY887" fmla="*/ 276711 h 6858000"/>
              <a:gd name="connsiteX888" fmla="*/ 3707943 w 7467600"/>
              <a:gd name="connsiteY888" fmla="*/ 65958 h 6858000"/>
              <a:gd name="connsiteX889" fmla="*/ 3721337 w 7467600"/>
              <a:gd name="connsiteY889" fmla="*/ 0 h 6858000"/>
              <a:gd name="connsiteX890" fmla="*/ 2867960 w 7467600"/>
              <a:gd name="connsiteY890" fmla="*/ 0 h 6858000"/>
              <a:gd name="connsiteX891" fmla="*/ 2926351 w 7467600"/>
              <a:gd name="connsiteY891" fmla="*/ 0 h 6858000"/>
              <a:gd name="connsiteX892" fmla="*/ 2902823 w 7467600"/>
              <a:gd name="connsiteY892" fmla="*/ 262929 h 6858000"/>
              <a:gd name="connsiteX893" fmla="*/ 2940663 w 7467600"/>
              <a:gd name="connsiteY893" fmla="*/ 140884 h 6858000"/>
              <a:gd name="connsiteX894" fmla="*/ 2947039 w 7467600"/>
              <a:gd name="connsiteY894" fmla="*/ 122524 h 6858000"/>
              <a:gd name="connsiteX895" fmla="*/ 2984316 w 7467600"/>
              <a:gd name="connsiteY895" fmla="*/ 0 h 6858000"/>
              <a:gd name="connsiteX896" fmla="*/ 3016114 w 7467600"/>
              <a:gd name="connsiteY896" fmla="*/ 0 h 6858000"/>
              <a:gd name="connsiteX897" fmla="*/ 2979949 w 7467600"/>
              <a:gd name="connsiteY897" fmla="*/ 119274 h 6858000"/>
              <a:gd name="connsiteX898" fmla="*/ 3023879 w 7467600"/>
              <a:gd name="connsiteY898" fmla="*/ 0 h 6858000"/>
              <a:gd name="connsiteX899" fmla="*/ 3105400 w 7467600"/>
              <a:gd name="connsiteY899" fmla="*/ 0 h 6858000"/>
              <a:gd name="connsiteX900" fmla="*/ 3094669 w 7467600"/>
              <a:gd name="connsiteY900" fmla="*/ 30308 h 6858000"/>
              <a:gd name="connsiteX901" fmla="*/ 2901945 w 7467600"/>
              <a:gd name="connsiteY901" fmla="*/ 466538 h 6858000"/>
              <a:gd name="connsiteX902" fmla="*/ 2815209 w 7467600"/>
              <a:gd name="connsiteY902" fmla="*/ 497361 h 6858000"/>
              <a:gd name="connsiteX903" fmla="*/ 2844845 w 7467600"/>
              <a:gd name="connsiteY903" fmla="*/ 127638 h 6858000"/>
              <a:gd name="connsiteX904" fmla="*/ 2867960 w 7467600"/>
              <a:gd name="connsiteY904" fmla="*/ 0 h 6858000"/>
              <a:gd name="connsiteX905" fmla="*/ 1057230 w 7467600"/>
              <a:gd name="connsiteY905" fmla="*/ 0 h 6858000"/>
              <a:gd name="connsiteX906" fmla="*/ 1111003 w 7467600"/>
              <a:gd name="connsiteY906" fmla="*/ 0 h 6858000"/>
              <a:gd name="connsiteX907" fmla="*/ 1125553 w 7467600"/>
              <a:gd name="connsiteY907" fmla="*/ 52588 h 6858000"/>
              <a:gd name="connsiteX908" fmla="*/ 1304276 w 7467600"/>
              <a:gd name="connsiteY908" fmla="*/ 476275 h 6858000"/>
              <a:gd name="connsiteX909" fmla="*/ 1492066 w 7467600"/>
              <a:gd name="connsiteY909" fmla="*/ 886333 h 6858000"/>
              <a:gd name="connsiteX910" fmla="*/ 1423698 w 7467600"/>
              <a:gd name="connsiteY910" fmla="*/ 710817 h 6858000"/>
              <a:gd name="connsiteX911" fmla="*/ 1357609 w 7467600"/>
              <a:gd name="connsiteY911" fmla="*/ 532892 h 6858000"/>
              <a:gd name="connsiteX912" fmla="*/ 1309550 w 7467600"/>
              <a:gd name="connsiteY912" fmla="*/ 374031 h 6858000"/>
              <a:gd name="connsiteX913" fmla="*/ 1193673 w 7467600"/>
              <a:gd name="connsiteY913" fmla="*/ 49533 h 6858000"/>
              <a:gd name="connsiteX914" fmla="*/ 1164391 w 7467600"/>
              <a:gd name="connsiteY914" fmla="*/ 0 h 6858000"/>
              <a:gd name="connsiteX915" fmla="*/ 1200666 w 7467600"/>
              <a:gd name="connsiteY915" fmla="*/ 0 h 6858000"/>
              <a:gd name="connsiteX916" fmla="*/ 1223408 w 7467600"/>
              <a:gd name="connsiteY916" fmla="*/ 38996 h 6858000"/>
              <a:gd name="connsiteX917" fmla="*/ 1339635 w 7467600"/>
              <a:gd name="connsiteY917" fmla="*/ 365517 h 6858000"/>
              <a:gd name="connsiteX918" fmla="*/ 1387469 w 7467600"/>
              <a:gd name="connsiteY918" fmla="*/ 523079 h 6858000"/>
              <a:gd name="connsiteX919" fmla="*/ 1452685 w 7467600"/>
              <a:gd name="connsiteY919" fmla="*/ 699806 h 6858000"/>
              <a:gd name="connsiteX920" fmla="*/ 1492092 w 7467600"/>
              <a:gd name="connsiteY920" fmla="*/ 800424 h 6858000"/>
              <a:gd name="connsiteX921" fmla="*/ 1455302 w 7467600"/>
              <a:gd name="connsiteY921" fmla="*/ 632913 h 6858000"/>
              <a:gd name="connsiteX922" fmla="*/ 1222336 w 7467600"/>
              <a:gd name="connsiteY922" fmla="*/ 9480 h 6858000"/>
              <a:gd name="connsiteX923" fmla="*/ 1214634 w 7467600"/>
              <a:gd name="connsiteY923" fmla="*/ 0 h 6858000"/>
              <a:gd name="connsiteX924" fmla="*/ 1289827 w 7467600"/>
              <a:gd name="connsiteY924" fmla="*/ 0 h 6858000"/>
              <a:gd name="connsiteX925" fmla="*/ 1321076 w 7467600"/>
              <a:gd name="connsiteY925" fmla="*/ 59722 h 6858000"/>
              <a:gd name="connsiteX926" fmla="*/ 1512579 w 7467600"/>
              <a:gd name="connsiteY926" fmla="*/ 626441 h 6858000"/>
              <a:gd name="connsiteX927" fmla="*/ 1506076 w 7467600"/>
              <a:gd name="connsiteY927" fmla="*/ 1089289 h 6858000"/>
              <a:gd name="connsiteX928" fmla="*/ 1486346 w 7467600"/>
              <a:gd name="connsiteY928" fmla="*/ 1079919 h 6858000"/>
              <a:gd name="connsiteX929" fmla="*/ 1070511 w 7467600"/>
              <a:gd name="connsiteY929" fmla="*/ 48609 h 6858000"/>
              <a:gd name="connsiteX930" fmla="*/ 1057230 w 7467600"/>
              <a:gd name="connsiteY930" fmla="*/ 0 h 6858000"/>
              <a:gd name="connsiteX931" fmla="*/ 43151 w 7467600"/>
              <a:gd name="connsiteY931" fmla="*/ 0 h 6858000"/>
              <a:gd name="connsiteX932" fmla="*/ 95283 w 7467600"/>
              <a:gd name="connsiteY932" fmla="*/ 0 h 6858000"/>
              <a:gd name="connsiteX933" fmla="*/ 300708 w 7467600"/>
              <a:gd name="connsiteY933" fmla="*/ 154571 h 6858000"/>
              <a:gd name="connsiteX934" fmla="*/ 530414 w 7467600"/>
              <a:gd name="connsiteY934" fmla="*/ 354673 h 6858000"/>
              <a:gd name="connsiteX935" fmla="*/ 333785 w 7467600"/>
              <a:gd name="connsiteY935" fmla="*/ 161564 h 6858000"/>
              <a:gd name="connsiteX936" fmla="*/ 147005 w 7467600"/>
              <a:gd name="connsiteY936" fmla="*/ 0 h 6858000"/>
              <a:gd name="connsiteX937" fmla="*/ 272509 w 7467600"/>
              <a:gd name="connsiteY937" fmla="*/ 0 h 6858000"/>
              <a:gd name="connsiteX938" fmla="*/ 326276 w 7467600"/>
              <a:gd name="connsiteY938" fmla="*/ 45847 h 6858000"/>
              <a:gd name="connsiteX939" fmla="*/ 823759 w 7467600"/>
              <a:gd name="connsiteY939" fmla="*/ 574145 h 6858000"/>
              <a:gd name="connsiteX940" fmla="*/ 811254 w 7467600"/>
              <a:gd name="connsiteY940" fmla="*/ 665546 h 6858000"/>
              <a:gd name="connsiteX941" fmla="*/ 154042 w 7467600"/>
              <a:gd name="connsiteY941" fmla="*/ 261522 h 6858000"/>
              <a:gd name="connsiteX942" fmla="*/ 13550 w 7467600"/>
              <a:gd name="connsiteY942" fmla="*/ 158423 h 6858000"/>
              <a:gd name="connsiteX943" fmla="*/ 0 w 7467600"/>
              <a:gd name="connsiteY943" fmla="*/ 146618 h 6858000"/>
              <a:gd name="connsiteX944" fmla="*/ 0 w 7467600"/>
              <a:gd name="connsiteY944" fmla="*/ 59161 h 6858000"/>
              <a:gd name="connsiteX945" fmla="*/ 45427 w 7467600"/>
              <a:gd name="connsiteY945" fmla="*/ 101078 h 6858000"/>
              <a:gd name="connsiteX946" fmla="*/ 630103 w 7467600"/>
              <a:gd name="connsiteY946" fmla="*/ 485885 h 6858000"/>
              <a:gd name="connsiteX947" fmla="*/ 532040 w 7467600"/>
              <a:gd name="connsiteY947" fmla="*/ 399359 h 6858000"/>
              <a:gd name="connsiteX948" fmla="*/ 517618 w 7467600"/>
              <a:gd name="connsiteY948" fmla="*/ 385726 h 6858000"/>
              <a:gd name="connsiteX949" fmla="*/ 285074 w 7467600"/>
              <a:gd name="connsiteY949" fmla="*/ 182755 h 6858000"/>
              <a:gd name="connsiteX950" fmla="*/ 43151 w 7467600"/>
              <a:gd name="connsiteY950"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67600 w 7467600"/>
              <a:gd name="connsiteY4" fmla="*/ 6831490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467600 w 7467600"/>
              <a:gd name="connsiteY16" fmla="*/ 6805948 h 6858000"/>
              <a:gd name="connsiteX17" fmla="*/ 7467600 w 7467600"/>
              <a:gd name="connsiteY17" fmla="*/ 6831490 h 6858000"/>
              <a:gd name="connsiteX18" fmla="*/ 1019354 w 7467600"/>
              <a:gd name="connsiteY18" fmla="*/ 6315006 h 6858000"/>
              <a:gd name="connsiteX19" fmla="*/ 441046 w 7467600"/>
              <a:gd name="connsiteY19" fmla="*/ 6691153 h 6858000"/>
              <a:gd name="connsiteX20" fmla="*/ 1019354 w 7467600"/>
              <a:gd name="connsiteY20" fmla="*/ 6315006 h 6858000"/>
              <a:gd name="connsiteX21" fmla="*/ 991680 w 7467600"/>
              <a:gd name="connsiteY21" fmla="*/ 6298413 h 6858000"/>
              <a:gd name="connsiteX22" fmla="*/ 409060 w 7467600"/>
              <a:gd name="connsiteY22" fmla="*/ 6671470 h 6858000"/>
              <a:gd name="connsiteX23" fmla="*/ 991680 w 7467600"/>
              <a:gd name="connsiteY23" fmla="*/ 6298413 h 6858000"/>
              <a:gd name="connsiteX24" fmla="*/ 103333 w 7467600"/>
              <a:gd name="connsiteY24" fmla="*/ 5699602 h 6858000"/>
              <a:gd name="connsiteX25" fmla="*/ 233938 w 7467600"/>
              <a:gd name="connsiteY25" fmla="*/ 5809416 h 6858000"/>
              <a:gd name="connsiteX26" fmla="*/ 883580 w 7467600"/>
              <a:gd name="connsiteY26" fmla="*/ 6180710 h 6858000"/>
              <a:gd name="connsiteX27" fmla="*/ 487337 w 7467600"/>
              <a:gd name="connsiteY27" fmla="*/ 5950182 h 6858000"/>
              <a:gd name="connsiteX28" fmla="*/ 354051 w 7467600"/>
              <a:gd name="connsiteY28" fmla="*/ 5854912 h 6858000"/>
              <a:gd name="connsiteX29" fmla="*/ 195436 w 7467600"/>
              <a:gd name="connsiteY29" fmla="*/ 5755068 h 6858000"/>
              <a:gd name="connsiteX30" fmla="*/ 103333 w 7467600"/>
              <a:gd name="connsiteY30" fmla="*/ 5699602 h 6858000"/>
              <a:gd name="connsiteX31" fmla="*/ 5539432 w 7467600"/>
              <a:gd name="connsiteY31" fmla="*/ 5642928 h 6858000"/>
              <a:gd name="connsiteX32" fmla="*/ 5555462 w 7467600"/>
              <a:gd name="connsiteY32" fmla="*/ 5694454 h 6858000"/>
              <a:gd name="connsiteX33" fmla="*/ 5828270 w 7467600"/>
              <a:gd name="connsiteY33" fmla="*/ 6320663 h 6858000"/>
              <a:gd name="connsiteX34" fmla="*/ 5947416 w 7467600"/>
              <a:gd name="connsiteY34" fmla="*/ 6574846 h 6858000"/>
              <a:gd name="connsiteX35" fmla="*/ 5539432 w 7467600"/>
              <a:gd name="connsiteY35" fmla="*/ 5642928 h 6858000"/>
              <a:gd name="connsiteX36" fmla="*/ 51253 w 7467600"/>
              <a:gd name="connsiteY36" fmla="*/ 5631825 h 6858000"/>
              <a:gd name="connsiteX37" fmla="*/ 211622 w 7467600"/>
              <a:gd name="connsiteY37" fmla="*/ 5728803 h 6858000"/>
              <a:gd name="connsiteX38" fmla="*/ 371652 w 7467600"/>
              <a:gd name="connsiteY38" fmla="*/ 5829062 h 6858000"/>
              <a:gd name="connsiteX39" fmla="*/ 505903 w 7467600"/>
              <a:gd name="connsiteY39" fmla="*/ 5925221 h 6858000"/>
              <a:gd name="connsiteX40" fmla="*/ 899240 w 7467600"/>
              <a:gd name="connsiteY40" fmla="*/ 6153068 h 6858000"/>
              <a:gd name="connsiteX41" fmla="*/ 988114 w 7467600"/>
              <a:gd name="connsiteY41" fmla="*/ 6174204 h 6858000"/>
              <a:gd name="connsiteX42" fmla="*/ 845971 w 7467600"/>
              <a:gd name="connsiteY42" fmla="*/ 6067177 h 6858000"/>
              <a:gd name="connsiteX43" fmla="*/ 448057 w 7467600"/>
              <a:gd name="connsiteY43" fmla="*/ 5841376 h 6858000"/>
              <a:gd name="connsiteX44" fmla="*/ 51253 w 7467600"/>
              <a:gd name="connsiteY44" fmla="*/ 5631825 h 6858000"/>
              <a:gd name="connsiteX45" fmla="*/ 2606687 w 7467600"/>
              <a:gd name="connsiteY45" fmla="*/ 5630718 h 6858000"/>
              <a:gd name="connsiteX46" fmla="*/ 2645658 w 7467600"/>
              <a:gd name="connsiteY46" fmla="*/ 6640259 h 6858000"/>
              <a:gd name="connsiteX47" fmla="*/ 2606687 w 7467600"/>
              <a:gd name="connsiteY47" fmla="*/ 5630718 h 6858000"/>
              <a:gd name="connsiteX48" fmla="*/ 3642057 w 7467600"/>
              <a:gd name="connsiteY48" fmla="*/ 5573487 h 6858000"/>
              <a:gd name="connsiteX49" fmla="*/ 3632981 w 7467600"/>
              <a:gd name="connsiteY49" fmla="*/ 5579437 h 6858000"/>
              <a:gd name="connsiteX50" fmla="*/ 3382436 w 7467600"/>
              <a:gd name="connsiteY50" fmla="*/ 5952726 h 6858000"/>
              <a:gd name="connsiteX51" fmla="*/ 3191929 w 7467600"/>
              <a:gd name="connsiteY51" fmla="*/ 6662669 h 6858000"/>
              <a:gd name="connsiteX52" fmla="*/ 3369898 w 7467600"/>
              <a:gd name="connsiteY52" fmla="*/ 6081771 h 6858000"/>
              <a:gd name="connsiteX53" fmla="*/ 3642057 w 7467600"/>
              <a:gd name="connsiteY53" fmla="*/ 5573487 h 6858000"/>
              <a:gd name="connsiteX54" fmla="*/ 2650666 w 7467600"/>
              <a:gd name="connsiteY54" fmla="*/ 5530686 h 6858000"/>
              <a:gd name="connsiteX55" fmla="*/ 2650249 w 7467600"/>
              <a:gd name="connsiteY55" fmla="*/ 5532101 h 6858000"/>
              <a:gd name="connsiteX56" fmla="*/ 2663808 w 7467600"/>
              <a:gd name="connsiteY56" fmla="*/ 6535215 h 6858000"/>
              <a:gd name="connsiteX57" fmla="*/ 2665418 w 7467600"/>
              <a:gd name="connsiteY57" fmla="*/ 6132756 h 6858000"/>
              <a:gd name="connsiteX58" fmla="*/ 2650666 w 7467600"/>
              <a:gd name="connsiteY58" fmla="*/ 5530686 h 6858000"/>
              <a:gd name="connsiteX59" fmla="*/ 2680277 w 7467600"/>
              <a:gd name="connsiteY59" fmla="*/ 5479204 h 6858000"/>
              <a:gd name="connsiteX60" fmla="*/ 2678972 w 7467600"/>
              <a:gd name="connsiteY60" fmla="*/ 5481582 h 6858000"/>
              <a:gd name="connsiteX61" fmla="*/ 2696666 w 7467600"/>
              <a:gd name="connsiteY61" fmla="*/ 6133836 h 6858000"/>
              <a:gd name="connsiteX62" fmla="*/ 2695769 w 7467600"/>
              <a:gd name="connsiteY62" fmla="*/ 6390955 h 6858000"/>
              <a:gd name="connsiteX63" fmla="*/ 2739893 w 7467600"/>
              <a:gd name="connsiteY63" fmla="*/ 6108357 h 6858000"/>
              <a:gd name="connsiteX64" fmla="*/ 2680277 w 7467600"/>
              <a:gd name="connsiteY64" fmla="*/ 5479204 h 6858000"/>
              <a:gd name="connsiteX65" fmla="*/ 1132195 w 7467600"/>
              <a:gd name="connsiteY65" fmla="*/ 5467980 h 6858000"/>
              <a:gd name="connsiteX66" fmla="*/ 1679056 w 7467600"/>
              <a:gd name="connsiteY66" fmla="*/ 5516907 h 6858000"/>
              <a:gd name="connsiteX67" fmla="*/ 2128648 w 7467600"/>
              <a:gd name="connsiteY67" fmla="*/ 5474249 h 6858000"/>
              <a:gd name="connsiteX68" fmla="*/ 1825619 w 7467600"/>
              <a:gd name="connsiteY68" fmla="*/ 5478447 h 6858000"/>
              <a:gd name="connsiteX69" fmla="*/ 1737798 w 7467600"/>
              <a:gd name="connsiteY69" fmla="*/ 5483353 h 6858000"/>
              <a:gd name="connsiteX70" fmla="*/ 1132195 w 7467600"/>
              <a:gd name="connsiteY70" fmla="*/ 5467980 h 6858000"/>
              <a:gd name="connsiteX71" fmla="*/ 1456157 w 7467600"/>
              <a:gd name="connsiteY71" fmla="*/ 5371404 h 6858000"/>
              <a:gd name="connsiteX72" fmla="*/ 1244432 w 7467600"/>
              <a:gd name="connsiteY72" fmla="*/ 5385601 h 6858000"/>
              <a:gd name="connsiteX73" fmla="*/ 973990 w 7467600"/>
              <a:gd name="connsiteY73" fmla="*/ 5424940 h 6858000"/>
              <a:gd name="connsiteX74" fmla="*/ 1103809 w 7467600"/>
              <a:gd name="connsiteY74" fmla="*/ 5433720 h 6858000"/>
              <a:gd name="connsiteX75" fmla="*/ 1123454 w 7467600"/>
              <a:gd name="connsiteY75" fmla="*/ 5435727 h 6858000"/>
              <a:gd name="connsiteX76" fmla="*/ 1737017 w 7467600"/>
              <a:gd name="connsiteY76" fmla="*/ 5452183 h 6858000"/>
              <a:gd name="connsiteX77" fmla="*/ 1824397 w 7467600"/>
              <a:gd name="connsiteY77" fmla="*/ 5447757 h 6858000"/>
              <a:gd name="connsiteX78" fmla="*/ 2070059 w 7467600"/>
              <a:gd name="connsiteY78" fmla="*/ 5441660 h 6858000"/>
              <a:gd name="connsiteX79" fmla="*/ 1456157 w 7467600"/>
              <a:gd name="connsiteY79" fmla="*/ 5371404 h 6858000"/>
              <a:gd name="connsiteX80" fmla="*/ 4988186 w 7467600"/>
              <a:gd name="connsiteY80" fmla="*/ 5216467 h 6858000"/>
              <a:gd name="connsiteX81" fmla="*/ 4777334 w 7467600"/>
              <a:gd name="connsiteY81" fmla="*/ 5406072 h 6858000"/>
              <a:gd name="connsiteX82" fmla="*/ 4718341 w 7467600"/>
              <a:gd name="connsiteY82" fmla="*/ 5468043 h 6858000"/>
              <a:gd name="connsiteX83" fmla="*/ 4604655 w 7467600"/>
              <a:gd name="connsiteY83" fmla="*/ 5583434 h 6858000"/>
              <a:gd name="connsiteX84" fmla="*/ 4565074 w 7467600"/>
              <a:gd name="connsiteY84" fmla="*/ 5618550 h 6858000"/>
              <a:gd name="connsiteX85" fmla="*/ 4988186 w 7467600"/>
              <a:gd name="connsiteY85" fmla="*/ 5216467 h 6858000"/>
              <a:gd name="connsiteX86" fmla="*/ 4978032 w 7467600"/>
              <a:gd name="connsiteY86" fmla="*/ 5183809 h 6858000"/>
              <a:gd name="connsiteX87" fmla="*/ 4463413 w 7467600"/>
              <a:gd name="connsiteY87" fmla="*/ 5615162 h 6858000"/>
              <a:gd name="connsiteX88" fmla="*/ 4358134 w 7467600"/>
              <a:gd name="connsiteY88" fmla="*/ 5742791 h 6858000"/>
              <a:gd name="connsiteX89" fmla="*/ 4376219 w 7467600"/>
              <a:gd name="connsiteY89" fmla="*/ 5729027 h 6858000"/>
              <a:gd name="connsiteX90" fmla="*/ 4582340 w 7467600"/>
              <a:gd name="connsiteY90" fmla="*/ 5561037 h 6858000"/>
              <a:gd name="connsiteX91" fmla="*/ 4694684 w 7467600"/>
              <a:gd name="connsiteY91" fmla="*/ 5447098 h 6858000"/>
              <a:gd name="connsiteX92" fmla="*/ 4754123 w 7467600"/>
              <a:gd name="connsiteY92" fmla="*/ 5384643 h 6858000"/>
              <a:gd name="connsiteX93" fmla="*/ 4978032 w 7467600"/>
              <a:gd name="connsiteY93" fmla="*/ 5183809 h 6858000"/>
              <a:gd name="connsiteX94" fmla="*/ 1903353 w 7467600"/>
              <a:gd name="connsiteY94" fmla="*/ 5044827 h 6858000"/>
              <a:gd name="connsiteX95" fmla="*/ 1936931 w 7467600"/>
              <a:gd name="connsiteY95" fmla="*/ 5093954 h 6858000"/>
              <a:gd name="connsiteX96" fmla="*/ 2195868 w 7467600"/>
              <a:gd name="connsiteY96" fmla="*/ 5396574 h 6858000"/>
              <a:gd name="connsiteX97" fmla="*/ 2088852 w 7467600"/>
              <a:gd name="connsiteY97" fmla="*/ 5166123 h 6858000"/>
              <a:gd name="connsiteX98" fmla="*/ 1958241 w 7467600"/>
              <a:gd name="connsiteY98" fmla="*/ 5067955 h 6858000"/>
              <a:gd name="connsiteX99" fmla="*/ 1903353 w 7467600"/>
              <a:gd name="connsiteY99" fmla="*/ 5044827 h 6858000"/>
              <a:gd name="connsiteX100" fmla="*/ 1979378 w 7467600"/>
              <a:gd name="connsiteY100" fmla="*/ 4769504 h 6858000"/>
              <a:gd name="connsiteX101" fmla="*/ 2882120 w 7467600"/>
              <a:gd name="connsiteY101" fmla="*/ 5064547 h 6858000"/>
              <a:gd name="connsiteX102" fmla="*/ 2793103 w 7467600"/>
              <a:gd name="connsiteY102" fmla="*/ 5039699 h 6858000"/>
              <a:gd name="connsiteX103" fmla="*/ 2770041 w 7467600"/>
              <a:gd name="connsiteY103" fmla="*/ 5033634 h 6858000"/>
              <a:gd name="connsiteX104" fmla="*/ 1979378 w 7467600"/>
              <a:gd name="connsiteY104" fmla="*/ 4769504 h 6858000"/>
              <a:gd name="connsiteX105" fmla="*/ 1927410 w 7467600"/>
              <a:gd name="connsiteY105" fmla="*/ 4716164 h 6858000"/>
              <a:gd name="connsiteX106" fmla="*/ 1959587 w 7467600"/>
              <a:gd name="connsiteY106" fmla="*/ 4728849 h 6858000"/>
              <a:gd name="connsiteX107" fmla="*/ 2777707 w 7467600"/>
              <a:gd name="connsiteY107" fmla="*/ 5003991 h 6858000"/>
              <a:gd name="connsiteX108" fmla="*/ 2800768 w 7467600"/>
              <a:gd name="connsiteY108" fmla="*/ 5010056 h 6858000"/>
              <a:gd name="connsiteX109" fmla="*/ 2879408 w 7467600"/>
              <a:gd name="connsiteY109" fmla="*/ 5031590 h 6858000"/>
              <a:gd name="connsiteX110" fmla="*/ 2862295 w 7467600"/>
              <a:gd name="connsiteY110" fmla="*/ 5022958 h 6858000"/>
              <a:gd name="connsiteX111" fmla="*/ 2813343 w 7467600"/>
              <a:gd name="connsiteY111" fmla="*/ 4998369 h 6858000"/>
              <a:gd name="connsiteX112" fmla="*/ 2646245 w 7467600"/>
              <a:gd name="connsiteY112" fmla="*/ 4930999 h 6858000"/>
              <a:gd name="connsiteX113" fmla="*/ 1999243 w 7467600"/>
              <a:gd name="connsiteY113" fmla="*/ 4730524 h 6858000"/>
              <a:gd name="connsiteX114" fmla="*/ 1979527 w 7467600"/>
              <a:gd name="connsiteY114" fmla="*/ 4726651 h 6858000"/>
              <a:gd name="connsiteX115" fmla="*/ 1927410 w 7467600"/>
              <a:gd name="connsiteY115" fmla="*/ 4716164 h 6858000"/>
              <a:gd name="connsiteX116" fmla="*/ 1997014 w 7467600"/>
              <a:gd name="connsiteY116" fmla="*/ 4698007 h 6858000"/>
              <a:gd name="connsiteX117" fmla="*/ 2005458 w 7467600"/>
              <a:gd name="connsiteY117" fmla="*/ 4699540 h 6858000"/>
              <a:gd name="connsiteX118" fmla="*/ 2657186 w 7467600"/>
              <a:gd name="connsiteY118" fmla="*/ 4901687 h 6858000"/>
              <a:gd name="connsiteX119" fmla="*/ 2826662 w 7467600"/>
              <a:gd name="connsiteY119" fmla="*/ 4970362 h 6858000"/>
              <a:gd name="connsiteX120" fmla="*/ 2876100 w 7467600"/>
              <a:gd name="connsiteY120" fmla="*/ 4995397 h 6858000"/>
              <a:gd name="connsiteX121" fmla="*/ 3042600 w 7467600"/>
              <a:gd name="connsiteY121" fmla="*/ 5059532 h 6858000"/>
              <a:gd name="connsiteX122" fmla="*/ 1997014 w 7467600"/>
              <a:gd name="connsiteY122" fmla="*/ 4698007 h 6858000"/>
              <a:gd name="connsiteX123" fmla="*/ 2305292 w 7467600"/>
              <a:gd name="connsiteY123" fmla="*/ 4219492 h 6858000"/>
              <a:gd name="connsiteX124" fmla="*/ 3360922 w 7467600"/>
              <a:gd name="connsiteY124" fmla="*/ 4529373 h 6858000"/>
              <a:gd name="connsiteX125" fmla="*/ 3492420 w 7467600"/>
              <a:gd name="connsiteY125" fmla="*/ 4510145 h 6858000"/>
              <a:gd name="connsiteX126" fmla="*/ 3364086 w 7467600"/>
              <a:gd name="connsiteY126" fmla="*/ 4480340 h 6858000"/>
              <a:gd name="connsiteX127" fmla="*/ 3225818 w 7467600"/>
              <a:gd name="connsiteY127" fmla="*/ 4411822 h 6858000"/>
              <a:gd name="connsiteX128" fmla="*/ 3129696 w 7467600"/>
              <a:gd name="connsiteY128" fmla="*/ 4360704 h 6858000"/>
              <a:gd name="connsiteX129" fmla="*/ 2814545 w 7467600"/>
              <a:gd name="connsiteY129" fmla="*/ 4282955 h 6858000"/>
              <a:gd name="connsiteX130" fmla="*/ 2305292 w 7467600"/>
              <a:gd name="connsiteY130" fmla="*/ 4219492 h 6858000"/>
              <a:gd name="connsiteX131" fmla="*/ 2626982 w 7467600"/>
              <a:gd name="connsiteY131" fmla="*/ 4206450 h 6858000"/>
              <a:gd name="connsiteX132" fmla="*/ 2490617 w 7467600"/>
              <a:gd name="connsiteY132" fmla="*/ 4206951 h 6858000"/>
              <a:gd name="connsiteX133" fmla="*/ 2819869 w 7467600"/>
              <a:gd name="connsiteY133" fmla="*/ 4252936 h 6858000"/>
              <a:gd name="connsiteX134" fmla="*/ 3143018 w 7467600"/>
              <a:gd name="connsiteY134" fmla="*/ 4332698 h 6858000"/>
              <a:gd name="connsiteX135" fmla="*/ 3241520 w 7467600"/>
              <a:gd name="connsiteY135" fmla="*/ 4385112 h 6858000"/>
              <a:gd name="connsiteX136" fmla="*/ 3374575 w 7467600"/>
              <a:gd name="connsiteY136" fmla="*/ 4451517 h 6858000"/>
              <a:gd name="connsiteX137" fmla="*/ 3505221 w 7467600"/>
              <a:gd name="connsiteY137" fmla="*/ 4480757 h 6858000"/>
              <a:gd name="connsiteX138" fmla="*/ 2626982 w 7467600"/>
              <a:gd name="connsiteY138" fmla="*/ 4206450 h 6858000"/>
              <a:gd name="connsiteX139" fmla="*/ 1310106 w 7467600"/>
              <a:gd name="connsiteY139" fmla="*/ 3943217 h 6858000"/>
              <a:gd name="connsiteX140" fmla="*/ 854994 w 7467600"/>
              <a:gd name="connsiteY140" fmla="*/ 4399136 h 6858000"/>
              <a:gd name="connsiteX141" fmla="*/ 742462 w 7467600"/>
              <a:gd name="connsiteY141" fmla="*/ 4594648 h 6858000"/>
              <a:gd name="connsiteX142" fmla="*/ 820602 w 7467600"/>
              <a:gd name="connsiteY142" fmla="*/ 4485915 h 6858000"/>
              <a:gd name="connsiteX143" fmla="*/ 878295 w 7467600"/>
              <a:gd name="connsiteY143" fmla="*/ 4403594 h 6858000"/>
              <a:gd name="connsiteX144" fmla="*/ 1240607 w 7467600"/>
              <a:gd name="connsiteY144" fmla="*/ 4010401 h 6858000"/>
              <a:gd name="connsiteX145" fmla="*/ 1310106 w 7467600"/>
              <a:gd name="connsiteY145" fmla="*/ 3943217 h 6858000"/>
              <a:gd name="connsiteX146" fmla="*/ 1423113 w 7467600"/>
              <a:gd name="connsiteY146" fmla="*/ 3874565 h 6858000"/>
              <a:gd name="connsiteX147" fmla="*/ 1260565 w 7467600"/>
              <a:gd name="connsiteY147" fmla="*/ 4031982 h 6858000"/>
              <a:gd name="connsiteX148" fmla="*/ 901900 w 7467600"/>
              <a:gd name="connsiteY148" fmla="*/ 4421236 h 6858000"/>
              <a:gd name="connsiteX149" fmla="*/ 845044 w 7467600"/>
              <a:gd name="connsiteY149" fmla="*/ 4502436 h 6858000"/>
              <a:gd name="connsiteX150" fmla="*/ 685926 w 7467600"/>
              <a:gd name="connsiteY150" fmla="*/ 4703069 h 6858000"/>
              <a:gd name="connsiteX151" fmla="*/ 684248 w 7467600"/>
              <a:gd name="connsiteY151" fmla="*/ 4706721 h 6858000"/>
              <a:gd name="connsiteX152" fmla="*/ 1423113 w 7467600"/>
              <a:gd name="connsiteY152" fmla="*/ 3874565 h 6858000"/>
              <a:gd name="connsiteX153" fmla="*/ 3316479 w 7467600"/>
              <a:gd name="connsiteY153" fmla="*/ 3872136 h 6858000"/>
              <a:gd name="connsiteX154" fmla="*/ 3546806 w 7467600"/>
              <a:gd name="connsiteY154" fmla="*/ 4356139 h 6858000"/>
              <a:gd name="connsiteX155" fmla="*/ 3364433 w 7467600"/>
              <a:gd name="connsiteY155" fmla="*/ 3953121 h 6858000"/>
              <a:gd name="connsiteX156" fmla="*/ 3316479 w 7467600"/>
              <a:gd name="connsiteY156" fmla="*/ 3872136 h 6858000"/>
              <a:gd name="connsiteX157" fmla="*/ 3291335 w 7467600"/>
              <a:gd name="connsiteY157" fmla="*/ 3767420 h 6858000"/>
              <a:gd name="connsiteX158" fmla="*/ 3390805 w 7467600"/>
              <a:gd name="connsiteY158" fmla="*/ 3937163 h 6858000"/>
              <a:gd name="connsiteX159" fmla="*/ 3579062 w 7467600"/>
              <a:gd name="connsiteY159" fmla="*/ 4359040 h 6858000"/>
              <a:gd name="connsiteX160" fmla="*/ 3467355 w 7467600"/>
              <a:gd name="connsiteY160" fmla="*/ 3988130 h 6858000"/>
              <a:gd name="connsiteX161" fmla="*/ 3310753 w 7467600"/>
              <a:gd name="connsiteY161" fmla="*/ 3787140 h 6858000"/>
              <a:gd name="connsiteX162" fmla="*/ 3291335 w 7467600"/>
              <a:gd name="connsiteY162" fmla="*/ 3767420 h 6858000"/>
              <a:gd name="connsiteX163" fmla="*/ 1635889 w 7467600"/>
              <a:gd name="connsiteY163" fmla="*/ 3709494 h 6858000"/>
              <a:gd name="connsiteX164" fmla="*/ 1634800 w 7467600"/>
              <a:gd name="connsiteY164" fmla="*/ 3731111 h 6858000"/>
              <a:gd name="connsiteX165" fmla="*/ 1635889 w 7467600"/>
              <a:gd name="connsiteY165" fmla="*/ 3709494 h 6858000"/>
              <a:gd name="connsiteX166" fmla="*/ 1510397 w 7467600"/>
              <a:gd name="connsiteY166" fmla="*/ 3684705 h 6858000"/>
              <a:gd name="connsiteX167" fmla="*/ 1146550 w 7467600"/>
              <a:gd name="connsiteY167" fmla="*/ 3802012 h 6858000"/>
              <a:gd name="connsiteX168" fmla="*/ 698834 w 7467600"/>
              <a:gd name="connsiteY168" fmla="*/ 3952272 h 6858000"/>
              <a:gd name="connsiteX169" fmla="*/ 34256 w 7467600"/>
              <a:gd name="connsiteY169" fmla="*/ 4347603 h 6858000"/>
              <a:gd name="connsiteX170" fmla="*/ 527241 w 7467600"/>
              <a:gd name="connsiteY170" fmla="*/ 4065078 h 6858000"/>
              <a:gd name="connsiteX171" fmla="*/ 1510397 w 7467600"/>
              <a:gd name="connsiteY171" fmla="*/ 3684705 h 6858000"/>
              <a:gd name="connsiteX172" fmla="*/ 1313114 w 7467600"/>
              <a:gd name="connsiteY172" fmla="*/ 3655216 h 6858000"/>
              <a:gd name="connsiteX173" fmla="*/ 1109304 w 7467600"/>
              <a:gd name="connsiteY173" fmla="*/ 3669030 h 6858000"/>
              <a:gd name="connsiteX174" fmla="*/ 8129 w 7467600"/>
              <a:gd name="connsiteY174" fmla="*/ 4330519 h 6858000"/>
              <a:gd name="connsiteX175" fmla="*/ 687572 w 7467600"/>
              <a:gd name="connsiteY175" fmla="*/ 3925629 h 6858000"/>
              <a:gd name="connsiteX176" fmla="*/ 1138365 w 7467600"/>
              <a:gd name="connsiteY176" fmla="*/ 3774515 h 6858000"/>
              <a:gd name="connsiteX177" fmla="*/ 1505579 w 7467600"/>
              <a:gd name="connsiteY177" fmla="*/ 3655526 h 6858000"/>
              <a:gd name="connsiteX178" fmla="*/ 1313114 w 7467600"/>
              <a:gd name="connsiteY178" fmla="*/ 3655216 h 6858000"/>
              <a:gd name="connsiteX179" fmla="*/ 3655073 w 7467600"/>
              <a:gd name="connsiteY179" fmla="*/ 3650884 h 6858000"/>
              <a:gd name="connsiteX180" fmla="*/ 3989938 w 7467600"/>
              <a:gd name="connsiteY180" fmla="*/ 3991685 h 6858000"/>
              <a:gd name="connsiteX181" fmla="*/ 4393907 w 7467600"/>
              <a:gd name="connsiteY181" fmla="*/ 4261258 h 6858000"/>
              <a:gd name="connsiteX182" fmla="*/ 4648051 w 7467600"/>
              <a:gd name="connsiteY182" fmla="*/ 4374051 h 6858000"/>
              <a:gd name="connsiteX183" fmla="*/ 4383389 w 7467600"/>
              <a:gd name="connsiteY183" fmla="*/ 4184369 h 6858000"/>
              <a:gd name="connsiteX184" fmla="*/ 4165508 w 7467600"/>
              <a:gd name="connsiteY184" fmla="*/ 4035196 h 6858000"/>
              <a:gd name="connsiteX185" fmla="*/ 4068162 w 7467600"/>
              <a:gd name="connsiteY185" fmla="*/ 3953394 h 6858000"/>
              <a:gd name="connsiteX186" fmla="*/ 3981416 w 7467600"/>
              <a:gd name="connsiteY186" fmla="*/ 3880482 h 6858000"/>
              <a:gd name="connsiteX187" fmla="*/ 3800147 w 7467600"/>
              <a:gd name="connsiteY187" fmla="*/ 3749872 h 6858000"/>
              <a:gd name="connsiteX188" fmla="*/ 3655073 w 7467600"/>
              <a:gd name="connsiteY188" fmla="*/ 3650884 h 6858000"/>
              <a:gd name="connsiteX189" fmla="*/ 3670252 w 7467600"/>
              <a:gd name="connsiteY189" fmla="*/ 3622798 h 6858000"/>
              <a:gd name="connsiteX190" fmla="*/ 3817258 w 7467600"/>
              <a:gd name="connsiteY190" fmla="*/ 3723577 h 6858000"/>
              <a:gd name="connsiteX191" fmla="*/ 4000461 w 7467600"/>
              <a:gd name="connsiteY191" fmla="*/ 3855966 h 6858000"/>
              <a:gd name="connsiteX192" fmla="*/ 4088180 w 7467600"/>
              <a:gd name="connsiteY192" fmla="*/ 3929774 h 6858000"/>
              <a:gd name="connsiteX193" fmla="*/ 4184555 w 7467600"/>
              <a:gd name="connsiteY193" fmla="*/ 4010683 h 6858000"/>
              <a:gd name="connsiteX194" fmla="*/ 4399563 w 7467600"/>
              <a:gd name="connsiteY194" fmla="*/ 4158106 h 6858000"/>
              <a:gd name="connsiteX195" fmla="*/ 4684469 w 7467600"/>
              <a:gd name="connsiteY195" fmla="*/ 4364680 h 6858000"/>
              <a:gd name="connsiteX196" fmla="*/ 4690271 w 7467600"/>
              <a:gd name="connsiteY196" fmla="*/ 4370034 h 6858000"/>
              <a:gd name="connsiteX197" fmla="*/ 4136093 w 7467600"/>
              <a:gd name="connsiteY197" fmla="*/ 3858466 h 6858000"/>
              <a:gd name="connsiteX198" fmla="*/ 3670252 w 7467600"/>
              <a:gd name="connsiteY198" fmla="*/ 3622798 h 6858000"/>
              <a:gd name="connsiteX199" fmla="*/ 4440129 w 7467600"/>
              <a:gd name="connsiteY199" fmla="*/ 3448571 h 6858000"/>
              <a:gd name="connsiteX200" fmla="*/ 4856525 w 7467600"/>
              <a:gd name="connsiteY200" fmla="*/ 3915351 h 6858000"/>
              <a:gd name="connsiteX201" fmla="*/ 5059055 w 7467600"/>
              <a:gd name="connsiteY201" fmla="*/ 4108918 h 6858000"/>
              <a:gd name="connsiteX202" fmla="*/ 5290070 w 7467600"/>
              <a:gd name="connsiteY202" fmla="*/ 4263619 h 6858000"/>
              <a:gd name="connsiteX203" fmla="*/ 4834991 w 7467600"/>
              <a:gd name="connsiteY203" fmla="*/ 3830985 h 6858000"/>
              <a:gd name="connsiteX204" fmla="*/ 4440129 w 7467600"/>
              <a:gd name="connsiteY204" fmla="*/ 3448571 h 6858000"/>
              <a:gd name="connsiteX205" fmla="*/ 4441737 w 7467600"/>
              <a:gd name="connsiteY205" fmla="*/ 3399734 h 6858000"/>
              <a:gd name="connsiteX206" fmla="*/ 4431236 w 7467600"/>
              <a:gd name="connsiteY206" fmla="*/ 3400954 h 6858000"/>
              <a:gd name="connsiteX207" fmla="*/ 4557150 w 7467600"/>
              <a:gd name="connsiteY207" fmla="*/ 3510023 h 6858000"/>
              <a:gd name="connsiteX208" fmla="*/ 4856936 w 7467600"/>
              <a:gd name="connsiteY208" fmla="*/ 3809146 h 6858000"/>
              <a:gd name="connsiteX209" fmla="*/ 5111996 w 7467600"/>
              <a:gd name="connsiteY209" fmla="*/ 4065759 h 6858000"/>
              <a:gd name="connsiteX210" fmla="*/ 5388878 w 7467600"/>
              <a:gd name="connsiteY210" fmla="*/ 4300185 h 6858000"/>
              <a:gd name="connsiteX211" fmla="*/ 5425556 w 7467600"/>
              <a:gd name="connsiteY211" fmla="*/ 4308967 h 6858000"/>
              <a:gd name="connsiteX212" fmla="*/ 4943646 w 7467600"/>
              <a:gd name="connsiteY212" fmla="*/ 3822916 h 6858000"/>
              <a:gd name="connsiteX213" fmla="*/ 4594837 w 7467600"/>
              <a:gd name="connsiteY213" fmla="*/ 3532274 h 6858000"/>
              <a:gd name="connsiteX214" fmla="*/ 4441737 w 7467600"/>
              <a:gd name="connsiteY214" fmla="*/ 3399734 h 6858000"/>
              <a:gd name="connsiteX215" fmla="*/ 5425834 w 7467600"/>
              <a:gd name="connsiteY215" fmla="*/ 3162785 h 6858000"/>
              <a:gd name="connsiteX216" fmla="*/ 5401644 w 7467600"/>
              <a:gd name="connsiteY216" fmla="*/ 3617847 h 6858000"/>
              <a:gd name="connsiteX217" fmla="*/ 5467256 w 7467600"/>
              <a:gd name="connsiteY217" fmla="*/ 4175494 h 6858000"/>
              <a:gd name="connsiteX218" fmla="*/ 5448069 w 7467600"/>
              <a:gd name="connsiteY218" fmla="*/ 3567554 h 6858000"/>
              <a:gd name="connsiteX219" fmla="*/ 5425834 w 7467600"/>
              <a:gd name="connsiteY219" fmla="*/ 3162785 h 6858000"/>
              <a:gd name="connsiteX220" fmla="*/ 1318687 w 7467600"/>
              <a:gd name="connsiteY220" fmla="*/ 3113840 h 6858000"/>
              <a:gd name="connsiteX221" fmla="*/ 1066793 w 7467600"/>
              <a:gd name="connsiteY221" fmla="*/ 3212171 h 6858000"/>
              <a:gd name="connsiteX222" fmla="*/ 993319 w 7467600"/>
              <a:gd name="connsiteY222" fmla="*/ 3247648 h 6858000"/>
              <a:gd name="connsiteX223" fmla="*/ 853081 w 7467600"/>
              <a:gd name="connsiteY223" fmla="*/ 3312410 h 6858000"/>
              <a:gd name="connsiteX224" fmla="*/ 805957 w 7467600"/>
              <a:gd name="connsiteY224" fmla="*/ 3330443 h 6858000"/>
              <a:gd name="connsiteX225" fmla="*/ 1318687 w 7467600"/>
              <a:gd name="connsiteY225" fmla="*/ 3113840 h 6858000"/>
              <a:gd name="connsiteX226" fmla="*/ 5453702 w 7467600"/>
              <a:gd name="connsiteY226" fmla="*/ 3090882 h 6858000"/>
              <a:gd name="connsiteX227" fmla="*/ 5480135 w 7467600"/>
              <a:gd name="connsiteY227" fmla="*/ 3565802 h 6858000"/>
              <a:gd name="connsiteX228" fmla="*/ 5499023 w 7467600"/>
              <a:gd name="connsiteY228" fmla="*/ 4166310 h 6858000"/>
              <a:gd name="connsiteX229" fmla="*/ 5547022 w 7467600"/>
              <a:gd name="connsiteY229" fmla="*/ 3607838 h 6858000"/>
              <a:gd name="connsiteX230" fmla="*/ 5515964 w 7467600"/>
              <a:gd name="connsiteY230" fmla="*/ 3378541 h 6858000"/>
              <a:gd name="connsiteX231" fmla="*/ 5453702 w 7467600"/>
              <a:gd name="connsiteY231" fmla="*/ 3090882 h 6858000"/>
              <a:gd name="connsiteX232" fmla="*/ 1238695 w 7467600"/>
              <a:gd name="connsiteY232" fmla="*/ 3076820 h 6858000"/>
              <a:gd name="connsiteX233" fmla="*/ 716371 w 7467600"/>
              <a:gd name="connsiteY233" fmla="*/ 3293249 h 6858000"/>
              <a:gd name="connsiteX234" fmla="*/ 579522 w 7467600"/>
              <a:gd name="connsiteY234" fmla="*/ 3371759 h 6858000"/>
              <a:gd name="connsiteX235" fmla="*/ 600288 w 7467600"/>
              <a:gd name="connsiteY235" fmla="*/ 3365555 h 6858000"/>
              <a:gd name="connsiteX236" fmla="*/ 840692 w 7467600"/>
              <a:gd name="connsiteY236" fmla="*/ 3284921 h 6858000"/>
              <a:gd name="connsiteX237" fmla="*/ 979248 w 7467600"/>
              <a:gd name="connsiteY237" fmla="*/ 3221003 h 6858000"/>
              <a:gd name="connsiteX238" fmla="*/ 1053282 w 7467600"/>
              <a:gd name="connsiteY238" fmla="*/ 3185247 h 6858000"/>
              <a:gd name="connsiteX239" fmla="*/ 1320603 w 7467600"/>
              <a:gd name="connsiteY239" fmla="*/ 3081281 h 6858000"/>
              <a:gd name="connsiteX240" fmla="*/ 1238695 w 7467600"/>
              <a:gd name="connsiteY240" fmla="*/ 3076820 h 6858000"/>
              <a:gd name="connsiteX241" fmla="*/ 5425627 w 7467600"/>
              <a:gd name="connsiteY241" fmla="*/ 2954192 h 6858000"/>
              <a:gd name="connsiteX242" fmla="*/ 5470770 w 7467600"/>
              <a:gd name="connsiteY242" fmla="*/ 3005435 h 6858000"/>
              <a:gd name="connsiteX243" fmla="*/ 5519779 w 7467600"/>
              <a:gd name="connsiteY243" fmla="*/ 4359223 h 6858000"/>
              <a:gd name="connsiteX244" fmla="*/ 5520293 w 7467600"/>
              <a:gd name="connsiteY244" fmla="*/ 4360602 h 6858000"/>
              <a:gd name="connsiteX245" fmla="*/ 5767221 w 7467600"/>
              <a:gd name="connsiteY245" fmla="*/ 4665564 h 6858000"/>
              <a:gd name="connsiteX246" fmla="*/ 6937169 w 7467600"/>
              <a:gd name="connsiteY246" fmla="*/ 4815941 h 6858000"/>
              <a:gd name="connsiteX247" fmla="*/ 6953922 w 7467600"/>
              <a:gd name="connsiteY247" fmla="*/ 4890068 h 6858000"/>
              <a:gd name="connsiteX248" fmla="*/ 6071359 w 7467600"/>
              <a:gd name="connsiteY248" fmla="*/ 4770770 h 6858000"/>
              <a:gd name="connsiteX249" fmla="*/ 6038839 w 7467600"/>
              <a:gd name="connsiteY249" fmla="*/ 4764474 h 6858000"/>
              <a:gd name="connsiteX250" fmla="*/ 6038706 w 7467600"/>
              <a:gd name="connsiteY250" fmla="*/ 4763847 h 6858000"/>
              <a:gd name="connsiteX251" fmla="*/ 6037784 w 7467600"/>
              <a:gd name="connsiteY251" fmla="*/ 4764270 h 6858000"/>
              <a:gd name="connsiteX252" fmla="*/ 6038839 w 7467600"/>
              <a:gd name="connsiteY252" fmla="*/ 4764474 h 6858000"/>
              <a:gd name="connsiteX253" fmla="*/ 6040338 w 7467600"/>
              <a:gd name="connsiteY253" fmla="*/ 4771418 h 6858000"/>
              <a:gd name="connsiteX254" fmla="*/ 6024488 w 7467600"/>
              <a:gd name="connsiteY254" fmla="*/ 4809903 h 6858000"/>
              <a:gd name="connsiteX255" fmla="*/ 5599771 w 7467600"/>
              <a:gd name="connsiteY255" fmla="*/ 5509652 h 6858000"/>
              <a:gd name="connsiteX256" fmla="*/ 5548843 w 7467600"/>
              <a:gd name="connsiteY256" fmla="*/ 5563845 h 6858000"/>
              <a:gd name="connsiteX257" fmla="*/ 5940952 w 7467600"/>
              <a:gd name="connsiteY257" fmla="*/ 6250028 h 6858000"/>
              <a:gd name="connsiteX258" fmla="*/ 6043441 w 7467600"/>
              <a:gd name="connsiteY258" fmla="*/ 6665847 h 6858000"/>
              <a:gd name="connsiteX259" fmla="*/ 6093432 w 7467600"/>
              <a:gd name="connsiteY259" fmla="*/ 6858000 h 6858000"/>
              <a:gd name="connsiteX260" fmla="*/ 6034344 w 7467600"/>
              <a:gd name="connsiteY260" fmla="*/ 6858000 h 6858000"/>
              <a:gd name="connsiteX261" fmla="*/ 6026679 w 7467600"/>
              <a:gd name="connsiteY261" fmla="*/ 6836959 h 6858000"/>
              <a:gd name="connsiteX262" fmla="*/ 5800441 w 7467600"/>
              <a:gd name="connsiteY262" fmla="*/ 6335286 h 6858000"/>
              <a:gd name="connsiteX263" fmla="*/ 5526562 w 7467600"/>
              <a:gd name="connsiteY263" fmla="*/ 5705388 h 6858000"/>
              <a:gd name="connsiteX264" fmla="*/ 5519640 w 7467600"/>
              <a:gd name="connsiteY264" fmla="*/ 5683774 h 6858000"/>
              <a:gd name="connsiteX265" fmla="*/ 5844559 w 7467600"/>
              <a:gd name="connsiteY265" fmla="*/ 6553349 h 6858000"/>
              <a:gd name="connsiteX266" fmla="*/ 5975994 w 7467600"/>
              <a:gd name="connsiteY266" fmla="*/ 6858000 h 6858000"/>
              <a:gd name="connsiteX267" fmla="*/ 5898547 w 7467600"/>
              <a:gd name="connsiteY267" fmla="*/ 6858000 h 6858000"/>
              <a:gd name="connsiteX268" fmla="*/ 5682041 w 7467600"/>
              <a:gd name="connsiteY268" fmla="*/ 6355860 h 6858000"/>
              <a:gd name="connsiteX269" fmla="*/ 5461758 w 7467600"/>
              <a:gd name="connsiteY269" fmla="*/ 5820220 h 6858000"/>
              <a:gd name="connsiteX270" fmla="*/ 5237282 w 7467600"/>
              <a:gd name="connsiteY270" fmla="*/ 6579086 h 6858000"/>
              <a:gd name="connsiteX271" fmla="*/ 5115009 w 7467600"/>
              <a:gd name="connsiteY271" fmla="*/ 6858000 h 6858000"/>
              <a:gd name="connsiteX272" fmla="*/ 5028074 w 7467600"/>
              <a:gd name="connsiteY272" fmla="*/ 6858000 h 6858000"/>
              <a:gd name="connsiteX273" fmla="*/ 5079508 w 7467600"/>
              <a:gd name="connsiteY273" fmla="*/ 6749074 h 6858000"/>
              <a:gd name="connsiteX274" fmla="*/ 5371846 w 7467600"/>
              <a:gd name="connsiteY274" fmla="*/ 5924413 h 6858000"/>
              <a:gd name="connsiteX275" fmla="*/ 5270512 w 7467600"/>
              <a:gd name="connsiteY275" fmla="*/ 6138975 h 6858000"/>
              <a:gd name="connsiteX276" fmla="*/ 5062409 w 7467600"/>
              <a:gd name="connsiteY276" fmla="*/ 6653544 h 6858000"/>
              <a:gd name="connsiteX277" fmla="*/ 5036628 w 7467600"/>
              <a:gd name="connsiteY277" fmla="*/ 6754247 h 6858000"/>
              <a:gd name="connsiteX278" fmla="*/ 5009112 w 7467600"/>
              <a:gd name="connsiteY278" fmla="*/ 6858000 h 6858000"/>
              <a:gd name="connsiteX279" fmla="*/ 4976679 w 7467600"/>
              <a:gd name="connsiteY279" fmla="*/ 6858000 h 6858000"/>
              <a:gd name="connsiteX280" fmla="*/ 5006537 w 7467600"/>
              <a:gd name="connsiteY280" fmla="*/ 6747068 h 6858000"/>
              <a:gd name="connsiteX281" fmla="*/ 5032723 w 7467600"/>
              <a:gd name="connsiteY281" fmla="*/ 6644957 h 6858000"/>
              <a:gd name="connsiteX282" fmla="*/ 5242949 w 7467600"/>
              <a:gd name="connsiteY282" fmla="*/ 6125175 h 6858000"/>
              <a:gd name="connsiteX283" fmla="*/ 5286321 w 7467600"/>
              <a:gd name="connsiteY283" fmla="*/ 6033555 h 6858000"/>
              <a:gd name="connsiteX284" fmla="*/ 5008210 w 7467600"/>
              <a:gd name="connsiteY284" fmla="*/ 6649194 h 6858000"/>
              <a:gd name="connsiteX285" fmla="*/ 4986321 w 7467600"/>
              <a:gd name="connsiteY285" fmla="*/ 6765687 h 6858000"/>
              <a:gd name="connsiteX286" fmla="*/ 4973474 w 7467600"/>
              <a:gd name="connsiteY286" fmla="*/ 6858000 h 6858000"/>
              <a:gd name="connsiteX287" fmla="*/ 4907178 w 7467600"/>
              <a:gd name="connsiteY287" fmla="*/ 6858000 h 6858000"/>
              <a:gd name="connsiteX288" fmla="*/ 4910810 w 7467600"/>
              <a:gd name="connsiteY288" fmla="*/ 6829660 h 6858000"/>
              <a:gd name="connsiteX289" fmla="*/ 4987461 w 7467600"/>
              <a:gd name="connsiteY289" fmla="*/ 6432994 h 6858000"/>
              <a:gd name="connsiteX290" fmla="*/ 5179262 w 7467600"/>
              <a:gd name="connsiteY290" fmla="*/ 6035044 h 6858000"/>
              <a:gd name="connsiteX291" fmla="*/ 4689678 w 7467600"/>
              <a:gd name="connsiteY291" fmla="*/ 6440241 h 6858000"/>
              <a:gd name="connsiteX292" fmla="*/ 4477543 w 7467600"/>
              <a:gd name="connsiteY292" fmla="*/ 6674836 h 6858000"/>
              <a:gd name="connsiteX293" fmla="*/ 4329957 w 7467600"/>
              <a:gd name="connsiteY293" fmla="*/ 6858000 h 6858000"/>
              <a:gd name="connsiteX294" fmla="*/ 4218595 w 7467600"/>
              <a:gd name="connsiteY294" fmla="*/ 6858000 h 6858000"/>
              <a:gd name="connsiteX295" fmla="*/ 4368888 w 7467600"/>
              <a:gd name="connsiteY295" fmla="*/ 6668412 h 6858000"/>
              <a:gd name="connsiteX296" fmla="*/ 4563091 w 7467600"/>
              <a:gd name="connsiteY296" fmla="*/ 6442508 h 6858000"/>
              <a:gd name="connsiteX297" fmla="*/ 5387324 w 7467600"/>
              <a:gd name="connsiteY297" fmla="*/ 5705830 h 6858000"/>
              <a:gd name="connsiteX298" fmla="*/ 5073620 w 7467600"/>
              <a:gd name="connsiteY298" fmla="*/ 5955437 h 6858000"/>
              <a:gd name="connsiteX299" fmla="*/ 4689789 w 7467600"/>
              <a:gd name="connsiteY299" fmla="*/ 6268382 h 6858000"/>
              <a:gd name="connsiteX300" fmla="*/ 4418722 w 7467600"/>
              <a:gd name="connsiteY300" fmla="*/ 6570886 h 6858000"/>
              <a:gd name="connsiteX301" fmla="*/ 4214944 w 7467600"/>
              <a:gd name="connsiteY301" fmla="*/ 6858000 h 6858000"/>
              <a:gd name="connsiteX302" fmla="*/ 4177898 w 7467600"/>
              <a:gd name="connsiteY302" fmla="*/ 6858000 h 6858000"/>
              <a:gd name="connsiteX303" fmla="*/ 4391597 w 7467600"/>
              <a:gd name="connsiteY303" fmla="*/ 6556370 h 6858000"/>
              <a:gd name="connsiteX304" fmla="*/ 4668889 w 7467600"/>
              <a:gd name="connsiteY304" fmla="*/ 6246399 h 6858000"/>
              <a:gd name="connsiteX305" fmla="*/ 5055427 w 7467600"/>
              <a:gd name="connsiteY305" fmla="*/ 5931476 h 6858000"/>
              <a:gd name="connsiteX306" fmla="*/ 5371814 w 7467600"/>
              <a:gd name="connsiteY306" fmla="*/ 5678975 h 6858000"/>
              <a:gd name="connsiteX307" fmla="*/ 4987918 w 7467600"/>
              <a:gd name="connsiteY307" fmla="*/ 5838701 h 6858000"/>
              <a:gd name="connsiteX308" fmla="*/ 4317146 w 7467600"/>
              <a:gd name="connsiteY308" fmla="*/ 6587716 h 6858000"/>
              <a:gd name="connsiteX309" fmla="*/ 4171627 w 7467600"/>
              <a:gd name="connsiteY309" fmla="*/ 6858000 h 6858000"/>
              <a:gd name="connsiteX310" fmla="*/ 4081585 w 7467600"/>
              <a:gd name="connsiteY310" fmla="*/ 6858000 h 6858000"/>
              <a:gd name="connsiteX311" fmla="*/ 4238603 w 7467600"/>
              <a:gd name="connsiteY311" fmla="*/ 6559341 h 6858000"/>
              <a:gd name="connsiteX312" fmla="*/ 4778333 w 7467600"/>
              <a:gd name="connsiteY312" fmla="*/ 5873626 h 6858000"/>
              <a:gd name="connsiteX313" fmla="*/ 5414185 w 7467600"/>
              <a:gd name="connsiteY313" fmla="*/ 5573882 h 6858000"/>
              <a:gd name="connsiteX314" fmla="*/ 5959648 w 7467600"/>
              <a:gd name="connsiteY314" fmla="*/ 4760797 h 6858000"/>
              <a:gd name="connsiteX315" fmla="*/ 5355019 w 7467600"/>
              <a:gd name="connsiteY315" fmla="*/ 4734672 h 6858000"/>
              <a:gd name="connsiteX316" fmla="*/ 5083565 w 7467600"/>
              <a:gd name="connsiteY316" fmla="*/ 5179121 h 6858000"/>
              <a:gd name="connsiteX317" fmla="*/ 4713577 w 7467600"/>
              <a:gd name="connsiteY317" fmla="*/ 5616803 h 6858000"/>
              <a:gd name="connsiteX318" fmla="*/ 3989559 w 7467600"/>
              <a:gd name="connsiteY318" fmla="*/ 6145945 h 6858000"/>
              <a:gd name="connsiteX319" fmla="*/ 3939824 w 7467600"/>
              <a:gd name="connsiteY319" fmla="*/ 6066900 h 6858000"/>
              <a:gd name="connsiteX320" fmla="*/ 4584537 w 7467600"/>
              <a:gd name="connsiteY320" fmla="*/ 5324826 h 6858000"/>
              <a:gd name="connsiteX321" fmla="*/ 5037105 w 7467600"/>
              <a:gd name="connsiteY321" fmla="*/ 5088765 h 6858000"/>
              <a:gd name="connsiteX322" fmla="*/ 5039930 w 7467600"/>
              <a:gd name="connsiteY322" fmla="*/ 5089585 h 6858000"/>
              <a:gd name="connsiteX323" fmla="*/ 5263764 w 7467600"/>
              <a:gd name="connsiteY323" fmla="*/ 4735525 h 6858000"/>
              <a:gd name="connsiteX324" fmla="*/ 4086300 w 7467600"/>
              <a:gd name="connsiteY324" fmla="*/ 4884599 h 6858000"/>
              <a:gd name="connsiteX325" fmla="*/ 4085485 w 7467600"/>
              <a:gd name="connsiteY325" fmla="*/ 4899070 h 6858000"/>
              <a:gd name="connsiteX326" fmla="*/ 3871915 w 7467600"/>
              <a:gd name="connsiteY326" fmla="*/ 5253645 h 6858000"/>
              <a:gd name="connsiteX327" fmla="*/ 3799374 w 7467600"/>
              <a:gd name="connsiteY327" fmla="*/ 5466127 h 6858000"/>
              <a:gd name="connsiteX328" fmla="*/ 3498850 w 7467600"/>
              <a:gd name="connsiteY328" fmla="*/ 6661888 h 6858000"/>
              <a:gd name="connsiteX329" fmla="*/ 3399216 w 7467600"/>
              <a:gd name="connsiteY329" fmla="*/ 6858000 h 6858000"/>
              <a:gd name="connsiteX330" fmla="*/ 3303688 w 7467600"/>
              <a:gd name="connsiteY330" fmla="*/ 6858000 h 6858000"/>
              <a:gd name="connsiteX331" fmla="*/ 3391774 w 7467600"/>
              <a:gd name="connsiteY331" fmla="*/ 6697181 h 6858000"/>
              <a:gd name="connsiteX332" fmla="*/ 3735540 w 7467600"/>
              <a:gd name="connsiteY332" fmla="*/ 5546923 h 6858000"/>
              <a:gd name="connsiteX333" fmla="*/ 3729438 w 7467600"/>
              <a:gd name="connsiteY333" fmla="*/ 5569058 h 6858000"/>
              <a:gd name="connsiteX334" fmla="*/ 3707782 w 7467600"/>
              <a:gd name="connsiteY334" fmla="*/ 5644908 h 6858000"/>
              <a:gd name="connsiteX335" fmla="*/ 3583827 w 7467600"/>
              <a:gd name="connsiteY335" fmla="*/ 6039215 h 6858000"/>
              <a:gd name="connsiteX336" fmla="*/ 3547861 w 7467600"/>
              <a:gd name="connsiteY336" fmla="*/ 6129609 h 6858000"/>
              <a:gd name="connsiteX337" fmla="*/ 3490905 w 7467600"/>
              <a:gd name="connsiteY337" fmla="*/ 6277660 h 6858000"/>
              <a:gd name="connsiteX338" fmla="*/ 3455859 w 7467600"/>
              <a:gd name="connsiteY338" fmla="*/ 6391301 h 6858000"/>
              <a:gd name="connsiteX339" fmla="*/ 3429112 w 7467600"/>
              <a:gd name="connsiteY339" fmla="*/ 6479469 h 6858000"/>
              <a:gd name="connsiteX340" fmla="*/ 3304862 w 7467600"/>
              <a:gd name="connsiteY340" fmla="*/ 6796476 h 6858000"/>
              <a:gd name="connsiteX341" fmla="*/ 3276071 w 7467600"/>
              <a:gd name="connsiteY341" fmla="*/ 6858000 h 6858000"/>
              <a:gd name="connsiteX342" fmla="*/ 3240805 w 7467600"/>
              <a:gd name="connsiteY342" fmla="*/ 6858000 h 6858000"/>
              <a:gd name="connsiteX343" fmla="*/ 3275917 w 7467600"/>
              <a:gd name="connsiteY343" fmla="*/ 6783192 h 6858000"/>
              <a:gd name="connsiteX344" fmla="*/ 3399358 w 7467600"/>
              <a:gd name="connsiteY344" fmla="*/ 6469011 h 6858000"/>
              <a:gd name="connsiteX345" fmla="*/ 3425650 w 7467600"/>
              <a:gd name="connsiteY345" fmla="*/ 6381333 h 6858000"/>
              <a:gd name="connsiteX346" fmla="*/ 3460661 w 7467600"/>
              <a:gd name="connsiteY346" fmla="*/ 6266763 h 6858000"/>
              <a:gd name="connsiteX347" fmla="*/ 3518021 w 7467600"/>
              <a:gd name="connsiteY347" fmla="*/ 6117298 h 6858000"/>
              <a:gd name="connsiteX348" fmla="*/ 3554035 w 7467600"/>
              <a:gd name="connsiteY348" fmla="*/ 6027832 h 6858000"/>
              <a:gd name="connsiteX349" fmla="*/ 3677174 w 7467600"/>
              <a:gd name="connsiteY349" fmla="*/ 5636351 h 6858000"/>
              <a:gd name="connsiteX350" fmla="*/ 3698819 w 7467600"/>
              <a:gd name="connsiteY350" fmla="*/ 5560503 h 6858000"/>
              <a:gd name="connsiteX351" fmla="*/ 3702094 w 7467600"/>
              <a:gd name="connsiteY351" fmla="*/ 5549194 h 6858000"/>
              <a:gd name="connsiteX352" fmla="*/ 3398355 w 7467600"/>
              <a:gd name="connsiteY352" fmla="*/ 6094603 h 6858000"/>
              <a:gd name="connsiteX353" fmla="*/ 3193941 w 7467600"/>
              <a:gd name="connsiteY353" fmla="*/ 6798775 h 6858000"/>
              <a:gd name="connsiteX354" fmla="*/ 3184140 w 7467600"/>
              <a:gd name="connsiteY354" fmla="*/ 6858000 h 6858000"/>
              <a:gd name="connsiteX355" fmla="*/ 3099978 w 7467600"/>
              <a:gd name="connsiteY355" fmla="*/ 6858000 h 6858000"/>
              <a:gd name="connsiteX356" fmla="*/ 3101556 w 7467600"/>
              <a:gd name="connsiteY356" fmla="*/ 6843337 h 6858000"/>
              <a:gd name="connsiteX357" fmla="*/ 3370162 w 7467600"/>
              <a:gd name="connsiteY357" fmla="*/ 5785550 h 6858000"/>
              <a:gd name="connsiteX358" fmla="*/ 3746477 w 7467600"/>
              <a:gd name="connsiteY358" fmla="*/ 5377889 h 6858000"/>
              <a:gd name="connsiteX359" fmla="*/ 3863399 w 7467600"/>
              <a:gd name="connsiteY359" fmla="*/ 5087257 h 6858000"/>
              <a:gd name="connsiteX360" fmla="*/ 3968712 w 7467600"/>
              <a:gd name="connsiteY360" fmla="*/ 4913989 h 6858000"/>
              <a:gd name="connsiteX361" fmla="*/ 2792390 w 7467600"/>
              <a:gd name="connsiteY361" fmla="*/ 5382974 h 6858000"/>
              <a:gd name="connsiteX362" fmla="*/ 2714982 w 7467600"/>
              <a:gd name="connsiteY362" fmla="*/ 5427051 h 6858000"/>
              <a:gd name="connsiteX363" fmla="*/ 2813361 w 7467600"/>
              <a:gd name="connsiteY363" fmla="*/ 6023912 h 6858000"/>
              <a:gd name="connsiteX364" fmla="*/ 2688430 w 7467600"/>
              <a:gd name="connsiteY364" fmla="*/ 6801564 h 6858000"/>
              <a:gd name="connsiteX365" fmla="*/ 2629626 w 7467600"/>
              <a:gd name="connsiteY365" fmla="*/ 6763394 h 6858000"/>
              <a:gd name="connsiteX366" fmla="*/ 2565328 w 7467600"/>
              <a:gd name="connsiteY366" fmla="*/ 5516399 h 6858000"/>
              <a:gd name="connsiteX367" fmla="*/ 1922999 w 7467600"/>
              <a:gd name="connsiteY367" fmla="*/ 5980343 h 6858000"/>
              <a:gd name="connsiteX368" fmla="*/ 1950261 w 7467600"/>
              <a:gd name="connsiteY368" fmla="*/ 6405858 h 6858000"/>
              <a:gd name="connsiteX369" fmla="*/ 2365554 w 7467600"/>
              <a:gd name="connsiteY369" fmla="*/ 6759107 h 6858000"/>
              <a:gd name="connsiteX370" fmla="*/ 2424142 w 7467600"/>
              <a:gd name="connsiteY370" fmla="*/ 6858000 h 6858000"/>
              <a:gd name="connsiteX371" fmla="*/ 2395994 w 7467600"/>
              <a:gd name="connsiteY371" fmla="*/ 6858000 h 6858000"/>
              <a:gd name="connsiteX372" fmla="*/ 2392863 w 7467600"/>
              <a:gd name="connsiteY372" fmla="*/ 6852964 h 6858000"/>
              <a:gd name="connsiteX373" fmla="*/ 2017589 w 7467600"/>
              <a:gd name="connsiteY373" fmla="*/ 6493982 h 6858000"/>
              <a:gd name="connsiteX374" fmla="*/ 2147336 w 7467600"/>
              <a:gd name="connsiteY374" fmla="*/ 6594052 h 6858000"/>
              <a:gd name="connsiteX375" fmla="*/ 2207047 w 7467600"/>
              <a:gd name="connsiteY375" fmla="*/ 6654540 h 6858000"/>
              <a:gd name="connsiteX376" fmla="*/ 2299106 w 7467600"/>
              <a:gd name="connsiteY376" fmla="*/ 6778931 h 6858000"/>
              <a:gd name="connsiteX377" fmla="*/ 2314430 w 7467600"/>
              <a:gd name="connsiteY377" fmla="*/ 6801144 h 6858000"/>
              <a:gd name="connsiteX378" fmla="*/ 2352406 w 7467600"/>
              <a:gd name="connsiteY378" fmla="*/ 6858000 h 6858000"/>
              <a:gd name="connsiteX379" fmla="*/ 2314492 w 7467600"/>
              <a:gd name="connsiteY379" fmla="*/ 6858000 h 6858000"/>
              <a:gd name="connsiteX380" fmla="*/ 2288095 w 7467600"/>
              <a:gd name="connsiteY380" fmla="*/ 6818030 h 6858000"/>
              <a:gd name="connsiteX381" fmla="*/ 2272768 w 7467600"/>
              <a:gd name="connsiteY381" fmla="*/ 6795822 h 6858000"/>
              <a:gd name="connsiteX382" fmla="*/ 2182715 w 7467600"/>
              <a:gd name="connsiteY382" fmla="*/ 6675071 h 6858000"/>
              <a:gd name="connsiteX383" fmla="*/ 2032061 w 7467600"/>
              <a:gd name="connsiteY383" fmla="*/ 6541380 h 6858000"/>
              <a:gd name="connsiteX384" fmla="*/ 2257220 w 7467600"/>
              <a:gd name="connsiteY384" fmla="*/ 6826257 h 6858000"/>
              <a:gd name="connsiteX385" fmla="*/ 2281324 w 7467600"/>
              <a:gd name="connsiteY385" fmla="*/ 6858000 h 6858000"/>
              <a:gd name="connsiteX386" fmla="*/ 2242860 w 7467600"/>
              <a:gd name="connsiteY386" fmla="*/ 6858000 h 6858000"/>
              <a:gd name="connsiteX387" fmla="*/ 2232818 w 7467600"/>
              <a:gd name="connsiteY387" fmla="*/ 6844926 h 6858000"/>
              <a:gd name="connsiteX388" fmla="*/ 1990172 w 7467600"/>
              <a:gd name="connsiteY388" fmla="*/ 6542121 h 6858000"/>
              <a:gd name="connsiteX389" fmla="*/ 2124090 w 7467600"/>
              <a:gd name="connsiteY389" fmla="*/ 6761017 h 6858000"/>
              <a:gd name="connsiteX390" fmla="*/ 2200380 w 7467600"/>
              <a:gd name="connsiteY390" fmla="*/ 6858000 h 6858000"/>
              <a:gd name="connsiteX391" fmla="*/ 2147507 w 7467600"/>
              <a:gd name="connsiteY391" fmla="*/ 6858000 h 6858000"/>
              <a:gd name="connsiteX392" fmla="*/ 2070668 w 7467600"/>
              <a:gd name="connsiteY392" fmla="*/ 6761520 h 6858000"/>
              <a:gd name="connsiteX393" fmla="*/ 1975142 w 7467600"/>
              <a:gd name="connsiteY393" fmla="*/ 6585570 h 6858000"/>
              <a:gd name="connsiteX394" fmla="*/ 2050035 w 7467600"/>
              <a:gd name="connsiteY394" fmla="*/ 6813345 h 6858000"/>
              <a:gd name="connsiteX395" fmla="*/ 2063025 w 7467600"/>
              <a:gd name="connsiteY395" fmla="*/ 6858000 h 6858000"/>
              <a:gd name="connsiteX396" fmla="*/ 2021675 w 7467600"/>
              <a:gd name="connsiteY396" fmla="*/ 6858000 h 6858000"/>
              <a:gd name="connsiteX397" fmla="*/ 2019308 w 7467600"/>
              <a:gd name="connsiteY397" fmla="*/ 6847118 h 6858000"/>
              <a:gd name="connsiteX398" fmla="*/ 1938835 w 7467600"/>
              <a:gd name="connsiteY398" fmla="*/ 6551160 h 6858000"/>
              <a:gd name="connsiteX399" fmla="*/ 1953230 w 7467600"/>
              <a:gd name="connsiteY399" fmla="*/ 6759699 h 6858000"/>
              <a:gd name="connsiteX400" fmla="*/ 1956763 w 7467600"/>
              <a:gd name="connsiteY400" fmla="*/ 6778191 h 6858000"/>
              <a:gd name="connsiteX401" fmla="*/ 1967925 w 7467600"/>
              <a:gd name="connsiteY401" fmla="*/ 6858000 h 6858000"/>
              <a:gd name="connsiteX402" fmla="*/ 1936622 w 7467600"/>
              <a:gd name="connsiteY402" fmla="*/ 6858000 h 6858000"/>
              <a:gd name="connsiteX403" fmla="*/ 1926261 w 7467600"/>
              <a:gd name="connsiteY403" fmla="*/ 6784064 h 6858000"/>
              <a:gd name="connsiteX404" fmla="*/ 1922724 w 7467600"/>
              <a:gd name="connsiteY404" fmla="*/ 6765577 h 6858000"/>
              <a:gd name="connsiteX405" fmla="*/ 1904650 w 7467600"/>
              <a:gd name="connsiteY405" fmla="*/ 6639616 h 6858000"/>
              <a:gd name="connsiteX406" fmla="*/ 1885273 w 7467600"/>
              <a:gd name="connsiteY406" fmla="*/ 6858000 h 6858000"/>
              <a:gd name="connsiteX407" fmla="*/ 1854363 w 7467600"/>
              <a:gd name="connsiteY407" fmla="*/ 6858000 h 6858000"/>
              <a:gd name="connsiteX408" fmla="*/ 1880391 w 7467600"/>
              <a:gd name="connsiteY408" fmla="*/ 6603796 h 6858000"/>
              <a:gd name="connsiteX409" fmla="*/ 1818273 w 7467600"/>
              <a:gd name="connsiteY409" fmla="*/ 6715729 h 6858000"/>
              <a:gd name="connsiteX410" fmla="*/ 1794691 w 7467600"/>
              <a:gd name="connsiteY410" fmla="*/ 6843239 h 6858000"/>
              <a:gd name="connsiteX411" fmla="*/ 1794914 w 7467600"/>
              <a:gd name="connsiteY411" fmla="*/ 6858000 h 6858000"/>
              <a:gd name="connsiteX412" fmla="*/ 1746128 w 7467600"/>
              <a:gd name="connsiteY412" fmla="*/ 6858000 h 6858000"/>
              <a:gd name="connsiteX413" fmla="*/ 1753934 w 7467600"/>
              <a:gd name="connsiteY413" fmla="*/ 6724796 h 6858000"/>
              <a:gd name="connsiteX414" fmla="*/ 1792053 w 7467600"/>
              <a:gd name="connsiteY414" fmla="*/ 6572396 h 6858000"/>
              <a:gd name="connsiteX415" fmla="*/ 1862248 w 7467600"/>
              <a:gd name="connsiteY415" fmla="*/ 6266397 h 6858000"/>
              <a:gd name="connsiteX416" fmla="*/ 1862250 w 7467600"/>
              <a:gd name="connsiteY416" fmla="*/ 6033531 h 6858000"/>
              <a:gd name="connsiteX417" fmla="*/ 1211999 w 7467600"/>
              <a:gd name="connsiteY417" fmla="*/ 6683610 h 6858000"/>
              <a:gd name="connsiteX418" fmla="*/ 1213266 w 7467600"/>
              <a:gd name="connsiteY418" fmla="*/ 6691947 h 6858000"/>
              <a:gd name="connsiteX419" fmla="*/ 1203370 w 7467600"/>
              <a:gd name="connsiteY419" fmla="*/ 6850676 h 6858000"/>
              <a:gd name="connsiteX420" fmla="*/ 1203671 w 7467600"/>
              <a:gd name="connsiteY420" fmla="*/ 6858000 h 6858000"/>
              <a:gd name="connsiteX421" fmla="*/ 1143180 w 7467600"/>
              <a:gd name="connsiteY421" fmla="*/ 6858000 h 6858000"/>
              <a:gd name="connsiteX422" fmla="*/ 1142176 w 7467600"/>
              <a:gd name="connsiteY422" fmla="*/ 6766045 h 6858000"/>
              <a:gd name="connsiteX423" fmla="*/ 1067484 w 7467600"/>
              <a:gd name="connsiteY423" fmla="*/ 6858000 h 6858000"/>
              <a:gd name="connsiteX424" fmla="*/ 953928 w 7467600"/>
              <a:gd name="connsiteY424" fmla="*/ 6858000 h 6858000"/>
              <a:gd name="connsiteX425" fmla="*/ 959715 w 7467600"/>
              <a:gd name="connsiteY425" fmla="*/ 6850185 h 6858000"/>
              <a:gd name="connsiteX426" fmla="*/ 1483788 w 7467600"/>
              <a:gd name="connsiteY426" fmla="*/ 6259174 h 6858000"/>
              <a:gd name="connsiteX427" fmla="*/ 1100671 w 7467600"/>
              <a:gd name="connsiteY427" fmla="*/ 6252137 h 6858000"/>
              <a:gd name="connsiteX428" fmla="*/ 1090144 w 7467600"/>
              <a:gd name="connsiteY428" fmla="*/ 6256748 h 6858000"/>
              <a:gd name="connsiteX429" fmla="*/ 1095872 w 7467600"/>
              <a:gd name="connsiteY429" fmla="*/ 6271892 h 6858000"/>
              <a:gd name="connsiteX430" fmla="*/ 262785 w 7467600"/>
              <a:gd name="connsiteY430" fmla="*/ 6845450 h 6858000"/>
              <a:gd name="connsiteX431" fmla="*/ 209968 w 7467600"/>
              <a:gd name="connsiteY431" fmla="*/ 6770713 h 6858000"/>
              <a:gd name="connsiteX432" fmla="*/ 873460 w 7467600"/>
              <a:gd name="connsiteY432" fmla="*/ 6253768 h 6858000"/>
              <a:gd name="connsiteX433" fmla="*/ 192686 w 7467600"/>
              <a:gd name="connsiteY433" fmla="*/ 5849257 h 6858000"/>
              <a:gd name="connsiteX434" fmla="*/ 4696 w 7467600"/>
              <a:gd name="connsiteY434" fmla="*/ 5697668 h 6858000"/>
              <a:gd name="connsiteX435" fmla="*/ 0 w 7467600"/>
              <a:gd name="connsiteY435" fmla="*/ 5689984 h 6858000"/>
              <a:gd name="connsiteX436" fmla="*/ 0 w 7467600"/>
              <a:gd name="connsiteY436" fmla="*/ 5513472 h 6858000"/>
              <a:gd name="connsiteX437" fmla="*/ 174101 w 7467600"/>
              <a:gd name="connsiteY437" fmla="*/ 5620277 h 6858000"/>
              <a:gd name="connsiteX438" fmla="*/ 891800 w 7467600"/>
              <a:gd name="connsiteY438" fmla="*/ 6036935 h 6858000"/>
              <a:gd name="connsiteX439" fmla="*/ 1072219 w 7467600"/>
              <a:gd name="connsiteY439" fmla="*/ 6169443 h 6858000"/>
              <a:gd name="connsiteX440" fmla="*/ 1074117 w 7467600"/>
              <a:gd name="connsiteY440" fmla="*/ 6170301 h 6858000"/>
              <a:gd name="connsiteX441" fmla="*/ 1083114 w 7467600"/>
              <a:gd name="connsiteY441" fmla="*/ 6174131 h 6858000"/>
              <a:gd name="connsiteX442" fmla="*/ 1543010 w 7467600"/>
              <a:gd name="connsiteY442" fmla="*/ 6191140 h 6858000"/>
              <a:gd name="connsiteX443" fmla="*/ 1551080 w 7467600"/>
              <a:gd name="connsiteY443" fmla="*/ 6195006 h 6858000"/>
              <a:gd name="connsiteX444" fmla="*/ 2345443 w 7467600"/>
              <a:gd name="connsiteY444" fmla="*/ 5549882 h 6858000"/>
              <a:gd name="connsiteX445" fmla="*/ 1721499 w 7467600"/>
              <a:gd name="connsiteY445" fmla="*/ 5599969 h 6858000"/>
              <a:gd name="connsiteX446" fmla="*/ 767716 w 7467600"/>
              <a:gd name="connsiteY446" fmla="*/ 5472768 h 6858000"/>
              <a:gd name="connsiteX447" fmla="*/ 722147 w 7467600"/>
              <a:gd name="connsiteY447" fmla="*/ 5393091 h 6858000"/>
              <a:gd name="connsiteX448" fmla="*/ 1485552 w 7467600"/>
              <a:gd name="connsiteY448" fmla="*/ 5313202 h 6858000"/>
              <a:gd name="connsiteX449" fmla="*/ 2143004 w 7467600"/>
              <a:gd name="connsiteY449" fmla="*/ 5402420 h 6858000"/>
              <a:gd name="connsiteX450" fmla="*/ 1933391 w 7467600"/>
              <a:gd name="connsiteY450" fmla="*/ 5156971 h 6858000"/>
              <a:gd name="connsiteX451" fmla="*/ 1827118 w 7467600"/>
              <a:gd name="connsiteY451" fmla="*/ 4968410 h 6858000"/>
              <a:gd name="connsiteX452" fmla="*/ 1837349 w 7467600"/>
              <a:gd name="connsiteY452" fmla="*/ 4956357 h 6858000"/>
              <a:gd name="connsiteX453" fmla="*/ 2162835 w 7467600"/>
              <a:gd name="connsiteY453" fmla="*/ 5187853 h 6858000"/>
              <a:gd name="connsiteX454" fmla="*/ 2257167 w 7467600"/>
              <a:gd name="connsiteY454" fmla="*/ 5462123 h 6858000"/>
              <a:gd name="connsiteX455" fmla="*/ 2261598 w 7467600"/>
              <a:gd name="connsiteY455" fmla="*/ 5467998 h 6858000"/>
              <a:gd name="connsiteX456" fmla="*/ 2437177 w 7467600"/>
              <a:gd name="connsiteY456" fmla="*/ 5479608 h 6858000"/>
              <a:gd name="connsiteX457" fmla="*/ 2445247 w 7467600"/>
              <a:gd name="connsiteY457" fmla="*/ 5483476 h 6858000"/>
              <a:gd name="connsiteX458" fmla="*/ 2743626 w 7467600"/>
              <a:gd name="connsiteY458" fmla="*/ 5304819 h 6858000"/>
              <a:gd name="connsiteX459" fmla="*/ 3048102 w 7467600"/>
              <a:gd name="connsiteY459" fmla="*/ 5150595 h 6858000"/>
              <a:gd name="connsiteX460" fmla="*/ 1799414 w 7467600"/>
              <a:gd name="connsiteY460" fmla="*/ 4694732 h 6858000"/>
              <a:gd name="connsiteX461" fmla="*/ 1771735 w 7467600"/>
              <a:gd name="connsiteY461" fmla="*/ 4619929 h 6858000"/>
              <a:gd name="connsiteX462" fmla="*/ 3104273 w 7467600"/>
              <a:gd name="connsiteY462" fmla="*/ 5076159 h 6858000"/>
              <a:gd name="connsiteX463" fmla="*/ 3113245 w 7467600"/>
              <a:gd name="connsiteY463" fmla="*/ 5090705 h 6858000"/>
              <a:gd name="connsiteX464" fmla="*/ 3126294 w 7467600"/>
              <a:gd name="connsiteY464" fmla="*/ 5114400 h 6858000"/>
              <a:gd name="connsiteX465" fmla="*/ 3937433 w 7467600"/>
              <a:gd name="connsiteY465" fmla="*/ 4830473 h 6858000"/>
              <a:gd name="connsiteX466" fmla="*/ 3590475 w 7467600"/>
              <a:gd name="connsiteY466" fmla="*/ 4597974 h 6858000"/>
              <a:gd name="connsiteX467" fmla="*/ 3100264 w 7467600"/>
              <a:gd name="connsiteY467" fmla="*/ 4579845 h 6858000"/>
              <a:gd name="connsiteX468" fmla="*/ 2183576 w 7467600"/>
              <a:gd name="connsiteY468" fmla="*/ 4227150 h 6858000"/>
              <a:gd name="connsiteX469" fmla="*/ 2151029 w 7467600"/>
              <a:gd name="connsiteY469" fmla="*/ 4146947 h 6858000"/>
              <a:gd name="connsiteX470" fmla="*/ 3563434 w 7467600"/>
              <a:gd name="connsiteY470" fmla="*/ 4469115 h 6858000"/>
              <a:gd name="connsiteX471" fmla="*/ 3177952 w 7467600"/>
              <a:gd name="connsiteY471" fmla="*/ 3657386 h 6858000"/>
              <a:gd name="connsiteX472" fmla="*/ 3189263 w 7467600"/>
              <a:gd name="connsiteY472" fmla="*/ 3625726 h 6858000"/>
              <a:gd name="connsiteX473" fmla="*/ 3560912 w 7467600"/>
              <a:gd name="connsiteY473" fmla="*/ 4079863 h 6858000"/>
              <a:gd name="connsiteX474" fmla="*/ 3626636 w 7467600"/>
              <a:gd name="connsiteY474" fmla="*/ 4512230 h 6858000"/>
              <a:gd name="connsiteX475" fmla="*/ 3653088 w 7467600"/>
              <a:gd name="connsiteY475" fmla="*/ 4521417 h 6858000"/>
              <a:gd name="connsiteX476" fmla="*/ 3988128 w 7467600"/>
              <a:gd name="connsiteY476" fmla="*/ 4817267 h 6858000"/>
              <a:gd name="connsiteX477" fmla="*/ 4830582 w 7467600"/>
              <a:gd name="connsiteY477" fmla="*/ 4676000 h 6858000"/>
              <a:gd name="connsiteX478" fmla="*/ 4830100 w 7467600"/>
              <a:gd name="connsiteY478" fmla="*/ 4675554 h 6858000"/>
              <a:gd name="connsiteX479" fmla="*/ 4036318 w 7467600"/>
              <a:gd name="connsiteY479" fmla="*/ 4147013 h 6858000"/>
              <a:gd name="connsiteX480" fmla="*/ 3432098 w 7467600"/>
              <a:gd name="connsiteY480" fmla="*/ 3537312 h 6858000"/>
              <a:gd name="connsiteX481" fmla="*/ 3446761 w 7467600"/>
              <a:gd name="connsiteY481" fmla="*/ 3461278 h 6858000"/>
              <a:gd name="connsiteX482" fmla="*/ 4419733 w 7467600"/>
              <a:gd name="connsiteY482" fmla="*/ 3963555 h 6858000"/>
              <a:gd name="connsiteX483" fmla="*/ 4781371 w 7467600"/>
              <a:gd name="connsiteY483" fmla="*/ 4458604 h 6858000"/>
              <a:gd name="connsiteX484" fmla="*/ 4780440 w 7467600"/>
              <a:gd name="connsiteY484" fmla="*/ 4470290 h 6858000"/>
              <a:gd name="connsiteX485" fmla="*/ 4898954 w 7467600"/>
              <a:gd name="connsiteY485" fmla="*/ 4662092 h 6858000"/>
              <a:gd name="connsiteX486" fmla="*/ 4900699 w 7467600"/>
              <a:gd name="connsiteY486" fmla="*/ 4670867 h 6858000"/>
              <a:gd name="connsiteX487" fmla="*/ 5714511 w 7467600"/>
              <a:gd name="connsiteY487" fmla="*/ 4663483 h 6858000"/>
              <a:gd name="connsiteX488" fmla="*/ 5464793 w 7467600"/>
              <a:gd name="connsiteY488" fmla="*/ 4393556 h 6858000"/>
              <a:gd name="connsiteX489" fmla="*/ 5461897 w 7467600"/>
              <a:gd name="connsiteY489" fmla="*/ 4390879 h 6858000"/>
              <a:gd name="connsiteX490" fmla="*/ 4294126 w 7467600"/>
              <a:gd name="connsiteY490" fmla="*/ 3303048 h 6858000"/>
              <a:gd name="connsiteX491" fmla="*/ 4305321 w 7467600"/>
              <a:gd name="connsiteY491" fmla="*/ 3256953 h 6858000"/>
              <a:gd name="connsiteX492" fmla="*/ 4949299 w 7467600"/>
              <a:gd name="connsiteY492" fmla="*/ 3766336 h 6858000"/>
              <a:gd name="connsiteX493" fmla="*/ 5291452 w 7467600"/>
              <a:gd name="connsiteY493" fmla="*/ 4076801 h 6858000"/>
              <a:gd name="connsiteX494" fmla="*/ 5434998 w 7467600"/>
              <a:gd name="connsiteY494" fmla="*/ 4254100 h 6858000"/>
              <a:gd name="connsiteX495" fmla="*/ 5351015 w 7467600"/>
              <a:gd name="connsiteY495" fmla="*/ 3760989 h 6858000"/>
              <a:gd name="connsiteX496" fmla="*/ 5413780 w 7467600"/>
              <a:gd name="connsiteY496" fmla="*/ 2966265 h 6858000"/>
              <a:gd name="connsiteX497" fmla="*/ 5425627 w 7467600"/>
              <a:gd name="connsiteY497" fmla="*/ 2954192 h 6858000"/>
              <a:gd name="connsiteX498" fmla="*/ 6604735 w 7467600"/>
              <a:gd name="connsiteY498" fmla="*/ 2041381 h 6858000"/>
              <a:gd name="connsiteX499" fmla="*/ 7204487 w 7467600"/>
              <a:gd name="connsiteY499" fmla="*/ 2742112 h 6858000"/>
              <a:gd name="connsiteX500" fmla="*/ 7131592 w 7467600"/>
              <a:gd name="connsiteY500" fmla="*/ 2672096 h 6858000"/>
              <a:gd name="connsiteX501" fmla="*/ 6996344 w 7467600"/>
              <a:gd name="connsiteY501" fmla="*/ 2518310 h 6858000"/>
              <a:gd name="connsiteX502" fmla="*/ 6735495 w 7467600"/>
              <a:gd name="connsiteY502" fmla="*/ 2196890 h 6858000"/>
              <a:gd name="connsiteX503" fmla="*/ 6721901 w 7467600"/>
              <a:gd name="connsiteY503" fmla="*/ 2179274 h 6858000"/>
              <a:gd name="connsiteX504" fmla="*/ 6604735 w 7467600"/>
              <a:gd name="connsiteY504" fmla="*/ 2041381 h 6858000"/>
              <a:gd name="connsiteX505" fmla="*/ 6591670 w 7467600"/>
              <a:gd name="connsiteY505" fmla="*/ 1988277 h 6858000"/>
              <a:gd name="connsiteX506" fmla="*/ 6747349 w 7467600"/>
              <a:gd name="connsiteY506" fmla="*/ 2160069 h 6858000"/>
              <a:gd name="connsiteX507" fmla="*/ 6760943 w 7467600"/>
              <a:gd name="connsiteY507" fmla="*/ 2177686 h 6858000"/>
              <a:gd name="connsiteX508" fmla="*/ 7021065 w 7467600"/>
              <a:gd name="connsiteY508" fmla="*/ 2498102 h 6858000"/>
              <a:gd name="connsiteX509" fmla="*/ 7155223 w 7467600"/>
              <a:gd name="connsiteY509" fmla="*/ 2650386 h 6858000"/>
              <a:gd name="connsiteX510" fmla="*/ 7203167 w 7467600"/>
              <a:gd name="connsiteY510" fmla="*/ 2697288 h 6858000"/>
              <a:gd name="connsiteX511" fmla="*/ 6937703 w 7467600"/>
              <a:gd name="connsiteY511" fmla="*/ 2321981 h 6858000"/>
              <a:gd name="connsiteX512" fmla="*/ 6591670 w 7467600"/>
              <a:gd name="connsiteY512" fmla="*/ 1988277 h 6858000"/>
              <a:gd name="connsiteX513" fmla="*/ 5798671 w 7467600"/>
              <a:gd name="connsiteY513" fmla="*/ 1981601 h 6858000"/>
              <a:gd name="connsiteX514" fmla="*/ 5754709 w 7467600"/>
              <a:gd name="connsiteY514" fmla="*/ 2071454 h 6858000"/>
              <a:gd name="connsiteX515" fmla="*/ 5763044 w 7467600"/>
              <a:gd name="connsiteY515" fmla="*/ 2842206 h 6858000"/>
              <a:gd name="connsiteX516" fmla="*/ 5764974 w 7467600"/>
              <a:gd name="connsiteY516" fmla="*/ 2799609 h 6858000"/>
              <a:gd name="connsiteX517" fmla="*/ 5767665 w 7467600"/>
              <a:gd name="connsiteY517" fmla="*/ 2666409 h 6858000"/>
              <a:gd name="connsiteX518" fmla="*/ 5763055 w 7467600"/>
              <a:gd name="connsiteY518" fmla="*/ 2579705 h 6858000"/>
              <a:gd name="connsiteX519" fmla="*/ 5758079 w 7467600"/>
              <a:gd name="connsiteY519" fmla="*/ 2492508 h 6858000"/>
              <a:gd name="connsiteX520" fmla="*/ 5779325 w 7467600"/>
              <a:gd name="connsiteY520" fmla="*/ 2197069 h 6858000"/>
              <a:gd name="connsiteX521" fmla="*/ 5798671 w 7467600"/>
              <a:gd name="connsiteY521" fmla="*/ 1981601 h 6858000"/>
              <a:gd name="connsiteX522" fmla="*/ 5829202 w 7467600"/>
              <a:gd name="connsiteY522" fmla="*/ 1971679 h 6858000"/>
              <a:gd name="connsiteX523" fmla="*/ 5809558 w 7467600"/>
              <a:gd name="connsiteY523" fmla="*/ 2198043 h 6858000"/>
              <a:gd name="connsiteX524" fmla="*/ 5788653 w 7467600"/>
              <a:gd name="connsiteY524" fmla="*/ 2489430 h 6858000"/>
              <a:gd name="connsiteX525" fmla="*/ 5793439 w 7467600"/>
              <a:gd name="connsiteY525" fmla="*/ 2575235 h 6858000"/>
              <a:gd name="connsiteX526" fmla="*/ 5796837 w 7467600"/>
              <a:gd name="connsiteY526" fmla="*/ 2637633 h 6858000"/>
              <a:gd name="connsiteX527" fmla="*/ 5818614 w 7467600"/>
              <a:gd name="connsiteY527" fmla="*/ 2473055 h 6858000"/>
              <a:gd name="connsiteX528" fmla="*/ 5829202 w 7467600"/>
              <a:gd name="connsiteY528" fmla="*/ 1971679 h 6858000"/>
              <a:gd name="connsiteX529" fmla="*/ 5911389 w 7467600"/>
              <a:gd name="connsiteY529" fmla="*/ 1898371 h 6858000"/>
              <a:gd name="connsiteX530" fmla="*/ 6237627 w 7467600"/>
              <a:gd name="connsiteY530" fmla="*/ 2231921 h 6858000"/>
              <a:gd name="connsiteX531" fmla="*/ 5911389 w 7467600"/>
              <a:gd name="connsiteY531" fmla="*/ 1898371 h 6858000"/>
              <a:gd name="connsiteX532" fmla="*/ 6944437 w 7467600"/>
              <a:gd name="connsiteY532" fmla="*/ 1575402 h 6858000"/>
              <a:gd name="connsiteX533" fmla="*/ 6304730 w 7467600"/>
              <a:gd name="connsiteY533" fmla="*/ 1766654 h 6858000"/>
              <a:gd name="connsiteX534" fmla="*/ 6944437 w 7467600"/>
              <a:gd name="connsiteY534" fmla="*/ 1575402 h 6858000"/>
              <a:gd name="connsiteX535" fmla="*/ 7019523 w 7467600"/>
              <a:gd name="connsiteY535" fmla="*/ 1519450 h 6858000"/>
              <a:gd name="connsiteX536" fmla="*/ 6298091 w 7467600"/>
              <a:gd name="connsiteY536" fmla="*/ 1737122 h 6858000"/>
              <a:gd name="connsiteX537" fmla="*/ 7019523 w 7467600"/>
              <a:gd name="connsiteY537" fmla="*/ 1519450 h 6858000"/>
              <a:gd name="connsiteX538" fmla="*/ 2399523 w 7467600"/>
              <a:gd name="connsiteY538" fmla="*/ 1428234 h 6858000"/>
              <a:gd name="connsiteX539" fmla="*/ 2224982 w 7467600"/>
              <a:gd name="connsiteY539" fmla="*/ 1826201 h 6858000"/>
              <a:gd name="connsiteX540" fmla="*/ 2096099 w 7467600"/>
              <a:gd name="connsiteY540" fmla="*/ 2345900 h 6858000"/>
              <a:gd name="connsiteX541" fmla="*/ 2283317 w 7467600"/>
              <a:gd name="connsiteY541" fmla="*/ 1796925 h 6858000"/>
              <a:gd name="connsiteX542" fmla="*/ 2399523 w 7467600"/>
              <a:gd name="connsiteY542" fmla="*/ 1428234 h 6858000"/>
              <a:gd name="connsiteX543" fmla="*/ 2448558 w 7467600"/>
              <a:gd name="connsiteY543" fmla="*/ 1373435 h 6858000"/>
              <a:gd name="connsiteX544" fmla="*/ 2312521 w 7467600"/>
              <a:gd name="connsiteY544" fmla="*/ 1806140 h 6858000"/>
              <a:gd name="connsiteX545" fmla="*/ 2127533 w 7467600"/>
              <a:gd name="connsiteY545" fmla="*/ 2348380 h 6858000"/>
              <a:gd name="connsiteX546" fmla="*/ 2358080 w 7467600"/>
              <a:gd name="connsiteY546" fmla="*/ 1866134 h 6858000"/>
              <a:gd name="connsiteX547" fmla="*/ 2407436 w 7467600"/>
              <a:gd name="connsiteY547" fmla="*/ 1651070 h 6858000"/>
              <a:gd name="connsiteX548" fmla="*/ 2448558 w 7467600"/>
              <a:gd name="connsiteY548" fmla="*/ 1373435 h 6858000"/>
              <a:gd name="connsiteX549" fmla="*/ 278707 w 7467600"/>
              <a:gd name="connsiteY549" fmla="*/ 1352270 h 6858000"/>
              <a:gd name="connsiteX550" fmla="*/ 321570 w 7467600"/>
              <a:gd name="connsiteY550" fmla="*/ 1861610 h 6858000"/>
              <a:gd name="connsiteX551" fmla="*/ 294281 w 7467600"/>
              <a:gd name="connsiteY551" fmla="*/ 1440658 h 6858000"/>
              <a:gd name="connsiteX552" fmla="*/ 278707 w 7467600"/>
              <a:gd name="connsiteY552" fmla="*/ 1352270 h 6858000"/>
              <a:gd name="connsiteX553" fmla="*/ 1423821 w 7467600"/>
              <a:gd name="connsiteY553" fmla="*/ 1351958 h 6858000"/>
              <a:gd name="connsiteX554" fmla="*/ 1638521 w 7467600"/>
              <a:gd name="connsiteY554" fmla="*/ 1908470 h 6858000"/>
              <a:gd name="connsiteX555" fmla="*/ 1754199 w 7467600"/>
              <a:gd name="connsiteY555" fmla="*/ 2149284 h 6858000"/>
              <a:gd name="connsiteX556" fmla="*/ 1908359 w 7467600"/>
              <a:gd name="connsiteY556" fmla="*/ 2364988 h 6858000"/>
              <a:gd name="connsiteX557" fmla="*/ 1647661 w 7467600"/>
              <a:gd name="connsiteY557" fmla="*/ 1825945 h 6858000"/>
              <a:gd name="connsiteX558" fmla="*/ 1423821 w 7467600"/>
              <a:gd name="connsiteY558" fmla="*/ 1351958 h 6858000"/>
              <a:gd name="connsiteX559" fmla="*/ 1431890 w 7467600"/>
              <a:gd name="connsiteY559" fmla="*/ 1306475 h 6858000"/>
              <a:gd name="connsiteX560" fmla="*/ 1507597 w 7467600"/>
              <a:gd name="connsiteY560" fmla="*/ 1446132 h 6858000"/>
              <a:gd name="connsiteX561" fmla="*/ 1674586 w 7467600"/>
              <a:gd name="connsiteY561" fmla="*/ 1813832 h 6858000"/>
              <a:gd name="connsiteX562" fmla="*/ 1815950 w 7467600"/>
              <a:gd name="connsiteY562" fmla="*/ 2128564 h 6858000"/>
              <a:gd name="connsiteX563" fmla="*/ 1984242 w 7467600"/>
              <a:gd name="connsiteY563" fmla="*/ 2430829 h 6858000"/>
              <a:gd name="connsiteX564" fmla="*/ 2014023 w 7467600"/>
              <a:gd name="connsiteY564" fmla="*/ 2450995 h 6858000"/>
              <a:gd name="connsiteX565" fmla="*/ 1747337 w 7467600"/>
              <a:gd name="connsiteY565" fmla="*/ 1855264 h 6858000"/>
              <a:gd name="connsiteX566" fmla="*/ 1533749 w 7467600"/>
              <a:gd name="connsiteY566" fmla="*/ 1478656 h 6858000"/>
              <a:gd name="connsiteX567" fmla="*/ 1431890 w 7467600"/>
              <a:gd name="connsiteY567" fmla="*/ 1306475 h 6858000"/>
              <a:gd name="connsiteX568" fmla="*/ 5052692 w 7467600"/>
              <a:gd name="connsiteY568" fmla="*/ 1292994 h 6858000"/>
              <a:gd name="connsiteX569" fmla="*/ 5200661 w 7467600"/>
              <a:gd name="connsiteY569" fmla="*/ 1635186 h 6858000"/>
              <a:gd name="connsiteX570" fmla="*/ 5297138 w 7467600"/>
              <a:gd name="connsiteY570" fmla="*/ 1906351 h 6858000"/>
              <a:gd name="connsiteX571" fmla="*/ 5052692 w 7467600"/>
              <a:gd name="connsiteY571" fmla="*/ 1292994 h 6858000"/>
              <a:gd name="connsiteX572" fmla="*/ 5009948 w 7467600"/>
              <a:gd name="connsiteY572" fmla="*/ 1273619 h 6858000"/>
              <a:gd name="connsiteX573" fmla="*/ 5121777 w 7467600"/>
              <a:gd name="connsiteY573" fmla="*/ 1654213 h 6858000"/>
              <a:gd name="connsiteX574" fmla="*/ 5293545 w 7467600"/>
              <a:gd name="connsiteY574" fmla="*/ 2072247 h 6858000"/>
              <a:gd name="connsiteX575" fmla="*/ 5294042 w 7467600"/>
              <a:gd name="connsiteY575" fmla="*/ 2065019 h 6858000"/>
              <a:gd name="connsiteX576" fmla="*/ 5171936 w 7467600"/>
              <a:gd name="connsiteY576" fmla="*/ 1647613 h 6858000"/>
              <a:gd name="connsiteX577" fmla="*/ 5009948 w 7467600"/>
              <a:gd name="connsiteY577" fmla="*/ 1273619 h 6858000"/>
              <a:gd name="connsiteX578" fmla="*/ 655236 w 7467600"/>
              <a:gd name="connsiteY578" fmla="*/ 1268632 h 6858000"/>
              <a:gd name="connsiteX579" fmla="*/ 839521 w 7467600"/>
              <a:gd name="connsiteY579" fmla="*/ 1685315 h 6858000"/>
              <a:gd name="connsiteX580" fmla="*/ 1109416 w 7467600"/>
              <a:gd name="connsiteY580" fmla="*/ 2061663 h 6858000"/>
              <a:gd name="connsiteX581" fmla="*/ 1298300 w 7467600"/>
              <a:gd name="connsiteY581" fmla="*/ 2247742 h 6858000"/>
              <a:gd name="connsiteX582" fmla="*/ 1125871 w 7467600"/>
              <a:gd name="connsiteY582" fmla="*/ 1989513 h 6858000"/>
              <a:gd name="connsiteX583" fmla="*/ 981574 w 7467600"/>
              <a:gd name="connsiteY583" fmla="*/ 1783157 h 6858000"/>
              <a:gd name="connsiteX584" fmla="*/ 922198 w 7467600"/>
              <a:gd name="connsiteY584" fmla="*/ 1677437 h 6858000"/>
              <a:gd name="connsiteX585" fmla="*/ 869293 w 7467600"/>
              <a:gd name="connsiteY585" fmla="*/ 1583214 h 6858000"/>
              <a:gd name="connsiteX586" fmla="*/ 751431 w 7467600"/>
              <a:gd name="connsiteY586" fmla="*/ 1405731 h 6858000"/>
              <a:gd name="connsiteX587" fmla="*/ 655236 w 7467600"/>
              <a:gd name="connsiteY587" fmla="*/ 1268632 h 6858000"/>
              <a:gd name="connsiteX588" fmla="*/ 6516292 w 7467600"/>
              <a:gd name="connsiteY588" fmla="*/ 1263064 h 6858000"/>
              <a:gd name="connsiteX589" fmla="*/ 5736320 w 7467600"/>
              <a:gd name="connsiteY589" fmla="*/ 1501803 h 6858000"/>
              <a:gd name="connsiteX590" fmla="*/ 6516292 w 7467600"/>
              <a:gd name="connsiteY590" fmla="*/ 1263064 h 6858000"/>
              <a:gd name="connsiteX591" fmla="*/ 291466 w 7467600"/>
              <a:gd name="connsiteY591" fmla="*/ 1250369 h 6858000"/>
              <a:gd name="connsiteX592" fmla="*/ 323180 w 7467600"/>
              <a:gd name="connsiteY592" fmla="*/ 1435283 h 6858000"/>
              <a:gd name="connsiteX593" fmla="*/ 349381 w 7467600"/>
              <a:gd name="connsiteY593" fmla="*/ 1875041 h 6858000"/>
              <a:gd name="connsiteX594" fmla="*/ 374363 w 7467600"/>
              <a:gd name="connsiteY594" fmla="*/ 1506494 h 6858000"/>
              <a:gd name="connsiteX595" fmla="*/ 302168 w 7467600"/>
              <a:gd name="connsiteY595" fmla="*/ 1274495 h 6858000"/>
              <a:gd name="connsiteX596" fmla="*/ 291466 w 7467600"/>
              <a:gd name="connsiteY596" fmla="*/ 1250369 h 6858000"/>
              <a:gd name="connsiteX597" fmla="*/ 678222 w 7467600"/>
              <a:gd name="connsiteY597" fmla="*/ 1248670 h 6858000"/>
              <a:gd name="connsiteX598" fmla="*/ 775536 w 7467600"/>
              <a:gd name="connsiteY598" fmla="*/ 1388015 h 6858000"/>
              <a:gd name="connsiteX599" fmla="*/ 894529 w 7467600"/>
              <a:gd name="connsiteY599" fmla="*/ 1567739 h 6858000"/>
              <a:gd name="connsiteX600" fmla="*/ 948000 w 7467600"/>
              <a:gd name="connsiteY600" fmla="*/ 1663088 h 6858000"/>
              <a:gd name="connsiteX601" fmla="*/ 1006812 w 7467600"/>
              <a:gd name="connsiteY601" fmla="*/ 1767683 h 6858000"/>
              <a:gd name="connsiteX602" fmla="*/ 1149133 w 7467600"/>
              <a:gd name="connsiteY602" fmla="*/ 1971513 h 6858000"/>
              <a:gd name="connsiteX603" fmla="*/ 1333952 w 7467600"/>
              <a:gd name="connsiteY603" fmla="*/ 2251620 h 6858000"/>
              <a:gd name="connsiteX604" fmla="*/ 1337329 w 7467600"/>
              <a:gd name="connsiteY604" fmla="*/ 2258350 h 6858000"/>
              <a:gd name="connsiteX605" fmla="*/ 1014726 w 7467600"/>
              <a:gd name="connsiteY605" fmla="*/ 1615556 h 6858000"/>
              <a:gd name="connsiteX606" fmla="*/ 678222 w 7467600"/>
              <a:gd name="connsiteY606" fmla="*/ 1248670 h 6858000"/>
              <a:gd name="connsiteX607" fmla="*/ 6691602 w 7467600"/>
              <a:gd name="connsiteY607" fmla="*/ 1140573 h 6858000"/>
              <a:gd name="connsiteX608" fmla="*/ 6571100 w 7467600"/>
              <a:gd name="connsiteY608" fmla="*/ 1183662 h 6858000"/>
              <a:gd name="connsiteX609" fmla="*/ 6241687 w 7467600"/>
              <a:gd name="connsiteY609" fmla="*/ 1257600 h 6858000"/>
              <a:gd name="connsiteX610" fmla="*/ 5693009 w 7467600"/>
              <a:gd name="connsiteY610" fmla="*/ 1478256 h 6858000"/>
              <a:gd name="connsiteX611" fmla="*/ 6548420 w 7467600"/>
              <a:gd name="connsiteY611" fmla="*/ 1214599 h 6858000"/>
              <a:gd name="connsiteX612" fmla="*/ 6605473 w 7467600"/>
              <a:gd name="connsiteY612" fmla="*/ 1184686 h 6858000"/>
              <a:gd name="connsiteX613" fmla="*/ 6691602 w 7467600"/>
              <a:gd name="connsiteY613" fmla="*/ 1140573 h 6858000"/>
              <a:gd name="connsiteX614" fmla="*/ 4002475 w 7467600"/>
              <a:gd name="connsiteY614" fmla="*/ 1037802 h 6858000"/>
              <a:gd name="connsiteX615" fmla="*/ 4000324 w 7467600"/>
              <a:gd name="connsiteY615" fmla="*/ 1039362 h 6858000"/>
              <a:gd name="connsiteX616" fmla="*/ 4002862 w 7467600"/>
              <a:gd name="connsiteY616" fmla="*/ 1042866 h 6858000"/>
              <a:gd name="connsiteX617" fmla="*/ 4002475 w 7467600"/>
              <a:gd name="connsiteY617" fmla="*/ 1037802 h 6858000"/>
              <a:gd name="connsiteX618" fmla="*/ 506322 w 7467600"/>
              <a:gd name="connsiteY618" fmla="*/ 1020997 h 6858000"/>
              <a:gd name="connsiteX619" fmla="*/ 533068 w 7467600"/>
              <a:gd name="connsiteY619" fmla="*/ 1029409 h 6858000"/>
              <a:gd name="connsiteX620" fmla="*/ 1232525 w 7467600"/>
              <a:gd name="connsiteY620" fmla="*/ 1804675 h 6858000"/>
              <a:gd name="connsiteX621" fmla="*/ 1388858 w 7467600"/>
              <a:gd name="connsiteY621" fmla="*/ 2368011 h 6858000"/>
              <a:gd name="connsiteX622" fmla="*/ 1384098 w 7467600"/>
              <a:gd name="connsiteY622" fmla="*/ 2378125 h 6858000"/>
              <a:gd name="connsiteX623" fmla="*/ 1425393 w 7467600"/>
              <a:gd name="connsiteY623" fmla="*/ 2589124 h 6858000"/>
              <a:gd name="connsiteX624" fmla="*/ 1424001 w 7467600"/>
              <a:gd name="connsiteY624" fmla="*/ 2597541 h 6858000"/>
              <a:gd name="connsiteX625" fmla="*/ 2152729 w 7467600"/>
              <a:gd name="connsiteY625" fmla="*/ 2864487 h 6858000"/>
              <a:gd name="connsiteX626" fmla="*/ 2020609 w 7467600"/>
              <a:gd name="connsiteY626" fmla="*/ 2539671 h 6858000"/>
              <a:gd name="connsiteX627" fmla="*/ 2018920 w 7467600"/>
              <a:gd name="connsiteY627" fmla="*/ 2536309 h 6858000"/>
              <a:gd name="connsiteX628" fmla="*/ 1342441 w 7467600"/>
              <a:gd name="connsiteY628" fmla="*/ 1173017 h 6858000"/>
              <a:gd name="connsiteX629" fmla="*/ 1367925 w 7467600"/>
              <a:gd name="connsiteY629" fmla="*/ 1135648 h 6858000"/>
              <a:gd name="connsiteX630" fmla="*/ 1771401 w 7467600"/>
              <a:gd name="connsiteY630" fmla="*/ 1806673 h 6858000"/>
              <a:gd name="connsiteX631" fmla="*/ 1972385 w 7467600"/>
              <a:gd name="connsiteY631" fmla="*/ 2198735 h 6858000"/>
              <a:gd name="connsiteX632" fmla="*/ 2040892 w 7467600"/>
              <a:gd name="connsiteY632" fmla="*/ 2405205 h 6858000"/>
              <a:gd name="connsiteX633" fmla="*/ 2131689 w 7467600"/>
              <a:gd name="connsiteY633" fmla="*/ 1936926 h 6858000"/>
              <a:gd name="connsiteX634" fmla="*/ 2454820 w 7467600"/>
              <a:gd name="connsiteY634" fmla="*/ 1248808 h 6858000"/>
              <a:gd name="connsiteX635" fmla="*/ 2492512 w 7467600"/>
              <a:gd name="connsiteY635" fmla="*/ 1302920 h 6858000"/>
              <a:gd name="connsiteX636" fmla="*/ 2081216 w 7467600"/>
              <a:gd name="connsiteY636" fmla="*/ 2527513 h 6858000"/>
              <a:gd name="connsiteX637" fmla="*/ 2081211 w 7467600"/>
              <a:gd name="connsiteY637" fmla="*/ 2528916 h 6858000"/>
              <a:gd name="connsiteX638" fmla="*/ 2199067 w 7467600"/>
              <a:gd name="connsiteY638" fmla="*/ 2884061 h 6858000"/>
              <a:gd name="connsiteX639" fmla="*/ 3192586 w 7467600"/>
              <a:gd name="connsiteY639" fmla="*/ 3411496 h 6858000"/>
              <a:gd name="connsiteX640" fmla="*/ 3182620 w 7467600"/>
              <a:gd name="connsiteY640" fmla="*/ 3483279 h 6858000"/>
              <a:gd name="connsiteX641" fmla="*/ 2435119 w 7467600"/>
              <a:gd name="connsiteY641" fmla="*/ 3080173 h 6858000"/>
              <a:gd name="connsiteX642" fmla="*/ 2410152 w 7467600"/>
              <a:gd name="connsiteY642" fmla="*/ 3063751 h 6858000"/>
              <a:gd name="connsiteX643" fmla="*/ 2408099 w 7467600"/>
              <a:gd name="connsiteY643" fmla="*/ 3064403 h 6858000"/>
              <a:gd name="connsiteX644" fmla="*/ 2407218 w 7467600"/>
              <a:gd name="connsiteY644" fmla="*/ 3070324 h 6858000"/>
              <a:gd name="connsiteX645" fmla="*/ 2380138 w 7467600"/>
              <a:gd name="connsiteY645" fmla="*/ 3099341 h 6858000"/>
              <a:gd name="connsiteX646" fmla="*/ 1765923 w 7467600"/>
              <a:gd name="connsiteY646" fmla="*/ 3581043 h 6858000"/>
              <a:gd name="connsiteX647" fmla="*/ 1702258 w 7467600"/>
              <a:gd name="connsiteY647" fmla="*/ 3612286 h 6858000"/>
              <a:gd name="connsiteX648" fmla="*/ 1538370 w 7467600"/>
              <a:gd name="connsiteY648" fmla="*/ 3811804 h 6858000"/>
              <a:gd name="connsiteX649" fmla="*/ 542867 w 7467600"/>
              <a:gd name="connsiteY649" fmla="*/ 4944092 h 6858000"/>
              <a:gd name="connsiteX650" fmla="*/ 515800 w 7467600"/>
              <a:gd name="connsiteY650" fmla="*/ 4862180 h 6858000"/>
              <a:gd name="connsiteX651" fmla="*/ 909145 w 7467600"/>
              <a:gd name="connsiteY651" fmla="*/ 4199225 h 6858000"/>
              <a:gd name="connsiteX652" fmla="*/ 1214067 w 7467600"/>
              <a:gd name="connsiteY652" fmla="*/ 3908561 h 6858000"/>
              <a:gd name="connsiteX653" fmla="*/ 640967 w 7467600"/>
              <a:gd name="connsiteY653" fmla="*/ 4105601 h 6858000"/>
              <a:gd name="connsiteX654" fmla="*/ 112563 w 7467600"/>
              <a:gd name="connsiteY654" fmla="*/ 4396952 h 6858000"/>
              <a:gd name="connsiteX655" fmla="*/ 0 w 7467600"/>
              <a:gd name="connsiteY655" fmla="*/ 4466006 h 6858000"/>
              <a:gd name="connsiteX656" fmla="*/ 0 w 7467600"/>
              <a:gd name="connsiteY656" fmla="*/ 4233763 h 6858000"/>
              <a:gd name="connsiteX657" fmla="*/ 36881 w 7467600"/>
              <a:gd name="connsiteY657" fmla="*/ 4200118 h 6858000"/>
              <a:gd name="connsiteX658" fmla="*/ 910534 w 7467600"/>
              <a:gd name="connsiteY658" fmla="*/ 3629753 h 6858000"/>
              <a:gd name="connsiteX659" fmla="*/ 1578717 w 7467600"/>
              <a:gd name="connsiteY659" fmla="*/ 3575982 h 6858000"/>
              <a:gd name="connsiteX660" fmla="*/ 2338780 w 7467600"/>
              <a:gd name="connsiteY660" fmla="*/ 3033725 h 6858000"/>
              <a:gd name="connsiteX661" fmla="*/ 1807991 w 7467600"/>
              <a:gd name="connsiteY661" fmla="*/ 2807184 h 6858000"/>
              <a:gd name="connsiteX662" fmla="*/ 1416358 w 7467600"/>
              <a:gd name="connsiteY662" fmla="*/ 3112571 h 6858000"/>
              <a:gd name="connsiteX663" fmla="*/ 939066 w 7467600"/>
              <a:gd name="connsiteY663" fmla="*/ 3378798 h 6858000"/>
              <a:gd name="connsiteX664" fmla="*/ 115099 w 7467600"/>
              <a:gd name="connsiteY664" fmla="*/ 3607650 h 6858000"/>
              <a:gd name="connsiteX665" fmla="*/ 97284 w 7467600"/>
              <a:gd name="connsiteY665" fmla="*/ 3520393 h 6858000"/>
              <a:gd name="connsiteX666" fmla="*/ 922050 w 7467600"/>
              <a:gd name="connsiteY666" fmla="*/ 3074867 h 6858000"/>
              <a:gd name="connsiteX667" fmla="*/ 1405265 w 7467600"/>
              <a:gd name="connsiteY667" fmla="*/ 3016319 h 6858000"/>
              <a:gd name="connsiteX668" fmla="*/ 1407512 w 7467600"/>
              <a:gd name="connsiteY668" fmla="*/ 3018001 h 6858000"/>
              <a:gd name="connsiteX669" fmla="*/ 1726266 w 7467600"/>
              <a:gd name="connsiteY669" fmla="*/ 2777274 h 6858000"/>
              <a:gd name="connsiteX670" fmla="*/ 625390 w 7467600"/>
              <a:gd name="connsiteY670" fmla="*/ 2514541 h 6858000"/>
              <a:gd name="connsiteX671" fmla="*/ 619799 w 7467600"/>
              <a:gd name="connsiteY671" fmla="*/ 2527180 h 6858000"/>
              <a:gd name="connsiteX672" fmla="*/ 310030 w 7467600"/>
              <a:gd name="connsiteY672" fmla="*/ 2771818 h 6858000"/>
              <a:gd name="connsiteX673" fmla="*/ 173877 w 7467600"/>
              <a:gd name="connsiteY673" fmla="*/ 2937056 h 6858000"/>
              <a:gd name="connsiteX674" fmla="*/ 77889 w 7467600"/>
              <a:gd name="connsiteY674" fmla="*/ 3138440 h 6858000"/>
              <a:gd name="connsiteX675" fmla="*/ 0 w 7467600"/>
              <a:gd name="connsiteY675" fmla="*/ 3271395 h 6858000"/>
              <a:gd name="connsiteX676" fmla="*/ 0 w 7467600"/>
              <a:gd name="connsiteY676" fmla="*/ 3153002 h 6858000"/>
              <a:gd name="connsiteX677" fmla="*/ 2386 w 7467600"/>
              <a:gd name="connsiteY677" fmla="*/ 3149203 h 6858000"/>
              <a:gd name="connsiteX678" fmla="*/ 89753 w 7467600"/>
              <a:gd name="connsiteY678" fmla="*/ 2987702 h 6858000"/>
              <a:gd name="connsiteX679" fmla="*/ 76869 w 7467600"/>
              <a:gd name="connsiteY679" fmla="*/ 3005404 h 6858000"/>
              <a:gd name="connsiteX680" fmla="*/ 32049 w 7467600"/>
              <a:gd name="connsiteY680" fmla="*/ 3065814 h 6858000"/>
              <a:gd name="connsiteX681" fmla="*/ 0 w 7467600"/>
              <a:gd name="connsiteY681" fmla="*/ 3108744 h 6858000"/>
              <a:gd name="connsiteX682" fmla="*/ 0 w 7467600"/>
              <a:gd name="connsiteY682" fmla="*/ 3058059 h 6858000"/>
              <a:gd name="connsiteX683" fmla="*/ 7610 w 7467600"/>
              <a:gd name="connsiteY683" fmla="*/ 3047889 h 6858000"/>
              <a:gd name="connsiteX684" fmla="*/ 52419 w 7467600"/>
              <a:gd name="connsiteY684" fmla="*/ 2987479 h 6858000"/>
              <a:gd name="connsiteX685" fmla="*/ 59142 w 7467600"/>
              <a:gd name="connsiteY685" fmla="*/ 2978488 h 6858000"/>
              <a:gd name="connsiteX686" fmla="*/ 0 w 7467600"/>
              <a:gd name="connsiteY686" fmla="*/ 3015334 h 6858000"/>
              <a:gd name="connsiteX687" fmla="*/ 0 w 7467600"/>
              <a:gd name="connsiteY687" fmla="*/ 2914286 h 6858000"/>
              <a:gd name="connsiteX688" fmla="*/ 36383 w 7467600"/>
              <a:gd name="connsiteY688" fmla="*/ 2901128 h 6858000"/>
              <a:gd name="connsiteX689" fmla="*/ 156329 w 7467600"/>
              <a:gd name="connsiteY689" fmla="*/ 2840533 h 6858000"/>
              <a:gd name="connsiteX690" fmla="*/ 358355 w 7467600"/>
              <a:gd name="connsiteY690" fmla="*/ 2620471 h 6858000"/>
              <a:gd name="connsiteX691" fmla="*/ 510577 w 7467600"/>
              <a:gd name="connsiteY691" fmla="*/ 2501244 h 6858000"/>
              <a:gd name="connsiteX692" fmla="*/ 211967 w 7467600"/>
              <a:gd name="connsiteY692" fmla="*/ 2479171 h 6858000"/>
              <a:gd name="connsiteX693" fmla="*/ 0 w 7467600"/>
              <a:gd name="connsiteY693" fmla="*/ 2476398 h 6858000"/>
              <a:gd name="connsiteX694" fmla="*/ 0 w 7467600"/>
              <a:gd name="connsiteY694" fmla="*/ 2389189 h 6858000"/>
              <a:gd name="connsiteX695" fmla="*/ 103062 w 7467600"/>
              <a:gd name="connsiteY695" fmla="*/ 2389518 h 6858000"/>
              <a:gd name="connsiteX696" fmla="*/ 510734 w 7467600"/>
              <a:gd name="connsiteY696" fmla="*/ 2416201 h 6858000"/>
              <a:gd name="connsiteX697" fmla="*/ 279257 w 7467600"/>
              <a:gd name="connsiteY697" fmla="*/ 2092102 h 6858000"/>
              <a:gd name="connsiteX698" fmla="*/ 65265 w 7467600"/>
              <a:gd name="connsiteY698" fmla="*/ 2006049 h 6858000"/>
              <a:gd name="connsiteX699" fmla="*/ 0 w 7467600"/>
              <a:gd name="connsiteY699" fmla="*/ 1982532 h 6858000"/>
              <a:gd name="connsiteX700" fmla="*/ 0 w 7467600"/>
              <a:gd name="connsiteY700" fmla="*/ 1912789 h 6858000"/>
              <a:gd name="connsiteX701" fmla="*/ 97460 w 7467600"/>
              <a:gd name="connsiteY701" fmla="*/ 1953725 h 6858000"/>
              <a:gd name="connsiteX702" fmla="*/ 221272 w 7467600"/>
              <a:gd name="connsiteY702" fmla="*/ 1980766 h 6858000"/>
              <a:gd name="connsiteX703" fmla="*/ 116765 w 7467600"/>
              <a:gd name="connsiteY703" fmla="*/ 1911033 h 6858000"/>
              <a:gd name="connsiteX704" fmla="*/ 16405 w 7467600"/>
              <a:gd name="connsiteY704" fmla="*/ 1803412 h 6858000"/>
              <a:gd name="connsiteX705" fmla="*/ 0 w 7467600"/>
              <a:gd name="connsiteY705" fmla="*/ 1784777 h 6858000"/>
              <a:gd name="connsiteX706" fmla="*/ 0 w 7467600"/>
              <a:gd name="connsiteY706" fmla="*/ 1740082 h 6858000"/>
              <a:gd name="connsiteX707" fmla="*/ 39394 w 7467600"/>
              <a:gd name="connsiteY707" fmla="*/ 1784856 h 6858000"/>
              <a:gd name="connsiteX708" fmla="*/ 135813 w 7467600"/>
              <a:gd name="connsiteY708" fmla="*/ 1888838 h 6858000"/>
              <a:gd name="connsiteX709" fmla="*/ 242575 w 7467600"/>
              <a:gd name="connsiteY709" fmla="*/ 1958841 h 6858000"/>
              <a:gd name="connsiteX710" fmla="*/ 82197 w 7467600"/>
              <a:gd name="connsiteY710" fmla="*/ 1754826 h 6858000"/>
              <a:gd name="connsiteX711" fmla="*/ 0 w 7467600"/>
              <a:gd name="connsiteY711" fmla="*/ 1679650 h 6858000"/>
              <a:gd name="connsiteX712" fmla="*/ 0 w 7467600"/>
              <a:gd name="connsiteY712" fmla="*/ 1602463 h 6858000"/>
              <a:gd name="connsiteX713" fmla="*/ 84689 w 7467600"/>
              <a:gd name="connsiteY713" fmla="*/ 1677442 h 6858000"/>
              <a:gd name="connsiteX714" fmla="*/ 298437 w 7467600"/>
              <a:gd name="connsiteY714" fmla="*/ 1968019 h 6858000"/>
              <a:gd name="connsiteX715" fmla="*/ 227269 w 7467600"/>
              <a:gd name="connsiteY715" fmla="*/ 1114064 h 6858000"/>
              <a:gd name="connsiteX716" fmla="*/ 248003 w 7467600"/>
              <a:gd name="connsiteY716" fmla="*/ 1089613 h 6858000"/>
              <a:gd name="connsiteX717" fmla="*/ 427020 w 7467600"/>
              <a:gd name="connsiteY717" fmla="*/ 1619803 h 6858000"/>
              <a:gd name="connsiteX718" fmla="*/ 340345 w 7467600"/>
              <a:gd name="connsiteY718" fmla="*/ 2027739 h 6858000"/>
              <a:gd name="connsiteX719" fmla="*/ 360865 w 7467600"/>
              <a:gd name="connsiteY719" fmla="*/ 2044827 h 6858000"/>
              <a:gd name="connsiteX720" fmla="*/ 560414 w 7467600"/>
              <a:gd name="connsiteY720" fmla="*/ 2421457 h 6858000"/>
              <a:gd name="connsiteX721" fmla="*/ 1359703 w 7467600"/>
              <a:gd name="connsiteY721" fmla="*/ 2578554 h 6858000"/>
              <a:gd name="connsiteX722" fmla="*/ 1359422 w 7467600"/>
              <a:gd name="connsiteY722" fmla="*/ 2577994 h 6858000"/>
              <a:gd name="connsiteX723" fmla="*/ 828701 w 7467600"/>
              <a:gd name="connsiteY723" fmla="*/ 1839520 h 6858000"/>
              <a:gd name="connsiteX724" fmla="*/ 494427 w 7467600"/>
              <a:gd name="connsiteY724" fmla="*/ 1092333 h 6858000"/>
              <a:gd name="connsiteX725" fmla="*/ 506322 w 7467600"/>
              <a:gd name="connsiteY725" fmla="*/ 1020997 h 6858000"/>
              <a:gd name="connsiteX726" fmla="*/ 4570198 w 7467600"/>
              <a:gd name="connsiteY726" fmla="*/ 978081 h 6858000"/>
              <a:gd name="connsiteX727" fmla="*/ 4523691 w 7467600"/>
              <a:gd name="connsiteY727" fmla="*/ 1127776 h 6858000"/>
              <a:gd name="connsiteX728" fmla="*/ 4509875 w 7467600"/>
              <a:gd name="connsiteY728" fmla="*/ 1167552 h 6858000"/>
              <a:gd name="connsiteX729" fmla="*/ 4478168 w 7467600"/>
              <a:gd name="connsiteY729" fmla="*/ 1260735 h 6858000"/>
              <a:gd name="connsiteX730" fmla="*/ 4409309 w 7467600"/>
              <a:gd name="connsiteY730" fmla="*/ 1666996 h 6858000"/>
              <a:gd name="connsiteX731" fmla="*/ 4370031 w 7467600"/>
              <a:gd name="connsiteY731" fmla="*/ 1955666 h 6858000"/>
              <a:gd name="connsiteX732" fmla="*/ 4570198 w 7467600"/>
              <a:gd name="connsiteY732" fmla="*/ 978081 h 6858000"/>
              <a:gd name="connsiteX733" fmla="*/ 4557898 w 7467600"/>
              <a:gd name="connsiteY733" fmla="*/ 900011 h 6858000"/>
              <a:gd name="connsiteX734" fmla="*/ 4344840 w 7467600"/>
              <a:gd name="connsiteY734" fmla="*/ 1922038 h 6858000"/>
              <a:gd name="connsiteX735" fmla="*/ 4378710 w 7467600"/>
              <a:gd name="connsiteY735" fmla="*/ 1665516 h 6858000"/>
              <a:gd name="connsiteX736" fmla="*/ 4448798 w 7467600"/>
              <a:gd name="connsiteY736" fmla="*/ 1253024 h 6858000"/>
              <a:gd name="connsiteX737" fmla="*/ 4480315 w 7467600"/>
              <a:gd name="connsiteY737" fmla="*/ 1158454 h 6858000"/>
              <a:gd name="connsiteX738" fmla="*/ 4494133 w 7467600"/>
              <a:gd name="connsiteY738" fmla="*/ 1118676 h 6858000"/>
              <a:gd name="connsiteX739" fmla="*/ 4557898 w 7467600"/>
              <a:gd name="connsiteY739" fmla="*/ 900011 h 6858000"/>
              <a:gd name="connsiteX740" fmla="*/ 5870151 w 7467600"/>
              <a:gd name="connsiteY740" fmla="*/ 898890 h 6858000"/>
              <a:gd name="connsiteX741" fmla="*/ 5861335 w 7467600"/>
              <a:gd name="connsiteY741" fmla="*/ 899177 h 6858000"/>
              <a:gd name="connsiteX742" fmla="*/ 5843702 w 7467600"/>
              <a:gd name="connsiteY742" fmla="*/ 899748 h 6858000"/>
              <a:gd name="connsiteX743" fmla="*/ 5651107 w 7467600"/>
              <a:gd name="connsiteY743" fmla="*/ 920306 h 6858000"/>
              <a:gd name="connsiteX744" fmla="*/ 5459407 w 7467600"/>
              <a:gd name="connsiteY744" fmla="*/ 940975 h 6858000"/>
              <a:gd name="connsiteX745" fmla="*/ 5374846 w 7467600"/>
              <a:gd name="connsiteY745" fmla="*/ 941988 h 6858000"/>
              <a:gd name="connsiteX746" fmla="*/ 5256105 w 7467600"/>
              <a:gd name="connsiteY746" fmla="*/ 945632 h 6858000"/>
              <a:gd name="connsiteX747" fmla="*/ 5107071 w 7467600"/>
              <a:gd name="connsiteY747" fmla="*/ 969720 h 6858000"/>
              <a:gd name="connsiteX748" fmla="*/ 4998681 w 7467600"/>
              <a:gd name="connsiteY748" fmla="*/ 988771 h 6858000"/>
              <a:gd name="connsiteX749" fmla="*/ 5870151 w 7467600"/>
              <a:gd name="connsiteY749" fmla="*/ 898890 h 6858000"/>
              <a:gd name="connsiteX750" fmla="*/ 5504425 w 7467600"/>
              <a:gd name="connsiteY750" fmla="*/ 848067 h 6858000"/>
              <a:gd name="connsiteX751" fmla="*/ 4968849 w 7467600"/>
              <a:gd name="connsiteY751" fmla="*/ 962318 h 6858000"/>
              <a:gd name="connsiteX752" fmla="*/ 5104039 w 7467600"/>
              <a:gd name="connsiteY752" fmla="*/ 940634 h 6858000"/>
              <a:gd name="connsiteX753" fmla="*/ 5256311 w 7467600"/>
              <a:gd name="connsiteY753" fmla="*/ 916490 h 6858000"/>
              <a:gd name="connsiteX754" fmla="*/ 5377381 w 7467600"/>
              <a:gd name="connsiteY754" fmla="*/ 912671 h 6858000"/>
              <a:gd name="connsiteX755" fmla="*/ 5460148 w 7467600"/>
              <a:gd name="connsiteY755" fmla="*/ 911442 h 6858000"/>
              <a:gd name="connsiteX756" fmla="*/ 5648971 w 7467600"/>
              <a:gd name="connsiteY756" fmla="*/ 891331 h 6858000"/>
              <a:gd name="connsiteX757" fmla="*/ 5844807 w 7467600"/>
              <a:gd name="connsiteY757" fmla="*/ 870718 h 6858000"/>
              <a:gd name="connsiteX758" fmla="*/ 5862975 w 7467600"/>
              <a:gd name="connsiteY758" fmla="*/ 869756 h 6858000"/>
              <a:gd name="connsiteX759" fmla="*/ 5920887 w 7467600"/>
              <a:gd name="connsiteY759" fmla="*/ 865929 h 6858000"/>
              <a:gd name="connsiteX760" fmla="*/ 5504425 w 7467600"/>
              <a:gd name="connsiteY760" fmla="*/ 848067 h 6858000"/>
              <a:gd name="connsiteX761" fmla="*/ 3607114 w 7467600"/>
              <a:gd name="connsiteY761" fmla="*/ 467441 h 6858000"/>
              <a:gd name="connsiteX762" fmla="*/ 3296242 w 7467600"/>
              <a:gd name="connsiteY762" fmla="*/ 807991 h 6858000"/>
              <a:gd name="connsiteX763" fmla="*/ 3174674 w 7467600"/>
              <a:gd name="connsiteY763" fmla="*/ 919759 h 6858000"/>
              <a:gd name="connsiteX764" fmla="*/ 3042978 w 7467600"/>
              <a:gd name="connsiteY764" fmla="*/ 1054894 h 6858000"/>
              <a:gd name="connsiteX765" fmla="*/ 2968914 w 7467600"/>
              <a:gd name="connsiteY765" fmla="*/ 1133756 h 6858000"/>
              <a:gd name="connsiteX766" fmla="*/ 3103823 w 7467600"/>
              <a:gd name="connsiteY766" fmla="*/ 1026814 h 6858000"/>
              <a:gd name="connsiteX767" fmla="*/ 3607114 w 7467600"/>
              <a:gd name="connsiteY767" fmla="*/ 467441 h 6858000"/>
              <a:gd name="connsiteX768" fmla="*/ 3744487 w 7467600"/>
              <a:gd name="connsiteY768" fmla="*/ 383136 h 6858000"/>
              <a:gd name="connsiteX769" fmla="*/ 3970213 w 7467600"/>
              <a:gd name="connsiteY769" fmla="*/ 995559 h 6858000"/>
              <a:gd name="connsiteX770" fmla="*/ 3744487 w 7467600"/>
              <a:gd name="connsiteY770" fmla="*/ 383136 h 6858000"/>
              <a:gd name="connsiteX771" fmla="*/ 3624562 w 7467600"/>
              <a:gd name="connsiteY771" fmla="*/ 367041 h 6858000"/>
              <a:gd name="connsiteX772" fmla="*/ 3489712 w 7467600"/>
              <a:gd name="connsiteY772" fmla="*/ 485386 h 6858000"/>
              <a:gd name="connsiteX773" fmla="*/ 3182994 w 7467600"/>
              <a:gd name="connsiteY773" fmla="*/ 828265 h 6858000"/>
              <a:gd name="connsiteX774" fmla="*/ 2892114 w 7467600"/>
              <a:gd name="connsiteY774" fmla="*/ 1172635 h 6858000"/>
              <a:gd name="connsiteX775" fmla="*/ 3021459 w 7467600"/>
              <a:gd name="connsiteY775" fmla="*/ 1035385 h 6858000"/>
              <a:gd name="connsiteX776" fmla="*/ 3153873 w 7467600"/>
              <a:gd name="connsiteY776" fmla="*/ 898971 h 6858000"/>
              <a:gd name="connsiteX777" fmla="*/ 3276511 w 7467600"/>
              <a:gd name="connsiteY777" fmla="*/ 786423 h 6858000"/>
              <a:gd name="connsiteX778" fmla="*/ 3584154 w 7467600"/>
              <a:gd name="connsiteY778" fmla="*/ 448218 h 6858000"/>
              <a:gd name="connsiteX779" fmla="*/ 3624562 w 7467600"/>
              <a:gd name="connsiteY779" fmla="*/ 367041 h 6858000"/>
              <a:gd name="connsiteX780" fmla="*/ 3766672 w 7467600"/>
              <a:gd name="connsiteY780" fmla="*/ 359429 h 6858000"/>
              <a:gd name="connsiteX781" fmla="*/ 3996338 w 7467600"/>
              <a:gd name="connsiteY781" fmla="*/ 968237 h 6858000"/>
              <a:gd name="connsiteX782" fmla="*/ 3766672 w 7467600"/>
              <a:gd name="connsiteY782" fmla="*/ 359429 h 6858000"/>
              <a:gd name="connsiteX783" fmla="*/ 5805386 w 7467600"/>
              <a:gd name="connsiteY783" fmla="*/ 239240 h 6858000"/>
              <a:gd name="connsiteX784" fmla="*/ 5736947 w 7467600"/>
              <a:gd name="connsiteY784" fmla="*/ 261367 h 6858000"/>
              <a:gd name="connsiteX785" fmla="*/ 5427012 w 7467600"/>
              <a:gd name="connsiteY785" fmla="*/ 311272 h 6858000"/>
              <a:gd name="connsiteX786" fmla="*/ 5147818 w 7467600"/>
              <a:gd name="connsiteY786" fmla="*/ 322112 h 6858000"/>
              <a:gd name="connsiteX787" fmla="*/ 5060854 w 7467600"/>
              <a:gd name="connsiteY787" fmla="*/ 311882 h 6858000"/>
              <a:gd name="connsiteX788" fmla="*/ 4945989 w 7467600"/>
              <a:gd name="connsiteY788" fmla="*/ 300516 h 6858000"/>
              <a:gd name="connsiteX789" fmla="*/ 5410479 w 7467600"/>
              <a:gd name="connsiteY789" fmla="*/ 348434 h 6858000"/>
              <a:gd name="connsiteX790" fmla="*/ 5805386 w 7467600"/>
              <a:gd name="connsiteY790" fmla="*/ 239240 h 6858000"/>
              <a:gd name="connsiteX791" fmla="*/ 5905192 w 7467600"/>
              <a:gd name="connsiteY791" fmla="*/ 163079 h 6858000"/>
              <a:gd name="connsiteX792" fmla="*/ 5865655 w 7467600"/>
              <a:gd name="connsiteY792" fmla="*/ 171901 h 6858000"/>
              <a:gd name="connsiteX793" fmla="*/ 5259740 w 7467600"/>
              <a:gd name="connsiteY793" fmla="*/ 257013 h 6858000"/>
              <a:gd name="connsiteX794" fmla="*/ 5208466 w 7467600"/>
              <a:gd name="connsiteY794" fmla="*/ 257550 h 6858000"/>
              <a:gd name="connsiteX795" fmla="*/ 4980204 w 7467600"/>
              <a:gd name="connsiteY795" fmla="*/ 271903 h 6858000"/>
              <a:gd name="connsiteX796" fmla="*/ 5068068 w 7467600"/>
              <a:gd name="connsiteY796" fmla="*/ 282244 h 6858000"/>
              <a:gd name="connsiteX797" fmla="*/ 5153231 w 7467600"/>
              <a:gd name="connsiteY797" fmla="*/ 292240 h 6858000"/>
              <a:gd name="connsiteX798" fmla="*/ 5426491 w 7467600"/>
              <a:gd name="connsiteY798" fmla="*/ 281128 h 6858000"/>
              <a:gd name="connsiteX799" fmla="*/ 5731212 w 7467600"/>
              <a:gd name="connsiteY799" fmla="*/ 231951 h 6858000"/>
              <a:gd name="connsiteX800" fmla="*/ 5905192 w 7467600"/>
              <a:gd name="connsiteY800" fmla="*/ 163079 h 6858000"/>
              <a:gd name="connsiteX801" fmla="*/ 5944437 w 7467600"/>
              <a:gd name="connsiteY801" fmla="*/ 113829 h 6858000"/>
              <a:gd name="connsiteX802" fmla="*/ 5825032 w 7467600"/>
              <a:gd name="connsiteY802" fmla="*/ 146405 h 6858000"/>
              <a:gd name="connsiteX803" fmla="*/ 4955599 w 7467600"/>
              <a:gd name="connsiteY803" fmla="*/ 247008 h 6858000"/>
              <a:gd name="connsiteX804" fmla="*/ 5210104 w 7467600"/>
              <a:gd name="connsiteY804" fmla="*/ 228123 h 6858000"/>
              <a:gd name="connsiteX805" fmla="*/ 5261015 w 7467600"/>
              <a:gd name="connsiteY805" fmla="*/ 227087 h 6858000"/>
              <a:gd name="connsiteX806" fmla="*/ 5861181 w 7467600"/>
              <a:gd name="connsiteY806" fmla="*/ 143093 h 6858000"/>
              <a:gd name="connsiteX807" fmla="*/ 5961252 w 7467600"/>
              <a:gd name="connsiteY807" fmla="*/ 114820 h 6858000"/>
              <a:gd name="connsiteX808" fmla="*/ 5944437 w 7467600"/>
              <a:gd name="connsiteY808" fmla="*/ 113829 h 6858000"/>
              <a:gd name="connsiteX809" fmla="*/ 3882765 w 7467600"/>
              <a:gd name="connsiteY809" fmla="*/ 0 h 6858000"/>
              <a:gd name="connsiteX810" fmla="*/ 3995099 w 7467600"/>
              <a:gd name="connsiteY810" fmla="*/ 0 h 6858000"/>
              <a:gd name="connsiteX811" fmla="*/ 4163818 w 7467600"/>
              <a:gd name="connsiteY811" fmla="*/ 234104 h 6858000"/>
              <a:gd name="connsiteX812" fmla="*/ 4172099 w 7467600"/>
              <a:gd name="connsiteY812" fmla="*/ 234207 h 6858000"/>
              <a:gd name="connsiteX813" fmla="*/ 4784282 w 7467600"/>
              <a:gd name="connsiteY813" fmla="*/ 276561 h 6858000"/>
              <a:gd name="connsiteX814" fmla="*/ 4801687 w 7467600"/>
              <a:gd name="connsiteY814" fmla="*/ 267764 h 6858000"/>
              <a:gd name="connsiteX815" fmla="*/ 6082788 w 7467600"/>
              <a:gd name="connsiteY815" fmla="*/ 64119 h 6858000"/>
              <a:gd name="connsiteX816" fmla="*/ 6099442 w 7467600"/>
              <a:gd name="connsiteY816" fmla="*/ 82568 h 6858000"/>
              <a:gd name="connsiteX817" fmla="*/ 4804137 w 7467600"/>
              <a:gd name="connsiteY817" fmla="*/ 320931 h 6858000"/>
              <a:gd name="connsiteX818" fmla="*/ 4227047 w 7467600"/>
              <a:gd name="connsiteY818" fmla="*/ 313415 h 6858000"/>
              <a:gd name="connsiteX819" fmla="*/ 4346041 w 7467600"/>
              <a:gd name="connsiteY819" fmla="*/ 456086 h 6858000"/>
              <a:gd name="connsiteX820" fmla="*/ 4870967 w 7467600"/>
              <a:gd name="connsiteY820" fmla="*/ 963061 h 6858000"/>
              <a:gd name="connsiteX821" fmla="*/ 4889647 w 7467600"/>
              <a:gd name="connsiteY821" fmla="*/ 957147 h 6858000"/>
              <a:gd name="connsiteX822" fmla="*/ 5422504 w 7467600"/>
              <a:gd name="connsiteY822" fmla="*/ 805191 h 6858000"/>
              <a:gd name="connsiteX823" fmla="*/ 6087656 w 7467600"/>
              <a:gd name="connsiteY823" fmla="*/ 826703 h 6858000"/>
              <a:gd name="connsiteX824" fmla="*/ 6058717 w 7467600"/>
              <a:gd name="connsiteY824" fmla="*/ 865992 h 6858000"/>
              <a:gd name="connsiteX825" fmla="*/ 4974153 w 7467600"/>
              <a:gd name="connsiteY825" fmla="*/ 1045456 h 6858000"/>
              <a:gd name="connsiteX826" fmla="*/ 5627835 w 7467600"/>
              <a:gd name="connsiteY826" fmla="*/ 1472077 h 6858000"/>
              <a:gd name="connsiteX827" fmla="*/ 5629817 w 7467600"/>
              <a:gd name="connsiteY827" fmla="*/ 1471412 h 6858000"/>
              <a:gd name="connsiteX828" fmla="*/ 5634124 w 7467600"/>
              <a:gd name="connsiteY828" fmla="*/ 1470572 h 6858000"/>
              <a:gd name="connsiteX829" fmla="*/ 5755832 w 7467600"/>
              <a:gd name="connsiteY829" fmla="*/ 1383886 h 6858000"/>
              <a:gd name="connsiteX830" fmla="*/ 6014186 w 7467600"/>
              <a:gd name="connsiteY830" fmla="*/ 1279799 h 6858000"/>
              <a:gd name="connsiteX831" fmla="*/ 6901619 w 7467600"/>
              <a:gd name="connsiteY831" fmla="*/ 1047874 h 6858000"/>
              <a:gd name="connsiteX832" fmla="*/ 6931566 w 7467600"/>
              <a:gd name="connsiteY832" fmla="*/ 1062034 h 6858000"/>
              <a:gd name="connsiteX833" fmla="*/ 5790982 w 7467600"/>
              <a:gd name="connsiteY833" fmla="*/ 1561380 h 6858000"/>
              <a:gd name="connsiteX834" fmla="*/ 6188971 w 7467600"/>
              <a:gd name="connsiteY834" fmla="*/ 1755168 h 6858000"/>
              <a:gd name="connsiteX835" fmla="*/ 6202446 w 7467600"/>
              <a:gd name="connsiteY835" fmla="*/ 1752268 h 6858000"/>
              <a:gd name="connsiteX836" fmla="*/ 7179560 w 7467600"/>
              <a:gd name="connsiteY836" fmla="*/ 1467551 h 6858000"/>
              <a:gd name="connsiteX837" fmla="*/ 7158730 w 7467600"/>
              <a:gd name="connsiteY837" fmla="*/ 1507835 h 6858000"/>
              <a:gd name="connsiteX838" fmla="*/ 6326959 w 7467600"/>
              <a:gd name="connsiteY838" fmla="*/ 1817686 h 6858000"/>
              <a:gd name="connsiteX839" fmla="*/ 6537433 w 7467600"/>
              <a:gd name="connsiteY839" fmla="*/ 1907790 h 6858000"/>
              <a:gd name="connsiteX840" fmla="*/ 6550221 w 7467600"/>
              <a:gd name="connsiteY840" fmla="*/ 1910729 h 6858000"/>
              <a:gd name="connsiteX841" fmla="*/ 6964438 w 7467600"/>
              <a:gd name="connsiteY841" fmla="*/ 2209505 h 6858000"/>
              <a:gd name="connsiteX842" fmla="*/ 7367862 w 7467600"/>
              <a:gd name="connsiteY842" fmla="*/ 2806833 h 6858000"/>
              <a:gd name="connsiteX843" fmla="*/ 7364329 w 7467600"/>
              <a:gd name="connsiteY843" fmla="*/ 2826907 h 6858000"/>
              <a:gd name="connsiteX844" fmla="*/ 7290545 w 7467600"/>
              <a:gd name="connsiteY844" fmla="*/ 2850663 h 6858000"/>
              <a:gd name="connsiteX845" fmla="*/ 6472036 w 7467600"/>
              <a:gd name="connsiteY845" fmla="*/ 1959003 h 6858000"/>
              <a:gd name="connsiteX846" fmla="*/ 5792897 w 7467600"/>
              <a:gd name="connsiteY846" fmla="*/ 1647747 h 6858000"/>
              <a:gd name="connsiteX847" fmla="*/ 5842751 w 7467600"/>
              <a:gd name="connsiteY847" fmla="*/ 1816112 h 6858000"/>
              <a:gd name="connsiteX848" fmla="*/ 5847424 w 7467600"/>
              <a:gd name="connsiteY848" fmla="*/ 1815776 h 6858000"/>
              <a:gd name="connsiteX849" fmla="*/ 6399821 w 7467600"/>
              <a:gd name="connsiteY849" fmla="*/ 2344799 h 6858000"/>
              <a:gd name="connsiteX850" fmla="*/ 6323232 w 7467600"/>
              <a:gd name="connsiteY850" fmla="*/ 2389634 h 6858000"/>
              <a:gd name="connsiteX851" fmla="*/ 5942958 w 7467600"/>
              <a:gd name="connsiteY851" fmla="*/ 2077708 h 6858000"/>
              <a:gd name="connsiteX852" fmla="*/ 5921559 w 7467600"/>
              <a:gd name="connsiteY852" fmla="*/ 2378596 h 6858000"/>
              <a:gd name="connsiteX853" fmla="*/ 5817651 w 7467600"/>
              <a:gd name="connsiteY853" fmla="*/ 3023919 h 6858000"/>
              <a:gd name="connsiteX854" fmla="*/ 5729634 w 7467600"/>
              <a:gd name="connsiteY854" fmla="*/ 3051849 h 6858000"/>
              <a:gd name="connsiteX855" fmla="*/ 5611018 w 7467600"/>
              <a:gd name="connsiteY855" fmla="*/ 2316769 h 6858000"/>
              <a:gd name="connsiteX856" fmla="*/ 5687608 w 7467600"/>
              <a:gd name="connsiteY856" fmla="*/ 2039972 h 6858000"/>
              <a:gd name="connsiteX857" fmla="*/ 5657554 w 7467600"/>
              <a:gd name="connsiteY857" fmla="*/ 1576445 h 6858000"/>
              <a:gd name="connsiteX858" fmla="*/ 5150475 w 7467600"/>
              <a:gd name="connsiteY858" fmla="*/ 1274012 h 6858000"/>
              <a:gd name="connsiteX859" fmla="*/ 5349142 w 7467600"/>
              <a:gd name="connsiteY859" fmla="*/ 2204405 h 6858000"/>
              <a:gd name="connsiteX860" fmla="*/ 5262214 w 7467600"/>
              <a:gd name="connsiteY860" fmla="*/ 2233836 h 6858000"/>
              <a:gd name="connsiteX861" fmla="*/ 4981539 w 7467600"/>
              <a:gd name="connsiteY861" fmla="*/ 1542201 h 6858000"/>
              <a:gd name="connsiteX862" fmla="*/ 4958461 w 7467600"/>
              <a:gd name="connsiteY862" fmla="*/ 1136957 h 6858000"/>
              <a:gd name="connsiteX863" fmla="*/ 4655015 w 7467600"/>
              <a:gd name="connsiteY863" fmla="*/ 891426 h 6858000"/>
              <a:gd name="connsiteX864" fmla="*/ 4348002 w 7467600"/>
              <a:gd name="connsiteY864" fmla="*/ 2205895 h 6858000"/>
              <a:gd name="connsiteX865" fmla="*/ 4262250 w 7467600"/>
              <a:gd name="connsiteY865" fmla="*/ 2219972 h 6858000"/>
              <a:gd name="connsiteX866" fmla="*/ 4550611 w 7467600"/>
              <a:gd name="connsiteY866" fmla="*/ 817540 h 6858000"/>
              <a:gd name="connsiteX867" fmla="*/ 4564418 w 7467600"/>
              <a:gd name="connsiteY867" fmla="*/ 808293 h 6858000"/>
              <a:gd name="connsiteX868" fmla="*/ 4266388 w 7467600"/>
              <a:gd name="connsiteY868" fmla="*/ 500083 h 6858000"/>
              <a:gd name="connsiteX869" fmla="*/ 4032842 w 7467600"/>
              <a:gd name="connsiteY869" fmla="*/ 211809 h 6858000"/>
              <a:gd name="connsiteX870" fmla="*/ 3882765 w 7467600"/>
              <a:gd name="connsiteY870" fmla="*/ 0 h 6858000"/>
              <a:gd name="connsiteX871" fmla="*/ 3721337 w 7467600"/>
              <a:gd name="connsiteY871" fmla="*/ 0 h 6858000"/>
              <a:gd name="connsiteX872" fmla="*/ 3797544 w 7467600"/>
              <a:gd name="connsiteY872" fmla="*/ 0 h 6858000"/>
              <a:gd name="connsiteX873" fmla="*/ 3775734 w 7467600"/>
              <a:gd name="connsiteY873" fmla="*/ 95131 h 6858000"/>
              <a:gd name="connsiteX874" fmla="*/ 3724807 w 7467600"/>
              <a:gd name="connsiteY874" fmla="*/ 272257 h 6858000"/>
              <a:gd name="connsiteX875" fmla="*/ 3726844 w 7467600"/>
              <a:gd name="connsiteY875" fmla="*/ 282988 h 6858000"/>
              <a:gd name="connsiteX876" fmla="*/ 3742664 w 7467600"/>
              <a:gd name="connsiteY876" fmla="*/ 279918 h 6858000"/>
              <a:gd name="connsiteX877" fmla="*/ 4103910 w 7467600"/>
              <a:gd name="connsiteY877" fmla="*/ 1161917 h 6858000"/>
              <a:gd name="connsiteX878" fmla="*/ 4020269 w 7467600"/>
              <a:gd name="connsiteY878" fmla="*/ 1200406 h 6858000"/>
              <a:gd name="connsiteX879" fmla="*/ 3674882 w 7467600"/>
              <a:gd name="connsiteY879" fmla="*/ 488524 h 6858000"/>
              <a:gd name="connsiteX880" fmla="*/ 3132682 w 7467600"/>
              <a:gd name="connsiteY880" fmla="*/ 1072284 h 6858000"/>
              <a:gd name="connsiteX881" fmla="*/ 2716346 w 7467600"/>
              <a:gd name="connsiteY881" fmla="*/ 1276376 h 6858000"/>
              <a:gd name="connsiteX882" fmla="*/ 2716772 w 7467600"/>
              <a:gd name="connsiteY882" fmla="*/ 1255462 h 6858000"/>
              <a:gd name="connsiteX883" fmla="*/ 3471096 w 7467600"/>
              <a:gd name="connsiteY883" fmla="*/ 437072 h 6858000"/>
              <a:gd name="connsiteX884" fmla="*/ 3639057 w 7467600"/>
              <a:gd name="connsiteY884" fmla="*/ 286334 h 6858000"/>
              <a:gd name="connsiteX885" fmla="*/ 3640309 w 7467600"/>
              <a:gd name="connsiteY885" fmla="*/ 284664 h 6858000"/>
              <a:gd name="connsiteX886" fmla="*/ 3646022 w 7467600"/>
              <a:gd name="connsiteY886" fmla="*/ 276711 h 6858000"/>
              <a:gd name="connsiteX887" fmla="*/ 3707943 w 7467600"/>
              <a:gd name="connsiteY887" fmla="*/ 65958 h 6858000"/>
              <a:gd name="connsiteX888" fmla="*/ 3721337 w 7467600"/>
              <a:gd name="connsiteY888" fmla="*/ 0 h 6858000"/>
              <a:gd name="connsiteX889" fmla="*/ 2867960 w 7467600"/>
              <a:gd name="connsiteY889" fmla="*/ 0 h 6858000"/>
              <a:gd name="connsiteX890" fmla="*/ 2926351 w 7467600"/>
              <a:gd name="connsiteY890" fmla="*/ 0 h 6858000"/>
              <a:gd name="connsiteX891" fmla="*/ 2902823 w 7467600"/>
              <a:gd name="connsiteY891" fmla="*/ 262929 h 6858000"/>
              <a:gd name="connsiteX892" fmla="*/ 2940663 w 7467600"/>
              <a:gd name="connsiteY892" fmla="*/ 140884 h 6858000"/>
              <a:gd name="connsiteX893" fmla="*/ 2947039 w 7467600"/>
              <a:gd name="connsiteY893" fmla="*/ 122524 h 6858000"/>
              <a:gd name="connsiteX894" fmla="*/ 2984316 w 7467600"/>
              <a:gd name="connsiteY894" fmla="*/ 0 h 6858000"/>
              <a:gd name="connsiteX895" fmla="*/ 3016114 w 7467600"/>
              <a:gd name="connsiteY895" fmla="*/ 0 h 6858000"/>
              <a:gd name="connsiteX896" fmla="*/ 2979949 w 7467600"/>
              <a:gd name="connsiteY896" fmla="*/ 119274 h 6858000"/>
              <a:gd name="connsiteX897" fmla="*/ 3023879 w 7467600"/>
              <a:gd name="connsiteY897" fmla="*/ 0 h 6858000"/>
              <a:gd name="connsiteX898" fmla="*/ 3105400 w 7467600"/>
              <a:gd name="connsiteY898" fmla="*/ 0 h 6858000"/>
              <a:gd name="connsiteX899" fmla="*/ 3094669 w 7467600"/>
              <a:gd name="connsiteY899" fmla="*/ 30308 h 6858000"/>
              <a:gd name="connsiteX900" fmla="*/ 2901945 w 7467600"/>
              <a:gd name="connsiteY900" fmla="*/ 466538 h 6858000"/>
              <a:gd name="connsiteX901" fmla="*/ 2815209 w 7467600"/>
              <a:gd name="connsiteY901" fmla="*/ 497361 h 6858000"/>
              <a:gd name="connsiteX902" fmla="*/ 2844845 w 7467600"/>
              <a:gd name="connsiteY902" fmla="*/ 127638 h 6858000"/>
              <a:gd name="connsiteX903" fmla="*/ 2867960 w 7467600"/>
              <a:gd name="connsiteY903" fmla="*/ 0 h 6858000"/>
              <a:gd name="connsiteX904" fmla="*/ 1057230 w 7467600"/>
              <a:gd name="connsiteY904" fmla="*/ 0 h 6858000"/>
              <a:gd name="connsiteX905" fmla="*/ 1111003 w 7467600"/>
              <a:gd name="connsiteY905" fmla="*/ 0 h 6858000"/>
              <a:gd name="connsiteX906" fmla="*/ 1125553 w 7467600"/>
              <a:gd name="connsiteY906" fmla="*/ 52588 h 6858000"/>
              <a:gd name="connsiteX907" fmla="*/ 1304276 w 7467600"/>
              <a:gd name="connsiteY907" fmla="*/ 476275 h 6858000"/>
              <a:gd name="connsiteX908" fmla="*/ 1492066 w 7467600"/>
              <a:gd name="connsiteY908" fmla="*/ 886333 h 6858000"/>
              <a:gd name="connsiteX909" fmla="*/ 1423698 w 7467600"/>
              <a:gd name="connsiteY909" fmla="*/ 710817 h 6858000"/>
              <a:gd name="connsiteX910" fmla="*/ 1357609 w 7467600"/>
              <a:gd name="connsiteY910" fmla="*/ 532892 h 6858000"/>
              <a:gd name="connsiteX911" fmla="*/ 1309550 w 7467600"/>
              <a:gd name="connsiteY911" fmla="*/ 374031 h 6858000"/>
              <a:gd name="connsiteX912" fmla="*/ 1193673 w 7467600"/>
              <a:gd name="connsiteY912" fmla="*/ 49533 h 6858000"/>
              <a:gd name="connsiteX913" fmla="*/ 1164391 w 7467600"/>
              <a:gd name="connsiteY913" fmla="*/ 0 h 6858000"/>
              <a:gd name="connsiteX914" fmla="*/ 1200666 w 7467600"/>
              <a:gd name="connsiteY914" fmla="*/ 0 h 6858000"/>
              <a:gd name="connsiteX915" fmla="*/ 1223408 w 7467600"/>
              <a:gd name="connsiteY915" fmla="*/ 38996 h 6858000"/>
              <a:gd name="connsiteX916" fmla="*/ 1339635 w 7467600"/>
              <a:gd name="connsiteY916" fmla="*/ 365517 h 6858000"/>
              <a:gd name="connsiteX917" fmla="*/ 1387469 w 7467600"/>
              <a:gd name="connsiteY917" fmla="*/ 523079 h 6858000"/>
              <a:gd name="connsiteX918" fmla="*/ 1452685 w 7467600"/>
              <a:gd name="connsiteY918" fmla="*/ 699806 h 6858000"/>
              <a:gd name="connsiteX919" fmla="*/ 1492092 w 7467600"/>
              <a:gd name="connsiteY919" fmla="*/ 800424 h 6858000"/>
              <a:gd name="connsiteX920" fmla="*/ 1455302 w 7467600"/>
              <a:gd name="connsiteY920" fmla="*/ 632913 h 6858000"/>
              <a:gd name="connsiteX921" fmla="*/ 1222336 w 7467600"/>
              <a:gd name="connsiteY921" fmla="*/ 9480 h 6858000"/>
              <a:gd name="connsiteX922" fmla="*/ 1214634 w 7467600"/>
              <a:gd name="connsiteY922" fmla="*/ 0 h 6858000"/>
              <a:gd name="connsiteX923" fmla="*/ 1289827 w 7467600"/>
              <a:gd name="connsiteY923" fmla="*/ 0 h 6858000"/>
              <a:gd name="connsiteX924" fmla="*/ 1321076 w 7467600"/>
              <a:gd name="connsiteY924" fmla="*/ 59722 h 6858000"/>
              <a:gd name="connsiteX925" fmla="*/ 1512579 w 7467600"/>
              <a:gd name="connsiteY925" fmla="*/ 626441 h 6858000"/>
              <a:gd name="connsiteX926" fmla="*/ 1506076 w 7467600"/>
              <a:gd name="connsiteY926" fmla="*/ 1089289 h 6858000"/>
              <a:gd name="connsiteX927" fmla="*/ 1486346 w 7467600"/>
              <a:gd name="connsiteY927" fmla="*/ 1079919 h 6858000"/>
              <a:gd name="connsiteX928" fmla="*/ 1070511 w 7467600"/>
              <a:gd name="connsiteY928" fmla="*/ 48609 h 6858000"/>
              <a:gd name="connsiteX929" fmla="*/ 1057230 w 7467600"/>
              <a:gd name="connsiteY929" fmla="*/ 0 h 6858000"/>
              <a:gd name="connsiteX930" fmla="*/ 43151 w 7467600"/>
              <a:gd name="connsiteY930" fmla="*/ 0 h 6858000"/>
              <a:gd name="connsiteX931" fmla="*/ 95283 w 7467600"/>
              <a:gd name="connsiteY931" fmla="*/ 0 h 6858000"/>
              <a:gd name="connsiteX932" fmla="*/ 300708 w 7467600"/>
              <a:gd name="connsiteY932" fmla="*/ 154571 h 6858000"/>
              <a:gd name="connsiteX933" fmla="*/ 530414 w 7467600"/>
              <a:gd name="connsiteY933" fmla="*/ 354673 h 6858000"/>
              <a:gd name="connsiteX934" fmla="*/ 333785 w 7467600"/>
              <a:gd name="connsiteY934" fmla="*/ 161564 h 6858000"/>
              <a:gd name="connsiteX935" fmla="*/ 147005 w 7467600"/>
              <a:gd name="connsiteY935" fmla="*/ 0 h 6858000"/>
              <a:gd name="connsiteX936" fmla="*/ 272509 w 7467600"/>
              <a:gd name="connsiteY936" fmla="*/ 0 h 6858000"/>
              <a:gd name="connsiteX937" fmla="*/ 326276 w 7467600"/>
              <a:gd name="connsiteY937" fmla="*/ 45847 h 6858000"/>
              <a:gd name="connsiteX938" fmla="*/ 823759 w 7467600"/>
              <a:gd name="connsiteY938" fmla="*/ 574145 h 6858000"/>
              <a:gd name="connsiteX939" fmla="*/ 811254 w 7467600"/>
              <a:gd name="connsiteY939" fmla="*/ 665546 h 6858000"/>
              <a:gd name="connsiteX940" fmla="*/ 154042 w 7467600"/>
              <a:gd name="connsiteY940" fmla="*/ 261522 h 6858000"/>
              <a:gd name="connsiteX941" fmla="*/ 13550 w 7467600"/>
              <a:gd name="connsiteY941" fmla="*/ 158423 h 6858000"/>
              <a:gd name="connsiteX942" fmla="*/ 0 w 7467600"/>
              <a:gd name="connsiteY942" fmla="*/ 146618 h 6858000"/>
              <a:gd name="connsiteX943" fmla="*/ 0 w 7467600"/>
              <a:gd name="connsiteY943" fmla="*/ 59161 h 6858000"/>
              <a:gd name="connsiteX944" fmla="*/ 45427 w 7467600"/>
              <a:gd name="connsiteY944" fmla="*/ 101078 h 6858000"/>
              <a:gd name="connsiteX945" fmla="*/ 630103 w 7467600"/>
              <a:gd name="connsiteY945" fmla="*/ 485885 h 6858000"/>
              <a:gd name="connsiteX946" fmla="*/ 532040 w 7467600"/>
              <a:gd name="connsiteY946" fmla="*/ 399359 h 6858000"/>
              <a:gd name="connsiteX947" fmla="*/ 517618 w 7467600"/>
              <a:gd name="connsiteY947" fmla="*/ 385726 h 6858000"/>
              <a:gd name="connsiteX948" fmla="*/ 285074 w 7467600"/>
              <a:gd name="connsiteY948" fmla="*/ 182755 h 6858000"/>
              <a:gd name="connsiteX949" fmla="*/ 43151 w 7467600"/>
              <a:gd name="connsiteY949"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67600 w 7467600"/>
              <a:gd name="connsiteY4" fmla="*/ 6805948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7467600 w 7467600"/>
              <a:gd name="connsiteY16" fmla="*/ 6805948 h 6858000"/>
              <a:gd name="connsiteX17" fmla="*/ 1019354 w 7467600"/>
              <a:gd name="connsiteY17" fmla="*/ 6315006 h 6858000"/>
              <a:gd name="connsiteX18" fmla="*/ 441046 w 7467600"/>
              <a:gd name="connsiteY18" fmla="*/ 6691153 h 6858000"/>
              <a:gd name="connsiteX19" fmla="*/ 1019354 w 7467600"/>
              <a:gd name="connsiteY19" fmla="*/ 6315006 h 6858000"/>
              <a:gd name="connsiteX20" fmla="*/ 991680 w 7467600"/>
              <a:gd name="connsiteY20" fmla="*/ 6298413 h 6858000"/>
              <a:gd name="connsiteX21" fmla="*/ 409060 w 7467600"/>
              <a:gd name="connsiteY21" fmla="*/ 6671470 h 6858000"/>
              <a:gd name="connsiteX22" fmla="*/ 991680 w 7467600"/>
              <a:gd name="connsiteY22" fmla="*/ 6298413 h 6858000"/>
              <a:gd name="connsiteX23" fmla="*/ 103333 w 7467600"/>
              <a:gd name="connsiteY23" fmla="*/ 5699602 h 6858000"/>
              <a:gd name="connsiteX24" fmla="*/ 233938 w 7467600"/>
              <a:gd name="connsiteY24" fmla="*/ 5809416 h 6858000"/>
              <a:gd name="connsiteX25" fmla="*/ 883580 w 7467600"/>
              <a:gd name="connsiteY25" fmla="*/ 6180710 h 6858000"/>
              <a:gd name="connsiteX26" fmla="*/ 487337 w 7467600"/>
              <a:gd name="connsiteY26" fmla="*/ 5950182 h 6858000"/>
              <a:gd name="connsiteX27" fmla="*/ 354051 w 7467600"/>
              <a:gd name="connsiteY27" fmla="*/ 5854912 h 6858000"/>
              <a:gd name="connsiteX28" fmla="*/ 195436 w 7467600"/>
              <a:gd name="connsiteY28" fmla="*/ 5755068 h 6858000"/>
              <a:gd name="connsiteX29" fmla="*/ 103333 w 7467600"/>
              <a:gd name="connsiteY29" fmla="*/ 5699602 h 6858000"/>
              <a:gd name="connsiteX30" fmla="*/ 5539432 w 7467600"/>
              <a:gd name="connsiteY30" fmla="*/ 5642928 h 6858000"/>
              <a:gd name="connsiteX31" fmla="*/ 5555462 w 7467600"/>
              <a:gd name="connsiteY31" fmla="*/ 5694454 h 6858000"/>
              <a:gd name="connsiteX32" fmla="*/ 5828270 w 7467600"/>
              <a:gd name="connsiteY32" fmla="*/ 6320663 h 6858000"/>
              <a:gd name="connsiteX33" fmla="*/ 5947416 w 7467600"/>
              <a:gd name="connsiteY33" fmla="*/ 6574846 h 6858000"/>
              <a:gd name="connsiteX34" fmla="*/ 5539432 w 7467600"/>
              <a:gd name="connsiteY34" fmla="*/ 5642928 h 6858000"/>
              <a:gd name="connsiteX35" fmla="*/ 51253 w 7467600"/>
              <a:gd name="connsiteY35" fmla="*/ 5631825 h 6858000"/>
              <a:gd name="connsiteX36" fmla="*/ 211622 w 7467600"/>
              <a:gd name="connsiteY36" fmla="*/ 5728803 h 6858000"/>
              <a:gd name="connsiteX37" fmla="*/ 371652 w 7467600"/>
              <a:gd name="connsiteY37" fmla="*/ 5829062 h 6858000"/>
              <a:gd name="connsiteX38" fmla="*/ 505903 w 7467600"/>
              <a:gd name="connsiteY38" fmla="*/ 5925221 h 6858000"/>
              <a:gd name="connsiteX39" fmla="*/ 899240 w 7467600"/>
              <a:gd name="connsiteY39" fmla="*/ 6153068 h 6858000"/>
              <a:gd name="connsiteX40" fmla="*/ 988114 w 7467600"/>
              <a:gd name="connsiteY40" fmla="*/ 6174204 h 6858000"/>
              <a:gd name="connsiteX41" fmla="*/ 845971 w 7467600"/>
              <a:gd name="connsiteY41" fmla="*/ 6067177 h 6858000"/>
              <a:gd name="connsiteX42" fmla="*/ 448057 w 7467600"/>
              <a:gd name="connsiteY42" fmla="*/ 5841376 h 6858000"/>
              <a:gd name="connsiteX43" fmla="*/ 51253 w 7467600"/>
              <a:gd name="connsiteY43" fmla="*/ 5631825 h 6858000"/>
              <a:gd name="connsiteX44" fmla="*/ 2606687 w 7467600"/>
              <a:gd name="connsiteY44" fmla="*/ 5630718 h 6858000"/>
              <a:gd name="connsiteX45" fmla="*/ 2645658 w 7467600"/>
              <a:gd name="connsiteY45" fmla="*/ 6640259 h 6858000"/>
              <a:gd name="connsiteX46" fmla="*/ 2606687 w 7467600"/>
              <a:gd name="connsiteY46" fmla="*/ 5630718 h 6858000"/>
              <a:gd name="connsiteX47" fmla="*/ 3642057 w 7467600"/>
              <a:gd name="connsiteY47" fmla="*/ 5573487 h 6858000"/>
              <a:gd name="connsiteX48" fmla="*/ 3632981 w 7467600"/>
              <a:gd name="connsiteY48" fmla="*/ 5579437 h 6858000"/>
              <a:gd name="connsiteX49" fmla="*/ 3382436 w 7467600"/>
              <a:gd name="connsiteY49" fmla="*/ 5952726 h 6858000"/>
              <a:gd name="connsiteX50" fmla="*/ 3191929 w 7467600"/>
              <a:gd name="connsiteY50" fmla="*/ 6662669 h 6858000"/>
              <a:gd name="connsiteX51" fmla="*/ 3369898 w 7467600"/>
              <a:gd name="connsiteY51" fmla="*/ 6081771 h 6858000"/>
              <a:gd name="connsiteX52" fmla="*/ 3642057 w 7467600"/>
              <a:gd name="connsiteY52" fmla="*/ 5573487 h 6858000"/>
              <a:gd name="connsiteX53" fmla="*/ 2650666 w 7467600"/>
              <a:gd name="connsiteY53" fmla="*/ 5530686 h 6858000"/>
              <a:gd name="connsiteX54" fmla="*/ 2650249 w 7467600"/>
              <a:gd name="connsiteY54" fmla="*/ 5532101 h 6858000"/>
              <a:gd name="connsiteX55" fmla="*/ 2663808 w 7467600"/>
              <a:gd name="connsiteY55" fmla="*/ 6535215 h 6858000"/>
              <a:gd name="connsiteX56" fmla="*/ 2665418 w 7467600"/>
              <a:gd name="connsiteY56" fmla="*/ 6132756 h 6858000"/>
              <a:gd name="connsiteX57" fmla="*/ 2650666 w 7467600"/>
              <a:gd name="connsiteY57" fmla="*/ 5530686 h 6858000"/>
              <a:gd name="connsiteX58" fmla="*/ 2680277 w 7467600"/>
              <a:gd name="connsiteY58" fmla="*/ 5479204 h 6858000"/>
              <a:gd name="connsiteX59" fmla="*/ 2678972 w 7467600"/>
              <a:gd name="connsiteY59" fmla="*/ 5481582 h 6858000"/>
              <a:gd name="connsiteX60" fmla="*/ 2696666 w 7467600"/>
              <a:gd name="connsiteY60" fmla="*/ 6133836 h 6858000"/>
              <a:gd name="connsiteX61" fmla="*/ 2695769 w 7467600"/>
              <a:gd name="connsiteY61" fmla="*/ 6390955 h 6858000"/>
              <a:gd name="connsiteX62" fmla="*/ 2739893 w 7467600"/>
              <a:gd name="connsiteY62" fmla="*/ 6108357 h 6858000"/>
              <a:gd name="connsiteX63" fmla="*/ 2680277 w 7467600"/>
              <a:gd name="connsiteY63" fmla="*/ 5479204 h 6858000"/>
              <a:gd name="connsiteX64" fmla="*/ 1132195 w 7467600"/>
              <a:gd name="connsiteY64" fmla="*/ 5467980 h 6858000"/>
              <a:gd name="connsiteX65" fmla="*/ 1679056 w 7467600"/>
              <a:gd name="connsiteY65" fmla="*/ 5516907 h 6858000"/>
              <a:gd name="connsiteX66" fmla="*/ 2128648 w 7467600"/>
              <a:gd name="connsiteY66" fmla="*/ 5474249 h 6858000"/>
              <a:gd name="connsiteX67" fmla="*/ 1825619 w 7467600"/>
              <a:gd name="connsiteY67" fmla="*/ 5478447 h 6858000"/>
              <a:gd name="connsiteX68" fmla="*/ 1737798 w 7467600"/>
              <a:gd name="connsiteY68" fmla="*/ 5483353 h 6858000"/>
              <a:gd name="connsiteX69" fmla="*/ 1132195 w 7467600"/>
              <a:gd name="connsiteY69" fmla="*/ 5467980 h 6858000"/>
              <a:gd name="connsiteX70" fmla="*/ 1456157 w 7467600"/>
              <a:gd name="connsiteY70" fmla="*/ 5371404 h 6858000"/>
              <a:gd name="connsiteX71" fmla="*/ 1244432 w 7467600"/>
              <a:gd name="connsiteY71" fmla="*/ 5385601 h 6858000"/>
              <a:gd name="connsiteX72" fmla="*/ 973990 w 7467600"/>
              <a:gd name="connsiteY72" fmla="*/ 5424940 h 6858000"/>
              <a:gd name="connsiteX73" fmla="*/ 1103809 w 7467600"/>
              <a:gd name="connsiteY73" fmla="*/ 5433720 h 6858000"/>
              <a:gd name="connsiteX74" fmla="*/ 1123454 w 7467600"/>
              <a:gd name="connsiteY74" fmla="*/ 5435727 h 6858000"/>
              <a:gd name="connsiteX75" fmla="*/ 1737017 w 7467600"/>
              <a:gd name="connsiteY75" fmla="*/ 5452183 h 6858000"/>
              <a:gd name="connsiteX76" fmla="*/ 1824397 w 7467600"/>
              <a:gd name="connsiteY76" fmla="*/ 5447757 h 6858000"/>
              <a:gd name="connsiteX77" fmla="*/ 2070059 w 7467600"/>
              <a:gd name="connsiteY77" fmla="*/ 5441660 h 6858000"/>
              <a:gd name="connsiteX78" fmla="*/ 1456157 w 7467600"/>
              <a:gd name="connsiteY78" fmla="*/ 5371404 h 6858000"/>
              <a:gd name="connsiteX79" fmla="*/ 4988186 w 7467600"/>
              <a:gd name="connsiteY79" fmla="*/ 5216467 h 6858000"/>
              <a:gd name="connsiteX80" fmla="*/ 4777334 w 7467600"/>
              <a:gd name="connsiteY80" fmla="*/ 5406072 h 6858000"/>
              <a:gd name="connsiteX81" fmla="*/ 4718341 w 7467600"/>
              <a:gd name="connsiteY81" fmla="*/ 5468043 h 6858000"/>
              <a:gd name="connsiteX82" fmla="*/ 4604655 w 7467600"/>
              <a:gd name="connsiteY82" fmla="*/ 5583434 h 6858000"/>
              <a:gd name="connsiteX83" fmla="*/ 4565074 w 7467600"/>
              <a:gd name="connsiteY83" fmla="*/ 5618550 h 6858000"/>
              <a:gd name="connsiteX84" fmla="*/ 4988186 w 7467600"/>
              <a:gd name="connsiteY84" fmla="*/ 5216467 h 6858000"/>
              <a:gd name="connsiteX85" fmla="*/ 4978032 w 7467600"/>
              <a:gd name="connsiteY85" fmla="*/ 5183809 h 6858000"/>
              <a:gd name="connsiteX86" fmla="*/ 4463413 w 7467600"/>
              <a:gd name="connsiteY86" fmla="*/ 5615162 h 6858000"/>
              <a:gd name="connsiteX87" fmla="*/ 4358134 w 7467600"/>
              <a:gd name="connsiteY87" fmla="*/ 5742791 h 6858000"/>
              <a:gd name="connsiteX88" fmla="*/ 4376219 w 7467600"/>
              <a:gd name="connsiteY88" fmla="*/ 5729027 h 6858000"/>
              <a:gd name="connsiteX89" fmla="*/ 4582340 w 7467600"/>
              <a:gd name="connsiteY89" fmla="*/ 5561037 h 6858000"/>
              <a:gd name="connsiteX90" fmla="*/ 4694684 w 7467600"/>
              <a:gd name="connsiteY90" fmla="*/ 5447098 h 6858000"/>
              <a:gd name="connsiteX91" fmla="*/ 4754123 w 7467600"/>
              <a:gd name="connsiteY91" fmla="*/ 5384643 h 6858000"/>
              <a:gd name="connsiteX92" fmla="*/ 4978032 w 7467600"/>
              <a:gd name="connsiteY92" fmla="*/ 5183809 h 6858000"/>
              <a:gd name="connsiteX93" fmla="*/ 1903353 w 7467600"/>
              <a:gd name="connsiteY93" fmla="*/ 5044827 h 6858000"/>
              <a:gd name="connsiteX94" fmla="*/ 1936931 w 7467600"/>
              <a:gd name="connsiteY94" fmla="*/ 5093954 h 6858000"/>
              <a:gd name="connsiteX95" fmla="*/ 2195868 w 7467600"/>
              <a:gd name="connsiteY95" fmla="*/ 5396574 h 6858000"/>
              <a:gd name="connsiteX96" fmla="*/ 2088852 w 7467600"/>
              <a:gd name="connsiteY96" fmla="*/ 5166123 h 6858000"/>
              <a:gd name="connsiteX97" fmla="*/ 1958241 w 7467600"/>
              <a:gd name="connsiteY97" fmla="*/ 5067955 h 6858000"/>
              <a:gd name="connsiteX98" fmla="*/ 1903353 w 7467600"/>
              <a:gd name="connsiteY98" fmla="*/ 5044827 h 6858000"/>
              <a:gd name="connsiteX99" fmla="*/ 1979378 w 7467600"/>
              <a:gd name="connsiteY99" fmla="*/ 4769504 h 6858000"/>
              <a:gd name="connsiteX100" fmla="*/ 2882120 w 7467600"/>
              <a:gd name="connsiteY100" fmla="*/ 5064547 h 6858000"/>
              <a:gd name="connsiteX101" fmla="*/ 2793103 w 7467600"/>
              <a:gd name="connsiteY101" fmla="*/ 5039699 h 6858000"/>
              <a:gd name="connsiteX102" fmla="*/ 2770041 w 7467600"/>
              <a:gd name="connsiteY102" fmla="*/ 5033634 h 6858000"/>
              <a:gd name="connsiteX103" fmla="*/ 1979378 w 7467600"/>
              <a:gd name="connsiteY103" fmla="*/ 4769504 h 6858000"/>
              <a:gd name="connsiteX104" fmla="*/ 1927410 w 7467600"/>
              <a:gd name="connsiteY104" fmla="*/ 4716164 h 6858000"/>
              <a:gd name="connsiteX105" fmla="*/ 1959587 w 7467600"/>
              <a:gd name="connsiteY105" fmla="*/ 4728849 h 6858000"/>
              <a:gd name="connsiteX106" fmla="*/ 2777707 w 7467600"/>
              <a:gd name="connsiteY106" fmla="*/ 5003991 h 6858000"/>
              <a:gd name="connsiteX107" fmla="*/ 2800768 w 7467600"/>
              <a:gd name="connsiteY107" fmla="*/ 5010056 h 6858000"/>
              <a:gd name="connsiteX108" fmla="*/ 2879408 w 7467600"/>
              <a:gd name="connsiteY108" fmla="*/ 5031590 h 6858000"/>
              <a:gd name="connsiteX109" fmla="*/ 2862295 w 7467600"/>
              <a:gd name="connsiteY109" fmla="*/ 5022958 h 6858000"/>
              <a:gd name="connsiteX110" fmla="*/ 2813343 w 7467600"/>
              <a:gd name="connsiteY110" fmla="*/ 4998369 h 6858000"/>
              <a:gd name="connsiteX111" fmla="*/ 2646245 w 7467600"/>
              <a:gd name="connsiteY111" fmla="*/ 4930999 h 6858000"/>
              <a:gd name="connsiteX112" fmla="*/ 1999243 w 7467600"/>
              <a:gd name="connsiteY112" fmla="*/ 4730524 h 6858000"/>
              <a:gd name="connsiteX113" fmla="*/ 1979527 w 7467600"/>
              <a:gd name="connsiteY113" fmla="*/ 4726651 h 6858000"/>
              <a:gd name="connsiteX114" fmla="*/ 1927410 w 7467600"/>
              <a:gd name="connsiteY114" fmla="*/ 4716164 h 6858000"/>
              <a:gd name="connsiteX115" fmla="*/ 1997014 w 7467600"/>
              <a:gd name="connsiteY115" fmla="*/ 4698007 h 6858000"/>
              <a:gd name="connsiteX116" fmla="*/ 2005458 w 7467600"/>
              <a:gd name="connsiteY116" fmla="*/ 4699540 h 6858000"/>
              <a:gd name="connsiteX117" fmla="*/ 2657186 w 7467600"/>
              <a:gd name="connsiteY117" fmla="*/ 4901687 h 6858000"/>
              <a:gd name="connsiteX118" fmla="*/ 2826662 w 7467600"/>
              <a:gd name="connsiteY118" fmla="*/ 4970362 h 6858000"/>
              <a:gd name="connsiteX119" fmla="*/ 2876100 w 7467600"/>
              <a:gd name="connsiteY119" fmla="*/ 4995397 h 6858000"/>
              <a:gd name="connsiteX120" fmla="*/ 3042600 w 7467600"/>
              <a:gd name="connsiteY120" fmla="*/ 5059532 h 6858000"/>
              <a:gd name="connsiteX121" fmla="*/ 1997014 w 7467600"/>
              <a:gd name="connsiteY121" fmla="*/ 4698007 h 6858000"/>
              <a:gd name="connsiteX122" fmla="*/ 2305292 w 7467600"/>
              <a:gd name="connsiteY122" fmla="*/ 4219492 h 6858000"/>
              <a:gd name="connsiteX123" fmla="*/ 3360922 w 7467600"/>
              <a:gd name="connsiteY123" fmla="*/ 4529373 h 6858000"/>
              <a:gd name="connsiteX124" fmla="*/ 3492420 w 7467600"/>
              <a:gd name="connsiteY124" fmla="*/ 4510145 h 6858000"/>
              <a:gd name="connsiteX125" fmla="*/ 3364086 w 7467600"/>
              <a:gd name="connsiteY125" fmla="*/ 4480340 h 6858000"/>
              <a:gd name="connsiteX126" fmla="*/ 3225818 w 7467600"/>
              <a:gd name="connsiteY126" fmla="*/ 4411822 h 6858000"/>
              <a:gd name="connsiteX127" fmla="*/ 3129696 w 7467600"/>
              <a:gd name="connsiteY127" fmla="*/ 4360704 h 6858000"/>
              <a:gd name="connsiteX128" fmla="*/ 2814545 w 7467600"/>
              <a:gd name="connsiteY128" fmla="*/ 4282955 h 6858000"/>
              <a:gd name="connsiteX129" fmla="*/ 2305292 w 7467600"/>
              <a:gd name="connsiteY129" fmla="*/ 4219492 h 6858000"/>
              <a:gd name="connsiteX130" fmla="*/ 2626982 w 7467600"/>
              <a:gd name="connsiteY130" fmla="*/ 4206450 h 6858000"/>
              <a:gd name="connsiteX131" fmla="*/ 2490617 w 7467600"/>
              <a:gd name="connsiteY131" fmla="*/ 4206951 h 6858000"/>
              <a:gd name="connsiteX132" fmla="*/ 2819869 w 7467600"/>
              <a:gd name="connsiteY132" fmla="*/ 4252936 h 6858000"/>
              <a:gd name="connsiteX133" fmla="*/ 3143018 w 7467600"/>
              <a:gd name="connsiteY133" fmla="*/ 4332698 h 6858000"/>
              <a:gd name="connsiteX134" fmla="*/ 3241520 w 7467600"/>
              <a:gd name="connsiteY134" fmla="*/ 4385112 h 6858000"/>
              <a:gd name="connsiteX135" fmla="*/ 3374575 w 7467600"/>
              <a:gd name="connsiteY135" fmla="*/ 4451517 h 6858000"/>
              <a:gd name="connsiteX136" fmla="*/ 3505221 w 7467600"/>
              <a:gd name="connsiteY136" fmla="*/ 4480757 h 6858000"/>
              <a:gd name="connsiteX137" fmla="*/ 2626982 w 7467600"/>
              <a:gd name="connsiteY137" fmla="*/ 4206450 h 6858000"/>
              <a:gd name="connsiteX138" fmla="*/ 1310106 w 7467600"/>
              <a:gd name="connsiteY138" fmla="*/ 3943217 h 6858000"/>
              <a:gd name="connsiteX139" fmla="*/ 854994 w 7467600"/>
              <a:gd name="connsiteY139" fmla="*/ 4399136 h 6858000"/>
              <a:gd name="connsiteX140" fmla="*/ 742462 w 7467600"/>
              <a:gd name="connsiteY140" fmla="*/ 4594648 h 6858000"/>
              <a:gd name="connsiteX141" fmla="*/ 820602 w 7467600"/>
              <a:gd name="connsiteY141" fmla="*/ 4485915 h 6858000"/>
              <a:gd name="connsiteX142" fmla="*/ 878295 w 7467600"/>
              <a:gd name="connsiteY142" fmla="*/ 4403594 h 6858000"/>
              <a:gd name="connsiteX143" fmla="*/ 1240607 w 7467600"/>
              <a:gd name="connsiteY143" fmla="*/ 4010401 h 6858000"/>
              <a:gd name="connsiteX144" fmla="*/ 1310106 w 7467600"/>
              <a:gd name="connsiteY144" fmla="*/ 3943217 h 6858000"/>
              <a:gd name="connsiteX145" fmla="*/ 1423113 w 7467600"/>
              <a:gd name="connsiteY145" fmla="*/ 3874565 h 6858000"/>
              <a:gd name="connsiteX146" fmla="*/ 1260565 w 7467600"/>
              <a:gd name="connsiteY146" fmla="*/ 4031982 h 6858000"/>
              <a:gd name="connsiteX147" fmla="*/ 901900 w 7467600"/>
              <a:gd name="connsiteY147" fmla="*/ 4421236 h 6858000"/>
              <a:gd name="connsiteX148" fmla="*/ 845044 w 7467600"/>
              <a:gd name="connsiteY148" fmla="*/ 4502436 h 6858000"/>
              <a:gd name="connsiteX149" fmla="*/ 685926 w 7467600"/>
              <a:gd name="connsiteY149" fmla="*/ 4703069 h 6858000"/>
              <a:gd name="connsiteX150" fmla="*/ 684248 w 7467600"/>
              <a:gd name="connsiteY150" fmla="*/ 4706721 h 6858000"/>
              <a:gd name="connsiteX151" fmla="*/ 1423113 w 7467600"/>
              <a:gd name="connsiteY151" fmla="*/ 3874565 h 6858000"/>
              <a:gd name="connsiteX152" fmla="*/ 3316479 w 7467600"/>
              <a:gd name="connsiteY152" fmla="*/ 3872136 h 6858000"/>
              <a:gd name="connsiteX153" fmla="*/ 3546806 w 7467600"/>
              <a:gd name="connsiteY153" fmla="*/ 4356139 h 6858000"/>
              <a:gd name="connsiteX154" fmla="*/ 3364433 w 7467600"/>
              <a:gd name="connsiteY154" fmla="*/ 3953121 h 6858000"/>
              <a:gd name="connsiteX155" fmla="*/ 3316479 w 7467600"/>
              <a:gd name="connsiteY155" fmla="*/ 3872136 h 6858000"/>
              <a:gd name="connsiteX156" fmla="*/ 3291335 w 7467600"/>
              <a:gd name="connsiteY156" fmla="*/ 3767420 h 6858000"/>
              <a:gd name="connsiteX157" fmla="*/ 3390805 w 7467600"/>
              <a:gd name="connsiteY157" fmla="*/ 3937163 h 6858000"/>
              <a:gd name="connsiteX158" fmla="*/ 3579062 w 7467600"/>
              <a:gd name="connsiteY158" fmla="*/ 4359040 h 6858000"/>
              <a:gd name="connsiteX159" fmla="*/ 3467355 w 7467600"/>
              <a:gd name="connsiteY159" fmla="*/ 3988130 h 6858000"/>
              <a:gd name="connsiteX160" fmla="*/ 3310753 w 7467600"/>
              <a:gd name="connsiteY160" fmla="*/ 3787140 h 6858000"/>
              <a:gd name="connsiteX161" fmla="*/ 3291335 w 7467600"/>
              <a:gd name="connsiteY161" fmla="*/ 3767420 h 6858000"/>
              <a:gd name="connsiteX162" fmla="*/ 1635889 w 7467600"/>
              <a:gd name="connsiteY162" fmla="*/ 3709494 h 6858000"/>
              <a:gd name="connsiteX163" fmla="*/ 1634800 w 7467600"/>
              <a:gd name="connsiteY163" fmla="*/ 3731111 h 6858000"/>
              <a:gd name="connsiteX164" fmla="*/ 1635889 w 7467600"/>
              <a:gd name="connsiteY164" fmla="*/ 3709494 h 6858000"/>
              <a:gd name="connsiteX165" fmla="*/ 1510397 w 7467600"/>
              <a:gd name="connsiteY165" fmla="*/ 3684705 h 6858000"/>
              <a:gd name="connsiteX166" fmla="*/ 1146550 w 7467600"/>
              <a:gd name="connsiteY166" fmla="*/ 3802012 h 6858000"/>
              <a:gd name="connsiteX167" fmla="*/ 698834 w 7467600"/>
              <a:gd name="connsiteY167" fmla="*/ 3952272 h 6858000"/>
              <a:gd name="connsiteX168" fmla="*/ 34256 w 7467600"/>
              <a:gd name="connsiteY168" fmla="*/ 4347603 h 6858000"/>
              <a:gd name="connsiteX169" fmla="*/ 527241 w 7467600"/>
              <a:gd name="connsiteY169" fmla="*/ 4065078 h 6858000"/>
              <a:gd name="connsiteX170" fmla="*/ 1510397 w 7467600"/>
              <a:gd name="connsiteY170" fmla="*/ 3684705 h 6858000"/>
              <a:gd name="connsiteX171" fmla="*/ 1313114 w 7467600"/>
              <a:gd name="connsiteY171" fmla="*/ 3655216 h 6858000"/>
              <a:gd name="connsiteX172" fmla="*/ 1109304 w 7467600"/>
              <a:gd name="connsiteY172" fmla="*/ 3669030 h 6858000"/>
              <a:gd name="connsiteX173" fmla="*/ 8129 w 7467600"/>
              <a:gd name="connsiteY173" fmla="*/ 4330519 h 6858000"/>
              <a:gd name="connsiteX174" fmla="*/ 687572 w 7467600"/>
              <a:gd name="connsiteY174" fmla="*/ 3925629 h 6858000"/>
              <a:gd name="connsiteX175" fmla="*/ 1138365 w 7467600"/>
              <a:gd name="connsiteY175" fmla="*/ 3774515 h 6858000"/>
              <a:gd name="connsiteX176" fmla="*/ 1505579 w 7467600"/>
              <a:gd name="connsiteY176" fmla="*/ 3655526 h 6858000"/>
              <a:gd name="connsiteX177" fmla="*/ 1313114 w 7467600"/>
              <a:gd name="connsiteY177" fmla="*/ 3655216 h 6858000"/>
              <a:gd name="connsiteX178" fmla="*/ 3655073 w 7467600"/>
              <a:gd name="connsiteY178" fmla="*/ 3650884 h 6858000"/>
              <a:gd name="connsiteX179" fmla="*/ 3989938 w 7467600"/>
              <a:gd name="connsiteY179" fmla="*/ 3991685 h 6858000"/>
              <a:gd name="connsiteX180" fmla="*/ 4393907 w 7467600"/>
              <a:gd name="connsiteY180" fmla="*/ 4261258 h 6858000"/>
              <a:gd name="connsiteX181" fmla="*/ 4648051 w 7467600"/>
              <a:gd name="connsiteY181" fmla="*/ 4374051 h 6858000"/>
              <a:gd name="connsiteX182" fmla="*/ 4383389 w 7467600"/>
              <a:gd name="connsiteY182" fmla="*/ 4184369 h 6858000"/>
              <a:gd name="connsiteX183" fmla="*/ 4165508 w 7467600"/>
              <a:gd name="connsiteY183" fmla="*/ 4035196 h 6858000"/>
              <a:gd name="connsiteX184" fmla="*/ 4068162 w 7467600"/>
              <a:gd name="connsiteY184" fmla="*/ 3953394 h 6858000"/>
              <a:gd name="connsiteX185" fmla="*/ 3981416 w 7467600"/>
              <a:gd name="connsiteY185" fmla="*/ 3880482 h 6858000"/>
              <a:gd name="connsiteX186" fmla="*/ 3800147 w 7467600"/>
              <a:gd name="connsiteY186" fmla="*/ 3749872 h 6858000"/>
              <a:gd name="connsiteX187" fmla="*/ 3655073 w 7467600"/>
              <a:gd name="connsiteY187" fmla="*/ 3650884 h 6858000"/>
              <a:gd name="connsiteX188" fmla="*/ 3670252 w 7467600"/>
              <a:gd name="connsiteY188" fmla="*/ 3622798 h 6858000"/>
              <a:gd name="connsiteX189" fmla="*/ 3817258 w 7467600"/>
              <a:gd name="connsiteY189" fmla="*/ 3723577 h 6858000"/>
              <a:gd name="connsiteX190" fmla="*/ 4000461 w 7467600"/>
              <a:gd name="connsiteY190" fmla="*/ 3855966 h 6858000"/>
              <a:gd name="connsiteX191" fmla="*/ 4088180 w 7467600"/>
              <a:gd name="connsiteY191" fmla="*/ 3929774 h 6858000"/>
              <a:gd name="connsiteX192" fmla="*/ 4184555 w 7467600"/>
              <a:gd name="connsiteY192" fmla="*/ 4010683 h 6858000"/>
              <a:gd name="connsiteX193" fmla="*/ 4399563 w 7467600"/>
              <a:gd name="connsiteY193" fmla="*/ 4158106 h 6858000"/>
              <a:gd name="connsiteX194" fmla="*/ 4684469 w 7467600"/>
              <a:gd name="connsiteY194" fmla="*/ 4364680 h 6858000"/>
              <a:gd name="connsiteX195" fmla="*/ 4690271 w 7467600"/>
              <a:gd name="connsiteY195" fmla="*/ 4370034 h 6858000"/>
              <a:gd name="connsiteX196" fmla="*/ 4136093 w 7467600"/>
              <a:gd name="connsiteY196" fmla="*/ 3858466 h 6858000"/>
              <a:gd name="connsiteX197" fmla="*/ 3670252 w 7467600"/>
              <a:gd name="connsiteY197" fmla="*/ 3622798 h 6858000"/>
              <a:gd name="connsiteX198" fmla="*/ 4440129 w 7467600"/>
              <a:gd name="connsiteY198" fmla="*/ 3448571 h 6858000"/>
              <a:gd name="connsiteX199" fmla="*/ 4856525 w 7467600"/>
              <a:gd name="connsiteY199" fmla="*/ 3915351 h 6858000"/>
              <a:gd name="connsiteX200" fmla="*/ 5059055 w 7467600"/>
              <a:gd name="connsiteY200" fmla="*/ 4108918 h 6858000"/>
              <a:gd name="connsiteX201" fmla="*/ 5290070 w 7467600"/>
              <a:gd name="connsiteY201" fmla="*/ 4263619 h 6858000"/>
              <a:gd name="connsiteX202" fmla="*/ 4834991 w 7467600"/>
              <a:gd name="connsiteY202" fmla="*/ 3830985 h 6858000"/>
              <a:gd name="connsiteX203" fmla="*/ 4440129 w 7467600"/>
              <a:gd name="connsiteY203" fmla="*/ 3448571 h 6858000"/>
              <a:gd name="connsiteX204" fmla="*/ 4441737 w 7467600"/>
              <a:gd name="connsiteY204" fmla="*/ 3399734 h 6858000"/>
              <a:gd name="connsiteX205" fmla="*/ 4431236 w 7467600"/>
              <a:gd name="connsiteY205" fmla="*/ 3400954 h 6858000"/>
              <a:gd name="connsiteX206" fmla="*/ 4557150 w 7467600"/>
              <a:gd name="connsiteY206" fmla="*/ 3510023 h 6858000"/>
              <a:gd name="connsiteX207" fmla="*/ 4856936 w 7467600"/>
              <a:gd name="connsiteY207" fmla="*/ 3809146 h 6858000"/>
              <a:gd name="connsiteX208" fmla="*/ 5111996 w 7467600"/>
              <a:gd name="connsiteY208" fmla="*/ 4065759 h 6858000"/>
              <a:gd name="connsiteX209" fmla="*/ 5388878 w 7467600"/>
              <a:gd name="connsiteY209" fmla="*/ 4300185 h 6858000"/>
              <a:gd name="connsiteX210" fmla="*/ 5425556 w 7467600"/>
              <a:gd name="connsiteY210" fmla="*/ 4308967 h 6858000"/>
              <a:gd name="connsiteX211" fmla="*/ 4943646 w 7467600"/>
              <a:gd name="connsiteY211" fmla="*/ 3822916 h 6858000"/>
              <a:gd name="connsiteX212" fmla="*/ 4594837 w 7467600"/>
              <a:gd name="connsiteY212" fmla="*/ 3532274 h 6858000"/>
              <a:gd name="connsiteX213" fmla="*/ 4441737 w 7467600"/>
              <a:gd name="connsiteY213" fmla="*/ 3399734 h 6858000"/>
              <a:gd name="connsiteX214" fmla="*/ 5425834 w 7467600"/>
              <a:gd name="connsiteY214" fmla="*/ 3162785 h 6858000"/>
              <a:gd name="connsiteX215" fmla="*/ 5401644 w 7467600"/>
              <a:gd name="connsiteY215" fmla="*/ 3617847 h 6858000"/>
              <a:gd name="connsiteX216" fmla="*/ 5467256 w 7467600"/>
              <a:gd name="connsiteY216" fmla="*/ 4175494 h 6858000"/>
              <a:gd name="connsiteX217" fmla="*/ 5448069 w 7467600"/>
              <a:gd name="connsiteY217" fmla="*/ 3567554 h 6858000"/>
              <a:gd name="connsiteX218" fmla="*/ 5425834 w 7467600"/>
              <a:gd name="connsiteY218" fmla="*/ 3162785 h 6858000"/>
              <a:gd name="connsiteX219" fmla="*/ 1318687 w 7467600"/>
              <a:gd name="connsiteY219" fmla="*/ 3113840 h 6858000"/>
              <a:gd name="connsiteX220" fmla="*/ 1066793 w 7467600"/>
              <a:gd name="connsiteY220" fmla="*/ 3212171 h 6858000"/>
              <a:gd name="connsiteX221" fmla="*/ 993319 w 7467600"/>
              <a:gd name="connsiteY221" fmla="*/ 3247648 h 6858000"/>
              <a:gd name="connsiteX222" fmla="*/ 853081 w 7467600"/>
              <a:gd name="connsiteY222" fmla="*/ 3312410 h 6858000"/>
              <a:gd name="connsiteX223" fmla="*/ 805957 w 7467600"/>
              <a:gd name="connsiteY223" fmla="*/ 3330443 h 6858000"/>
              <a:gd name="connsiteX224" fmla="*/ 1318687 w 7467600"/>
              <a:gd name="connsiteY224" fmla="*/ 3113840 h 6858000"/>
              <a:gd name="connsiteX225" fmla="*/ 5453702 w 7467600"/>
              <a:gd name="connsiteY225" fmla="*/ 3090882 h 6858000"/>
              <a:gd name="connsiteX226" fmla="*/ 5480135 w 7467600"/>
              <a:gd name="connsiteY226" fmla="*/ 3565802 h 6858000"/>
              <a:gd name="connsiteX227" fmla="*/ 5499023 w 7467600"/>
              <a:gd name="connsiteY227" fmla="*/ 4166310 h 6858000"/>
              <a:gd name="connsiteX228" fmla="*/ 5547022 w 7467600"/>
              <a:gd name="connsiteY228" fmla="*/ 3607838 h 6858000"/>
              <a:gd name="connsiteX229" fmla="*/ 5515964 w 7467600"/>
              <a:gd name="connsiteY229" fmla="*/ 3378541 h 6858000"/>
              <a:gd name="connsiteX230" fmla="*/ 5453702 w 7467600"/>
              <a:gd name="connsiteY230" fmla="*/ 3090882 h 6858000"/>
              <a:gd name="connsiteX231" fmla="*/ 1238695 w 7467600"/>
              <a:gd name="connsiteY231" fmla="*/ 3076820 h 6858000"/>
              <a:gd name="connsiteX232" fmla="*/ 716371 w 7467600"/>
              <a:gd name="connsiteY232" fmla="*/ 3293249 h 6858000"/>
              <a:gd name="connsiteX233" fmla="*/ 579522 w 7467600"/>
              <a:gd name="connsiteY233" fmla="*/ 3371759 h 6858000"/>
              <a:gd name="connsiteX234" fmla="*/ 600288 w 7467600"/>
              <a:gd name="connsiteY234" fmla="*/ 3365555 h 6858000"/>
              <a:gd name="connsiteX235" fmla="*/ 840692 w 7467600"/>
              <a:gd name="connsiteY235" fmla="*/ 3284921 h 6858000"/>
              <a:gd name="connsiteX236" fmla="*/ 979248 w 7467600"/>
              <a:gd name="connsiteY236" fmla="*/ 3221003 h 6858000"/>
              <a:gd name="connsiteX237" fmla="*/ 1053282 w 7467600"/>
              <a:gd name="connsiteY237" fmla="*/ 3185247 h 6858000"/>
              <a:gd name="connsiteX238" fmla="*/ 1320603 w 7467600"/>
              <a:gd name="connsiteY238" fmla="*/ 3081281 h 6858000"/>
              <a:gd name="connsiteX239" fmla="*/ 1238695 w 7467600"/>
              <a:gd name="connsiteY239" fmla="*/ 3076820 h 6858000"/>
              <a:gd name="connsiteX240" fmla="*/ 5425627 w 7467600"/>
              <a:gd name="connsiteY240" fmla="*/ 2954192 h 6858000"/>
              <a:gd name="connsiteX241" fmla="*/ 5470770 w 7467600"/>
              <a:gd name="connsiteY241" fmla="*/ 3005435 h 6858000"/>
              <a:gd name="connsiteX242" fmla="*/ 5519779 w 7467600"/>
              <a:gd name="connsiteY242" fmla="*/ 4359223 h 6858000"/>
              <a:gd name="connsiteX243" fmla="*/ 5520293 w 7467600"/>
              <a:gd name="connsiteY243" fmla="*/ 4360602 h 6858000"/>
              <a:gd name="connsiteX244" fmla="*/ 5767221 w 7467600"/>
              <a:gd name="connsiteY244" fmla="*/ 4665564 h 6858000"/>
              <a:gd name="connsiteX245" fmla="*/ 6937169 w 7467600"/>
              <a:gd name="connsiteY245" fmla="*/ 4815941 h 6858000"/>
              <a:gd name="connsiteX246" fmla="*/ 6953922 w 7467600"/>
              <a:gd name="connsiteY246" fmla="*/ 4890068 h 6858000"/>
              <a:gd name="connsiteX247" fmla="*/ 6071359 w 7467600"/>
              <a:gd name="connsiteY247" fmla="*/ 4770770 h 6858000"/>
              <a:gd name="connsiteX248" fmla="*/ 6038839 w 7467600"/>
              <a:gd name="connsiteY248" fmla="*/ 4764474 h 6858000"/>
              <a:gd name="connsiteX249" fmla="*/ 6038706 w 7467600"/>
              <a:gd name="connsiteY249" fmla="*/ 4763847 h 6858000"/>
              <a:gd name="connsiteX250" fmla="*/ 6037784 w 7467600"/>
              <a:gd name="connsiteY250" fmla="*/ 4764270 h 6858000"/>
              <a:gd name="connsiteX251" fmla="*/ 6038839 w 7467600"/>
              <a:gd name="connsiteY251" fmla="*/ 4764474 h 6858000"/>
              <a:gd name="connsiteX252" fmla="*/ 6040338 w 7467600"/>
              <a:gd name="connsiteY252" fmla="*/ 4771418 h 6858000"/>
              <a:gd name="connsiteX253" fmla="*/ 6024488 w 7467600"/>
              <a:gd name="connsiteY253" fmla="*/ 4809903 h 6858000"/>
              <a:gd name="connsiteX254" fmla="*/ 5599771 w 7467600"/>
              <a:gd name="connsiteY254" fmla="*/ 5509652 h 6858000"/>
              <a:gd name="connsiteX255" fmla="*/ 5548843 w 7467600"/>
              <a:gd name="connsiteY255" fmla="*/ 5563845 h 6858000"/>
              <a:gd name="connsiteX256" fmla="*/ 5940952 w 7467600"/>
              <a:gd name="connsiteY256" fmla="*/ 6250028 h 6858000"/>
              <a:gd name="connsiteX257" fmla="*/ 6043441 w 7467600"/>
              <a:gd name="connsiteY257" fmla="*/ 6665847 h 6858000"/>
              <a:gd name="connsiteX258" fmla="*/ 6093432 w 7467600"/>
              <a:gd name="connsiteY258" fmla="*/ 6858000 h 6858000"/>
              <a:gd name="connsiteX259" fmla="*/ 6034344 w 7467600"/>
              <a:gd name="connsiteY259" fmla="*/ 6858000 h 6858000"/>
              <a:gd name="connsiteX260" fmla="*/ 6026679 w 7467600"/>
              <a:gd name="connsiteY260" fmla="*/ 6836959 h 6858000"/>
              <a:gd name="connsiteX261" fmla="*/ 5800441 w 7467600"/>
              <a:gd name="connsiteY261" fmla="*/ 6335286 h 6858000"/>
              <a:gd name="connsiteX262" fmla="*/ 5526562 w 7467600"/>
              <a:gd name="connsiteY262" fmla="*/ 5705388 h 6858000"/>
              <a:gd name="connsiteX263" fmla="*/ 5519640 w 7467600"/>
              <a:gd name="connsiteY263" fmla="*/ 5683774 h 6858000"/>
              <a:gd name="connsiteX264" fmla="*/ 5844559 w 7467600"/>
              <a:gd name="connsiteY264" fmla="*/ 6553349 h 6858000"/>
              <a:gd name="connsiteX265" fmla="*/ 5975994 w 7467600"/>
              <a:gd name="connsiteY265" fmla="*/ 6858000 h 6858000"/>
              <a:gd name="connsiteX266" fmla="*/ 5898547 w 7467600"/>
              <a:gd name="connsiteY266" fmla="*/ 6858000 h 6858000"/>
              <a:gd name="connsiteX267" fmla="*/ 5682041 w 7467600"/>
              <a:gd name="connsiteY267" fmla="*/ 6355860 h 6858000"/>
              <a:gd name="connsiteX268" fmla="*/ 5461758 w 7467600"/>
              <a:gd name="connsiteY268" fmla="*/ 5820220 h 6858000"/>
              <a:gd name="connsiteX269" fmla="*/ 5237282 w 7467600"/>
              <a:gd name="connsiteY269" fmla="*/ 6579086 h 6858000"/>
              <a:gd name="connsiteX270" fmla="*/ 5115009 w 7467600"/>
              <a:gd name="connsiteY270" fmla="*/ 6858000 h 6858000"/>
              <a:gd name="connsiteX271" fmla="*/ 5028074 w 7467600"/>
              <a:gd name="connsiteY271" fmla="*/ 6858000 h 6858000"/>
              <a:gd name="connsiteX272" fmla="*/ 5079508 w 7467600"/>
              <a:gd name="connsiteY272" fmla="*/ 6749074 h 6858000"/>
              <a:gd name="connsiteX273" fmla="*/ 5371846 w 7467600"/>
              <a:gd name="connsiteY273" fmla="*/ 5924413 h 6858000"/>
              <a:gd name="connsiteX274" fmla="*/ 5270512 w 7467600"/>
              <a:gd name="connsiteY274" fmla="*/ 6138975 h 6858000"/>
              <a:gd name="connsiteX275" fmla="*/ 5062409 w 7467600"/>
              <a:gd name="connsiteY275" fmla="*/ 6653544 h 6858000"/>
              <a:gd name="connsiteX276" fmla="*/ 5036628 w 7467600"/>
              <a:gd name="connsiteY276" fmla="*/ 6754247 h 6858000"/>
              <a:gd name="connsiteX277" fmla="*/ 5009112 w 7467600"/>
              <a:gd name="connsiteY277" fmla="*/ 6858000 h 6858000"/>
              <a:gd name="connsiteX278" fmla="*/ 4976679 w 7467600"/>
              <a:gd name="connsiteY278" fmla="*/ 6858000 h 6858000"/>
              <a:gd name="connsiteX279" fmla="*/ 5006537 w 7467600"/>
              <a:gd name="connsiteY279" fmla="*/ 6747068 h 6858000"/>
              <a:gd name="connsiteX280" fmla="*/ 5032723 w 7467600"/>
              <a:gd name="connsiteY280" fmla="*/ 6644957 h 6858000"/>
              <a:gd name="connsiteX281" fmla="*/ 5242949 w 7467600"/>
              <a:gd name="connsiteY281" fmla="*/ 6125175 h 6858000"/>
              <a:gd name="connsiteX282" fmla="*/ 5286321 w 7467600"/>
              <a:gd name="connsiteY282" fmla="*/ 6033555 h 6858000"/>
              <a:gd name="connsiteX283" fmla="*/ 5008210 w 7467600"/>
              <a:gd name="connsiteY283" fmla="*/ 6649194 h 6858000"/>
              <a:gd name="connsiteX284" fmla="*/ 4986321 w 7467600"/>
              <a:gd name="connsiteY284" fmla="*/ 6765687 h 6858000"/>
              <a:gd name="connsiteX285" fmla="*/ 4973474 w 7467600"/>
              <a:gd name="connsiteY285" fmla="*/ 6858000 h 6858000"/>
              <a:gd name="connsiteX286" fmla="*/ 4907178 w 7467600"/>
              <a:gd name="connsiteY286" fmla="*/ 6858000 h 6858000"/>
              <a:gd name="connsiteX287" fmla="*/ 4910810 w 7467600"/>
              <a:gd name="connsiteY287" fmla="*/ 6829660 h 6858000"/>
              <a:gd name="connsiteX288" fmla="*/ 4987461 w 7467600"/>
              <a:gd name="connsiteY288" fmla="*/ 6432994 h 6858000"/>
              <a:gd name="connsiteX289" fmla="*/ 5179262 w 7467600"/>
              <a:gd name="connsiteY289" fmla="*/ 6035044 h 6858000"/>
              <a:gd name="connsiteX290" fmla="*/ 4689678 w 7467600"/>
              <a:gd name="connsiteY290" fmla="*/ 6440241 h 6858000"/>
              <a:gd name="connsiteX291" fmla="*/ 4477543 w 7467600"/>
              <a:gd name="connsiteY291" fmla="*/ 6674836 h 6858000"/>
              <a:gd name="connsiteX292" fmla="*/ 4329957 w 7467600"/>
              <a:gd name="connsiteY292" fmla="*/ 6858000 h 6858000"/>
              <a:gd name="connsiteX293" fmla="*/ 4218595 w 7467600"/>
              <a:gd name="connsiteY293" fmla="*/ 6858000 h 6858000"/>
              <a:gd name="connsiteX294" fmla="*/ 4368888 w 7467600"/>
              <a:gd name="connsiteY294" fmla="*/ 6668412 h 6858000"/>
              <a:gd name="connsiteX295" fmla="*/ 4563091 w 7467600"/>
              <a:gd name="connsiteY295" fmla="*/ 6442508 h 6858000"/>
              <a:gd name="connsiteX296" fmla="*/ 5387324 w 7467600"/>
              <a:gd name="connsiteY296" fmla="*/ 5705830 h 6858000"/>
              <a:gd name="connsiteX297" fmla="*/ 5073620 w 7467600"/>
              <a:gd name="connsiteY297" fmla="*/ 5955437 h 6858000"/>
              <a:gd name="connsiteX298" fmla="*/ 4689789 w 7467600"/>
              <a:gd name="connsiteY298" fmla="*/ 6268382 h 6858000"/>
              <a:gd name="connsiteX299" fmla="*/ 4418722 w 7467600"/>
              <a:gd name="connsiteY299" fmla="*/ 6570886 h 6858000"/>
              <a:gd name="connsiteX300" fmla="*/ 4214944 w 7467600"/>
              <a:gd name="connsiteY300" fmla="*/ 6858000 h 6858000"/>
              <a:gd name="connsiteX301" fmla="*/ 4177898 w 7467600"/>
              <a:gd name="connsiteY301" fmla="*/ 6858000 h 6858000"/>
              <a:gd name="connsiteX302" fmla="*/ 4391597 w 7467600"/>
              <a:gd name="connsiteY302" fmla="*/ 6556370 h 6858000"/>
              <a:gd name="connsiteX303" fmla="*/ 4668889 w 7467600"/>
              <a:gd name="connsiteY303" fmla="*/ 6246399 h 6858000"/>
              <a:gd name="connsiteX304" fmla="*/ 5055427 w 7467600"/>
              <a:gd name="connsiteY304" fmla="*/ 5931476 h 6858000"/>
              <a:gd name="connsiteX305" fmla="*/ 5371814 w 7467600"/>
              <a:gd name="connsiteY305" fmla="*/ 5678975 h 6858000"/>
              <a:gd name="connsiteX306" fmla="*/ 4987918 w 7467600"/>
              <a:gd name="connsiteY306" fmla="*/ 5838701 h 6858000"/>
              <a:gd name="connsiteX307" fmla="*/ 4317146 w 7467600"/>
              <a:gd name="connsiteY307" fmla="*/ 6587716 h 6858000"/>
              <a:gd name="connsiteX308" fmla="*/ 4171627 w 7467600"/>
              <a:gd name="connsiteY308" fmla="*/ 6858000 h 6858000"/>
              <a:gd name="connsiteX309" fmla="*/ 4081585 w 7467600"/>
              <a:gd name="connsiteY309" fmla="*/ 6858000 h 6858000"/>
              <a:gd name="connsiteX310" fmla="*/ 4238603 w 7467600"/>
              <a:gd name="connsiteY310" fmla="*/ 6559341 h 6858000"/>
              <a:gd name="connsiteX311" fmla="*/ 4778333 w 7467600"/>
              <a:gd name="connsiteY311" fmla="*/ 5873626 h 6858000"/>
              <a:gd name="connsiteX312" fmla="*/ 5414185 w 7467600"/>
              <a:gd name="connsiteY312" fmla="*/ 5573882 h 6858000"/>
              <a:gd name="connsiteX313" fmla="*/ 5959648 w 7467600"/>
              <a:gd name="connsiteY313" fmla="*/ 4760797 h 6858000"/>
              <a:gd name="connsiteX314" fmla="*/ 5355019 w 7467600"/>
              <a:gd name="connsiteY314" fmla="*/ 4734672 h 6858000"/>
              <a:gd name="connsiteX315" fmla="*/ 5083565 w 7467600"/>
              <a:gd name="connsiteY315" fmla="*/ 5179121 h 6858000"/>
              <a:gd name="connsiteX316" fmla="*/ 4713577 w 7467600"/>
              <a:gd name="connsiteY316" fmla="*/ 5616803 h 6858000"/>
              <a:gd name="connsiteX317" fmla="*/ 3989559 w 7467600"/>
              <a:gd name="connsiteY317" fmla="*/ 6145945 h 6858000"/>
              <a:gd name="connsiteX318" fmla="*/ 3939824 w 7467600"/>
              <a:gd name="connsiteY318" fmla="*/ 6066900 h 6858000"/>
              <a:gd name="connsiteX319" fmla="*/ 4584537 w 7467600"/>
              <a:gd name="connsiteY319" fmla="*/ 5324826 h 6858000"/>
              <a:gd name="connsiteX320" fmla="*/ 5037105 w 7467600"/>
              <a:gd name="connsiteY320" fmla="*/ 5088765 h 6858000"/>
              <a:gd name="connsiteX321" fmla="*/ 5039930 w 7467600"/>
              <a:gd name="connsiteY321" fmla="*/ 5089585 h 6858000"/>
              <a:gd name="connsiteX322" fmla="*/ 5263764 w 7467600"/>
              <a:gd name="connsiteY322" fmla="*/ 4735525 h 6858000"/>
              <a:gd name="connsiteX323" fmla="*/ 4086300 w 7467600"/>
              <a:gd name="connsiteY323" fmla="*/ 4884599 h 6858000"/>
              <a:gd name="connsiteX324" fmla="*/ 4085485 w 7467600"/>
              <a:gd name="connsiteY324" fmla="*/ 4899070 h 6858000"/>
              <a:gd name="connsiteX325" fmla="*/ 3871915 w 7467600"/>
              <a:gd name="connsiteY325" fmla="*/ 5253645 h 6858000"/>
              <a:gd name="connsiteX326" fmla="*/ 3799374 w 7467600"/>
              <a:gd name="connsiteY326" fmla="*/ 5466127 h 6858000"/>
              <a:gd name="connsiteX327" fmla="*/ 3498850 w 7467600"/>
              <a:gd name="connsiteY327" fmla="*/ 6661888 h 6858000"/>
              <a:gd name="connsiteX328" fmla="*/ 3399216 w 7467600"/>
              <a:gd name="connsiteY328" fmla="*/ 6858000 h 6858000"/>
              <a:gd name="connsiteX329" fmla="*/ 3303688 w 7467600"/>
              <a:gd name="connsiteY329" fmla="*/ 6858000 h 6858000"/>
              <a:gd name="connsiteX330" fmla="*/ 3391774 w 7467600"/>
              <a:gd name="connsiteY330" fmla="*/ 6697181 h 6858000"/>
              <a:gd name="connsiteX331" fmla="*/ 3735540 w 7467600"/>
              <a:gd name="connsiteY331" fmla="*/ 5546923 h 6858000"/>
              <a:gd name="connsiteX332" fmla="*/ 3729438 w 7467600"/>
              <a:gd name="connsiteY332" fmla="*/ 5569058 h 6858000"/>
              <a:gd name="connsiteX333" fmla="*/ 3707782 w 7467600"/>
              <a:gd name="connsiteY333" fmla="*/ 5644908 h 6858000"/>
              <a:gd name="connsiteX334" fmla="*/ 3583827 w 7467600"/>
              <a:gd name="connsiteY334" fmla="*/ 6039215 h 6858000"/>
              <a:gd name="connsiteX335" fmla="*/ 3547861 w 7467600"/>
              <a:gd name="connsiteY335" fmla="*/ 6129609 h 6858000"/>
              <a:gd name="connsiteX336" fmla="*/ 3490905 w 7467600"/>
              <a:gd name="connsiteY336" fmla="*/ 6277660 h 6858000"/>
              <a:gd name="connsiteX337" fmla="*/ 3455859 w 7467600"/>
              <a:gd name="connsiteY337" fmla="*/ 6391301 h 6858000"/>
              <a:gd name="connsiteX338" fmla="*/ 3429112 w 7467600"/>
              <a:gd name="connsiteY338" fmla="*/ 6479469 h 6858000"/>
              <a:gd name="connsiteX339" fmla="*/ 3304862 w 7467600"/>
              <a:gd name="connsiteY339" fmla="*/ 6796476 h 6858000"/>
              <a:gd name="connsiteX340" fmla="*/ 3276071 w 7467600"/>
              <a:gd name="connsiteY340" fmla="*/ 6858000 h 6858000"/>
              <a:gd name="connsiteX341" fmla="*/ 3240805 w 7467600"/>
              <a:gd name="connsiteY341" fmla="*/ 6858000 h 6858000"/>
              <a:gd name="connsiteX342" fmla="*/ 3275917 w 7467600"/>
              <a:gd name="connsiteY342" fmla="*/ 6783192 h 6858000"/>
              <a:gd name="connsiteX343" fmla="*/ 3399358 w 7467600"/>
              <a:gd name="connsiteY343" fmla="*/ 6469011 h 6858000"/>
              <a:gd name="connsiteX344" fmla="*/ 3425650 w 7467600"/>
              <a:gd name="connsiteY344" fmla="*/ 6381333 h 6858000"/>
              <a:gd name="connsiteX345" fmla="*/ 3460661 w 7467600"/>
              <a:gd name="connsiteY345" fmla="*/ 6266763 h 6858000"/>
              <a:gd name="connsiteX346" fmla="*/ 3518021 w 7467600"/>
              <a:gd name="connsiteY346" fmla="*/ 6117298 h 6858000"/>
              <a:gd name="connsiteX347" fmla="*/ 3554035 w 7467600"/>
              <a:gd name="connsiteY347" fmla="*/ 6027832 h 6858000"/>
              <a:gd name="connsiteX348" fmla="*/ 3677174 w 7467600"/>
              <a:gd name="connsiteY348" fmla="*/ 5636351 h 6858000"/>
              <a:gd name="connsiteX349" fmla="*/ 3698819 w 7467600"/>
              <a:gd name="connsiteY349" fmla="*/ 5560503 h 6858000"/>
              <a:gd name="connsiteX350" fmla="*/ 3702094 w 7467600"/>
              <a:gd name="connsiteY350" fmla="*/ 5549194 h 6858000"/>
              <a:gd name="connsiteX351" fmla="*/ 3398355 w 7467600"/>
              <a:gd name="connsiteY351" fmla="*/ 6094603 h 6858000"/>
              <a:gd name="connsiteX352" fmla="*/ 3193941 w 7467600"/>
              <a:gd name="connsiteY352" fmla="*/ 6798775 h 6858000"/>
              <a:gd name="connsiteX353" fmla="*/ 3184140 w 7467600"/>
              <a:gd name="connsiteY353" fmla="*/ 6858000 h 6858000"/>
              <a:gd name="connsiteX354" fmla="*/ 3099978 w 7467600"/>
              <a:gd name="connsiteY354" fmla="*/ 6858000 h 6858000"/>
              <a:gd name="connsiteX355" fmla="*/ 3101556 w 7467600"/>
              <a:gd name="connsiteY355" fmla="*/ 6843337 h 6858000"/>
              <a:gd name="connsiteX356" fmla="*/ 3370162 w 7467600"/>
              <a:gd name="connsiteY356" fmla="*/ 5785550 h 6858000"/>
              <a:gd name="connsiteX357" fmla="*/ 3746477 w 7467600"/>
              <a:gd name="connsiteY357" fmla="*/ 5377889 h 6858000"/>
              <a:gd name="connsiteX358" fmla="*/ 3863399 w 7467600"/>
              <a:gd name="connsiteY358" fmla="*/ 5087257 h 6858000"/>
              <a:gd name="connsiteX359" fmla="*/ 3968712 w 7467600"/>
              <a:gd name="connsiteY359" fmla="*/ 4913989 h 6858000"/>
              <a:gd name="connsiteX360" fmla="*/ 2792390 w 7467600"/>
              <a:gd name="connsiteY360" fmla="*/ 5382974 h 6858000"/>
              <a:gd name="connsiteX361" fmla="*/ 2714982 w 7467600"/>
              <a:gd name="connsiteY361" fmla="*/ 5427051 h 6858000"/>
              <a:gd name="connsiteX362" fmla="*/ 2813361 w 7467600"/>
              <a:gd name="connsiteY362" fmla="*/ 6023912 h 6858000"/>
              <a:gd name="connsiteX363" fmla="*/ 2688430 w 7467600"/>
              <a:gd name="connsiteY363" fmla="*/ 6801564 h 6858000"/>
              <a:gd name="connsiteX364" fmla="*/ 2629626 w 7467600"/>
              <a:gd name="connsiteY364" fmla="*/ 6763394 h 6858000"/>
              <a:gd name="connsiteX365" fmla="*/ 2565328 w 7467600"/>
              <a:gd name="connsiteY365" fmla="*/ 5516399 h 6858000"/>
              <a:gd name="connsiteX366" fmla="*/ 1922999 w 7467600"/>
              <a:gd name="connsiteY366" fmla="*/ 5980343 h 6858000"/>
              <a:gd name="connsiteX367" fmla="*/ 1950261 w 7467600"/>
              <a:gd name="connsiteY367" fmla="*/ 6405858 h 6858000"/>
              <a:gd name="connsiteX368" fmla="*/ 2365554 w 7467600"/>
              <a:gd name="connsiteY368" fmla="*/ 6759107 h 6858000"/>
              <a:gd name="connsiteX369" fmla="*/ 2424142 w 7467600"/>
              <a:gd name="connsiteY369" fmla="*/ 6858000 h 6858000"/>
              <a:gd name="connsiteX370" fmla="*/ 2395994 w 7467600"/>
              <a:gd name="connsiteY370" fmla="*/ 6858000 h 6858000"/>
              <a:gd name="connsiteX371" fmla="*/ 2392863 w 7467600"/>
              <a:gd name="connsiteY371" fmla="*/ 6852964 h 6858000"/>
              <a:gd name="connsiteX372" fmla="*/ 2017589 w 7467600"/>
              <a:gd name="connsiteY372" fmla="*/ 6493982 h 6858000"/>
              <a:gd name="connsiteX373" fmla="*/ 2147336 w 7467600"/>
              <a:gd name="connsiteY373" fmla="*/ 6594052 h 6858000"/>
              <a:gd name="connsiteX374" fmla="*/ 2207047 w 7467600"/>
              <a:gd name="connsiteY374" fmla="*/ 6654540 h 6858000"/>
              <a:gd name="connsiteX375" fmla="*/ 2299106 w 7467600"/>
              <a:gd name="connsiteY375" fmla="*/ 6778931 h 6858000"/>
              <a:gd name="connsiteX376" fmla="*/ 2314430 w 7467600"/>
              <a:gd name="connsiteY376" fmla="*/ 6801144 h 6858000"/>
              <a:gd name="connsiteX377" fmla="*/ 2352406 w 7467600"/>
              <a:gd name="connsiteY377" fmla="*/ 6858000 h 6858000"/>
              <a:gd name="connsiteX378" fmla="*/ 2314492 w 7467600"/>
              <a:gd name="connsiteY378" fmla="*/ 6858000 h 6858000"/>
              <a:gd name="connsiteX379" fmla="*/ 2288095 w 7467600"/>
              <a:gd name="connsiteY379" fmla="*/ 6818030 h 6858000"/>
              <a:gd name="connsiteX380" fmla="*/ 2272768 w 7467600"/>
              <a:gd name="connsiteY380" fmla="*/ 6795822 h 6858000"/>
              <a:gd name="connsiteX381" fmla="*/ 2182715 w 7467600"/>
              <a:gd name="connsiteY381" fmla="*/ 6675071 h 6858000"/>
              <a:gd name="connsiteX382" fmla="*/ 2032061 w 7467600"/>
              <a:gd name="connsiteY382" fmla="*/ 6541380 h 6858000"/>
              <a:gd name="connsiteX383" fmla="*/ 2257220 w 7467600"/>
              <a:gd name="connsiteY383" fmla="*/ 6826257 h 6858000"/>
              <a:gd name="connsiteX384" fmla="*/ 2281324 w 7467600"/>
              <a:gd name="connsiteY384" fmla="*/ 6858000 h 6858000"/>
              <a:gd name="connsiteX385" fmla="*/ 2242860 w 7467600"/>
              <a:gd name="connsiteY385" fmla="*/ 6858000 h 6858000"/>
              <a:gd name="connsiteX386" fmla="*/ 2232818 w 7467600"/>
              <a:gd name="connsiteY386" fmla="*/ 6844926 h 6858000"/>
              <a:gd name="connsiteX387" fmla="*/ 1990172 w 7467600"/>
              <a:gd name="connsiteY387" fmla="*/ 6542121 h 6858000"/>
              <a:gd name="connsiteX388" fmla="*/ 2124090 w 7467600"/>
              <a:gd name="connsiteY388" fmla="*/ 6761017 h 6858000"/>
              <a:gd name="connsiteX389" fmla="*/ 2200380 w 7467600"/>
              <a:gd name="connsiteY389" fmla="*/ 6858000 h 6858000"/>
              <a:gd name="connsiteX390" fmla="*/ 2147507 w 7467600"/>
              <a:gd name="connsiteY390" fmla="*/ 6858000 h 6858000"/>
              <a:gd name="connsiteX391" fmla="*/ 2070668 w 7467600"/>
              <a:gd name="connsiteY391" fmla="*/ 6761520 h 6858000"/>
              <a:gd name="connsiteX392" fmla="*/ 1975142 w 7467600"/>
              <a:gd name="connsiteY392" fmla="*/ 6585570 h 6858000"/>
              <a:gd name="connsiteX393" fmla="*/ 2050035 w 7467600"/>
              <a:gd name="connsiteY393" fmla="*/ 6813345 h 6858000"/>
              <a:gd name="connsiteX394" fmla="*/ 2063025 w 7467600"/>
              <a:gd name="connsiteY394" fmla="*/ 6858000 h 6858000"/>
              <a:gd name="connsiteX395" fmla="*/ 2021675 w 7467600"/>
              <a:gd name="connsiteY395" fmla="*/ 6858000 h 6858000"/>
              <a:gd name="connsiteX396" fmla="*/ 2019308 w 7467600"/>
              <a:gd name="connsiteY396" fmla="*/ 6847118 h 6858000"/>
              <a:gd name="connsiteX397" fmla="*/ 1938835 w 7467600"/>
              <a:gd name="connsiteY397" fmla="*/ 6551160 h 6858000"/>
              <a:gd name="connsiteX398" fmla="*/ 1953230 w 7467600"/>
              <a:gd name="connsiteY398" fmla="*/ 6759699 h 6858000"/>
              <a:gd name="connsiteX399" fmla="*/ 1956763 w 7467600"/>
              <a:gd name="connsiteY399" fmla="*/ 6778191 h 6858000"/>
              <a:gd name="connsiteX400" fmla="*/ 1967925 w 7467600"/>
              <a:gd name="connsiteY400" fmla="*/ 6858000 h 6858000"/>
              <a:gd name="connsiteX401" fmla="*/ 1936622 w 7467600"/>
              <a:gd name="connsiteY401" fmla="*/ 6858000 h 6858000"/>
              <a:gd name="connsiteX402" fmla="*/ 1926261 w 7467600"/>
              <a:gd name="connsiteY402" fmla="*/ 6784064 h 6858000"/>
              <a:gd name="connsiteX403" fmla="*/ 1922724 w 7467600"/>
              <a:gd name="connsiteY403" fmla="*/ 6765577 h 6858000"/>
              <a:gd name="connsiteX404" fmla="*/ 1904650 w 7467600"/>
              <a:gd name="connsiteY404" fmla="*/ 6639616 h 6858000"/>
              <a:gd name="connsiteX405" fmla="*/ 1885273 w 7467600"/>
              <a:gd name="connsiteY405" fmla="*/ 6858000 h 6858000"/>
              <a:gd name="connsiteX406" fmla="*/ 1854363 w 7467600"/>
              <a:gd name="connsiteY406" fmla="*/ 6858000 h 6858000"/>
              <a:gd name="connsiteX407" fmla="*/ 1880391 w 7467600"/>
              <a:gd name="connsiteY407" fmla="*/ 6603796 h 6858000"/>
              <a:gd name="connsiteX408" fmla="*/ 1818273 w 7467600"/>
              <a:gd name="connsiteY408" fmla="*/ 6715729 h 6858000"/>
              <a:gd name="connsiteX409" fmla="*/ 1794691 w 7467600"/>
              <a:gd name="connsiteY409" fmla="*/ 6843239 h 6858000"/>
              <a:gd name="connsiteX410" fmla="*/ 1794914 w 7467600"/>
              <a:gd name="connsiteY410" fmla="*/ 6858000 h 6858000"/>
              <a:gd name="connsiteX411" fmla="*/ 1746128 w 7467600"/>
              <a:gd name="connsiteY411" fmla="*/ 6858000 h 6858000"/>
              <a:gd name="connsiteX412" fmla="*/ 1753934 w 7467600"/>
              <a:gd name="connsiteY412" fmla="*/ 6724796 h 6858000"/>
              <a:gd name="connsiteX413" fmla="*/ 1792053 w 7467600"/>
              <a:gd name="connsiteY413" fmla="*/ 6572396 h 6858000"/>
              <a:gd name="connsiteX414" fmla="*/ 1862248 w 7467600"/>
              <a:gd name="connsiteY414" fmla="*/ 6266397 h 6858000"/>
              <a:gd name="connsiteX415" fmla="*/ 1862250 w 7467600"/>
              <a:gd name="connsiteY415" fmla="*/ 6033531 h 6858000"/>
              <a:gd name="connsiteX416" fmla="*/ 1211999 w 7467600"/>
              <a:gd name="connsiteY416" fmla="*/ 6683610 h 6858000"/>
              <a:gd name="connsiteX417" fmla="*/ 1213266 w 7467600"/>
              <a:gd name="connsiteY417" fmla="*/ 6691947 h 6858000"/>
              <a:gd name="connsiteX418" fmla="*/ 1203370 w 7467600"/>
              <a:gd name="connsiteY418" fmla="*/ 6850676 h 6858000"/>
              <a:gd name="connsiteX419" fmla="*/ 1203671 w 7467600"/>
              <a:gd name="connsiteY419" fmla="*/ 6858000 h 6858000"/>
              <a:gd name="connsiteX420" fmla="*/ 1143180 w 7467600"/>
              <a:gd name="connsiteY420" fmla="*/ 6858000 h 6858000"/>
              <a:gd name="connsiteX421" fmla="*/ 1142176 w 7467600"/>
              <a:gd name="connsiteY421" fmla="*/ 6766045 h 6858000"/>
              <a:gd name="connsiteX422" fmla="*/ 1067484 w 7467600"/>
              <a:gd name="connsiteY422" fmla="*/ 6858000 h 6858000"/>
              <a:gd name="connsiteX423" fmla="*/ 953928 w 7467600"/>
              <a:gd name="connsiteY423" fmla="*/ 6858000 h 6858000"/>
              <a:gd name="connsiteX424" fmla="*/ 959715 w 7467600"/>
              <a:gd name="connsiteY424" fmla="*/ 6850185 h 6858000"/>
              <a:gd name="connsiteX425" fmla="*/ 1483788 w 7467600"/>
              <a:gd name="connsiteY425" fmla="*/ 6259174 h 6858000"/>
              <a:gd name="connsiteX426" fmla="*/ 1100671 w 7467600"/>
              <a:gd name="connsiteY426" fmla="*/ 6252137 h 6858000"/>
              <a:gd name="connsiteX427" fmla="*/ 1090144 w 7467600"/>
              <a:gd name="connsiteY427" fmla="*/ 6256748 h 6858000"/>
              <a:gd name="connsiteX428" fmla="*/ 1095872 w 7467600"/>
              <a:gd name="connsiteY428" fmla="*/ 6271892 h 6858000"/>
              <a:gd name="connsiteX429" fmla="*/ 262785 w 7467600"/>
              <a:gd name="connsiteY429" fmla="*/ 6845450 h 6858000"/>
              <a:gd name="connsiteX430" fmla="*/ 209968 w 7467600"/>
              <a:gd name="connsiteY430" fmla="*/ 6770713 h 6858000"/>
              <a:gd name="connsiteX431" fmla="*/ 873460 w 7467600"/>
              <a:gd name="connsiteY431" fmla="*/ 6253768 h 6858000"/>
              <a:gd name="connsiteX432" fmla="*/ 192686 w 7467600"/>
              <a:gd name="connsiteY432" fmla="*/ 5849257 h 6858000"/>
              <a:gd name="connsiteX433" fmla="*/ 4696 w 7467600"/>
              <a:gd name="connsiteY433" fmla="*/ 5697668 h 6858000"/>
              <a:gd name="connsiteX434" fmla="*/ 0 w 7467600"/>
              <a:gd name="connsiteY434" fmla="*/ 5689984 h 6858000"/>
              <a:gd name="connsiteX435" fmla="*/ 0 w 7467600"/>
              <a:gd name="connsiteY435" fmla="*/ 5513472 h 6858000"/>
              <a:gd name="connsiteX436" fmla="*/ 174101 w 7467600"/>
              <a:gd name="connsiteY436" fmla="*/ 5620277 h 6858000"/>
              <a:gd name="connsiteX437" fmla="*/ 891800 w 7467600"/>
              <a:gd name="connsiteY437" fmla="*/ 6036935 h 6858000"/>
              <a:gd name="connsiteX438" fmla="*/ 1072219 w 7467600"/>
              <a:gd name="connsiteY438" fmla="*/ 6169443 h 6858000"/>
              <a:gd name="connsiteX439" fmla="*/ 1074117 w 7467600"/>
              <a:gd name="connsiteY439" fmla="*/ 6170301 h 6858000"/>
              <a:gd name="connsiteX440" fmla="*/ 1083114 w 7467600"/>
              <a:gd name="connsiteY440" fmla="*/ 6174131 h 6858000"/>
              <a:gd name="connsiteX441" fmla="*/ 1543010 w 7467600"/>
              <a:gd name="connsiteY441" fmla="*/ 6191140 h 6858000"/>
              <a:gd name="connsiteX442" fmla="*/ 1551080 w 7467600"/>
              <a:gd name="connsiteY442" fmla="*/ 6195006 h 6858000"/>
              <a:gd name="connsiteX443" fmla="*/ 2345443 w 7467600"/>
              <a:gd name="connsiteY443" fmla="*/ 5549882 h 6858000"/>
              <a:gd name="connsiteX444" fmla="*/ 1721499 w 7467600"/>
              <a:gd name="connsiteY444" fmla="*/ 5599969 h 6858000"/>
              <a:gd name="connsiteX445" fmla="*/ 767716 w 7467600"/>
              <a:gd name="connsiteY445" fmla="*/ 5472768 h 6858000"/>
              <a:gd name="connsiteX446" fmla="*/ 722147 w 7467600"/>
              <a:gd name="connsiteY446" fmla="*/ 5393091 h 6858000"/>
              <a:gd name="connsiteX447" fmla="*/ 1485552 w 7467600"/>
              <a:gd name="connsiteY447" fmla="*/ 5313202 h 6858000"/>
              <a:gd name="connsiteX448" fmla="*/ 2143004 w 7467600"/>
              <a:gd name="connsiteY448" fmla="*/ 5402420 h 6858000"/>
              <a:gd name="connsiteX449" fmla="*/ 1933391 w 7467600"/>
              <a:gd name="connsiteY449" fmla="*/ 5156971 h 6858000"/>
              <a:gd name="connsiteX450" fmla="*/ 1827118 w 7467600"/>
              <a:gd name="connsiteY450" fmla="*/ 4968410 h 6858000"/>
              <a:gd name="connsiteX451" fmla="*/ 1837349 w 7467600"/>
              <a:gd name="connsiteY451" fmla="*/ 4956357 h 6858000"/>
              <a:gd name="connsiteX452" fmla="*/ 2162835 w 7467600"/>
              <a:gd name="connsiteY452" fmla="*/ 5187853 h 6858000"/>
              <a:gd name="connsiteX453" fmla="*/ 2257167 w 7467600"/>
              <a:gd name="connsiteY453" fmla="*/ 5462123 h 6858000"/>
              <a:gd name="connsiteX454" fmla="*/ 2261598 w 7467600"/>
              <a:gd name="connsiteY454" fmla="*/ 5467998 h 6858000"/>
              <a:gd name="connsiteX455" fmla="*/ 2437177 w 7467600"/>
              <a:gd name="connsiteY455" fmla="*/ 5479608 h 6858000"/>
              <a:gd name="connsiteX456" fmla="*/ 2445247 w 7467600"/>
              <a:gd name="connsiteY456" fmla="*/ 5483476 h 6858000"/>
              <a:gd name="connsiteX457" fmla="*/ 2743626 w 7467600"/>
              <a:gd name="connsiteY457" fmla="*/ 5304819 h 6858000"/>
              <a:gd name="connsiteX458" fmla="*/ 3048102 w 7467600"/>
              <a:gd name="connsiteY458" fmla="*/ 5150595 h 6858000"/>
              <a:gd name="connsiteX459" fmla="*/ 1799414 w 7467600"/>
              <a:gd name="connsiteY459" fmla="*/ 4694732 h 6858000"/>
              <a:gd name="connsiteX460" fmla="*/ 1771735 w 7467600"/>
              <a:gd name="connsiteY460" fmla="*/ 4619929 h 6858000"/>
              <a:gd name="connsiteX461" fmla="*/ 3104273 w 7467600"/>
              <a:gd name="connsiteY461" fmla="*/ 5076159 h 6858000"/>
              <a:gd name="connsiteX462" fmla="*/ 3113245 w 7467600"/>
              <a:gd name="connsiteY462" fmla="*/ 5090705 h 6858000"/>
              <a:gd name="connsiteX463" fmla="*/ 3126294 w 7467600"/>
              <a:gd name="connsiteY463" fmla="*/ 5114400 h 6858000"/>
              <a:gd name="connsiteX464" fmla="*/ 3937433 w 7467600"/>
              <a:gd name="connsiteY464" fmla="*/ 4830473 h 6858000"/>
              <a:gd name="connsiteX465" fmla="*/ 3590475 w 7467600"/>
              <a:gd name="connsiteY465" fmla="*/ 4597974 h 6858000"/>
              <a:gd name="connsiteX466" fmla="*/ 3100264 w 7467600"/>
              <a:gd name="connsiteY466" fmla="*/ 4579845 h 6858000"/>
              <a:gd name="connsiteX467" fmla="*/ 2183576 w 7467600"/>
              <a:gd name="connsiteY467" fmla="*/ 4227150 h 6858000"/>
              <a:gd name="connsiteX468" fmla="*/ 2151029 w 7467600"/>
              <a:gd name="connsiteY468" fmla="*/ 4146947 h 6858000"/>
              <a:gd name="connsiteX469" fmla="*/ 3563434 w 7467600"/>
              <a:gd name="connsiteY469" fmla="*/ 4469115 h 6858000"/>
              <a:gd name="connsiteX470" fmla="*/ 3177952 w 7467600"/>
              <a:gd name="connsiteY470" fmla="*/ 3657386 h 6858000"/>
              <a:gd name="connsiteX471" fmla="*/ 3189263 w 7467600"/>
              <a:gd name="connsiteY471" fmla="*/ 3625726 h 6858000"/>
              <a:gd name="connsiteX472" fmla="*/ 3560912 w 7467600"/>
              <a:gd name="connsiteY472" fmla="*/ 4079863 h 6858000"/>
              <a:gd name="connsiteX473" fmla="*/ 3626636 w 7467600"/>
              <a:gd name="connsiteY473" fmla="*/ 4512230 h 6858000"/>
              <a:gd name="connsiteX474" fmla="*/ 3653088 w 7467600"/>
              <a:gd name="connsiteY474" fmla="*/ 4521417 h 6858000"/>
              <a:gd name="connsiteX475" fmla="*/ 3988128 w 7467600"/>
              <a:gd name="connsiteY475" fmla="*/ 4817267 h 6858000"/>
              <a:gd name="connsiteX476" fmla="*/ 4830582 w 7467600"/>
              <a:gd name="connsiteY476" fmla="*/ 4676000 h 6858000"/>
              <a:gd name="connsiteX477" fmla="*/ 4830100 w 7467600"/>
              <a:gd name="connsiteY477" fmla="*/ 4675554 h 6858000"/>
              <a:gd name="connsiteX478" fmla="*/ 4036318 w 7467600"/>
              <a:gd name="connsiteY478" fmla="*/ 4147013 h 6858000"/>
              <a:gd name="connsiteX479" fmla="*/ 3432098 w 7467600"/>
              <a:gd name="connsiteY479" fmla="*/ 3537312 h 6858000"/>
              <a:gd name="connsiteX480" fmla="*/ 3446761 w 7467600"/>
              <a:gd name="connsiteY480" fmla="*/ 3461278 h 6858000"/>
              <a:gd name="connsiteX481" fmla="*/ 4419733 w 7467600"/>
              <a:gd name="connsiteY481" fmla="*/ 3963555 h 6858000"/>
              <a:gd name="connsiteX482" fmla="*/ 4781371 w 7467600"/>
              <a:gd name="connsiteY482" fmla="*/ 4458604 h 6858000"/>
              <a:gd name="connsiteX483" fmla="*/ 4780440 w 7467600"/>
              <a:gd name="connsiteY483" fmla="*/ 4470290 h 6858000"/>
              <a:gd name="connsiteX484" fmla="*/ 4898954 w 7467600"/>
              <a:gd name="connsiteY484" fmla="*/ 4662092 h 6858000"/>
              <a:gd name="connsiteX485" fmla="*/ 4900699 w 7467600"/>
              <a:gd name="connsiteY485" fmla="*/ 4670867 h 6858000"/>
              <a:gd name="connsiteX486" fmla="*/ 5714511 w 7467600"/>
              <a:gd name="connsiteY486" fmla="*/ 4663483 h 6858000"/>
              <a:gd name="connsiteX487" fmla="*/ 5464793 w 7467600"/>
              <a:gd name="connsiteY487" fmla="*/ 4393556 h 6858000"/>
              <a:gd name="connsiteX488" fmla="*/ 5461897 w 7467600"/>
              <a:gd name="connsiteY488" fmla="*/ 4390879 h 6858000"/>
              <a:gd name="connsiteX489" fmla="*/ 4294126 w 7467600"/>
              <a:gd name="connsiteY489" fmla="*/ 3303048 h 6858000"/>
              <a:gd name="connsiteX490" fmla="*/ 4305321 w 7467600"/>
              <a:gd name="connsiteY490" fmla="*/ 3256953 h 6858000"/>
              <a:gd name="connsiteX491" fmla="*/ 4949299 w 7467600"/>
              <a:gd name="connsiteY491" fmla="*/ 3766336 h 6858000"/>
              <a:gd name="connsiteX492" fmla="*/ 5291452 w 7467600"/>
              <a:gd name="connsiteY492" fmla="*/ 4076801 h 6858000"/>
              <a:gd name="connsiteX493" fmla="*/ 5434998 w 7467600"/>
              <a:gd name="connsiteY493" fmla="*/ 4254100 h 6858000"/>
              <a:gd name="connsiteX494" fmla="*/ 5351015 w 7467600"/>
              <a:gd name="connsiteY494" fmla="*/ 3760989 h 6858000"/>
              <a:gd name="connsiteX495" fmla="*/ 5413780 w 7467600"/>
              <a:gd name="connsiteY495" fmla="*/ 2966265 h 6858000"/>
              <a:gd name="connsiteX496" fmla="*/ 5425627 w 7467600"/>
              <a:gd name="connsiteY496" fmla="*/ 2954192 h 6858000"/>
              <a:gd name="connsiteX497" fmla="*/ 6604735 w 7467600"/>
              <a:gd name="connsiteY497" fmla="*/ 2041381 h 6858000"/>
              <a:gd name="connsiteX498" fmla="*/ 7204487 w 7467600"/>
              <a:gd name="connsiteY498" fmla="*/ 2742112 h 6858000"/>
              <a:gd name="connsiteX499" fmla="*/ 7131592 w 7467600"/>
              <a:gd name="connsiteY499" fmla="*/ 2672096 h 6858000"/>
              <a:gd name="connsiteX500" fmla="*/ 6996344 w 7467600"/>
              <a:gd name="connsiteY500" fmla="*/ 2518310 h 6858000"/>
              <a:gd name="connsiteX501" fmla="*/ 6735495 w 7467600"/>
              <a:gd name="connsiteY501" fmla="*/ 2196890 h 6858000"/>
              <a:gd name="connsiteX502" fmla="*/ 6721901 w 7467600"/>
              <a:gd name="connsiteY502" fmla="*/ 2179274 h 6858000"/>
              <a:gd name="connsiteX503" fmla="*/ 6604735 w 7467600"/>
              <a:gd name="connsiteY503" fmla="*/ 2041381 h 6858000"/>
              <a:gd name="connsiteX504" fmla="*/ 6591670 w 7467600"/>
              <a:gd name="connsiteY504" fmla="*/ 1988277 h 6858000"/>
              <a:gd name="connsiteX505" fmla="*/ 6747349 w 7467600"/>
              <a:gd name="connsiteY505" fmla="*/ 2160069 h 6858000"/>
              <a:gd name="connsiteX506" fmla="*/ 6760943 w 7467600"/>
              <a:gd name="connsiteY506" fmla="*/ 2177686 h 6858000"/>
              <a:gd name="connsiteX507" fmla="*/ 7021065 w 7467600"/>
              <a:gd name="connsiteY507" fmla="*/ 2498102 h 6858000"/>
              <a:gd name="connsiteX508" fmla="*/ 7155223 w 7467600"/>
              <a:gd name="connsiteY508" fmla="*/ 2650386 h 6858000"/>
              <a:gd name="connsiteX509" fmla="*/ 7203167 w 7467600"/>
              <a:gd name="connsiteY509" fmla="*/ 2697288 h 6858000"/>
              <a:gd name="connsiteX510" fmla="*/ 6937703 w 7467600"/>
              <a:gd name="connsiteY510" fmla="*/ 2321981 h 6858000"/>
              <a:gd name="connsiteX511" fmla="*/ 6591670 w 7467600"/>
              <a:gd name="connsiteY511" fmla="*/ 1988277 h 6858000"/>
              <a:gd name="connsiteX512" fmla="*/ 5798671 w 7467600"/>
              <a:gd name="connsiteY512" fmla="*/ 1981601 h 6858000"/>
              <a:gd name="connsiteX513" fmla="*/ 5754709 w 7467600"/>
              <a:gd name="connsiteY513" fmla="*/ 2071454 h 6858000"/>
              <a:gd name="connsiteX514" fmla="*/ 5763044 w 7467600"/>
              <a:gd name="connsiteY514" fmla="*/ 2842206 h 6858000"/>
              <a:gd name="connsiteX515" fmla="*/ 5764974 w 7467600"/>
              <a:gd name="connsiteY515" fmla="*/ 2799609 h 6858000"/>
              <a:gd name="connsiteX516" fmla="*/ 5767665 w 7467600"/>
              <a:gd name="connsiteY516" fmla="*/ 2666409 h 6858000"/>
              <a:gd name="connsiteX517" fmla="*/ 5763055 w 7467600"/>
              <a:gd name="connsiteY517" fmla="*/ 2579705 h 6858000"/>
              <a:gd name="connsiteX518" fmla="*/ 5758079 w 7467600"/>
              <a:gd name="connsiteY518" fmla="*/ 2492508 h 6858000"/>
              <a:gd name="connsiteX519" fmla="*/ 5779325 w 7467600"/>
              <a:gd name="connsiteY519" fmla="*/ 2197069 h 6858000"/>
              <a:gd name="connsiteX520" fmla="*/ 5798671 w 7467600"/>
              <a:gd name="connsiteY520" fmla="*/ 1981601 h 6858000"/>
              <a:gd name="connsiteX521" fmla="*/ 5829202 w 7467600"/>
              <a:gd name="connsiteY521" fmla="*/ 1971679 h 6858000"/>
              <a:gd name="connsiteX522" fmla="*/ 5809558 w 7467600"/>
              <a:gd name="connsiteY522" fmla="*/ 2198043 h 6858000"/>
              <a:gd name="connsiteX523" fmla="*/ 5788653 w 7467600"/>
              <a:gd name="connsiteY523" fmla="*/ 2489430 h 6858000"/>
              <a:gd name="connsiteX524" fmla="*/ 5793439 w 7467600"/>
              <a:gd name="connsiteY524" fmla="*/ 2575235 h 6858000"/>
              <a:gd name="connsiteX525" fmla="*/ 5796837 w 7467600"/>
              <a:gd name="connsiteY525" fmla="*/ 2637633 h 6858000"/>
              <a:gd name="connsiteX526" fmla="*/ 5818614 w 7467600"/>
              <a:gd name="connsiteY526" fmla="*/ 2473055 h 6858000"/>
              <a:gd name="connsiteX527" fmla="*/ 5829202 w 7467600"/>
              <a:gd name="connsiteY527" fmla="*/ 1971679 h 6858000"/>
              <a:gd name="connsiteX528" fmla="*/ 5911389 w 7467600"/>
              <a:gd name="connsiteY528" fmla="*/ 1898371 h 6858000"/>
              <a:gd name="connsiteX529" fmla="*/ 6237627 w 7467600"/>
              <a:gd name="connsiteY529" fmla="*/ 2231921 h 6858000"/>
              <a:gd name="connsiteX530" fmla="*/ 5911389 w 7467600"/>
              <a:gd name="connsiteY530" fmla="*/ 1898371 h 6858000"/>
              <a:gd name="connsiteX531" fmla="*/ 6944437 w 7467600"/>
              <a:gd name="connsiteY531" fmla="*/ 1575402 h 6858000"/>
              <a:gd name="connsiteX532" fmla="*/ 6304730 w 7467600"/>
              <a:gd name="connsiteY532" fmla="*/ 1766654 h 6858000"/>
              <a:gd name="connsiteX533" fmla="*/ 6944437 w 7467600"/>
              <a:gd name="connsiteY533" fmla="*/ 1575402 h 6858000"/>
              <a:gd name="connsiteX534" fmla="*/ 7019523 w 7467600"/>
              <a:gd name="connsiteY534" fmla="*/ 1519450 h 6858000"/>
              <a:gd name="connsiteX535" fmla="*/ 6298091 w 7467600"/>
              <a:gd name="connsiteY535" fmla="*/ 1737122 h 6858000"/>
              <a:gd name="connsiteX536" fmla="*/ 7019523 w 7467600"/>
              <a:gd name="connsiteY536" fmla="*/ 1519450 h 6858000"/>
              <a:gd name="connsiteX537" fmla="*/ 2399523 w 7467600"/>
              <a:gd name="connsiteY537" fmla="*/ 1428234 h 6858000"/>
              <a:gd name="connsiteX538" fmla="*/ 2224982 w 7467600"/>
              <a:gd name="connsiteY538" fmla="*/ 1826201 h 6858000"/>
              <a:gd name="connsiteX539" fmla="*/ 2096099 w 7467600"/>
              <a:gd name="connsiteY539" fmla="*/ 2345900 h 6858000"/>
              <a:gd name="connsiteX540" fmla="*/ 2283317 w 7467600"/>
              <a:gd name="connsiteY540" fmla="*/ 1796925 h 6858000"/>
              <a:gd name="connsiteX541" fmla="*/ 2399523 w 7467600"/>
              <a:gd name="connsiteY541" fmla="*/ 1428234 h 6858000"/>
              <a:gd name="connsiteX542" fmla="*/ 2448558 w 7467600"/>
              <a:gd name="connsiteY542" fmla="*/ 1373435 h 6858000"/>
              <a:gd name="connsiteX543" fmla="*/ 2312521 w 7467600"/>
              <a:gd name="connsiteY543" fmla="*/ 1806140 h 6858000"/>
              <a:gd name="connsiteX544" fmla="*/ 2127533 w 7467600"/>
              <a:gd name="connsiteY544" fmla="*/ 2348380 h 6858000"/>
              <a:gd name="connsiteX545" fmla="*/ 2358080 w 7467600"/>
              <a:gd name="connsiteY545" fmla="*/ 1866134 h 6858000"/>
              <a:gd name="connsiteX546" fmla="*/ 2407436 w 7467600"/>
              <a:gd name="connsiteY546" fmla="*/ 1651070 h 6858000"/>
              <a:gd name="connsiteX547" fmla="*/ 2448558 w 7467600"/>
              <a:gd name="connsiteY547" fmla="*/ 1373435 h 6858000"/>
              <a:gd name="connsiteX548" fmla="*/ 278707 w 7467600"/>
              <a:gd name="connsiteY548" fmla="*/ 1352270 h 6858000"/>
              <a:gd name="connsiteX549" fmla="*/ 321570 w 7467600"/>
              <a:gd name="connsiteY549" fmla="*/ 1861610 h 6858000"/>
              <a:gd name="connsiteX550" fmla="*/ 294281 w 7467600"/>
              <a:gd name="connsiteY550" fmla="*/ 1440658 h 6858000"/>
              <a:gd name="connsiteX551" fmla="*/ 278707 w 7467600"/>
              <a:gd name="connsiteY551" fmla="*/ 1352270 h 6858000"/>
              <a:gd name="connsiteX552" fmla="*/ 1423821 w 7467600"/>
              <a:gd name="connsiteY552" fmla="*/ 1351958 h 6858000"/>
              <a:gd name="connsiteX553" fmla="*/ 1638521 w 7467600"/>
              <a:gd name="connsiteY553" fmla="*/ 1908470 h 6858000"/>
              <a:gd name="connsiteX554" fmla="*/ 1754199 w 7467600"/>
              <a:gd name="connsiteY554" fmla="*/ 2149284 h 6858000"/>
              <a:gd name="connsiteX555" fmla="*/ 1908359 w 7467600"/>
              <a:gd name="connsiteY555" fmla="*/ 2364988 h 6858000"/>
              <a:gd name="connsiteX556" fmla="*/ 1647661 w 7467600"/>
              <a:gd name="connsiteY556" fmla="*/ 1825945 h 6858000"/>
              <a:gd name="connsiteX557" fmla="*/ 1423821 w 7467600"/>
              <a:gd name="connsiteY557" fmla="*/ 1351958 h 6858000"/>
              <a:gd name="connsiteX558" fmla="*/ 1431890 w 7467600"/>
              <a:gd name="connsiteY558" fmla="*/ 1306475 h 6858000"/>
              <a:gd name="connsiteX559" fmla="*/ 1507597 w 7467600"/>
              <a:gd name="connsiteY559" fmla="*/ 1446132 h 6858000"/>
              <a:gd name="connsiteX560" fmla="*/ 1674586 w 7467600"/>
              <a:gd name="connsiteY560" fmla="*/ 1813832 h 6858000"/>
              <a:gd name="connsiteX561" fmla="*/ 1815950 w 7467600"/>
              <a:gd name="connsiteY561" fmla="*/ 2128564 h 6858000"/>
              <a:gd name="connsiteX562" fmla="*/ 1984242 w 7467600"/>
              <a:gd name="connsiteY562" fmla="*/ 2430829 h 6858000"/>
              <a:gd name="connsiteX563" fmla="*/ 2014023 w 7467600"/>
              <a:gd name="connsiteY563" fmla="*/ 2450995 h 6858000"/>
              <a:gd name="connsiteX564" fmla="*/ 1747337 w 7467600"/>
              <a:gd name="connsiteY564" fmla="*/ 1855264 h 6858000"/>
              <a:gd name="connsiteX565" fmla="*/ 1533749 w 7467600"/>
              <a:gd name="connsiteY565" fmla="*/ 1478656 h 6858000"/>
              <a:gd name="connsiteX566" fmla="*/ 1431890 w 7467600"/>
              <a:gd name="connsiteY566" fmla="*/ 1306475 h 6858000"/>
              <a:gd name="connsiteX567" fmla="*/ 5052692 w 7467600"/>
              <a:gd name="connsiteY567" fmla="*/ 1292994 h 6858000"/>
              <a:gd name="connsiteX568" fmla="*/ 5200661 w 7467600"/>
              <a:gd name="connsiteY568" fmla="*/ 1635186 h 6858000"/>
              <a:gd name="connsiteX569" fmla="*/ 5297138 w 7467600"/>
              <a:gd name="connsiteY569" fmla="*/ 1906351 h 6858000"/>
              <a:gd name="connsiteX570" fmla="*/ 5052692 w 7467600"/>
              <a:gd name="connsiteY570" fmla="*/ 1292994 h 6858000"/>
              <a:gd name="connsiteX571" fmla="*/ 5009948 w 7467600"/>
              <a:gd name="connsiteY571" fmla="*/ 1273619 h 6858000"/>
              <a:gd name="connsiteX572" fmla="*/ 5121777 w 7467600"/>
              <a:gd name="connsiteY572" fmla="*/ 1654213 h 6858000"/>
              <a:gd name="connsiteX573" fmla="*/ 5293545 w 7467600"/>
              <a:gd name="connsiteY573" fmla="*/ 2072247 h 6858000"/>
              <a:gd name="connsiteX574" fmla="*/ 5294042 w 7467600"/>
              <a:gd name="connsiteY574" fmla="*/ 2065019 h 6858000"/>
              <a:gd name="connsiteX575" fmla="*/ 5171936 w 7467600"/>
              <a:gd name="connsiteY575" fmla="*/ 1647613 h 6858000"/>
              <a:gd name="connsiteX576" fmla="*/ 5009948 w 7467600"/>
              <a:gd name="connsiteY576" fmla="*/ 1273619 h 6858000"/>
              <a:gd name="connsiteX577" fmla="*/ 655236 w 7467600"/>
              <a:gd name="connsiteY577" fmla="*/ 1268632 h 6858000"/>
              <a:gd name="connsiteX578" fmla="*/ 839521 w 7467600"/>
              <a:gd name="connsiteY578" fmla="*/ 1685315 h 6858000"/>
              <a:gd name="connsiteX579" fmla="*/ 1109416 w 7467600"/>
              <a:gd name="connsiteY579" fmla="*/ 2061663 h 6858000"/>
              <a:gd name="connsiteX580" fmla="*/ 1298300 w 7467600"/>
              <a:gd name="connsiteY580" fmla="*/ 2247742 h 6858000"/>
              <a:gd name="connsiteX581" fmla="*/ 1125871 w 7467600"/>
              <a:gd name="connsiteY581" fmla="*/ 1989513 h 6858000"/>
              <a:gd name="connsiteX582" fmla="*/ 981574 w 7467600"/>
              <a:gd name="connsiteY582" fmla="*/ 1783157 h 6858000"/>
              <a:gd name="connsiteX583" fmla="*/ 922198 w 7467600"/>
              <a:gd name="connsiteY583" fmla="*/ 1677437 h 6858000"/>
              <a:gd name="connsiteX584" fmla="*/ 869293 w 7467600"/>
              <a:gd name="connsiteY584" fmla="*/ 1583214 h 6858000"/>
              <a:gd name="connsiteX585" fmla="*/ 751431 w 7467600"/>
              <a:gd name="connsiteY585" fmla="*/ 1405731 h 6858000"/>
              <a:gd name="connsiteX586" fmla="*/ 655236 w 7467600"/>
              <a:gd name="connsiteY586" fmla="*/ 1268632 h 6858000"/>
              <a:gd name="connsiteX587" fmla="*/ 6516292 w 7467600"/>
              <a:gd name="connsiteY587" fmla="*/ 1263064 h 6858000"/>
              <a:gd name="connsiteX588" fmla="*/ 5736320 w 7467600"/>
              <a:gd name="connsiteY588" fmla="*/ 1501803 h 6858000"/>
              <a:gd name="connsiteX589" fmla="*/ 6516292 w 7467600"/>
              <a:gd name="connsiteY589" fmla="*/ 1263064 h 6858000"/>
              <a:gd name="connsiteX590" fmla="*/ 291466 w 7467600"/>
              <a:gd name="connsiteY590" fmla="*/ 1250369 h 6858000"/>
              <a:gd name="connsiteX591" fmla="*/ 323180 w 7467600"/>
              <a:gd name="connsiteY591" fmla="*/ 1435283 h 6858000"/>
              <a:gd name="connsiteX592" fmla="*/ 349381 w 7467600"/>
              <a:gd name="connsiteY592" fmla="*/ 1875041 h 6858000"/>
              <a:gd name="connsiteX593" fmla="*/ 374363 w 7467600"/>
              <a:gd name="connsiteY593" fmla="*/ 1506494 h 6858000"/>
              <a:gd name="connsiteX594" fmla="*/ 302168 w 7467600"/>
              <a:gd name="connsiteY594" fmla="*/ 1274495 h 6858000"/>
              <a:gd name="connsiteX595" fmla="*/ 291466 w 7467600"/>
              <a:gd name="connsiteY595" fmla="*/ 1250369 h 6858000"/>
              <a:gd name="connsiteX596" fmla="*/ 678222 w 7467600"/>
              <a:gd name="connsiteY596" fmla="*/ 1248670 h 6858000"/>
              <a:gd name="connsiteX597" fmla="*/ 775536 w 7467600"/>
              <a:gd name="connsiteY597" fmla="*/ 1388015 h 6858000"/>
              <a:gd name="connsiteX598" fmla="*/ 894529 w 7467600"/>
              <a:gd name="connsiteY598" fmla="*/ 1567739 h 6858000"/>
              <a:gd name="connsiteX599" fmla="*/ 948000 w 7467600"/>
              <a:gd name="connsiteY599" fmla="*/ 1663088 h 6858000"/>
              <a:gd name="connsiteX600" fmla="*/ 1006812 w 7467600"/>
              <a:gd name="connsiteY600" fmla="*/ 1767683 h 6858000"/>
              <a:gd name="connsiteX601" fmla="*/ 1149133 w 7467600"/>
              <a:gd name="connsiteY601" fmla="*/ 1971513 h 6858000"/>
              <a:gd name="connsiteX602" fmla="*/ 1333952 w 7467600"/>
              <a:gd name="connsiteY602" fmla="*/ 2251620 h 6858000"/>
              <a:gd name="connsiteX603" fmla="*/ 1337329 w 7467600"/>
              <a:gd name="connsiteY603" fmla="*/ 2258350 h 6858000"/>
              <a:gd name="connsiteX604" fmla="*/ 1014726 w 7467600"/>
              <a:gd name="connsiteY604" fmla="*/ 1615556 h 6858000"/>
              <a:gd name="connsiteX605" fmla="*/ 678222 w 7467600"/>
              <a:gd name="connsiteY605" fmla="*/ 1248670 h 6858000"/>
              <a:gd name="connsiteX606" fmla="*/ 6691602 w 7467600"/>
              <a:gd name="connsiteY606" fmla="*/ 1140573 h 6858000"/>
              <a:gd name="connsiteX607" fmla="*/ 6571100 w 7467600"/>
              <a:gd name="connsiteY607" fmla="*/ 1183662 h 6858000"/>
              <a:gd name="connsiteX608" fmla="*/ 6241687 w 7467600"/>
              <a:gd name="connsiteY608" fmla="*/ 1257600 h 6858000"/>
              <a:gd name="connsiteX609" fmla="*/ 5693009 w 7467600"/>
              <a:gd name="connsiteY609" fmla="*/ 1478256 h 6858000"/>
              <a:gd name="connsiteX610" fmla="*/ 6548420 w 7467600"/>
              <a:gd name="connsiteY610" fmla="*/ 1214599 h 6858000"/>
              <a:gd name="connsiteX611" fmla="*/ 6605473 w 7467600"/>
              <a:gd name="connsiteY611" fmla="*/ 1184686 h 6858000"/>
              <a:gd name="connsiteX612" fmla="*/ 6691602 w 7467600"/>
              <a:gd name="connsiteY612" fmla="*/ 1140573 h 6858000"/>
              <a:gd name="connsiteX613" fmla="*/ 4002475 w 7467600"/>
              <a:gd name="connsiteY613" fmla="*/ 1037802 h 6858000"/>
              <a:gd name="connsiteX614" fmla="*/ 4000324 w 7467600"/>
              <a:gd name="connsiteY614" fmla="*/ 1039362 h 6858000"/>
              <a:gd name="connsiteX615" fmla="*/ 4002862 w 7467600"/>
              <a:gd name="connsiteY615" fmla="*/ 1042866 h 6858000"/>
              <a:gd name="connsiteX616" fmla="*/ 4002475 w 7467600"/>
              <a:gd name="connsiteY616" fmla="*/ 1037802 h 6858000"/>
              <a:gd name="connsiteX617" fmla="*/ 506322 w 7467600"/>
              <a:gd name="connsiteY617" fmla="*/ 1020997 h 6858000"/>
              <a:gd name="connsiteX618" fmla="*/ 533068 w 7467600"/>
              <a:gd name="connsiteY618" fmla="*/ 1029409 h 6858000"/>
              <a:gd name="connsiteX619" fmla="*/ 1232525 w 7467600"/>
              <a:gd name="connsiteY619" fmla="*/ 1804675 h 6858000"/>
              <a:gd name="connsiteX620" fmla="*/ 1388858 w 7467600"/>
              <a:gd name="connsiteY620" fmla="*/ 2368011 h 6858000"/>
              <a:gd name="connsiteX621" fmla="*/ 1384098 w 7467600"/>
              <a:gd name="connsiteY621" fmla="*/ 2378125 h 6858000"/>
              <a:gd name="connsiteX622" fmla="*/ 1425393 w 7467600"/>
              <a:gd name="connsiteY622" fmla="*/ 2589124 h 6858000"/>
              <a:gd name="connsiteX623" fmla="*/ 1424001 w 7467600"/>
              <a:gd name="connsiteY623" fmla="*/ 2597541 h 6858000"/>
              <a:gd name="connsiteX624" fmla="*/ 2152729 w 7467600"/>
              <a:gd name="connsiteY624" fmla="*/ 2864487 h 6858000"/>
              <a:gd name="connsiteX625" fmla="*/ 2020609 w 7467600"/>
              <a:gd name="connsiteY625" fmla="*/ 2539671 h 6858000"/>
              <a:gd name="connsiteX626" fmla="*/ 2018920 w 7467600"/>
              <a:gd name="connsiteY626" fmla="*/ 2536309 h 6858000"/>
              <a:gd name="connsiteX627" fmla="*/ 1342441 w 7467600"/>
              <a:gd name="connsiteY627" fmla="*/ 1173017 h 6858000"/>
              <a:gd name="connsiteX628" fmla="*/ 1367925 w 7467600"/>
              <a:gd name="connsiteY628" fmla="*/ 1135648 h 6858000"/>
              <a:gd name="connsiteX629" fmla="*/ 1771401 w 7467600"/>
              <a:gd name="connsiteY629" fmla="*/ 1806673 h 6858000"/>
              <a:gd name="connsiteX630" fmla="*/ 1972385 w 7467600"/>
              <a:gd name="connsiteY630" fmla="*/ 2198735 h 6858000"/>
              <a:gd name="connsiteX631" fmla="*/ 2040892 w 7467600"/>
              <a:gd name="connsiteY631" fmla="*/ 2405205 h 6858000"/>
              <a:gd name="connsiteX632" fmla="*/ 2131689 w 7467600"/>
              <a:gd name="connsiteY632" fmla="*/ 1936926 h 6858000"/>
              <a:gd name="connsiteX633" fmla="*/ 2454820 w 7467600"/>
              <a:gd name="connsiteY633" fmla="*/ 1248808 h 6858000"/>
              <a:gd name="connsiteX634" fmla="*/ 2492512 w 7467600"/>
              <a:gd name="connsiteY634" fmla="*/ 1302920 h 6858000"/>
              <a:gd name="connsiteX635" fmla="*/ 2081216 w 7467600"/>
              <a:gd name="connsiteY635" fmla="*/ 2527513 h 6858000"/>
              <a:gd name="connsiteX636" fmla="*/ 2081211 w 7467600"/>
              <a:gd name="connsiteY636" fmla="*/ 2528916 h 6858000"/>
              <a:gd name="connsiteX637" fmla="*/ 2199067 w 7467600"/>
              <a:gd name="connsiteY637" fmla="*/ 2884061 h 6858000"/>
              <a:gd name="connsiteX638" fmla="*/ 3192586 w 7467600"/>
              <a:gd name="connsiteY638" fmla="*/ 3411496 h 6858000"/>
              <a:gd name="connsiteX639" fmla="*/ 3182620 w 7467600"/>
              <a:gd name="connsiteY639" fmla="*/ 3483279 h 6858000"/>
              <a:gd name="connsiteX640" fmla="*/ 2435119 w 7467600"/>
              <a:gd name="connsiteY640" fmla="*/ 3080173 h 6858000"/>
              <a:gd name="connsiteX641" fmla="*/ 2410152 w 7467600"/>
              <a:gd name="connsiteY641" fmla="*/ 3063751 h 6858000"/>
              <a:gd name="connsiteX642" fmla="*/ 2408099 w 7467600"/>
              <a:gd name="connsiteY642" fmla="*/ 3064403 h 6858000"/>
              <a:gd name="connsiteX643" fmla="*/ 2407218 w 7467600"/>
              <a:gd name="connsiteY643" fmla="*/ 3070324 h 6858000"/>
              <a:gd name="connsiteX644" fmla="*/ 2380138 w 7467600"/>
              <a:gd name="connsiteY644" fmla="*/ 3099341 h 6858000"/>
              <a:gd name="connsiteX645" fmla="*/ 1765923 w 7467600"/>
              <a:gd name="connsiteY645" fmla="*/ 3581043 h 6858000"/>
              <a:gd name="connsiteX646" fmla="*/ 1702258 w 7467600"/>
              <a:gd name="connsiteY646" fmla="*/ 3612286 h 6858000"/>
              <a:gd name="connsiteX647" fmla="*/ 1538370 w 7467600"/>
              <a:gd name="connsiteY647" fmla="*/ 3811804 h 6858000"/>
              <a:gd name="connsiteX648" fmla="*/ 542867 w 7467600"/>
              <a:gd name="connsiteY648" fmla="*/ 4944092 h 6858000"/>
              <a:gd name="connsiteX649" fmla="*/ 515800 w 7467600"/>
              <a:gd name="connsiteY649" fmla="*/ 4862180 h 6858000"/>
              <a:gd name="connsiteX650" fmla="*/ 909145 w 7467600"/>
              <a:gd name="connsiteY650" fmla="*/ 4199225 h 6858000"/>
              <a:gd name="connsiteX651" fmla="*/ 1214067 w 7467600"/>
              <a:gd name="connsiteY651" fmla="*/ 3908561 h 6858000"/>
              <a:gd name="connsiteX652" fmla="*/ 640967 w 7467600"/>
              <a:gd name="connsiteY652" fmla="*/ 4105601 h 6858000"/>
              <a:gd name="connsiteX653" fmla="*/ 112563 w 7467600"/>
              <a:gd name="connsiteY653" fmla="*/ 4396952 h 6858000"/>
              <a:gd name="connsiteX654" fmla="*/ 0 w 7467600"/>
              <a:gd name="connsiteY654" fmla="*/ 4466006 h 6858000"/>
              <a:gd name="connsiteX655" fmla="*/ 0 w 7467600"/>
              <a:gd name="connsiteY655" fmla="*/ 4233763 h 6858000"/>
              <a:gd name="connsiteX656" fmla="*/ 36881 w 7467600"/>
              <a:gd name="connsiteY656" fmla="*/ 4200118 h 6858000"/>
              <a:gd name="connsiteX657" fmla="*/ 910534 w 7467600"/>
              <a:gd name="connsiteY657" fmla="*/ 3629753 h 6858000"/>
              <a:gd name="connsiteX658" fmla="*/ 1578717 w 7467600"/>
              <a:gd name="connsiteY658" fmla="*/ 3575982 h 6858000"/>
              <a:gd name="connsiteX659" fmla="*/ 2338780 w 7467600"/>
              <a:gd name="connsiteY659" fmla="*/ 3033725 h 6858000"/>
              <a:gd name="connsiteX660" fmla="*/ 1807991 w 7467600"/>
              <a:gd name="connsiteY660" fmla="*/ 2807184 h 6858000"/>
              <a:gd name="connsiteX661" fmla="*/ 1416358 w 7467600"/>
              <a:gd name="connsiteY661" fmla="*/ 3112571 h 6858000"/>
              <a:gd name="connsiteX662" fmla="*/ 939066 w 7467600"/>
              <a:gd name="connsiteY662" fmla="*/ 3378798 h 6858000"/>
              <a:gd name="connsiteX663" fmla="*/ 115099 w 7467600"/>
              <a:gd name="connsiteY663" fmla="*/ 3607650 h 6858000"/>
              <a:gd name="connsiteX664" fmla="*/ 97284 w 7467600"/>
              <a:gd name="connsiteY664" fmla="*/ 3520393 h 6858000"/>
              <a:gd name="connsiteX665" fmla="*/ 922050 w 7467600"/>
              <a:gd name="connsiteY665" fmla="*/ 3074867 h 6858000"/>
              <a:gd name="connsiteX666" fmla="*/ 1405265 w 7467600"/>
              <a:gd name="connsiteY666" fmla="*/ 3016319 h 6858000"/>
              <a:gd name="connsiteX667" fmla="*/ 1407512 w 7467600"/>
              <a:gd name="connsiteY667" fmla="*/ 3018001 h 6858000"/>
              <a:gd name="connsiteX668" fmla="*/ 1726266 w 7467600"/>
              <a:gd name="connsiteY668" fmla="*/ 2777274 h 6858000"/>
              <a:gd name="connsiteX669" fmla="*/ 625390 w 7467600"/>
              <a:gd name="connsiteY669" fmla="*/ 2514541 h 6858000"/>
              <a:gd name="connsiteX670" fmla="*/ 619799 w 7467600"/>
              <a:gd name="connsiteY670" fmla="*/ 2527180 h 6858000"/>
              <a:gd name="connsiteX671" fmla="*/ 310030 w 7467600"/>
              <a:gd name="connsiteY671" fmla="*/ 2771818 h 6858000"/>
              <a:gd name="connsiteX672" fmla="*/ 173877 w 7467600"/>
              <a:gd name="connsiteY672" fmla="*/ 2937056 h 6858000"/>
              <a:gd name="connsiteX673" fmla="*/ 77889 w 7467600"/>
              <a:gd name="connsiteY673" fmla="*/ 3138440 h 6858000"/>
              <a:gd name="connsiteX674" fmla="*/ 0 w 7467600"/>
              <a:gd name="connsiteY674" fmla="*/ 3271395 h 6858000"/>
              <a:gd name="connsiteX675" fmla="*/ 0 w 7467600"/>
              <a:gd name="connsiteY675" fmla="*/ 3153002 h 6858000"/>
              <a:gd name="connsiteX676" fmla="*/ 2386 w 7467600"/>
              <a:gd name="connsiteY676" fmla="*/ 3149203 h 6858000"/>
              <a:gd name="connsiteX677" fmla="*/ 89753 w 7467600"/>
              <a:gd name="connsiteY677" fmla="*/ 2987702 h 6858000"/>
              <a:gd name="connsiteX678" fmla="*/ 76869 w 7467600"/>
              <a:gd name="connsiteY678" fmla="*/ 3005404 h 6858000"/>
              <a:gd name="connsiteX679" fmla="*/ 32049 w 7467600"/>
              <a:gd name="connsiteY679" fmla="*/ 3065814 h 6858000"/>
              <a:gd name="connsiteX680" fmla="*/ 0 w 7467600"/>
              <a:gd name="connsiteY680" fmla="*/ 3108744 h 6858000"/>
              <a:gd name="connsiteX681" fmla="*/ 0 w 7467600"/>
              <a:gd name="connsiteY681" fmla="*/ 3058059 h 6858000"/>
              <a:gd name="connsiteX682" fmla="*/ 7610 w 7467600"/>
              <a:gd name="connsiteY682" fmla="*/ 3047889 h 6858000"/>
              <a:gd name="connsiteX683" fmla="*/ 52419 w 7467600"/>
              <a:gd name="connsiteY683" fmla="*/ 2987479 h 6858000"/>
              <a:gd name="connsiteX684" fmla="*/ 59142 w 7467600"/>
              <a:gd name="connsiteY684" fmla="*/ 2978488 h 6858000"/>
              <a:gd name="connsiteX685" fmla="*/ 0 w 7467600"/>
              <a:gd name="connsiteY685" fmla="*/ 3015334 h 6858000"/>
              <a:gd name="connsiteX686" fmla="*/ 0 w 7467600"/>
              <a:gd name="connsiteY686" fmla="*/ 2914286 h 6858000"/>
              <a:gd name="connsiteX687" fmla="*/ 36383 w 7467600"/>
              <a:gd name="connsiteY687" fmla="*/ 2901128 h 6858000"/>
              <a:gd name="connsiteX688" fmla="*/ 156329 w 7467600"/>
              <a:gd name="connsiteY688" fmla="*/ 2840533 h 6858000"/>
              <a:gd name="connsiteX689" fmla="*/ 358355 w 7467600"/>
              <a:gd name="connsiteY689" fmla="*/ 2620471 h 6858000"/>
              <a:gd name="connsiteX690" fmla="*/ 510577 w 7467600"/>
              <a:gd name="connsiteY690" fmla="*/ 2501244 h 6858000"/>
              <a:gd name="connsiteX691" fmla="*/ 211967 w 7467600"/>
              <a:gd name="connsiteY691" fmla="*/ 2479171 h 6858000"/>
              <a:gd name="connsiteX692" fmla="*/ 0 w 7467600"/>
              <a:gd name="connsiteY692" fmla="*/ 2476398 h 6858000"/>
              <a:gd name="connsiteX693" fmla="*/ 0 w 7467600"/>
              <a:gd name="connsiteY693" fmla="*/ 2389189 h 6858000"/>
              <a:gd name="connsiteX694" fmla="*/ 103062 w 7467600"/>
              <a:gd name="connsiteY694" fmla="*/ 2389518 h 6858000"/>
              <a:gd name="connsiteX695" fmla="*/ 510734 w 7467600"/>
              <a:gd name="connsiteY695" fmla="*/ 2416201 h 6858000"/>
              <a:gd name="connsiteX696" fmla="*/ 279257 w 7467600"/>
              <a:gd name="connsiteY696" fmla="*/ 2092102 h 6858000"/>
              <a:gd name="connsiteX697" fmla="*/ 65265 w 7467600"/>
              <a:gd name="connsiteY697" fmla="*/ 2006049 h 6858000"/>
              <a:gd name="connsiteX698" fmla="*/ 0 w 7467600"/>
              <a:gd name="connsiteY698" fmla="*/ 1982532 h 6858000"/>
              <a:gd name="connsiteX699" fmla="*/ 0 w 7467600"/>
              <a:gd name="connsiteY699" fmla="*/ 1912789 h 6858000"/>
              <a:gd name="connsiteX700" fmla="*/ 97460 w 7467600"/>
              <a:gd name="connsiteY700" fmla="*/ 1953725 h 6858000"/>
              <a:gd name="connsiteX701" fmla="*/ 221272 w 7467600"/>
              <a:gd name="connsiteY701" fmla="*/ 1980766 h 6858000"/>
              <a:gd name="connsiteX702" fmla="*/ 116765 w 7467600"/>
              <a:gd name="connsiteY702" fmla="*/ 1911033 h 6858000"/>
              <a:gd name="connsiteX703" fmla="*/ 16405 w 7467600"/>
              <a:gd name="connsiteY703" fmla="*/ 1803412 h 6858000"/>
              <a:gd name="connsiteX704" fmla="*/ 0 w 7467600"/>
              <a:gd name="connsiteY704" fmla="*/ 1784777 h 6858000"/>
              <a:gd name="connsiteX705" fmla="*/ 0 w 7467600"/>
              <a:gd name="connsiteY705" fmla="*/ 1740082 h 6858000"/>
              <a:gd name="connsiteX706" fmla="*/ 39394 w 7467600"/>
              <a:gd name="connsiteY706" fmla="*/ 1784856 h 6858000"/>
              <a:gd name="connsiteX707" fmla="*/ 135813 w 7467600"/>
              <a:gd name="connsiteY707" fmla="*/ 1888838 h 6858000"/>
              <a:gd name="connsiteX708" fmla="*/ 242575 w 7467600"/>
              <a:gd name="connsiteY708" fmla="*/ 1958841 h 6858000"/>
              <a:gd name="connsiteX709" fmla="*/ 82197 w 7467600"/>
              <a:gd name="connsiteY709" fmla="*/ 1754826 h 6858000"/>
              <a:gd name="connsiteX710" fmla="*/ 0 w 7467600"/>
              <a:gd name="connsiteY710" fmla="*/ 1679650 h 6858000"/>
              <a:gd name="connsiteX711" fmla="*/ 0 w 7467600"/>
              <a:gd name="connsiteY711" fmla="*/ 1602463 h 6858000"/>
              <a:gd name="connsiteX712" fmla="*/ 84689 w 7467600"/>
              <a:gd name="connsiteY712" fmla="*/ 1677442 h 6858000"/>
              <a:gd name="connsiteX713" fmla="*/ 298437 w 7467600"/>
              <a:gd name="connsiteY713" fmla="*/ 1968019 h 6858000"/>
              <a:gd name="connsiteX714" fmla="*/ 227269 w 7467600"/>
              <a:gd name="connsiteY714" fmla="*/ 1114064 h 6858000"/>
              <a:gd name="connsiteX715" fmla="*/ 248003 w 7467600"/>
              <a:gd name="connsiteY715" fmla="*/ 1089613 h 6858000"/>
              <a:gd name="connsiteX716" fmla="*/ 427020 w 7467600"/>
              <a:gd name="connsiteY716" fmla="*/ 1619803 h 6858000"/>
              <a:gd name="connsiteX717" fmla="*/ 340345 w 7467600"/>
              <a:gd name="connsiteY717" fmla="*/ 2027739 h 6858000"/>
              <a:gd name="connsiteX718" fmla="*/ 360865 w 7467600"/>
              <a:gd name="connsiteY718" fmla="*/ 2044827 h 6858000"/>
              <a:gd name="connsiteX719" fmla="*/ 560414 w 7467600"/>
              <a:gd name="connsiteY719" fmla="*/ 2421457 h 6858000"/>
              <a:gd name="connsiteX720" fmla="*/ 1359703 w 7467600"/>
              <a:gd name="connsiteY720" fmla="*/ 2578554 h 6858000"/>
              <a:gd name="connsiteX721" fmla="*/ 1359422 w 7467600"/>
              <a:gd name="connsiteY721" fmla="*/ 2577994 h 6858000"/>
              <a:gd name="connsiteX722" fmla="*/ 828701 w 7467600"/>
              <a:gd name="connsiteY722" fmla="*/ 1839520 h 6858000"/>
              <a:gd name="connsiteX723" fmla="*/ 494427 w 7467600"/>
              <a:gd name="connsiteY723" fmla="*/ 1092333 h 6858000"/>
              <a:gd name="connsiteX724" fmla="*/ 506322 w 7467600"/>
              <a:gd name="connsiteY724" fmla="*/ 1020997 h 6858000"/>
              <a:gd name="connsiteX725" fmla="*/ 4570198 w 7467600"/>
              <a:gd name="connsiteY725" fmla="*/ 978081 h 6858000"/>
              <a:gd name="connsiteX726" fmla="*/ 4523691 w 7467600"/>
              <a:gd name="connsiteY726" fmla="*/ 1127776 h 6858000"/>
              <a:gd name="connsiteX727" fmla="*/ 4509875 w 7467600"/>
              <a:gd name="connsiteY727" fmla="*/ 1167552 h 6858000"/>
              <a:gd name="connsiteX728" fmla="*/ 4478168 w 7467600"/>
              <a:gd name="connsiteY728" fmla="*/ 1260735 h 6858000"/>
              <a:gd name="connsiteX729" fmla="*/ 4409309 w 7467600"/>
              <a:gd name="connsiteY729" fmla="*/ 1666996 h 6858000"/>
              <a:gd name="connsiteX730" fmla="*/ 4370031 w 7467600"/>
              <a:gd name="connsiteY730" fmla="*/ 1955666 h 6858000"/>
              <a:gd name="connsiteX731" fmla="*/ 4570198 w 7467600"/>
              <a:gd name="connsiteY731" fmla="*/ 978081 h 6858000"/>
              <a:gd name="connsiteX732" fmla="*/ 4557898 w 7467600"/>
              <a:gd name="connsiteY732" fmla="*/ 900011 h 6858000"/>
              <a:gd name="connsiteX733" fmla="*/ 4344840 w 7467600"/>
              <a:gd name="connsiteY733" fmla="*/ 1922038 h 6858000"/>
              <a:gd name="connsiteX734" fmla="*/ 4378710 w 7467600"/>
              <a:gd name="connsiteY734" fmla="*/ 1665516 h 6858000"/>
              <a:gd name="connsiteX735" fmla="*/ 4448798 w 7467600"/>
              <a:gd name="connsiteY735" fmla="*/ 1253024 h 6858000"/>
              <a:gd name="connsiteX736" fmla="*/ 4480315 w 7467600"/>
              <a:gd name="connsiteY736" fmla="*/ 1158454 h 6858000"/>
              <a:gd name="connsiteX737" fmla="*/ 4494133 w 7467600"/>
              <a:gd name="connsiteY737" fmla="*/ 1118676 h 6858000"/>
              <a:gd name="connsiteX738" fmla="*/ 4557898 w 7467600"/>
              <a:gd name="connsiteY738" fmla="*/ 900011 h 6858000"/>
              <a:gd name="connsiteX739" fmla="*/ 5870151 w 7467600"/>
              <a:gd name="connsiteY739" fmla="*/ 898890 h 6858000"/>
              <a:gd name="connsiteX740" fmla="*/ 5861335 w 7467600"/>
              <a:gd name="connsiteY740" fmla="*/ 899177 h 6858000"/>
              <a:gd name="connsiteX741" fmla="*/ 5843702 w 7467600"/>
              <a:gd name="connsiteY741" fmla="*/ 899748 h 6858000"/>
              <a:gd name="connsiteX742" fmla="*/ 5651107 w 7467600"/>
              <a:gd name="connsiteY742" fmla="*/ 920306 h 6858000"/>
              <a:gd name="connsiteX743" fmla="*/ 5459407 w 7467600"/>
              <a:gd name="connsiteY743" fmla="*/ 940975 h 6858000"/>
              <a:gd name="connsiteX744" fmla="*/ 5374846 w 7467600"/>
              <a:gd name="connsiteY744" fmla="*/ 941988 h 6858000"/>
              <a:gd name="connsiteX745" fmla="*/ 5256105 w 7467600"/>
              <a:gd name="connsiteY745" fmla="*/ 945632 h 6858000"/>
              <a:gd name="connsiteX746" fmla="*/ 5107071 w 7467600"/>
              <a:gd name="connsiteY746" fmla="*/ 969720 h 6858000"/>
              <a:gd name="connsiteX747" fmla="*/ 4998681 w 7467600"/>
              <a:gd name="connsiteY747" fmla="*/ 988771 h 6858000"/>
              <a:gd name="connsiteX748" fmla="*/ 5870151 w 7467600"/>
              <a:gd name="connsiteY748" fmla="*/ 898890 h 6858000"/>
              <a:gd name="connsiteX749" fmla="*/ 5504425 w 7467600"/>
              <a:gd name="connsiteY749" fmla="*/ 848067 h 6858000"/>
              <a:gd name="connsiteX750" fmla="*/ 4968849 w 7467600"/>
              <a:gd name="connsiteY750" fmla="*/ 962318 h 6858000"/>
              <a:gd name="connsiteX751" fmla="*/ 5104039 w 7467600"/>
              <a:gd name="connsiteY751" fmla="*/ 940634 h 6858000"/>
              <a:gd name="connsiteX752" fmla="*/ 5256311 w 7467600"/>
              <a:gd name="connsiteY752" fmla="*/ 916490 h 6858000"/>
              <a:gd name="connsiteX753" fmla="*/ 5377381 w 7467600"/>
              <a:gd name="connsiteY753" fmla="*/ 912671 h 6858000"/>
              <a:gd name="connsiteX754" fmla="*/ 5460148 w 7467600"/>
              <a:gd name="connsiteY754" fmla="*/ 911442 h 6858000"/>
              <a:gd name="connsiteX755" fmla="*/ 5648971 w 7467600"/>
              <a:gd name="connsiteY755" fmla="*/ 891331 h 6858000"/>
              <a:gd name="connsiteX756" fmla="*/ 5844807 w 7467600"/>
              <a:gd name="connsiteY756" fmla="*/ 870718 h 6858000"/>
              <a:gd name="connsiteX757" fmla="*/ 5862975 w 7467600"/>
              <a:gd name="connsiteY757" fmla="*/ 869756 h 6858000"/>
              <a:gd name="connsiteX758" fmla="*/ 5920887 w 7467600"/>
              <a:gd name="connsiteY758" fmla="*/ 865929 h 6858000"/>
              <a:gd name="connsiteX759" fmla="*/ 5504425 w 7467600"/>
              <a:gd name="connsiteY759" fmla="*/ 848067 h 6858000"/>
              <a:gd name="connsiteX760" fmla="*/ 3607114 w 7467600"/>
              <a:gd name="connsiteY760" fmla="*/ 467441 h 6858000"/>
              <a:gd name="connsiteX761" fmla="*/ 3296242 w 7467600"/>
              <a:gd name="connsiteY761" fmla="*/ 807991 h 6858000"/>
              <a:gd name="connsiteX762" fmla="*/ 3174674 w 7467600"/>
              <a:gd name="connsiteY762" fmla="*/ 919759 h 6858000"/>
              <a:gd name="connsiteX763" fmla="*/ 3042978 w 7467600"/>
              <a:gd name="connsiteY763" fmla="*/ 1054894 h 6858000"/>
              <a:gd name="connsiteX764" fmla="*/ 2968914 w 7467600"/>
              <a:gd name="connsiteY764" fmla="*/ 1133756 h 6858000"/>
              <a:gd name="connsiteX765" fmla="*/ 3103823 w 7467600"/>
              <a:gd name="connsiteY765" fmla="*/ 1026814 h 6858000"/>
              <a:gd name="connsiteX766" fmla="*/ 3607114 w 7467600"/>
              <a:gd name="connsiteY766" fmla="*/ 467441 h 6858000"/>
              <a:gd name="connsiteX767" fmla="*/ 3744487 w 7467600"/>
              <a:gd name="connsiteY767" fmla="*/ 383136 h 6858000"/>
              <a:gd name="connsiteX768" fmla="*/ 3970213 w 7467600"/>
              <a:gd name="connsiteY768" fmla="*/ 995559 h 6858000"/>
              <a:gd name="connsiteX769" fmla="*/ 3744487 w 7467600"/>
              <a:gd name="connsiteY769" fmla="*/ 383136 h 6858000"/>
              <a:gd name="connsiteX770" fmla="*/ 3624562 w 7467600"/>
              <a:gd name="connsiteY770" fmla="*/ 367041 h 6858000"/>
              <a:gd name="connsiteX771" fmla="*/ 3489712 w 7467600"/>
              <a:gd name="connsiteY771" fmla="*/ 485386 h 6858000"/>
              <a:gd name="connsiteX772" fmla="*/ 3182994 w 7467600"/>
              <a:gd name="connsiteY772" fmla="*/ 828265 h 6858000"/>
              <a:gd name="connsiteX773" fmla="*/ 2892114 w 7467600"/>
              <a:gd name="connsiteY773" fmla="*/ 1172635 h 6858000"/>
              <a:gd name="connsiteX774" fmla="*/ 3021459 w 7467600"/>
              <a:gd name="connsiteY774" fmla="*/ 1035385 h 6858000"/>
              <a:gd name="connsiteX775" fmla="*/ 3153873 w 7467600"/>
              <a:gd name="connsiteY775" fmla="*/ 898971 h 6858000"/>
              <a:gd name="connsiteX776" fmla="*/ 3276511 w 7467600"/>
              <a:gd name="connsiteY776" fmla="*/ 786423 h 6858000"/>
              <a:gd name="connsiteX777" fmla="*/ 3584154 w 7467600"/>
              <a:gd name="connsiteY777" fmla="*/ 448218 h 6858000"/>
              <a:gd name="connsiteX778" fmla="*/ 3624562 w 7467600"/>
              <a:gd name="connsiteY778" fmla="*/ 367041 h 6858000"/>
              <a:gd name="connsiteX779" fmla="*/ 3766672 w 7467600"/>
              <a:gd name="connsiteY779" fmla="*/ 359429 h 6858000"/>
              <a:gd name="connsiteX780" fmla="*/ 3996338 w 7467600"/>
              <a:gd name="connsiteY780" fmla="*/ 968237 h 6858000"/>
              <a:gd name="connsiteX781" fmla="*/ 3766672 w 7467600"/>
              <a:gd name="connsiteY781" fmla="*/ 359429 h 6858000"/>
              <a:gd name="connsiteX782" fmla="*/ 5805386 w 7467600"/>
              <a:gd name="connsiteY782" fmla="*/ 239240 h 6858000"/>
              <a:gd name="connsiteX783" fmla="*/ 5736947 w 7467600"/>
              <a:gd name="connsiteY783" fmla="*/ 261367 h 6858000"/>
              <a:gd name="connsiteX784" fmla="*/ 5427012 w 7467600"/>
              <a:gd name="connsiteY784" fmla="*/ 311272 h 6858000"/>
              <a:gd name="connsiteX785" fmla="*/ 5147818 w 7467600"/>
              <a:gd name="connsiteY785" fmla="*/ 322112 h 6858000"/>
              <a:gd name="connsiteX786" fmla="*/ 5060854 w 7467600"/>
              <a:gd name="connsiteY786" fmla="*/ 311882 h 6858000"/>
              <a:gd name="connsiteX787" fmla="*/ 4945989 w 7467600"/>
              <a:gd name="connsiteY787" fmla="*/ 300516 h 6858000"/>
              <a:gd name="connsiteX788" fmla="*/ 5410479 w 7467600"/>
              <a:gd name="connsiteY788" fmla="*/ 348434 h 6858000"/>
              <a:gd name="connsiteX789" fmla="*/ 5805386 w 7467600"/>
              <a:gd name="connsiteY789" fmla="*/ 239240 h 6858000"/>
              <a:gd name="connsiteX790" fmla="*/ 5905192 w 7467600"/>
              <a:gd name="connsiteY790" fmla="*/ 163079 h 6858000"/>
              <a:gd name="connsiteX791" fmla="*/ 5865655 w 7467600"/>
              <a:gd name="connsiteY791" fmla="*/ 171901 h 6858000"/>
              <a:gd name="connsiteX792" fmla="*/ 5259740 w 7467600"/>
              <a:gd name="connsiteY792" fmla="*/ 257013 h 6858000"/>
              <a:gd name="connsiteX793" fmla="*/ 5208466 w 7467600"/>
              <a:gd name="connsiteY793" fmla="*/ 257550 h 6858000"/>
              <a:gd name="connsiteX794" fmla="*/ 4980204 w 7467600"/>
              <a:gd name="connsiteY794" fmla="*/ 271903 h 6858000"/>
              <a:gd name="connsiteX795" fmla="*/ 5068068 w 7467600"/>
              <a:gd name="connsiteY795" fmla="*/ 282244 h 6858000"/>
              <a:gd name="connsiteX796" fmla="*/ 5153231 w 7467600"/>
              <a:gd name="connsiteY796" fmla="*/ 292240 h 6858000"/>
              <a:gd name="connsiteX797" fmla="*/ 5426491 w 7467600"/>
              <a:gd name="connsiteY797" fmla="*/ 281128 h 6858000"/>
              <a:gd name="connsiteX798" fmla="*/ 5731212 w 7467600"/>
              <a:gd name="connsiteY798" fmla="*/ 231951 h 6858000"/>
              <a:gd name="connsiteX799" fmla="*/ 5905192 w 7467600"/>
              <a:gd name="connsiteY799" fmla="*/ 163079 h 6858000"/>
              <a:gd name="connsiteX800" fmla="*/ 5944437 w 7467600"/>
              <a:gd name="connsiteY800" fmla="*/ 113829 h 6858000"/>
              <a:gd name="connsiteX801" fmla="*/ 5825032 w 7467600"/>
              <a:gd name="connsiteY801" fmla="*/ 146405 h 6858000"/>
              <a:gd name="connsiteX802" fmla="*/ 4955599 w 7467600"/>
              <a:gd name="connsiteY802" fmla="*/ 247008 h 6858000"/>
              <a:gd name="connsiteX803" fmla="*/ 5210104 w 7467600"/>
              <a:gd name="connsiteY803" fmla="*/ 228123 h 6858000"/>
              <a:gd name="connsiteX804" fmla="*/ 5261015 w 7467600"/>
              <a:gd name="connsiteY804" fmla="*/ 227087 h 6858000"/>
              <a:gd name="connsiteX805" fmla="*/ 5861181 w 7467600"/>
              <a:gd name="connsiteY805" fmla="*/ 143093 h 6858000"/>
              <a:gd name="connsiteX806" fmla="*/ 5961252 w 7467600"/>
              <a:gd name="connsiteY806" fmla="*/ 114820 h 6858000"/>
              <a:gd name="connsiteX807" fmla="*/ 5944437 w 7467600"/>
              <a:gd name="connsiteY807" fmla="*/ 113829 h 6858000"/>
              <a:gd name="connsiteX808" fmla="*/ 3882765 w 7467600"/>
              <a:gd name="connsiteY808" fmla="*/ 0 h 6858000"/>
              <a:gd name="connsiteX809" fmla="*/ 3995099 w 7467600"/>
              <a:gd name="connsiteY809" fmla="*/ 0 h 6858000"/>
              <a:gd name="connsiteX810" fmla="*/ 4163818 w 7467600"/>
              <a:gd name="connsiteY810" fmla="*/ 234104 h 6858000"/>
              <a:gd name="connsiteX811" fmla="*/ 4172099 w 7467600"/>
              <a:gd name="connsiteY811" fmla="*/ 234207 h 6858000"/>
              <a:gd name="connsiteX812" fmla="*/ 4784282 w 7467600"/>
              <a:gd name="connsiteY812" fmla="*/ 276561 h 6858000"/>
              <a:gd name="connsiteX813" fmla="*/ 4801687 w 7467600"/>
              <a:gd name="connsiteY813" fmla="*/ 267764 h 6858000"/>
              <a:gd name="connsiteX814" fmla="*/ 6082788 w 7467600"/>
              <a:gd name="connsiteY814" fmla="*/ 64119 h 6858000"/>
              <a:gd name="connsiteX815" fmla="*/ 6099442 w 7467600"/>
              <a:gd name="connsiteY815" fmla="*/ 82568 h 6858000"/>
              <a:gd name="connsiteX816" fmla="*/ 4804137 w 7467600"/>
              <a:gd name="connsiteY816" fmla="*/ 320931 h 6858000"/>
              <a:gd name="connsiteX817" fmla="*/ 4227047 w 7467600"/>
              <a:gd name="connsiteY817" fmla="*/ 313415 h 6858000"/>
              <a:gd name="connsiteX818" fmla="*/ 4346041 w 7467600"/>
              <a:gd name="connsiteY818" fmla="*/ 456086 h 6858000"/>
              <a:gd name="connsiteX819" fmla="*/ 4870967 w 7467600"/>
              <a:gd name="connsiteY819" fmla="*/ 963061 h 6858000"/>
              <a:gd name="connsiteX820" fmla="*/ 4889647 w 7467600"/>
              <a:gd name="connsiteY820" fmla="*/ 957147 h 6858000"/>
              <a:gd name="connsiteX821" fmla="*/ 5422504 w 7467600"/>
              <a:gd name="connsiteY821" fmla="*/ 805191 h 6858000"/>
              <a:gd name="connsiteX822" fmla="*/ 6087656 w 7467600"/>
              <a:gd name="connsiteY822" fmla="*/ 826703 h 6858000"/>
              <a:gd name="connsiteX823" fmla="*/ 6058717 w 7467600"/>
              <a:gd name="connsiteY823" fmla="*/ 865992 h 6858000"/>
              <a:gd name="connsiteX824" fmla="*/ 4974153 w 7467600"/>
              <a:gd name="connsiteY824" fmla="*/ 1045456 h 6858000"/>
              <a:gd name="connsiteX825" fmla="*/ 5627835 w 7467600"/>
              <a:gd name="connsiteY825" fmla="*/ 1472077 h 6858000"/>
              <a:gd name="connsiteX826" fmla="*/ 5629817 w 7467600"/>
              <a:gd name="connsiteY826" fmla="*/ 1471412 h 6858000"/>
              <a:gd name="connsiteX827" fmla="*/ 5634124 w 7467600"/>
              <a:gd name="connsiteY827" fmla="*/ 1470572 h 6858000"/>
              <a:gd name="connsiteX828" fmla="*/ 5755832 w 7467600"/>
              <a:gd name="connsiteY828" fmla="*/ 1383886 h 6858000"/>
              <a:gd name="connsiteX829" fmla="*/ 6014186 w 7467600"/>
              <a:gd name="connsiteY829" fmla="*/ 1279799 h 6858000"/>
              <a:gd name="connsiteX830" fmla="*/ 6901619 w 7467600"/>
              <a:gd name="connsiteY830" fmla="*/ 1047874 h 6858000"/>
              <a:gd name="connsiteX831" fmla="*/ 6931566 w 7467600"/>
              <a:gd name="connsiteY831" fmla="*/ 1062034 h 6858000"/>
              <a:gd name="connsiteX832" fmla="*/ 5790982 w 7467600"/>
              <a:gd name="connsiteY832" fmla="*/ 1561380 h 6858000"/>
              <a:gd name="connsiteX833" fmla="*/ 6188971 w 7467600"/>
              <a:gd name="connsiteY833" fmla="*/ 1755168 h 6858000"/>
              <a:gd name="connsiteX834" fmla="*/ 6202446 w 7467600"/>
              <a:gd name="connsiteY834" fmla="*/ 1752268 h 6858000"/>
              <a:gd name="connsiteX835" fmla="*/ 7179560 w 7467600"/>
              <a:gd name="connsiteY835" fmla="*/ 1467551 h 6858000"/>
              <a:gd name="connsiteX836" fmla="*/ 7158730 w 7467600"/>
              <a:gd name="connsiteY836" fmla="*/ 1507835 h 6858000"/>
              <a:gd name="connsiteX837" fmla="*/ 6326959 w 7467600"/>
              <a:gd name="connsiteY837" fmla="*/ 1817686 h 6858000"/>
              <a:gd name="connsiteX838" fmla="*/ 6537433 w 7467600"/>
              <a:gd name="connsiteY838" fmla="*/ 1907790 h 6858000"/>
              <a:gd name="connsiteX839" fmla="*/ 6550221 w 7467600"/>
              <a:gd name="connsiteY839" fmla="*/ 1910729 h 6858000"/>
              <a:gd name="connsiteX840" fmla="*/ 6964438 w 7467600"/>
              <a:gd name="connsiteY840" fmla="*/ 2209505 h 6858000"/>
              <a:gd name="connsiteX841" fmla="*/ 7367862 w 7467600"/>
              <a:gd name="connsiteY841" fmla="*/ 2806833 h 6858000"/>
              <a:gd name="connsiteX842" fmla="*/ 7364329 w 7467600"/>
              <a:gd name="connsiteY842" fmla="*/ 2826907 h 6858000"/>
              <a:gd name="connsiteX843" fmla="*/ 7290545 w 7467600"/>
              <a:gd name="connsiteY843" fmla="*/ 2850663 h 6858000"/>
              <a:gd name="connsiteX844" fmla="*/ 6472036 w 7467600"/>
              <a:gd name="connsiteY844" fmla="*/ 1959003 h 6858000"/>
              <a:gd name="connsiteX845" fmla="*/ 5792897 w 7467600"/>
              <a:gd name="connsiteY845" fmla="*/ 1647747 h 6858000"/>
              <a:gd name="connsiteX846" fmla="*/ 5842751 w 7467600"/>
              <a:gd name="connsiteY846" fmla="*/ 1816112 h 6858000"/>
              <a:gd name="connsiteX847" fmla="*/ 5847424 w 7467600"/>
              <a:gd name="connsiteY847" fmla="*/ 1815776 h 6858000"/>
              <a:gd name="connsiteX848" fmla="*/ 6399821 w 7467600"/>
              <a:gd name="connsiteY848" fmla="*/ 2344799 h 6858000"/>
              <a:gd name="connsiteX849" fmla="*/ 6323232 w 7467600"/>
              <a:gd name="connsiteY849" fmla="*/ 2389634 h 6858000"/>
              <a:gd name="connsiteX850" fmla="*/ 5942958 w 7467600"/>
              <a:gd name="connsiteY850" fmla="*/ 2077708 h 6858000"/>
              <a:gd name="connsiteX851" fmla="*/ 5921559 w 7467600"/>
              <a:gd name="connsiteY851" fmla="*/ 2378596 h 6858000"/>
              <a:gd name="connsiteX852" fmla="*/ 5817651 w 7467600"/>
              <a:gd name="connsiteY852" fmla="*/ 3023919 h 6858000"/>
              <a:gd name="connsiteX853" fmla="*/ 5729634 w 7467600"/>
              <a:gd name="connsiteY853" fmla="*/ 3051849 h 6858000"/>
              <a:gd name="connsiteX854" fmla="*/ 5611018 w 7467600"/>
              <a:gd name="connsiteY854" fmla="*/ 2316769 h 6858000"/>
              <a:gd name="connsiteX855" fmla="*/ 5687608 w 7467600"/>
              <a:gd name="connsiteY855" fmla="*/ 2039972 h 6858000"/>
              <a:gd name="connsiteX856" fmla="*/ 5657554 w 7467600"/>
              <a:gd name="connsiteY856" fmla="*/ 1576445 h 6858000"/>
              <a:gd name="connsiteX857" fmla="*/ 5150475 w 7467600"/>
              <a:gd name="connsiteY857" fmla="*/ 1274012 h 6858000"/>
              <a:gd name="connsiteX858" fmla="*/ 5349142 w 7467600"/>
              <a:gd name="connsiteY858" fmla="*/ 2204405 h 6858000"/>
              <a:gd name="connsiteX859" fmla="*/ 5262214 w 7467600"/>
              <a:gd name="connsiteY859" fmla="*/ 2233836 h 6858000"/>
              <a:gd name="connsiteX860" fmla="*/ 4981539 w 7467600"/>
              <a:gd name="connsiteY860" fmla="*/ 1542201 h 6858000"/>
              <a:gd name="connsiteX861" fmla="*/ 4958461 w 7467600"/>
              <a:gd name="connsiteY861" fmla="*/ 1136957 h 6858000"/>
              <a:gd name="connsiteX862" fmla="*/ 4655015 w 7467600"/>
              <a:gd name="connsiteY862" fmla="*/ 891426 h 6858000"/>
              <a:gd name="connsiteX863" fmla="*/ 4348002 w 7467600"/>
              <a:gd name="connsiteY863" fmla="*/ 2205895 h 6858000"/>
              <a:gd name="connsiteX864" fmla="*/ 4262250 w 7467600"/>
              <a:gd name="connsiteY864" fmla="*/ 2219972 h 6858000"/>
              <a:gd name="connsiteX865" fmla="*/ 4550611 w 7467600"/>
              <a:gd name="connsiteY865" fmla="*/ 817540 h 6858000"/>
              <a:gd name="connsiteX866" fmla="*/ 4564418 w 7467600"/>
              <a:gd name="connsiteY866" fmla="*/ 808293 h 6858000"/>
              <a:gd name="connsiteX867" fmla="*/ 4266388 w 7467600"/>
              <a:gd name="connsiteY867" fmla="*/ 500083 h 6858000"/>
              <a:gd name="connsiteX868" fmla="*/ 4032842 w 7467600"/>
              <a:gd name="connsiteY868" fmla="*/ 211809 h 6858000"/>
              <a:gd name="connsiteX869" fmla="*/ 3882765 w 7467600"/>
              <a:gd name="connsiteY869" fmla="*/ 0 h 6858000"/>
              <a:gd name="connsiteX870" fmla="*/ 3721337 w 7467600"/>
              <a:gd name="connsiteY870" fmla="*/ 0 h 6858000"/>
              <a:gd name="connsiteX871" fmla="*/ 3797544 w 7467600"/>
              <a:gd name="connsiteY871" fmla="*/ 0 h 6858000"/>
              <a:gd name="connsiteX872" fmla="*/ 3775734 w 7467600"/>
              <a:gd name="connsiteY872" fmla="*/ 95131 h 6858000"/>
              <a:gd name="connsiteX873" fmla="*/ 3724807 w 7467600"/>
              <a:gd name="connsiteY873" fmla="*/ 272257 h 6858000"/>
              <a:gd name="connsiteX874" fmla="*/ 3726844 w 7467600"/>
              <a:gd name="connsiteY874" fmla="*/ 282988 h 6858000"/>
              <a:gd name="connsiteX875" fmla="*/ 3742664 w 7467600"/>
              <a:gd name="connsiteY875" fmla="*/ 279918 h 6858000"/>
              <a:gd name="connsiteX876" fmla="*/ 4103910 w 7467600"/>
              <a:gd name="connsiteY876" fmla="*/ 1161917 h 6858000"/>
              <a:gd name="connsiteX877" fmla="*/ 4020269 w 7467600"/>
              <a:gd name="connsiteY877" fmla="*/ 1200406 h 6858000"/>
              <a:gd name="connsiteX878" fmla="*/ 3674882 w 7467600"/>
              <a:gd name="connsiteY878" fmla="*/ 488524 h 6858000"/>
              <a:gd name="connsiteX879" fmla="*/ 3132682 w 7467600"/>
              <a:gd name="connsiteY879" fmla="*/ 1072284 h 6858000"/>
              <a:gd name="connsiteX880" fmla="*/ 2716346 w 7467600"/>
              <a:gd name="connsiteY880" fmla="*/ 1276376 h 6858000"/>
              <a:gd name="connsiteX881" fmla="*/ 2716772 w 7467600"/>
              <a:gd name="connsiteY881" fmla="*/ 1255462 h 6858000"/>
              <a:gd name="connsiteX882" fmla="*/ 3471096 w 7467600"/>
              <a:gd name="connsiteY882" fmla="*/ 437072 h 6858000"/>
              <a:gd name="connsiteX883" fmla="*/ 3639057 w 7467600"/>
              <a:gd name="connsiteY883" fmla="*/ 286334 h 6858000"/>
              <a:gd name="connsiteX884" fmla="*/ 3640309 w 7467600"/>
              <a:gd name="connsiteY884" fmla="*/ 284664 h 6858000"/>
              <a:gd name="connsiteX885" fmla="*/ 3646022 w 7467600"/>
              <a:gd name="connsiteY885" fmla="*/ 276711 h 6858000"/>
              <a:gd name="connsiteX886" fmla="*/ 3707943 w 7467600"/>
              <a:gd name="connsiteY886" fmla="*/ 65958 h 6858000"/>
              <a:gd name="connsiteX887" fmla="*/ 3721337 w 7467600"/>
              <a:gd name="connsiteY887" fmla="*/ 0 h 6858000"/>
              <a:gd name="connsiteX888" fmla="*/ 2867960 w 7467600"/>
              <a:gd name="connsiteY888" fmla="*/ 0 h 6858000"/>
              <a:gd name="connsiteX889" fmla="*/ 2926351 w 7467600"/>
              <a:gd name="connsiteY889" fmla="*/ 0 h 6858000"/>
              <a:gd name="connsiteX890" fmla="*/ 2902823 w 7467600"/>
              <a:gd name="connsiteY890" fmla="*/ 262929 h 6858000"/>
              <a:gd name="connsiteX891" fmla="*/ 2940663 w 7467600"/>
              <a:gd name="connsiteY891" fmla="*/ 140884 h 6858000"/>
              <a:gd name="connsiteX892" fmla="*/ 2947039 w 7467600"/>
              <a:gd name="connsiteY892" fmla="*/ 122524 h 6858000"/>
              <a:gd name="connsiteX893" fmla="*/ 2984316 w 7467600"/>
              <a:gd name="connsiteY893" fmla="*/ 0 h 6858000"/>
              <a:gd name="connsiteX894" fmla="*/ 3016114 w 7467600"/>
              <a:gd name="connsiteY894" fmla="*/ 0 h 6858000"/>
              <a:gd name="connsiteX895" fmla="*/ 2979949 w 7467600"/>
              <a:gd name="connsiteY895" fmla="*/ 119274 h 6858000"/>
              <a:gd name="connsiteX896" fmla="*/ 3023879 w 7467600"/>
              <a:gd name="connsiteY896" fmla="*/ 0 h 6858000"/>
              <a:gd name="connsiteX897" fmla="*/ 3105400 w 7467600"/>
              <a:gd name="connsiteY897" fmla="*/ 0 h 6858000"/>
              <a:gd name="connsiteX898" fmla="*/ 3094669 w 7467600"/>
              <a:gd name="connsiteY898" fmla="*/ 30308 h 6858000"/>
              <a:gd name="connsiteX899" fmla="*/ 2901945 w 7467600"/>
              <a:gd name="connsiteY899" fmla="*/ 466538 h 6858000"/>
              <a:gd name="connsiteX900" fmla="*/ 2815209 w 7467600"/>
              <a:gd name="connsiteY900" fmla="*/ 497361 h 6858000"/>
              <a:gd name="connsiteX901" fmla="*/ 2844845 w 7467600"/>
              <a:gd name="connsiteY901" fmla="*/ 127638 h 6858000"/>
              <a:gd name="connsiteX902" fmla="*/ 2867960 w 7467600"/>
              <a:gd name="connsiteY902" fmla="*/ 0 h 6858000"/>
              <a:gd name="connsiteX903" fmla="*/ 1057230 w 7467600"/>
              <a:gd name="connsiteY903" fmla="*/ 0 h 6858000"/>
              <a:gd name="connsiteX904" fmla="*/ 1111003 w 7467600"/>
              <a:gd name="connsiteY904" fmla="*/ 0 h 6858000"/>
              <a:gd name="connsiteX905" fmla="*/ 1125553 w 7467600"/>
              <a:gd name="connsiteY905" fmla="*/ 52588 h 6858000"/>
              <a:gd name="connsiteX906" fmla="*/ 1304276 w 7467600"/>
              <a:gd name="connsiteY906" fmla="*/ 476275 h 6858000"/>
              <a:gd name="connsiteX907" fmla="*/ 1492066 w 7467600"/>
              <a:gd name="connsiteY907" fmla="*/ 886333 h 6858000"/>
              <a:gd name="connsiteX908" fmla="*/ 1423698 w 7467600"/>
              <a:gd name="connsiteY908" fmla="*/ 710817 h 6858000"/>
              <a:gd name="connsiteX909" fmla="*/ 1357609 w 7467600"/>
              <a:gd name="connsiteY909" fmla="*/ 532892 h 6858000"/>
              <a:gd name="connsiteX910" fmla="*/ 1309550 w 7467600"/>
              <a:gd name="connsiteY910" fmla="*/ 374031 h 6858000"/>
              <a:gd name="connsiteX911" fmla="*/ 1193673 w 7467600"/>
              <a:gd name="connsiteY911" fmla="*/ 49533 h 6858000"/>
              <a:gd name="connsiteX912" fmla="*/ 1164391 w 7467600"/>
              <a:gd name="connsiteY912" fmla="*/ 0 h 6858000"/>
              <a:gd name="connsiteX913" fmla="*/ 1200666 w 7467600"/>
              <a:gd name="connsiteY913" fmla="*/ 0 h 6858000"/>
              <a:gd name="connsiteX914" fmla="*/ 1223408 w 7467600"/>
              <a:gd name="connsiteY914" fmla="*/ 38996 h 6858000"/>
              <a:gd name="connsiteX915" fmla="*/ 1339635 w 7467600"/>
              <a:gd name="connsiteY915" fmla="*/ 365517 h 6858000"/>
              <a:gd name="connsiteX916" fmla="*/ 1387469 w 7467600"/>
              <a:gd name="connsiteY916" fmla="*/ 523079 h 6858000"/>
              <a:gd name="connsiteX917" fmla="*/ 1452685 w 7467600"/>
              <a:gd name="connsiteY917" fmla="*/ 699806 h 6858000"/>
              <a:gd name="connsiteX918" fmla="*/ 1492092 w 7467600"/>
              <a:gd name="connsiteY918" fmla="*/ 800424 h 6858000"/>
              <a:gd name="connsiteX919" fmla="*/ 1455302 w 7467600"/>
              <a:gd name="connsiteY919" fmla="*/ 632913 h 6858000"/>
              <a:gd name="connsiteX920" fmla="*/ 1222336 w 7467600"/>
              <a:gd name="connsiteY920" fmla="*/ 9480 h 6858000"/>
              <a:gd name="connsiteX921" fmla="*/ 1214634 w 7467600"/>
              <a:gd name="connsiteY921" fmla="*/ 0 h 6858000"/>
              <a:gd name="connsiteX922" fmla="*/ 1289827 w 7467600"/>
              <a:gd name="connsiteY922" fmla="*/ 0 h 6858000"/>
              <a:gd name="connsiteX923" fmla="*/ 1321076 w 7467600"/>
              <a:gd name="connsiteY923" fmla="*/ 59722 h 6858000"/>
              <a:gd name="connsiteX924" fmla="*/ 1512579 w 7467600"/>
              <a:gd name="connsiteY924" fmla="*/ 626441 h 6858000"/>
              <a:gd name="connsiteX925" fmla="*/ 1506076 w 7467600"/>
              <a:gd name="connsiteY925" fmla="*/ 1089289 h 6858000"/>
              <a:gd name="connsiteX926" fmla="*/ 1486346 w 7467600"/>
              <a:gd name="connsiteY926" fmla="*/ 1079919 h 6858000"/>
              <a:gd name="connsiteX927" fmla="*/ 1070511 w 7467600"/>
              <a:gd name="connsiteY927" fmla="*/ 48609 h 6858000"/>
              <a:gd name="connsiteX928" fmla="*/ 1057230 w 7467600"/>
              <a:gd name="connsiteY928" fmla="*/ 0 h 6858000"/>
              <a:gd name="connsiteX929" fmla="*/ 43151 w 7467600"/>
              <a:gd name="connsiteY929" fmla="*/ 0 h 6858000"/>
              <a:gd name="connsiteX930" fmla="*/ 95283 w 7467600"/>
              <a:gd name="connsiteY930" fmla="*/ 0 h 6858000"/>
              <a:gd name="connsiteX931" fmla="*/ 300708 w 7467600"/>
              <a:gd name="connsiteY931" fmla="*/ 154571 h 6858000"/>
              <a:gd name="connsiteX932" fmla="*/ 530414 w 7467600"/>
              <a:gd name="connsiteY932" fmla="*/ 354673 h 6858000"/>
              <a:gd name="connsiteX933" fmla="*/ 333785 w 7467600"/>
              <a:gd name="connsiteY933" fmla="*/ 161564 h 6858000"/>
              <a:gd name="connsiteX934" fmla="*/ 147005 w 7467600"/>
              <a:gd name="connsiteY934" fmla="*/ 0 h 6858000"/>
              <a:gd name="connsiteX935" fmla="*/ 272509 w 7467600"/>
              <a:gd name="connsiteY935" fmla="*/ 0 h 6858000"/>
              <a:gd name="connsiteX936" fmla="*/ 326276 w 7467600"/>
              <a:gd name="connsiteY936" fmla="*/ 45847 h 6858000"/>
              <a:gd name="connsiteX937" fmla="*/ 823759 w 7467600"/>
              <a:gd name="connsiteY937" fmla="*/ 574145 h 6858000"/>
              <a:gd name="connsiteX938" fmla="*/ 811254 w 7467600"/>
              <a:gd name="connsiteY938" fmla="*/ 665546 h 6858000"/>
              <a:gd name="connsiteX939" fmla="*/ 154042 w 7467600"/>
              <a:gd name="connsiteY939" fmla="*/ 261522 h 6858000"/>
              <a:gd name="connsiteX940" fmla="*/ 13550 w 7467600"/>
              <a:gd name="connsiteY940" fmla="*/ 158423 h 6858000"/>
              <a:gd name="connsiteX941" fmla="*/ 0 w 7467600"/>
              <a:gd name="connsiteY941" fmla="*/ 146618 h 6858000"/>
              <a:gd name="connsiteX942" fmla="*/ 0 w 7467600"/>
              <a:gd name="connsiteY942" fmla="*/ 59161 h 6858000"/>
              <a:gd name="connsiteX943" fmla="*/ 45427 w 7467600"/>
              <a:gd name="connsiteY943" fmla="*/ 101078 h 6858000"/>
              <a:gd name="connsiteX944" fmla="*/ 630103 w 7467600"/>
              <a:gd name="connsiteY944" fmla="*/ 485885 h 6858000"/>
              <a:gd name="connsiteX945" fmla="*/ 532040 w 7467600"/>
              <a:gd name="connsiteY945" fmla="*/ 399359 h 6858000"/>
              <a:gd name="connsiteX946" fmla="*/ 517618 w 7467600"/>
              <a:gd name="connsiteY946" fmla="*/ 385726 h 6858000"/>
              <a:gd name="connsiteX947" fmla="*/ 285074 w 7467600"/>
              <a:gd name="connsiteY947" fmla="*/ 182755 h 6858000"/>
              <a:gd name="connsiteX948" fmla="*/ 43151 w 7467600"/>
              <a:gd name="connsiteY948"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67600 w 7467600"/>
              <a:gd name="connsiteY4" fmla="*/ 6767913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7467600 w 7467600"/>
              <a:gd name="connsiteY15" fmla="*/ 6767913 h 6858000"/>
              <a:gd name="connsiteX16" fmla="*/ 1019354 w 7467600"/>
              <a:gd name="connsiteY16" fmla="*/ 6315006 h 6858000"/>
              <a:gd name="connsiteX17" fmla="*/ 441046 w 7467600"/>
              <a:gd name="connsiteY17" fmla="*/ 6691153 h 6858000"/>
              <a:gd name="connsiteX18" fmla="*/ 1019354 w 7467600"/>
              <a:gd name="connsiteY18" fmla="*/ 6315006 h 6858000"/>
              <a:gd name="connsiteX19" fmla="*/ 991680 w 7467600"/>
              <a:gd name="connsiteY19" fmla="*/ 6298413 h 6858000"/>
              <a:gd name="connsiteX20" fmla="*/ 409060 w 7467600"/>
              <a:gd name="connsiteY20" fmla="*/ 6671470 h 6858000"/>
              <a:gd name="connsiteX21" fmla="*/ 991680 w 7467600"/>
              <a:gd name="connsiteY21" fmla="*/ 6298413 h 6858000"/>
              <a:gd name="connsiteX22" fmla="*/ 103333 w 7467600"/>
              <a:gd name="connsiteY22" fmla="*/ 5699602 h 6858000"/>
              <a:gd name="connsiteX23" fmla="*/ 233938 w 7467600"/>
              <a:gd name="connsiteY23" fmla="*/ 5809416 h 6858000"/>
              <a:gd name="connsiteX24" fmla="*/ 883580 w 7467600"/>
              <a:gd name="connsiteY24" fmla="*/ 6180710 h 6858000"/>
              <a:gd name="connsiteX25" fmla="*/ 487337 w 7467600"/>
              <a:gd name="connsiteY25" fmla="*/ 5950182 h 6858000"/>
              <a:gd name="connsiteX26" fmla="*/ 354051 w 7467600"/>
              <a:gd name="connsiteY26" fmla="*/ 5854912 h 6858000"/>
              <a:gd name="connsiteX27" fmla="*/ 195436 w 7467600"/>
              <a:gd name="connsiteY27" fmla="*/ 5755068 h 6858000"/>
              <a:gd name="connsiteX28" fmla="*/ 103333 w 7467600"/>
              <a:gd name="connsiteY28" fmla="*/ 5699602 h 6858000"/>
              <a:gd name="connsiteX29" fmla="*/ 5539432 w 7467600"/>
              <a:gd name="connsiteY29" fmla="*/ 5642928 h 6858000"/>
              <a:gd name="connsiteX30" fmla="*/ 5555462 w 7467600"/>
              <a:gd name="connsiteY30" fmla="*/ 5694454 h 6858000"/>
              <a:gd name="connsiteX31" fmla="*/ 5828270 w 7467600"/>
              <a:gd name="connsiteY31" fmla="*/ 6320663 h 6858000"/>
              <a:gd name="connsiteX32" fmla="*/ 5947416 w 7467600"/>
              <a:gd name="connsiteY32" fmla="*/ 6574846 h 6858000"/>
              <a:gd name="connsiteX33" fmla="*/ 5539432 w 7467600"/>
              <a:gd name="connsiteY33" fmla="*/ 5642928 h 6858000"/>
              <a:gd name="connsiteX34" fmla="*/ 51253 w 7467600"/>
              <a:gd name="connsiteY34" fmla="*/ 5631825 h 6858000"/>
              <a:gd name="connsiteX35" fmla="*/ 211622 w 7467600"/>
              <a:gd name="connsiteY35" fmla="*/ 5728803 h 6858000"/>
              <a:gd name="connsiteX36" fmla="*/ 371652 w 7467600"/>
              <a:gd name="connsiteY36" fmla="*/ 5829062 h 6858000"/>
              <a:gd name="connsiteX37" fmla="*/ 505903 w 7467600"/>
              <a:gd name="connsiteY37" fmla="*/ 5925221 h 6858000"/>
              <a:gd name="connsiteX38" fmla="*/ 899240 w 7467600"/>
              <a:gd name="connsiteY38" fmla="*/ 6153068 h 6858000"/>
              <a:gd name="connsiteX39" fmla="*/ 988114 w 7467600"/>
              <a:gd name="connsiteY39" fmla="*/ 6174204 h 6858000"/>
              <a:gd name="connsiteX40" fmla="*/ 845971 w 7467600"/>
              <a:gd name="connsiteY40" fmla="*/ 6067177 h 6858000"/>
              <a:gd name="connsiteX41" fmla="*/ 448057 w 7467600"/>
              <a:gd name="connsiteY41" fmla="*/ 5841376 h 6858000"/>
              <a:gd name="connsiteX42" fmla="*/ 51253 w 7467600"/>
              <a:gd name="connsiteY42" fmla="*/ 5631825 h 6858000"/>
              <a:gd name="connsiteX43" fmla="*/ 2606687 w 7467600"/>
              <a:gd name="connsiteY43" fmla="*/ 5630718 h 6858000"/>
              <a:gd name="connsiteX44" fmla="*/ 2645658 w 7467600"/>
              <a:gd name="connsiteY44" fmla="*/ 6640259 h 6858000"/>
              <a:gd name="connsiteX45" fmla="*/ 2606687 w 7467600"/>
              <a:gd name="connsiteY45" fmla="*/ 5630718 h 6858000"/>
              <a:gd name="connsiteX46" fmla="*/ 3642057 w 7467600"/>
              <a:gd name="connsiteY46" fmla="*/ 5573487 h 6858000"/>
              <a:gd name="connsiteX47" fmla="*/ 3632981 w 7467600"/>
              <a:gd name="connsiteY47" fmla="*/ 5579437 h 6858000"/>
              <a:gd name="connsiteX48" fmla="*/ 3382436 w 7467600"/>
              <a:gd name="connsiteY48" fmla="*/ 5952726 h 6858000"/>
              <a:gd name="connsiteX49" fmla="*/ 3191929 w 7467600"/>
              <a:gd name="connsiteY49" fmla="*/ 6662669 h 6858000"/>
              <a:gd name="connsiteX50" fmla="*/ 3369898 w 7467600"/>
              <a:gd name="connsiteY50" fmla="*/ 6081771 h 6858000"/>
              <a:gd name="connsiteX51" fmla="*/ 3642057 w 7467600"/>
              <a:gd name="connsiteY51" fmla="*/ 5573487 h 6858000"/>
              <a:gd name="connsiteX52" fmla="*/ 2650666 w 7467600"/>
              <a:gd name="connsiteY52" fmla="*/ 5530686 h 6858000"/>
              <a:gd name="connsiteX53" fmla="*/ 2650249 w 7467600"/>
              <a:gd name="connsiteY53" fmla="*/ 5532101 h 6858000"/>
              <a:gd name="connsiteX54" fmla="*/ 2663808 w 7467600"/>
              <a:gd name="connsiteY54" fmla="*/ 6535215 h 6858000"/>
              <a:gd name="connsiteX55" fmla="*/ 2665418 w 7467600"/>
              <a:gd name="connsiteY55" fmla="*/ 6132756 h 6858000"/>
              <a:gd name="connsiteX56" fmla="*/ 2650666 w 7467600"/>
              <a:gd name="connsiteY56" fmla="*/ 5530686 h 6858000"/>
              <a:gd name="connsiteX57" fmla="*/ 2680277 w 7467600"/>
              <a:gd name="connsiteY57" fmla="*/ 5479204 h 6858000"/>
              <a:gd name="connsiteX58" fmla="*/ 2678972 w 7467600"/>
              <a:gd name="connsiteY58" fmla="*/ 5481582 h 6858000"/>
              <a:gd name="connsiteX59" fmla="*/ 2696666 w 7467600"/>
              <a:gd name="connsiteY59" fmla="*/ 6133836 h 6858000"/>
              <a:gd name="connsiteX60" fmla="*/ 2695769 w 7467600"/>
              <a:gd name="connsiteY60" fmla="*/ 6390955 h 6858000"/>
              <a:gd name="connsiteX61" fmla="*/ 2739893 w 7467600"/>
              <a:gd name="connsiteY61" fmla="*/ 6108357 h 6858000"/>
              <a:gd name="connsiteX62" fmla="*/ 2680277 w 7467600"/>
              <a:gd name="connsiteY62" fmla="*/ 5479204 h 6858000"/>
              <a:gd name="connsiteX63" fmla="*/ 1132195 w 7467600"/>
              <a:gd name="connsiteY63" fmla="*/ 5467980 h 6858000"/>
              <a:gd name="connsiteX64" fmla="*/ 1679056 w 7467600"/>
              <a:gd name="connsiteY64" fmla="*/ 5516907 h 6858000"/>
              <a:gd name="connsiteX65" fmla="*/ 2128648 w 7467600"/>
              <a:gd name="connsiteY65" fmla="*/ 5474249 h 6858000"/>
              <a:gd name="connsiteX66" fmla="*/ 1825619 w 7467600"/>
              <a:gd name="connsiteY66" fmla="*/ 5478447 h 6858000"/>
              <a:gd name="connsiteX67" fmla="*/ 1737798 w 7467600"/>
              <a:gd name="connsiteY67" fmla="*/ 5483353 h 6858000"/>
              <a:gd name="connsiteX68" fmla="*/ 1132195 w 7467600"/>
              <a:gd name="connsiteY68" fmla="*/ 5467980 h 6858000"/>
              <a:gd name="connsiteX69" fmla="*/ 1456157 w 7467600"/>
              <a:gd name="connsiteY69" fmla="*/ 5371404 h 6858000"/>
              <a:gd name="connsiteX70" fmla="*/ 1244432 w 7467600"/>
              <a:gd name="connsiteY70" fmla="*/ 5385601 h 6858000"/>
              <a:gd name="connsiteX71" fmla="*/ 973990 w 7467600"/>
              <a:gd name="connsiteY71" fmla="*/ 5424940 h 6858000"/>
              <a:gd name="connsiteX72" fmla="*/ 1103809 w 7467600"/>
              <a:gd name="connsiteY72" fmla="*/ 5433720 h 6858000"/>
              <a:gd name="connsiteX73" fmla="*/ 1123454 w 7467600"/>
              <a:gd name="connsiteY73" fmla="*/ 5435727 h 6858000"/>
              <a:gd name="connsiteX74" fmla="*/ 1737017 w 7467600"/>
              <a:gd name="connsiteY74" fmla="*/ 5452183 h 6858000"/>
              <a:gd name="connsiteX75" fmla="*/ 1824397 w 7467600"/>
              <a:gd name="connsiteY75" fmla="*/ 5447757 h 6858000"/>
              <a:gd name="connsiteX76" fmla="*/ 2070059 w 7467600"/>
              <a:gd name="connsiteY76" fmla="*/ 5441660 h 6858000"/>
              <a:gd name="connsiteX77" fmla="*/ 1456157 w 7467600"/>
              <a:gd name="connsiteY77" fmla="*/ 5371404 h 6858000"/>
              <a:gd name="connsiteX78" fmla="*/ 4988186 w 7467600"/>
              <a:gd name="connsiteY78" fmla="*/ 5216467 h 6858000"/>
              <a:gd name="connsiteX79" fmla="*/ 4777334 w 7467600"/>
              <a:gd name="connsiteY79" fmla="*/ 5406072 h 6858000"/>
              <a:gd name="connsiteX80" fmla="*/ 4718341 w 7467600"/>
              <a:gd name="connsiteY80" fmla="*/ 5468043 h 6858000"/>
              <a:gd name="connsiteX81" fmla="*/ 4604655 w 7467600"/>
              <a:gd name="connsiteY81" fmla="*/ 5583434 h 6858000"/>
              <a:gd name="connsiteX82" fmla="*/ 4565074 w 7467600"/>
              <a:gd name="connsiteY82" fmla="*/ 5618550 h 6858000"/>
              <a:gd name="connsiteX83" fmla="*/ 4988186 w 7467600"/>
              <a:gd name="connsiteY83" fmla="*/ 5216467 h 6858000"/>
              <a:gd name="connsiteX84" fmla="*/ 4978032 w 7467600"/>
              <a:gd name="connsiteY84" fmla="*/ 5183809 h 6858000"/>
              <a:gd name="connsiteX85" fmla="*/ 4463413 w 7467600"/>
              <a:gd name="connsiteY85" fmla="*/ 5615162 h 6858000"/>
              <a:gd name="connsiteX86" fmla="*/ 4358134 w 7467600"/>
              <a:gd name="connsiteY86" fmla="*/ 5742791 h 6858000"/>
              <a:gd name="connsiteX87" fmla="*/ 4376219 w 7467600"/>
              <a:gd name="connsiteY87" fmla="*/ 5729027 h 6858000"/>
              <a:gd name="connsiteX88" fmla="*/ 4582340 w 7467600"/>
              <a:gd name="connsiteY88" fmla="*/ 5561037 h 6858000"/>
              <a:gd name="connsiteX89" fmla="*/ 4694684 w 7467600"/>
              <a:gd name="connsiteY89" fmla="*/ 5447098 h 6858000"/>
              <a:gd name="connsiteX90" fmla="*/ 4754123 w 7467600"/>
              <a:gd name="connsiteY90" fmla="*/ 5384643 h 6858000"/>
              <a:gd name="connsiteX91" fmla="*/ 4978032 w 7467600"/>
              <a:gd name="connsiteY91" fmla="*/ 5183809 h 6858000"/>
              <a:gd name="connsiteX92" fmla="*/ 1903353 w 7467600"/>
              <a:gd name="connsiteY92" fmla="*/ 5044827 h 6858000"/>
              <a:gd name="connsiteX93" fmla="*/ 1936931 w 7467600"/>
              <a:gd name="connsiteY93" fmla="*/ 5093954 h 6858000"/>
              <a:gd name="connsiteX94" fmla="*/ 2195868 w 7467600"/>
              <a:gd name="connsiteY94" fmla="*/ 5396574 h 6858000"/>
              <a:gd name="connsiteX95" fmla="*/ 2088852 w 7467600"/>
              <a:gd name="connsiteY95" fmla="*/ 5166123 h 6858000"/>
              <a:gd name="connsiteX96" fmla="*/ 1958241 w 7467600"/>
              <a:gd name="connsiteY96" fmla="*/ 5067955 h 6858000"/>
              <a:gd name="connsiteX97" fmla="*/ 1903353 w 7467600"/>
              <a:gd name="connsiteY97" fmla="*/ 5044827 h 6858000"/>
              <a:gd name="connsiteX98" fmla="*/ 1979378 w 7467600"/>
              <a:gd name="connsiteY98" fmla="*/ 4769504 h 6858000"/>
              <a:gd name="connsiteX99" fmla="*/ 2882120 w 7467600"/>
              <a:gd name="connsiteY99" fmla="*/ 5064547 h 6858000"/>
              <a:gd name="connsiteX100" fmla="*/ 2793103 w 7467600"/>
              <a:gd name="connsiteY100" fmla="*/ 5039699 h 6858000"/>
              <a:gd name="connsiteX101" fmla="*/ 2770041 w 7467600"/>
              <a:gd name="connsiteY101" fmla="*/ 5033634 h 6858000"/>
              <a:gd name="connsiteX102" fmla="*/ 1979378 w 7467600"/>
              <a:gd name="connsiteY102" fmla="*/ 4769504 h 6858000"/>
              <a:gd name="connsiteX103" fmla="*/ 1927410 w 7467600"/>
              <a:gd name="connsiteY103" fmla="*/ 4716164 h 6858000"/>
              <a:gd name="connsiteX104" fmla="*/ 1959587 w 7467600"/>
              <a:gd name="connsiteY104" fmla="*/ 4728849 h 6858000"/>
              <a:gd name="connsiteX105" fmla="*/ 2777707 w 7467600"/>
              <a:gd name="connsiteY105" fmla="*/ 5003991 h 6858000"/>
              <a:gd name="connsiteX106" fmla="*/ 2800768 w 7467600"/>
              <a:gd name="connsiteY106" fmla="*/ 5010056 h 6858000"/>
              <a:gd name="connsiteX107" fmla="*/ 2879408 w 7467600"/>
              <a:gd name="connsiteY107" fmla="*/ 5031590 h 6858000"/>
              <a:gd name="connsiteX108" fmla="*/ 2862295 w 7467600"/>
              <a:gd name="connsiteY108" fmla="*/ 5022958 h 6858000"/>
              <a:gd name="connsiteX109" fmla="*/ 2813343 w 7467600"/>
              <a:gd name="connsiteY109" fmla="*/ 4998369 h 6858000"/>
              <a:gd name="connsiteX110" fmla="*/ 2646245 w 7467600"/>
              <a:gd name="connsiteY110" fmla="*/ 4930999 h 6858000"/>
              <a:gd name="connsiteX111" fmla="*/ 1999243 w 7467600"/>
              <a:gd name="connsiteY111" fmla="*/ 4730524 h 6858000"/>
              <a:gd name="connsiteX112" fmla="*/ 1979527 w 7467600"/>
              <a:gd name="connsiteY112" fmla="*/ 4726651 h 6858000"/>
              <a:gd name="connsiteX113" fmla="*/ 1927410 w 7467600"/>
              <a:gd name="connsiteY113" fmla="*/ 4716164 h 6858000"/>
              <a:gd name="connsiteX114" fmla="*/ 1997014 w 7467600"/>
              <a:gd name="connsiteY114" fmla="*/ 4698007 h 6858000"/>
              <a:gd name="connsiteX115" fmla="*/ 2005458 w 7467600"/>
              <a:gd name="connsiteY115" fmla="*/ 4699540 h 6858000"/>
              <a:gd name="connsiteX116" fmla="*/ 2657186 w 7467600"/>
              <a:gd name="connsiteY116" fmla="*/ 4901687 h 6858000"/>
              <a:gd name="connsiteX117" fmla="*/ 2826662 w 7467600"/>
              <a:gd name="connsiteY117" fmla="*/ 4970362 h 6858000"/>
              <a:gd name="connsiteX118" fmla="*/ 2876100 w 7467600"/>
              <a:gd name="connsiteY118" fmla="*/ 4995397 h 6858000"/>
              <a:gd name="connsiteX119" fmla="*/ 3042600 w 7467600"/>
              <a:gd name="connsiteY119" fmla="*/ 5059532 h 6858000"/>
              <a:gd name="connsiteX120" fmla="*/ 1997014 w 7467600"/>
              <a:gd name="connsiteY120" fmla="*/ 4698007 h 6858000"/>
              <a:gd name="connsiteX121" fmla="*/ 2305292 w 7467600"/>
              <a:gd name="connsiteY121" fmla="*/ 4219492 h 6858000"/>
              <a:gd name="connsiteX122" fmla="*/ 3360922 w 7467600"/>
              <a:gd name="connsiteY122" fmla="*/ 4529373 h 6858000"/>
              <a:gd name="connsiteX123" fmla="*/ 3492420 w 7467600"/>
              <a:gd name="connsiteY123" fmla="*/ 4510145 h 6858000"/>
              <a:gd name="connsiteX124" fmla="*/ 3364086 w 7467600"/>
              <a:gd name="connsiteY124" fmla="*/ 4480340 h 6858000"/>
              <a:gd name="connsiteX125" fmla="*/ 3225818 w 7467600"/>
              <a:gd name="connsiteY125" fmla="*/ 4411822 h 6858000"/>
              <a:gd name="connsiteX126" fmla="*/ 3129696 w 7467600"/>
              <a:gd name="connsiteY126" fmla="*/ 4360704 h 6858000"/>
              <a:gd name="connsiteX127" fmla="*/ 2814545 w 7467600"/>
              <a:gd name="connsiteY127" fmla="*/ 4282955 h 6858000"/>
              <a:gd name="connsiteX128" fmla="*/ 2305292 w 7467600"/>
              <a:gd name="connsiteY128" fmla="*/ 4219492 h 6858000"/>
              <a:gd name="connsiteX129" fmla="*/ 2626982 w 7467600"/>
              <a:gd name="connsiteY129" fmla="*/ 4206450 h 6858000"/>
              <a:gd name="connsiteX130" fmla="*/ 2490617 w 7467600"/>
              <a:gd name="connsiteY130" fmla="*/ 4206951 h 6858000"/>
              <a:gd name="connsiteX131" fmla="*/ 2819869 w 7467600"/>
              <a:gd name="connsiteY131" fmla="*/ 4252936 h 6858000"/>
              <a:gd name="connsiteX132" fmla="*/ 3143018 w 7467600"/>
              <a:gd name="connsiteY132" fmla="*/ 4332698 h 6858000"/>
              <a:gd name="connsiteX133" fmla="*/ 3241520 w 7467600"/>
              <a:gd name="connsiteY133" fmla="*/ 4385112 h 6858000"/>
              <a:gd name="connsiteX134" fmla="*/ 3374575 w 7467600"/>
              <a:gd name="connsiteY134" fmla="*/ 4451517 h 6858000"/>
              <a:gd name="connsiteX135" fmla="*/ 3505221 w 7467600"/>
              <a:gd name="connsiteY135" fmla="*/ 4480757 h 6858000"/>
              <a:gd name="connsiteX136" fmla="*/ 2626982 w 7467600"/>
              <a:gd name="connsiteY136" fmla="*/ 4206450 h 6858000"/>
              <a:gd name="connsiteX137" fmla="*/ 1310106 w 7467600"/>
              <a:gd name="connsiteY137" fmla="*/ 3943217 h 6858000"/>
              <a:gd name="connsiteX138" fmla="*/ 854994 w 7467600"/>
              <a:gd name="connsiteY138" fmla="*/ 4399136 h 6858000"/>
              <a:gd name="connsiteX139" fmla="*/ 742462 w 7467600"/>
              <a:gd name="connsiteY139" fmla="*/ 4594648 h 6858000"/>
              <a:gd name="connsiteX140" fmla="*/ 820602 w 7467600"/>
              <a:gd name="connsiteY140" fmla="*/ 4485915 h 6858000"/>
              <a:gd name="connsiteX141" fmla="*/ 878295 w 7467600"/>
              <a:gd name="connsiteY141" fmla="*/ 4403594 h 6858000"/>
              <a:gd name="connsiteX142" fmla="*/ 1240607 w 7467600"/>
              <a:gd name="connsiteY142" fmla="*/ 4010401 h 6858000"/>
              <a:gd name="connsiteX143" fmla="*/ 1310106 w 7467600"/>
              <a:gd name="connsiteY143" fmla="*/ 3943217 h 6858000"/>
              <a:gd name="connsiteX144" fmla="*/ 1423113 w 7467600"/>
              <a:gd name="connsiteY144" fmla="*/ 3874565 h 6858000"/>
              <a:gd name="connsiteX145" fmla="*/ 1260565 w 7467600"/>
              <a:gd name="connsiteY145" fmla="*/ 4031982 h 6858000"/>
              <a:gd name="connsiteX146" fmla="*/ 901900 w 7467600"/>
              <a:gd name="connsiteY146" fmla="*/ 4421236 h 6858000"/>
              <a:gd name="connsiteX147" fmla="*/ 845044 w 7467600"/>
              <a:gd name="connsiteY147" fmla="*/ 4502436 h 6858000"/>
              <a:gd name="connsiteX148" fmla="*/ 685926 w 7467600"/>
              <a:gd name="connsiteY148" fmla="*/ 4703069 h 6858000"/>
              <a:gd name="connsiteX149" fmla="*/ 684248 w 7467600"/>
              <a:gd name="connsiteY149" fmla="*/ 4706721 h 6858000"/>
              <a:gd name="connsiteX150" fmla="*/ 1423113 w 7467600"/>
              <a:gd name="connsiteY150" fmla="*/ 3874565 h 6858000"/>
              <a:gd name="connsiteX151" fmla="*/ 3316479 w 7467600"/>
              <a:gd name="connsiteY151" fmla="*/ 3872136 h 6858000"/>
              <a:gd name="connsiteX152" fmla="*/ 3546806 w 7467600"/>
              <a:gd name="connsiteY152" fmla="*/ 4356139 h 6858000"/>
              <a:gd name="connsiteX153" fmla="*/ 3364433 w 7467600"/>
              <a:gd name="connsiteY153" fmla="*/ 3953121 h 6858000"/>
              <a:gd name="connsiteX154" fmla="*/ 3316479 w 7467600"/>
              <a:gd name="connsiteY154" fmla="*/ 3872136 h 6858000"/>
              <a:gd name="connsiteX155" fmla="*/ 3291335 w 7467600"/>
              <a:gd name="connsiteY155" fmla="*/ 3767420 h 6858000"/>
              <a:gd name="connsiteX156" fmla="*/ 3390805 w 7467600"/>
              <a:gd name="connsiteY156" fmla="*/ 3937163 h 6858000"/>
              <a:gd name="connsiteX157" fmla="*/ 3579062 w 7467600"/>
              <a:gd name="connsiteY157" fmla="*/ 4359040 h 6858000"/>
              <a:gd name="connsiteX158" fmla="*/ 3467355 w 7467600"/>
              <a:gd name="connsiteY158" fmla="*/ 3988130 h 6858000"/>
              <a:gd name="connsiteX159" fmla="*/ 3310753 w 7467600"/>
              <a:gd name="connsiteY159" fmla="*/ 3787140 h 6858000"/>
              <a:gd name="connsiteX160" fmla="*/ 3291335 w 7467600"/>
              <a:gd name="connsiteY160" fmla="*/ 3767420 h 6858000"/>
              <a:gd name="connsiteX161" fmla="*/ 1635889 w 7467600"/>
              <a:gd name="connsiteY161" fmla="*/ 3709494 h 6858000"/>
              <a:gd name="connsiteX162" fmla="*/ 1634800 w 7467600"/>
              <a:gd name="connsiteY162" fmla="*/ 3731111 h 6858000"/>
              <a:gd name="connsiteX163" fmla="*/ 1635889 w 7467600"/>
              <a:gd name="connsiteY163" fmla="*/ 3709494 h 6858000"/>
              <a:gd name="connsiteX164" fmla="*/ 1510397 w 7467600"/>
              <a:gd name="connsiteY164" fmla="*/ 3684705 h 6858000"/>
              <a:gd name="connsiteX165" fmla="*/ 1146550 w 7467600"/>
              <a:gd name="connsiteY165" fmla="*/ 3802012 h 6858000"/>
              <a:gd name="connsiteX166" fmla="*/ 698834 w 7467600"/>
              <a:gd name="connsiteY166" fmla="*/ 3952272 h 6858000"/>
              <a:gd name="connsiteX167" fmla="*/ 34256 w 7467600"/>
              <a:gd name="connsiteY167" fmla="*/ 4347603 h 6858000"/>
              <a:gd name="connsiteX168" fmla="*/ 527241 w 7467600"/>
              <a:gd name="connsiteY168" fmla="*/ 4065078 h 6858000"/>
              <a:gd name="connsiteX169" fmla="*/ 1510397 w 7467600"/>
              <a:gd name="connsiteY169" fmla="*/ 3684705 h 6858000"/>
              <a:gd name="connsiteX170" fmla="*/ 1313114 w 7467600"/>
              <a:gd name="connsiteY170" fmla="*/ 3655216 h 6858000"/>
              <a:gd name="connsiteX171" fmla="*/ 1109304 w 7467600"/>
              <a:gd name="connsiteY171" fmla="*/ 3669030 h 6858000"/>
              <a:gd name="connsiteX172" fmla="*/ 8129 w 7467600"/>
              <a:gd name="connsiteY172" fmla="*/ 4330519 h 6858000"/>
              <a:gd name="connsiteX173" fmla="*/ 687572 w 7467600"/>
              <a:gd name="connsiteY173" fmla="*/ 3925629 h 6858000"/>
              <a:gd name="connsiteX174" fmla="*/ 1138365 w 7467600"/>
              <a:gd name="connsiteY174" fmla="*/ 3774515 h 6858000"/>
              <a:gd name="connsiteX175" fmla="*/ 1505579 w 7467600"/>
              <a:gd name="connsiteY175" fmla="*/ 3655526 h 6858000"/>
              <a:gd name="connsiteX176" fmla="*/ 1313114 w 7467600"/>
              <a:gd name="connsiteY176" fmla="*/ 3655216 h 6858000"/>
              <a:gd name="connsiteX177" fmla="*/ 3655073 w 7467600"/>
              <a:gd name="connsiteY177" fmla="*/ 3650884 h 6858000"/>
              <a:gd name="connsiteX178" fmla="*/ 3989938 w 7467600"/>
              <a:gd name="connsiteY178" fmla="*/ 3991685 h 6858000"/>
              <a:gd name="connsiteX179" fmla="*/ 4393907 w 7467600"/>
              <a:gd name="connsiteY179" fmla="*/ 4261258 h 6858000"/>
              <a:gd name="connsiteX180" fmla="*/ 4648051 w 7467600"/>
              <a:gd name="connsiteY180" fmla="*/ 4374051 h 6858000"/>
              <a:gd name="connsiteX181" fmla="*/ 4383389 w 7467600"/>
              <a:gd name="connsiteY181" fmla="*/ 4184369 h 6858000"/>
              <a:gd name="connsiteX182" fmla="*/ 4165508 w 7467600"/>
              <a:gd name="connsiteY182" fmla="*/ 4035196 h 6858000"/>
              <a:gd name="connsiteX183" fmla="*/ 4068162 w 7467600"/>
              <a:gd name="connsiteY183" fmla="*/ 3953394 h 6858000"/>
              <a:gd name="connsiteX184" fmla="*/ 3981416 w 7467600"/>
              <a:gd name="connsiteY184" fmla="*/ 3880482 h 6858000"/>
              <a:gd name="connsiteX185" fmla="*/ 3800147 w 7467600"/>
              <a:gd name="connsiteY185" fmla="*/ 3749872 h 6858000"/>
              <a:gd name="connsiteX186" fmla="*/ 3655073 w 7467600"/>
              <a:gd name="connsiteY186" fmla="*/ 3650884 h 6858000"/>
              <a:gd name="connsiteX187" fmla="*/ 3670252 w 7467600"/>
              <a:gd name="connsiteY187" fmla="*/ 3622798 h 6858000"/>
              <a:gd name="connsiteX188" fmla="*/ 3817258 w 7467600"/>
              <a:gd name="connsiteY188" fmla="*/ 3723577 h 6858000"/>
              <a:gd name="connsiteX189" fmla="*/ 4000461 w 7467600"/>
              <a:gd name="connsiteY189" fmla="*/ 3855966 h 6858000"/>
              <a:gd name="connsiteX190" fmla="*/ 4088180 w 7467600"/>
              <a:gd name="connsiteY190" fmla="*/ 3929774 h 6858000"/>
              <a:gd name="connsiteX191" fmla="*/ 4184555 w 7467600"/>
              <a:gd name="connsiteY191" fmla="*/ 4010683 h 6858000"/>
              <a:gd name="connsiteX192" fmla="*/ 4399563 w 7467600"/>
              <a:gd name="connsiteY192" fmla="*/ 4158106 h 6858000"/>
              <a:gd name="connsiteX193" fmla="*/ 4684469 w 7467600"/>
              <a:gd name="connsiteY193" fmla="*/ 4364680 h 6858000"/>
              <a:gd name="connsiteX194" fmla="*/ 4690271 w 7467600"/>
              <a:gd name="connsiteY194" fmla="*/ 4370034 h 6858000"/>
              <a:gd name="connsiteX195" fmla="*/ 4136093 w 7467600"/>
              <a:gd name="connsiteY195" fmla="*/ 3858466 h 6858000"/>
              <a:gd name="connsiteX196" fmla="*/ 3670252 w 7467600"/>
              <a:gd name="connsiteY196" fmla="*/ 3622798 h 6858000"/>
              <a:gd name="connsiteX197" fmla="*/ 4440129 w 7467600"/>
              <a:gd name="connsiteY197" fmla="*/ 3448571 h 6858000"/>
              <a:gd name="connsiteX198" fmla="*/ 4856525 w 7467600"/>
              <a:gd name="connsiteY198" fmla="*/ 3915351 h 6858000"/>
              <a:gd name="connsiteX199" fmla="*/ 5059055 w 7467600"/>
              <a:gd name="connsiteY199" fmla="*/ 4108918 h 6858000"/>
              <a:gd name="connsiteX200" fmla="*/ 5290070 w 7467600"/>
              <a:gd name="connsiteY200" fmla="*/ 4263619 h 6858000"/>
              <a:gd name="connsiteX201" fmla="*/ 4834991 w 7467600"/>
              <a:gd name="connsiteY201" fmla="*/ 3830985 h 6858000"/>
              <a:gd name="connsiteX202" fmla="*/ 4440129 w 7467600"/>
              <a:gd name="connsiteY202" fmla="*/ 3448571 h 6858000"/>
              <a:gd name="connsiteX203" fmla="*/ 4441737 w 7467600"/>
              <a:gd name="connsiteY203" fmla="*/ 3399734 h 6858000"/>
              <a:gd name="connsiteX204" fmla="*/ 4431236 w 7467600"/>
              <a:gd name="connsiteY204" fmla="*/ 3400954 h 6858000"/>
              <a:gd name="connsiteX205" fmla="*/ 4557150 w 7467600"/>
              <a:gd name="connsiteY205" fmla="*/ 3510023 h 6858000"/>
              <a:gd name="connsiteX206" fmla="*/ 4856936 w 7467600"/>
              <a:gd name="connsiteY206" fmla="*/ 3809146 h 6858000"/>
              <a:gd name="connsiteX207" fmla="*/ 5111996 w 7467600"/>
              <a:gd name="connsiteY207" fmla="*/ 4065759 h 6858000"/>
              <a:gd name="connsiteX208" fmla="*/ 5388878 w 7467600"/>
              <a:gd name="connsiteY208" fmla="*/ 4300185 h 6858000"/>
              <a:gd name="connsiteX209" fmla="*/ 5425556 w 7467600"/>
              <a:gd name="connsiteY209" fmla="*/ 4308967 h 6858000"/>
              <a:gd name="connsiteX210" fmla="*/ 4943646 w 7467600"/>
              <a:gd name="connsiteY210" fmla="*/ 3822916 h 6858000"/>
              <a:gd name="connsiteX211" fmla="*/ 4594837 w 7467600"/>
              <a:gd name="connsiteY211" fmla="*/ 3532274 h 6858000"/>
              <a:gd name="connsiteX212" fmla="*/ 4441737 w 7467600"/>
              <a:gd name="connsiteY212" fmla="*/ 3399734 h 6858000"/>
              <a:gd name="connsiteX213" fmla="*/ 5425834 w 7467600"/>
              <a:gd name="connsiteY213" fmla="*/ 3162785 h 6858000"/>
              <a:gd name="connsiteX214" fmla="*/ 5401644 w 7467600"/>
              <a:gd name="connsiteY214" fmla="*/ 3617847 h 6858000"/>
              <a:gd name="connsiteX215" fmla="*/ 5467256 w 7467600"/>
              <a:gd name="connsiteY215" fmla="*/ 4175494 h 6858000"/>
              <a:gd name="connsiteX216" fmla="*/ 5448069 w 7467600"/>
              <a:gd name="connsiteY216" fmla="*/ 3567554 h 6858000"/>
              <a:gd name="connsiteX217" fmla="*/ 5425834 w 7467600"/>
              <a:gd name="connsiteY217" fmla="*/ 3162785 h 6858000"/>
              <a:gd name="connsiteX218" fmla="*/ 1318687 w 7467600"/>
              <a:gd name="connsiteY218" fmla="*/ 3113840 h 6858000"/>
              <a:gd name="connsiteX219" fmla="*/ 1066793 w 7467600"/>
              <a:gd name="connsiteY219" fmla="*/ 3212171 h 6858000"/>
              <a:gd name="connsiteX220" fmla="*/ 993319 w 7467600"/>
              <a:gd name="connsiteY220" fmla="*/ 3247648 h 6858000"/>
              <a:gd name="connsiteX221" fmla="*/ 853081 w 7467600"/>
              <a:gd name="connsiteY221" fmla="*/ 3312410 h 6858000"/>
              <a:gd name="connsiteX222" fmla="*/ 805957 w 7467600"/>
              <a:gd name="connsiteY222" fmla="*/ 3330443 h 6858000"/>
              <a:gd name="connsiteX223" fmla="*/ 1318687 w 7467600"/>
              <a:gd name="connsiteY223" fmla="*/ 3113840 h 6858000"/>
              <a:gd name="connsiteX224" fmla="*/ 5453702 w 7467600"/>
              <a:gd name="connsiteY224" fmla="*/ 3090882 h 6858000"/>
              <a:gd name="connsiteX225" fmla="*/ 5480135 w 7467600"/>
              <a:gd name="connsiteY225" fmla="*/ 3565802 h 6858000"/>
              <a:gd name="connsiteX226" fmla="*/ 5499023 w 7467600"/>
              <a:gd name="connsiteY226" fmla="*/ 4166310 h 6858000"/>
              <a:gd name="connsiteX227" fmla="*/ 5547022 w 7467600"/>
              <a:gd name="connsiteY227" fmla="*/ 3607838 h 6858000"/>
              <a:gd name="connsiteX228" fmla="*/ 5515964 w 7467600"/>
              <a:gd name="connsiteY228" fmla="*/ 3378541 h 6858000"/>
              <a:gd name="connsiteX229" fmla="*/ 5453702 w 7467600"/>
              <a:gd name="connsiteY229" fmla="*/ 3090882 h 6858000"/>
              <a:gd name="connsiteX230" fmla="*/ 1238695 w 7467600"/>
              <a:gd name="connsiteY230" fmla="*/ 3076820 h 6858000"/>
              <a:gd name="connsiteX231" fmla="*/ 716371 w 7467600"/>
              <a:gd name="connsiteY231" fmla="*/ 3293249 h 6858000"/>
              <a:gd name="connsiteX232" fmla="*/ 579522 w 7467600"/>
              <a:gd name="connsiteY232" fmla="*/ 3371759 h 6858000"/>
              <a:gd name="connsiteX233" fmla="*/ 600288 w 7467600"/>
              <a:gd name="connsiteY233" fmla="*/ 3365555 h 6858000"/>
              <a:gd name="connsiteX234" fmla="*/ 840692 w 7467600"/>
              <a:gd name="connsiteY234" fmla="*/ 3284921 h 6858000"/>
              <a:gd name="connsiteX235" fmla="*/ 979248 w 7467600"/>
              <a:gd name="connsiteY235" fmla="*/ 3221003 h 6858000"/>
              <a:gd name="connsiteX236" fmla="*/ 1053282 w 7467600"/>
              <a:gd name="connsiteY236" fmla="*/ 3185247 h 6858000"/>
              <a:gd name="connsiteX237" fmla="*/ 1320603 w 7467600"/>
              <a:gd name="connsiteY237" fmla="*/ 3081281 h 6858000"/>
              <a:gd name="connsiteX238" fmla="*/ 1238695 w 7467600"/>
              <a:gd name="connsiteY238" fmla="*/ 3076820 h 6858000"/>
              <a:gd name="connsiteX239" fmla="*/ 5425627 w 7467600"/>
              <a:gd name="connsiteY239" fmla="*/ 2954192 h 6858000"/>
              <a:gd name="connsiteX240" fmla="*/ 5470770 w 7467600"/>
              <a:gd name="connsiteY240" fmla="*/ 3005435 h 6858000"/>
              <a:gd name="connsiteX241" fmla="*/ 5519779 w 7467600"/>
              <a:gd name="connsiteY241" fmla="*/ 4359223 h 6858000"/>
              <a:gd name="connsiteX242" fmla="*/ 5520293 w 7467600"/>
              <a:gd name="connsiteY242" fmla="*/ 4360602 h 6858000"/>
              <a:gd name="connsiteX243" fmla="*/ 5767221 w 7467600"/>
              <a:gd name="connsiteY243" fmla="*/ 4665564 h 6858000"/>
              <a:gd name="connsiteX244" fmla="*/ 6937169 w 7467600"/>
              <a:gd name="connsiteY244" fmla="*/ 4815941 h 6858000"/>
              <a:gd name="connsiteX245" fmla="*/ 6953922 w 7467600"/>
              <a:gd name="connsiteY245" fmla="*/ 4890068 h 6858000"/>
              <a:gd name="connsiteX246" fmla="*/ 6071359 w 7467600"/>
              <a:gd name="connsiteY246" fmla="*/ 4770770 h 6858000"/>
              <a:gd name="connsiteX247" fmla="*/ 6038839 w 7467600"/>
              <a:gd name="connsiteY247" fmla="*/ 4764474 h 6858000"/>
              <a:gd name="connsiteX248" fmla="*/ 6038706 w 7467600"/>
              <a:gd name="connsiteY248" fmla="*/ 4763847 h 6858000"/>
              <a:gd name="connsiteX249" fmla="*/ 6037784 w 7467600"/>
              <a:gd name="connsiteY249" fmla="*/ 4764270 h 6858000"/>
              <a:gd name="connsiteX250" fmla="*/ 6038839 w 7467600"/>
              <a:gd name="connsiteY250" fmla="*/ 4764474 h 6858000"/>
              <a:gd name="connsiteX251" fmla="*/ 6040338 w 7467600"/>
              <a:gd name="connsiteY251" fmla="*/ 4771418 h 6858000"/>
              <a:gd name="connsiteX252" fmla="*/ 6024488 w 7467600"/>
              <a:gd name="connsiteY252" fmla="*/ 4809903 h 6858000"/>
              <a:gd name="connsiteX253" fmla="*/ 5599771 w 7467600"/>
              <a:gd name="connsiteY253" fmla="*/ 5509652 h 6858000"/>
              <a:gd name="connsiteX254" fmla="*/ 5548843 w 7467600"/>
              <a:gd name="connsiteY254" fmla="*/ 5563845 h 6858000"/>
              <a:gd name="connsiteX255" fmla="*/ 5940952 w 7467600"/>
              <a:gd name="connsiteY255" fmla="*/ 6250028 h 6858000"/>
              <a:gd name="connsiteX256" fmla="*/ 6043441 w 7467600"/>
              <a:gd name="connsiteY256" fmla="*/ 6665847 h 6858000"/>
              <a:gd name="connsiteX257" fmla="*/ 6093432 w 7467600"/>
              <a:gd name="connsiteY257" fmla="*/ 6858000 h 6858000"/>
              <a:gd name="connsiteX258" fmla="*/ 6034344 w 7467600"/>
              <a:gd name="connsiteY258" fmla="*/ 6858000 h 6858000"/>
              <a:gd name="connsiteX259" fmla="*/ 6026679 w 7467600"/>
              <a:gd name="connsiteY259" fmla="*/ 6836959 h 6858000"/>
              <a:gd name="connsiteX260" fmla="*/ 5800441 w 7467600"/>
              <a:gd name="connsiteY260" fmla="*/ 6335286 h 6858000"/>
              <a:gd name="connsiteX261" fmla="*/ 5526562 w 7467600"/>
              <a:gd name="connsiteY261" fmla="*/ 5705388 h 6858000"/>
              <a:gd name="connsiteX262" fmla="*/ 5519640 w 7467600"/>
              <a:gd name="connsiteY262" fmla="*/ 5683774 h 6858000"/>
              <a:gd name="connsiteX263" fmla="*/ 5844559 w 7467600"/>
              <a:gd name="connsiteY263" fmla="*/ 6553349 h 6858000"/>
              <a:gd name="connsiteX264" fmla="*/ 5975994 w 7467600"/>
              <a:gd name="connsiteY264" fmla="*/ 6858000 h 6858000"/>
              <a:gd name="connsiteX265" fmla="*/ 5898547 w 7467600"/>
              <a:gd name="connsiteY265" fmla="*/ 6858000 h 6858000"/>
              <a:gd name="connsiteX266" fmla="*/ 5682041 w 7467600"/>
              <a:gd name="connsiteY266" fmla="*/ 6355860 h 6858000"/>
              <a:gd name="connsiteX267" fmla="*/ 5461758 w 7467600"/>
              <a:gd name="connsiteY267" fmla="*/ 5820220 h 6858000"/>
              <a:gd name="connsiteX268" fmla="*/ 5237282 w 7467600"/>
              <a:gd name="connsiteY268" fmla="*/ 6579086 h 6858000"/>
              <a:gd name="connsiteX269" fmla="*/ 5115009 w 7467600"/>
              <a:gd name="connsiteY269" fmla="*/ 6858000 h 6858000"/>
              <a:gd name="connsiteX270" fmla="*/ 5028074 w 7467600"/>
              <a:gd name="connsiteY270" fmla="*/ 6858000 h 6858000"/>
              <a:gd name="connsiteX271" fmla="*/ 5079508 w 7467600"/>
              <a:gd name="connsiteY271" fmla="*/ 6749074 h 6858000"/>
              <a:gd name="connsiteX272" fmla="*/ 5371846 w 7467600"/>
              <a:gd name="connsiteY272" fmla="*/ 5924413 h 6858000"/>
              <a:gd name="connsiteX273" fmla="*/ 5270512 w 7467600"/>
              <a:gd name="connsiteY273" fmla="*/ 6138975 h 6858000"/>
              <a:gd name="connsiteX274" fmla="*/ 5062409 w 7467600"/>
              <a:gd name="connsiteY274" fmla="*/ 6653544 h 6858000"/>
              <a:gd name="connsiteX275" fmla="*/ 5036628 w 7467600"/>
              <a:gd name="connsiteY275" fmla="*/ 6754247 h 6858000"/>
              <a:gd name="connsiteX276" fmla="*/ 5009112 w 7467600"/>
              <a:gd name="connsiteY276" fmla="*/ 6858000 h 6858000"/>
              <a:gd name="connsiteX277" fmla="*/ 4976679 w 7467600"/>
              <a:gd name="connsiteY277" fmla="*/ 6858000 h 6858000"/>
              <a:gd name="connsiteX278" fmla="*/ 5006537 w 7467600"/>
              <a:gd name="connsiteY278" fmla="*/ 6747068 h 6858000"/>
              <a:gd name="connsiteX279" fmla="*/ 5032723 w 7467600"/>
              <a:gd name="connsiteY279" fmla="*/ 6644957 h 6858000"/>
              <a:gd name="connsiteX280" fmla="*/ 5242949 w 7467600"/>
              <a:gd name="connsiteY280" fmla="*/ 6125175 h 6858000"/>
              <a:gd name="connsiteX281" fmla="*/ 5286321 w 7467600"/>
              <a:gd name="connsiteY281" fmla="*/ 6033555 h 6858000"/>
              <a:gd name="connsiteX282" fmla="*/ 5008210 w 7467600"/>
              <a:gd name="connsiteY282" fmla="*/ 6649194 h 6858000"/>
              <a:gd name="connsiteX283" fmla="*/ 4986321 w 7467600"/>
              <a:gd name="connsiteY283" fmla="*/ 6765687 h 6858000"/>
              <a:gd name="connsiteX284" fmla="*/ 4973474 w 7467600"/>
              <a:gd name="connsiteY284" fmla="*/ 6858000 h 6858000"/>
              <a:gd name="connsiteX285" fmla="*/ 4907178 w 7467600"/>
              <a:gd name="connsiteY285" fmla="*/ 6858000 h 6858000"/>
              <a:gd name="connsiteX286" fmla="*/ 4910810 w 7467600"/>
              <a:gd name="connsiteY286" fmla="*/ 6829660 h 6858000"/>
              <a:gd name="connsiteX287" fmla="*/ 4987461 w 7467600"/>
              <a:gd name="connsiteY287" fmla="*/ 6432994 h 6858000"/>
              <a:gd name="connsiteX288" fmla="*/ 5179262 w 7467600"/>
              <a:gd name="connsiteY288" fmla="*/ 6035044 h 6858000"/>
              <a:gd name="connsiteX289" fmla="*/ 4689678 w 7467600"/>
              <a:gd name="connsiteY289" fmla="*/ 6440241 h 6858000"/>
              <a:gd name="connsiteX290" fmla="*/ 4477543 w 7467600"/>
              <a:gd name="connsiteY290" fmla="*/ 6674836 h 6858000"/>
              <a:gd name="connsiteX291" fmla="*/ 4329957 w 7467600"/>
              <a:gd name="connsiteY291" fmla="*/ 6858000 h 6858000"/>
              <a:gd name="connsiteX292" fmla="*/ 4218595 w 7467600"/>
              <a:gd name="connsiteY292" fmla="*/ 6858000 h 6858000"/>
              <a:gd name="connsiteX293" fmla="*/ 4368888 w 7467600"/>
              <a:gd name="connsiteY293" fmla="*/ 6668412 h 6858000"/>
              <a:gd name="connsiteX294" fmla="*/ 4563091 w 7467600"/>
              <a:gd name="connsiteY294" fmla="*/ 6442508 h 6858000"/>
              <a:gd name="connsiteX295" fmla="*/ 5387324 w 7467600"/>
              <a:gd name="connsiteY295" fmla="*/ 5705830 h 6858000"/>
              <a:gd name="connsiteX296" fmla="*/ 5073620 w 7467600"/>
              <a:gd name="connsiteY296" fmla="*/ 5955437 h 6858000"/>
              <a:gd name="connsiteX297" fmla="*/ 4689789 w 7467600"/>
              <a:gd name="connsiteY297" fmla="*/ 6268382 h 6858000"/>
              <a:gd name="connsiteX298" fmla="*/ 4418722 w 7467600"/>
              <a:gd name="connsiteY298" fmla="*/ 6570886 h 6858000"/>
              <a:gd name="connsiteX299" fmla="*/ 4214944 w 7467600"/>
              <a:gd name="connsiteY299" fmla="*/ 6858000 h 6858000"/>
              <a:gd name="connsiteX300" fmla="*/ 4177898 w 7467600"/>
              <a:gd name="connsiteY300" fmla="*/ 6858000 h 6858000"/>
              <a:gd name="connsiteX301" fmla="*/ 4391597 w 7467600"/>
              <a:gd name="connsiteY301" fmla="*/ 6556370 h 6858000"/>
              <a:gd name="connsiteX302" fmla="*/ 4668889 w 7467600"/>
              <a:gd name="connsiteY302" fmla="*/ 6246399 h 6858000"/>
              <a:gd name="connsiteX303" fmla="*/ 5055427 w 7467600"/>
              <a:gd name="connsiteY303" fmla="*/ 5931476 h 6858000"/>
              <a:gd name="connsiteX304" fmla="*/ 5371814 w 7467600"/>
              <a:gd name="connsiteY304" fmla="*/ 5678975 h 6858000"/>
              <a:gd name="connsiteX305" fmla="*/ 4987918 w 7467600"/>
              <a:gd name="connsiteY305" fmla="*/ 5838701 h 6858000"/>
              <a:gd name="connsiteX306" fmla="*/ 4317146 w 7467600"/>
              <a:gd name="connsiteY306" fmla="*/ 6587716 h 6858000"/>
              <a:gd name="connsiteX307" fmla="*/ 4171627 w 7467600"/>
              <a:gd name="connsiteY307" fmla="*/ 6858000 h 6858000"/>
              <a:gd name="connsiteX308" fmla="*/ 4081585 w 7467600"/>
              <a:gd name="connsiteY308" fmla="*/ 6858000 h 6858000"/>
              <a:gd name="connsiteX309" fmla="*/ 4238603 w 7467600"/>
              <a:gd name="connsiteY309" fmla="*/ 6559341 h 6858000"/>
              <a:gd name="connsiteX310" fmla="*/ 4778333 w 7467600"/>
              <a:gd name="connsiteY310" fmla="*/ 5873626 h 6858000"/>
              <a:gd name="connsiteX311" fmla="*/ 5414185 w 7467600"/>
              <a:gd name="connsiteY311" fmla="*/ 5573882 h 6858000"/>
              <a:gd name="connsiteX312" fmla="*/ 5959648 w 7467600"/>
              <a:gd name="connsiteY312" fmla="*/ 4760797 h 6858000"/>
              <a:gd name="connsiteX313" fmla="*/ 5355019 w 7467600"/>
              <a:gd name="connsiteY313" fmla="*/ 4734672 h 6858000"/>
              <a:gd name="connsiteX314" fmla="*/ 5083565 w 7467600"/>
              <a:gd name="connsiteY314" fmla="*/ 5179121 h 6858000"/>
              <a:gd name="connsiteX315" fmla="*/ 4713577 w 7467600"/>
              <a:gd name="connsiteY315" fmla="*/ 5616803 h 6858000"/>
              <a:gd name="connsiteX316" fmla="*/ 3989559 w 7467600"/>
              <a:gd name="connsiteY316" fmla="*/ 6145945 h 6858000"/>
              <a:gd name="connsiteX317" fmla="*/ 3939824 w 7467600"/>
              <a:gd name="connsiteY317" fmla="*/ 6066900 h 6858000"/>
              <a:gd name="connsiteX318" fmla="*/ 4584537 w 7467600"/>
              <a:gd name="connsiteY318" fmla="*/ 5324826 h 6858000"/>
              <a:gd name="connsiteX319" fmla="*/ 5037105 w 7467600"/>
              <a:gd name="connsiteY319" fmla="*/ 5088765 h 6858000"/>
              <a:gd name="connsiteX320" fmla="*/ 5039930 w 7467600"/>
              <a:gd name="connsiteY320" fmla="*/ 5089585 h 6858000"/>
              <a:gd name="connsiteX321" fmla="*/ 5263764 w 7467600"/>
              <a:gd name="connsiteY321" fmla="*/ 4735525 h 6858000"/>
              <a:gd name="connsiteX322" fmla="*/ 4086300 w 7467600"/>
              <a:gd name="connsiteY322" fmla="*/ 4884599 h 6858000"/>
              <a:gd name="connsiteX323" fmla="*/ 4085485 w 7467600"/>
              <a:gd name="connsiteY323" fmla="*/ 4899070 h 6858000"/>
              <a:gd name="connsiteX324" fmla="*/ 3871915 w 7467600"/>
              <a:gd name="connsiteY324" fmla="*/ 5253645 h 6858000"/>
              <a:gd name="connsiteX325" fmla="*/ 3799374 w 7467600"/>
              <a:gd name="connsiteY325" fmla="*/ 5466127 h 6858000"/>
              <a:gd name="connsiteX326" fmla="*/ 3498850 w 7467600"/>
              <a:gd name="connsiteY326" fmla="*/ 6661888 h 6858000"/>
              <a:gd name="connsiteX327" fmla="*/ 3399216 w 7467600"/>
              <a:gd name="connsiteY327" fmla="*/ 6858000 h 6858000"/>
              <a:gd name="connsiteX328" fmla="*/ 3303688 w 7467600"/>
              <a:gd name="connsiteY328" fmla="*/ 6858000 h 6858000"/>
              <a:gd name="connsiteX329" fmla="*/ 3391774 w 7467600"/>
              <a:gd name="connsiteY329" fmla="*/ 6697181 h 6858000"/>
              <a:gd name="connsiteX330" fmla="*/ 3735540 w 7467600"/>
              <a:gd name="connsiteY330" fmla="*/ 5546923 h 6858000"/>
              <a:gd name="connsiteX331" fmla="*/ 3729438 w 7467600"/>
              <a:gd name="connsiteY331" fmla="*/ 5569058 h 6858000"/>
              <a:gd name="connsiteX332" fmla="*/ 3707782 w 7467600"/>
              <a:gd name="connsiteY332" fmla="*/ 5644908 h 6858000"/>
              <a:gd name="connsiteX333" fmla="*/ 3583827 w 7467600"/>
              <a:gd name="connsiteY333" fmla="*/ 6039215 h 6858000"/>
              <a:gd name="connsiteX334" fmla="*/ 3547861 w 7467600"/>
              <a:gd name="connsiteY334" fmla="*/ 6129609 h 6858000"/>
              <a:gd name="connsiteX335" fmla="*/ 3490905 w 7467600"/>
              <a:gd name="connsiteY335" fmla="*/ 6277660 h 6858000"/>
              <a:gd name="connsiteX336" fmla="*/ 3455859 w 7467600"/>
              <a:gd name="connsiteY336" fmla="*/ 6391301 h 6858000"/>
              <a:gd name="connsiteX337" fmla="*/ 3429112 w 7467600"/>
              <a:gd name="connsiteY337" fmla="*/ 6479469 h 6858000"/>
              <a:gd name="connsiteX338" fmla="*/ 3304862 w 7467600"/>
              <a:gd name="connsiteY338" fmla="*/ 6796476 h 6858000"/>
              <a:gd name="connsiteX339" fmla="*/ 3276071 w 7467600"/>
              <a:gd name="connsiteY339" fmla="*/ 6858000 h 6858000"/>
              <a:gd name="connsiteX340" fmla="*/ 3240805 w 7467600"/>
              <a:gd name="connsiteY340" fmla="*/ 6858000 h 6858000"/>
              <a:gd name="connsiteX341" fmla="*/ 3275917 w 7467600"/>
              <a:gd name="connsiteY341" fmla="*/ 6783192 h 6858000"/>
              <a:gd name="connsiteX342" fmla="*/ 3399358 w 7467600"/>
              <a:gd name="connsiteY342" fmla="*/ 6469011 h 6858000"/>
              <a:gd name="connsiteX343" fmla="*/ 3425650 w 7467600"/>
              <a:gd name="connsiteY343" fmla="*/ 6381333 h 6858000"/>
              <a:gd name="connsiteX344" fmla="*/ 3460661 w 7467600"/>
              <a:gd name="connsiteY344" fmla="*/ 6266763 h 6858000"/>
              <a:gd name="connsiteX345" fmla="*/ 3518021 w 7467600"/>
              <a:gd name="connsiteY345" fmla="*/ 6117298 h 6858000"/>
              <a:gd name="connsiteX346" fmla="*/ 3554035 w 7467600"/>
              <a:gd name="connsiteY346" fmla="*/ 6027832 h 6858000"/>
              <a:gd name="connsiteX347" fmla="*/ 3677174 w 7467600"/>
              <a:gd name="connsiteY347" fmla="*/ 5636351 h 6858000"/>
              <a:gd name="connsiteX348" fmla="*/ 3698819 w 7467600"/>
              <a:gd name="connsiteY348" fmla="*/ 5560503 h 6858000"/>
              <a:gd name="connsiteX349" fmla="*/ 3702094 w 7467600"/>
              <a:gd name="connsiteY349" fmla="*/ 5549194 h 6858000"/>
              <a:gd name="connsiteX350" fmla="*/ 3398355 w 7467600"/>
              <a:gd name="connsiteY350" fmla="*/ 6094603 h 6858000"/>
              <a:gd name="connsiteX351" fmla="*/ 3193941 w 7467600"/>
              <a:gd name="connsiteY351" fmla="*/ 6798775 h 6858000"/>
              <a:gd name="connsiteX352" fmla="*/ 3184140 w 7467600"/>
              <a:gd name="connsiteY352" fmla="*/ 6858000 h 6858000"/>
              <a:gd name="connsiteX353" fmla="*/ 3099978 w 7467600"/>
              <a:gd name="connsiteY353" fmla="*/ 6858000 h 6858000"/>
              <a:gd name="connsiteX354" fmla="*/ 3101556 w 7467600"/>
              <a:gd name="connsiteY354" fmla="*/ 6843337 h 6858000"/>
              <a:gd name="connsiteX355" fmla="*/ 3370162 w 7467600"/>
              <a:gd name="connsiteY355" fmla="*/ 5785550 h 6858000"/>
              <a:gd name="connsiteX356" fmla="*/ 3746477 w 7467600"/>
              <a:gd name="connsiteY356" fmla="*/ 5377889 h 6858000"/>
              <a:gd name="connsiteX357" fmla="*/ 3863399 w 7467600"/>
              <a:gd name="connsiteY357" fmla="*/ 5087257 h 6858000"/>
              <a:gd name="connsiteX358" fmla="*/ 3968712 w 7467600"/>
              <a:gd name="connsiteY358" fmla="*/ 4913989 h 6858000"/>
              <a:gd name="connsiteX359" fmla="*/ 2792390 w 7467600"/>
              <a:gd name="connsiteY359" fmla="*/ 5382974 h 6858000"/>
              <a:gd name="connsiteX360" fmla="*/ 2714982 w 7467600"/>
              <a:gd name="connsiteY360" fmla="*/ 5427051 h 6858000"/>
              <a:gd name="connsiteX361" fmla="*/ 2813361 w 7467600"/>
              <a:gd name="connsiteY361" fmla="*/ 6023912 h 6858000"/>
              <a:gd name="connsiteX362" fmla="*/ 2688430 w 7467600"/>
              <a:gd name="connsiteY362" fmla="*/ 6801564 h 6858000"/>
              <a:gd name="connsiteX363" fmla="*/ 2629626 w 7467600"/>
              <a:gd name="connsiteY363" fmla="*/ 6763394 h 6858000"/>
              <a:gd name="connsiteX364" fmla="*/ 2565328 w 7467600"/>
              <a:gd name="connsiteY364" fmla="*/ 5516399 h 6858000"/>
              <a:gd name="connsiteX365" fmla="*/ 1922999 w 7467600"/>
              <a:gd name="connsiteY365" fmla="*/ 5980343 h 6858000"/>
              <a:gd name="connsiteX366" fmla="*/ 1950261 w 7467600"/>
              <a:gd name="connsiteY366" fmla="*/ 6405858 h 6858000"/>
              <a:gd name="connsiteX367" fmla="*/ 2365554 w 7467600"/>
              <a:gd name="connsiteY367" fmla="*/ 6759107 h 6858000"/>
              <a:gd name="connsiteX368" fmla="*/ 2424142 w 7467600"/>
              <a:gd name="connsiteY368" fmla="*/ 6858000 h 6858000"/>
              <a:gd name="connsiteX369" fmla="*/ 2395994 w 7467600"/>
              <a:gd name="connsiteY369" fmla="*/ 6858000 h 6858000"/>
              <a:gd name="connsiteX370" fmla="*/ 2392863 w 7467600"/>
              <a:gd name="connsiteY370" fmla="*/ 6852964 h 6858000"/>
              <a:gd name="connsiteX371" fmla="*/ 2017589 w 7467600"/>
              <a:gd name="connsiteY371" fmla="*/ 6493982 h 6858000"/>
              <a:gd name="connsiteX372" fmla="*/ 2147336 w 7467600"/>
              <a:gd name="connsiteY372" fmla="*/ 6594052 h 6858000"/>
              <a:gd name="connsiteX373" fmla="*/ 2207047 w 7467600"/>
              <a:gd name="connsiteY373" fmla="*/ 6654540 h 6858000"/>
              <a:gd name="connsiteX374" fmla="*/ 2299106 w 7467600"/>
              <a:gd name="connsiteY374" fmla="*/ 6778931 h 6858000"/>
              <a:gd name="connsiteX375" fmla="*/ 2314430 w 7467600"/>
              <a:gd name="connsiteY375" fmla="*/ 6801144 h 6858000"/>
              <a:gd name="connsiteX376" fmla="*/ 2352406 w 7467600"/>
              <a:gd name="connsiteY376" fmla="*/ 6858000 h 6858000"/>
              <a:gd name="connsiteX377" fmla="*/ 2314492 w 7467600"/>
              <a:gd name="connsiteY377" fmla="*/ 6858000 h 6858000"/>
              <a:gd name="connsiteX378" fmla="*/ 2288095 w 7467600"/>
              <a:gd name="connsiteY378" fmla="*/ 6818030 h 6858000"/>
              <a:gd name="connsiteX379" fmla="*/ 2272768 w 7467600"/>
              <a:gd name="connsiteY379" fmla="*/ 6795822 h 6858000"/>
              <a:gd name="connsiteX380" fmla="*/ 2182715 w 7467600"/>
              <a:gd name="connsiteY380" fmla="*/ 6675071 h 6858000"/>
              <a:gd name="connsiteX381" fmla="*/ 2032061 w 7467600"/>
              <a:gd name="connsiteY381" fmla="*/ 6541380 h 6858000"/>
              <a:gd name="connsiteX382" fmla="*/ 2257220 w 7467600"/>
              <a:gd name="connsiteY382" fmla="*/ 6826257 h 6858000"/>
              <a:gd name="connsiteX383" fmla="*/ 2281324 w 7467600"/>
              <a:gd name="connsiteY383" fmla="*/ 6858000 h 6858000"/>
              <a:gd name="connsiteX384" fmla="*/ 2242860 w 7467600"/>
              <a:gd name="connsiteY384" fmla="*/ 6858000 h 6858000"/>
              <a:gd name="connsiteX385" fmla="*/ 2232818 w 7467600"/>
              <a:gd name="connsiteY385" fmla="*/ 6844926 h 6858000"/>
              <a:gd name="connsiteX386" fmla="*/ 1990172 w 7467600"/>
              <a:gd name="connsiteY386" fmla="*/ 6542121 h 6858000"/>
              <a:gd name="connsiteX387" fmla="*/ 2124090 w 7467600"/>
              <a:gd name="connsiteY387" fmla="*/ 6761017 h 6858000"/>
              <a:gd name="connsiteX388" fmla="*/ 2200380 w 7467600"/>
              <a:gd name="connsiteY388" fmla="*/ 6858000 h 6858000"/>
              <a:gd name="connsiteX389" fmla="*/ 2147507 w 7467600"/>
              <a:gd name="connsiteY389" fmla="*/ 6858000 h 6858000"/>
              <a:gd name="connsiteX390" fmla="*/ 2070668 w 7467600"/>
              <a:gd name="connsiteY390" fmla="*/ 6761520 h 6858000"/>
              <a:gd name="connsiteX391" fmla="*/ 1975142 w 7467600"/>
              <a:gd name="connsiteY391" fmla="*/ 6585570 h 6858000"/>
              <a:gd name="connsiteX392" fmla="*/ 2050035 w 7467600"/>
              <a:gd name="connsiteY392" fmla="*/ 6813345 h 6858000"/>
              <a:gd name="connsiteX393" fmla="*/ 2063025 w 7467600"/>
              <a:gd name="connsiteY393" fmla="*/ 6858000 h 6858000"/>
              <a:gd name="connsiteX394" fmla="*/ 2021675 w 7467600"/>
              <a:gd name="connsiteY394" fmla="*/ 6858000 h 6858000"/>
              <a:gd name="connsiteX395" fmla="*/ 2019308 w 7467600"/>
              <a:gd name="connsiteY395" fmla="*/ 6847118 h 6858000"/>
              <a:gd name="connsiteX396" fmla="*/ 1938835 w 7467600"/>
              <a:gd name="connsiteY396" fmla="*/ 6551160 h 6858000"/>
              <a:gd name="connsiteX397" fmla="*/ 1953230 w 7467600"/>
              <a:gd name="connsiteY397" fmla="*/ 6759699 h 6858000"/>
              <a:gd name="connsiteX398" fmla="*/ 1956763 w 7467600"/>
              <a:gd name="connsiteY398" fmla="*/ 6778191 h 6858000"/>
              <a:gd name="connsiteX399" fmla="*/ 1967925 w 7467600"/>
              <a:gd name="connsiteY399" fmla="*/ 6858000 h 6858000"/>
              <a:gd name="connsiteX400" fmla="*/ 1936622 w 7467600"/>
              <a:gd name="connsiteY400" fmla="*/ 6858000 h 6858000"/>
              <a:gd name="connsiteX401" fmla="*/ 1926261 w 7467600"/>
              <a:gd name="connsiteY401" fmla="*/ 6784064 h 6858000"/>
              <a:gd name="connsiteX402" fmla="*/ 1922724 w 7467600"/>
              <a:gd name="connsiteY402" fmla="*/ 6765577 h 6858000"/>
              <a:gd name="connsiteX403" fmla="*/ 1904650 w 7467600"/>
              <a:gd name="connsiteY403" fmla="*/ 6639616 h 6858000"/>
              <a:gd name="connsiteX404" fmla="*/ 1885273 w 7467600"/>
              <a:gd name="connsiteY404" fmla="*/ 6858000 h 6858000"/>
              <a:gd name="connsiteX405" fmla="*/ 1854363 w 7467600"/>
              <a:gd name="connsiteY405" fmla="*/ 6858000 h 6858000"/>
              <a:gd name="connsiteX406" fmla="*/ 1880391 w 7467600"/>
              <a:gd name="connsiteY406" fmla="*/ 6603796 h 6858000"/>
              <a:gd name="connsiteX407" fmla="*/ 1818273 w 7467600"/>
              <a:gd name="connsiteY407" fmla="*/ 6715729 h 6858000"/>
              <a:gd name="connsiteX408" fmla="*/ 1794691 w 7467600"/>
              <a:gd name="connsiteY408" fmla="*/ 6843239 h 6858000"/>
              <a:gd name="connsiteX409" fmla="*/ 1794914 w 7467600"/>
              <a:gd name="connsiteY409" fmla="*/ 6858000 h 6858000"/>
              <a:gd name="connsiteX410" fmla="*/ 1746128 w 7467600"/>
              <a:gd name="connsiteY410" fmla="*/ 6858000 h 6858000"/>
              <a:gd name="connsiteX411" fmla="*/ 1753934 w 7467600"/>
              <a:gd name="connsiteY411" fmla="*/ 6724796 h 6858000"/>
              <a:gd name="connsiteX412" fmla="*/ 1792053 w 7467600"/>
              <a:gd name="connsiteY412" fmla="*/ 6572396 h 6858000"/>
              <a:gd name="connsiteX413" fmla="*/ 1862248 w 7467600"/>
              <a:gd name="connsiteY413" fmla="*/ 6266397 h 6858000"/>
              <a:gd name="connsiteX414" fmla="*/ 1862250 w 7467600"/>
              <a:gd name="connsiteY414" fmla="*/ 6033531 h 6858000"/>
              <a:gd name="connsiteX415" fmla="*/ 1211999 w 7467600"/>
              <a:gd name="connsiteY415" fmla="*/ 6683610 h 6858000"/>
              <a:gd name="connsiteX416" fmla="*/ 1213266 w 7467600"/>
              <a:gd name="connsiteY416" fmla="*/ 6691947 h 6858000"/>
              <a:gd name="connsiteX417" fmla="*/ 1203370 w 7467600"/>
              <a:gd name="connsiteY417" fmla="*/ 6850676 h 6858000"/>
              <a:gd name="connsiteX418" fmla="*/ 1203671 w 7467600"/>
              <a:gd name="connsiteY418" fmla="*/ 6858000 h 6858000"/>
              <a:gd name="connsiteX419" fmla="*/ 1143180 w 7467600"/>
              <a:gd name="connsiteY419" fmla="*/ 6858000 h 6858000"/>
              <a:gd name="connsiteX420" fmla="*/ 1142176 w 7467600"/>
              <a:gd name="connsiteY420" fmla="*/ 6766045 h 6858000"/>
              <a:gd name="connsiteX421" fmla="*/ 1067484 w 7467600"/>
              <a:gd name="connsiteY421" fmla="*/ 6858000 h 6858000"/>
              <a:gd name="connsiteX422" fmla="*/ 953928 w 7467600"/>
              <a:gd name="connsiteY422" fmla="*/ 6858000 h 6858000"/>
              <a:gd name="connsiteX423" fmla="*/ 959715 w 7467600"/>
              <a:gd name="connsiteY423" fmla="*/ 6850185 h 6858000"/>
              <a:gd name="connsiteX424" fmla="*/ 1483788 w 7467600"/>
              <a:gd name="connsiteY424" fmla="*/ 6259174 h 6858000"/>
              <a:gd name="connsiteX425" fmla="*/ 1100671 w 7467600"/>
              <a:gd name="connsiteY425" fmla="*/ 6252137 h 6858000"/>
              <a:gd name="connsiteX426" fmla="*/ 1090144 w 7467600"/>
              <a:gd name="connsiteY426" fmla="*/ 6256748 h 6858000"/>
              <a:gd name="connsiteX427" fmla="*/ 1095872 w 7467600"/>
              <a:gd name="connsiteY427" fmla="*/ 6271892 h 6858000"/>
              <a:gd name="connsiteX428" fmla="*/ 262785 w 7467600"/>
              <a:gd name="connsiteY428" fmla="*/ 6845450 h 6858000"/>
              <a:gd name="connsiteX429" fmla="*/ 209968 w 7467600"/>
              <a:gd name="connsiteY429" fmla="*/ 6770713 h 6858000"/>
              <a:gd name="connsiteX430" fmla="*/ 873460 w 7467600"/>
              <a:gd name="connsiteY430" fmla="*/ 6253768 h 6858000"/>
              <a:gd name="connsiteX431" fmla="*/ 192686 w 7467600"/>
              <a:gd name="connsiteY431" fmla="*/ 5849257 h 6858000"/>
              <a:gd name="connsiteX432" fmla="*/ 4696 w 7467600"/>
              <a:gd name="connsiteY432" fmla="*/ 5697668 h 6858000"/>
              <a:gd name="connsiteX433" fmla="*/ 0 w 7467600"/>
              <a:gd name="connsiteY433" fmla="*/ 5689984 h 6858000"/>
              <a:gd name="connsiteX434" fmla="*/ 0 w 7467600"/>
              <a:gd name="connsiteY434" fmla="*/ 5513472 h 6858000"/>
              <a:gd name="connsiteX435" fmla="*/ 174101 w 7467600"/>
              <a:gd name="connsiteY435" fmla="*/ 5620277 h 6858000"/>
              <a:gd name="connsiteX436" fmla="*/ 891800 w 7467600"/>
              <a:gd name="connsiteY436" fmla="*/ 6036935 h 6858000"/>
              <a:gd name="connsiteX437" fmla="*/ 1072219 w 7467600"/>
              <a:gd name="connsiteY437" fmla="*/ 6169443 h 6858000"/>
              <a:gd name="connsiteX438" fmla="*/ 1074117 w 7467600"/>
              <a:gd name="connsiteY438" fmla="*/ 6170301 h 6858000"/>
              <a:gd name="connsiteX439" fmla="*/ 1083114 w 7467600"/>
              <a:gd name="connsiteY439" fmla="*/ 6174131 h 6858000"/>
              <a:gd name="connsiteX440" fmla="*/ 1543010 w 7467600"/>
              <a:gd name="connsiteY440" fmla="*/ 6191140 h 6858000"/>
              <a:gd name="connsiteX441" fmla="*/ 1551080 w 7467600"/>
              <a:gd name="connsiteY441" fmla="*/ 6195006 h 6858000"/>
              <a:gd name="connsiteX442" fmla="*/ 2345443 w 7467600"/>
              <a:gd name="connsiteY442" fmla="*/ 5549882 h 6858000"/>
              <a:gd name="connsiteX443" fmla="*/ 1721499 w 7467600"/>
              <a:gd name="connsiteY443" fmla="*/ 5599969 h 6858000"/>
              <a:gd name="connsiteX444" fmla="*/ 767716 w 7467600"/>
              <a:gd name="connsiteY444" fmla="*/ 5472768 h 6858000"/>
              <a:gd name="connsiteX445" fmla="*/ 722147 w 7467600"/>
              <a:gd name="connsiteY445" fmla="*/ 5393091 h 6858000"/>
              <a:gd name="connsiteX446" fmla="*/ 1485552 w 7467600"/>
              <a:gd name="connsiteY446" fmla="*/ 5313202 h 6858000"/>
              <a:gd name="connsiteX447" fmla="*/ 2143004 w 7467600"/>
              <a:gd name="connsiteY447" fmla="*/ 5402420 h 6858000"/>
              <a:gd name="connsiteX448" fmla="*/ 1933391 w 7467600"/>
              <a:gd name="connsiteY448" fmla="*/ 5156971 h 6858000"/>
              <a:gd name="connsiteX449" fmla="*/ 1827118 w 7467600"/>
              <a:gd name="connsiteY449" fmla="*/ 4968410 h 6858000"/>
              <a:gd name="connsiteX450" fmla="*/ 1837349 w 7467600"/>
              <a:gd name="connsiteY450" fmla="*/ 4956357 h 6858000"/>
              <a:gd name="connsiteX451" fmla="*/ 2162835 w 7467600"/>
              <a:gd name="connsiteY451" fmla="*/ 5187853 h 6858000"/>
              <a:gd name="connsiteX452" fmla="*/ 2257167 w 7467600"/>
              <a:gd name="connsiteY452" fmla="*/ 5462123 h 6858000"/>
              <a:gd name="connsiteX453" fmla="*/ 2261598 w 7467600"/>
              <a:gd name="connsiteY453" fmla="*/ 5467998 h 6858000"/>
              <a:gd name="connsiteX454" fmla="*/ 2437177 w 7467600"/>
              <a:gd name="connsiteY454" fmla="*/ 5479608 h 6858000"/>
              <a:gd name="connsiteX455" fmla="*/ 2445247 w 7467600"/>
              <a:gd name="connsiteY455" fmla="*/ 5483476 h 6858000"/>
              <a:gd name="connsiteX456" fmla="*/ 2743626 w 7467600"/>
              <a:gd name="connsiteY456" fmla="*/ 5304819 h 6858000"/>
              <a:gd name="connsiteX457" fmla="*/ 3048102 w 7467600"/>
              <a:gd name="connsiteY457" fmla="*/ 5150595 h 6858000"/>
              <a:gd name="connsiteX458" fmla="*/ 1799414 w 7467600"/>
              <a:gd name="connsiteY458" fmla="*/ 4694732 h 6858000"/>
              <a:gd name="connsiteX459" fmla="*/ 1771735 w 7467600"/>
              <a:gd name="connsiteY459" fmla="*/ 4619929 h 6858000"/>
              <a:gd name="connsiteX460" fmla="*/ 3104273 w 7467600"/>
              <a:gd name="connsiteY460" fmla="*/ 5076159 h 6858000"/>
              <a:gd name="connsiteX461" fmla="*/ 3113245 w 7467600"/>
              <a:gd name="connsiteY461" fmla="*/ 5090705 h 6858000"/>
              <a:gd name="connsiteX462" fmla="*/ 3126294 w 7467600"/>
              <a:gd name="connsiteY462" fmla="*/ 5114400 h 6858000"/>
              <a:gd name="connsiteX463" fmla="*/ 3937433 w 7467600"/>
              <a:gd name="connsiteY463" fmla="*/ 4830473 h 6858000"/>
              <a:gd name="connsiteX464" fmla="*/ 3590475 w 7467600"/>
              <a:gd name="connsiteY464" fmla="*/ 4597974 h 6858000"/>
              <a:gd name="connsiteX465" fmla="*/ 3100264 w 7467600"/>
              <a:gd name="connsiteY465" fmla="*/ 4579845 h 6858000"/>
              <a:gd name="connsiteX466" fmla="*/ 2183576 w 7467600"/>
              <a:gd name="connsiteY466" fmla="*/ 4227150 h 6858000"/>
              <a:gd name="connsiteX467" fmla="*/ 2151029 w 7467600"/>
              <a:gd name="connsiteY467" fmla="*/ 4146947 h 6858000"/>
              <a:gd name="connsiteX468" fmla="*/ 3563434 w 7467600"/>
              <a:gd name="connsiteY468" fmla="*/ 4469115 h 6858000"/>
              <a:gd name="connsiteX469" fmla="*/ 3177952 w 7467600"/>
              <a:gd name="connsiteY469" fmla="*/ 3657386 h 6858000"/>
              <a:gd name="connsiteX470" fmla="*/ 3189263 w 7467600"/>
              <a:gd name="connsiteY470" fmla="*/ 3625726 h 6858000"/>
              <a:gd name="connsiteX471" fmla="*/ 3560912 w 7467600"/>
              <a:gd name="connsiteY471" fmla="*/ 4079863 h 6858000"/>
              <a:gd name="connsiteX472" fmla="*/ 3626636 w 7467600"/>
              <a:gd name="connsiteY472" fmla="*/ 4512230 h 6858000"/>
              <a:gd name="connsiteX473" fmla="*/ 3653088 w 7467600"/>
              <a:gd name="connsiteY473" fmla="*/ 4521417 h 6858000"/>
              <a:gd name="connsiteX474" fmla="*/ 3988128 w 7467600"/>
              <a:gd name="connsiteY474" fmla="*/ 4817267 h 6858000"/>
              <a:gd name="connsiteX475" fmla="*/ 4830582 w 7467600"/>
              <a:gd name="connsiteY475" fmla="*/ 4676000 h 6858000"/>
              <a:gd name="connsiteX476" fmla="*/ 4830100 w 7467600"/>
              <a:gd name="connsiteY476" fmla="*/ 4675554 h 6858000"/>
              <a:gd name="connsiteX477" fmla="*/ 4036318 w 7467600"/>
              <a:gd name="connsiteY477" fmla="*/ 4147013 h 6858000"/>
              <a:gd name="connsiteX478" fmla="*/ 3432098 w 7467600"/>
              <a:gd name="connsiteY478" fmla="*/ 3537312 h 6858000"/>
              <a:gd name="connsiteX479" fmla="*/ 3446761 w 7467600"/>
              <a:gd name="connsiteY479" fmla="*/ 3461278 h 6858000"/>
              <a:gd name="connsiteX480" fmla="*/ 4419733 w 7467600"/>
              <a:gd name="connsiteY480" fmla="*/ 3963555 h 6858000"/>
              <a:gd name="connsiteX481" fmla="*/ 4781371 w 7467600"/>
              <a:gd name="connsiteY481" fmla="*/ 4458604 h 6858000"/>
              <a:gd name="connsiteX482" fmla="*/ 4780440 w 7467600"/>
              <a:gd name="connsiteY482" fmla="*/ 4470290 h 6858000"/>
              <a:gd name="connsiteX483" fmla="*/ 4898954 w 7467600"/>
              <a:gd name="connsiteY483" fmla="*/ 4662092 h 6858000"/>
              <a:gd name="connsiteX484" fmla="*/ 4900699 w 7467600"/>
              <a:gd name="connsiteY484" fmla="*/ 4670867 h 6858000"/>
              <a:gd name="connsiteX485" fmla="*/ 5714511 w 7467600"/>
              <a:gd name="connsiteY485" fmla="*/ 4663483 h 6858000"/>
              <a:gd name="connsiteX486" fmla="*/ 5464793 w 7467600"/>
              <a:gd name="connsiteY486" fmla="*/ 4393556 h 6858000"/>
              <a:gd name="connsiteX487" fmla="*/ 5461897 w 7467600"/>
              <a:gd name="connsiteY487" fmla="*/ 4390879 h 6858000"/>
              <a:gd name="connsiteX488" fmla="*/ 4294126 w 7467600"/>
              <a:gd name="connsiteY488" fmla="*/ 3303048 h 6858000"/>
              <a:gd name="connsiteX489" fmla="*/ 4305321 w 7467600"/>
              <a:gd name="connsiteY489" fmla="*/ 3256953 h 6858000"/>
              <a:gd name="connsiteX490" fmla="*/ 4949299 w 7467600"/>
              <a:gd name="connsiteY490" fmla="*/ 3766336 h 6858000"/>
              <a:gd name="connsiteX491" fmla="*/ 5291452 w 7467600"/>
              <a:gd name="connsiteY491" fmla="*/ 4076801 h 6858000"/>
              <a:gd name="connsiteX492" fmla="*/ 5434998 w 7467600"/>
              <a:gd name="connsiteY492" fmla="*/ 4254100 h 6858000"/>
              <a:gd name="connsiteX493" fmla="*/ 5351015 w 7467600"/>
              <a:gd name="connsiteY493" fmla="*/ 3760989 h 6858000"/>
              <a:gd name="connsiteX494" fmla="*/ 5413780 w 7467600"/>
              <a:gd name="connsiteY494" fmla="*/ 2966265 h 6858000"/>
              <a:gd name="connsiteX495" fmla="*/ 5425627 w 7467600"/>
              <a:gd name="connsiteY495" fmla="*/ 2954192 h 6858000"/>
              <a:gd name="connsiteX496" fmla="*/ 6604735 w 7467600"/>
              <a:gd name="connsiteY496" fmla="*/ 2041381 h 6858000"/>
              <a:gd name="connsiteX497" fmla="*/ 7204487 w 7467600"/>
              <a:gd name="connsiteY497" fmla="*/ 2742112 h 6858000"/>
              <a:gd name="connsiteX498" fmla="*/ 7131592 w 7467600"/>
              <a:gd name="connsiteY498" fmla="*/ 2672096 h 6858000"/>
              <a:gd name="connsiteX499" fmla="*/ 6996344 w 7467600"/>
              <a:gd name="connsiteY499" fmla="*/ 2518310 h 6858000"/>
              <a:gd name="connsiteX500" fmla="*/ 6735495 w 7467600"/>
              <a:gd name="connsiteY500" fmla="*/ 2196890 h 6858000"/>
              <a:gd name="connsiteX501" fmla="*/ 6721901 w 7467600"/>
              <a:gd name="connsiteY501" fmla="*/ 2179274 h 6858000"/>
              <a:gd name="connsiteX502" fmla="*/ 6604735 w 7467600"/>
              <a:gd name="connsiteY502" fmla="*/ 2041381 h 6858000"/>
              <a:gd name="connsiteX503" fmla="*/ 6591670 w 7467600"/>
              <a:gd name="connsiteY503" fmla="*/ 1988277 h 6858000"/>
              <a:gd name="connsiteX504" fmla="*/ 6747349 w 7467600"/>
              <a:gd name="connsiteY504" fmla="*/ 2160069 h 6858000"/>
              <a:gd name="connsiteX505" fmla="*/ 6760943 w 7467600"/>
              <a:gd name="connsiteY505" fmla="*/ 2177686 h 6858000"/>
              <a:gd name="connsiteX506" fmla="*/ 7021065 w 7467600"/>
              <a:gd name="connsiteY506" fmla="*/ 2498102 h 6858000"/>
              <a:gd name="connsiteX507" fmla="*/ 7155223 w 7467600"/>
              <a:gd name="connsiteY507" fmla="*/ 2650386 h 6858000"/>
              <a:gd name="connsiteX508" fmla="*/ 7203167 w 7467600"/>
              <a:gd name="connsiteY508" fmla="*/ 2697288 h 6858000"/>
              <a:gd name="connsiteX509" fmla="*/ 6937703 w 7467600"/>
              <a:gd name="connsiteY509" fmla="*/ 2321981 h 6858000"/>
              <a:gd name="connsiteX510" fmla="*/ 6591670 w 7467600"/>
              <a:gd name="connsiteY510" fmla="*/ 1988277 h 6858000"/>
              <a:gd name="connsiteX511" fmla="*/ 5798671 w 7467600"/>
              <a:gd name="connsiteY511" fmla="*/ 1981601 h 6858000"/>
              <a:gd name="connsiteX512" fmla="*/ 5754709 w 7467600"/>
              <a:gd name="connsiteY512" fmla="*/ 2071454 h 6858000"/>
              <a:gd name="connsiteX513" fmla="*/ 5763044 w 7467600"/>
              <a:gd name="connsiteY513" fmla="*/ 2842206 h 6858000"/>
              <a:gd name="connsiteX514" fmla="*/ 5764974 w 7467600"/>
              <a:gd name="connsiteY514" fmla="*/ 2799609 h 6858000"/>
              <a:gd name="connsiteX515" fmla="*/ 5767665 w 7467600"/>
              <a:gd name="connsiteY515" fmla="*/ 2666409 h 6858000"/>
              <a:gd name="connsiteX516" fmla="*/ 5763055 w 7467600"/>
              <a:gd name="connsiteY516" fmla="*/ 2579705 h 6858000"/>
              <a:gd name="connsiteX517" fmla="*/ 5758079 w 7467600"/>
              <a:gd name="connsiteY517" fmla="*/ 2492508 h 6858000"/>
              <a:gd name="connsiteX518" fmla="*/ 5779325 w 7467600"/>
              <a:gd name="connsiteY518" fmla="*/ 2197069 h 6858000"/>
              <a:gd name="connsiteX519" fmla="*/ 5798671 w 7467600"/>
              <a:gd name="connsiteY519" fmla="*/ 1981601 h 6858000"/>
              <a:gd name="connsiteX520" fmla="*/ 5829202 w 7467600"/>
              <a:gd name="connsiteY520" fmla="*/ 1971679 h 6858000"/>
              <a:gd name="connsiteX521" fmla="*/ 5809558 w 7467600"/>
              <a:gd name="connsiteY521" fmla="*/ 2198043 h 6858000"/>
              <a:gd name="connsiteX522" fmla="*/ 5788653 w 7467600"/>
              <a:gd name="connsiteY522" fmla="*/ 2489430 h 6858000"/>
              <a:gd name="connsiteX523" fmla="*/ 5793439 w 7467600"/>
              <a:gd name="connsiteY523" fmla="*/ 2575235 h 6858000"/>
              <a:gd name="connsiteX524" fmla="*/ 5796837 w 7467600"/>
              <a:gd name="connsiteY524" fmla="*/ 2637633 h 6858000"/>
              <a:gd name="connsiteX525" fmla="*/ 5818614 w 7467600"/>
              <a:gd name="connsiteY525" fmla="*/ 2473055 h 6858000"/>
              <a:gd name="connsiteX526" fmla="*/ 5829202 w 7467600"/>
              <a:gd name="connsiteY526" fmla="*/ 1971679 h 6858000"/>
              <a:gd name="connsiteX527" fmla="*/ 5911389 w 7467600"/>
              <a:gd name="connsiteY527" fmla="*/ 1898371 h 6858000"/>
              <a:gd name="connsiteX528" fmla="*/ 6237627 w 7467600"/>
              <a:gd name="connsiteY528" fmla="*/ 2231921 h 6858000"/>
              <a:gd name="connsiteX529" fmla="*/ 5911389 w 7467600"/>
              <a:gd name="connsiteY529" fmla="*/ 1898371 h 6858000"/>
              <a:gd name="connsiteX530" fmla="*/ 6944437 w 7467600"/>
              <a:gd name="connsiteY530" fmla="*/ 1575402 h 6858000"/>
              <a:gd name="connsiteX531" fmla="*/ 6304730 w 7467600"/>
              <a:gd name="connsiteY531" fmla="*/ 1766654 h 6858000"/>
              <a:gd name="connsiteX532" fmla="*/ 6944437 w 7467600"/>
              <a:gd name="connsiteY532" fmla="*/ 1575402 h 6858000"/>
              <a:gd name="connsiteX533" fmla="*/ 7019523 w 7467600"/>
              <a:gd name="connsiteY533" fmla="*/ 1519450 h 6858000"/>
              <a:gd name="connsiteX534" fmla="*/ 6298091 w 7467600"/>
              <a:gd name="connsiteY534" fmla="*/ 1737122 h 6858000"/>
              <a:gd name="connsiteX535" fmla="*/ 7019523 w 7467600"/>
              <a:gd name="connsiteY535" fmla="*/ 1519450 h 6858000"/>
              <a:gd name="connsiteX536" fmla="*/ 2399523 w 7467600"/>
              <a:gd name="connsiteY536" fmla="*/ 1428234 h 6858000"/>
              <a:gd name="connsiteX537" fmla="*/ 2224982 w 7467600"/>
              <a:gd name="connsiteY537" fmla="*/ 1826201 h 6858000"/>
              <a:gd name="connsiteX538" fmla="*/ 2096099 w 7467600"/>
              <a:gd name="connsiteY538" fmla="*/ 2345900 h 6858000"/>
              <a:gd name="connsiteX539" fmla="*/ 2283317 w 7467600"/>
              <a:gd name="connsiteY539" fmla="*/ 1796925 h 6858000"/>
              <a:gd name="connsiteX540" fmla="*/ 2399523 w 7467600"/>
              <a:gd name="connsiteY540" fmla="*/ 1428234 h 6858000"/>
              <a:gd name="connsiteX541" fmla="*/ 2448558 w 7467600"/>
              <a:gd name="connsiteY541" fmla="*/ 1373435 h 6858000"/>
              <a:gd name="connsiteX542" fmla="*/ 2312521 w 7467600"/>
              <a:gd name="connsiteY542" fmla="*/ 1806140 h 6858000"/>
              <a:gd name="connsiteX543" fmla="*/ 2127533 w 7467600"/>
              <a:gd name="connsiteY543" fmla="*/ 2348380 h 6858000"/>
              <a:gd name="connsiteX544" fmla="*/ 2358080 w 7467600"/>
              <a:gd name="connsiteY544" fmla="*/ 1866134 h 6858000"/>
              <a:gd name="connsiteX545" fmla="*/ 2407436 w 7467600"/>
              <a:gd name="connsiteY545" fmla="*/ 1651070 h 6858000"/>
              <a:gd name="connsiteX546" fmla="*/ 2448558 w 7467600"/>
              <a:gd name="connsiteY546" fmla="*/ 1373435 h 6858000"/>
              <a:gd name="connsiteX547" fmla="*/ 278707 w 7467600"/>
              <a:gd name="connsiteY547" fmla="*/ 1352270 h 6858000"/>
              <a:gd name="connsiteX548" fmla="*/ 321570 w 7467600"/>
              <a:gd name="connsiteY548" fmla="*/ 1861610 h 6858000"/>
              <a:gd name="connsiteX549" fmla="*/ 294281 w 7467600"/>
              <a:gd name="connsiteY549" fmla="*/ 1440658 h 6858000"/>
              <a:gd name="connsiteX550" fmla="*/ 278707 w 7467600"/>
              <a:gd name="connsiteY550" fmla="*/ 1352270 h 6858000"/>
              <a:gd name="connsiteX551" fmla="*/ 1423821 w 7467600"/>
              <a:gd name="connsiteY551" fmla="*/ 1351958 h 6858000"/>
              <a:gd name="connsiteX552" fmla="*/ 1638521 w 7467600"/>
              <a:gd name="connsiteY552" fmla="*/ 1908470 h 6858000"/>
              <a:gd name="connsiteX553" fmla="*/ 1754199 w 7467600"/>
              <a:gd name="connsiteY553" fmla="*/ 2149284 h 6858000"/>
              <a:gd name="connsiteX554" fmla="*/ 1908359 w 7467600"/>
              <a:gd name="connsiteY554" fmla="*/ 2364988 h 6858000"/>
              <a:gd name="connsiteX555" fmla="*/ 1647661 w 7467600"/>
              <a:gd name="connsiteY555" fmla="*/ 1825945 h 6858000"/>
              <a:gd name="connsiteX556" fmla="*/ 1423821 w 7467600"/>
              <a:gd name="connsiteY556" fmla="*/ 1351958 h 6858000"/>
              <a:gd name="connsiteX557" fmla="*/ 1431890 w 7467600"/>
              <a:gd name="connsiteY557" fmla="*/ 1306475 h 6858000"/>
              <a:gd name="connsiteX558" fmla="*/ 1507597 w 7467600"/>
              <a:gd name="connsiteY558" fmla="*/ 1446132 h 6858000"/>
              <a:gd name="connsiteX559" fmla="*/ 1674586 w 7467600"/>
              <a:gd name="connsiteY559" fmla="*/ 1813832 h 6858000"/>
              <a:gd name="connsiteX560" fmla="*/ 1815950 w 7467600"/>
              <a:gd name="connsiteY560" fmla="*/ 2128564 h 6858000"/>
              <a:gd name="connsiteX561" fmla="*/ 1984242 w 7467600"/>
              <a:gd name="connsiteY561" fmla="*/ 2430829 h 6858000"/>
              <a:gd name="connsiteX562" fmla="*/ 2014023 w 7467600"/>
              <a:gd name="connsiteY562" fmla="*/ 2450995 h 6858000"/>
              <a:gd name="connsiteX563" fmla="*/ 1747337 w 7467600"/>
              <a:gd name="connsiteY563" fmla="*/ 1855264 h 6858000"/>
              <a:gd name="connsiteX564" fmla="*/ 1533749 w 7467600"/>
              <a:gd name="connsiteY564" fmla="*/ 1478656 h 6858000"/>
              <a:gd name="connsiteX565" fmla="*/ 1431890 w 7467600"/>
              <a:gd name="connsiteY565" fmla="*/ 1306475 h 6858000"/>
              <a:gd name="connsiteX566" fmla="*/ 5052692 w 7467600"/>
              <a:gd name="connsiteY566" fmla="*/ 1292994 h 6858000"/>
              <a:gd name="connsiteX567" fmla="*/ 5200661 w 7467600"/>
              <a:gd name="connsiteY567" fmla="*/ 1635186 h 6858000"/>
              <a:gd name="connsiteX568" fmla="*/ 5297138 w 7467600"/>
              <a:gd name="connsiteY568" fmla="*/ 1906351 h 6858000"/>
              <a:gd name="connsiteX569" fmla="*/ 5052692 w 7467600"/>
              <a:gd name="connsiteY569" fmla="*/ 1292994 h 6858000"/>
              <a:gd name="connsiteX570" fmla="*/ 5009948 w 7467600"/>
              <a:gd name="connsiteY570" fmla="*/ 1273619 h 6858000"/>
              <a:gd name="connsiteX571" fmla="*/ 5121777 w 7467600"/>
              <a:gd name="connsiteY571" fmla="*/ 1654213 h 6858000"/>
              <a:gd name="connsiteX572" fmla="*/ 5293545 w 7467600"/>
              <a:gd name="connsiteY572" fmla="*/ 2072247 h 6858000"/>
              <a:gd name="connsiteX573" fmla="*/ 5294042 w 7467600"/>
              <a:gd name="connsiteY573" fmla="*/ 2065019 h 6858000"/>
              <a:gd name="connsiteX574" fmla="*/ 5171936 w 7467600"/>
              <a:gd name="connsiteY574" fmla="*/ 1647613 h 6858000"/>
              <a:gd name="connsiteX575" fmla="*/ 5009948 w 7467600"/>
              <a:gd name="connsiteY575" fmla="*/ 1273619 h 6858000"/>
              <a:gd name="connsiteX576" fmla="*/ 655236 w 7467600"/>
              <a:gd name="connsiteY576" fmla="*/ 1268632 h 6858000"/>
              <a:gd name="connsiteX577" fmla="*/ 839521 w 7467600"/>
              <a:gd name="connsiteY577" fmla="*/ 1685315 h 6858000"/>
              <a:gd name="connsiteX578" fmla="*/ 1109416 w 7467600"/>
              <a:gd name="connsiteY578" fmla="*/ 2061663 h 6858000"/>
              <a:gd name="connsiteX579" fmla="*/ 1298300 w 7467600"/>
              <a:gd name="connsiteY579" fmla="*/ 2247742 h 6858000"/>
              <a:gd name="connsiteX580" fmla="*/ 1125871 w 7467600"/>
              <a:gd name="connsiteY580" fmla="*/ 1989513 h 6858000"/>
              <a:gd name="connsiteX581" fmla="*/ 981574 w 7467600"/>
              <a:gd name="connsiteY581" fmla="*/ 1783157 h 6858000"/>
              <a:gd name="connsiteX582" fmla="*/ 922198 w 7467600"/>
              <a:gd name="connsiteY582" fmla="*/ 1677437 h 6858000"/>
              <a:gd name="connsiteX583" fmla="*/ 869293 w 7467600"/>
              <a:gd name="connsiteY583" fmla="*/ 1583214 h 6858000"/>
              <a:gd name="connsiteX584" fmla="*/ 751431 w 7467600"/>
              <a:gd name="connsiteY584" fmla="*/ 1405731 h 6858000"/>
              <a:gd name="connsiteX585" fmla="*/ 655236 w 7467600"/>
              <a:gd name="connsiteY585" fmla="*/ 1268632 h 6858000"/>
              <a:gd name="connsiteX586" fmla="*/ 6516292 w 7467600"/>
              <a:gd name="connsiteY586" fmla="*/ 1263064 h 6858000"/>
              <a:gd name="connsiteX587" fmla="*/ 5736320 w 7467600"/>
              <a:gd name="connsiteY587" fmla="*/ 1501803 h 6858000"/>
              <a:gd name="connsiteX588" fmla="*/ 6516292 w 7467600"/>
              <a:gd name="connsiteY588" fmla="*/ 1263064 h 6858000"/>
              <a:gd name="connsiteX589" fmla="*/ 291466 w 7467600"/>
              <a:gd name="connsiteY589" fmla="*/ 1250369 h 6858000"/>
              <a:gd name="connsiteX590" fmla="*/ 323180 w 7467600"/>
              <a:gd name="connsiteY590" fmla="*/ 1435283 h 6858000"/>
              <a:gd name="connsiteX591" fmla="*/ 349381 w 7467600"/>
              <a:gd name="connsiteY591" fmla="*/ 1875041 h 6858000"/>
              <a:gd name="connsiteX592" fmla="*/ 374363 w 7467600"/>
              <a:gd name="connsiteY592" fmla="*/ 1506494 h 6858000"/>
              <a:gd name="connsiteX593" fmla="*/ 302168 w 7467600"/>
              <a:gd name="connsiteY593" fmla="*/ 1274495 h 6858000"/>
              <a:gd name="connsiteX594" fmla="*/ 291466 w 7467600"/>
              <a:gd name="connsiteY594" fmla="*/ 1250369 h 6858000"/>
              <a:gd name="connsiteX595" fmla="*/ 678222 w 7467600"/>
              <a:gd name="connsiteY595" fmla="*/ 1248670 h 6858000"/>
              <a:gd name="connsiteX596" fmla="*/ 775536 w 7467600"/>
              <a:gd name="connsiteY596" fmla="*/ 1388015 h 6858000"/>
              <a:gd name="connsiteX597" fmla="*/ 894529 w 7467600"/>
              <a:gd name="connsiteY597" fmla="*/ 1567739 h 6858000"/>
              <a:gd name="connsiteX598" fmla="*/ 948000 w 7467600"/>
              <a:gd name="connsiteY598" fmla="*/ 1663088 h 6858000"/>
              <a:gd name="connsiteX599" fmla="*/ 1006812 w 7467600"/>
              <a:gd name="connsiteY599" fmla="*/ 1767683 h 6858000"/>
              <a:gd name="connsiteX600" fmla="*/ 1149133 w 7467600"/>
              <a:gd name="connsiteY600" fmla="*/ 1971513 h 6858000"/>
              <a:gd name="connsiteX601" fmla="*/ 1333952 w 7467600"/>
              <a:gd name="connsiteY601" fmla="*/ 2251620 h 6858000"/>
              <a:gd name="connsiteX602" fmla="*/ 1337329 w 7467600"/>
              <a:gd name="connsiteY602" fmla="*/ 2258350 h 6858000"/>
              <a:gd name="connsiteX603" fmla="*/ 1014726 w 7467600"/>
              <a:gd name="connsiteY603" fmla="*/ 1615556 h 6858000"/>
              <a:gd name="connsiteX604" fmla="*/ 678222 w 7467600"/>
              <a:gd name="connsiteY604" fmla="*/ 1248670 h 6858000"/>
              <a:gd name="connsiteX605" fmla="*/ 6691602 w 7467600"/>
              <a:gd name="connsiteY605" fmla="*/ 1140573 h 6858000"/>
              <a:gd name="connsiteX606" fmla="*/ 6571100 w 7467600"/>
              <a:gd name="connsiteY606" fmla="*/ 1183662 h 6858000"/>
              <a:gd name="connsiteX607" fmla="*/ 6241687 w 7467600"/>
              <a:gd name="connsiteY607" fmla="*/ 1257600 h 6858000"/>
              <a:gd name="connsiteX608" fmla="*/ 5693009 w 7467600"/>
              <a:gd name="connsiteY608" fmla="*/ 1478256 h 6858000"/>
              <a:gd name="connsiteX609" fmla="*/ 6548420 w 7467600"/>
              <a:gd name="connsiteY609" fmla="*/ 1214599 h 6858000"/>
              <a:gd name="connsiteX610" fmla="*/ 6605473 w 7467600"/>
              <a:gd name="connsiteY610" fmla="*/ 1184686 h 6858000"/>
              <a:gd name="connsiteX611" fmla="*/ 6691602 w 7467600"/>
              <a:gd name="connsiteY611" fmla="*/ 1140573 h 6858000"/>
              <a:gd name="connsiteX612" fmla="*/ 4002475 w 7467600"/>
              <a:gd name="connsiteY612" fmla="*/ 1037802 h 6858000"/>
              <a:gd name="connsiteX613" fmla="*/ 4000324 w 7467600"/>
              <a:gd name="connsiteY613" fmla="*/ 1039362 h 6858000"/>
              <a:gd name="connsiteX614" fmla="*/ 4002862 w 7467600"/>
              <a:gd name="connsiteY614" fmla="*/ 1042866 h 6858000"/>
              <a:gd name="connsiteX615" fmla="*/ 4002475 w 7467600"/>
              <a:gd name="connsiteY615" fmla="*/ 1037802 h 6858000"/>
              <a:gd name="connsiteX616" fmla="*/ 506322 w 7467600"/>
              <a:gd name="connsiteY616" fmla="*/ 1020997 h 6858000"/>
              <a:gd name="connsiteX617" fmla="*/ 533068 w 7467600"/>
              <a:gd name="connsiteY617" fmla="*/ 1029409 h 6858000"/>
              <a:gd name="connsiteX618" fmla="*/ 1232525 w 7467600"/>
              <a:gd name="connsiteY618" fmla="*/ 1804675 h 6858000"/>
              <a:gd name="connsiteX619" fmla="*/ 1388858 w 7467600"/>
              <a:gd name="connsiteY619" fmla="*/ 2368011 h 6858000"/>
              <a:gd name="connsiteX620" fmla="*/ 1384098 w 7467600"/>
              <a:gd name="connsiteY620" fmla="*/ 2378125 h 6858000"/>
              <a:gd name="connsiteX621" fmla="*/ 1425393 w 7467600"/>
              <a:gd name="connsiteY621" fmla="*/ 2589124 h 6858000"/>
              <a:gd name="connsiteX622" fmla="*/ 1424001 w 7467600"/>
              <a:gd name="connsiteY622" fmla="*/ 2597541 h 6858000"/>
              <a:gd name="connsiteX623" fmla="*/ 2152729 w 7467600"/>
              <a:gd name="connsiteY623" fmla="*/ 2864487 h 6858000"/>
              <a:gd name="connsiteX624" fmla="*/ 2020609 w 7467600"/>
              <a:gd name="connsiteY624" fmla="*/ 2539671 h 6858000"/>
              <a:gd name="connsiteX625" fmla="*/ 2018920 w 7467600"/>
              <a:gd name="connsiteY625" fmla="*/ 2536309 h 6858000"/>
              <a:gd name="connsiteX626" fmla="*/ 1342441 w 7467600"/>
              <a:gd name="connsiteY626" fmla="*/ 1173017 h 6858000"/>
              <a:gd name="connsiteX627" fmla="*/ 1367925 w 7467600"/>
              <a:gd name="connsiteY627" fmla="*/ 1135648 h 6858000"/>
              <a:gd name="connsiteX628" fmla="*/ 1771401 w 7467600"/>
              <a:gd name="connsiteY628" fmla="*/ 1806673 h 6858000"/>
              <a:gd name="connsiteX629" fmla="*/ 1972385 w 7467600"/>
              <a:gd name="connsiteY629" fmla="*/ 2198735 h 6858000"/>
              <a:gd name="connsiteX630" fmla="*/ 2040892 w 7467600"/>
              <a:gd name="connsiteY630" fmla="*/ 2405205 h 6858000"/>
              <a:gd name="connsiteX631" fmla="*/ 2131689 w 7467600"/>
              <a:gd name="connsiteY631" fmla="*/ 1936926 h 6858000"/>
              <a:gd name="connsiteX632" fmla="*/ 2454820 w 7467600"/>
              <a:gd name="connsiteY632" fmla="*/ 1248808 h 6858000"/>
              <a:gd name="connsiteX633" fmla="*/ 2492512 w 7467600"/>
              <a:gd name="connsiteY633" fmla="*/ 1302920 h 6858000"/>
              <a:gd name="connsiteX634" fmla="*/ 2081216 w 7467600"/>
              <a:gd name="connsiteY634" fmla="*/ 2527513 h 6858000"/>
              <a:gd name="connsiteX635" fmla="*/ 2081211 w 7467600"/>
              <a:gd name="connsiteY635" fmla="*/ 2528916 h 6858000"/>
              <a:gd name="connsiteX636" fmla="*/ 2199067 w 7467600"/>
              <a:gd name="connsiteY636" fmla="*/ 2884061 h 6858000"/>
              <a:gd name="connsiteX637" fmla="*/ 3192586 w 7467600"/>
              <a:gd name="connsiteY637" fmla="*/ 3411496 h 6858000"/>
              <a:gd name="connsiteX638" fmla="*/ 3182620 w 7467600"/>
              <a:gd name="connsiteY638" fmla="*/ 3483279 h 6858000"/>
              <a:gd name="connsiteX639" fmla="*/ 2435119 w 7467600"/>
              <a:gd name="connsiteY639" fmla="*/ 3080173 h 6858000"/>
              <a:gd name="connsiteX640" fmla="*/ 2410152 w 7467600"/>
              <a:gd name="connsiteY640" fmla="*/ 3063751 h 6858000"/>
              <a:gd name="connsiteX641" fmla="*/ 2408099 w 7467600"/>
              <a:gd name="connsiteY641" fmla="*/ 3064403 h 6858000"/>
              <a:gd name="connsiteX642" fmla="*/ 2407218 w 7467600"/>
              <a:gd name="connsiteY642" fmla="*/ 3070324 h 6858000"/>
              <a:gd name="connsiteX643" fmla="*/ 2380138 w 7467600"/>
              <a:gd name="connsiteY643" fmla="*/ 3099341 h 6858000"/>
              <a:gd name="connsiteX644" fmla="*/ 1765923 w 7467600"/>
              <a:gd name="connsiteY644" fmla="*/ 3581043 h 6858000"/>
              <a:gd name="connsiteX645" fmla="*/ 1702258 w 7467600"/>
              <a:gd name="connsiteY645" fmla="*/ 3612286 h 6858000"/>
              <a:gd name="connsiteX646" fmla="*/ 1538370 w 7467600"/>
              <a:gd name="connsiteY646" fmla="*/ 3811804 h 6858000"/>
              <a:gd name="connsiteX647" fmla="*/ 542867 w 7467600"/>
              <a:gd name="connsiteY647" fmla="*/ 4944092 h 6858000"/>
              <a:gd name="connsiteX648" fmla="*/ 515800 w 7467600"/>
              <a:gd name="connsiteY648" fmla="*/ 4862180 h 6858000"/>
              <a:gd name="connsiteX649" fmla="*/ 909145 w 7467600"/>
              <a:gd name="connsiteY649" fmla="*/ 4199225 h 6858000"/>
              <a:gd name="connsiteX650" fmla="*/ 1214067 w 7467600"/>
              <a:gd name="connsiteY650" fmla="*/ 3908561 h 6858000"/>
              <a:gd name="connsiteX651" fmla="*/ 640967 w 7467600"/>
              <a:gd name="connsiteY651" fmla="*/ 4105601 h 6858000"/>
              <a:gd name="connsiteX652" fmla="*/ 112563 w 7467600"/>
              <a:gd name="connsiteY652" fmla="*/ 4396952 h 6858000"/>
              <a:gd name="connsiteX653" fmla="*/ 0 w 7467600"/>
              <a:gd name="connsiteY653" fmla="*/ 4466006 h 6858000"/>
              <a:gd name="connsiteX654" fmla="*/ 0 w 7467600"/>
              <a:gd name="connsiteY654" fmla="*/ 4233763 h 6858000"/>
              <a:gd name="connsiteX655" fmla="*/ 36881 w 7467600"/>
              <a:gd name="connsiteY655" fmla="*/ 4200118 h 6858000"/>
              <a:gd name="connsiteX656" fmla="*/ 910534 w 7467600"/>
              <a:gd name="connsiteY656" fmla="*/ 3629753 h 6858000"/>
              <a:gd name="connsiteX657" fmla="*/ 1578717 w 7467600"/>
              <a:gd name="connsiteY657" fmla="*/ 3575982 h 6858000"/>
              <a:gd name="connsiteX658" fmla="*/ 2338780 w 7467600"/>
              <a:gd name="connsiteY658" fmla="*/ 3033725 h 6858000"/>
              <a:gd name="connsiteX659" fmla="*/ 1807991 w 7467600"/>
              <a:gd name="connsiteY659" fmla="*/ 2807184 h 6858000"/>
              <a:gd name="connsiteX660" fmla="*/ 1416358 w 7467600"/>
              <a:gd name="connsiteY660" fmla="*/ 3112571 h 6858000"/>
              <a:gd name="connsiteX661" fmla="*/ 939066 w 7467600"/>
              <a:gd name="connsiteY661" fmla="*/ 3378798 h 6858000"/>
              <a:gd name="connsiteX662" fmla="*/ 115099 w 7467600"/>
              <a:gd name="connsiteY662" fmla="*/ 3607650 h 6858000"/>
              <a:gd name="connsiteX663" fmla="*/ 97284 w 7467600"/>
              <a:gd name="connsiteY663" fmla="*/ 3520393 h 6858000"/>
              <a:gd name="connsiteX664" fmla="*/ 922050 w 7467600"/>
              <a:gd name="connsiteY664" fmla="*/ 3074867 h 6858000"/>
              <a:gd name="connsiteX665" fmla="*/ 1405265 w 7467600"/>
              <a:gd name="connsiteY665" fmla="*/ 3016319 h 6858000"/>
              <a:gd name="connsiteX666" fmla="*/ 1407512 w 7467600"/>
              <a:gd name="connsiteY666" fmla="*/ 3018001 h 6858000"/>
              <a:gd name="connsiteX667" fmla="*/ 1726266 w 7467600"/>
              <a:gd name="connsiteY667" fmla="*/ 2777274 h 6858000"/>
              <a:gd name="connsiteX668" fmla="*/ 625390 w 7467600"/>
              <a:gd name="connsiteY668" fmla="*/ 2514541 h 6858000"/>
              <a:gd name="connsiteX669" fmla="*/ 619799 w 7467600"/>
              <a:gd name="connsiteY669" fmla="*/ 2527180 h 6858000"/>
              <a:gd name="connsiteX670" fmla="*/ 310030 w 7467600"/>
              <a:gd name="connsiteY670" fmla="*/ 2771818 h 6858000"/>
              <a:gd name="connsiteX671" fmla="*/ 173877 w 7467600"/>
              <a:gd name="connsiteY671" fmla="*/ 2937056 h 6858000"/>
              <a:gd name="connsiteX672" fmla="*/ 77889 w 7467600"/>
              <a:gd name="connsiteY672" fmla="*/ 3138440 h 6858000"/>
              <a:gd name="connsiteX673" fmla="*/ 0 w 7467600"/>
              <a:gd name="connsiteY673" fmla="*/ 3271395 h 6858000"/>
              <a:gd name="connsiteX674" fmla="*/ 0 w 7467600"/>
              <a:gd name="connsiteY674" fmla="*/ 3153002 h 6858000"/>
              <a:gd name="connsiteX675" fmla="*/ 2386 w 7467600"/>
              <a:gd name="connsiteY675" fmla="*/ 3149203 h 6858000"/>
              <a:gd name="connsiteX676" fmla="*/ 89753 w 7467600"/>
              <a:gd name="connsiteY676" fmla="*/ 2987702 h 6858000"/>
              <a:gd name="connsiteX677" fmla="*/ 76869 w 7467600"/>
              <a:gd name="connsiteY677" fmla="*/ 3005404 h 6858000"/>
              <a:gd name="connsiteX678" fmla="*/ 32049 w 7467600"/>
              <a:gd name="connsiteY678" fmla="*/ 3065814 h 6858000"/>
              <a:gd name="connsiteX679" fmla="*/ 0 w 7467600"/>
              <a:gd name="connsiteY679" fmla="*/ 3108744 h 6858000"/>
              <a:gd name="connsiteX680" fmla="*/ 0 w 7467600"/>
              <a:gd name="connsiteY680" fmla="*/ 3058059 h 6858000"/>
              <a:gd name="connsiteX681" fmla="*/ 7610 w 7467600"/>
              <a:gd name="connsiteY681" fmla="*/ 3047889 h 6858000"/>
              <a:gd name="connsiteX682" fmla="*/ 52419 w 7467600"/>
              <a:gd name="connsiteY682" fmla="*/ 2987479 h 6858000"/>
              <a:gd name="connsiteX683" fmla="*/ 59142 w 7467600"/>
              <a:gd name="connsiteY683" fmla="*/ 2978488 h 6858000"/>
              <a:gd name="connsiteX684" fmla="*/ 0 w 7467600"/>
              <a:gd name="connsiteY684" fmla="*/ 3015334 h 6858000"/>
              <a:gd name="connsiteX685" fmla="*/ 0 w 7467600"/>
              <a:gd name="connsiteY685" fmla="*/ 2914286 h 6858000"/>
              <a:gd name="connsiteX686" fmla="*/ 36383 w 7467600"/>
              <a:gd name="connsiteY686" fmla="*/ 2901128 h 6858000"/>
              <a:gd name="connsiteX687" fmla="*/ 156329 w 7467600"/>
              <a:gd name="connsiteY687" fmla="*/ 2840533 h 6858000"/>
              <a:gd name="connsiteX688" fmla="*/ 358355 w 7467600"/>
              <a:gd name="connsiteY688" fmla="*/ 2620471 h 6858000"/>
              <a:gd name="connsiteX689" fmla="*/ 510577 w 7467600"/>
              <a:gd name="connsiteY689" fmla="*/ 2501244 h 6858000"/>
              <a:gd name="connsiteX690" fmla="*/ 211967 w 7467600"/>
              <a:gd name="connsiteY690" fmla="*/ 2479171 h 6858000"/>
              <a:gd name="connsiteX691" fmla="*/ 0 w 7467600"/>
              <a:gd name="connsiteY691" fmla="*/ 2476398 h 6858000"/>
              <a:gd name="connsiteX692" fmla="*/ 0 w 7467600"/>
              <a:gd name="connsiteY692" fmla="*/ 2389189 h 6858000"/>
              <a:gd name="connsiteX693" fmla="*/ 103062 w 7467600"/>
              <a:gd name="connsiteY693" fmla="*/ 2389518 h 6858000"/>
              <a:gd name="connsiteX694" fmla="*/ 510734 w 7467600"/>
              <a:gd name="connsiteY694" fmla="*/ 2416201 h 6858000"/>
              <a:gd name="connsiteX695" fmla="*/ 279257 w 7467600"/>
              <a:gd name="connsiteY695" fmla="*/ 2092102 h 6858000"/>
              <a:gd name="connsiteX696" fmla="*/ 65265 w 7467600"/>
              <a:gd name="connsiteY696" fmla="*/ 2006049 h 6858000"/>
              <a:gd name="connsiteX697" fmla="*/ 0 w 7467600"/>
              <a:gd name="connsiteY697" fmla="*/ 1982532 h 6858000"/>
              <a:gd name="connsiteX698" fmla="*/ 0 w 7467600"/>
              <a:gd name="connsiteY698" fmla="*/ 1912789 h 6858000"/>
              <a:gd name="connsiteX699" fmla="*/ 97460 w 7467600"/>
              <a:gd name="connsiteY699" fmla="*/ 1953725 h 6858000"/>
              <a:gd name="connsiteX700" fmla="*/ 221272 w 7467600"/>
              <a:gd name="connsiteY700" fmla="*/ 1980766 h 6858000"/>
              <a:gd name="connsiteX701" fmla="*/ 116765 w 7467600"/>
              <a:gd name="connsiteY701" fmla="*/ 1911033 h 6858000"/>
              <a:gd name="connsiteX702" fmla="*/ 16405 w 7467600"/>
              <a:gd name="connsiteY702" fmla="*/ 1803412 h 6858000"/>
              <a:gd name="connsiteX703" fmla="*/ 0 w 7467600"/>
              <a:gd name="connsiteY703" fmla="*/ 1784777 h 6858000"/>
              <a:gd name="connsiteX704" fmla="*/ 0 w 7467600"/>
              <a:gd name="connsiteY704" fmla="*/ 1740082 h 6858000"/>
              <a:gd name="connsiteX705" fmla="*/ 39394 w 7467600"/>
              <a:gd name="connsiteY705" fmla="*/ 1784856 h 6858000"/>
              <a:gd name="connsiteX706" fmla="*/ 135813 w 7467600"/>
              <a:gd name="connsiteY706" fmla="*/ 1888838 h 6858000"/>
              <a:gd name="connsiteX707" fmla="*/ 242575 w 7467600"/>
              <a:gd name="connsiteY707" fmla="*/ 1958841 h 6858000"/>
              <a:gd name="connsiteX708" fmla="*/ 82197 w 7467600"/>
              <a:gd name="connsiteY708" fmla="*/ 1754826 h 6858000"/>
              <a:gd name="connsiteX709" fmla="*/ 0 w 7467600"/>
              <a:gd name="connsiteY709" fmla="*/ 1679650 h 6858000"/>
              <a:gd name="connsiteX710" fmla="*/ 0 w 7467600"/>
              <a:gd name="connsiteY710" fmla="*/ 1602463 h 6858000"/>
              <a:gd name="connsiteX711" fmla="*/ 84689 w 7467600"/>
              <a:gd name="connsiteY711" fmla="*/ 1677442 h 6858000"/>
              <a:gd name="connsiteX712" fmla="*/ 298437 w 7467600"/>
              <a:gd name="connsiteY712" fmla="*/ 1968019 h 6858000"/>
              <a:gd name="connsiteX713" fmla="*/ 227269 w 7467600"/>
              <a:gd name="connsiteY713" fmla="*/ 1114064 h 6858000"/>
              <a:gd name="connsiteX714" fmla="*/ 248003 w 7467600"/>
              <a:gd name="connsiteY714" fmla="*/ 1089613 h 6858000"/>
              <a:gd name="connsiteX715" fmla="*/ 427020 w 7467600"/>
              <a:gd name="connsiteY715" fmla="*/ 1619803 h 6858000"/>
              <a:gd name="connsiteX716" fmla="*/ 340345 w 7467600"/>
              <a:gd name="connsiteY716" fmla="*/ 2027739 h 6858000"/>
              <a:gd name="connsiteX717" fmla="*/ 360865 w 7467600"/>
              <a:gd name="connsiteY717" fmla="*/ 2044827 h 6858000"/>
              <a:gd name="connsiteX718" fmla="*/ 560414 w 7467600"/>
              <a:gd name="connsiteY718" fmla="*/ 2421457 h 6858000"/>
              <a:gd name="connsiteX719" fmla="*/ 1359703 w 7467600"/>
              <a:gd name="connsiteY719" fmla="*/ 2578554 h 6858000"/>
              <a:gd name="connsiteX720" fmla="*/ 1359422 w 7467600"/>
              <a:gd name="connsiteY720" fmla="*/ 2577994 h 6858000"/>
              <a:gd name="connsiteX721" fmla="*/ 828701 w 7467600"/>
              <a:gd name="connsiteY721" fmla="*/ 1839520 h 6858000"/>
              <a:gd name="connsiteX722" fmla="*/ 494427 w 7467600"/>
              <a:gd name="connsiteY722" fmla="*/ 1092333 h 6858000"/>
              <a:gd name="connsiteX723" fmla="*/ 506322 w 7467600"/>
              <a:gd name="connsiteY723" fmla="*/ 1020997 h 6858000"/>
              <a:gd name="connsiteX724" fmla="*/ 4570198 w 7467600"/>
              <a:gd name="connsiteY724" fmla="*/ 978081 h 6858000"/>
              <a:gd name="connsiteX725" fmla="*/ 4523691 w 7467600"/>
              <a:gd name="connsiteY725" fmla="*/ 1127776 h 6858000"/>
              <a:gd name="connsiteX726" fmla="*/ 4509875 w 7467600"/>
              <a:gd name="connsiteY726" fmla="*/ 1167552 h 6858000"/>
              <a:gd name="connsiteX727" fmla="*/ 4478168 w 7467600"/>
              <a:gd name="connsiteY727" fmla="*/ 1260735 h 6858000"/>
              <a:gd name="connsiteX728" fmla="*/ 4409309 w 7467600"/>
              <a:gd name="connsiteY728" fmla="*/ 1666996 h 6858000"/>
              <a:gd name="connsiteX729" fmla="*/ 4370031 w 7467600"/>
              <a:gd name="connsiteY729" fmla="*/ 1955666 h 6858000"/>
              <a:gd name="connsiteX730" fmla="*/ 4570198 w 7467600"/>
              <a:gd name="connsiteY730" fmla="*/ 978081 h 6858000"/>
              <a:gd name="connsiteX731" fmla="*/ 4557898 w 7467600"/>
              <a:gd name="connsiteY731" fmla="*/ 900011 h 6858000"/>
              <a:gd name="connsiteX732" fmla="*/ 4344840 w 7467600"/>
              <a:gd name="connsiteY732" fmla="*/ 1922038 h 6858000"/>
              <a:gd name="connsiteX733" fmla="*/ 4378710 w 7467600"/>
              <a:gd name="connsiteY733" fmla="*/ 1665516 h 6858000"/>
              <a:gd name="connsiteX734" fmla="*/ 4448798 w 7467600"/>
              <a:gd name="connsiteY734" fmla="*/ 1253024 h 6858000"/>
              <a:gd name="connsiteX735" fmla="*/ 4480315 w 7467600"/>
              <a:gd name="connsiteY735" fmla="*/ 1158454 h 6858000"/>
              <a:gd name="connsiteX736" fmla="*/ 4494133 w 7467600"/>
              <a:gd name="connsiteY736" fmla="*/ 1118676 h 6858000"/>
              <a:gd name="connsiteX737" fmla="*/ 4557898 w 7467600"/>
              <a:gd name="connsiteY737" fmla="*/ 900011 h 6858000"/>
              <a:gd name="connsiteX738" fmla="*/ 5870151 w 7467600"/>
              <a:gd name="connsiteY738" fmla="*/ 898890 h 6858000"/>
              <a:gd name="connsiteX739" fmla="*/ 5861335 w 7467600"/>
              <a:gd name="connsiteY739" fmla="*/ 899177 h 6858000"/>
              <a:gd name="connsiteX740" fmla="*/ 5843702 w 7467600"/>
              <a:gd name="connsiteY740" fmla="*/ 899748 h 6858000"/>
              <a:gd name="connsiteX741" fmla="*/ 5651107 w 7467600"/>
              <a:gd name="connsiteY741" fmla="*/ 920306 h 6858000"/>
              <a:gd name="connsiteX742" fmla="*/ 5459407 w 7467600"/>
              <a:gd name="connsiteY742" fmla="*/ 940975 h 6858000"/>
              <a:gd name="connsiteX743" fmla="*/ 5374846 w 7467600"/>
              <a:gd name="connsiteY743" fmla="*/ 941988 h 6858000"/>
              <a:gd name="connsiteX744" fmla="*/ 5256105 w 7467600"/>
              <a:gd name="connsiteY744" fmla="*/ 945632 h 6858000"/>
              <a:gd name="connsiteX745" fmla="*/ 5107071 w 7467600"/>
              <a:gd name="connsiteY745" fmla="*/ 969720 h 6858000"/>
              <a:gd name="connsiteX746" fmla="*/ 4998681 w 7467600"/>
              <a:gd name="connsiteY746" fmla="*/ 988771 h 6858000"/>
              <a:gd name="connsiteX747" fmla="*/ 5870151 w 7467600"/>
              <a:gd name="connsiteY747" fmla="*/ 898890 h 6858000"/>
              <a:gd name="connsiteX748" fmla="*/ 5504425 w 7467600"/>
              <a:gd name="connsiteY748" fmla="*/ 848067 h 6858000"/>
              <a:gd name="connsiteX749" fmla="*/ 4968849 w 7467600"/>
              <a:gd name="connsiteY749" fmla="*/ 962318 h 6858000"/>
              <a:gd name="connsiteX750" fmla="*/ 5104039 w 7467600"/>
              <a:gd name="connsiteY750" fmla="*/ 940634 h 6858000"/>
              <a:gd name="connsiteX751" fmla="*/ 5256311 w 7467600"/>
              <a:gd name="connsiteY751" fmla="*/ 916490 h 6858000"/>
              <a:gd name="connsiteX752" fmla="*/ 5377381 w 7467600"/>
              <a:gd name="connsiteY752" fmla="*/ 912671 h 6858000"/>
              <a:gd name="connsiteX753" fmla="*/ 5460148 w 7467600"/>
              <a:gd name="connsiteY753" fmla="*/ 911442 h 6858000"/>
              <a:gd name="connsiteX754" fmla="*/ 5648971 w 7467600"/>
              <a:gd name="connsiteY754" fmla="*/ 891331 h 6858000"/>
              <a:gd name="connsiteX755" fmla="*/ 5844807 w 7467600"/>
              <a:gd name="connsiteY755" fmla="*/ 870718 h 6858000"/>
              <a:gd name="connsiteX756" fmla="*/ 5862975 w 7467600"/>
              <a:gd name="connsiteY756" fmla="*/ 869756 h 6858000"/>
              <a:gd name="connsiteX757" fmla="*/ 5920887 w 7467600"/>
              <a:gd name="connsiteY757" fmla="*/ 865929 h 6858000"/>
              <a:gd name="connsiteX758" fmla="*/ 5504425 w 7467600"/>
              <a:gd name="connsiteY758" fmla="*/ 848067 h 6858000"/>
              <a:gd name="connsiteX759" fmla="*/ 3607114 w 7467600"/>
              <a:gd name="connsiteY759" fmla="*/ 467441 h 6858000"/>
              <a:gd name="connsiteX760" fmla="*/ 3296242 w 7467600"/>
              <a:gd name="connsiteY760" fmla="*/ 807991 h 6858000"/>
              <a:gd name="connsiteX761" fmla="*/ 3174674 w 7467600"/>
              <a:gd name="connsiteY761" fmla="*/ 919759 h 6858000"/>
              <a:gd name="connsiteX762" fmla="*/ 3042978 w 7467600"/>
              <a:gd name="connsiteY762" fmla="*/ 1054894 h 6858000"/>
              <a:gd name="connsiteX763" fmla="*/ 2968914 w 7467600"/>
              <a:gd name="connsiteY763" fmla="*/ 1133756 h 6858000"/>
              <a:gd name="connsiteX764" fmla="*/ 3103823 w 7467600"/>
              <a:gd name="connsiteY764" fmla="*/ 1026814 h 6858000"/>
              <a:gd name="connsiteX765" fmla="*/ 3607114 w 7467600"/>
              <a:gd name="connsiteY765" fmla="*/ 467441 h 6858000"/>
              <a:gd name="connsiteX766" fmla="*/ 3744487 w 7467600"/>
              <a:gd name="connsiteY766" fmla="*/ 383136 h 6858000"/>
              <a:gd name="connsiteX767" fmla="*/ 3970213 w 7467600"/>
              <a:gd name="connsiteY767" fmla="*/ 995559 h 6858000"/>
              <a:gd name="connsiteX768" fmla="*/ 3744487 w 7467600"/>
              <a:gd name="connsiteY768" fmla="*/ 383136 h 6858000"/>
              <a:gd name="connsiteX769" fmla="*/ 3624562 w 7467600"/>
              <a:gd name="connsiteY769" fmla="*/ 367041 h 6858000"/>
              <a:gd name="connsiteX770" fmla="*/ 3489712 w 7467600"/>
              <a:gd name="connsiteY770" fmla="*/ 485386 h 6858000"/>
              <a:gd name="connsiteX771" fmla="*/ 3182994 w 7467600"/>
              <a:gd name="connsiteY771" fmla="*/ 828265 h 6858000"/>
              <a:gd name="connsiteX772" fmla="*/ 2892114 w 7467600"/>
              <a:gd name="connsiteY772" fmla="*/ 1172635 h 6858000"/>
              <a:gd name="connsiteX773" fmla="*/ 3021459 w 7467600"/>
              <a:gd name="connsiteY773" fmla="*/ 1035385 h 6858000"/>
              <a:gd name="connsiteX774" fmla="*/ 3153873 w 7467600"/>
              <a:gd name="connsiteY774" fmla="*/ 898971 h 6858000"/>
              <a:gd name="connsiteX775" fmla="*/ 3276511 w 7467600"/>
              <a:gd name="connsiteY775" fmla="*/ 786423 h 6858000"/>
              <a:gd name="connsiteX776" fmla="*/ 3584154 w 7467600"/>
              <a:gd name="connsiteY776" fmla="*/ 448218 h 6858000"/>
              <a:gd name="connsiteX777" fmla="*/ 3624562 w 7467600"/>
              <a:gd name="connsiteY777" fmla="*/ 367041 h 6858000"/>
              <a:gd name="connsiteX778" fmla="*/ 3766672 w 7467600"/>
              <a:gd name="connsiteY778" fmla="*/ 359429 h 6858000"/>
              <a:gd name="connsiteX779" fmla="*/ 3996338 w 7467600"/>
              <a:gd name="connsiteY779" fmla="*/ 968237 h 6858000"/>
              <a:gd name="connsiteX780" fmla="*/ 3766672 w 7467600"/>
              <a:gd name="connsiteY780" fmla="*/ 359429 h 6858000"/>
              <a:gd name="connsiteX781" fmla="*/ 5805386 w 7467600"/>
              <a:gd name="connsiteY781" fmla="*/ 239240 h 6858000"/>
              <a:gd name="connsiteX782" fmla="*/ 5736947 w 7467600"/>
              <a:gd name="connsiteY782" fmla="*/ 261367 h 6858000"/>
              <a:gd name="connsiteX783" fmla="*/ 5427012 w 7467600"/>
              <a:gd name="connsiteY783" fmla="*/ 311272 h 6858000"/>
              <a:gd name="connsiteX784" fmla="*/ 5147818 w 7467600"/>
              <a:gd name="connsiteY784" fmla="*/ 322112 h 6858000"/>
              <a:gd name="connsiteX785" fmla="*/ 5060854 w 7467600"/>
              <a:gd name="connsiteY785" fmla="*/ 311882 h 6858000"/>
              <a:gd name="connsiteX786" fmla="*/ 4945989 w 7467600"/>
              <a:gd name="connsiteY786" fmla="*/ 300516 h 6858000"/>
              <a:gd name="connsiteX787" fmla="*/ 5410479 w 7467600"/>
              <a:gd name="connsiteY787" fmla="*/ 348434 h 6858000"/>
              <a:gd name="connsiteX788" fmla="*/ 5805386 w 7467600"/>
              <a:gd name="connsiteY788" fmla="*/ 239240 h 6858000"/>
              <a:gd name="connsiteX789" fmla="*/ 5905192 w 7467600"/>
              <a:gd name="connsiteY789" fmla="*/ 163079 h 6858000"/>
              <a:gd name="connsiteX790" fmla="*/ 5865655 w 7467600"/>
              <a:gd name="connsiteY790" fmla="*/ 171901 h 6858000"/>
              <a:gd name="connsiteX791" fmla="*/ 5259740 w 7467600"/>
              <a:gd name="connsiteY791" fmla="*/ 257013 h 6858000"/>
              <a:gd name="connsiteX792" fmla="*/ 5208466 w 7467600"/>
              <a:gd name="connsiteY792" fmla="*/ 257550 h 6858000"/>
              <a:gd name="connsiteX793" fmla="*/ 4980204 w 7467600"/>
              <a:gd name="connsiteY793" fmla="*/ 271903 h 6858000"/>
              <a:gd name="connsiteX794" fmla="*/ 5068068 w 7467600"/>
              <a:gd name="connsiteY794" fmla="*/ 282244 h 6858000"/>
              <a:gd name="connsiteX795" fmla="*/ 5153231 w 7467600"/>
              <a:gd name="connsiteY795" fmla="*/ 292240 h 6858000"/>
              <a:gd name="connsiteX796" fmla="*/ 5426491 w 7467600"/>
              <a:gd name="connsiteY796" fmla="*/ 281128 h 6858000"/>
              <a:gd name="connsiteX797" fmla="*/ 5731212 w 7467600"/>
              <a:gd name="connsiteY797" fmla="*/ 231951 h 6858000"/>
              <a:gd name="connsiteX798" fmla="*/ 5905192 w 7467600"/>
              <a:gd name="connsiteY798" fmla="*/ 163079 h 6858000"/>
              <a:gd name="connsiteX799" fmla="*/ 5944437 w 7467600"/>
              <a:gd name="connsiteY799" fmla="*/ 113829 h 6858000"/>
              <a:gd name="connsiteX800" fmla="*/ 5825032 w 7467600"/>
              <a:gd name="connsiteY800" fmla="*/ 146405 h 6858000"/>
              <a:gd name="connsiteX801" fmla="*/ 4955599 w 7467600"/>
              <a:gd name="connsiteY801" fmla="*/ 247008 h 6858000"/>
              <a:gd name="connsiteX802" fmla="*/ 5210104 w 7467600"/>
              <a:gd name="connsiteY802" fmla="*/ 228123 h 6858000"/>
              <a:gd name="connsiteX803" fmla="*/ 5261015 w 7467600"/>
              <a:gd name="connsiteY803" fmla="*/ 227087 h 6858000"/>
              <a:gd name="connsiteX804" fmla="*/ 5861181 w 7467600"/>
              <a:gd name="connsiteY804" fmla="*/ 143093 h 6858000"/>
              <a:gd name="connsiteX805" fmla="*/ 5961252 w 7467600"/>
              <a:gd name="connsiteY805" fmla="*/ 114820 h 6858000"/>
              <a:gd name="connsiteX806" fmla="*/ 5944437 w 7467600"/>
              <a:gd name="connsiteY806" fmla="*/ 113829 h 6858000"/>
              <a:gd name="connsiteX807" fmla="*/ 3882765 w 7467600"/>
              <a:gd name="connsiteY807" fmla="*/ 0 h 6858000"/>
              <a:gd name="connsiteX808" fmla="*/ 3995099 w 7467600"/>
              <a:gd name="connsiteY808" fmla="*/ 0 h 6858000"/>
              <a:gd name="connsiteX809" fmla="*/ 4163818 w 7467600"/>
              <a:gd name="connsiteY809" fmla="*/ 234104 h 6858000"/>
              <a:gd name="connsiteX810" fmla="*/ 4172099 w 7467600"/>
              <a:gd name="connsiteY810" fmla="*/ 234207 h 6858000"/>
              <a:gd name="connsiteX811" fmla="*/ 4784282 w 7467600"/>
              <a:gd name="connsiteY811" fmla="*/ 276561 h 6858000"/>
              <a:gd name="connsiteX812" fmla="*/ 4801687 w 7467600"/>
              <a:gd name="connsiteY812" fmla="*/ 267764 h 6858000"/>
              <a:gd name="connsiteX813" fmla="*/ 6082788 w 7467600"/>
              <a:gd name="connsiteY813" fmla="*/ 64119 h 6858000"/>
              <a:gd name="connsiteX814" fmla="*/ 6099442 w 7467600"/>
              <a:gd name="connsiteY814" fmla="*/ 82568 h 6858000"/>
              <a:gd name="connsiteX815" fmla="*/ 4804137 w 7467600"/>
              <a:gd name="connsiteY815" fmla="*/ 320931 h 6858000"/>
              <a:gd name="connsiteX816" fmla="*/ 4227047 w 7467600"/>
              <a:gd name="connsiteY816" fmla="*/ 313415 h 6858000"/>
              <a:gd name="connsiteX817" fmla="*/ 4346041 w 7467600"/>
              <a:gd name="connsiteY817" fmla="*/ 456086 h 6858000"/>
              <a:gd name="connsiteX818" fmla="*/ 4870967 w 7467600"/>
              <a:gd name="connsiteY818" fmla="*/ 963061 h 6858000"/>
              <a:gd name="connsiteX819" fmla="*/ 4889647 w 7467600"/>
              <a:gd name="connsiteY819" fmla="*/ 957147 h 6858000"/>
              <a:gd name="connsiteX820" fmla="*/ 5422504 w 7467600"/>
              <a:gd name="connsiteY820" fmla="*/ 805191 h 6858000"/>
              <a:gd name="connsiteX821" fmla="*/ 6087656 w 7467600"/>
              <a:gd name="connsiteY821" fmla="*/ 826703 h 6858000"/>
              <a:gd name="connsiteX822" fmla="*/ 6058717 w 7467600"/>
              <a:gd name="connsiteY822" fmla="*/ 865992 h 6858000"/>
              <a:gd name="connsiteX823" fmla="*/ 4974153 w 7467600"/>
              <a:gd name="connsiteY823" fmla="*/ 1045456 h 6858000"/>
              <a:gd name="connsiteX824" fmla="*/ 5627835 w 7467600"/>
              <a:gd name="connsiteY824" fmla="*/ 1472077 h 6858000"/>
              <a:gd name="connsiteX825" fmla="*/ 5629817 w 7467600"/>
              <a:gd name="connsiteY825" fmla="*/ 1471412 h 6858000"/>
              <a:gd name="connsiteX826" fmla="*/ 5634124 w 7467600"/>
              <a:gd name="connsiteY826" fmla="*/ 1470572 h 6858000"/>
              <a:gd name="connsiteX827" fmla="*/ 5755832 w 7467600"/>
              <a:gd name="connsiteY827" fmla="*/ 1383886 h 6858000"/>
              <a:gd name="connsiteX828" fmla="*/ 6014186 w 7467600"/>
              <a:gd name="connsiteY828" fmla="*/ 1279799 h 6858000"/>
              <a:gd name="connsiteX829" fmla="*/ 6901619 w 7467600"/>
              <a:gd name="connsiteY829" fmla="*/ 1047874 h 6858000"/>
              <a:gd name="connsiteX830" fmla="*/ 6931566 w 7467600"/>
              <a:gd name="connsiteY830" fmla="*/ 1062034 h 6858000"/>
              <a:gd name="connsiteX831" fmla="*/ 5790982 w 7467600"/>
              <a:gd name="connsiteY831" fmla="*/ 1561380 h 6858000"/>
              <a:gd name="connsiteX832" fmla="*/ 6188971 w 7467600"/>
              <a:gd name="connsiteY832" fmla="*/ 1755168 h 6858000"/>
              <a:gd name="connsiteX833" fmla="*/ 6202446 w 7467600"/>
              <a:gd name="connsiteY833" fmla="*/ 1752268 h 6858000"/>
              <a:gd name="connsiteX834" fmla="*/ 7179560 w 7467600"/>
              <a:gd name="connsiteY834" fmla="*/ 1467551 h 6858000"/>
              <a:gd name="connsiteX835" fmla="*/ 7158730 w 7467600"/>
              <a:gd name="connsiteY835" fmla="*/ 1507835 h 6858000"/>
              <a:gd name="connsiteX836" fmla="*/ 6326959 w 7467600"/>
              <a:gd name="connsiteY836" fmla="*/ 1817686 h 6858000"/>
              <a:gd name="connsiteX837" fmla="*/ 6537433 w 7467600"/>
              <a:gd name="connsiteY837" fmla="*/ 1907790 h 6858000"/>
              <a:gd name="connsiteX838" fmla="*/ 6550221 w 7467600"/>
              <a:gd name="connsiteY838" fmla="*/ 1910729 h 6858000"/>
              <a:gd name="connsiteX839" fmla="*/ 6964438 w 7467600"/>
              <a:gd name="connsiteY839" fmla="*/ 2209505 h 6858000"/>
              <a:gd name="connsiteX840" fmla="*/ 7367862 w 7467600"/>
              <a:gd name="connsiteY840" fmla="*/ 2806833 h 6858000"/>
              <a:gd name="connsiteX841" fmla="*/ 7364329 w 7467600"/>
              <a:gd name="connsiteY841" fmla="*/ 2826907 h 6858000"/>
              <a:gd name="connsiteX842" fmla="*/ 7290545 w 7467600"/>
              <a:gd name="connsiteY842" fmla="*/ 2850663 h 6858000"/>
              <a:gd name="connsiteX843" fmla="*/ 6472036 w 7467600"/>
              <a:gd name="connsiteY843" fmla="*/ 1959003 h 6858000"/>
              <a:gd name="connsiteX844" fmla="*/ 5792897 w 7467600"/>
              <a:gd name="connsiteY844" fmla="*/ 1647747 h 6858000"/>
              <a:gd name="connsiteX845" fmla="*/ 5842751 w 7467600"/>
              <a:gd name="connsiteY845" fmla="*/ 1816112 h 6858000"/>
              <a:gd name="connsiteX846" fmla="*/ 5847424 w 7467600"/>
              <a:gd name="connsiteY846" fmla="*/ 1815776 h 6858000"/>
              <a:gd name="connsiteX847" fmla="*/ 6399821 w 7467600"/>
              <a:gd name="connsiteY847" fmla="*/ 2344799 h 6858000"/>
              <a:gd name="connsiteX848" fmla="*/ 6323232 w 7467600"/>
              <a:gd name="connsiteY848" fmla="*/ 2389634 h 6858000"/>
              <a:gd name="connsiteX849" fmla="*/ 5942958 w 7467600"/>
              <a:gd name="connsiteY849" fmla="*/ 2077708 h 6858000"/>
              <a:gd name="connsiteX850" fmla="*/ 5921559 w 7467600"/>
              <a:gd name="connsiteY850" fmla="*/ 2378596 h 6858000"/>
              <a:gd name="connsiteX851" fmla="*/ 5817651 w 7467600"/>
              <a:gd name="connsiteY851" fmla="*/ 3023919 h 6858000"/>
              <a:gd name="connsiteX852" fmla="*/ 5729634 w 7467600"/>
              <a:gd name="connsiteY852" fmla="*/ 3051849 h 6858000"/>
              <a:gd name="connsiteX853" fmla="*/ 5611018 w 7467600"/>
              <a:gd name="connsiteY853" fmla="*/ 2316769 h 6858000"/>
              <a:gd name="connsiteX854" fmla="*/ 5687608 w 7467600"/>
              <a:gd name="connsiteY854" fmla="*/ 2039972 h 6858000"/>
              <a:gd name="connsiteX855" fmla="*/ 5657554 w 7467600"/>
              <a:gd name="connsiteY855" fmla="*/ 1576445 h 6858000"/>
              <a:gd name="connsiteX856" fmla="*/ 5150475 w 7467600"/>
              <a:gd name="connsiteY856" fmla="*/ 1274012 h 6858000"/>
              <a:gd name="connsiteX857" fmla="*/ 5349142 w 7467600"/>
              <a:gd name="connsiteY857" fmla="*/ 2204405 h 6858000"/>
              <a:gd name="connsiteX858" fmla="*/ 5262214 w 7467600"/>
              <a:gd name="connsiteY858" fmla="*/ 2233836 h 6858000"/>
              <a:gd name="connsiteX859" fmla="*/ 4981539 w 7467600"/>
              <a:gd name="connsiteY859" fmla="*/ 1542201 h 6858000"/>
              <a:gd name="connsiteX860" fmla="*/ 4958461 w 7467600"/>
              <a:gd name="connsiteY860" fmla="*/ 1136957 h 6858000"/>
              <a:gd name="connsiteX861" fmla="*/ 4655015 w 7467600"/>
              <a:gd name="connsiteY861" fmla="*/ 891426 h 6858000"/>
              <a:gd name="connsiteX862" fmla="*/ 4348002 w 7467600"/>
              <a:gd name="connsiteY862" fmla="*/ 2205895 h 6858000"/>
              <a:gd name="connsiteX863" fmla="*/ 4262250 w 7467600"/>
              <a:gd name="connsiteY863" fmla="*/ 2219972 h 6858000"/>
              <a:gd name="connsiteX864" fmla="*/ 4550611 w 7467600"/>
              <a:gd name="connsiteY864" fmla="*/ 817540 h 6858000"/>
              <a:gd name="connsiteX865" fmla="*/ 4564418 w 7467600"/>
              <a:gd name="connsiteY865" fmla="*/ 808293 h 6858000"/>
              <a:gd name="connsiteX866" fmla="*/ 4266388 w 7467600"/>
              <a:gd name="connsiteY866" fmla="*/ 500083 h 6858000"/>
              <a:gd name="connsiteX867" fmla="*/ 4032842 w 7467600"/>
              <a:gd name="connsiteY867" fmla="*/ 211809 h 6858000"/>
              <a:gd name="connsiteX868" fmla="*/ 3882765 w 7467600"/>
              <a:gd name="connsiteY868" fmla="*/ 0 h 6858000"/>
              <a:gd name="connsiteX869" fmla="*/ 3721337 w 7467600"/>
              <a:gd name="connsiteY869" fmla="*/ 0 h 6858000"/>
              <a:gd name="connsiteX870" fmla="*/ 3797544 w 7467600"/>
              <a:gd name="connsiteY870" fmla="*/ 0 h 6858000"/>
              <a:gd name="connsiteX871" fmla="*/ 3775734 w 7467600"/>
              <a:gd name="connsiteY871" fmla="*/ 95131 h 6858000"/>
              <a:gd name="connsiteX872" fmla="*/ 3724807 w 7467600"/>
              <a:gd name="connsiteY872" fmla="*/ 272257 h 6858000"/>
              <a:gd name="connsiteX873" fmla="*/ 3726844 w 7467600"/>
              <a:gd name="connsiteY873" fmla="*/ 282988 h 6858000"/>
              <a:gd name="connsiteX874" fmla="*/ 3742664 w 7467600"/>
              <a:gd name="connsiteY874" fmla="*/ 279918 h 6858000"/>
              <a:gd name="connsiteX875" fmla="*/ 4103910 w 7467600"/>
              <a:gd name="connsiteY875" fmla="*/ 1161917 h 6858000"/>
              <a:gd name="connsiteX876" fmla="*/ 4020269 w 7467600"/>
              <a:gd name="connsiteY876" fmla="*/ 1200406 h 6858000"/>
              <a:gd name="connsiteX877" fmla="*/ 3674882 w 7467600"/>
              <a:gd name="connsiteY877" fmla="*/ 488524 h 6858000"/>
              <a:gd name="connsiteX878" fmla="*/ 3132682 w 7467600"/>
              <a:gd name="connsiteY878" fmla="*/ 1072284 h 6858000"/>
              <a:gd name="connsiteX879" fmla="*/ 2716346 w 7467600"/>
              <a:gd name="connsiteY879" fmla="*/ 1276376 h 6858000"/>
              <a:gd name="connsiteX880" fmla="*/ 2716772 w 7467600"/>
              <a:gd name="connsiteY880" fmla="*/ 1255462 h 6858000"/>
              <a:gd name="connsiteX881" fmla="*/ 3471096 w 7467600"/>
              <a:gd name="connsiteY881" fmla="*/ 437072 h 6858000"/>
              <a:gd name="connsiteX882" fmla="*/ 3639057 w 7467600"/>
              <a:gd name="connsiteY882" fmla="*/ 286334 h 6858000"/>
              <a:gd name="connsiteX883" fmla="*/ 3640309 w 7467600"/>
              <a:gd name="connsiteY883" fmla="*/ 284664 h 6858000"/>
              <a:gd name="connsiteX884" fmla="*/ 3646022 w 7467600"/>
              <a:gd name="connsiteY884" fmla="*/ 276711 h 6858000"/>
              <a:gd name="connsiteX885" fmla="*/ 3707943 w 7467600"/>
              <a:gd name="connsiteY885" fmla="*/ 65958 h 6858000"/>
              <a:gd name="connsiteX886" fmla="*/ 3721337 w 7467600"/>
              <a:gd name="connsiteY886" fmla="*/ 0 h 6858000"/>
              <a:gd name="connsiteX887" fmla="*/ 2867960 w 7467600"/>
              <a:gd name="connsiteY887" fmla="*/ 0 h 6858000"/>
              <a:gd name="connsiteX888" fmla="*/ 2926351 w 7467600"/>
              <a:gd name="connsiteY888" fmla="*/ 0 h 6858000"/>
              <a:gd name="connsiteX889" fmla="*/ 2902823 w 7467600"/>
              <a:gd name="connsiteY889" fmla="*/ 262929 h 6858000"/>
              <a:gd name="connsiteX890" fmla="*/ 2940663 w 7467600"/>
              <a:gd name="connsiteY890" fmla="*/ 140884 h 6858000"/>
              <a:gd name="connsiteX891" fmla="*/ 2947039 w 7467600"/>
              <a:gd name="connsiteY891" fmla="*/ 122524 h 6858000"/>
              <a:gd name="connsiteX892" fmla="*/ 2984316 w 7467600"/>
              <a:gd name="connsiteY892" fmla="*/ 0 h 6858000"/>
              <a:gd name="connsiteX893" fmla="*/ 3016114 w 7467600"/>
              <a:gd name="connsiteY893" fmla="*/ 0 h 6858000"/>
              <a:gd name="connsiteX894" fmla="*/ 2979949 w 7467600"/>
              <a:gd name="connsiteY894" fmla="*/ 119274 h 6858000"/>
              <a:gd name="connsiteX895" fmla="*/ 3023879 w 7467600"/>
              <a:gd name="connsiteY895" fmla="*/ 0 h 6858000"/>
              <a:gd name="connsiteX896" fmla="*/ 3105400 w 7467600"/>
              <a:gd name="connsiteY896" fmla="*/ 0 h 6858000"/>
              <a:gd name="connsiteX897" fmla="*/ 3094669 w 7467600"/>
              <a:gd name="connsiteY897" fmla="*/ 30308 h 6858000"/>
              <a:gd name="connsiteX898" fmla="*/ 2901945 w 7467600"/>
              <a:gd name="connsiteY898" fmla="*/ 466538 h 6858000"/>
              <a:gd name="connsiteX899" fmla="*/ 2815209 w 7467600"/>
              <a:gd name="connsiteY899" fmla="*/ 497361 h 6858000"/>
              <a:gd name="connsiteX900" fmla="*/ 2844845 w 7467600"/>
              <a:gd name="connsiteY900" fmla="*/ 127638 h 6858000"/>
              <a:gd name="connsiteX901" fmla="*/ 2867960 w 7467600"/>
              <a:gd name="connsiteY901" fmla="*/ 0 h 6858000"/>
              <a:gd name="connsiteX902" fmla="*/ 1057230 w 7467600"/>
              <a:gd name="connsiteY902" fmla="*/ 0 h 6858000"/>
              <a:gd name="connsiteX903" fmla="*/ 1111003 w 7467600"/>
              <a:gd name="connsiteY903" fmla="*/ 0 h 6858000"/>
              <a:gd name="connsiteX904" fmla="*/ 1125553 w 7467600"/>
              <a:gd name="connsiteY904" fmla="*/ 52588 h 6858000"/>
              <a:gd name="connsiteX905" fmla="*/ 1304276 w 7467600"/>
              <a:gd name="connsiteY905" fmla="*/ 476275 h 6858000"/>
              <a:gd name="connsiteX906" fmla="*/ 1492066 w 7467600"/>
              <a:gd name="connsiteY906" fmla="*/ 886333 h 6858000"/>
              <a:gd name="connsiteX907" fmla="*/ 1423698 w 7467600"/>
              <a:gd name="connsiteY907" fmla="*/ 710817 h 6858000"/>
              <a:gd name="connsiteX908" fmla="*/ 1357609 w 7467600"/>
              <a:gd name="connsiteY908" fmla="*/ 532892 h 6858000"/>
              <a:gd name="connsiteX909" fmla="*/ 1309550 w 7467600"/>
              <a:gd name="connsiteY909" fmla="*/ 374031 h 6858000"/>
              <a:gd name="connsiteX910" fmla="*/ 1193673 w 7467600"/>
              <a:gd name="connsiteY910" fmla="*/ 49533 h 6858000"/>
              <a:gd name="connsiteX911" fmla="*/ 1164391 w 7467600"/>
              <a:gd name="connsiteY911" fmla="*/ 0 h 6858000"/>
              <a:gd name="connsiteX912" fmla="*/ 1200666 w 7467600"/>
              <a:gd name="connsiteY912" fmla="*/ 0 h 6858000"/>
              <a:gd name="connsiteX913" fmla="*/ 1223408 w 7467600"/>
              <a:gd name="connsiteY913" fmla="*/ 38996 h 6858000"/>
              <a:gd name="connsiteX914" fmla="*/ 1339635 w 7467600"/>
              <a:gd name="connsiteY914" fmla="*/ 365517 h 6858000"/>
              <a:gd name="connsiteX915" fmla="*/ 1387469 w 7467600"/>
              <a:gd name="connsiteY915" fmla="*/ 523079 h 6858000"/>
              <a:gd name="connsiteX916" fmla="*/ 1452685 w 7467600"/>
              <a:gd name="connsiteY916" fmla="*/ 699806 h 6858000"/>
              <a:gd name="connsiteX917" fmla="*/ 1492092 w 7467600"/>
              <a:gd name="connsiteY917" fmla="*/ 800424 h 6858000"/>
              <a:gd name="connsiteX918" fmla="*/ 1455302 w 7467600"/>
              <a:gd name="connsiteY918" fmla="*/ 632913 h 6858000"/>
              <a:gd name="connsiteX919" fmla="*/ 1222336 w 7467600"/>
              <a:gd name="connsiteY919" fmla="*/ 9480 h 6858000"/>
              <a:gd name="connsiteX920" fmla="*/ 1214634 w 7467600"/>
              <a:gd name="connsiteY920" fmla="*/ 0 h 6858000"/>
              <a:gd name="connsiteX921" fmla="*/ 1289827 w 7467600"/>
              <a:gd name="connsiteY921" fmla="*/ 0 h 6858000"/>
              <a:gd name="connsiteX922" fmla="*/ 1321076 w 7467600"/>
              <a:gd name="connsiteY922" fmla="*/ 59722 h 6858000"/>
              <a:gd name="connsiteX923" fmla="*/ 1512579 w 7467600"/>
              <a:gd name="connsiteY923" fmla="*/ 626441 h 6858000"/>
              <a:gd name="connsiteX924" fmla="*/ 1506076 w 7467600"/>
              <a:gd name="connsiteY924" fmla="*/ 1089289 h 6858000"/>
              <a:gd name="connsiteX925" fmla="*/ 1486346 w 7467600"/>
              <a:gd name="connsiteY925" fmla="*/ 1079919 h 6858000"/>
              <a:gd name="connsiteX926" fmla="*/ 1070511 w 7467600"/>
              <a:gd name="connsiteY926" fmla="*/ 48609 h 6858000"/>
              <a:gd name="connsiteX927" fmla="*/ 1057230 w 7467600"/>
              <a:gd name="connsiteY927" fmla="*/ 0 h 6858000"/>
              <a:gd name="connsiteX928" fmla="*/ 43151 w 7467600"/>
              <a:gd name="connsiteY928" fmla="*/ 0 h 6858000"/>
              <a:gd name="connsiteX929" fmla="*/ 95283 w 7467600"/>
              <a:gd name="connsiteY929" fmla="*/ 0 h 6858000"/>
              <a:gd name="connsiteX930" fmla="*/ 300708 w 7467600"/>
              <a:gd name="connsiteY930" fmla="*/ 154571 h 6858000"/>
              <a:gd name="connsiteX931" fmla="*/ 530414 w 7467600"/>
              <a:gd name="connsiteY931" fmla="*/ 354673 h 6858000"/>
              <a:gd name="connsiteX932" fmla="*/ 333785 w 7467600"/>
              <a:gd name="connsiteY932" fmla="*/ 161564 h 6858000"/>
              <a:gd name="connsiteX933" fmla="*/ 147005 w 7467600"/>
              <a:gd name="connsiteY933" fmla="*/ 0 h 6858000"/>
              <a:gd name="connsiteX934" fmla="*/ 272509 w 7467600"/>
              <a:gd name="connsiteY934" fmla="*/ 0 h 6858000"/>
              <a:gd name="connsiteX935" fmla="*/ 326276 w 7467600"/>
              <a:gd name="connsiteY935" fmla="*/ 45847 h 6858000"/>
              <a:gd name="connsiteX936" fmla="*/ 823759 w 7467600"/>
              <a:gd name="connsiteY936" fmla="*/ 574145 h 6858000"/>
              <a:gd name="connsiteX937" fmla="*/ 811254 w 7467600"/>
              <a:gd name="connsiteY937" fmla="*/ 665546 h 6858000"/>
              <a:gd name="connsiteX938" fmla="*/ 154042 w 7467600"/>
              <a:gd name="connsiteY938" fmla="*/ 261522 h 6858000"/>
              <a:gd name="connsiteX939" fmla="*/ 13550 w 7467600"/>
              <a:gd name="connsiteY939" fmla="*/ 158423 h 6858000"/>
              <a:gd name="connsiteX940" fmla="*/ 0 w 7467600"/>
              <a:gd name="connsiteY940" fmla="*/ 146618 h 6858000"/>
              <a:gd name="connsiteX941" fmla="*/ 0 w 7467600"/>
              <a:gd name="connsiteY941" fmla="*/ 59161 h 6858000"/>
              <a:gd name="connsiteX942" fmla="*/ 45427 w 7467600"/>
              <a:gd name="connsiteY942" fmla="*/ 101078 h 6858000"/>
              <a:gd name="connsiteX943" fmla="*/ 630103 w 7467600"/>
              <a:gd name="connsiteY943" fmla="*/ 485885 h 6858000"/>
              <a:gd name="connsiteX944" fmla="*/ 532040 w 7467600"/>
              <a:gd name="connsiteY944" fmla="*/ 399359 h 6858000"/>
              <a:gd name="connsiteX945" fmla="*/ 517618 w 7467600"/>
              <a:gd name="connsiteY945" fmla="*/ 385726 h 6858000"/>
              <a:gd name="connsiteX946" fmla="*/ 285074 w 7467600"/>
              <a:gd name="connsiteY946" fmla="*/ 182755 h 6858000"/>
              <a:gd name="connsiteX947" fmla="*/ 43151 w 7467600"/>
              <a:gd name="connsiteY947"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67600 w 7467600"/>
              <a:gd name="connsiteY4" fmla="*/ 6736157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7467600 w 7467600"/>
              <a:gd name="connsiteY14" fmla="*/ 6736157 h 6858000"/>
              <a:gd name="connsiteX15" fmla="*/ 1019354 w 7467600"/>
              <a:gd name="connsiteY15" fmla="*/ 6315006 h 6858000"/>
              <a:gd name="connsiteX16" fmla="*/ 441046 w 7467600"/>
              <a:gd name="connsiteY16" fmla="*/ 6691153 h 6858000"/>
              <a:gd name="connsiteX17" fmla="*/ 1019354 w 7467600"/>
              <a:gd name="connsiteY17" fmla="*/ 6315006 h 6858000"/>
              <a:gd name="connsiteX18" fmla="*/ 991680 w 7467600"/>
              <a:gd name="connsiteY18" fmla="*/ 6298413 h 6858000"/>
              <a:gd name="connsiteX19" fmla="*/ 409060 w 7467600"/>
              <a:gd name="connsiteY19" fmla="*/ 6671470 h 6858000"/>
              <a:gd name="connsiteX20" fmla="*/ 991680 w 7467600"/>
              <a:gd name="connsiteY20" fmla="*/ 6298413 h 6858000"/>
              <a:gd name="connsiteX21" fmla="*/ 103333 w 7467600"/>
              <a:gd name="connsiteY21" fmla="*/ 5699602 h 6858000"/>
              <a:gd name="connsiteX22" fmla="*/ 233938 w 7467600"/>
              <a:gd name="connsiteY22" fmla="*/ 5809416 h 6858000"/>
              <a:gd name="connsiteX23" fmla="*/ 883580 w 7467600"/>
              <a:gd name="connsiteY23" fmla="*/ 6180710 h 6858000"/>
              <a:gd name="connsiteX24" fmla="*/ 487337 w 7467600"/>
              <a:gd name="connsiteY24" fmla="*/ 5950182 h 6858000"/>
              <a:gd name="connsiteX25" fmla="*/ 354051 w 7467600"/>
              <a:gd name="connsiteY25" fmla="*/ 5854912 h 6858000"/>
              <a:gd name="connsiteX26" fmla="*/ 195436 w 7467600"/>
              <a:gd name="connsiteY26" fmla="*/ 5755068 h 6858000"/>
              <a:gd name="connsiteX27" fmla="*/ 103333 w 7467600"/>
              <a:gd name="connsiteY27" fmla="*/ 5699602 h 6858000"/>
              <a:gd name="connsiteX28" fmla="*/ 5539432 w 7467600"/>
              <a:gd name="connsiteY28" fmla="*/ 5642928 h 6858000"/>
              <a:gd name="connsiteX29" fmla="*/ 5555462 w 7467600"/>
              <a:gd name="connsiteY29" fmla="*/ 5694454 h 6858000"/>
              <a:gd name="connsiteX30" fmla="*/ 5828270 w 7467600"/>
              <a:gd name="connsiteY30" fmla="*/ 6320663 h 6858000"/>
              <a:gd name="connsiteX31" fmla="*/ 5947416 w 7467600"/>
              <a:gd name="connsiteY31" fmla="*/ 6574846 h 6858000"/>
              <a:gd name="connsiteX32" fmla="*/ 5539432 w 7467600"/>
              <a:gd name="connsiteY32" fmla="*/ 5642928 h 6858000"/>
              <a:gd name="connsiteX33" fmla="*/ 51253 w 7467600"/>
              <a:gd name="connsiteY33" fmla="*/ 5631825 h 6858000"/>
              <a:gd name="connsiteX34" fmla="*/ 211622 w 7467600"/>
              <a:gd name="connsiteY34" fmla="*/ 5728803 h 6858000"/>
              <a:gd name="connsiteX35" fmla="*/ 371652 w 7467600"/>
              <a:gd name="connsiteY35" fmla="*/ 5829062 h 6858000"/>
              <a:gd name="connsiteX36" fmla="*/ 505903 w 7467600"/>
              <a:gd name="connsiteY36" fmla="*/ 5925221 h 6858000"/>
              <a:gd name="connsiteX37" fmla="*/ 899240 w 7467600"/>
              <a:gd name="connsiteY37" fmla="*/ 6153068 h 6858000"/>
              <a:gd name="connsiteX38" fmla="*/ 988114 w 7467600"/>
              <a:gd name="connsiteY38" fmla="*/ 6174204 h 6858000"/>
              <a:gd name="connsiteX39" fmla="*/ 845971 w 7467600"/>
              <a:gd name="connsiteY39" fmla="*/ 6067177 h 6858000"/>
              <a:gd name="connsiteX40" fmla="*/ 448057 w 7467600"/>
              <a:gd name="connsiteY40" fmla="*/ 5841376 h 6858000"/>
              <a:gd name="connsiteX41" fmla="*/ 51253 w 7467600"/>
              <a:gd name="connsiteY41" fmla="*/ 5631825 h 6858000"/>
              <a:gd name="connsiteX42" fmla="*/ 2606687 w 7467600"/>
              <a:gd name="connsiteY42" fmla="*/ 5630718 h 6858000"/>
              <a:gd name="connsiteX43" fmla="*/ 2645658 w 7467600"/>
              <a:gd name="connsiteY43" fmla="*/ 6640259 h 6858000"/>
              <a:gd name="connsiteX44" fmla="*/ 2606687 w 7467600"/>
              <a:gd name="connsiteY44" fmla="*/ 5630718 h 6858000"/>
              <a:gd name="connsiteX45" fmla="*/ 3642057 w 7467600"/>
              <a:gd name="connsiteY45" fmla="*/ 5573487 h 6858000"/>
              <a:gd name="connsiteX46" fmla="*/ 3632981 w 7467600"/>
              <a:gd name="connsiteY46" fmla="*/ 5579437 h 6858000"/>
              <a:gd name="connsiteX47" fmla="*/ 3382436 w 7467600"/>
              <a:gd name="connsiteY47" fmla="*/ 5952726 h 6858000"/>
              <a:gd name="connsiteX48" fmla="*/ 3191929 w 7467600"/>
              <a:gd name="connsiteY48" fmla="*/ 6662669 h 6858000"/>
              <a:gd name="connsiteX49" fmla="*/ 3369898 w 7467600"/>
              <a:gd name="connsiteY49" fmla="*/ 6081771 h 6858000"/>
              <a:gd name="connsiteX50" fmla="*/ 3642057 w 7467600"/>
              <a:gd name="connsiteY50" fmla="*/ 5573487 h 6858000"/>
              <a:gd name="connsiteX51" fmla="*/ 2650666 w 7467600"/>
              <a:gd name="connsiteY51" fmla="*/ 5530686 h 6858000"/>
              <a:gd name="connsiteX52" fmla="*/ 2650249 w 7467600"/>
              <a:gd name="connsiteY52" fmla="*/ 5532101 h 6858000"/>
              <a:gd name="connsiteX53" fmla="*/ 2663808 w 7467600"/>
              <a:gd name="connsiteY53" fmla="*/ 6535215 h 6858000"/>
              <a:gd name="connsiteX54" fmla="*/ 2665418 w 7467600"/>
              <a:gd name="connsiteY54" fmla="*/ 6132756 h 6858000"/>
              <a:gd name="connsiteX55" fmla="*/ 2650666 w 7467600"/>
              <a:gd name="connsiteY55" fmla="*/ 5530686 h 6858000"/>
              <a:gd name="connsiteX56" fmla="*/ 2680277 w 7467600"/>
              <a:gd name="connsiteY56" fmla="*/ 5479204 h 6858000"/>
              <a:gd name="connsiteX57" fmla="*/ 2678972 w 7467600"/>
              <a:gd name="connsiteY57" fmla="*/ 5481582 h 6858000"/>
              <a:gd name="connsiteX58" fmla="*/ 2696666 w 7467600"/>
              <a:gd name="connsiteY58" fmla="*/ 6133836 h 6858000"/>
              <a:gd name="connsiteX59" fmla="*/ 2695769 w 7467600"/>
              <a:gd name="connsiteY59" fmla="*/ 6390955 h 6858000"/>
              <a:gd name="connsiteX60" fmla="*/ 2739893 w 7467600"/>
              <a:gd name="connsiteY60" fmla="*/ 6108357 h 6858000"/>
              <a:gd name="connsiteX61" fmla="*/ 2680277 w 7467600"/>
              <a:gd name="connsiteY61" fmla="*/ 5479204 h 6858000"/>
              <a:gd name="connsiteX62" fmla="*/ 1132195 w 7467600"/>
              <a:gd name="connsiteY62" fmla="*/ 5467980 h 6858000"/>
              <a:gd name="connsiteX63" fmla="*/ 1679056 w 7467600"/>
              <a:gd name="connsiteY63" fmla="*/ 5516907 h 6858000"/>
              <a:gd name="connsiteX64" fmla="*/ 2128648 w 7467600"/>
              <a:gd name="connsiteY64" fmla="*/ 5474249 h 6858000"/>
              <a:gd name="connsiteX65" fmla="*/ 1825619 w 7467600"/>
              <a:gd name="connsiteY65" fmla="*/ 5478447 h 6858000"/>
              <a:gd name="connsiteX66" fmla="*/ 1737798 w 7467600"/>
              <a:gd name="connsiteY66" fmla="*/ 5483353 h 6858000"/>
              <a:gd name="connsiteX67" fmla="*/ 1132195 w 7467600"/>
              <a:gd name="connsiteY67" fmla="*/ 5467980 h 6858000"/>
              <a:gd name="connsiteX68" fmla="*/ 1456157 w 7467600"/>
              <a:gd name="connsiteY68" fmla="*/ 5371404 h 6858000"/>
              <a:gd name="connsiteX69" fmla="*/ 1244432 w 7467600"/>
              <a:gd name="connsiteY69" fmla="*/ 5385601 h 6858000"/>
              <a:gd name="connsiteX70" fmla="*/ 973990 w 7467600"/>
              <a:gd name="connsiteY70" fmla="*/ 5424940 h 6858000"/>
              <a:gd name="connsiteX71" fmla="*/ 1103809 w 7467600"/>
              <a:gd name="connsiteY71" fmla="*/ 5433720 h 6858000"/>
              <a:gd name="connsiteX72" fmla="*/ 1123454 w 7467600"/>
              <a:gd name="connsiteY72" fmla="*/ 5435727 h 6858000"/>
              <a:gd name="connsiteX73" fmla="*/ 1737017 w 7467600"/>
              <a:gd name="connsiteY73" fmla="*/ 5452183 h 6858000"/>
              <a:gd name="connsiteX74" fmla="*/ 1824397 w 7467600"/>
              <a:gd name="connsiteY74" fmla="*/ 5447757 h 6858000"/>
              <a:gd name="connsiteX75" fmla="*/ 2070059 w 7467600"/>
              <a:gd name="connsiteY75" fmla="*/ 5441660 h 6858000"/>
              <a:gd name="connsiteX76" fmla="*/ 1456157 w 7467600"/>
              <a:gd name="connsiteY76" fmla="*/ 5371404 h 6858000"/>
              <a:gd name="connsiteX77" fmla="*/ 4988186 w 7467600"/>
              <a:gd name="connsiteY77" fmla="*/ 5216467 h 6858000"/>
              <a:gd name="connsiteX78" fmla="*/ 4777334 w 7467600"/>
              <a:gd name="connsiteY78" fmla="*/ 5406072 h 6858000"/>
              <a:gd name="connsiteX79" fmla="*/ 4718341 w 7467600"/>
              <a:gd name="connsiteY79" fmla="*/ 5468043 h 6858000"/>
              <a:gd name="connsiteX80" fmla="*/ 4604655 w 7467600"/>
              <a:gd name="connsiteY80" fmla="*/ 5583434 h 6858000"/>
              <a:gd name="connsiteX81" fmla="*/ 4565074 w 7467600"/>
              <a:gd name="connsiteY81" fmla="*/ 5618550 h 6858000"/>
              <a:gd name="connsiteX82" fmla="*/ 4988186 w 7467600"/>
              <a:gd name="connsiteY82" fmla="*/ 5216467 h 6858000"/>
              <a:gd name="connsiteX83" fmla="*/ 4978032 w 7467600"/>
              <a:gd name="connsiteY83" fmla="*/ 5183809 h 6858000"/>
              <a:gd name="connsiteX84" fmla="*/ 4463413 w 7467600"/>
              <a:gd name="connsiteY84" fmla="*/ 5615162 h 6858000"/>
              <a:gd name="connsiteX85" fmla="*/ 4358134 w 7467600"/>
              <a:gd name="connsiteY85" fmla="*/ 5742791 h 6858000"/>
              <a:gd name="connsiteX86" fmla="*/ 4376219 w 7467600"/>
              <a:gd name="connsiteY86" fmla="*/ 5729027 h 6858000"/>
              <a:gd name="connsiteX87" fmla="*/ 4582340 w 7467600"/>
              <a:gd name="connsiteY87" fmla="*/ 5561037 h 6858000"/>
              <a:gd name="connsiteX88" fmla="*/ 4694684 w 7467600"/>
              <a:gd name="connsiteY88" fmla="*/ 5447098 h 6858000"/>
              <a:gd name="connsiteX89" fmla="*/ 4754123 w 7467600"/>
              <a:gd name="connsiteY89" fmla="*/ 5384643 h 6858000"/>
              <a:gd name="connsiteX90" fmla="*/ 4978032 w 7467600"/>
              <a:gd name="connsiteY90" fmla="*/ 5183809 h 6858000"/>
              <a:gd name="connsiteX91" fmla="*/ 1903353 w 7467600"/>
              <a:gd name="connsiteY91" fmla="*/ 5044827 h 6858000"/>
              <a:gd name="connsiteX92" fmla="*/ 1936931 w 7467600"/>
              <a:gd name="connsiteY92" fmla="*/ 5093954 h 6858000"/>
              <a:gd name="connsiteX93" fmla="*/ 2195868 w 7467600"/>
              <a:gd name="connsiteY93" fmla="*/ 5396574 h 6858000"/>
              <a:gd name="connsiteX94" fmla="*/ 2088852 w 7467600"/>
              <a:gd name="connsiteY94" fmla="*/ 5166123 h 6858000"/>
              <a:gd name="connsiteX95" fmla="*/ 1958241 w 7467600"/>
              <a:gd name="connsiteY95" fmla="*/ 5067955 h 6858000"/>
              <a:gd name="connsiteX96" fmla="*/ 1903353 w 7467600"/>
              <a:gd name="connsiteY96" fmla="*/ 5044827 h 6858000"/>
              <a:gd name="connsiteX97" fmla="*/ 1979378 w 7467600"/>
              <a:gd name="connsiteY97" fmla="*/ 4769504 h 6858000"/>
              <a:gd name="connsiteX98" fmla="*/ 2882120 w 7467600"/>
              <a:gd name="connsiteY98" fmla="*/ 5064547 h 6858000"/>
              <a:gd name="connsiteX99" fmla="*/ 2793103 w 7467600"/>
              <a:gd name="connsiteY99" fmla="*/ 5039699 h 6858000"/>
              <a:gd name="connsiteX100" fmla="*/ 2770041 w 7467600"/>
              <a:gd name="connsiteY100" fmla="*/ 5033634 h 6858000"/>
              <a:gd name="connsiteX101" fmla="*/ 1979378 w 7467600"/>
              <a:gd name="connsiteY101" fmla="*/ 4769504 h 6858000"/>
              <a:gd name="connsiteX102" fmla="*/ 1927410 w 7467600"/>
              <a:gd name="connsiteY102" fmla="*/ 4716164 h 6858000"/>
              <a:gd name="connsiteX103" fmla="*/ 1959587 w 7467600"/>
              <a:gd name="connsiteY103" fmla="*/ 4728849 h 6858000"/>
              <a:gd name="connsiteX104" fmla="*/ 2777707 w 7467600"/>
              <a:gd name="connsiteY104" fmla="*/ 5003991 h 6858000"/>
              <a:gd name="connsiteX105" fmla="*/ 2800768 w 7467600"/>
              <a:gd name="connsiteY105" fmla="*/ 5010056 h 6858000"/>
              <a:gd name="connsiteX106" fmla="*/ 2879408 w 7467600"/>
              <a:gd name="connsiteY106" fmla="*/ 5031590 h 6858000"/>
              <a:gd name="connsiteX107" fmla="*/ 2862295 w 7467600"/>
              <a:gd name="connsiteY107" fmla="*/ 5022958 h 6858000"/>
              <a:gd name="connsiteX108" fmla="*/ 2813343 w 7467600"/>
              <a:gd name="connsiteY108" fmla="*/ 4998369 h 6858000"/>
              <a:gd name="connsiteX109" fmla="*/ 2646245 w 7467600"/>
              <a:gd name="connsiteY109" fmla="*/ 4930999 h 6858000"/>
              <a:gd name="connsiteX110" fmla="*/ 1999243 w 7467600"/>
              <a:gd name="connsiteY110" fmla="*/ 4730524 h 6858000"/>
              <a:gd name="connsiteX111" fmla="*/ 1979527 w 7467600"/>
              <a:gd name="connsiteY111" fmla="*/ 4726651 h 6858000"/>
              <a:gd name="connsiteX112" fmla="*/ 1927410 w 7467600"/>
              <a:gd name="connsiteY112" fmla="*/ 4716164 h 6858000"/>
              <a:gd name="connsiteX113" fmla="*/ 1997014 w 7467600"/>
              <a:gd name="connsiteY113" fmla="*/ 4698007 h 6858000"/>
              <a:gd name="connsiteX114" fmla="*/ 2005458 w 7467600"/>
              <a:gd name="connsiteY114" fmla="*/ 4699540 h 6858000"/>
              <a:gd name="connsiteX115" fmla="*/ 2657186 w 7467600"/>
              <a:gd name="connsiteY115" fmla="*/ 4901687 h 6858000"/>
              <a:gd name="connsiteX116" fmla="*/ 2826662 w 7467600"/>
              <a:gd name="connsiteY116" fmla="*/ 4970362 h 6858000"/>
              <a:gd name="connsiteX117" fmla="*/ 2876100 w 7467600"/>
              <a:gd name="connsiteY117" fmla="*/ 4995397 h 6858000"/>
              <a:gd name="connsiteX118" fmla="*/ 3042600 w 7467600"/>
              <a:gd name="connsiteY118" fmla="*/ 5059532 h 6858000"/>
              <a:gd name="connsiteX119" fmla="*/ 1997014 w 7467600"/>
              <a:gd name="connsiteY119" fmla="*/ 4698007 h 6858000"/>
              <a:gd name="connsiteX120" fmla="*/ 2305292 w 7467600"/>
              <a:gd name="connsiteY120" fmla="*/ 4219492 h 6858000"/>
              <a:gd name="connsiteX121" fmla="*/ 3360922 w 7467600"/>
              <a:gd name="connsiteY121" fmla="*/ 4529373 h 6858000"/>
              <a:gd name="connsiteX122" fmla="*/ 3492420 w 7467600"/>
              <a:gd name="connsiteY122" fmla="*/ 4510145 h 6858000"/>
              <a:gd name="connsiteX123" fmla="*/ 3364086 w 7467600"/>
              <a:gd name="connsiteY123" fmla="*/ 4480340 h 6858000"/>
              <a:gd name="connsiteX124" fmla="*/ 3225818 w 7467600"/>
              <a:gd name="connsiteY124" fmla="*/ 4411822 h 6858000"/>
              <a:gd name="connsiteX125" fmla="*/ 3129696 w 7467600"/>
              <a:gd name="connsiteY125" fmla="*/ 4360704 h 6858000"/>
              <a:gd name="connsiteX126" fmla="*/ 2814545 w 7467600"/>
              <a:gd name="connsiteY126" fmla="*/ 4282955 h 6858000"/>
              <a:gd name="connsiteX127" fmla="*/ 2305292 w 7467600"/>
              <a:gd name="connsiteY127" fmla="*/ 4219492 h 6858000"/>
              <a:gd name="connsiteX128" fmla="*/ 2626982 w 7467600"/>
              <a:gd name="connsiteY128" fmla="*/ 4206450 h 6858000"/>
              <a:gd name="connsiteX129" fmla="*/ 2490617 w 7467600"/>
              <a:gd name="connsiteY129" fmla="*/ 4206951 h 6858000"/>
              <a:gd name="connsiteX130" fmla="*/ 2819869 w 7467600"/>
              <a:gd name="connsiteY130" fmla="*/ 4252936 h 6858000"/>
              <a:gd name="connsiteX131" fmla="*/ 3143018 w 7467600"/>
              <a:gd name="connsiteY131" fmla="*/ 4332698 h 6858000"/>
              <a:gd name="connsiteX132" fmla="*/ 3241520 w 7467600"/>
              <a:gd name="connsiteY132" fmla="*/ 4385112 h 6858000"/>
              <a:gd name="connsiteX133" fmla="*/ 3374575 w 7467600"/>
              <a:gd name="connsiteY133" fmla="*/ 4451517 h 6858000"/>
              <a:gd name="connsiteX134" fmla="*/ 3505221 w 7467600"/>
              <a:gd name="connsiteY134" fmla="*/ 4480757 h 6858000"/>
              <a:gd name="connsiteX135" fmla="*/ 2626982 w 7467600"/>
              <a:gd name="connsiteY135" fmla="*/ 4206450 h 6858000"/>
              <a:gd name="connsiteX136" fmla="*/ 1310106 w 7467600"/>
              <a:gd name="connsiteY136" fmla="*/ 3943217 h 6858000"/>
              <a:gd name="connsiteX137" fmla="*/ 854994 w 7467600"/>
              <a:gd name="connsiteY137" fmla="*/ 4399136 h 6858000"/>
              <a:gd name="connsiteX138" fmla="*/ 742462 w 7467600"/>
              <a:gd name="connsiteY138" fmla="*/ 4594648 h 6858000"/>
              <a:gd name="connsiteX139" fmla="*/ 820602 w 7467600"/>
              <a:gd name="connsiteY139" fmla="*/ 4485915 h 6858000"/>
              <a:gd name="connsiteX140" fmla="*/ 878295 w 7467600"/>
              <a:gd name="connsiteY140" fmla="*/ 4403594 h 6858000"/>
              <a:gd name="connsiteX141" fmla="*/ 1240607 w 7467600"/>
              <a:gd name="connsiteY141" fmla="*/ 4010401 h 6858000"/>
              <a:gd name="connsiteX142" fmla="*/ 1310106 w 7467600"/>
              <a:gd name="connsiteY142" fmla="*/ 3943217 h 6858000"/>
              <a:gd name="connsiteX143" fmla="*/ 1423113 w 7467600"/>
              <a:gd name="connsiteY143" fmla="*/ 3874565 h 6858000"/>
              <a:gd name="connsiteX144" fmla="*/ 1260565 w 7467600"/>
              <a:gd name="connsiteY144" fmla="*/ 4031982 h 6858000"/>
              <a:gd name="connsiteX145" fmla="*/ 901900 w 7467600"/>
              <a:gd name="connsiteY145" fmla="*/ 4421236 h 6858000"/>
              <a:gd name="connsiteX146" fmla="*/ 845044 w 7467600"/>
              <a:gd name="connsiteY146" fmla="*/ 4502436 h 6858000"/>
              <a:gd name="connsiteX147" fmla="*/ 685926 w 7467600"/>
              <a:gd name="connsiteY147" fmla="*/ 4703069 h 6858000"/>
              <a:gd name="connsiteX148" fmla="*/ 684248 w 7467600"/>
              <a:gd name="connsiteY148" fmla="*/ 4706721 h 6858000"/>
              <a:gd name="connsiteX149" fmla="*/ 1423113 w 7467600"/>
              <a:gd name="connsiteY149" fmla="*/ 3874565 h 6858000"/>
              <a:gd name="connsiteX150" fmla="*/ 3316479 w 7467600"/>
              <a:gd name="connsiteY150" fmla="*/ 3872136 h 6858000"/>
              <a:gd name="connsiteX151" fmla="*/ 3546806 w 7467600"/>
              <a:gd name="connsiteY151" fmla="*/ 4356139 h 6858000"/>
              <a:gd name="connsiteX152" fmla="*/ 3364433 w 7467600"/>
              <a:gd name="connsiteY152" fmla="*/ 3953121 h 6858000"/>
              <a:gd name="connsiteX153" fmla="*/ 3316479 w 7467600"/>
              <a:gd name="connsiteY153" fmla="*/ 3872136 h 6858000"/>
              <a:gd name="connsiteX154" fmla="*/ 3291335 w 7467600"/>
              <a:gd name="connsiteY154" fmla="*/ 3767420 h 6858000"/>
              <a:gd name="connsiteX155" fmla="*/ 3390805 w 7467600"/>
              <a:gd name="connsiteY155" fmla="*/ 3937163 h 6858000"/>
              <a:gd name="connsiteX156" fmla="*/ 3579062 w 7467600"/>
              <a:gd name="connsiteY156" fmla="*/ 4359040 h 6858000"/>
              <a:gd name="connsiteX157" fmla="*/ 3467355 w 7467600"/>
              <a:gd name="connsiteY157" fmla="*/ 3988130 h 6858000"/>
              <a:gd name="connsiteX158" fmla="*/ 3310753 w 7467600"/>
              <a:gd name="connsiteY158" fmla="*/ 3787140 h 6858000"/>
              <a:gd name="connsiteX159" fmla="*/ 3291335 w 7467600"/>
              <a:gd name="connsiteY159" fmla="*/ 3767420 h 6858000"/>
              <a:gd name="connsiteX160" fmla="*/ 1635889 w 7467600"/>
              <a:gd name="connsiteY160" fmla="*/ 3709494 h 6858000"/>
              <a:gd name="connsiteX161" fmla="*/ 1634800 w 7467600"/>
              <a:gd name="connsiteY161" fmla="*/ 3731111 h 6858000"/>
              <a:gd name="connsiteX162" fmla="*/ 1635889 w 7467600"/>
              <a:gd name="connsiteY162" fmla="*/ 3709494 h 6858000"/>
              <a:gd name="connsiteX163" fmla="*/ 1510397 w 7467600"/>
              <a:gd name="connsiteY163" fmla="*/ 3684705 h 6858000"/>
              <a:gd name="connsiteX164" fmla="*/ 1146550 w 7467600"/>
              <a:gd name="connsiteY164" fmla="*/ 3802012 h 6858000"/>
              <a:gd name="connsiteX165" fmla="*/ 698834 w 7467600"/>
              <a:gd name="connsiteY165" fmla="*/ 3952272 h 6858000"/>
              <a:gd name="connsiteX166" fmla="*/ 34256 w 7467600"/>
              <a:gd name="connsiteY166" fmla="*/ 4347603 h 6858000"/>
              <a:gd name="connsiteX167" fmla="*/ 527241 w 7467600"/>
              <a:gd name="connsiteY167" fmla="*/ 4065078 h 6858000"/>
              <a:gd name="connsiteX168" fmla="*/ 1510397 w 7467600"/>
              <a:gd name="connsiteY168" fmla="*/ 3684705 h 6858000"/>
              <a:gd name="connsiteX169" fmla="*/ 1313114 w 7467600"/>
              <a:gd name="connsiteY169" fmla="*/ 3655216 h 6858000"/>
              <a:gd name="connsiteX170" fmla="*/ 1109304 w 7467600"/>
              <a:gd name="connsiteY170" fmla="*/ 3669030 h 6858000"/>
              <a:gd name="connsiteX171" fmla="*/ 8129 w 7467600"/>
              <a:gd name="connsiteY171" fmla="*/ 4330519 h 6858000"/>
              <a:gd name="connsiteX172" fmla="*/ 687572 w 7467600"/>
              <a:gd name="connsiteY172" fmla="*/ 3925629 h 6858000"/>
              <a:gd name="connsiteX173" fmla="*/ 1138365 w 7467600"/>
              <a:gd name="connsiteY173" fmla="*/ 3774515 h 6858000"/>
              <a:gd name="connsiteX174" fmla="*/ 1505579 w 7467600"/>
              <a:gd name="connsiteY174" fmla="*/ 3655526 h 6858000"/>
              <a:gd name="connsiteX175" fmla="*/ 1313114 w 7467600"/>
              <a:gd name="connsiteY175" fmla="*/ 3655216 h 6858000"/>
              <a:gd name="connsiteX176" fmla="*/ 3655073 w 7467600"/>
              <a:gd name="connsiteY176" fmla="*/ 3650884 h 6858000"/>
              <a:gd name="connsiteX177" fmla="*/ 3989938 w 7467600"/>
              <a:gd name="connsiteY177" fmla="*/ 3991685 h 6858000"/>
              <a:gd name="connsiteX178" fmla="*/ 4393907 w 7467600"/>
              <a:gd name="connsiteY178" fmla="*/ 4261258 h 6858000"/>
              <a:gd name="connsiteX179" fmla="*/ 4648051 w 7467600"/>
              <a:gd name="connsiteY179" fmla="*/ 4374051 h 6858000"/>
              <a:gd name="connsiteX180" fmla="*/ 4383389 w 7467600"/>
              <a:gd name="connsiteY180" fmla="*/ 4184369 h 6858000"/>
              <a:gd name="connsiteX181" fmla="*/ 4165508 w 7467600"/>
              <a:gd name="connsiteY181" fmla="*/ 4035196 h 6858000"/>
              <a:gd name="connsiteX182" fmla="*/ 4068162 w 7467600"/>
              <a:gd name="connsiteY182" fmla="*/ 3953394 h 6858000"/>
              <a:gd name="connsiteX183" fmla="*/ 3981416 w 7467600"/>
              <a:gd name="connsiteY183" fmla="*/ 3880482 h 6858000"/>
              <a:gd name="connsiteX184" fmla="*/ 3800147 w 7467600"/>
              <a:gd name="connsiteY184" fmla="*/ 3749872 h 6858000"/>
              <a:gd name="connsiteX185" fmla="*/ 3655073 w 7467600"/>
              <a:gd name="connsiteY185" fmla="*/ 3650884 h 6858000"/>
              <a:gd name="connsiteX186" fmla="*/ 3670252 w 7467600"/>
              <a:gd name="connsiteY186" fmla="*/ 3622798 h 6858000"/>
              <a:gd name="connsiteX187" fmla="*/ 3817258 w 7467600"/>
              <a:gd name="connsiteY187" fmla="*/ 3723577 h 6858000"/>
              <a:gd name="connsiteX188" fmla="*/ 4000461 w 7467600"/>
              <a:gd name="connsiteY188" fmla="*/ 3855966 h 6858000"/>
              <a:gd name="connsiteX189" fmla="*/ 4088180 w 7467600"/>
              <a:gd name="connsiteY189" fmla="*/ 3929774 h 6858000"/>
              <a:gd name="connsiteX190" fmla="*/ 4184555 w 7467600"/>
              <a:gd name="connsiteY190" fmla="*/ 4010683 h 6858000"/>
              <a:gd name="connsiteX191" fmla="*/ 4399563 w 7467600"/>
              <a:gd name="connsiteY191" fmla="*/ 4158106 h 6858000"/>
              <a:gd name="connsiteX192" fmla="*/ 4684469 w 7467600"/>
              <a:gd name="connsiteY192" fmla="*/ 4364680 h 6858000"/>
              <a:gd name="connsiteX193" fmla="*/ 4690271 w 7467600"/>
              <a:gd name="connsiteY193" fmla="*/ 4370034 h 6858000"/>
              <a:gd name="connsiteX194" fmla="*/ 4136093 w 7467600"/>
              <a:gd name="connsiteY194" fmla="*/ 3858466 h 6858000"/>
              <a:gd name="connsiteX195" fmla="*/ 3670252 w 7467600"/>
              <a:gd name="connsiteY195" fmla="*/ 3622798 h 6858000"/>
              <a:gd name="connsiteX196" fmla="*/ 4440129 w 7467600"/>
              <a:gd name="connsiteY196" fmla="*/ 3448571 h 6858000"/>
              <a:gd name="connsiteX197" fmla="*/ 4856525 w 7467600"/>
              <a:gd name="connsiteY197" fmla="*/ 3915351 h 6858000"/>
              <a:gd name="connsiteX198" fmla="*/ 5059055 w 7467600"/>
              <a:gd name="connsiteY198" fmla="*/ 4108918 h 6858000"/>
              <a:gd name="connsiteX199" fmla="*/ 5290070 w 7467600"/>
              <a:gd name="connsiteY199" fmla="*/ 4263619 h 6858000"/>
              <a:gd name="connsiteX200" fmla="*/ 4834991 w 7467600"/>
              <a:gd name="connsiteY200" fmla="*/ 3830985 h 6858000"/>
              <a:gd name="connsiteX201" fmla="*/ 4440129 w 7467600"/>
              <a:gd name="connsiteY201" fmla="*/ 3448571 h 6858000"/>
              <a:gd name="connsiteX202" fmla="*/ 4441737 w 7467600"/>
              <a:gd name="connsiteY202" fmla="*/ 3399734 h 6858000"/>
              <a:gd name="connsiteX203" fmla="*/ 4431236 w 7467600"/>
              <a:gd name="connsiteY203" fmla="*/ 3400954 h 6858000"/>
              <a:gd name="connsiteX204" fmla="*/ 4557150 w 7467600"/>
              <a:gd name="connsiteY204" fmla="*/ 3510023 h 6858000"/>
              <a:gd name="connsiteX205" fmla="*/ 4856936 w 7467600"/>
              <a:gd name="connsiteY205" fmla="*/ 3809146 h 6858000"/>
              <a:gd name="connsiteX206" fmla="*/ 5111996 w 7467600"/>
              <a:gd name="connsiteY206" fmla="*/ 4065759 h 6858000"/>
              <a:gd name="connsiteX207" fmla="*/ 5388878 w 7467600"/>
              <a:gd name="connsiteY207" fmla="*/ 4300185 h 6858000"/>
              <a:gd name="connsiteX208" fmla="*/ 5425556 w 7467600"/>
              <a:gd name="connsiteY208" fmla="*/ 4308967 h 6858000"/>
              <a:gd name="connsiteX209" fmla="*/ 4943646 w 7467600"/>
              <a:gd name="connsiteY209" fmla="*/ 3822916 h 6858000"/>
              <a:gd name="connsiteX210" fmla="*/ 4594837 w 7467600"/>
              <a:gd name="connsiteY210" fmla="*/ 3532274 h 6858000"/>
              <a:gd name="connsiteX211" fmla="*/ 4441737 w 7467600"/>
              <a:gd name="connsiteY211" fmla="*/ 3399734 h 6858000"/>
              <a:gd name="connsiteX212" fmla="*/ 5425834 w 7467600"/>
              <a:gd name="connsiteY212" fmla="*/ 3162785 h 6858000"/>
              <a:gd name="connsiteX213" fmla="*/ 5401644 w 7467600"/>
              <a:gd name="connsiteY213" fmla="*/ 3617847 h 6858000"/>
              <a:gd name="connsiteX214" fmla="*/ 5467256 w 7467600"/>
              <a:gd name="connsiteY214" fmla="*/ 4175494 h 6858000"/>
              <a:gd name="connsiteX215" fmla="*/ 5448069 w 7467600"/>
              <a:gd name="connsiteY215" fmla="*/ 3567554 h 6858000"/>
              <a:gd name="connsiteX216" fmla="*/ 5425834 w 7467600"/>
              <a:gd name="connsiteY216" fmla="*/ 3162785 h 6858000"/>
              <a:gd name="connsiteX217" fmla="*/ 1318687 w 7467600"/>
              <a:gd name="connsiteY217" fmla="*/ 3113840 h 6858000"/>
              <a:gd name="connsiteX218" fmla="*/ 1066793 w 7467600"/>
              <a:gd name="connsiteY218" fmla="*/ 3212171 h 6858000"/>
              <a:gd name="connsiteX219" fmla="*/ 993319 w 7467600"/>
              <a:gd name="connsiteY219" fmla="*/ 3247648 h 6858000"/>
              <a:gd name="connsiteX220" fmla="*/ 853081 w 7467600"/>
              <a:gd name="connsiteY220" fmla="*/ 3312410 h 6858000"/>
              <a:gd name="connsiteX221" fmla="*/ 805957 w 7467600"/>
              <a:gd name="connsiteY221" fmla="*/ 3330443 h 6858000"/>
              <a:gd name="connsiteX222" fmla="*/ 1318687 w 7467600"/>
              <a:gd name="connsiteY222" fmla="*/ 3113840 h 6858000"/>
              <a:gd name="connsiteX223" fmla="*/ 5453702 w 7467600"/>
              <a:gd name="connsiteY223" fmla="*/ 3090882 h 6858000"/>
              <a:gd name="connsiteX224" fmla="*/ 5480135 w 7467600"/>
              <a:gd name="connsiteY224" fmla="*/ 3565802 h 6858000"/>
              <a:gd name="connsiteX225" fmla="*/ 5499023 w 7467600"/>
              <a:gd name="connsiteY225" fmla="*/ 4166310 h 6858000"/>
              <a:gd name="connsiteX226" fmla="*/ 5547022 w 7467600"/>
              <a:gd name="connsiteY226" fmla="*/ 3607838 h 6858000"/>
              <a:gd name="connsiteX227" fmla="*/ 5515964 w 7467600"/>
              <a:gd name="connsiteY227" fmla="*/ 3378541 h 6858000"/>
              <a:gd name="connsiteX228" fmla="*/ 5453702 w 7467600"/>
              <a:gd name="connsiteY228" fmla="*/ 3090882 h 6858000"/>
              <a:gd name="connsiteX229" fmla="*/ 1238695 w 7467600"/>
              <a:gd name="connsiteY229" fmla="*/ 3076820 h 6858000"/>
              <a:gd name="connsiteX230" fmla="*/ 716371 w 7467600"/>
              <a:gd name="connsiteY230" fmla="*/ 3293249 h 6858000"/>
              <a:gd name="connsiteX231" fmla="*/ 579522 w 7467600"/>
              <a:gd name="connsiteY231" fmla="*/ 3371759 h 6858000"/>
              <a:gd name="connsiteX232" fmla="*/ 600288 w 7467600"/>
              <a:gd name="connsiteY232" fmla="*/ 3365555 h 6858000"/>
              <a:gd name="connsiteX233" fmla="*/ 840692 w 7467600"/>
              <a:gd name="connsiteY233" fmla="*/ 3284921 h 6858000"/>
              <a:gd name="connsiteX234" fmla="*/ 979248 w 7467600"/>
              <a:gd name="connsiteY234" fmla="*/ 3221003 h 6858000"/>
              <a:gd name="connsiteX235" fmla="*/ 1053282 w 7467600"/>
              <a:gd name="connsiteY235" fmla="*/ 3185247 h 6858000"/>
              <a:gd name="connsiteX236" fmla="*/ 1320603 w 7467600"/>
              <a:gd name="connsiteY236" fmla="*/ 3081281 h 6858000"/>
              <a:gd name="connsiteX237" fmla="*/ 1238695 w 7467600"/>
              <a:gd name="connsiteY237" fmla="*/ 3076820 h 6858000"/>
              <a:gd name="connsiteX238" fmla="*/ 5425627 w 7467600"/>
              <a:gd name="connsiteY238" fmla="*/ 2954192 h 6858000"/>
              <a:gd name="connsiteX239" fmla="*/ 5470770 w 7467600"/>
              <a:gd name="connsiteY239" fmla="*/ 3005435 h 6858000"/>
              <a:gd name="connsiteX240" fmla="*/ 5519779 w 7467600"/>
              <a:gd name="connsiteY240" fmla="*/ 4359223 h 6858000"/>
              <a:gd name="connsiteX241" fmla="*/ 5520293 w 7467600"/>
              <a:gd name="connsiteY241" fmla="*/ 4360602 h 6858000"/>
              <a:gd name="connsiteX242" fmla="*/ 5767221 w 7467600"/>
              <a:gd name="connsiteY242" fmla="*/ 4665564 h 6858000"/>
              <a:gd name="connsiteX243" fmla="*/ 6937169 w 7467600"/>
              <a:gd name="connsiteY243" fmla="*/ 4815941 h 6858000"/>
              <a:gd name="connsiteX244" fmla="*/ 6953922 w 7467600"/>
              <a:gd name="connsiteY244" fmla="*/ 4890068 h 6858000"/>
              <a:gd name="connsiteX245" fmla="*/ 6071359 w 7467600"/>
              <a:gd name="connsiteY245" fmla="*/ 4770770 h 6858000"/>
              <a:gd name="connsiteX246" fmla="*/ 6038839 w 7467600"/>
              <a:gd name="connsiteY246" fmla="*/ 4764474 h 6858000"/>
              <a:gd name="connsiteX247" fmla="*/ 6038706 w 7467600"/>
              <a:gd name="connsiteY247" fmla="*/ 4763847 h 6858000"/>
              <a:gd name="connsiteX248" fmla="*/ 6037784 w 7467600"/>
              <a:gd name="connsiteY248" fmla="*/ 4764270 h 6858000"/>
              <a:gd name="connsiteX249" fmla="*/ 6038839 w 7467600"/>
              <a:gd name="connsiteY249" fmla="*/ 4764474 h 6858000"/>
              <a:gd name="connsiteX250" fmla="*/ 6040338 w 7467600"/>
              <a:gd name="connsiteY250" fmla="*/ 4771418 h 6858000"/>
              <a:gd name="connsiteX251" fmla="*/ 6024488 w 7467600"/>
              <a:gd name="connsiteY251" fmla="*/ 4809903 h 6858000"/>
              <a:gd name="connsiteX252" fmla="*/ 5599771 w 7467600"/>
              <a:gd name="connsiteY252" fmla="*/ 5509652 h 6858000"/>
              <a:gd name="connsiteX253" fmla="*/ 5548843 w 7467600"/>
              <a:gd name="connsiteY253" fmla="*/ 5563845 h 6858000"/>
              <a:gd name="connsiteX254" fmla="*/ 5940952 w 7467600"/>
              <a:gd name="connsiteY254" fmla="*/ 6250028 h 6858000"/>
              <a:gd name="connsiteX255" fmla="*/ 6043441 w 7467600"/>
              <a:gd name="connsiteY255" fmla="*/ 6665847 h 6858000"/>
              <a:gd name="connsiteX256" fmla="*/ 6093432 w 7467600"/>
              <a:gd name="connsiteY256" fmla="*/ 6858000 h 6858000"/>
              <a:gd name="connsiteX257" fmla="*/ 6034344 w 7467600"/>
              <a:gd name="connsiteY257" fmla="*/ 6858000 h 6858000"/>
              <a:gd name="connsiteX258" fmla="*/ 6026679 w 7467600"/>
              <a:gd name="connsiteY258" fmla="*/ 6836959 h 6858000"/>
              <a:gd name="connsiteX259" fmla="*/ 5800441 w 7467600"/>
              <a:gd name="connsiteY259" fmla="*/ 6335286 h 6858000"/>
              <a:gd name="connsiteX260" fmla="*/ 5526562 w 7467600"/>
              <a:gd name="connsiteY260" fmla="*/ 5705388 h 6858000"/>
              <a:gd name="connsiteX261" fmla="*/ 5519640 w 7467600"/>
              <a:gd name="connsiteY261" fmla="*/ 5683774 h 6858000"/>
              <a:gd name="connsiteX262" fmla="*/ 5844559 w 7467600"/>
              <a:gd name="connsiteY262" fmla="*/ 6553349 h 6858000"/>
              <a:gd name="connsiteX263" fmla="*/ 5975994 w 7467600"/>
              <a:gd name="connsiteY263" fmla="*/ 6858000 h 6858000"/>
              <a:gd name="connsiteX264" fmla="*/ 5898547 w 7467600"/>
              <a:gd name="connsiteY264" fmla="*/ 6858000 h 6858000"/>
              <a:gd name="connsiteX265" fmla="*/ 5682041 w 7467600"/>
              <a:gd name="connsiteY265" fmla="*/ 6355860 h 6858000"/>
              <a:gd name="connsiteX266" fmla="*/ 5461758 w 7467600"/>
              <a:gd name="connsiteY266" fmla="*/ 5820220 h 6858000"/>
              <a:gd name="connsiteX267" fmla="*/ 5237282 w 7467600"/>
              <a:gd name="connsiteY267" fmla="*/ 6579086 h 6858000"/>
              <a:gd name="connsiteX268" fmla="*/ 5115009 w 7467600"/>
              <a:gd name="connsiteY268" fmla="*/ 6858000 h 6858000"/>
              <a:gd name="connsiteX269" fmla="*/ 5028074 w 7467600"/>
              <a:gd name="connsiteY269" fmla="*/ 6858000 h 6858000"/>
              <a:gd name="connsiteX270" fmla="*/ 5079508 w 7467600"/>
              <a:gd name="connsiteY270" fmla="*/ 6749074 h 6858000"/>
              <a:gd name="connsiteX271" fmla="*/ 5371846 w 7467600"/>
              <a:gd name="connsiteY271" fmla="*/ 5924413 h 6858000"/>
              <a:gd name="connsiteX272" fmla="*/ 5270512 w 7467600"/>
              <a:gd name="connsiteY272" fmla="*/ 6138975 h 6858000"/>
              <a:gd name="connsiteX273" fmla="*/ 5062409 w 7467600"/>
              <a:gd name="connsiteY273" fmla="*/ 6653544 h 6858000"/>
              <a:gd name="connsiteX274" fmla="*/ 5036628 w 7467600"/>
              <a:gd name="connsiteY274" fmla="*/ 6754247 h 6858000"/>
              <a:gd name="connsiteX275" fmla="*/ 5009112 w 7467600"/>
              <a:gd name="connsiteY275" fmla="*/ 6858000 h 6858000"/>
              <a:gd name="connsiteX276" fmla="*/ 4976679 w 7467600"/>
              <a:gd name="connsiteY276" fmla="*/ 6858000 h 6858000"/>
              <a:gd name="connsiteX277" fmla="*/ 5006537 w 7467600"/>
              <a:gd name="connsiteY277" fmla="*/ 6747068 h 6858000"/>
              <a:gd name="connsiteX278" fmla="*/ 5032723 w 7467600"/>
              <a:gd name="connsiteY278" fmla="*/ 6644957 h 6858000"/>
              <a:gd name="connsiteX279" fmla="*/ 5242949 w 7467600"/>
              <a:gd name="connsiteY279" fmla="*/ 6125175 h 6858000"/>
              <a:gd name="connsiteX280" fmla="*/ 5286321 w 7467600"/>
              <a:gd name="connsiteY280" fmla="*/ 6033555 h 6858000"/>
              <a:gd name="connsiteX281" fmla="*/ 5008210 w 7467600"/>
              <a:gd name="connsiteY281" fmla="*/ 6649194 h 6858000"/>
              <a:gd name="connsiteX282" fmla="*/ 4986321 w 7467600"/>
              <a:gd name="connsiteY282" fmla="*/ 6765687 h 6858000"/>
              <a:gd name="connsiteX283" fmla="*/ 4973474 w 7467600"/>
              <a:gd name="connsiteY283" fmla="*/ 6858000 h 6858000"/>
              <a:gd name="connsiteX284" fmla="*/ 4907178 w 7467600"/>
              <a:gd name="connsiteY284" fmla="*/ 6858000 h 6858000"/>
              <a:gd name="connsiteX285" fmla="*/ 4910810 w 7467600"/>
              <a:gd name="connsiteY285" fmla="*/ 6829660 h 6858000"/>
              <a:gd name="connsiteX286" fmla="*/ 4987461 w 7467600"/>
              <a:gd name="connsiteY286" fmla="*/ 6432994 h 6858000"/>
              <a:gd name="connsiteX287" fmla="*/ 5179262 w 7467600"/>
              <a:gd name="connsiteY287" fmla="*/ 6035044 h 6858000"/>
              <a:gd name="connsiteX288" fmla="*/ 4689678 w 7467600"/>
              <a:gd name="connsiteY288" fmla="*/ 6440241 h 6858000"/>
              <a:gd name="connsiteX289" fmla="*/ 4477543 w 7467600"/>
              <a:gd name="connsiteY289" fmla="*/ 6674836 h 6858000"/>
              <a:gd name="connsiteX290" fmla="*/ 4329957 w 7467600"/>
              <a:gd name="connsiteY290" fmla="*/ 6858000 h 6858000"/>
              <a:gd name="connsiteX291" fmla="*/ 4218595 w 7467600"/>
              <a:gd name="connsiteY291" fmla="*/ 6858000 h 6858000"/>
              <a:gd name="connsiteX292" fmla="*/ 4368888 w 7467600"/>
              <a:gd name="connsiteY292" fmla="*/ 6668412 h 6858000"/>
              <a:gd name="connsiteX293" fmla="*/ 4563091 w 7467600"/>
              <a:gd name="connsiteY293" fmla="*/ 6442508 h 6858000"/>
              <a:gd name="connsiteX294" fmla="*/ 5387324 w 7467600"/>
              <a:gd name="connsiteY294" fmla="*/ 5705830 h 6858000"/>
              <a:gd name="connsiteX295" fmla="*/ 5073620 w 7467600"/>
              <a:gd name="connsiteY295" fmla="*/ 5955437 h 6858000"/>
              <a:gd name="connsiteX296" fmla="*/ 4689789 w 7467600"/>
              <a:gd name="connsiteY296" fmla="*/ 6268382 h 6858000"/>
              <a:gd name="connsiteX297" fmla="*/ 4418722 w 7467600"/>
              <a:gd name="connsiteY297" fmla="*/ 6570886 h 6858000"/>
              <a:gd name="connsiteX298" fmla="*/ 4214944 w 7467600"/>
              <a:gd name="connsiteY298" fmla="*/ 6858000 h 6858000"/>
              <a:gd name="connsiteX299" fmla="*/ 4177898 w 7467600"/>
              <a:gd name="connsiteY299" fmla="*/ 6858000 h 6858000"/>
              <a:gd name="connsiteX300" fmla="*/ 4391597 w 7467600"/>
              <a:gd name="connsiteY300" fmla="*/ 6556370 h 6858000"/>
              <a:gd name="connsiteX301" fmla="*/ 4668889 w 7467600"/>
              <a:gd name="connsiteY301" fmla="*/ 6246399 h 6858000"/>
              <a:gd name="connsiteX302" fmla="*/ 5055427 w 7467600"/>
              <a:gd name="connsiteY302" fmla="*/ 5931476 h 6858000"/>
              <a:gd name="connsiteX303" fmla="*/ 5371814 w 7467600"/>
              <a:gd name="connsiteY303" fmla="*/ 5678975 h 6858000"/>
              <a:gd name="connsiteX304" fmla="*/ 4987918 w 7467600"/>
              <a:gd name="connsiteY304" fmla="*/ 5838701 h 6858000"/>
              <a:gd name="connsiteX305" fmla="*/ 4317146 w 7467600"/>
              <a:gd name="connsiteY305" fmla="*/ 6587716 h 6858000"/>
              <a:gd name="connsiteX306" fmla="*/ 4171627 w 7467600"/>
              <a:gd name="connsiteY306" fmla="*/ 6858000 h 6858000"/>
              <a:gd name="connsiteX307" fmla="*/ 4081585 w 7467600"/>
              <a:gd name="connsiteY307" fmla="*/ 6858000 h 6858000"/>
              <a:gd name="connsiteX308" fmla="*/ 4238603 w 7467600"/>
              <a:gd name="connsiteY308" fmla="*/ 6559341 h 6858000"/>
              <a:gd name="connsiteX309" fmla="*/ 4778333 w 7467600"/>
              <a:gd name="connsiteY309" fmla="*/ 5873626 h 6858000"/>
              <a:gd name="connsiteX310" fmla="*/ 5414185 w 7467600"/>
              <a:gd name="connsiteY310" fmla="*/ 5573882 h 6858000"/>
              <a:gd name="connsiteX311" fmla="*/ 5959648 w 7467600"/>
              <a:gd name="connsiteY311" fmla="*/ 4760797 h 6858000"/>
              <a:gd name="connsiteX312" fmla="*/ 5355019 w 7467600"/>
              <a:gd name="connsiteY312" fmla="*/ 4734672 h 6858000"/>
              <a:gd name="connsiteX313" fmla="*/ 5083565 w 7467600"/>
              <a:gd name="connsiteY313" fmla="*/ 5179121 h 6858000"/>
              <a:gd name="connsiteX314" fmla="*/ 4713577 w 7467600"/>
              <a:gd name="connsiteY314" fmla="*/ 5616803 h 6858000"/>
              <a:gd name="connsiteX315" fmla="*/ 3989559 w 7467600"/>
              <a:gd name="connsiteY315" fmla="*/ 6145945 h 6858000"/>
              <a:gd name="connsiteX316" fmla="*/ 3939824 w 7467600"/>
              <a:gd name="connsiteY316" fmla="*/ 6066900 h 6858000"/>
              <a:gd name="connsiteX317" fmla="*/ 4584537 w 7467600"/>
              <a:gd name="connsiteY317" fmla="*/ 5324826 h 6858000"/>
              <a:gd name="connsiteX318" fmla="*/ 5037105 w 7467600"/>
              <a:gd name="connsiteY318" fmla="*/ 5088765 h 6858000"/>
              <a:gd name="connsiteX319" fmla="*/ 5039930 w 7467600"/>
              <a:gd name="connsiteY319" fmla="*/ 5089585 h 6858000"/>
              <a:gd name="connsiteX320" fmla="*/ 5263764 w 7467600"/>
              <a:gd name="connsiteY320" fmla="*/ 4735525 h 6858000"/>
              <a:gd name="connsiteX321" fmla="*/ 4086300 w 7467600"/>
              <a:gd name="connsiteY321" fmla="*/ 4884599 h 6858000"/>
              <a:gd name="connsiteX322" fmla="*/ 4085485 w 7467600"/>
              <a:gd name="connsiteY322" fmla="*/ 4899070 h 6858000"/>
              <a:gd name="connsiteX323" fmla="*/ 3871915 w 7467600"/>
              <a:gd name="connsiteY323" fmla="*/ 5253645 h 6858000"/>
              <a:gd name="connsiteX324" fmla="*/ 3799374 w 7467600"/>
              <a:gd name="connsiteY324" fmla="*/ 5466127 h 6858000"/>
              <a:gd name="connsiteX325" fmla="*/ 3498850 w 7467600"/>
              <a:gd name="connsiteY325" fmla="*/ 6661888 h 6858000"/>
              <a:gd name="connsiteX326" fmla="*/ 3399216 w 7467600"/>
              <a:gd name="connsiteY326" fmla="*/ 6858000 h 6858000"/>
              <a:gd name="connsiteX327" fmla="*/ 3303688 w 7467600"/>
              <a:gd name="connsiteY327" fmla="*/ 6858000 h 6858000"/>
              <a:gd name="connsiteX328" fmla="*/ 3391774 w 7467600"/>
              <a:gd name="connsiteY328" fmla="*/ 6697181 h 6858000"/>
              <a:gd name="connsiteX329" fmla="*/ 3735540 w 7467600"/>
              <a:gd name="connsiteY329" fmla="*/ 5546923 h 6858000"/>
              <a:gd name="connsiteX330" fmla="*/ 3729438 w 7467600"/>
              <a:gd name="connsiteY330" fmla="*/ 5569058 h 6858000"/>
              <a:gd name="connsiteX331" fmla="*/ 3707782 w 7467600"/>
              <a:gd name="connsiteY331" fmla="*/ 5644908 h 6858000"/>
              <a:gd name="connsiteX332" fmla="*/ 3583827 w 7467600"/>
              <a:gd name="connsiteY332" fmla="*/ 6039215 h 6858000"/>
              <a:gd name="connsiteX333" fmla="*/ 3547861 w 7467600"/>
              <a:gd name="connsiteY333" fmla="*/ 6129609 h 6858000"/>
              <a:gd name="connsiteX334" fmla="*/ 3490905 w 7467600"/>
              <a:gd name="connsiteY334" fmla="*/ 6277660 h 6858000"/>
              <a:gd name="connsiteX335" fmla="*/ 3455859 w 7467600"/>
              <a:gd name="connsiteY335" fmla="*/ 6391301 h 6858000"/>
              <a:gd name="connsiteX336" fmla="*/ 3429112 w 7467600"/>
              <a:gd name="connsiteY336" fmla="*/ 6479469 h 6858000"/>
              <a:gd name="connsiteX337" fmla="*/ 3304862 w 7467600"/>
              <a:gd name="connsiteY337" fmla="*/ 6796476 h 6858000"/>
              <a:gd name="connsiteX338" fmla="*/ 3276071 w 7467600"/>
              <a:gd name="connsiteY338" fmla="*/ 6858000 h 6858000"/>
              <a:gd name="connsiteX339" fmla="*/ 3240805 w 7467600"/>
              <a:gd name="connsiteY339" fmla="*/ 6858000 h 6858000"/>
              <a:gd name="connsiteX340" fmla="*/ 3275917 w 7467600"/>
              <a:gd name="connsiteY340" fmla="*/ 6783192 h 6858000"/>
              <a:gd name="connsiteX341" fmla="*/ 3399358 w 7467600"/>
              <a:gd name="connsiteY341" fmla="*/ 6469011 h 6858000"/>
              <a:gd name="connsiteX342" fmla="*/ 3425650 w 7467600"/>
              <a:gd name="connsiteY342" fmla="*/ 6381333 h 6858000"/>
              <a:gd name="connsiteX343" fmla="*/ 3460661 w 7467600"/>
              <a:gd name="connsiteY343" fmla="*/ 6266763 h 6858000"/>
              <a:gd name="connsiteX344" fmla="*/ 3518021 w 7467600"/>
              <a:gd name="connsiteY344" fmla="*/ 6117298 h 6858000"/>
              <a:gd name="connsiteX345" fmla="*/ 3554035 w 7467600"/>
              <a:gd name="connsiteY345" fmla="*/ 6027832 h 6858000"/>
              <a:gd name="connsiteX346" fmla="*/ 3677174 w 7467600"/>
              <a:gd name="connsiteY346" fmla="*/ 5636351 h 6858000"/>
              <a:gd name="connsiteX347" fmla="*/ 3698819 w 7467600"/>
              <a:gd name="connsiteY347" fmla="*/ 5560503 h 6858000"/>
              <a:gd name="connsiteX348" fmla="*/ 3702094 w 7467600"/>
              <a:gd name="connsiteY348" fmla="*/ 5549194 h 6858000"/>
              <a:gd name="connsiteX349" fmla="*/ 3398355 w 7467600"/>
              <a:gd name="connsiteY349" fmla="*/ 6094603 h 6858000"/>
              <a:gd name="connsiteX350" fmla="*/ 3193941 w 7467600"/>
              <a:gd name="connsiteY350" fmla="*/ 6798775 h 6858000"/>
              <a:gd name="connsiteX351" fmla="*/ 3184140 w 7467600"/>
              <a:gd name="connsiteY351" fmla="*/ 6858000 h 6858000"/>
              <a:gd name="connsiteX352" fmla="*/ 3099978 w 7467600"/>
              <a:gd name="connsiteY352" fmla="*/ 6858000 h 6858000"/>
              <a:gd name="connsiteX353" fmla="*/ 3101556 w 7467600"/>
              <a:gd name="connsiteY353" fmla="*/ 6843337 h 6858000"/>
              <a:gd name="connsiteX354" fmla="*/ 3370162 w 7467600"/>
              <a:gd name="connsiteY354" fmla="*/ 5785550 h 6858000"/>
              <a:gd name="connsiteX355" fmla="*/ 3746477 w 7467600"/>
              <a:gd name="connsiteY355" fmla="*/ 5377889 h 6858000"/>
              <a:gd name="connsiteX356" fmla="*/ 3863399 w 7467600"/>
              <a:gd name="connsiteY356" fmla="*/ 5087257 h 6858000"/>
              <a:gd name="connsiteX357" fmla="*/ 3968712 w 7467600"/>
              <a:gd name="connsiteY357" fmla="*/ 4913989 h 6858000"/>
              <a:gd name="connsiteX358" fmla="*/ 2792390 w 7467600"/>
              <a:gd name="connsiteY358" fmla="*/ 5382974 h 6858000"/>
              <a:gd name="connsiteX359" fmla="*/ 2714982 w 7467600"/>
              <a:gd name="connsiteY359" fmla="*/ 5427051 h 6858000"/>
              <a:gd name="connsiteX360" fmla="*/ 2813361 w 7467600"/>
              <a:gd name="connsiteY360" fmla="*/ 6023912 h 6858000"/>
              <a:gd name="connsiteX361" fmla="*/ 2688430 w 7467600"/>
              <a:gd name="connsiteY361" fmla="*/ 6801564 h 6858000"/>
              <a:gd name="connsiteX362" fmla="*/ 2629626 w 7467600"/>
              <a:gd name="connsiteY362" fmla="*/ 6763394 h 6858000"/>
              <a:gd name="connsiteX363" fmla="*/ 2565328 w 7467600"/>
              <a:gd name="connsiteY363" fmla="*/ 5516399 h 6858000"/>
              <a:gd name="connsiteX364" fmla="*/ 1922999 w 7467600"/>
              <a:gd name="connsiteY364" fmla="*/ 5980343 h 6858000"/>
              <a:gd name="connsiteX365" fmla="*/ 1950261 w 7467600"/>
              <a:gd name="connsiteY365" fmla="*/ 6405858 h 6858000"/>
              <a:gd name="connsiteX366" fmla="*/ 2365554 w 7467600"/>
              <a:gd name="connsiteY366" fmla="*/ 6759107 h 6858000"/>
              <a:gd name="connsiteX367" fmla="*/ 2424142 w 7467600"/>
              <a:gd name="connsiteY367" fmla="*/ 6858000 h 6858000"/>
              <a:gd name="connsiteX368" fmla="*/ 2395994 w 7467600"/>
              <a:gd name="connsiteY368" fmla="*/ 6858000 h 6858000"/>
              <a:gd name="connsiteX369" fmla="*/ 2392863 w 7467600"/>
              <a:gd name="connsiteY369" fmla="*/ 6852964 h 6858000"/>
              <a:gd name="connsiteX370" fmla="*/ 2017589 w 7467600"/>
              <a:gd name="connsiteY370" fmla="*/ 6493982 h 6858000"/>
              <a:gd name="connsiteX371" fmla="*/ 2147336 w 7467600"/>
              <a:gd name="connsiteY371" fmla="*/ 6594052 h 6858000"/>
              <a:gd name="connsiteX372" fmla="*/ 2207047 w 7467600"/>
              <a:gd name="connsiteY372" fmla="*/ 6654540 h 6858000"/>
              <a:gd name="connsiteX373" fmla="*/ 2299106 w 7467600"/>
              <a:gd name="connsiteY373" fmla="*/ 6778931 h 6858000"/>
              <a:gd name="connsiteX374" fmla="*/ 2314430 w 7467600"/>
              <a:gd name="connsiteY374" fmla="*/ 6801144 h 6858000"/>
              <a:gd name="connsiteX375" fmla="*/ 2352406 w 7467600"/>
              <a:gd name="connsiteY375" fmla="*/ 6858000 h 6858000"/>
              <a:gd name="connsiteX376" fmla="*/ 2314492 w 7467600"/>
              <a:gd name="connsiteY376" fmla="*/ 6858000 h 6858000"/>
              <a:gd name="connsiteX377" fmla="*/ 2288095 w 7467600"/>
              <a:gd name="connsiteY377" fmla="*/ 6818030 h 6858000"/>
              <a:gd name="connsiteX378" fmla="*/ 2272768 w 7467600"/>
              <a:gd name="connsiteY378" fmla="*/ 6795822 h 6858000"/>
              <a:gd name="connsiteX379" fmla="*/ 2182715 w 7467600"/>
              <a:gd name="connsiteY379" fmla="*/ 6675071 h 6858000"/>
              <a:gd name="connsiteX380" fmla="*/ 2032061 w 7467600"/>
              <a:gd name="connsiteY380" fmla="*/ 6541380 h 6858000"/>
              <a:gd name="connsiteX381" fmla="*/ 2257220 w 7467600"/>
              <a:gd name="connsiteY381" fmla="*/ 6826257 h 6858000"/>
              <a:gd name="connsiteX382" fmla="*/ 2281324 w 7467600"/>
              <a:gd name="connsiteY382" fmla="*/ 6858000 h 6858000"/>
              <a:gd name="connsiteX383" fmla="*/ 2242860 w 7467600"/>
              <a:gd name="connsiteY383" fmla="*/ 6858000 h 6858000"/>
              <a:gd name="connsiteX384" fmla="*/ 2232818 w 7467600"/>
              <a:gd name="connsiteY384" fmla="*/ 6844926 h 6858000"/>
              <a:gd name="connsiteX385" fmla="*/ 1990172 w 7467600"/>
              <a:gd name="connsiteY385" fmla="*/ 6542121 h 6858000"/>
              <a:gd name="connsiteX386" fmla="*/ 2124090 w 7467600"/>
              <a:gd name="connsiteY386" fmla="*/ 6761017 h 6858000"/>
              <a:gd name="connsiteX387" fmla="*/ 2200380 w 7467600"/>
              <a:gd name="connsiteY387" fmla="*/ 6858000 h 6858000"/>
              <a:gd name="connsiteX388" fmla="*/ 2147507 w 7467600"/>
              <a:gd name="connsiteY388" fmla="*/ 6858000 h 6858000"/>
              <a:gd name="connsiteX389" fmla="*/ 2070668 w 7467600"/>
              <a:gd name="connsiteY389" fmla="*/ 6761520 h 6858000"/>
              <a:gd name="connsiteX390" fmla="*/ 1975142 w 7467600"/>
              <a:gd name="connsiteY390" fmla="*/ 6585570 h 6858000"/>
              <a:gd name="connsiteX391" fmla="*/ 2050035 w 7467600"/>
              <a:gd name="connsiteY391" fmla="*/ 6813345 h 6858000"/>
              <a:gd name="connsiteX392" fmla="*/ 2063025 w 7467600"/>
              <a:gd name="connsiteY392" fmla="*/ 6858000 h 6858000"/>
              <a:gd name="connsiteX393" fmla="*/ 2021675 w 7467600"/>
              <a:gd name="connsiteY393" fmla="*/ 6858000 h 6858000"/>
              <a:gd name="connsiteX394" fmla="*/ 2019308 w 7467600"/>
              <a:gd name="connsiteY394" fmla="*/ 6847118 h 6858000"/>
              <a:gd name="connsiteX395" fmla="*/ 1938835 w 7467600"/>
              <a:gd name="connsiteY395" fmla="*/ 6551160 h 6858000"/>
              <a:gd name="connsiteX396" fmla="*/ 1953230 w 7467600"/>
              <a:gd name="connsiteY396" fmla="*/ 6759699 h 6858000"/>
              <a:gd name="connsiteX397" fmla="*/ 1956763 w 7467600"/>
              <a:gd name="connsiteY397" fmla="*/ 6778191 h 6858000"/>
              <a:gd name="connsiteX398" fmla="*/ 1967925 w 7467600"/>
              <a:gd name="connsiteY398" fmla="*/ 6858000 h 6858000"/>
              <a:gd name="connsiteX399" fmla="*/ 1936622 w 7467600"/>
              <a:gd name="connsiteY399" fmla="*/ 6858000 h 6858000"/>
              <a:gd name="connsiteX400" fmla="*/ 1926261 w 7467600"/>
              <a:gd name="connsiteY400" fmla="*/ 6784064 h 6858000"/>
              <a:gd name="connsiteX401" fmla="*/ 1922724 w 7467600"/>
              <a:gd name="connsiteY401" fmla="*/ 6765577 h 6858000"/>
              <a:gd name="connsiteX402" fmla="*/ 1904650 w 7467600"/>
              <a:gd name="connsiteY402" fmla="*/ 6639616 h 6858000"/>
              <a:gd name="connsiteX403" fmla="*/ 1885273 w 7467600"/>
              <a:gd name="connsiteY403" fmla="*/ 6858000 h 6858000"/>
              <a:gd name="connsiteX404" fmla="*/ 1854363 w 7467600"/>
              <a:gd name="connsiteY404" fmla="*/ 6858000 h 6858000"/>
              <a:gd name="connsiteX405" fmla="*/ 1880391 w 7467600"/>
              <a:gd name="connsiteY405" fmla="*/ 6603796 h 6858000"/>
              <a:gd name="connsiteX406" fmla="*/ 1818273 w 7467600"/>
              <a:gd name="connsiteY406" fmla="*/ 6715729 h 6858000"/>
              <a:gd name="connsiteX407" fmla="*/ 1794691 w 7467600"/>
              <a:gd name="connsiteY407" fmla="*/ 6843239 h 6858000"/>
              <a:gd name="connsiteX408" fmla="*/ 1794914 w 7467600"/>
              <a:gd name="connsiteY408" fmla="*/ 6858000 h 6858000"/>
              <a:gd name="connsiteX409" fmla="*/ 1746128 w 7467600"/>
              <a:gd name="connsiteY409" fmla="*/ 6858000 h 6858000"/>
              <a:gd name="connsiteX410" fmla="*/ 1753934 w 7467600"/>
              <a:gd name="connsiteY410" fmla="*/ 6724796 h 6858000"/>
              <a:gd name="connsiteX411" fmla="*/ 1792053 w 7467600"/>
              <a:gd name="connsiteY411" fmla="*/ 6572396 h 6858000"/>
              <a:gd name="connsiteX412" fmla="*/ 1862248 w 7467600"/>
              <a:gd name="connsiteY412" fmla="*/ 6266397 h 6858000"/>
              <a:gd name="connsiteX413" fmla="*/ 1862250 w 7467600"/>
              <a:gd name="connsiteY413" fmla="*/ 6033531 h 6858000"/>
              <a:gd name="connsiteX414" fmla="*/ 1211999 w 7467600"/>
              <a:gd name="connsiteY414" fmla="*/ 6683610 h 6858000"/>
              <a:gd name="connsiteX415" fmla="*/ 1213266 w 7467600"/>
              <a:gd name="connsiteY415" fmla="*/ 6691947 h 6858000"/>
              <a:gd name="connsiteX416" fmla="*/ 1203370 w 7467600"/>
              <a:gd name="connsiteY416" fmla="*/ 6850676 h 6858000"/>
              <a:gd name="connsiteX417" fmla="*/ 1203671 w 7467600"/>
              <a:gd name="connsiteY417" fmla="*/ 6858000 h 6858000"/>
              <a:gd name="connsiteX418" fmla="*/ 1143180 w 7467600"/>
              <a:gd name="connsiteY418" fmla="*/ 6858000 h 6858000"/>
              <a:gd name="connsiteX419" fmla="*/ 1142176 w 7467600"/>
              <a:gd name="connsiteY419" fmla="*/ 6766045 h 6858000"/>
              <a:gd name="connsiteX420" fmla="*/ 1067484 w 7467600"/>
              <a:gd name="connsiteY420" fmla="*/ 6858000 h 6858000"/>
              <a:gd name="connsiteX421" fmla="*/ 953928 w 7467600"/>
              <a:gd name="connsiteY421" fmla="*/ 6858000 h 6858000"/>
              <a:gd name="connsiteX422" fmla="*/ 959715 w 7467600"/>
              <a:gd name="connsiteY422" fmla="*/ 6850185 h 6858000"/>
              <a:gd name="connsiteX423" fmla="*/ 1483788 w 7467600"/>
              <a:gd name="connsiteY423" fmla="*/ 6259174 h 6858000"/>
              <a:gd name="connsiteX424" fmla="*/ 1100671 w 7467600"/>
              <a:gd name="connsiteY424" fmla="*/ 6252137 h 6858000"/>
              <a:gd name="connsiteX425" fmla="*/ 1090144 w 7467600"/>
              <a:gd name="connsiteY425" fmla="*/ 6256748 h 6858000"/>
              <a:gd name="connsiteX426" fmla="*/ 1095872 w 7467600"/>
              <a:gd name="connsiteY426" fmla="*/ 6271892 h 6858000"/>
              <a:gd name="connsiteX427" fmla="*/ 262785 w 7467600"/>
              <a:gd name="connsiteY427" fmla="*/ 6845450 h 6858000"/>
              <a:gd name="connsiteX428" fmla="*/ 209968 w 7467600"/>
              <a:gd name="connsiteY428" fmla="*/ 6770713 h 6858000"/>
              <a:gd name="connsiteX429" fmla="*/ 873460 w 7467600"/>
              <a:gd name="connsiteY429" fmla="*/ 6253768 h 6858000"/>
              <a:gd name="connsiteX430" fmla="*/ 192686 w 7467600"/>
              <a:gd name="connsiteY430" fmla="*/ 5849257 h 6858000"/>
              <a:gd name="connsiteX431" fmla="*/ 4696 w 7467600"/>
              <a:gd name="connsiteY431" fmla="*/ 5697668 h 6858000"/>
              <a:gd name="connsiteX432" fmla="*/ 0 w 7467600"/>
              <a:gd name="connsiteY432" fmla="*/ 5689984 h 6858000"/>
              <a:gd name="connsiteX433" fmla="*/ 0 w 7467600"/>
              <a:gd name="connsiteY433" fmla="*/ 5513472 h 6858000"/>
              <a:gd name="connsiteX434" fmla="*/ 174101 w 7467600"/>
              <a:gd name="connsiteY434" fmla="*/ 5620277 h 6858000"/>
              <a:gd name="connsiteX435" fmla="*/ 891800 w 7467600"/>
              <a:gd name="connsiteY435" fmla="*/ 6036935 h 6858000"/>
              <a:gd name="connsiteX436" fmla="*/ 1072219 w 7467600"/>
              <a:gd name="connsiteY436" fmla="*/ 6169443 h 6858000"/>
              <a:gd name="connsiteX437" fmla="*/ 1074117 w 7467600"/>
              <a:gd name="connsiteY437" fmla="*/ 6170301 h 6858000"/>
              <a:gd name="connsiteX438" fmla="*/ 1083114 w 7467600"/>
              <a:gd name="connsiteY438" fmla="*/ 6174131 h 6858000"/>
              <a:gd name="connsiteX439" fmla="*/ 1543010 w 7467600"/>
              <a:gd name="connsiteY439" fmla="*/ 6191140 h 6858000"/>
              <a:gd name="connsiteX440" fmla="*/ 1551080 w 7467600"/>
              <a:gd name="connsiteY440" fmla="*/ 6195006 h 6858000"/>
              <a:gd name="connsiteX441" fmla="*/ 2345443 w 7467600"/>
              <a:gd name="connsiteY441" fmla="*/ 5549882 h 6858000"/>
              <a:gd name="connsiteX442" fmla="*/ 1721499 w 7467600"/>
              <a:gd name="connsiteY442" fmla="*/ 5599969 h 6858000"/>
              <a:gd name="connsiteX443" fmla="*/ 767716 w 7467600"/>
              <a:gd name="connsiteY443" fmla="*/ 5472768 h 6858000"/>
              <a:gd name="connsiteX444" fmla="*/ 722147 w 7467600"/>
              <a:gd name="connsiteY444" fmla="*/ 5393091 h 6858000"/>
              <a:gd name="connsiteX445" fmla="*/ 1485552 w 7467600"/>
              <a:gd name="connsiteY445" fmla="*/ 5313202 h 6858000"/>
              <a:gd name="connsiteX446" fmla="*/ 2143004 w 7467600"/>
              <a:gd name="connsiteY446" fmla="*/ 5402420 h 6858000"/>
              <a:gd name="connsiteX447" fmla="*/ 1933391 w 7467600"/>
              <a:gd name="connsiteY447" fmla="*/ 5156971 h 6858000"/>
              <a:gd name="connsiteX448" fmla="*/ 1827118 w 7467600"/>
              <a:gd name="connsiteY448" fmla="*/ 4968410 h 6858000"/>
              <a:gd name="connsiteX449" fmla="*/ 1837349 w 7467600"/>
              <a:gd name="connsiteY449" fmla="*/ 4956357 h 6858000"/>
              <a:gd name="connsiteX450" fmla="*/ 2162835 w 7467600"/>
              <a:gd name="connsiteY450" fmla="*/ 5187853 h 6858000"/>
              <a:gd name="connsiteX451" fmla="*/ 2257167 w 7467600"/>
              <a:gd name="connsiteY451" fmla="*/ 5462123 h 6858000"/>
              <a:gd name="connsiteX452" fmla="*/ 2261598 w 7467600"/>
              <a:gd name="connsiteY452" fmla="*/ 5467998 h 6858000"/>
              <a:gd name="connsiteX453" fmla="*/ 2437177 w 7467600"/>
              <a:gd name="connsiteY453" fmla="*/ 5479608 h 6858000"/>
              <a:gd name="connsiteX454" fmla="*/ 2445247 w 7467600"/>
              <a:gd name="connsiteY454" fmla="*/ 5483476 h 6858000"/>
              <a:gd name="connsiteX455" fmla="*/ 2743626 w 7467600"/>
              <a:gd name="connsiteY455" fmla="*/ 5304819 h 6858000"/>
              <a:gd name="connsiteX456" fmla="*/ 3048102 w 7467600"/>
              <a:gd name="connsiteY456" fmla="*/ 5150595 h 6858000"/>
              <a:gd name="connsiteX457" fmla="*/ 1799414 w 7467600"/>
              <a:gd name="connsiteY457" fmla="*/ 4694732 h 6858000"/>
              <a:gd name="connsiteX458" fmla="*/ 1771735 w 7467600"/>
              <a:gd name="connsiteY458" fmla="*/ 4619929 h 6858000"/>
              <a:gd name="connsiteX459" fmla="*/ 3104273 w 7467600"/>
              <a:gd name="connsiteY459" fmla="*/ 5076159 h 6858000"/>
              <a:gd name="connsiteX460" fmla="*/ 3113245 w 7467600"/>
              <a:gd name="connsiteY460" fmla="*/ 5090705 h 6858000"/>
              <a:gd name="connsiteX461" fmla="*/ 3126294 w 7467600"/>
              <a:gd name="connsiteY461" fmla="*/ 5114400 h 6858000"/>
              <a:gd name="connsiteX462" fmla="*/ 3937433 w 7467600"/>
              <a:gd name="connsiteY462" fmla="*/ 4830473 h 6858000"/>
              <a:gd name="connsiteX463" fmla="*/ 3590475 w 7467600"/>
              <a:gd name="connsiteY463" fmla="*/ 4597974 h 6858000"/>
              <a:gd name="connsiteX464" fmla="*/ 3100264 w 7467600"/>
              <a:gd name="connsiteY464" fmla="*/ 4579845 h 6858000"/>
              <a:gd name="connsiteX465" fmla="*/ 2183576 w 7467600"/>
              <a:gd name="connsiteY465" fmla="*/ 4227150 h 6858000"/>
              <a:gd name="connsiteX466" fmla="*/ 2151029 w 7467600"/>
              <a:gd name="connsiteY466" fmla="*/ 4146947 h 6858000"/>
              <a:gd name="connsiteX467" fmla="*/ 3563434 w 7467600"/>
              <a:gd name="connsiteY467" fmla="*/ 4469115 h 6858000"/>
              <a:gd name="connsiteX468" fmla="*/ 3177952 w 7467600"/>
              <a:gd name="connsiteY468" fmla="*/ 3657386 h 6858000"/>
              <a:gd name="connsiteX469" fmla="*/ 3189263 w 7467600"/>
              <a:gd name="connsiteY469" fmla="*/ 3625726 h 6858000"/>
              <a:gd name="connsiteX470" fmla="*/ 3560912 w 7467600"/>
              <a:gd name="connsiteY470" fmla="*/ 4079863 h 6858000"/>
              <a:gd name="connsiteX471" fmla="*/ 3626636 w 7467600"/>
              <a:gd name="connsiteY471" fmla="*/ 4512230 h 6858000"/>
              <a:gd name="connsiteX472" fmla="*/ 3653088 w 7467600"/>
              <a:gd name="connsiteY472" fmla="*/ 4521417 h 6858000"/>
              <a:gd name="connsiteX473" fmla="*/ 3988128 w 7467600"/>
              <a:gd name="connsiteY473" fmla="*/ 4817267 h 6858000"/>
              <a:gd name="connsiteX474" fmla="*/ 4830582 w 7467600"/>
              <a:gd name="connsiteY474" fmla="*/ 4676000 h 6858000"/>
              <a:gd name="connsiteX475" fmla="*/ 4830100 w 7467600"/>
              <a:gd name="connsiteY475" fmla="*/ 4675554 h 6858000"/>
              <a:gd name="connsiteX476" fmla="*/ 4036318 w 7467600"/>
              <a:gd name="connsiteY476" fmla="*/ 4147013 h 6858000"/>
              <a:gd name="connsiteX477" fmla="*/ 3432098 w 7467600"/>
              <a:gd name="connsiteY477" fmla="*/ 3537312 h 6858000"/>
              <a:gd name="connsiteX478" fmla="*/ 3446761 w 7467600"/>
              <a:gd name="connsiteY478" fmla="*/ 3461278 h 6858000"/>
              <a:gd name="connsiteX479" fmla="*/ 4419733 w 7467600"/>
              <a:gd name="connsiteY479" fmla="*/ 3963555 h 6858000"/>
              <a:gd name="connsiteX480" fmla="*/ 4781371 w 7467600"/>
              <a:gd name="connsiteY480" fmla="*/ 4458604 h 6858000"/>
              <a:gd name="connsiteX481" fmla="*/ 4780440 w 7467600"/>
              <a:gd name="connsiteY481" fmla="*/ 4470290 h 6858000"/>
              <a:gd name="connsiteX482" fmla="*/ 4898954 w 7467600"/>
              <a:gd name="connsiteY482" fmla="*/ 4662092 h 6858000"/>
              <a:gd name="connsiteX483" fmla="*/ 4900699 w 7467600"/>
              <a:gd name="connsiteY483" fmla="*/ 4670867 h 6858000"/>
              <a:gd name="connsiteX484" fmla="*/ 5714511 w 7467600"/>
              <a:gd name="connsiteY484" fmla="*/ 4663483 h 6858000"/>
              <a:gd name="connsiteX485" fmla="*/ 5464793 w 7467600"/>
              <a:gd name="connsiteY485" fmla="*/ 4393556 h 6858000"/>
              <a:gd name="connsiteX486" fmla="*/ 5461897 w 7467600"/>
              <a:gd name="connsiteY486" fmla="*/ 4390879 h 6858000"/>
              <a:gd name="connsiteX487" fmla="*/ 4294126 w 7467600"/>
              <a:gd name="connsiteY487" fmla="*/ 3303048 h 6858000"/>
              <a:gd name="connsiteX488" fmla="*/ 4305321 w 7467600"/>
              <a:gd name="connsiteY488" fmla="*/ 3256953 h 6858000"/>
              <a:gd name="connsiteX489" fmla="*/ 4949299 w 7467600"/>
              <a:gd name="connsiteY489" fmla="*/ 3766336 h 6858000"/>
              <a:gd name="connsiteX490" fmla="*/ 5291452 w 7467600"/>
              <a:gd name="connsiteY490" fmla="*/ 4076801 h 6858000"/>
              <a:gd name="connsiteX491" fmla="*/ 5434998 w 7467600"/>
              <a:gd name="connsiteY491" fmla="*/ 4254100 h 6858000"/>
              <a:gd name="connsiteX492" fmla="*/ 5351015 w 7467600"/>
              <a:gd name="connsiteY492" fmla="*/ 3760989 h 6858000"/>
              <a:gd name="connsiteX493" fmla="*/ 5413780 w 7467600"/>
              <a:gd name="connsiteY493" fmla="*/ 2966265 h 6858000"/>
              <a:gd name="connsiteX494" fmla="*/ 5425627 w 7467600"/>
              <a:gd name="connsiteY494" fmla="*/ 2954192 h 6858000"/>
              <a:gd name="connsiteX495" fmla="*/ 6604735 w 7467600"/>
              <a:gd name="connsiteY495" fmla="*/ 2041381 h 6858000"/>
              <a:gd name="connsiteX496" fmla="*/ 7204487 w 7467600"/>
              <a:gd name="connsiteY496" fmla="*/ 2742112 h 6858000"/>
              <a:gd name="connsiteX497" fmla="*/ 7131592 w 7467600"/>
              <a:gd name="connsiteY497" fmla="*/ 2672096 h 6858000"/>
              <a:gd name="connsiteX498" fmla="*/ 6996344 w 7467600"/>
              <a:gd name="connsiteY498" fmla="*/ 2518310 h 6858000"/>
              <a:gd name="connsiteX499" fmla="*/ 6735495 w 7467600"/>
              <a:gd name="connsiteY499" fmla="*/ 2196890 h 6858000"/>
              <a:gd name="connsiteX500" fmla="*/ 6721901 w 7467600"/>
              <a:gd name="connsiteY500" fmla="*/ 2179274 h 6858000"/>
              <a:gd name="connsiteX501" fmla="*/ 6604735 w 7467600"/>
              <a:gd name="connsiteY501" fmla="*/ 2041381 h 6858000"/>
              <a:gd name="connsiteX502" fmla="*/ 6591670 w 7467600"/>
              <a:gd name="connsiteY502" fmla="*/ 1988277 h 6858000"/>
              <a:gd name="connsiteX503" fmla="*/ 6747349 w 7467600"/>
              <a:gd name="connsiteY503" fmla="*/ 2160069 h 6858000"/>
              <a:gd name="connsiteX504" fmla="*/ 6760943 w 7467600"/>
              <a:gd name="connsiteY504" fmla="*/ 2177686 h 6858000"/>
              <a:gd name="connsiteX505" fmla="*/ 7021065 w 7467600"/>
              <a:gd name="connsiteY505" fmla="*/ 2498102 h 6858000"/>
              <a:gd name="connsiteX506" fmla="*/ 7155223 w 7467600"/>
              <a:gd name="connsiteY506" fmla="*/ 2650386 h 6858000"/>
              <a:gd name="connsiteX507" fmla="*/ 7203167 w 7467600"/>
              <a:gd name="connsiteY507" fmla="*/ 2697288 h 6858000"/>
              <a:gd name="connsiteX508" fmla="*/ 6937703 w 7467600"/>
              <a:gd name="connsiteY508" fmla="*/ 2321981 h 6858000"/>
              <a:gd name="connsiteX509" fmla="*/ 6591670 w 7467600"/>
              <a:gd name="connsiteY509" fmla="*/ 1988277 h 6858000"/>
              <a:gd name="connsiteX510" fmla="*/ 5798671 w 7467600"/>
              <a:gd name="connsiteY510" fmla="*/ 1981601 h 6858000"/>
              <a:gd name="connsiteX511" fmla="*/ 5754709 w 7467600"/>
              <a:gd name="connsiteY511" fmla="*/ 2071454 h 6858000"/>
              <a:gd name="connsiteX512" fmla="*/ 5763044 w 7467600"/>
              <a:gd name="connsiteY512" fmla="*/ 2842206 h 6858000"/>
              <a:gd name="connsiteX513" fmla="*/ 5764974 w 7467600"/>
              <a:gd name="connsiteY513" fmla="*/ 2799609 h 6858000"/>
              <a:gd name="connsiteX514" fmla="*/ 5767665 w 7467600"/>
              <a:gd name="connsiteY514" fmla="*/ 2666409 h 6858000"/>
              <a:gd name="connsiteX515" fmla="*/ 5763055 w 7467600"/>
              <a:gd name="connsiteY515" fmla="*/ 2579705 h 6858000"/>
              <a:gd name="connsiteX516" fmla="*/ 5758079 w 7467600"/>
              <a:gd name="connsiteY516" fmla="*/ 2492508 h 6858000"/>
              <a:gd name="connsiteX517" fmla="*/ 5779325 w 7467600"/>
              <a:gd name="connsiteY517" fmla="*/ 2197069 h 6858000"/>
              <a:gd name="connsiteX518" fmla="*/ 5798671 w 7467600"/>
              <a:gd name="connsiteY518" fmla="*/ 1981601 h 6858000"/>
              <a:gd name="connsiteX519" fmla="*/ 5829202 w 7467600"/>
              <a:gd name="connsiteY519" fmla="*/ 1971679 h 6858000"/>
              <a:gd name="connsiteX520" fmla="*/ 5809558 w 7467600"/>
              <a:gd name="connsiteY520" fmla="*/ 2198043 h 6858000"/>
              <a:gd name="connsiteX521" fmla="*/ 5788653 w 7467600"/>
              <a:gd name="connsiteY521" fmla="*/ 2489430 h 6858000"/>
              <a:gd name="connsiteX522" fmla="*/ 5793439 w 7467600"/>
              <a:gd name="connsiteY522" fmla="*/ 2575235 h 6858000"/>
              <a:gd name="connsiteX523" fmla="*/ 5796837 w 7467600"/>
              <a:gd name="connsiteY523" fmla="*/ 2637633 h 6858000"/>
              <a:gd name="connsiteX524" fmla="*/ 5818614 w 7467600"/>
              <a:gd name="connsiteY524" fmla="*/ 2473055 h 6858000"/>
              <a:gd name="connsiteX525" fmla="*/ 5829202 w 7467600"/>
              <a:gd name="connsiteY525" fmla="*/ 1971679 h 6858000"/>
              <a:gd name="connsiteX526" fmla="*/ 5911389 w 7467600"/>
              <a:gd name="connsiteY526" fmla="*/ 1898371 h 6858000"/>
              <a:gd name="connsiteX527" fmla="*/ 6237627 w 7467600"/>
              <a:gd name="connsiteY527" fmla="*/ 2231921 h 6858000"/>
              <a:gd name="connsiteX528" fmla="*/ 5911389 w 7467600"/>
              <a:gd name="connsiteY528" fmla="*/ 1898371 h 6858000"/>
              <a:gd name="connsiteX529" fmla="*/ 6944437 w 7467600"/>
              <a:gd name="connsiteY529" fmla="*/ 1575402 h 6858000"/>
              <a:gd name="connsiteX530" fmla="*/ 6304730 w 7467600"/>
              <a:gd name="connsiteY530" fmla="*/ 1766654 h 6858000"/>
              <a:gd name="connsiteX531" fmla="*/ 6944437 w 7467600"/>
              <a:gd name="connsiteY531" fmla="*/ 1575402 h 6858000"/>
              <a:gd name="connsiteX532" fmla="*/ 7019523 w 7467600"/>
              <a:gd name="connsiteY532" fmla="*/ 1519450 h 6858000"/>
              <a:gd name="connsiteX533" fmla="*/ 6298091 w 7467600"/>
              <a:gd name="connsiteY533" fmla="*/ 1737122 h 6858000"/>
              <a:gd name="connsiteX534" fmla="*/ 7019523 w 7467600"/>
              <a:gd name="connsiteY534" fmla="*/ 1519450 h 6858000"/>
              <a:gd name="connsiteX535" fmla="*/ 2399523 w 7467600"/>
              <a:gd name="connsiteY535" fmla="*/ 1428234 h 6858000"/>
              <a:gd name="connsiteX536" fmla="*/ 2224982 w 7467600"/>
              <a:gd name="connsiteY536" fmla="*/ 1826201 h 6858000"/>
              <a:gd name="connsiteX537" fmla="*/ 2096099 w 7467600"/>
              <a:gd name="connsiteY537" fmla="*/ 2345900 h 6858000"/>
              <a:gd name="connsiteX538" fmla="*/ 2283317 w 7467600"/>
              <a:gd name="connsiteY538" fmla="*/ 1796925 h 6858000"/>
              <a:gd name="connsiteX539" fmla="*/ 2399523 w 7467600"/>
              <a:gd name="connsiteY539" fmla="*/ 1428234 h 6858000"/>
              <a:gd name="connsiteX540" fmla="*/ 2448558 w 7467600"/>
              <a:gd name="connsiteY540" fmla="*/ 1373435 h 6858000"/>
              <a:gd name="connsiteX541" fmla="*/ 2312521 w 7467600"/>
              <a:gd name="connsiteY541" fmla="*/ 1806140 h 6858000"/>
              <a:gd name="connsiteX542" fmla="*/ 2127533 w 7467600"/>
              <a:gd name="connsiteY542" fmla="*/ 2348380 h 6858000"/>
              <a:gd name="connsiteX543" fmla="*/ 2358080 w 7467600"/>
              <a:gd name="connsiteY543" fmla="*/ 1866134 h 6858000"/>
              <a:gd name="connsiteX544" fmla="*/ 2407436 w 7467600"/>
              <a:gd name="connsiteY544" fmla="*/ 1651070 h 6858000"/>
              <a:gd name="connsiteX545" fmla="*/ 2448558 w 7467600"/>
              <a:gd name="connsiteY545" fmla="*/ 1373435 h 6858000"/>
              <a:gd name="connsiteX546" fmla="*/ 278707 w 7467600"/>
              <a:gd name="connsiteY546" fmla="*/ 1352270 h 6858000"/>
              <a:gd name="connsiteX547" fmla="*/ 321570 w 7467600"/>
              <a:gd name="connsiteY547" fmla="*/ 1861610 h 6858000"/>
              <a:gd name="connsiteX548" fmla="*/ 294281 w 7467600"/>
              <a:gd name="connsiteY548" fmla="*/ 1440658 h 6858000"/>
              <a:gd name="connsiteX549" fmla="*/ 278707 w 7467600"/>
              <a:gd name="connsiteY549" fmla="*/ 1352270 h 6858000"/>
              <a:gd name="connsiteX550" fmla="*/ 1423821 w 7467600"/>
              <a:gd name="connsiteY550" fmla="*/ 1351958 h 6858000"/>
              <a:gd name="connsiteX551" fmla="*/ 1638521 w 7467600"/>
              <a:gd name="connsiteY551" fmla="*/ 1908470 h 6858000"/>
              <a:gd name="connsiteX552" fmla="*/ 1754199 w 7467600"/>
              <a:gd name="connsiteY552" fmla="*/ 2149284 h 6858000"/>
              <a:gd name="connsiteX553" fmla="*/ 1908359 w 7467600"/>
              <a:gd name="connsiteY553" fmla="*/ 2364988 h 6858000"/>
              <a:gd name="connsiteX554" fmla="*/ 1647661 w 7467600"/>
              <a:gd name="connsiteY554" fmla="*/ 1825945 h 6858000"/>
              <a:gd name="connsiteX555" fmla="*/ 1423821 w 7467600"/>
              <a:gd name="connsiteY555" fmla="*/ 1351958 h 6858000"/>
              <a:gd name="connsiteX556" fmla="*/ 1431890 w 7467600"/>
              <a:gd name="connsiteY556" fmla="*/ 1306475 h 6858000"/>
              <a:gd name="connsiteX557" fmla="*/ 1507597 w 7467600"/>
              <a:gd name="connsiteY557" fmla="*/ 1446132 h 6858000"/>
              <a:gd name="connsiteX558" fmla="*/ 1674586 w 7467600"/>
              <a:gd name="connsiteY558" fmla="*/ 1813832 h 6858000"/>
              <a:gd name="connsiteX559" fmla="*/ 1815950 w 7467600"/>
              <a:gd name="connsiteY559" fmla="*/ 2128564 h 6858000"/>
              <a:gd name="connsiteX560" fmla="*/ 1984242 w 7467600"/>
              <a:gd name="connsiteY560" fmla="*/ 2430829 h 6858000"/>
              <a:gd name="connsiteX561" fmla="*/ 2014023 w 7467600"/>
              <a:gd name="connsiteY561" fmla="*/ 2450995 h 6858000"/>
              <a:gd name="connsiteX562" fmla="*/ 1747337 w 7467600"/>
              <a:gd name="connsiteY562" fmla="*/ 1855264 h 6858000"/>
              <a:gd name="connsiteX563" fmla="*/ 1533749 w 7467600"/>
              <a:gd name="connsiteY563" fmla="*/ 1478656 h 6858000"/>
              <a:gd name="connsiteX564" fmla="*/ 1431890 w 7467600"/>
              <a:gd name="connsiteY564" fmla="*/ 1306475 h 6858000"/>
              <a:gd name="connsiteX565" fmla="*/ 5052692 w 7467600"/>
              <a:gd name="connsiteY565" fmla="*/ 1292994 h 6858000"/>
              <a:gd name="connsiteX566" fmla="*/ 5200661 w 7467600"/>
              <a:gd name="connsiteY566" fmla="*/ 1635186 h 6858000"/>
              <a:gd name="connsiteX567" fmla="*/ 5297138 w 7467600"/>
              <a:gd name="connsiteY567" fmla="*/ 1906351 h 6858000"/>
              <a:gd name="connsiteX568" fmla="*/ 5052692 w 7467600"/>
              <a:gd name="connsiteY568" fmla="*/ 1292994 h 6858000"/>
              <a:gd name="connsiteX569" fmla="*/ 5009948 w 7467600"/>
              <a:gd name="connsiteY569" fmla="*/ 1273619 h 6858000"/>
              <a:gd name="connsiteX570" fmla="*/ 5121777 w 7467600"/>
              <a:gd name="connsiteY570" fmla="*/ 1654213 h 6858000"/>
              <a:gd name="connsiteX571" fmla="*/ 5293545 w 7467600"/>
              <a:gd name="connsiteY571" fmla="*/ 2072247 h 6858000"/>
              <a:gd name="connsiteX572" fmla="*/ 5294042 w 7467600"/>
              <a:gd name="connsiteY572" fmla="*/ 2065019 h 6858000"/>
              <a:gd name="connsiteX573" fmla="*/ 5171936 w 7467600"/>
              <a:gd name="connsiteY573" fmla="*/ 1647613 h 6858000"/>
              <a:gd name="connsiteX574" fmla="*/ 5009948 w 7467600"/>
              <a:gd name="connsiteY574" fmla="*/ 1273619 h 6858000"/>
              <a:gd name="connsiteX575" fmla="*/ 655236 w 7467600"/>
              <a:gd name="connsiteY575" fmla="*/ 1268632 h 6858000"/>
              <a:gd name="connsiteX576" fmla="*/ 839521 w 7467600"/>
              <a:gd name="connsiteY576" fmla="*/ 1685315 h 6858000"/>
              <a:gd name="connsiteX577" fmla="*/ 1109416 w 7467600"/>
              <a:gd name="connsiteY577" fmla="*/ 2061663 h 6858000"/>
              <a:gd name="connsiteX578" fmla="*/ 1298300 w 7467600"/>
              <a:gd name="connsiteY578" fmla="*/ 2247742 h 6858000"/>
              <a:gd name="connsiteX579" fmla="*/ 1125871 w 7467600"/>
              <a:gd name="connsiteY579" fmla="*/ 1989513 h 6858000"/>
              <a:gd name="connsiteX580" fmla="*/ 981574 w 7467600"/>
              <a:gd name="connsiteY580" fmla="*/ 1783157 h 6858000"/>
              <a:gd name="connsiteX581" fmla="*/ 922198 w 7467600"/>
              <a:gd name="connsiteY581" fmla="*/ 1677437 h 6858000"/>
              <a:gd name="connsiteX582" fmla="*/ 869293 w 7467600"/>
              <a:gd name="connsiteY582" fmla="*/ 1583214 h 6858000"/>
              <a:gd name="connsiteX583" fmla="*/ 751431 w 7467600"/>
              <a:gd name="connsiteY583" fmla="*/ 1405731 h 6858000"/>
              <a:gd name="connsiteX584" fmla="*/ 655236 w 7467600"/>
              <a:gd name="connsiteY584" fmla="*/ 1268632 h 6858000"/>
              <a:gd name="connsiteX585" fmla="*/ 6516292 w 7467600"/>
              <a:gd name="connsiteY585" fmla="*/ 1263064 h 6858000"/>
              <a:gd name="connsiteX586" fmla="*/ 5736320 w 7467600"/>
              <a:gd name="connsiteY586" fmla="*/ 1501803 h 6858000"/>
              <a:gd name="connsiteX587" fmla="*/ 6516292 w 7467600"/>
              <a:gd name="connsiteY587" fmla="*/ 1263064 h 6858000"/>
              <a:gd name="connsiteX588" fmla="*/ 291466 w 7467600"/>
              <a:gd name="connsiteY588" fmla="*/ 1250369 h 6858000"/>
              <a:gd name="connsiteX589" fmla="*/ 323180 w 7467600"/>
              <a:gd name="connsiteY589" fmla="*/ 1435283 h 6858000"/>
              <a:gd name="connsiteX590" fmla="*/ 349381 w 7467600"/>
              <a:gd name="connsiteY590" fmla="*/ 1875041 h 6858000"/>
              <a:gd name="connsiteX591" fmla="*/ 374363 w 7467600"/>
              <a:gd name="connsiteY591" fmla="*/ 1506494 h 6858000"/>
              <a:gd name="connsiteX592" fmla="*/ 302168 w 7467600"/>
              <a:gd name="connsiteY592" fmla="*/ 1274495 h 6858000"/>
              <a:gd name="connsiteX593" fmla="*/ 291466 w 7467600"/>
              <a:gd name="connsiteY593" fmla="*/ 1250369 h 6858000"/>
              <a:gd name="connsiteX594" fmla="*/ 678222 w 7467600"/>
              <a:gd name="connsiteY594" fmla="*/ 1248670 h 6858000"/>
              <a:gd name="connsiteX595" fmla="*/ 775536 w 7467600"/>
              <a:gd name="connsiteY595" fmla="*/ 1388015 h 6858000"/>
              <a:gd name="connsiteX596" fmla="*/ 894529 w 7467600"/>
              <a:gd name="connsiteY596" fmla="*/ 1567739 h 6858000"/>
              <a:gd name="connsiteX597" fmla="*/ 948000 w 7467600"/>
              <a:gd name="connsiteY597" fmla="*/ 1663088 h 6858000"/>
              <a:gd name="connsiteX598" fmla="*/ 1006812 w 7467600"/>
              <a:gd name="connsiteY598" fmla="*/ 1767683 h 6858000"/>
              <a:gd name="connsiteX599" fmla="*/ 1149133 w 7467600"/>
              <a:gd name="connsiteY599" fmla="*/ 1971513 h 6858000"/>
              <a:gd name="connsiteX600" fmla="*/ 1333952 w 7467600"/>
              <a:gd name="connsiteY600" fmla="*/ 2251620 h 6858000"/>
              <a:gd name="connsiteX601" fmla="*/ 1337329 w 7467600"/>
              <a:gd name="connsiteY601" fmla="*/ 2258350 h 6858000"/>
              <a:gd name="connsiteX602" fmla="*/ 1014726 w 7467600"/>
              <a:gd name="connsiteY602" fmla="*/ 1615556 h 6858000"/>
              <a:gd name="connsiteX603" fmla="*/ 678222 w 7467600"/>
              <a:gd name="connsiteY603" fmla="*/ 1248670 h 6858000"/>
              <a:gd name="connsiteX604" fmla="*/ 6691602 w 7467600"/>
              <a:gd name="connsiteY604" fmla="*/ 1140573 h 6858000"/>
              <a:gd name="connsiteX605" fmla="*/ 6571100 w 7467600"/>
              <a:gd name="connsiteY605" fmla="*/ 1183662 h 6858000"/>
              <a:gd name="connsiteX606" fmla="*/ 6241687 w 7467600"/>
              <a:gd name="connsiteY606" fmla="*/ 1257600 h 6858000"/>
              <a:gd name="connsiteX607" fmla="*/ 5693009 w 7467600"/>
              <a:gd name="connsiteY607" fmla="*/ 1478256 h 6858000"/>
              <a:gd name="connsiteX608" fmla="*/ 6548420 w 7467600"/>
              <a:gd name="connsiteY608" fmla="*/ 1214599 h 6858000"/>
              <a:gd name="connsiteX609" fmla="*/ 6605473 w 7467600"/>
              <a:gd name="connsiteY609" fmla="*/ 1184686 h 6858000"/>
              <a:gd name="connsiteX610" fmla="*/ 6691602 w 7467600"/>
              <a:gd name="connsiteY610" fmla="*/ 1140573 h 6858000"/>
              <a:gd name="connsiteX611" fmla="*/ 4002475 w 7467600"/>
              <a:gd name="connsiteY611" fmla="*/ 1037802 h 6858000"/>
              <a:gd name="connsiteX612" fmla="*/ 4000324 w 7467600"/>
              <a:gd name="connsiteY612" fmla="*/ 1039362 h 6858000"/>
              <a:gd name="connsiteX613" fmla="*/ 4002862 w 7467600"/>
              <a:gd name="connsiteY613" fmla="*/ 1042866 h 6858000"/>
              <a:gd name="connsiteX614" fmla="*/ 4002475 w 7467600"/>
              <a:gd name="connsiteY614" fmla="*/ 1037802 h 6858000"/>
              <a:gd name="connsiteX615" fmla="*/ 506322 w 7467600"/>
              <a:gd name="connsiteY615" fmla="*/ 1020997 h 6858000"/>
              <a:gd name="connsiteX616" fmla="*/ 533068 w 7467600"/>
              <a:gd name="connsiteY616" fmla="*/ 1029409 h 6858000"/>
              <a:gd name="connsiteX617" fmla="*/ 1232525 w 7467600"/>
              <a:gd name="connsiteY617" fmla="*/ 1804675 h 6858000"/>
              <a:gd name="connsiteX618" fmla="*/ 1388858 w 7467600"/>
              <a:gd name="connsiteY618" fmla="*/ 2368011 h 6858000"/>
              <a:gd name="connsiteX619" fmla="*/ 1384098 w 7467600"/>
              <a:gd name="connsiteY619" fmla="*/ 2378125 h 6858000"/>
              <a:gd name="connsiteX620" fmla="*/ 1425393 w 7467600"/>
              <a:gd name="connsiteY620" fmla="*/ 2589124 h 6858000"/>
              <a:gd name="connsiteX621" fmla="*/ 1424001 w 7467600"/>
              <a:gd name="connsiteY621" fmla="*/ 2597541 h 6858000"/>
              <a:gd name="connsiteX622" fmla="*/ 2152729 w 7467600"/>
              <a:gd name="connsiteY622" fmla="*/ 2864487 h 6858000"/>
              <a:gd name="connsiteX623" fmla="*/ 2020609 w 7467600"/>
              <a:gd name="connsiteY623" fmla="*/ 2539671 h 6858000"/>
              <a:gd name="connsiteX624" fmla="*/ 2018920 w 7467600"/>
              <a:gd name="connsiteY624" fmla="*/ 2536309 h 6858000"/>
              <a:gd name="connsiteX625" fmla="*/ 1342441 w 7467600"/>
              <a:gd name="connsiteY625" fmla="*/ 1173017 h 6858000"/>
              <a:gd name="connsiteX626" fmla="*/ 1367925 w 7467600"/>
              <a:gd name="connsiteY626" fmla="*/ 1135648 h 6858000"/>
              <a:gd name="connsiteX627" fmla="*/ 1771401 w 7467600"/>
              <a:gd name="connsiteY627" fmla="*/ 1806673 h 6858000"/>
              <a:gd name="connsiteX628" fmla="*/ 1972385 w 7467600"/>
              <a:gd name="connsiteY628" fmla="*/ 2198735 h 6858000"/>
              <a:gd name="connsiteX629" fmla="*/ 2040892 w 7467600"/>
              <a:gd name="connsiteY629" fmla="*/ 2405205 h 6858000"/>
              <a:gd name="connsiteX630" fmla="*/ 2131689 w 7467600"/>
              <a:gd name="connsiteY630" fmla="*/ 1936926 h 6858000"/>
              <a:gd name="connsiteX631" fmla="*/ 2454820 w 7467600"/>
              <a:gd name="connsiteY631" fmla="*/ 1248808 h 6858000"/>
              <a:gd name="connsiteX632" fmla="*/ 2492512 w 7467600"/>
              <a:gd name="connsiteY632" fmla="*/ 1302920 h 6858000"/>
              <a:gd name="connsiteX633" fmla="*/ 2081216 w 7467600"/>
              <a:gd name="connsiteY633" fmla="*/ 2527513 h 6858000"/>
              <a:gd name="connsiteX634" fmla="*/ 2081211 w 7467600"/>
              <a:gd name="connsiteY634" fmla="*/ 2528916 h 6858000"/>
              <a:gd name="connsiteX635" fmla="*/ 2199067 w 7467600"/>
              <a:gd name="connsiteY635" fmla="*/ 2884061 h 6858000"/>
              <a:gd name="connsiteX636" fmla="*/ 3192586 w 7467600"/>
              <a:gd name="connsiteY636" fmla="*/ 3411496 h 6858000"/>
              <a:gd name="connsiteX637" fmla="*/ 3182620 w 7467600"/>
              <a:gd name="connsiteY637" fmla="*/ 3483279 h 6858000"/>
              <a:gd name="connsiteX638" fmla="*/ 2435119 w 7467600"/>
              <a:gd name="connsiteY638" fmla="*/ 3080173 h 6858000"/>
              <a:gd name="connsiteX639" fmla="*/ 2410152 w 7467600"/>
              <a:gd name="connsiteY639" fmla="*/ 3063751 h 6858000"/>
              <a:gd name="connsiteX640" fmla="*/ 2408099 w 7467600"/>
              <a:gd name="connsiteY640" fmla="*/ 3064403 h 6858000"/>
              <a:gd name="connsiteX641" fmla="*/ 2407218 w 7467600"/>
              <a:gd name="connsiteY641" fmla="*/ 3070324 h 6858000"/>
              <a:gd name="connsiteX642" fmla="*/ 2380138 w 7467600"/>
              <a:gd name="connsiteY642" fmla="*/ 3099341 h 6858000"/>
              <a:gd name="connsiteX643" fmla="*/ 1765923 w 7467600"/>
              <a:gd name="connsiteY643" fmla="*/ 3581043 h 6858000"/>
              <a:gd name="connsiteX644" fmla="*/ 1702258 w 7467600"/>
              <a:gd name="connsiteY644" fmla="*/ 3612286 h 6858000"/>
              <a:gd name="connsiteX645" fmla="*/ 1538370 w 7467600"/>
              <a:gd name="connsiteY645" fmla="*/ 3811804 h 6858000"/>
              <a:gd name="connsiteX646" fmla="*/ 542867 w 7467600"/>
              <a:gd name="connsiteY646" fmla="*/ 4944092 h 6858000"/>
              <a:gd name="connsiteX647" fmla="*/ 515800 w 7467600"/>
              <a:gd name="connsiteY647" fmla="*/ 4862180 h 6858000"/>
              <a:gd name="connsiteX648" fmla="*/ 909145 w 7467600"/>
              <a:gd name="connsiteY648" fmla="*/ 4199225 h 6858000"/>
              <a:gd name="connsiteX649" fmla="*/ 1214067 w 7467600"/>
              <a:gd name="connsiteY649" fmla="*/ 3908561 h 6858000"/>
              <a:gd name="connsiteX650" fmla="*/ 640967 w 7467600"/>
              <a:gd name="connsiteY650" fmla="*/ 4105601 h 6858000"/>
              <a:gd name="connsiteX651" fmla="*/ 112563 w 7467600"/>
              <a:gd name="connsiteY651" fmla="*/ 4396952 h 6858000"/>
              <a:gd name="connsiteX652" fmla="*/ 0 w 7467600"/>
              <a:gd name="connsiteY652" fmla="*/ 4466006 h 6858000"/>
              <a:gd name="connsiteX653" fmla="*/ 0 w 7467600"/>
              <a:gd name="connsiteY653" fmla="*/ 4233763 h 6858000"/>
              <a:gd name="connsiteX654" fmla="*/ 36881 w 7467600"/>
              <a:gd name="connsiteY654" fmla="*/ 4200118 h 6858000"/>
              <a:gd name="connsiteX655" fmla="*/ 910534 w 7467600"/>
              <a:gd name="connsiteY655" fmla="*/ 3629753 h 6858000"/>
              <a:gd name="connsiteX656" fmla="*/ 1578717 w 7467600"/>
              <a:gd name="connsiteY656" fmla="*/ 3575982 h 6858000"/>
              <a:gd name="connsiteX657" fmla="*/ 2338780 w 7467600"/>
              <a:gd name="connsiteY657" fmla="*/ 3033725 h 6858000"/>
              <a:gd name="connsiteX658" fmla="*/ 1807991 w 7467600"/>
              <a:gd name="connsiteY658" fmla="*/ 2807184 h 6858000"/>
              <a:gd name="connsiteX659" fmla="*/ 1416358 w 7467600"/>
              <a:gd name="connsiteY659" fmla="*/ 3112571 h 6858000"/>
              <a:gd name="connsiteX660" fmla="*/ 939066 w 7467600"/>
              <a:gd name="connsiteY660" fmla="*/ 3378798 h 6858000"/>
              <a:gd name="connsiteX661" fmla="*/ 115099 w 7467600"/>
              <a:gd name="connsiteY661" fmla="*/ 3607650 h 6858000"/>
              <a:gd name="connsiteX662" fmla="*/ 97284 w 7467600"/>
              <a:gd name="connsiteY662" fmla="*/ 3520393 h 6858000"/>
              <a:gd name="connsiteX663" fmla="*/ 922050 w 7467600"/>
              <a:gd name="connsiteY663" fmla="*/ 3074867 h 6858000"/>
              <a:gd name="connsiteX664" fmla="*/ 1405265 w 7467600"/>
              <a:gd name="connsiteY664" fmla="*/ 3016319 h 6858000"/>
              <a:gd name="connsiteX665" fmla="*/ 1407512 w 7467600"/>
              <a:gd name="connsiteY665" fmla="*/ 3018001 h 6858000"/>
              <a:gd name="connsiteX666" fmla="*/ 1726266 w 7467600"/>
              <a:gd name="connsiteY666" fmla="*/ 2777274 h 6858000"/>
              <a:gd name="connsiteX667" fmla="*/ 625390 w 7467600"/>
              <a:gd name="connsiteY667" fmla="*/ 2514541 h 6858000"/>
              <a:gd name="connsiteX668" fmla="*/ 619799 w 7467600"/>
              <a:gd name="connsiteY668" fmla="*/ 2527180 h 6858000"/>
              <a:gd name="connsiteX669" fmla="*/ 310030 w 7467600"/>
              <a:gd name="connsiteY669" fmla="*/ 2771818 h 6858000"/>
              <a:gd name="connsiteX670" fmla="*/ 173877 w 7467600"/>
              <a:gd name="connsiteY670" fmla="*/ 2937056 h 6858000"/>
              <a:gd name="connsiteX671" fmla="*/ 77889 w 7467600"/>
              <a:gd name="connsiteY671" fmla="*/ 3138440 h 6858000"/>
              <a:gd name="connsiteX672" fmla="*/ 0 w 7467600"/>
              <a:gd name="connsiteY672" fmla="*/ 3271395 h 6858000"/>
              <a:gd name="connsiteX673" fmla="*/ 0 w 7467600"/>
              <a:gd name="connsiteY673" fmla="*/ 3153002 h 6858000"/>
              <a:gd name="connsiteX674" fmla="*/ 2386 w 7467600"/>
              <a:gd name="connsiteY674" fmla="*/ 3149203 h 6858000"/>
              <a:gd name="connsiteX675" fmla="*/ 89753 w 7467600"/>
              <a:gd name="connsiteY675" fmla="*/ 2987702 h 6858000"/>
              <a:gd name="connsiteX676" fmla="*/ 76869 w 7467600"/>
              <a:gd name="connsiteY676" fmla="*/ 3005404 h 6858000"/>
              <a:gd name="connsiteX677" fmla="*/ 32049 w 7467600"/>
              <a:gd name="connsiteY677" fmla="*/ 3065814 h 6858000"/>
              <a:gd name="connsiteX678" fmla="*/ 0 w 7467600"/>
              <a:gd name="connsiteY678" fmla="*/ 3108744 h 6858000"/>
              <a:gd name="connsiteX679" fmla="*/ 0 w 7467600"/>
              <a:gd name="connsiteY679" fmla="*/ 3058059 h 6858000"/>
              <a:gd name="connsiteX680" fmla="*/ 7610 w 7467600"/>
              <a:gd name="connsiteY680" fmla="*/ 3047889 h 6858000"/>
              <a:gd name="connsiteX681" fmla="*/ 52419 w 7467600"/>
              <a:gd name="connsiteY681" fmla="*/ 2987479 h 6858000"/>
              <a:gd name="connsiteX682" fmla="*/ 59142 w 7467600"/>
              <a:gd name="connsiteY682" fmla="*/ 2978488 h 6858000"/>
              <a:gd name="connsiteX683" fmla="*/ 0 w 7467600"/>
              <a:gd name="connsiteY683" fmla="*/ 3015334 h 6858000"/>
              <a:gd name="connsiteX684" fmla="*/ 0 w 7467600"/>
              <a:gd name="connsiteY684" fmla="*/ 2914286 h 6858000"/>
              <a:gd name="connsiteX685" fmla="*/ 36383 w 7467600"/>
              <a:gd name="connsiteY685" fmla="*/ 2901128 h 6858000"/>
              <a:gd name="connsiteX686" fmla="*/ 156329 w 7467600"/>
              <a:gd name="connsiteY686" fmla="*/ 2840533 h 6858000"/>
              <a:gd name="connsiteX687" fmla="*/ 358355 w 7467600"/>
              <a:gd name="connsiteY687" fmla="*/ 2620471 h 6858000"/>
              <a:gd name="connsiteX688" fmla="*/ 510577 w 7467600"/>
              <a:gd name="connsiteY688" fmla="*/ 2501244 h 6858000"/>
              <a:gd name="connsiteX689" fmla="*/ 211967 w 7467600"/>
              <a:gd name="connsiteY689" fmla="*/ 2479171 h 6858000"/>
              <a:gd name="connsiteX690" fmla="*/ 0 w 7467600"/>
              <a:gd name="connsiteY690" fmla="*/ 2476398 h 6858000"/>
              <a:gd name="connsiteX691" fmla="*/ 0 w 7467600"/>
              <a:gd name="connsiteY691" fmla="*/ 2389189 h 6858000"/>
              <a:gd name="connsiteX692" fmla="*/ 103062 w 7467600"/>
              <a:gd name="connsiteY692" fmla="*/ 2389518 h 6858000"/>
              <a:gd name="connsiteX693" fmla="*/ 510734 w 7467600"/>
              <a:gd name="connsiteY693" fmla="*/ 2416201 h 6858000"/>
              <a:gd name="connsiteX694" fmla="*/ 279257 w 7467600"/>
              <a:gd name="connsiteY694" fmla="*/ 2092102 h 6858000"/>
              <a:gd name="connsiteX695" fmla="*/ 65265 w 7467600"/>
              <a:gd name="connsiteY695" fmla="*/ 2006049 h 6858000"/>
              <a:gd name="connsiteX696" fmla="*/ 0 w 7467600"/>
              <a:gd name="connsiteY696" fmla="*/ 1982532 h 6858000"/>
              <a:gd name="connsiteX697" fmla="*/ 0 w 7467600"/>
              <a:gd name="connsiteY697" fmla="*/ 1912789 h 6858000"/>
              <a:gd name="connsiteX698" fmla="*/ 97460 w 7467600"/>
              <a:gd name="connsiteY698" fmla="*/ 1953725 h 6858000"/>
              <a:gd name="connsiteX699" fmla="*/ 221272 w 7467600"/>
              <a:gd name="connsiteY699" fmla="*/ 1980766 h 6858000"/>
              <a:gd name="connsiteX700" fmla="*/ 116765 w 7467600"/>
              <a:gd name="connsiteY700" fmla="*/ 1911033 h 6858000"/>
              <a:gd name="connsiteX701" fmla="*/ 16405 w 7467600"/>
              <a:gd name="connsiteY701" fmla="*/ 1803412 h 6858000"/>
              <a:gd name="connsiteX702" fmla="*/ 0 w 7467600"/>
              <a:gd name="connsiteY702" fmla="*/ 1784777 h 6858000"/>
              <a:gd name="connsiteX703" fmla="*/ 0 w 7467600"/>
              <a:gd name="connsiteY703" fmla="*/ 1740082 h 6858000"/>
              <a:gd name="connsiteX704" fmla="*/ 39394 w 7467600"/>
              <a:gd name="connsiteY704" fmla="*/ 1784856 h 6858000"/>
              <a:gd name="connsiteX705" fmla="*/ 135813 w 7467600"/>
              <a:gd name="connsiteY705" fmla="*/ 1888838 h 6858000"/>
              <a:gd name="connsiteX706" fmla="*/ 242575 w 7467600"/>
              <a:gd name="connsiteY706" fmla="*/ 1958841 h 6858000"/>
              <a:gd name="connsiteX707" fmla="*/ 82197 w 7467600"/>
              <a:gd name="connsiteY707" fmla="*/ 1754826 h 6858000"/>
              <a:gd name="connsiteX708" fmla="*/ 0 w 7467600"/>
              <a:gd name="connsiteY708" fmla="*/ 1679650 h 6858000"/>
              <a:gd name="connsiteX709" fmla="*/ 0 w 7467600"/>
              <a:gd name="connsiteY709" fmla="*/ 1602463 h 6858000"/>
              <a:gd name="connsiteX710" fmla="*/ 84689 w 7467600"/>
              <a:gd name="connsiteY710" fmla="*/ 1677442 h 6858000"/>
              <a:gd name="connsiteX711" fmla="*/ 298437 w 7467600"/>
              <a:gd name="connsiteY711" fmla="*/ 1968019 h 6858000"/>
              <a:gd name="connsiteX712" fmla="*/ 227269 w 7467600"/>
              <a:gd name="connsiteY712" fmla="*/ 1114064 h 6858000"/>
              <a:gd name="connsiteX713" fmla="*/ 248003 w 7467600"/>
              <a:gd name="connsiteY713" fmla="*/ 1089613 h 6858000"/>
              <a:gd name="connsiteX714" fmla="*/ 427020 w 7467600"/>
              <a:gd name="connsiteY714" fmla="*/ 1619803 h 6858000"/>
              <a:gd name="connsiteX715" fmla="*/ 340345 w 7467600"/>
              <a:gd name="connsiteY715" fmla="*/ 2027739 h 6858000"/>
              <a:gd name="connsiteX716" fmla="*/ 360865 w 7467600"/>
              <a:gd name="connsiteY716" fmla="*/ 2044827 h 6858000"/>
              <a:gd name="connsiteX717" fmla="*/ 560414 w 7467600"/>
              <a:gd name="connsiteY717" fmla="*/ 2421457 h 6858000"/>
              <a:gd name="connsiteX718" fmla="*/ 1359703 w 7467600"/>
              <a:gd name="connsiteY718" fmla="*/ 2578554 h 6858000"/>
              <a:gd name="connsiteX719" fmla="*/ 1359422 w 7467600"/>
              <a:gd name="connsiteY719" fmla="*/ 2577994 h 6858000"/>
              <a:gd name="connsiteX720" fmla="*/ 828701 w 7467600"/>
              <a:gd name="connsiteY720" fmla="*/ 1839520 h 6858000"/>
              <a:gd name="connsiteX721" fmla="*/ 494427 w 7467600"/>
              <a:gd name="connsiteY721" fmla="*/ 1092333 h 6858000"/>
              <a:gd name="connsiteX722" fmla="*/ 506322 w 7467600"/>
              <a:gd name="connsiteY722" fmla="*/ 1020997 h 6858000"/>
              <a:gd name="connsiteX723" fmla="*/ 4570198 w 7467600"/>
              <a:gd name="connsiteY723" fmla="*/ 978081 h 6858000"/>
              <a:gd name="connsiteX724" fmla="*/ 4523691 w 7467600"/>
              <a:gd name="connsiteY724" fmla="*/ 1127776 h 6858000"/>
              <a:gd name="connsiteX725" fmla="*/ 4509875 w 7467600"/>
              <a:gd name="connsiteY725" fmla="*/ 1167552 h 6858000"/>
              <a:gd name="connsiteX726" fmla="*/ 4478168 w 7467600"/>
              <a:gd name="connsiteY726" fmla="*/ 1260735 h 6858000"/>
              <a:gd name="connsiteX727" fmla="*/ 4409309 w 7467600"/>
              <a:gd name="connsiteY727" fmla="*/ 1666996 h 6858000"/>
              <a:gd name="connsiteX728" fmla="*/ 4370031 w 7467600"/>
              <a:gd name="connsiteY728" fmla="*/ 1955666 h 6858000"/>
              <a:gd name="connsiteX729" fmla="*/ 4570198 w 7467600"/>
              <a:gd name="connsiteY729" fmla="*/ 978081 h 6858000"/>
              <a:gd name="connsiteX730" fmla="*/ 4557898 w 7467600"/>
              <a:gd name="connsiteY730" fmla="*/ 900011 h 6858000"/>
              <a:gd name="connsiteX731" fmla="*/ 4344840 w 7467600"/>
              <a:gd name="connsiteY731" fmla="*/ 1922038 h 6858000"/>
              <a:gd name="connsiteX732" fmla="*/ 4378710 w 7467600"/>
              <a:gd name="connsiteY732" fmla="*/ 1665516 h 6858000"/>
              <a:gd name="connsiteX733" fmla="*/ 4448798 w 7467600"/>
              <a:gd name="connsiteY733" fmla="*/ 1253024 h 6858000"/>
              <a:gd name="connsiteX734" fmla="*/ 4480315 w 7467600"/>
              <a:gd name="connsiteY734" fmla="*/ 1158454 h 6858000"/>
              <a:gd name="connsiteX735" fmla="*/ 4494133 w 7467600"/>
              <a:gd name="connsiteY735" fmla="*/ 1118676 h 6858000"/>
              <a:gd name="connsiteX736" fmla="*/ 4557898 w 7467600"/>
              <a:gd name="connsiteY736" fmla="*/ 900011 h 6858000"/>
              <a:gd name="connsiteX737" fmla="*/ 5870151 w 7467600"/>
              <a:gd name="connsiteY737" fmla="*/ 898890 h 6858000"/>
              <a:gd name="connsiteX738" fmla="*/ 5861335 w 7467600"/>
              <a:gd name="connsiteY738" fmla="*/ 899177 h 6858000"/>
              <a:gd name="connsiteX739" fmla="*/ 5843702 w 7467600"/>
              <a:gd name="connsiteY739" fmla="*/ 899748 h 6858000"/>
              <a:gd name="connsiteX740" fmla="*/ 5651107 w 7467600"/>
              <a:gd name="connsiteY740" fmla="*/ 920306 h 6858000"/>
              <a:gd name="connsiteX741" fmla="*/ 5459407 w 7467600"/>
              <a:gd name="connsiteY741" fmla="*/ 940975 h 6858000"/>
              <a:gd name="connsiteX742" fmla="*/ 5374846 w 7467600"/>
              <a:gd name="connsiteY742" fmla="*/ 941988 h 6858000"/>
              <a:gd name="connsiteX743" fmla="*/ 5256105 w 7467600"/>
              <a:gd name="connsiteY743" fmla="*/ 945632 h 6858000"/>
              <a:gd name="connsiteX744" fmla="*/ 5107071 w 7467600"/>
              <a:gd name="connsiteY744" fmla="*/ 969720 h 6858000"/>
              <a:gd name="connsiteX745" fmla="*/ 4998681 w 7467600"/>
              <a:gd name="connsiteY745" fmla="*/ 988771 h 6858000"/>
              <a:gd name="connsiteX746" fmla="*/ 5870151 w 7467600"/>
              <a:gd name="connsiteY746" fmla="*/ 898890 h 6858000"/>
              <a:gd name="connsiteX747" fmla="*/ 5504425 w 7467600"/>
              <a:gd name="connsiteY747" fmla="*/ 848067 h 6858000"/>
              <a:gd name="connsiteX748" fmla="*/ 4968849 w 7467600"/>
              <a:gd name="connsiteY748" fmla="*/ 962318 h 6858000"/>
              <a:gd name="connsiteX749" fmla="*/ 5104039 w 7467600"/>
              <a:gd name="connsiteY749" fmla="*/ 940634 h 6858000"/>
              <a:gd name="connsiteX750" fmla="*/ 5256311 w 7467600"/>
              <a:gd name="connsiteY750" fmla="*/ 916490 h 6858000"/>
              <a:gd name="connsiteX751" fmla="*/ 5377381 w 7467600"/>
              <a:gd name="connsiteY751" fmla="*/ 912671 h 6858000"/>
              <a:gd name="connsiteX752" fmla="*/ 5460148 w 7467600"/>
              <a:gd name="connsiteY752" fmla="*/ 911442 h 6858000"/>
              <a:gd name="connsiteX753" fmla="*/ 5648971 w 7467600"/>
              <a:gd name="connsiteY753" fmla="*/ 891331 h 6858000"/>
              <a:gd name="connsiteX754" fmla="*/ 5844807 w 7467600"/>
              <a:gd name="connsiteY754" fmla="*/ 870718 h 6858000"/>
              <a:gd name="connsiteX755" fmla="*/ 5862975 w 7467600"/>
              <a:gd name="connsiteY755" fmla="*/ 869756 h 6858000"/>
              <a:gd name="connsiteX756" fmla="*/ 5920887 w 7467600"/>
              <a:gd name="connsiteY756" fmla="*/ 865929 h 6858000"/>
              <a:gd name="connsiteX757" fmla="*/ 5504425 w 7467600"/>
              <a:gd name="connsiteY757" fmla="*/ 848067 h 6858000"/>
              <a:gd name="connsiteX758" fmla="*/ 3607114 w 7467600"/>
              <a:gd name="connsiteY758" fmla="*/ 467441 h 6858000"/>
              <a:gd name="connsiteX759" fmla="*/ 3296242 w 7467600"/>
              <a:gd name="connsiteY759" fmla="*/ 807991 h 6858000"/>
              <a:gd name="connsiteX760" fmla="*/ 3174674 w 7467600"/>
              <a:gd name="connsiteY760" fmla="*/ 919759 h 6858000"/>
              <a:gd name="connsiteX761" fmla="*/ 3042978 w 7467600"/>
              <a:gd name="connsiteY761" fmla="*/ 1054894 h 6858000"/>
              <a:gd name="connsiteX762" fmla="*/ 2968914 w 7467600"/>
              <a:gd name="connsiteY762" fmla="*/ 1133756 h 6858000"/>
              <a:gd name="connsiteX763" fmla="*/ 3103823 w 7467600"/>
              <a:gd name="connsiteY763" fmla="*/ 1026814 h 6858000"/>
              <a:gd name="connsiteX764" fmla="*/ 3607114 w 7467600"/>
              <a:gd name="connsiteY764" fmla="*/ 467441 h 6858000"/>
              <a:gd name="connsiteX765" fmla="*/ 3744487 w 7467600"/>
              <a:gd name="connsiteY765" fmla="*/ 383136 h 6858000"/>
              <a:gd name="connsiteX766" fmla="*/ 3970213 w 7467600"/>
              <a:gd name="connsiteY766" fmla="*/ 995559 h 6858000"/>
              <a:gd name="connsiteX767" fmla="*/ 3744487 w 7467600"/>
              <a:gd name="connsiteY767" fmla="*/ 383136 h 6858000"/>
              <a:gd name="connsiteX768" fmla="*/ 3624562 w 7467600"/>
              <a:gd name="connsiteY768" fmla="*/ 367041 h 6858000"/>
              <a:gd name="connsiteX769" fmla="*/ 3489712 w 7467600"/>
              <a:gd name="connsiteY769" fmla="*/ 485386 h 6858000"/>
              <a:gd name="connsiteX770" fmla="*/ 3182994 w 7467600"/>
              <a:gd name="connsiteY770" fmla="*/ 828265 h 6858000"/>
              <a:gd name="connsiteX771" fmla="*/ 2892114 w 7467600"/>
              <a:gd name="connsiteY771" fmla="*/ 1172635 h 6858000"/>
              <a:gd name="connsiteX772" fmla="*/ 3021459 w 7467600"/>
              <a:gd name="connsiteY772" fmla="*/ 1035385 h 6858000"/>
              <a:gd name="connsiteX773" fmla="*/ 3153873 w 7467600"/>
              <a:gd name="connsiteY773" fmla="*/ 898971 h 6858000"/>
              <a:gd name="connsiteX774" fmla="*/ 3276511 w 7467600"/>
              <a:gd name="connsiteY774" fmla="*/ 786423 h 6858000"/>
              <a:gd name="connsiteX775" fmla="*/ 3584154 w 7467600"/>
              <a:gd name="connsiteY775" fmla="*/ 448218 h 6858000"/>
              <a:gd name="connsiteX776" fmla="*/ 3624562 w 7467600"/>
              <a:gd name="connsiteY776" fmla="*/ 367041 h 6858000"/>
              <a:gd name="connsiteX777" fmla="*/ 3766672 w 7467600"/>
              <a:gd name="connsiteY777" fmla="*/ 359429 h 6858000"/>
              <a:gd name="connsiteX778" fmla="*/ 3996338 w 7467600"/>
              <a:gd name="connsiteY778" fmla="*/ 968237 h 6858000"/>
              <a:gd name="connsiteX779" fmla="*/ 3766672 w 7467600"/>
              <a:gd name="connsiteY779" fmla="*/ 359429 h 6858000"/>
              <a:gd name="connsiteX780" fmla="*/ 5805386 w 7467600"/>
              <a:gd name="connsiteY780" fmla="*/ 239240 h 6858000"/>
              <a:gd name="connsiteX781" fmla="*/ 5736947 w 7467600"/>
              <a:gd name="connsiteY781" fmla="*/ 261367 h 6858000"/>
              <a:gd name="connsiteX782" fmla="*/ 5427012 w 7467600"/>
              <a:gd name="connsiteY782" fmla="*/ 311272 h 6858000"/>
              <a:gd name="connsiteX783" fmla="*/ 5147818 w 7467600"/>
              <a:gd name="connsiteY783" fmla="*/ 322112 h 6858000"/>
              <a:gd name="connsiteX784" fmla="*/ 5060854 w 7467600"/>
              <a:gd name="connsiteY784" fmla="*/ 311882 h 6858000"/>
              <a:gd name="connsiteX785" fmla="*/ 4945989 w 7467600"/>
              <a:gd name="connsiteY785" fmla="*/ 300516 h 6858000"/>
              <a:gd name="connsiteX786" fmla="*/ 5410479 w 7467600"/>
              <a:gd name="connsiteY786" fmla="*/ 348434 h 6858000"/>
              <a:gd name="connsiteX787" fmla="*/ 5805386 w 7467600"/>
              <a:gd name="connsiteY787" fmla="*/ 239240 h 6858000"/>
              <a:gd name="connsiteX788" fmla="*/ 5905192 w 7467600"/>
              <a:gd name="connsiteY788" fmla="*/ 163079 h 6858000"/>
              <a:gd name="connsiteX789" fmla="*/ 5865655 w 7467600"/>
              <a:gd name="connsiteY789" fmla="*/ 171901 h 6858000"/>
              <a:gd name="connsiteX790" fmla="*/ 5259740 w 7467600"/>
              <a:gd name="connsiteY790" fmla="*/ 257013 h 6858000"/>
              <a:gd name="connsiteX791" fmla="*/ 5208466 w 7467600"/>
              <a:gd name="connsiteY791" fmla="*/ 257550 h 6858000"/>
              <a:gd name="connsiteX792" fmla="*/ 4980204 w 7467600"/>
              <a:gd name="connsiteY792" fmla="*/ 271903 h 6858000"/>
              <a:gd name="connsiteX793" fmla="*/ 5068068 w 7467600"/>
              <a:gd name="connsiteY793" fmla="*/ 282244 h 6858000"/>
              <a:gd name="connsiteX794" fmla="*/ 5153231 w 7467600"/>
              <a:gd name="connsiteY794" fmla="*/ 292240 h 6858000"/>
              <a:gd name="connsiteX795" fmla="*/ 5426491 w 7467600"/>
              <a:gd name="connsiteY795" fmla="*/ 281128 h 6858000"/>
              <a:gd name="connsiteX796" fmla="*/ 5731212 w 7467600"/>
              <a:gd name="connsiteY796" fmla="*/ 231951 h 6858000"/>
              <a:gd name="connsiteX797" fmla="*/ 5905192 w 7467600"/>
              <a:gd name="connsiteY797" fmla="*/ 163079 h 6858000"/>
              <a:gd name="connsiteX798" fmla="*/ 5944437 w 7467600"/>
              <a:gd name="connsiteY798" fmla="*/ 113829 h 6858000"/>
              <a:gd name="connsiteX799" fmla="*/ 5825032 w 7467600"/>
              <a:gd name="connsiteY799" fmla="*/ 146405 h 6858000"/>
              <a:gd name="connsiteX800" fmla="*/ 4955599 w 7467600"/>
              <a:gd name="connsiteY800" fmla="*/ 247008 h 6858000"/>
              <a:gd name="connsiteX801" fmla="*/ 5210104 w 7467600"/>
              <a:gd name="connsiteY801" fmla="*/ 228123 h 6858000"/>
              <a:gd name="connsiteX802" fmla="*/ 5261015 w 7467600"/>
              <a:gd name="connsiteY802" fmla="*/ 227087 h 6858000"/>
              <a:gd name="connsiteX803" fmla="*/ 5861181 w 7467600"/>
              <a:gd name="connsiteY803" fmla="*/ 143093 h 6858000"/>
              <a:gd name="connsiteX804" fmla="*/ 5961252 w 7467600"/>
              <a:gd name="connsiteY804" fmla="*/ 114820 h 6858000"/>
              <a:gd name="connsiteX805" fmla="*/ 5944437 w 7467600"/>
              <a:gd name="connsiteY805" fmla="*/ 113829 h 6858000"/>
              <a:gd name="connsiteX806" fmla="*/ 3882765 w 7467600"/>
              <a:gd name="connsiteY806" fmla="*/ 0 h 6858000"/>
              <a:gd name="connsiteX807" fmla="*/ 3995099 w 7467600"/>
              <a:gd name="connsiteY807" fmla="*/ 0 h 6858000"/>
              <a:gd name="connsiteX808" fmla="*/ 4163818 w 7467600"/>
              <a:gd name="connsiteY808" fmla="*/ 234104 h 6858000"/>
              <a:gd name="connsiteX809" fmla="*/ 4172099 w 7467600"/>
              <a:gd name="connsiteY809" fmla="*/ 234207 h 6858000"/>
              <a:gd name="connsiteX810" fmla="*/ 4784282 w 7467600"/>
              <a:gd name="connsiteY810" fmla="*/ 276561 h 6858000"/>
              <a:gd name="connsiteX811" fmla="*/ 4801687 w 7467600"/>
              <a:gd name="connsiteY811" fmla="*/ 267764 h 6858000"/>
              <a:gd name="connsiteX812" fmla="*/ 6082788 w 7467600"/>
              <a:gd name="connsiteY812" fmla="*/ 64119 h 6858000"/>
              <a:gd name="connsiteX813" fmla="*/ 6099442 w 7467600"/>
              <a:gd name="connsiteY813" fmla="*/ 82568 h 6858000"/>
              <a:gd name="connsiteX814" fmla="*/ 4804137 w 7467600"/>
              <a:gd name="connsiteY814" fmla="*/ 320931 h 6858000"/>
              <a:gd name="connsiteX815" fmla="*/ 4227047 w 7467600"/>
              <a:gd name="connsiteY815" fmla="*/ 313415 h 6858000"/>
              <a:gd name="connsiteX816" fmla="*/ 4346041 w 7467600"/>
              <a:gd name="connsiteY816" fmla="*/ 456086 h 6858000"/>
              <a:gd name="connsiteX817" fmla="*/ 4870967 w 7467600"/>
              <a:gd name="connsiteY817" fmla="*/ 963061 h 6858000"/>
              <a:gd name="connsiteX818" fmla="*/ 4889647 w 7467600"/>
              <a:gd name="connsiteY818" fmla="*/ 957147 h 6858000"/>
              <a:gd name="connsiteX819" fmla="*/ 5422504 w 7467600"/>
              <a:gd name="connsiteY819" fmla="*/ 805191 h 6858000"/>
              <a:gd name="connsiteX820" fmla="*/ 6087656 w 7467600"/>
              <a:gd name="connsiteY820" fmla="*/ 826703 h 6858000"/>
              <a:gd name="connsiteX821" fmla="*/ 6058717 w 7467600"/>
              <a:gd name="connsiteY821" fmla="*/ 865992 h 6858000"/>
              <a:gd name="connsiteX822" fmla="*/ 4974153 w 7467600"/>
              <a:gd name="connsiteY822" fmla="*/ 1045456 h 6858000"/>
              <a:gd name="connsiteX823" fmla="*/ 5627835 w 7467600"/>
              <a:gd name="connsiteY823" fmla="*/ 1472077 h 6858000"/>
              <a:gd name="connsiteX824" fmla="*/ 5629817 w 7467600"/>
              <a:gd name="connsiteY824" fmla="*/ 1471412 h 6858000"/>
              <a:gd name="connsiteX825" fmla="*/ 5634124 w 7467600"/>
              <a:gd name="connsiteY825" fmla="*/ 1470572 h 6858000"/>
              <a:gd name="connsiteX826" fmla="*/ 5755832 w 7467600"/>
              <a:gd name="connsiteY826" fmla="*/ 1383886 h 6858000"/>
              <a:gd name="connsiteX827" fmla="*/ 6014186 w 7467600"/>
              <a:gd name="connsiteY827" fmla="*/ 1279799 h 6858000"/>
              <a:gd name="connsiteX828" fmla="*/ 6901619 w 7467600"/>
              <a:gd name="connsiteY828" fmla="*/ 1047874 h 6858000"/>
              <a:gd name="connsiteX829" fmla="*/ 6931566 w 7467600"/>
              <a:gd name="connsiteY829" fmla="*/ 1062034 h 6858000"/>
              <a:gd name="connsiteX830" fmla="*/ 5790982 w 7467600"/>
              <a:gd name="connsiteY830" fmla="*/ 1561380 h 6858000"/>
              <a:gd name="connsiteX831" fmla="*/ 6188971 w 7467600"/>
              <a:gd name="connsiteY831" fmla="*/ 1755168 h 6858000"/>
              <a:gd name="connsiteX832" fmla="*/ 6202446 w 7467600"/>
              <a:gd name="connsiteY832" fmla="*/ 1752268 h 6858000"/>
              <a:gd name="connsiteX833" fmla="*/ 7179560 w 7467600"/>
              <a:gd name="connsiteY833" fmla="*/ 1467551 h 6858000"/>
              <a:gd name="connsiteX834" fmla="*/ 7158730 w 7467600"/>
              <a:gd name="connsiteY834" fmla="*/ 1507835 h 6858000"/>
              <a:gd name="connsiteX835" fmla="*/ 6326959 w 7467600"/>
              <a:gd name="connsiteY835" fmla="*/ 1817686 h 6858000"/>
              <a:gd name="connsiteX836" fmla="*/ 6537433 w 7467600"/>
              <a:gd name="connsiteY836" fmla="*/ 1907790 h 6858000"/>
              <a:gd name="connsiteX837" fmla="*/ 6550221 w 7467600"/>
              <a:gd name="connsiteY837" fmla="*/ 1910729 h 6858000"/>
              <a:gd name="connsiteX838" fmla="*/ 6964438 w 7467600"/>
              <a:gd name="connsiteY838" fmla="*/ 2209505 h 6858000"/>
              <a:gd name="connsiteX839" fmla="*/ 7367862 w 7467600"/>
              <a:gd name="connsiteY839" fmla="*/ 2806833 h 6858000"/>
              <a:gd name="connsiteX840" fmla="*/ 7364329 w 7467600"/>
              <a:gd name="connsiteY840" fmla="*/ 2826907 h 6858000"/>
              <a:gd name="connsiteX841" fmla="*/ 7290545 w 7467600"/>
              <a:gd name="connsiteY841" fmla="*/ 2850663 h 6858000"/>
              <a:gd name="connsiteX842" fmla="*/ 6472036 w 7467600"/>
              <a:gd name="connsiteY842" fmla="*/ 1959003 h 6858000"/>
              <a:gd name="connsiteX843" fmla="*/ 5792897 w 7467600"/>
              <a:gd name="connsiteY843" fmla="*/ 1647747 h 6858000"/>
              <a:gd name="connsiteX844" fmla="*/ 5842751 w 7467600"/>
              <a:gd name="connsiteY844" fmla="*/ 1816112 h 6858000"/>
              <a:gd name="connsiteX845" fmla="*/ 5847424 w 7467600"/>
              <a:gd name="connsiteY845" fmla="*/ 1815776 h 6858000"/>
              <a:gd name="connsiteX846" fmla="*/ 6399821 w 7467600"/>
              <a:gd name="connsiteY846" fmla="*/ 2344799 h 6858000"/>
              <a:gd name="connsiteX847" fmla="*/ 6323232 w 7467600"/>
              <a:gd name="connsiteY847" fmla="*/ 2389634 h 6858000"/>
              <a:gd name="connsiteX848" fmla="*/ 5942958 w 7467600"/>
              <a:gd name="connsiteY848" fmla="*/ 2077708 h 6858000"/>
              <a:gd name="connsiteX849" fmla="*/ 5921559 w 7467600"/>
              <a:gd name="connsiteY849" fmla="*/ 2378596 h 6858000"/>
              <a:gd name="connsiteX850" fmla="*/ 5817651 w 7467600"/>
              <a:gd name="connsiteY850" fmla="*/ 3023919 h 6858000"/>
              <a:gd name="connsiteX851" fmla="*/ 5729634 w 7467600"/>
              <a:gd name="connsiteY851" fmla="*/ 3051849 h 6858000"/>
              <a:gd name="connsiteX852" fmla="*/ 5611018 w 7467600"/>
              <a:gd name="connsiteY852" fmla="*/ 2316769 h 6858000"/>
              <a:gd name="connsiteX853" fmla="*/ 5687608 w 7467600"/>
              <a:gd name="connsiteY853" fmla="*/ 2039972 h 6858000"/>
              <a:gd name="connsiteX854" fmla="*/ 5657554 w 7467600"/>
              <a:gd name="connsiteY854" fmla="*/ 1576445 h 6858000"/>
              <a:gd name="connsiteX855" fmla="*/ 5150475 w 7467600"/>
              <a:gd name="connsiteY855" fmla="*/ 1274012 h 6858000"/>
              <a:gd name="connsiteX856" fmla="*/ 5349142 w 7467600"/>
              <a:gd name="connsiteY856" fmla="*/ 2204405 h 6858000"/>
              <a:gd name="connsiteX857" fmla="*/ 5262214 w 7467600"/>
              <a:gd name="connsiteY857" fmla="*/ 2233836 h 6858000"/>
              <a:gd name="connsiteX858" fmla="*/ 4981539 w 7467600"/>
              <a:gd name="connsiteY858" fmla="*/ 1542201 h 6858000"/>
              <a:gd name="connsiteX859" fmla="*/ 4958461 w 7467600"/>
              <a:gd name="connsiteY859" fmla="*/ 1136957 h 6858000"/>
              <a:gd name="connsiteX860" fmla="*/ 4655015 w 7467600"/>
              <a:gd name="connsiteY860" fmla="*/ 891426 h 6858000"/>
              <a:gd name="connsiteX861" fmla="*/ 4348002 w 7467600"/>
              <a:gd name="connsiteY861" fmla="*/ 2205895 h 6858000"/>
              <a:gd name="connsiteX862" fmla="*/ 4262250 w 7467600"/>
              <a:gd name="connsiteY862" fmla="*/ 2219972 h 6858000"/>
              <a:gd name="connsiteX863" fmla="*/ 4550611 w 7467600"/>
              <a:gd name="connsiteY863" fmla="*/ 817540 h 6858000"/>
              <a:gd name="connsiteX864" fmla="*/ 4564418 w 7467600"/>
              <a:gd name="connsiteY864" fmla="*/ 808293 h 6858000"/>
              <a:gd name="connsiteX865" fmla="*/ 4266388 w 7467600"/>
              <a:gd name="connsiteY865" fmla="*/ 500083 h 6858000"/>
              <a:gd name="connsiteX866" fmla="*/ 4032842 w 7467600"/>
              <a:gd name="connsiteY866" fmla="*/ 211809 h 6858000"/>
              <a:gd name="connsiteX867" fmla="*/ 3882765 w 7467600"/>
              <a:gd name="connsiteY867" fmla="*/ 0 h 6858000"/>
              <a:gd name="connsiteX868" fmla="*/ 3721337 w 7467600"/>
              <a:gd name="connsiteY868" fmla="*/ 0 h 6858000"/>
              <a:gd name="connsiteX869" fmla="*/ 3797544 w 7467600"/>
              <a:gd name="connsiteY869" fmla="*/ 0 h 6858000"/>
              <a:gd name="connsiteX870" fmla="*/ 3775734 w 7467600"/>
              <a:gd name="connsiteY870" fmla="*/ 95131 h 6858000"/>
              <a:gd name="connsiteX871" fmla="*/ 3724807 w 7467600"/>
              <a:gd name="connsiteY871" fmla="*/ 272257 h 6858000"/>
              <a:gd name="connsiteX872" fmla="*/ 3726844 w 7467600"/>
              <a:gd name="connsiteY872" fmla="*/ 282988 h 6858000"/>
              <a:gd name="connsiteX873" fmla="*/ 3742664 w 7467600"/>
              <a:gd name="connsiteY873" fmla="*/ 279918 h 6858000"/>
              <a:gd name="connsiteX874" fmla="*/ 4103910 w 7467600"/>
              <a:gd name="connsiteY874" fmla="*/ 1161917 h 6858000"/>
              <a:gd name="connsiteX875" fmla="*/ 4020269 w 7467600"/>
              <a:gd name="connsiteY875" fmla="*/ 1200406 h 6858000"/>
              <a:gd name="connsiteX876" fmla="*/ 3674882 w 7467600"/>
              <a:gd name="connsiteY876" fmla="*/ 488524 h 6858000"/>
              <a:gd name="connsiteX877" fmla="*/ 3132682 w 7467600"/>
              <a:gd name="connsiteY877" fmla="*/ 1072284 h 6858000"/>
              <a:gd name="connsiteX878" fmla="*/ 2716346 w 7467600"/>
              <a:gd name="connsiteY878" fmla="*/ 1276376 h 6858000"/>
              <a:gd name="connsiteX879" fmla="*/ 2716772 w 7467600"/>
              <a:gd name="connsiteY879" fmla="*/ 1255462 h 6858000"/>
              <a:gd name="connsiteX880" fmla="*/ 3471096 w 7467600"/>
              <a:gd name="connsiteY880" fmla="*/ 437072 h 6858000"/>
              <a:gd name="connsiteX881" fmla="*/ 3639057 w 7467600"/>
              <a:gd name="connsiteY881" fmla="*/ 286334 h 6858000"/>
              <a:gd name="connsiteX882" fmla="*/ 3640309 w 7467600"/>
              <a:gd name="connsiteY882" fmla="*/ 284664 h 6858000"/>
              <a:gd name="connsiteX883" fmla="*/ 3646022 w 7467600"/>
              <a:gd name="connsiteY883" fmla="*/ 276711 h 6858000"/>
              <a:gd name="connsiteX884" fmla="*/ 3707943 w 7467600"/>
              <a:gd name="connsiteY884" fmla="*/ 65958 h 6858000"/>
              <a:gd name="connsiteX885" fmla="*/ 3721337 w 7467600"/>
              <a:gd name="connsiteY885" fmla="*/ 0 h 6858000"/>
              <a:gd name="connsiteX886" fmla="*/ 2867960 w 7467600"/>
              <a:gd name="connsiteY886" fmla="*/ 0 h 6858000"/>
              <a:gd name="connsiteX887" fmla="*/ 2926351 w 7467600"/>
              <a:gd name="connsiteY887" fmla="*/ 0 h 6858000"/>
              <a:gd name="connsiteX888" fmla="*/ 2902823 w 7467600"/>
              <a:gd name="connsiteY888" fmla="*/ 262929 h 6858000"/>
              <a:gd name="connsiteX889" fmla="*/ 2940663 w 7467600"/>
              <a:gd name="connsiteY889" fmla="*/ 140884 h 6858000"/>
              <a:gd name="connsiteX890" fmla="*/ 2947039 w 7467600"/>
              <a:gd name="connsiteY890" fmla="*/ 122524 h 6858000"/>
              <a:gd name="connsiteX891" fmla="*/ 2984316 w 7467600"/>
              <a:gd name="connsiteY891" fmla="*/ 0 h 6858000"/>
              <a:gd name="connsiteX892" fmla="*/ 3016114 w 7467600"/>
              <a:gd name="connsiteY892" fmla="*/ 0 h 6858000"/>
              <a:gd name="connsiteX893" fmla="*/ 2979949 w 7467600"/>
              <a:gd name="connsiteY893" fmla="*/ 119274 h 6858000"/>
              <a:gd name="connsiteX894" fmla="*/ 3023879 w 7467600"/>
              <a:gd name="connsiteY894" fmla="*/ 0 h 6858000"/>
              <a:gd name="connsiteX895" fmla="*/ 3105400 w 7467600"/>
              <a:gd name="connsiteY895" fmla="*/ 0 h 6858000"/>
              <a:gd name="connsiteX896" fmla="*/ 3094669 w 7467600"/>
              <a:gd name="connsiteY896" fmla="*/ 30308 h 6858000"/>
              <a:gd name="connsiteX897" fmla="*/ 2901945 w 7467600"/>
              <a:gd name="connsiteY897" fmla="*/ 466538 h 6858000"/>
              <a:gd name="connsiteX898" fmla="*/ 2815209 w 7467600"/>
              <a:gd name="connsiteY898" fmla="*/ 497361 h 6858000"/>
              <a:gd name="connsiteX899" fmla="*/ 2844845 w 7467600"/>
              <a:gd name="connsiteY899" fmla="*/ 127638 h 6858000"/>
              <a:gd name="connsiteX900" fmla="*/ 2867960 w 7467600"/>
              <a:gd name="connsiteY900" fmla="*/ 0 h 6858000"/>
              <a:gd name="connsiteX901" fmla="*/ 1057230 w 7467600"/>
              <a:gd name="connsiteY901" fmla="*/ 0 h 6858000"/>
              <a:gd name="connsiteX902" fmla="*/ 1111003 w 7467600"/>
              <a:gd name="connsiteY902" fmla="*/ 0 h 6858000"/>
              <a:gd name="connsiteX903" fmla="*/ 1125553 w 7467600"/>
              <a:gd name="connsiteY903" fmla="*/ 52588 h 6858000"/>
              <a:gd name="connsiteX904" fmla="*/ 1304276 w 7467600"/>
              <a:gd name="connsiteY904" fmla="*/ 476275 h 6858000"/>
              <a:gd name="connsiteX905" fmla="*/ 1492066 w 7467600"/>
              <a:gd name="connsiteY905" fmla="*/ 886333 h 6858000"/>
              <a:gd name="connsiteX906" fmla="*/ 1423698 w 7467600"/>
              <a:gd name="connsiteY906" fmla="*/ 710817 h 6858000"/>
              <a:gd name="connsiteX907" fmla="*/ 1357609 w 7467600"/>
              <a:gd name="connsiteY907" fmla="*/ 532892 h 6858000"/>
              <a:gd name="connsiteX908" fmla="*/ 1309550 w 7467600"/>
              <a:gd name="connsiteY908" fmla="*/ 374031 h 6858000"/>
              <a:gd name="connsiteX909" fmla="*/ 1193673 w 7467600"/>
              <a:gd name="connsiteY909" fmla="*/ 49533 h 6858000"/>
              <a:gd name="connsiteX910" fmla="*/ 1164391 w 7467600"/>
              <a:gd name="connsiteY910" fmla="*/ 0 h 6858000"/>
              <a:gd name="connsiteX911" fmla="*/ 1200666 w 7467600"/>
              <a:gd name="connsiteY911" fmla="*/ 0 h 6858000"/>
              <a:gd name="connsiteX912" fmla="*/ 1223408 w 7467600"/>
              <a:gd name="connsiteY912" fmla="*/ 38996 h 6858000"/>
              <a:gd name="connsiteX913" fmla="*/ 1339635 w 7467600"/>
              <a:gd name="connsiteY913" fmla="*/ 365517 h 6858000"/>
              <a:gd name="connsiteX914" fmla="*/ 1387469 w 7467600"/>
              <a:gd name="connsiteY914" fmla="*/ 523079 h 6858000"/>
              <a:gd name="connsiteX915" fmla="*/ 1452685 w 7467600"/>
              <a:gd name="connsiteY915" fmla="*/ 699806 h 6858000"/>
              <a:gd name="connsiteX916" fmla="*/ 1492092 w 7467600"/>
              <a:gd name="connsiteY916" fmla="*/ 800424 h 6858000"/>
              <a:gd name="connsiteX917" fmla="*/ 1455302 w 7467600"/>
              <a:gd name="connsiteY917" fmla="*/ 632913 h 6858000"/>
              <a:gd name="connsiteX918" fmla="*/ 1222336 w 7467600"/>
              <a:gd name="connsiteY918" fmla="*/ 9480 h 6858000"/>
              <a:gd name="connsiteX919" fmla="*/ 1214634 w 7467600"/>
              <a:gd name="connsiteY919" fmla="*/ 0 h 6858000"/>
              <a:gd name="connsiteX920" fmla="*/ 1289827 w 7467600"/>
              <a:gd name="connsiteY920" fmla="*/ 0 h 6858000"/>
              <a:gd name="connsiteX921" fmla="*/ 1321076 w 7467600"/>
              <a:gd name="connsiteY921" fmla="*/ 59722 h 6858000"/>
              <a:gd name="connsiteX922" fmla="*/ 1512579 w 7467600"/>
              <a:gd name="connsiteY922" fmla="*/ 626441 h 6858000"/>
              <a:gd name="connsiteX923" fmla="*/ 1506076 w 7467600"/>
              <a:gd name="connsiteY923" fmla="*/ 1089289 h 6858000"/>
              <a:gd name="connsiteX924" fmla="*/ 1486346 w 7467600"/>
              <a:gd name="connsiteY924" fmla="*/ 1079919 h 6858000"/>
              <a:gd name="connsiteX925" fmla="*/ 1070511 w 7467600"/>
              <a:gd name="connsiteY925" fmla="*/ 48609 h 6858000"/>
              <a:gd name="connsiteX926" fmla="*/ 1057230 w 7467600"/>
              <a:gd name="connsiteY926" fmla="*/ 0 h 6858000"/>
              <a:gd name="connsiteX927" fmla="*/ 43151 w 7467600"/>
              <a:gd name="connsiteY927" fmla="*/ 0 h 6858000"/>
              <a:gd name="connsiteX928" fmla="*/ 95283 w 7467600"/>
              <a:gd name="connsiteY928" fmla="*/ 0 h 6858000"/>
              <a:gd name="connsiteX929" fmla="*/ 300708 w 7467600"/>
              <a:gd name="connsiteY929" fmla="*/ 154571 h 6858000"/>
              <a:gd name="connsiteX930" fmla="*/ 530414 w 7467600"/>
              <a:gd name="connsiteY930" fmla="*/ 354673 h 6858000"/>
              <a:gd name="connsiteX931" fmla="*/ 333785 w 7467600"/>
              <a:gd name="connsiteY931" fmla="*/ 161564 h 6858000"/>
              <a:gd name="connsiteX932" fmla="*/ 147005 w 7467600"/>
              <a:gd name="connsiteY932" fmla="*/ 0 h 6858000"/>
              <a:gd name="connsiteX933" fmla="*/ 272509 w 7467600"/>
              <a:gd name="connsiteY933" fmla="*/ 0 h 6858000"/>
              <a:gd name="connsiteX934" fmla="*/ 326276 w 7467600"/>
              <a:gd name="connsiteY934" fmla="*/ 45847 h 6858000"/>
              <a:gd name="connsiteX935" fmla="*/ 823759 w 7467600"/>
              <a:gd name="connsiteY935" fmla="*/ 574145 h 6858000"/>
              <a:gd name="connsiteX936" fmla="*/ 811254 w 7467600"/>
              <a:gd name="connsiteY936" fmla="*/ 665546 h 6858000"/>
              <a:gd name="connsiteX937" fmla="*/ 154042 w 7467600"/>
              <a:gd name="connsiteY937" fmla="*/ 261522 h 6858000"/>
              <a:gd name="connsiteX938" fmla="*/ 13550 w 7467600"/>
              <a:gd name="connsiteY938" fmla="*/ 158423 h 6858000"/>
              <a:gd name="connsiteX939" fmla="*/ 0 w 7467600"/>
              <a:gd name="connsiteY939" fmla="*/ 146618 h 6858000"/>
              <a:gd name="connsiteX940" fmla="*/ 0 w 7467600"/>
              <a:gd name="connsiteY940" fmla="*/ 59161 h 6858000"/>
              <a:gd name="connsiteX941" fmla="*/ 45427 w 7467600"/>
              <a:gd name="connsiteY941" fmla="*/ 101078 h 6858000"/>
              <a:gd name="connsiteX942" fmla="*/ 630103 w 7467600"/>
              <a:gd name="connsiteY942" fmla="*/ 485885 h 6858000"/>
              <a:gd name="connsiteX943" fmla="*/ 532040 w 7467600"/>
              <a:gd name="connsiteY943" fmla="*/ 399359 h 6858000"/>
              <a:gd name="connsiteX944" fmla="*/ 517618 w 7467600"/>
              <a:gd name="connsiteY944" fmla="*/ 385726 h 6858000"/>
              <a:gd name="connsiteX945" fmla="*/ 285074 w 7467600"/>
              <a:gd name="connsiteY945" fmla="*/ 182755 h 6858000"/>
              <a:gd name="connsiteX946" fmla="*/ 43151 w 7467600"/>
              <a:gd name="connsiteY946"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34024 w 7467600"/>
              <a:gd name="connsiteY4" fmla="*/ 6722130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7434024 w 7467600"/>
              <a:gd name="connsiteY13" fmla="*/ 6722130 h 6858000"/>
              <a:gd name="connsiteX14" fmla="*/ 1019354 w 7467600"/>
              <a:gd name="connsiteY14" fmla="*/ 6315006 h 6858000"/>
              <a:gd name="connsiteX15" fmla="*/ 441046 w 7467600"/>
              <a:gd name="connsiteY15" fmla="*/ 6691153 h 6858000"/>
              <a:gd name="connsiteX16" fmla="*/ 1019354 w 7467600"/>
              <a:gd name="connsiteY16" fmla="*/ 6315006 h 6858000"/>
              <a:gd name="connsiteX17" fmla="*/ 991680 w 7467600"/>
              <a:gd name="connsiteY17" fmla="*/ 6298413 h 6858000"/>
              <a:gd name="connsiteX18" fmla="*/ 409060 w 7467600"/>
              <a:gd name="connsiteY18" fmla="*/ 6671470 h 6858000"/>
              <a:gd name="connsiteX19" fmla="*/ 991680 w 7467600"/>
              <a:gd name="connsiteY19" fmla="*/ 6298413 h 6858000"/>
              <a:gd name="connsiteX20" fmla="*/ 103333 w 7467600"/>
              <a:gd name="connsiteY20" fmla="*/ 5699602 h 6858000"/>
              <a:gd name="connsiteX21" fmla="*/ 233938 w 7467600"/>
              <a:gd name="connsiteY21" fmla="*/ 5809416 h 6858000"/>
              <a:gd name="connsiteX22" fmla="*/ 883580 w 7467600"/>
              <a:gd name="connsiteY22" fmla="*/ 6180710 h 6858000"/>
              <a:gd name="connsiteX23" fmla="*/ 487337 w 7467600"/>
              <a:gd name="connsiteY23" fmla="*/ 5950182 h 6858000"/>
              <a:gd name="connsiteX24" fmla="*/ 354051 w 7467600"/>
              <a:gd name="connsiteY24" fmla="*/ 5854912 h 6858000"/>
              <a:gd name="connsiteX25" fmla="*/ 195436 w 7467600"/>
              <a:gd name="connsiteY25" fmla="*/ 5755068 h 6858000"/>
              <a:gd name="connsiteX26" fmla="*/ 103333 w 7467600"/>
              <a:gd name="connsiteY26" fmla="*/ 5699602 h 6858000"/>
              <a:gd name="connsiteX27" fmla="*/ 5539432 w 7467600"/>
              <a:gd name="connsiteY27" fmla="*/ 5642928 h 6858000"/>
              <a:gd name="connsiteX28" fmla="*/ 5555462 w 7467600"/>
              <a:gd name="connsiteY28" fmla="*/ 5694454 h 6858000"/>
              <a:gd name="connsiteX29" fmla="*/ 5828270 w 7467600"/>
              <a:gd name="connsiteY29" fmla="*/ 6320663 h 6858000"/>
              <a:gd name="connsiteX30" fmla="*/ 5947416 w 7467600"/>
              <a:gd name="connsiteY30" fmla="*/ 6574846 h 6858000"/>
              <a:gd name="connsiteX31" fmla="*/ 5539432 w 7467600"/>
              <a:gd name="connsiteY31" fmla="*/ 5642928 h 6858000"/>
              <a:gd name="connsiteX32" fmla="*/ 51253 w 7467600"/>
              <a:gd name="connsiteY32" fmla="*/ 5631825 h 6858000"/>
              <a:gd name="connsiteX33" fmla="*/ 211622 w 7467600"/>
              <a:gd name="connsiteY33" fmla="*/ 5728803 h 6858000"/>
              <a:gd name="connsiteX34" fmla="*/ 371652 w 7467600"/>
              <a:gd name="connsiteY34" fmla="*/ 5829062 h 6858000"/>
              <a:gd name="connsiteX35" fmla="*/ 505903 w 7467600"/>
              <a:gd name="connsiteY35" fmla="*/ 5925221 h 6858000"/>
              <a:gd name="connsiteX36" fmla="*/ 899240 w 7467600"/>
              <a:gd name="connsiteY36" fmla="*/ 6153068 h 6858000"/>
              <a:gd name="connsiteX37" fmla="*/ 988114 w 7467600"/>
              <a:gd name="connsiteY37" fmla="*/ 6174204 h 6858000"/>
              <a:gd name="connsiteX38" fmla="*/ 845971 w 7467600"/>
              <a:gd name="connsiteY38" fmla="*/ 6067177 h 6858000"/>
              <a:gd name="connsiteX39" fmla="*/ 448057 w 7467600"/>
              <a:gd name="connsiteY39" fmla="*/ 5841376 h 6858000"/>
              <a:gd name="connsiteX40" fmla="*/ 51253 w 7467600"/>
              <a:gd name="connsiteY40" fmla="*/ 5631825 h 6858000"/>
              <a:gd name="connsiteX41" fmla="*/ 2606687 w 7467600"/>
              <a:gd name="connsiteY41" fmla="*/ 5630718 h 6858000"/>
              <a:gd name="connsiteX42" fmla="*/ 2645658 w 7467600"/>
              <a:gd name="connsiteY42" fmla="*/ 6640259 h 6858000"/>
              <a:gd name="connsiteX43" fmla="*/ 2606687 w 7467600"/>
              <a:gd name="connsiteY43" fmla="*/ 5630718 h 6858000"/>
              <a:gd name="connsiteX44" fmla="*/ 3642057 w 7467600"/>
              <a:gd name="connsiteY44" fmla="*/ 5573487 h 6858000"/>
              <a:gd name="connsiteX45" fmla="*/ 3632981 w 7467600"/>
              <a:gd name="connsiteY45" fmla="*/ 5579437 h 6858000"/>
              <a:gd name="connsiteX46" fmla="*/ 3382436 w 7467600"/>
              <a:gd name="connsiteY46" fmla="*/ 5952726 h 6858000"/>
              <a:gd name="connsiteX47" fmla="*/ 3191929 w 7467600"/>
              <a:gd name="connsiteY47" fmla="*/ 6662669 h 6858000"/>
              <a:gd name="connsiteX48" fmla="*/ 3369898 w 7467600"/>
              <a:gd name="connsiteY48" fmla="*/ 6081771 h 6858000"/>
              <a:gd name="connsiteX49" fmla="*/ 3642057 w 7467600"/>
              <a:gd name="connsiteY49" fmla="*/ 5573487 h 6858000"/>
              <a:gd name="connsiteX50" fmla="*/ 2650666 w 7467600"/>
              <a:gd name="connsiteY50" fmla="*/ 5530686 h 6858000"/>
              <a:gd name="connsiteX51" fmla="*/ 2650249 w 7467600"/>
              <a:gd name="connsiteY51" fmla="*/ 5532101 h 6858000"/>
              <a:gd name="connsiteX52" fmla="*/ 2663808 w 7467600"/>
              <a:gd name="connsiteY52" fmla="*/ 6535215 h 6858000"/>
              <a:gd name="connsiteX53" fmla="*/ 2665418 w 7467600"/>
              <a:gd name="connsiteY53" fmla="*/ 6132756 h 6858000"/>
              <a:gd name="connsiteX54" fmla="*/ 2650666 w 7467600"/>
              <a:gd name="connsiteY54" fmla="*/ 5530686 h 6858000"/>
              <a:gd name="connsiteX55" fmla="*/ 2680277 w 7467600"/>
              <a:gd name="connsiteY55" fmla="*/ 5479204 h 6858000"/>
              <a:gd name="connsiteX56" fmla="*/ 2678972 w 7467600"/>
              <a:gd name="connsiteY56" fmla="*/ 5481582 h 6858000"/>
              <a:gd name="connsiteX57" fmla="*/ 2696666 w 7467600"/>
              <a:gd name="connsiteY57" fmla="*/ 6133836 h 6858000"/>
              <a:gd name="connsiteX58" fmla="*/ 2695769 w 7467600"/>
              <a:gd name="connsiteY58" fmla="*/ 6390955 h 6858000"/>
              <a:gd name="connsiteX59" fmla="*/ 2739893 w 7467600"/>
              <a:gd name="connsiteY59" fmla="*/ 6108357 h 6858000"/>
              <a:gd name="connsiteX60" fmla="*/ 2680277 w 7467600"/>
              <a:gd name="connsiteY60" fmla="*/ 5479204 h 6858000"/>
              <a:gd name="connsiteX61" fmla="*/ 1132195 w 7467600"/>
              <a:gd name="connsiteY61" fmla="*/ 5467980 h 6858000"/>
              <a:gd name="connsiteX62" fmla="*/ 1679056 w 7467600"/>
              <a:gd name="connsiteY62" fmla="*/ 5516907 h 6858000"/>
              <a:gd name="connsiteX63" fmla="*/ 2128648 w 7467600"/>
              <a:gd name="connsiteY63" fmla="*/ 5474249 h 6858000"/>
              <a:gd name="connsiteX64" fmla="*/ 1825619 w 7467600"/>
              <a:gd name="connsiteY64" fmla="*/ 5478447 h 6858000"/>
              <a:gd name="connsiteX65" fmla="*/ 1737798 w 7467600"/>
              <a:gd name="connsiteY65" fmla="*/ 5483353 h 6858000"/>
              <a:gd name="connsiteX66" fmla="*/ 1132195 w 7467600"/>
              <a:gd name="connsiteY66" fmla="*/ 5467980 h 6858000"/>
              <a:gd name="connsiteX67" fmla="*/ 1456157 w 7467600"/>
              <a:gd name="connsiteY67" fmla="*/ 5371404 h 6858000"/>
              <a:gd name="connsiteX68" fmla="*/ 1244432 w 7467600"/>
              <a:gd name="connsiteY68" fmla="*/ 5385601 h 6858000"/>
              <a:gd name="connsiteX69" fmla="*/ 973990 w 7467600"/>
              <a:gd name="connsiteY69" fmla="*/ 5424940 h 6858000"/>
              <a:gd name="connsiteX70" fmla="*/ 1103809 w 7467600"/>
              <a:gd name="connsiteY70" fmla="*/ 5433720 h 6858000"/>
              <a:gd name="connsiteX71" fmla="*/ 1123454 w 7467600"/>
              <a:gd name="connsiteY71" fmla="*/ 5435727 h 6858000"/>
              <a:gd name="connsiteX72" fmla="*/ 1737017 w 7467600"/>
              <a:gd name="connsiteY72" fmla="*/ 5452183 h 6858000"/>
              <a:gd name="connsiteX73" fmla="*/ 1824397 w 7467600"/>
              <a:gd name="connsiteY73" fmla="*/ 5447757 h 6858000"/>
              <a:gd name="connsiteX74" fmla="*/ 2070059 w 7467600"/>
              <a:gd name="connsiteY74" fmla="*/ 5441660 h 6858000"/>
              <a:gd name="connsiteX75" fmla="*/ 1456157 w 7467600"/>
              <a:gd name="connsiteY75" fmla="*/ 5371404 h 6858000"/>
              <a:gd name="connsiteX76" fmla="*/ 4988186 w 7467600"/>
              <a:gd name="connsiteY76" fmla="*/ 5216467 h 6858000"/>
              <a:gd name="connsiteX77" fmla="*/ 4777334 w 7467600"/>
              <a:gd name="connsiteY77" fmla="*/ 5406072 h 6858000"/>
              <a:gd name="connsiteX78" fmla="*/ 4718341 w 7467600"/>
              <a:gd name="connsiteY78" fmla="*/ 5468043 h 6858000"/>
              <a:gd name="connsiteX79" fmla="*/ 4604655 w 7467600"/>
              <a:gd name="connsiteY79" fmla="*/ 5583434 h 6858000"/>
              <a:gd name="connsiteX80" fmla="*/ 4565074 w 7467600"/>
              <a:gd name="connsiteY80" fmla="*/ 5618550 h 6858000"/>
              <a:gd name="connsiteX81" fmla="*/ 4988186 w 7467600"/>
              <a:gd name="connsiteY81" fmla="*/ 5216467 h 6858000"/>
              <a:gd name="connsiteX82" fmla="*/ 4978032 w 7467600"/>
              <a:gd name="connsiteY82" fmla="*/ 5183809 h 6858000"/>
              <a:gd name="connsiteX83" fmla="*/ 4463413 w 7467600"/>
              <a:gd name="connsiteY83" fmla="*/ 5615162 h 6858000"/>
              <a:gd name="connsiteX84" fmla="*/ 4358134 w 7467600"/>
              <a:gd name="connsiteY84" fmla="*/ 5742791 h 6858000"/>
              <a:gd name="connsiteX85" fmla="*/ 4376219 w 7467600"/>
              <a:gd name="connsiteY85" fmla="*/ 5729027 h 6858000"/>
              <a:gd name="connsiteX86" fmla="*/ 4582340 w 7467600"/>
              <a:gd name="connsiteY86" fmla="*/ 5561037 h 6858000"/>
              <a:gd name="connsiteX87" fmla="*/ 4694684 w 7467600"/>
              <a:gd name="connsiteY87" fmla="*/ 5447098 h 6858000"/>
              <a:gd name="connsiteX88" fmla="*/ 4754123 w 7467600"/>
              <a:gd name="connsiteY88" fmla="*/ 5384643 h 6858000"/>
              <a:gd name="connsiteX89" fmla="*/ 4978032 w 7467600"/>
              <a:gd name="connsiteY89" fmla="*/ 5183809 h 6858000"/>
              <a:gd name="connsiteX90" fmla="*/ 1903353 w 7467600"/>
              <a:gd name="connsiteY90" fmla="*/ 5044827 h 6858000"/>
              <a:gd name="connsiteX91" fmla="*/ 1936931 w 7467600"/>
              <a:gd name="connsiteY91" fmla="*/ 5093954 h 6858000"/>
              <a:gd name="connsiteX92" fmla="*/ 2195868 w 7467600"/>
              <a:gd name="connsiteY92" fmla="*/ 5396574 h 6858000"/>
              <a:gd name="connsiteX93" fmla="*/ 2088852 w 7467600"/>
              <a:gd name="connsiteY93" fmla="*/ 5166123 h 6858000"/>
              <a:gd name="connsiteX94" fmla="*/ 1958241 w 7467600"/>
              <a:gd name="connsiteY94" fmla="*/ 5067955 h 6858000"/>
              <a:gd name="connsiteX95" fmla="*/ 1903353 w 7467600"/>
              <a:gd name="connsiteY95" fmla="*/ 5044827 h 6858000"/>
              <a:gd name="connsiteX96" fmla="*/ 1979378 w 7467600"/>
              <a:gd name="connsiteY96" fmla="*/ 4769504 h 6858000"/>
              <a:gd name="connsiteX97" fmla="*/ 2882120 w 7467600"/>
              <a:gd name="connsiteY97" fmla="*/ 5064547 h 6858000"/>
              <a:gd name="connsiteX98" fmla="*/ 2793103 w 7467600"/>
              <a:gd name="connsiteY98" fmla="*/ 5039699 h 6858000"/>
              <a:gd name="connsiteX99" fmla="*/ 2770041 w 7467600"/>
              <a:gd name="connsiteY99" fmla="*/ 5033634 h 6858000"/>
              <a:gd name="connsiteX100" fmla="*/ 1979378 w 7467600"/>
              <a:gd name="connsiteY100" fmla="*/ 4769504 h 6858000"/>
              <a:gd name="connsiteX101" fmla="*/ 1927410 w 7467600"/>
              <a:gd name="connsiteY101" fmla="*/ 4716164 h 6858000"/>
              <a:gd name="connsiteX102" fmla="*/ 1959587 w 7467600"/>
              <a:gd name="connsiteY102" fmla="*/ 4728849 h 6858000"/>
              <a:gd name="connsiteX103" fmla="*/ 2777707 w 7467600"/>
              <a:gd name="connsiteY103" fmla="*/ 5003991 h 6858000"/>
              <a:gd name="connsiteX104" fmla="*/ 2800768 w 7467600"/>
              <a:gd name="connsiteY104" fmla="*/ 5010056 h 6858000"/>
              <a:gd name="connsiteX105" fmla="*/ 2879408 w 7467600"/>
              <a:gd name="connsiteY105" fmla="*/ 5031590 h 6858000"/>
              <a:gd name="connsiteX106" fmla="*/ 2862295 w 7467600"/>
              <a:gd name="connsiteY106" fmla="*/ 5022958 h 6858000"/>
              <a:gd name="connsiteX107" fmla="*/ 2813343 w 7467600"/>
              <a:gd name="connsiteY107" fmla="*/ 4998369 h 6858000"/>
              <a:gd name="connsiteX108" fmla="*/ 2646245 w 7467600"/>
              <a:gd name="connsiteY108" fmla="*/ 4930999 h 6858000"/>
              <a:gd name="connsiteX109" fmla="*/ 1999243 w 7467600"/>
              <a:gd name="connsiteY109" fmla="*/ 4730524 h 6858000"/>
              <a:gd name="connsiteX110" fmla="*/ 1979527 w 7467600"/>
              <a:gd name="connsiteY110" fmla="*/ 4726651 h 6858000"/>
              <a:gd name="connsiteX111" fmla="*/ 1927410 w 7467600"/>
              <a:gd name="connsiteY111" fmla="*/ 4716164 h 6858000"/>
              <a:gd name="connsiteX112" fmla="*/ 1997014 w 7467600"/>
              <a:gd name="connsiteY112" fmla="*/ 4698007 h 6858000"/>
              <a:gd name="connsiteX113" fmla="*/ 2005458 w 7467600"/>
              <a:gd name="connsiteY113" fmla="*/ 4699540 h 6858000"/>
              <a:gd name="connsiteX114" fmla="*/ 2657186 w 7467600"/>
              <a:gd name="connsiteY114" fmla="*/ 4901687 h 6858000"/>
              <a:gd name="connsiteX115" fmla="*/ 2826662 w 7467600"/>
              <a:gd name="connsiteY115" fmla="*/ 4970362 h 6858000"/>
              <a:gd name="connsiteX116" fmla="*/ 2876100 w 7467600"/>
              <a:gd name="connsiteY116" fmla="*/ 4995397 h 6858000"/>
              <a:gd name="connsiteX117" fmla="*/ 3042600 w 7467600"/>
              <a:gd name="connsiteY117" fmla="*/ 5059532 h 6858000"/>
              <a:gd name="connsiteX118" fmla="*/ 1997014 w 7467600"/>
              <a:gd name="connsiteY118" fmla="*/ 4698007 h 6858000"/>
              <a:gd name="connsiteX119" fmla="*/ 2305292 w 7467600"/>
              <a:gd name="connsiteY119" fmla="*/ 4219492 h 6858000"/>
              <a:gd name="connsiteX120" fmla="*/ 3360922 w 7467600"/>
              <a:gd name="connsiteY120" fmla="*/ 4529373 h 6858000"/>
              <a:gd name="connsiteX121" fmla="*/ 3492420 w 7467600"/>
              <a:gd name="connsiteY121" fmla="*/ 4510145 h 6858000"/>
              <a:gd name="connsiteX122" fmla="*/ 3364086 w 7467600"/>
              <a:gd name="connsiteY122" fmla="*/ 4480340 h 6858000"/>
              <a:gd name="connsiteX123" fmla="*/ 3225818 w 7467600"/>
              <a:gd name="connsiteY123" fmla="*/ 4411822 h 6858000"/>
              <a:gd name="connsiteX124" fmla="*/ 3129696 w 7467600"/>
              <a:gd name="connsiteY124" fmla="*/ 4360704 h 6858000"/>
              <a:gd name="connsiteX125" fmla="*/ 2814545 w 7467600"/>
              <a:gd name="connsiteY125" fmla="*/ 4282955 h 6858000"/>
              <a:gd name="connsiteX126" fmla="*/ 2305292 w 7467600"/>
              <a:gd name="connsiteY126" fmla="*/ 4219492 h 6858000"/>
              <a:gd name="connsiteX127" fmla="*/ 2626982 w 7467600"/>
              <a:gd name="connsiteY127" fmla="*/ 4206450 h 6858000"/>
              <a:gd name="connsiteX128" fmla="*/ 2490617 w 7467600"/>
              <a:gd name="connsiteY128" fmla="*/ 4206951 h 6858000"/>
              <a:gd name="connsiteX129" fmla="*/ 2819869 w 7467600"/>
              <a:gd name="connsiteY129" fmla="*/ 4252936 h 6858000"/>
              <a:gd name="connsiteX130" fmla="*/ 3143018 w 7467600"/>
              <a:gd name="connsiteY130" fmla="*/ 4332698 h 6858000"/>
              <a:gd name="connsiteX131" fmla="*/ 3241520 w 7467600"/>
              <a:gd name="connsiteY131" fmla="*/ 4385112 h 6858000"/>
              <a:gd name="connsiteX132" fmla="*/ 3374575 w 7467600"/>
              <a:gd name="connsiteY132" fmla="*/ 4451517 h 6858000"/>
              <a:gd name="connsiteX133" fmla="*/ 3505221 w 7467600"/>
              <a:gd name="connsiteY133" fmla="*/ 4480757 h 6858000"/>
              <a:gd name="connsiteX134" fmla="*/ 2626982 w 7467600"/>
              <a:gd name="connsiteY134" fmla="*/ 4206450 h 6858000"/>
              <a:gd name="connsiteX135" fmla="*/ 1310106 w 7467600"/>
              <a:gd name="connsiteY135" fmla="*/ 3943217 h 6858000"/>
              <a:gd name="connsiteX136" fmla="*/ 854994 w 7467600"/>
              <a:gd name="connsiteY136" fmla="*/ 4399136 h 6858000"/>
              <a:gd name="connsiteX137" fmla="*/ 742462 w 7467600"/>
              <a:gd name="connsiteY137" fmla="*/ 4594648 h 6858000"/>
              <a:gd name="connsiteX138" fmla="*/ 820602 w 7467600"/>
              <a:gd name="connsiteY138" fmla="*/ 4485915 h 6858000"/>
              <a:gd name="connsiteX139" fmla="*/ 878295 w 7467600"/>
              <a:gd name="connsiteY139" fmla="*/ 4403594 h 6858000"/>
              <a:gd name="connsiteX140" fmla="*/ 1240607 w 7467600"/>
              <a:gd name="connsiteY140" fmla="*/ 4010401 h 6858000"/>
              <a:gd name="connsiteX141" fmla="*/ 1310106 w 7467600"/>
              <a:gd name="connsiteY141" fmla="*/ 3943217 h 6858000"/>
              <a:gd name="connsiteX142" fmla="*/ 1423113 w 7467600"/>
              <a:gd name="connsiteY142" fmla="*/ 3874565 h 6858000"/>
              <a:gd name="connsiteX143" fmla="*/ 1260565 w 7467600"/>
              <a:gd name="connsiteY143" fmla="*/ 4031982 h 6858000"/>
              <a:gd name="connsiteX144" fmla="*/ 901900 w 7467600"/>
              <a:gd name="connsiteY144" fmla="*/ 4421236 h 6858000"/>
              <a:gd name="connsiteX145" fmla="*/ 845044 w 7467600"/>
              <a:gd name="connsiteY145" fmla="*/ 4502436 h 6858000"/>
              <a:gd name="connsiteX146" fmla="*/ 685926 w 7467600"/>
              <a:gd name="connsiteY146" fmla="*/ 4703069 h 6858000"/>
              <a:gd name="connsiteX147" fmla="*/ 684248 w 7467600"/>
              <a:gd name="connsiteY147" fmla="*/ 4706721 h 6858000"/>
              <a:gd name="connsiteX148" fmla="*/ 1423113 w 7467600"/>
              <a:gd name="connsiteY148" fmla="*/ 3874565 h 6858000"/>
              <a:gd name="connsiteX149" fmla="*/ 3316479 w 7467600"/>
              <a:gd name="connsiteY149" fmla="*/ 3872136 h 6858000"/>
              <a:gd name="connsiteX150" fmla="*/ 3546806 w 7467600"/>
              <a:gd name="connsiteY150" fmla="*/ 4356139 h 6858000"/>
              <a:gd name="connsiteX151" fmla="*/ 3364433 w 7467600"/>
              <a:gd name="connsiteY151" fmla="*/ 3953121 h 6858000"/>
              <a:gd name="connsiteX152" fmla="*/ 3316479 w 7467600"/>
              <a:gd name="connsiteY152" fmla="*/ 3872136 h 6858000"/>
              <a:gd name="connsiteX153" fmla="*/ 3291335 w 7467600"/>
              <a:gd name="connsiteY153" fmla="*/ 3767420 h 6858000"/>
              <a:gd name="connsiteX154" fmla="*/ 3390805 w 7467600"/>
              <a:gd name="connsiteY154" fmla="*/ 3937163 h 6858000"/>
              <a:gd name="connsiteX155" fmla="*/ 3579062 w 7467600"/>
              <a:gd name="connsiteY155" fmla="*/ 4359040 h 6858000"/>
              <a:gd name="connsiteX156" fmla="*/ 3467355 w 7467600"/>
              <a:gd name="connsiteY156" fmla="*/ 3988130 h 6858000"/>
              <a:gd name="connsiteX157" fmla="*/ 3310753 w 7467600"/>
              <a:gd name="connsiteY157" fmla="*/ 3787140 h 6858000"/>
              <a:gd name="connsiteX158" fmla="*/ 3291335 w 7467600"/>
              <a:gd name="connsiteY158" fmla="*/ 3767420 h 6858000"/>
              <a:gd name="connsiteX159" fmla="*/ 1635889 w 7467600"/>
              <a:gd name="connsiteY159" fmla="*/ 3709494 h 6858000"/>
              <a:gd name="connsiteX160" fmla="*/ 1634800 w 7467600"/>
              <a:gd name="connsiteY160" fmla="*/ 3731111 h 6858000"/>
              <a:gd name="connsiteX161" fmla="*/ 1635889 w 7467600"/>
              <a:gd name="connsiteY161" fmla="*/ 3709494 h 6858000"/>
              <a:gd name="connsiteX162" fmla="*/ 1510397 w 7467600"/>
              <a:gd name="connsiteY162" fmla="*/ 3684705 h 6858000"/>
              <a:gd name="connsiteX163" fmla="*/ 1146550 w 7467600"/>
              <a:gd name="connsiteY163" fmla="*/ 3802012 h 6858000"/>
              <a:gd name="connsiteX164" fmla="*/ 698834 w 7467600"/>
              <a:gd name="connsiteY164" fmla="*/ 3952272 h 6858000"/>
              <a:gd name="connsiteX165" fmla="*/ 34256 w 7467600"/>
              <a:gd name="connsiteY165" fmla="*/ 4347603 h 6858000"/>
              <a:gd name="connsiteX166" fmla="*/ 527241 w 7467600"/>
              <a:gd name="connsiteY166" fmla="*/ 4065078 h 6858000"/>
              <a:gd name="connsiteX167" fmla="*/ 1510397 w 7467600"/>
              <a:gd name="connsiteY167" fmla="*/ 3684705 h 6858000"/>
              <a:gd name="connsiteX168" fmla="*/ 1313114 w 7467600"/>
              <a:gd name="connsiteY168" fmla="*/ 3655216 h 6858000"/>
              <a:gd name="connsiteX169" fmla="*/ 1109304 w 7467600"/>
              <a:gd name="connsiteY169" fmla="*/ 3669030 h 6858000"/>
              <a:gd name="connsiteX170" fmla="*/ 8129 w 7467600"/>
              <a:gd name="connsiteY170" fmla="*/ 4330519 h 6858000"/>
              <a:gd name="connsiteX171" fmla="*/ 687572 w 7467600"/>
              <a:gd name="connsiteY171" fmla="*/ 3925629 h 6858000"/>
              <a:gd name="connsiteX172" fmla="*/ 1138365 w 7467600"/>
              <a:gd name="connsiteY172" fmla="*/ 3774515 h 6858000"/>
              <a:gd name="connsiteX173" fmla="*/ 1505579 w 7467600"/>
              <a:gd name="connsiteY173" fmla="*/ 3655526 h 6858000"/>
              <a:gd name="connsiteX174" fmla="*/ 1313114 w 7467600"/>
              <a:gd name="connsiteY174" fmla="*/ 3655216 h 6858000"/>
              <a:gd name="connsiteX175" fmla="*/ 3655073 w 7467600"/>
              <a:gd name="connsiteY175" fmla="*/ 3650884 h 6858000"/>
              <a:gd name="connsiteX176" fmla="*/ 3989938 w 7467600"/>
              <a:gd name="connsiteY176" fmla="*/ 3991685 h 6858000"/>
              <a:gd name="connsiteX177" fmla="*/ 4393907 w 7467600"/>
              <a:gd name="connsiteY177" fmla="*/ 4261258 h 6858000"/>
              <a:gd name="connsiteX178" fmla="*/ 4648051 w 7467600"/>
              <a:gd name="connsiteY178" fmla="*/ 4374051 h 6858000"/>
              <a:gd name="connsiteX179" fmla="*/ 4383389 w 7467600"/>
              <a:gd name="connsiteY179" fmla="*/ 4184369 h 6858000"/>
              <a:gd name="connsiteX180" fmla="*/ 4165508 w 7467600"/>
              <a:gd name="connsiteY180" fmla="*/ 4035196 h 6858000"/>
              <a:gd name="connsiteX181" fmla="*/ 4068162 w 7467600"/>
              <a:gd name="connsiteY181" fmla="*/ 3953394 h 6858000"/>
              <a:gd name="connsiteX182" fmla="*/ 3981416 w 7467600"/>
              <a:gd name="connsiteY182" fmla="*/ 3880482 h 6858000"/>
              <a:gd name="connsiteX183" fmla="*/ 3800147 w 7467600"/>
              <a:gd name="connsiteY183" fmla="*/ 3749872 h 6858000"/>
              <a:gd name="connsiteX184" fmla="*/ 3655073 w 7467600"/>
              <a:gd name="connsiteY184" fmla="*/ 3650884 h 6858000"/>
              <a:gd name="connsiteX185" fmla="*/ 3670252 w 7467600"/>
              <a:gd name="connsiteY185" fmla="*/ 3622798 h 6858000"/>
              <a:gd name="connsiteX186" fmla="*/ 3817258 w 7467600"/>
              <a:gd name="connsiteY186" fmla="*/ 3723577 h 6858000"/>
              <a:gd name="connsiteX187" fmla="*/ 4000461 w 7467600"/>
              <a:gd name="connsiteY187" fmla="*/ 3855966 h 6858000"/>
              <a:gd name="connsiteX188" fmla="*/ 4088180 w 7467600"/>
              <a:gd name="connsiteY188" fmla="*/ 3929774 h 6858000"/>
              <a:gd name="connsiteX189" fmla="*/ 4184555 w 7467600"/>
              <a:gd name="connsiteY189" fmla="*/ 4010683 h 6858000"/>
              <a:gd name="connsiteX190" fmla="*/ 4399563 w 7467600"/>
              <a:gd name="connsiteY190" fmla="*/ 4158106 h 6858000"/>
              <a:gd name="connsiteX191" fmla="*/ 4684469 w 7467600"/>
              <a:gd name="connsiteY191" fmla="*/ 4364680 h 6858000"/>
              <a:gd name="connsiteX192" fmla="*/ 4690271 w 7467600"/>
              <a:gd name="connsiteY192" fmla="*/ 4370034 h 6858000"/>
              <a:gd name="connsiteX193" fmla="*/ 4136093 w 7467600"/>
              <a:gd name="connsiteY193" fmla="*/ 3858466 h 6858000"/>
              <a:gd name="connsiteX194" fmla="*/ 3670252 w 7467600"/>
              <a:gd name="connsiteY194" fmla="*/ 3622798 h 6858000"/>
              <a:gd name="connsiteX195" fmla="*/ 4440129 w 7467600"/>
              <a:gd name="connsiteY195" fmla="*/ 3448571 h 6858000"/>
              <a:gd name="connsiteX196" fmla="*/ 4856525 w 7467600"/>
              <a:gd name="connsiteY196" fmla="*/ 3915351 h 6858000"/>
              <a:gd name="connsiteX197" fmla="*/ 5059055 w 7467600"/>
              <a:gd name="connsiteY197" fmla="*/ 4108918 h 6858000"/>
              <a:gd name="connsiteX198" fmla="*/ 5290070 w 7467600"/>
              <a:gd name="connsiteY198" fmla="*/ 4263619 h 6858000"/>
              <a:gd name="connsiteX199" fmla="*/ 4834991 w 7467600"/>
              <a:gd name="connsiteY199" fmla="*/ 3830985 h 6858000"/>
              <a:gd name="connsiteX200" fmla="*/ 4440129 w 7467600"/>
              <a:gd name="connsiteY200" fmla="*/ 3448571 h 6858000"/>
              <a:gd name="connsiteX201" fmla="*/ 4441737 w 7467600"/>
              <a:gd name="connsiteY201" fmla="*/ 3399734 h 6858000"/>
              <a:gd name="connsiteX202" fmla="*/ 4431236 w 7467600"/>
              <a:gd name="connsiteY202" fmla="*/ 3400954 h 6858000"/>
              <a:gd name="connsiteX203" fmla="*/ 4557150 w 7467600"/>
              <a:gd name="connsiteY203" fmla="*/ 3510023 h 6858000"/>
              <a:gd name="connsiteX204" fmla="*/ 4856936 w 7467600"/>
              <a:gd name="connsiteY204" fmla="*/ 3809146 h 6858000"/>
              <a:gd name="connsiteX205" fmla="*/ 5111996 w 7467600"/>
              <a:gd name="connsiteY205" fmla="*/ 4065759 h 6858000"/>
              <a:gd name="connsiteX206" fmla="*/ 5388878 w 7467600"/>
              <a:gd name="connsiteY206" fmla="*/ 4300185 h 6858000"/>
              <a:gd name="connsiteX207" fmla="*/ 5425556 w 7467600"/>
              <a:gd name="connsiteY207" fmla="*/ 4308967 h 6858000"/>
              <a:gd name="connsiteX208" fmla="*/ 4943646 w 7467600"/>
              <a:gd name="connsiteY208" fmla="*/ 3822916 h 6858000"/>
              <a:gd name="connsiteX209" fmla="*/ 4594837 w 7467600"/>
              <a:gd name="connsiteY209" fmla="*/ 3532274 h 6858000"/>
              <a:gd name="connsiteX210" fmla="*/ 4441737 w 7467600"/>
              <a:gd name="connsiteY210" fmla="*/ 3399734 h 6858000"/>
              <a:gd name="connsiteX211" fmla="*/ 5425834 w 7467600"/>
              <a:gd name="connsiteY211" fmla="*/ 3162785 h 6858000"/>
              <a:gd name="connsiteX212" fmla="*/ 5401644 w 7467600"/>
              <a:gd name="connsiteY212" fmla="*/ 3617847 h 6858000"/>
              <a:gd name="connsiteX213" fmla="*/ 5467256 w 7467600"/>
              <a:gd name="connsiteY213" fmla="*/ 4175494 h 6858000"/>
              <a:gd name="connsiteX214" fmla="*/ 5448069 w 7467600"/>
              <a:gd name="connsiteY214" fmla="*/ 3567554 h 6858000"/>
              <a:gd name="connsiteX215" fmla="*/ 5425834 w 7467600"/>
              <a:gd name="connsiteY215" fmla="*/ 3162785 h 6858000"/>
              <a:gd name="connsiteX216" fmla="*/ 1318687 w 7467600"/>
              <a:gd name="connsiteY216" fmla="*/ 3113840 h 6858000"/>
              <a:gd name="connsiteX217" fmla="*/ 1066793 w 7467600"/>
              <a:gd name="connsiteY217" fmla="*/ 3212171 h 6858000"/>
              <a:gd name="connsiteX218" fmla="*/ 993319 w 7467600"/>
              <a:gd name="connsiteY218" fmla="*/ 3247648 h 6858000"/>
              <a:gd name="connsiteX219" fmla="*/ 853081 w 7467600"/>
              <a:gd name="connsiteY219" fmla="*/ 3312410 h 6858000"/>
              <a:gd name="connsiteX220" fmla="*/ 805957 w 7467600"/>
              <a:gd name="connsiteY220" fmla="*/ 3330443 h 6858000"/>
              <a:gd name="connsiteX221" fmla="*/ 1318687 w 7467600"/>
              <a:gd name="connsiteY221" fmla="*/ 3113840 h 6858000"/>
              <a:gd name="connsiteX222" fmla="*/ 5453702 w 7467600"/>
              <a:gd name="connsiteY222" fmla="*/ 3090882 h 6858000"/>
              <a:gd name="connsiteX223" fmla="*/ 5480135 w 7467600"/>
              <a:gd name="connsiteY223" fmla="*/ 3565802 h 6858000"/>
              <a:gd name="connsiteX224" fmla="*/ 5499023 w 7467600"/>
              <a:gd name="connsiteY224" fmla="*/ 4166310 h 6858000"/>
              <a:gd name="connsiteX225" fmla="*/ 5547022 w 7467600"/>
              <a:gd name="connsiteY225" fmla="*/ 3607838 h 6858000"/>
              <a:gd name="connsiteX226" fmla="*/ 5515964 w 7467600"/>
              <a:gd name="connsiteY226" fmla="*/ 3378541 h 6858000"/>
              <a:gd name="connsiteX227" fmla="*/ 5453702 w 7467600"/>
              <a:gd name="connsiteY227" fmla="*/ 3090882 h 6858000"/>
              <a:gd name="connsiteX228" fmla="*/ 1238695 w 7467600"/>
              <a:gd name="connsiteY228" fmla="*/ 3076820 h 6858000"/>
              <a:gd name="connsiteX229" fmla="*/ 716371 w 7467600"/>
              <a:gd name="connsiteY229" fmla="*/ 3293249 h 6858000"/>
              <a:gd name="connsiteX230" fmla="*/ 579522 w 7467600"/>
              <a:gd name="connsiteY230" fmla="*/ 3371759 h 6858000"/>
              <a:gd name="connsiteX231" fmla="*/ 600288 w 7467600"/>
              <a:gd name="connsiteY231" fmla="*/ 3365555 h 6858000"/>
              <a:gd name="connsiteX232" fmla="*/ 840692 w 7467600"/>
              <a:gd name="connsiteY232" fmla="*/ 3284921 h 6858000"/>
              <a:gd name="connsiteX233" fmla="*/ 979248 w 7467600"/>
              <a:gd name="connsiteY233" fmla="*/ 3221003 h 6858000"/>
              <a:gd name="connsiteX234" fmla="*/ 1053282 w 7467600"/>
              <a:gd name="connsiteY234" fmla="*/ 3185247 h 6858000"/>
              <a:gd name="connsiteX235" fmla="*/ 1320603 w 7467600"/>
              <a:gd name="connsiteY235" fmla="*/ 3081281 h 6858000"/>
              <a:gd name="connsiteX236" fmla="*/ 1238695 w 7467600"/>
              <a:gd name="connsiteY236" fmla="*/ 3076820 h 6858000"/>
              <a:gd name="connsiteX237" fmla="*/ 5425627 w 7467600"/>
              <a:gd name="connsiteY237" fmla="*/ 2954192 h 6858000"/>
              <a:gd name="connsiteX238" fmla="*/ 5470770 w 7467600"/>
              <a:gd name="connsiteY238" fmla="*/ 3005435 h 6858000"/>
              <a:gd name="connsiteX239" fmla="*/ 5519779 w 7467600"/>
              <a:gd name="connsiteY239" fmla="*/ 4359223 h 6858000"/>
              <a:gd name="connsiteX240" fmla="*/ 5520293 w 7467600"/>
              <a:gd name="connsiteY240" fmla="*/ 4360602 h 6858000"/>
              <a:gd name="connsiteX241" fmla="*/ 5767221 w 7467600"/>
              <a:gd name="connsiteY241" fmla="*/ 4665564 h 6858000"/>
              <a:gd name="connsiteX242" fmla="*/ 6937169 w 7467600"/>
              <a:gd name="connsiteY242" fmla="*/ 4815941 h 6858000"/>
              <a:gd name="connsiteX243" fmla="*/ 6953922 w 7467600"/>
              <a:gd name="connsiteY243" fmla="*/ 4890068 h 6858000"/>
              <a:gd name="connsiteX244" fmla="*/ 6071359 w 7467600"/>
              <a:gd name="connsiteY244" fmla="*/ 4770770 h 6858000"/>
              <a:gd name="connsiteX245" fmla="*/ 6038839 w 7467600"/>
              <a:gd name="connsiteY245" fmla="*/ 4764474 h 6858000"/>
              <a:gd name="connsiteX246" fmla="*/ 6038706 w 7467600"/>
              <a:gd name="connsiteY246" fmla="*/ 4763847 h 6858000"/>
              <a:gd name="connsiteX247" fmla="*/ 6037784 w 7467600"/>
              <a:gd name="connsiteY247" fmla="*/ 4764270 h 6858000"/>
              <a:gd name="connsiteX248" fmla="*/ 6038839 w 7467600"/>
              <a:gd name="connsiteY248" fmla="*/ 4764474 h 6858000"/>
              <a:gd name="connsiteX249" fmla="*/ 6040338 w 7467600"/>
              <a:gd name="connsiteY249" fmla="*/ 4771418 h 6858000"/>
              <a:gd name="connsiteX250" fmla="*/ 6024488 w 7467600"/>
              <a:gd name="connsiteY250" fmla="*/ 4809903 h 6858000"/>
              <a:gd name="connsiteX251" fmla="*/ 5599771 w 7467600"/>
              <a:gd name="connsiteY251" fmla="*/ 5509652 h 6858000"/>
              <a:gd name="connsiteX252" fmla="*/ 5548843 w 7467600"/>
              <a:gd name="connsiteY252" fmla="*/ 5563845 h 6858000"/>
              <a:gd name="connsiteX253" fmla="*/ 5940952 w 7467600"/>
              <a:gd name="connsiteY253" fmla="*/ 6250028 h 6858000"/>
              <a:gd name="connsiteX254" fmla="*/ 6043441 w 7467600"/>
              <a:gd name="connsiteY254" fmla="*/ 6665847 h 6858000"/>
              <a:gd name="connsiteX255" fmla="*/ 6093432 w 7467600"/>
              <a:gd name="connsiteY255" fmla="*/ 6858000 h 6858000"/>
              <a:gd name="connsiteX256" fmla="*/ 6034344 w 7467600"/>
              <a:gd name="connsiteY256" fmla="*/ 6858000 h 6858000"/>
              <a:gd name="connsiteX257" fmla="*/ 6026679 w 7467600"/>
              <a:gd name="connsiteY257" fmla="*/ 6836959 h 6858000"/>
              <a:gd name="connsiteX258" fmla="*/ 5800441 w 7467600"/>
              <a:gd name="connsiteY258" fmla="*/ 6335286 h 6858000"/>
              <a:gd name="connsiteX259" fmla="*/ 5526562 w 7467600"/>
              <a:gd name="connsiteY259" fmla="*/ 5705388 h 6858000"/>
              <a:gd name="connsiteX260" fmla="*/ 5519640 w 7467600"/>
              <a:gd name="connsiteY260" fmla="*/ 5683774 h 6858000"/>
              <a:gd name="connsiteX261" fmla="*/ 5844559 w 7467600"/>
              <a:gd name="connsiteY261" fmla="*/ 6553349 h 6858000"/>
              <a:gd name="connsiteX262" fmla="*/ 5975994 w 7467600"/>
              <a:gd name="connsiteY262" fmla="*/ 6858000 h 6858000"/>
              <a:gd name="connsiteX263" fmla="*/ 5898547 w 7467600"/>
              <a:gd name="connsiteY263" fmla="*/ 6858000 h 6858000"/>
              <a:gd name="connsiteX264" fmla="*/ 5682041 w 7467600"/>
              <a:gd name="connsiteY264" fmla="*/ 6355860 h 6858000"/>
              <a:gd name="connsiteX265" fmla="*/ 5461758 w 7467600"/>
              <a:gd name="connsiteY265" fmla="*/ 5820220 h 6858000"/>
              <a:gd name="connsiteX266" fmla="*/ 5237282 w 7467600"/>
              <a:gd name="connsiteY266" fmla="*/ 6579086 h 6858000"/>
              <a:gd name="connsiteX267" fmla="*/ 5115009 w 7467600"/>
              <a:gd name="connsiteY267" fmla="*/ 6858000 h 6858000"/>
              <a:gd name="connsiteX268" fmla="*/ 5028074 w 7467600"/>
              <a:gd name="connsiteY268" fmla="*/ 6858000 h 6858000"/>
              <a:gd name="connsiteX269" fmla="*/ 5079508 w 7467600"/>
              <a:gd name="connsiteY269" fmla="*/ 6749074 h 6858000"/>
              <a:gd name="connsiteX270" fmla="*/ 5371846 w 7467600"/>
              <a:gd name="connsiteY270" fmla="*/ 5924413 h 6858000"/>
              <a:gd name="connsiteX271" fmla="*/ 5270512 w 7467600"/>
              <a:gd name="connsiteY271" fmla="*/ 6138975 h 6858000"/>
              <a:gd name="connsiteX272" fmla="*/ 5062409 w 7467600"/>
              <a:gd name="connsiteY272" fmla="*/ 6653544 h 6858000"/>
              <a:gd name="connsiteX273" fmla="*/ 5036628 w 7467600"/>
              <a:gd name="connsiteY273" fmla="*/ 6754247 h 6858000"/>
              <a:gd name="connsiteX274" fmla="*/ 5009112 w 7467600"/>
              <a:gd name="connsiteY274" fmla="*/ 6858000 h 6858000"/>
              <a:gd name="connsiteX275" fmla="*/ 4976679 w 7467600"/>
              <a:gd name="connsiteY275" fmla="*/ 6858000 h 6858000"/>
              <a:gd name="connsiteX276" fmla="*/ 5006537 w 7467600"/>
              <a:gd name="connsiteY276" fmla="*/ 6747068 h 6858000"/>
              <a:gd name="connsiteX277" fmla="*/ 5032723 w 7467600"/>
              <a:gd name="connsiteY277" fmla="*/ 6644957 h 6858000"/>
              <a:gd name="connsiteX278" fmla="*/ 5242949 w 7467600"/>
              <a:gd name="connsiteY278" fmla="*/ 6125175 h 6858000"/>
              <a:gd name="connsiteX279" fmla="*/ 5286321 w 7467600"/>
              <a:gd name="connsiteY279" fmla="*/ 6033555 h 6858000"/>
              <a:gd name="connsiteX280" fmla="*/ 5008210 w 7467600"/>
              <a:gd name="connsiteY280" fmla="*/ 6649194 h 6858000"/>
              <a:gd name="connsiteX281" fmla="*/ 4986321 w 7467600"/>
              <a:gd name="connsiteY281" fmla="*/ 6765687 h 6858000"/>
              <a:gd name="connsiteX282" fmla="*/ 4973474 w 7467600"/>
              <a:gd name="connsiteY282" fmla="*/ 6858000 h 6858000"/>
              <a:gd name="connsiteX283" fmla="*/ 4907178 w 7467600"/>
              <a:gd name="connsiteY283" fmla="*/ 6858000 h 6858000"/>
              <a:gd name="connsiteX284" fmla="*/ 4910810 w 7467600"/>
              <a:gd name="connsiteY284" fmla="*/ 6829660 h 6858000"/>
              <a:gd name="connsiteX285" fmla="*/ 4987461 w 7467600"/>
              <a:gd name="connsiteY285" fmla="*/ 6432994 h 6858000"/>
              <a:gd name="connsiteX286" fmla="*/ 5179262 w 7467600"/>
              <a:gd name="connsiteY286" fmla="*/ 6035044 h 6858000"/>
              <a:gd name="connsiteX287" fmla="*/ 4689678 w 7467600"/>
              <a:gd name="connsiteY287" fmla="*/ 6440241 h 6858000"/>
              <a:gd name="connsiteX288" fmla="*/ 4477543 w 7467600"/>
              <a:gd name="connsiteY288" fmla="*/ 6674836 h 6858000"/>
              <a:gd name="connsiteX289" fmla="*/ 4329957 w 7467600"/>
              <a:gd name="connsiteY289" fmla="*/ 6858000 h 6858000"/>
              <a:gd name="connsiteX290" fmla="*/ 4218595 w 7467600"/>
              <a:gd name="connsiteY290" fmla="*/ 6858000 h 6858000"/>
              <a:gd name="connsiteX291" fmla="*/ 4368888 w 7467600"/>
              <a:gd name="connsiteY291" fmla="*/ 6668412 h 6858000"/>
              <a:gd name="connsiteX292" fmla="*/ 4563091 w 7467600"/>
              <a:gd name="connsiteY292" fmla="*/ 6442508 h 6858000"/>
              <a:gd name="connsiteX293" fmla="*/ 5387324 w 7467600"/>
              <a:gd name="connsiteY293" fmla="*/ 5705830 h 6858000"/>
              <a:gd name="connsiteX294" fmla="*/ 5073620 w 7467600"/>
              <a:gd name="connsiteY294" fmla="*/ 5955437 h 6858000"/>
              <a:gd name="connsiteX295" fmla="*/ 4689789 w 7467600"/>
              <a:gd name="connsiteY295" fmla="*/ 6268382 h 6858000"/>
              <a:gd name="connsiteX296" fmla="*/ 4418722 w 7467600"/>
              <a:gd name="connsiteY296" fmla="*/ 6570886 h 6858000"/>
              <a:gd name="connsiteX297" fmla="*/ 4214944 w 7467600"/>
              <a:gd name="connsiteY297" fmla="*/ 6858000 h 6858000"/>
              <a:gd name="connsiteX298" fmla="*/ 4177898 w 7467600"/>
              <a:gd name="connsiteY298" fmla="*/ 6858000 h 6858000"/>
              <a:gd name="connsiteX299" fmla="*/ 4391597 w 7467600"/>
              <a:gd name="connsiteY299" fmla="*/ 6556370 h 6858000"/>
              <a:gd name="connsiteX300" fmla="*/ 4668889 w 7467600"/>
              <a:gd name="connsiteY300" fmla="*/ 6246399 h 6858000"/>
              <a:gd name="connsiteX301" fmla="*/ 5055427 w 7467600"/>
              <a:gd name="connsiteY301" fmla="*/ 5931476 h 6858000"/>
              <a:gd name="connsiteX302" fmla="*/ 5371814 w 7467600"/>
              <a:gd name="connsiteY302" fmla="*/ 5678975 h 6858000"/>
              <a:gd name="connsiteX303" fmla="*/ 4987918 w 7467600"/>
              <a:gd name="connsiteY303" fmla="*/ 5838701 h 6858000"/>
              <a:gd name="connsiteX304" fmla="*/ 4317146 w 7467600"/>
              <a:gd name="connsiteY304" fmla="*/ 6587716 h 6858000"/>
              <a:gd name="connsiteX305" fmla="*/ 4171627 w 7467600"/>
              <a:gd name="connsiteY305" fmla="*/ 6858000 h 6858000"/>
              <a:gd name="connsiteX306" fmla="*/ 4081585 w 7467600"/>
              <a:gd name="connsiteY306" fmla="*/ 6858000 h 6858000"/>
              <a:gd name="connsiteX307" fmla="*/ 4238603 w 7467600"/>
              <a:gd name="connsiteY307" fmla="*/ 6559341 h 6858000"/>
              <a:gd name="connsiteX308" fmla="*/ 4778333 w 7467600"/>
              <a:gd name="connsiteY308" fmla="*/ 5873626 h 6858000"/>
              <a:gd name="connsiteX309" fmla="*/ 5414185 w 7467600"/>
              <a:gd name="connsiteY309" fmla="*/ 5573882 h 6858000"/>
              <a:gd name="connsiteX310" fmla="*/ 5959648 w 7467600"/>
              <a:gd name="connsiteY310" fmla="*/ 4760797 h 6858000"/>
              <a:gd name="connsiteX311" fmla="*/ 5355019 w 7467600"/>
              <a:gd name="connsiteY311" fmla="*/ 4734672 h 6858000"/>
              <a:gd name="connsiteX312" fmla="*/ 5083565 w 7467600"/>
              <a:gd name="connsiteY312" fmla="*/ 5179121 h 6858000"/>
              <a:gd name="connsiteX313" fmla="*/ 4713577 w 7467600"/>
              <a:gd name="connsiteY313" fmla="*/ 5616803 h 6858000"/>
              <a:gd name="connsiteX314" fmla="*/ 3989559 w 7467600"/>
              <a:gd name="connsiteY314" fmla="*/ 6145945 h 6858000"/>
              <a:gd name="connsiteX315" fmla="*/ 3939824 w 7467600"/>
              <a:gd name="connsiteY315" fmla="*/ 6066900 h 6858000"/>
              <a:gd name="connsiteX316" fmla="*/ 4584537 w 7467600"/>
              <a:gd name="connsiteY316" fmla="*/ 5324826 h 6858000"/>
              <a:gd name="connsiteX317" fmla="*/ 5037105 w 7467600"/>
              <a:gd name="connsiteY317" fmla="*/ 5088765 h 6858000"/>
              <a:gd name="connsiteX318" fmla="*/ 5039930 w 7467600"/>
              <a:gd name="connsiteY318" fmla="*/ 5089585 h 6858000"/>
              <a:gd name="connsiteX319" fmla="*/ 5263764 w 7467600"/>
              <a:gd name="connsiteY319" fmla="*/ 4735525 h 6858000"/>
              <a:gd name="connsiteX320" fmla="*/ 4086300 w 7467600"/>
              <a:gd name="connsiteY320" fmla="*/ 4884599 h 6858000"/>
              <a:gd name="connsiteX321" fmla="*/ 4085485 w 7467600"/>
              <a:gd name="connsiteY321" fmla="*/ 4899070 h 6858000"/>
              <a:gd name="connsiteX322" fmla="*/ 3871915 w 7467600"/>
              <a:gd name="connsiteY322" fmla="*/ 5253645 h 6858000"/>
              <a:gd name="connsiteX323" fmla="*/ 3799374 w 7467600"/>
              <a:gd name="connsiteY323" fmla="*/ 5466127 h 6858000"/>
              <a:gd name="connsiteX324" fmla="*/ 3498850 w 7467600"/>
              <a:gd name="connsiteY324" fmla="*/ 6661888 h 6858000"/>
              <a:gd name="connsiteX325" fmla="*/ 3399216 w 7467600"/>
              <a:gd name="connsiteY325" fmla="*/ 6858000 h 6858000"/>
              <a:gd name="connsiteX326" fmla="*/ 3303688 w 7467600"/>
              <a:gd name="connsiteY326" fmla="*/ 6858000 h 6858000"/>
              <a:gd name="connsiteX327" fmla="*/ 3391774 w 7467600"/>
              <a:gd name="connsiteY327" fmla="*/ 6697181 h 6858000"/>
              <a:gd name="connsiteX328" fmla="*/ 3735540 w 7467600"/>
              <a:gd name="connsiteY328" fmla="*/ 5546923 h 6858000"/>
              <a:gd name="connsiteX329" fmla="*/ 3729438 w 7467600"/>
              <a:gd name="connsiteY329" fmla="*/ 5569058 h 6858000"/>
              <a:gd name="connsiteX330" fmla="*/ 3707782 w 7467600"/>
              <a:gd name="connsiteY330" fmla="*/ 5644908 h 6858000"/>
              <a:gd name="connsiteX331" fmla="*/ 3583827 w 7467600"/>
              <a:gd name="connsiteY331" fmla="*/ 6039215 h 6858000"/>
              <a:gd name="connsiteX332" fmla="*/ 3547861 w 7467600"/>
              <a:gd name="connsiteY332" fmla="*/ 6129609 h 6858000"/>
              <a:gd name="connsiteX333" fmla="*/ 3490905 w 7467600"/>
              <a:gd name="connsiteY333" fmla="*/ 6277660 h 6858000"/>
              <a:gd name="connsiteX334" fmla="*/ 3455859 w 7467600"/>
              <a:gd name="connsiteY334" fmla="*/ 6391301 h 6858000"/>
              <a:gd name="connsiteX335" fmla="*/ 3429112 w 7467600"/>
              <a:gd name="connsiteY335" fmla="*/ 6479469 h 6858000"/>
              <a:gd name="connsiteX336" fmla="*/ 3304862 w 7467600"/>
              <a:gd name="connsiteY336" fmla="*/ 6796476 h 6858000"/>
              <a:gd name="connsiteX337" fmla="*/ 3276071 w 7467600"/>
              <a:gd name="connsiteY337" fmla="*/ 6858000 h 6858000"/>
              <a:gd name="connsiteX338" fmla="*/ 3240805 w 7467600"/>
              <a:gd name="connsiteY338" fmla="*/ 6858000 h 6858000"/>
              <a:gd name="connsiteX339" fmla="*/ 3275917 w 7467600"/>
              <a:gd name="connsiteY339" fmla="*/ 6783192 h 6858000"/>
              <a:gd name="connsiteX340" fmla="*/ 3399358 w 7467600"/>
              <a:gd name="connsiteY340" fmla="*/ 6469011 h 6858000"/>
              <a:gd name="connsiteX341" fmla="*/ 3425650 w 7467600"/>
              <a:gd name="connsiteY341" fmla="*/ 6381333 h 6858000"/>
              <a:gd name="connsiteX342" fmla="*/ 3460661 w 7467600"/>
              <a:gd name="connsiteY342" fmla="*/ 6266763 h 6858000"/>
              <a:gd name="connsiteX343" fmla="*/ 3518021 w 7467600"/>
              <a:gd name="connsiteY343" fmla="*/ 6117298 h 6858000"/>
              <a:gd name="connsiteX344" fmla="*/ 3554035 w 7467600"/>
              <a:gd name="connsiteY344" fmla="*/ 6027832 h 6858000"/>
              <a:gd name="connsiteX345" fmla="*/ 3677174 w 7467600"/>
              <a:gd name="connsiteY345" fmla="*/ 5636351 h 6858000"/>
              <a:gd name="connsiteX346" fmla="*/ 3698819 w 7467600"/>
              <a:gd name="connsiteY346" fmla="*/ 5560503 h 6858000"/>
              <a:gd name="connsiteX347" fmla="*/ 3702094 w 7467600"/>
              <a:gd name="connsiteY347" fmla="*/ 5549194 h 6858000"/>
              <a:gd name="connsiteX348" fmla="*/ 3398355 w 7467600"/>
              <a:gd name="connsiteY348" fmla="*/ 6094603 h 6858000"/>
              <a:gd name="connsiteX349" fmla="*/ 3193941 w 7467600"/>
              <a:gd name="connsiteY349" fmla="*/ 6798775 h 6858000"/>
              <a:gd name="connsiteX350" fmla="*/ 3184140 w 7467600"/>
              <a:gd name="connsiteY350" fmla="*/ 6858000 h 6858000"/>
              <a:gd name="connsiteX351" fmla="*/ 3099978 w 7467600"/>
              <a:gd name="connsiteY351" fmla="*/ 6858000 h 6858000"/>
              <a:gd name="connsiteX352" fmla="*/ 3101556 w 7467600"/>
              <a:gd name="connsiteY352" fmla="*/ 6843337 h 6858000"/>
              <a:gd name="connsiteX353" fmla="*/ 3370162 w 7467600"/>
              <a:gd name="connsiteY353" fmla="*/ 5785550 h 6858000"/>
              <a:gd name="connsiteX354" fmla="*/ 3746477 w 7467600"/>
              <a:gd name="connsiteY354" fmla="*/ 5377889 h 6858000"/>
              <a:gd name="connsiteX355" fmla="*/ 3863399 w 7467600"/>
              <a:gd name="connsiteY355" fmla="*/ 5087257 h 6858000"/>
              <a:gd name="connsiteX356" fmla="*/ 3968712 w 7467600"/>
              <a:gd name="connsiteY356" fmla="*/ 4913989 h 6858000"/>
              <a:gd name="connsiteX357" fmla="*/ 2792390 w 7467600"/>
              <a:gd name="connsiteY357" fmla="*/ 5382974 h 6858000"/>
              <a:gd name="connsiteX358" fmla="*/ 2714982 w 7467600"/>
              <a:gd name="connsiteY358" fmla="*/ 5427051 h 6858000"/>
              <a:gd name="connsiteX359" fmla="*/ 2813361 w 7467600"/>
              <a:gd name="connsiteY359" fmla="*/ 6023912 h 6858000"/>
              <a:gd name="connsiteX360" fmla="*/ 2688430 w 7467600"/>
              <a:gd name="connsiteY360" fmla="*/ 6801564 h 6858000"/>
              <a:gd name="connsiteX361" fmla="*/ 2629626 w 7467600"/>
              <a:gd name="connsiteY361" fmla="*/ 6763394 h 6858000"/>
              <a:gd name="connsiteX362" fmla="*/ 2565328 w 7467600"/>
              <a:gd name="connsiteY362" fmla="*/ 5516399 h 6858000"/>
              <a:gd name="connsiteX363" fmla="*/ 1922999 w 7467600"/>
              <a:gd name="connsiteY363" fmla="*/ 5980343 h 6858000"/>
              <a:gd name="connsiteX364" fmla="*/ 1950261 w 7467600"/>
              <a:gd name="connsiteY364" fmla="*/ 6405858 h 6858000"/>
              <a:gd name="connsiteX365" fmla="*/ 2365554 w 7467600"/>
              <a:gd name="connsiteY365" fmla="*/ 6759107 h 6858000"/>
              <a:gd name="connsiteX366" fmla="*/ 2424142 w 7467600"/>
              <a:gd name="connsiteY366" fmla="*/ 6858000 h 6858000"/>
              <a:gd name="connsiteX367" fmla="*/ 2395994 w 7467600"/>
              <a:gd name="connsiteY367" fmla="*/ 6858000 h 6858000"/>
              <a:gd name="connsiteX368" fmla="*/ 2392863 w 7467600"/>
              <a:gd name="connsiteY368" fmla="*/ 6852964 h 6858000"/>
              <a:gd name="connsiteX369" fmla="*/ 2017589 w 7467600"/>
              <a:gd name="connsiteY369" fmla="*/ 6493982 h 6858000"/>
              <a:gd name="connsiteX370" fmla="*/ 2147336 w 7467600"/>
              <a:gd name="connsiteY370" fmla="*/ 6594052 h 6858000"/>
              <a:gd name="connsiteX371" fmla="*/ 2207047 w 7467600"/>
              <a:gd name="connsiteY371" fmla="*/ 6654540 h 6858000"/>
              <a:gd name="connsiteX372" fmla="*/ 2299106 w 7467600"/>
              <a:gd name="connsiteY372" fmla="*/ 6778931 h 6858000"/>
              <a:gd name="connsiteX373" fmla="*/ 2314430 w 7467600"/>
              <a:gd name="connsiteY373" fmla="*/ 6801144 h 6858000"/>
              <a:gd name="connsiteX374" fmla="*/ 2352406 w 7467600"/>
              <a:gd name="connsiteY374" fmla="*/ 6858000 h 6858000"/>
              <a:gd name="connsiteX375" fmla="*/ 2314492 w 7467600"/>
              <a:gd name="connsiteY375" fmla="*/ 6858000 h 6858000"/>
              <a:gd name="connsiteX376" fmla="*/ 2288095 w 7467600"/>
              <a:gd name="connsiteY376" fmla="*/ 6818030 h 6858000"/>
              <a:gd name="connsiteX377" fmla="*/ 2272768 w 7467600"/>
              <a:gd name="connsiteY377" fmla="*/ 6795822 h 6858000"/>
              <a:gd name="connsiteX378" fmla="*/ 2182715 w 7467600"/>
              <a:gd name="connsiteY378" fmla="*/ 6675071 h 6858000"/>
              <a:gd name="connsiteX379" fmla="*/ 2032061 w 7467600"/>
              <a:gd name="connsiteY379" fmla="*/ 6541380 h 6858000"/>
              <a:gd name="connsiteX380" fmla="*/ 2257220 w 7467600"/>
              <a:gd name="connsiteY380" fmla="*/ 6826257 h 6858000"/>
              <a:gd name="connsiteX381" fmla="*/ 2281324 w 7467600"/>
              <a:gd name="connsiteY381" fmla="*/ 6858000 h 6858000"/>
              <a:gd name="connsiteX382" fmla="*/ 2242860 w 7467600"/>
              <a:gd name="connsiteY382" fmla="*/ 6858000 h 6858000"/>
              <a:gd name="connsiteX383" fmla="*/ 2232818 w 7467600"/>
              <a:gd name="connsiteY383" fmla="*/ 6844926 h 6858000"/>
              <a:gd name="connsiteX384" fmla="*/ 1990172 w 7467600"/>
              <a:gd name="connsiteY384" fmla="*/ 6542121 h 6858000"/>
              <a:gd name="connsiteX385" fmla="*/ 2124090 w 7467600"/>
              <a:gd name="connsiteY385" fmla="*/ 6761017 h 6858000"/>
              <a:gd name="connsiteX386" fmla="*/ 2200380 w 7467600"/>
              <a:gd name="connsiteY386" fmla="*/ 6858000 h 6858000"/>
              <a:gd name="connsiteX387" fmla="*/ 2147507 w 7467600"/>
              <a:gd name="connsiteY387" fmla="*/ 6858000 h 6858000"/>
              <a:gd name="connsiteX388" fmla="*/ 2070668 w 7467600"/>
              <a:gd name="connsiteY388" fmla="*/ 6761520 h 6858000"/>
              <a:gd name="connsiteX389" fmla="*/ 1975142 w 7467600"/>
              <a:gd name="connsiteY389" fmla="*/ 6585570 h 6858000"/>
              <a:gd name="connsiteX390" fmla="*/ 2050035 w 7467600"/>
              <a:gd name="connsiteY390" fmla="*/ 6813345 h 6858000"/>
              <a:gd name="connsiteX391" fmla="*/ 2063025 w 7467600"/>
              <a:gd name="connsiteY391" fmla="*/ 6858000 h 6858000"/>
              <a:gd name="connsiteX392" fmla="*/ 2021675 w 7467600"/>
              <a:gd name="connsiteY392" fmla="*/ 6858000 h 6858000"/>
              <a:gd name="connsiteX393" fmla="*/ 2019308 w 7467600"/>
              <a:gd name="connsiteY393" fmla="*/ 6847118 h 6858000"/>
              <a:gd name="connsiteX394" fmla="*/ 1938835 w 7467600"/>
              <a:gd name="connsiteY394" fmla="*/ 6551160 h 6858000"/>
              <a:gd name="connsiteX395" fmla="*/ 1953230 w 7467600"/>
              <a:gd name="connsiteY395" fmla="*/ 6759699 h 6858000"/>
              <a:gd name="connsiteX396" fmla="*/ 1956763 w 7467600"/>
              <a:gd name="connsiteY396" fmla="*/ 6778191 h 6858000"/>
              <a:gd name="connsiteX397" fmla="*/ 1967925 w 7467600"/>
              <a:gd name="connsiteY397" fmla="*/ 6858000 h 6858000"/>
              <a:gd name="connsiteX398" fmla="*/ 1936622 w 7467600"/>
              <a:gd name="connsiteY398" fmla="*/ 6858000 h 6858000"/>
              <a:gd name="connsiteX399" fmla="*/ 1926261 w 7467600"/>
              <a:gd name="connsiteY399" fmla="*/ 6784064 h 6858000"/>
              <a:gd name="connsiteX400" fmla="*/ 1922724 w 7467600"/>
              <a:gd name="connsiteY400" fmla="*/ 6765577 h 6858000"/>
              <a:gd name="connsiteX401" fmla="*/ 1904650 w 7467600"/>
              <a:gd name="connsiteY401" fmla="*/ 6639616 h 6858000"/>
              <a:gd name="connsiteX402" fmla="*/ 1885273 w 7467600"/>
              <a:gd name="connsiteY402" fmla="*/ 6858000 h 6858000"/>
              <a:gd name="connsiteX403" fmla="*/ 1854363 w 7467600"/>
              <a:gd name="connsiteY403" fmla="*/ 6858000 h 6858000"/>
              <a:gd name="connsiteX404" fmla="*/ 1880391 w 7467600"/>
              <a:gd name="connsiteY404" fmla="*/ 6603796 h 6858000"/>
              <a:gd name="connsiteX405" fmla="*/ 1818273 w 7467600"/>
              <a:gd name="connsiteY405" fmla="*/ 6715729 h 6858000"/>
              <a:gd name="connsiteX406" fmla="*/ 1794691 w 7467600"/>
              <a:gd name="connsiteY406" fmla="*/ 6843239 h 6858000"/>
              <a:gd name="connsiteX407" fmla="*/ 1794914 w 7467600"/>
              <a:gd name="connsiteY407" fmla="*/ 6858000 h 6858000"/>
              <a:gd name="connsiteX408" fmla="*/ 1746128 w 7467600"/>
              <a:gd name="connsiteY408" fmla="*/ 6858000 h 6858000"/>
              <a:gd name="connsiteX409" fmla="*/ 1753934 w 7467600"/>
              <a:gd name="connsiteY409" fmla="*/ 6724796 h 6858000"/>
              <a:gd name="connsiteX410" fmla="*/ 1792053 w 7467600"/>
              <a:gd name="connsiteY410" fmla="*/ 6572396 h 6858000"/>
              <a:gd name="connsiteX411" fmla="*/ 1862248 w 7467600"/>
              <a:gd name="connsiteY411" fmla="*/ 6266397 h 6858000"/>
              <a:gd name="connsiteX412" fmla="*/ 1862250 w 7467600"/>
              <a:gd name="connsiteY412" fmla="*/ 6033531 h 6858000"/>
              <a:gd name="connsiteX413" fmla="*/ 1211999 w 7467600"/>
              <a:gd name="connsiteY413" fmla="*/ 6683610 h 6858000"/>
              <a:gd name="connsiteX414" fmla="*/ 1213266 w 7467600"/>
              <a:gd name="connsiteY414" fmla="*/ 6691947 h 6858000"/>
              <a:gd name="connsiteX415" fmla="*/ 1203370 w 7467600"/>
              <a:gd name="connsiteY415" fmla="*/ 6850676 h 6858000"/>
              <a:gd name="connsiteX416" fmla="*/ 1203671 w 7467600"/>
              <a:gd name="connsiteY416" fmla="*/ 6858000 h 6858000"/>
              <a:gd name="connsiteX417" fmla="*/ 1143180 w 7467600"/>
              <a:gd name="connsiteY417" fmla="*/ 6858000 h 6858000"/>
              <a:gd name="connsiteX418" fmla="*/ 1142176 w 7467600"/>
              <a:gd name="connsiteY418" fmla="*/ 6766045 h 6858000"/>
              <a:gd name="connsiteX419" fmla="*/ 1067484 w 7467600"/>
              <a:gd name="connsiteY419" fmla="*/ 6858000 h 6858000"/>
              <a:gd name="connsiteX420" fmla="*/ 953928 w 7467600"/>
              <a:gd name="connsiteY420" fmla="*/ 6858000 h 6858000"/>
              <a:gd name="connsiteX421" fmla="*/ 959715 w 7467600"/>
              <a:gd name="connsiteY421" fmla="*/ 6850185 h 6858000"/>
              <a:gd name="connsiteX422" fmla="*/ 1483788 w 7467600"/>
              <a:gd name="connsiteY422" fmla="*/ 6259174 h 6858000"/>
              <a:gd name="connsiteX423" fmla="*/ 1100671 w 7467600"/>
              <a:gd name="connsiteY423" fmla="*/ 6252137 h 6858000"/>
              <a:gd name="connsiteX424" fmla="*/ 1090144 w 7467600"/>
              <a:gd name="connsiteY424" fmla="*/ 6256748 h 6858000"/>
              <a:gd name="connsiteX425" fmla="*/ 1095872 w 7467600"/>
              <a:gd name="connsiteY425" fmla="*/ 6271892 h 6858000"/>
              <a:gd name="connsiteX426" fmla="*/ 262785 w 7467600"/>
              <a:gd name="connsiteY426" fmla="*/ 6845450 h 6858000"/>
              <a:gd name="connsiteX427" fmla="*/ 209968 w 7467600"/>
              <a:gd name="connsiteY427" fmla="*/ 6770713 h 6858000"/>
              <a:gd name="connsiteX428" fmla="*/ 873460 w 7467600"/>
              <a:gd name="connsiteY428" fmla="*/ 6253768 h 6858000"/>
              <a:gd name="connsiteX429" fmla="*/ 192686 w 7467600"/>
              <a:gd name="connsiteY429" fmla="*/ 5849257 h 6858000"/>
              <a:gd name="connsiteX430" fmla="*/ 4696 w 7467600"/>
              <a:gd name="connsiteY430" fmla="*/ 5697668 h 6858000"/>
              <a:gd name="connsiteX431" fmla="*/ 0 w 7467600"/>
              <a:gd name="connsiteY431" fmla="*/ 5689984 h 6858000"/>
              <a:gd name="connsiteX432" fmla="*/ 0 w 7467600"/>
              <a:gd name="connsiteY432" fmla="*/ 5513472 h 6858000"/>
              <a:gd name="connsiteX433" fmla="*/ 174101 w 7467600"/>
              <a:gd name="connsiteY433" fmla="*/ 5620277 h 6858000"/>
              <a:gd name="connsiteX434" fmla="*/ 891800 w 7467600"/>
              <a:gd name="connsiteY434" fmla="*/ 6036935 h 6858000"/>
              <a:gd name="connsiteX435" fmla="*/ 1072219 w 7467600"/>
              <a:gd name="connsiteY435" fmla="*/ 6169443 h 6858000"/>
              <a:gd name="connsiteX436" fmla="*/ 1074117 w 7467600"/>
              <a:gd name="connsiteY436" fmla="*/ 6170301 h 6858000"/>
              <a:gd name="connsiteX437" fmla="*/ 1083114 w 7467600"/>
              <a:gd name="connsiteY437" fmla="*/ 6174131 h 6858000"/>
              <a:gd name="connsiteX438" fmla="*/ 1543010 w 7467600"/>
              <a:gd name="connsiteY438" fmla="*/ 6191140 h 6858000"/>
              <a:gd name="connsiteX439" fmla="*/ 1551080 w 7467600"/>
              <a:gd name="connsiteY439" fmla="*/ 6195006 h 6858000"/>
              <a:gd name="connsiteX440" fmla="*/ 2345443 w 7467600"/>
              <a:gd name="connsiteY440" fmla="*/ 5549882 h 6858000"/>
              <a:gd name="connsiteX441" fmla="*/ 1721499 w 7467600"/>
              <a:gd name="connsiteY441" fmla="*/ 5599969 h 6858000"/>
              <a:gd name="connsiteX442" fmla="*/ 767716 w 7467600"/>
              <a:gd name="connsiteY442" fmla="*/ 5472768 h 6858000"/>
              <a:gd name="connsiteX443" fmla="*/ 722147 w 7467600"/>
              <a:gd name="connsiteY443" fmla="*/ 5393091 h 6858000"/>
              <a:gd name="connsiteX444" fmla="*/ 1485552 w 7467600"/>
              <a:gd name="connsiteY444" fmla="*/ 5313202 h 6858000"/>
              <a:gd name="connsiteX445" fmla="*/ 2143004 w 7467600"/>
              <a:gd name="connsiteY445" fmla="*/ 5402420 h 6858000"/>
              <a:gd name="connsiteX446" fmla="*/ 1933391 w 7467600"/>
              <a:gd name="connsiteY446" fmla="*/ 5156971 h 6858000"/>
              <a:gd name="connsiteX447" fmla="*/ 1827118 w 7467600"/>
              <a:gd name="connsiteY447" fmla="*/ 4968410 h 6858000"/>
              <a:gd name="connsiteX448" fmla="*/ 1837349 w 7467600"/>
              <a:gd name="connsiteY448" fmla="*/ 4956357 h 6858000"/>
              <a:gd name="connsiteX449" fmla="*/ 2162835 w 7467600"/>
              <a:gd name="connsiteY449" fmla="*/ 5187853 h 6858000"/>
              <a:gd name="connsiteX450" fmla="*/ 2257167 w 7467600"/>
              <a:gd name="connsiteY450" fmla="*/ 5462123 h 6858000"/>
              <a:gd name="connsiteX451" fmla="*/ 2261598 w 7467600"/>
              <a:gd name="connsiteY451" fmla="*/ 5467998 h 6858000"/>
              <a:gd name="connsiteX452" fmla="*/ 2437177 w 7467600"/>
              <a:gd name="connsiteY452" fmla="*/ 5479608 h 6858000"/>
              <a:gd name="connsiteX453" fmla="*/ 2445247 w 7467600"/>
              <a:gd name="connsiteY453" fmla="*/ 5483476 h 6858000"/>
              <a:gd name="connsiteX454" fmla="*/ 2743626 w 7467600"/>
              <a:gd name="connsiteY454" fmla="*/ 5304819 h 6858000"/>
              <a:gd name="connsiteX455" fmla="*/ 3048102 w 7467600"/>
              <a:gd name="connsiteY455" fmla="*/ 5150595 h 6858000"/>
              <a:gd name="connsiteX456" fmla="*/ 1799414 w 7467600"/>
              <a:gd name="connsiteY456" fmla="*/ 4694732 h 6858000"/>
              <a:gd name="connsiteX457" fmla="*/ 1771735 w 7467600"/>
              <a:gd name="connsiteY457" fmla="*/ 4619929 h 6858000"/>
              <a:gd name="connsiteX458" fmla="*/ 3104273 w 7467600"/>
              <a:gd name="connsiteY458" fmla="*/ 5076159 h 6858000"/>
              <a:gd name="connsiteX459" fmla="*/ 3113245 w 7467600"/>
              <a:gd name="connsiteY459" fmla="*/ 5090705 h 6858000"/>
              <a:gd name="connsiteX460" fmla="*/ 3126294 w 7467600"/>
              <a:gd name="connsiteY460" fmla="*/ 5114400 h 6858000"/>
              <a:gd name="connsiteX461" fmla="*/ 3937433 w 7467600"/>
              <a:gd name="connsiteY461" fmla="*/ 4830473 h 6858000"/>
              <a:gd name="connsiteX462" fmla="*/ 3590475 w 7467600"/>
              <a:gd name="connsiteY462" fmla="*/ 4597974 h 6858000"/>
              <a:gd name="connsiteX463" fmla="*/ 3100264 w 7467600"/>
              <a:gd name="connsiteY463" fmla="*/ 4579845 h 6858000"/>
              <a:gd name="connsiteX464" fmla="*/ 2183576 w 7467600"/>
              <a:gd name="connsiteY464" fmla="*/ 4227150 h 6858000"/>
              <a:gd name="connsiteX465" fmla="*/ 2151029 w 7467600"/>
              <a:gd name="connsiteY465" fmla="*/ 4146947 h 6858000"/>
              <a:gd name="connsiteX466" fmla="*/ 3563434 w 7467600"/>
              <a:gd name="connsiteY466" fmla="*/ 4469115 h 6858000"/>
              <a:gd name="connsiteX467" fmla="*/ 3177952 w 7467600"/>
              <a:gd name="connsiteY467" fmla="*/ 3657386 h 6858000"/>
              <a:gd name="connsiteX468" fmla="*/ 3189263 w 7467600"/>
              <a:gd name="connsiteY468" fmla="*/ 3625726 h 6858000"/>
              <a:gd name="connsiteX469" fmla="*/ 3560912 w 7467600"/>
              <a:gd name="connsiteY469" fmla="*/ 4079863 h 6858000"/>
              <a:gd name="connsiteX470" fmla="*/ 3626636 w 7467600"/>
              <a:gd name="connsiteY470" fmla="*/ 4512230 h 6858000"/>
              <a:gd name="connsiteX471" fmla="*/ 3653088 w 7467600"/>
              <a:gd name="connsiteY471" fmla="*/ 4521417 h 6858000"/>
              <a:gd name="connsiteX472" fmla="*/ 3988128 w 7467600"/>
              <a:gd name="connsiteY472" fmla="*/ 4817267 h 6858000"/>
              <a:gd name="connsiteX473" fmla="*/ 4830582 w 7467600"/>
              <a:gd name="connsiteY473" fmla="*/ 4676000 h 6858000"/>
              <a:gd name="connsiteX474" fmla="*/ 4830100 w 7467600"/>
              <a:gd name="connsiteY474" fmla="*/ 4675554 h 6858000"/>
              <a:gd name="connsiteX475" fmla="*/ 4036318 w 7467600"/>
              <a:gd name="connsiteY475" fmla="*/ 4147013 h 6858000"/>
              <a:gd name="connsiteX476" fmla="*/ 3432098 w 7467600"/>
              <a:gd name="connsiteY476" fmla="*/ 3537312 h 6858000"/>
              <a:gd name="connsiteX477" fmla="*/ 3446761 w 7467600"/>
              <a:gd name="connsiteY477" fmla="*/ 3461278 h 6858000"/>
              <a:gd name="connsiteX478" fmla="*/ 4419733 w 7467600"/>
              <a:gd name="connsiteY478" fmla="*/ 3963555 h 6858000"/>
              <a:gd name="connsiteX479" fmla="*/ 4781371 w 7467600"/>
              <a:gd name="connsiteY479" fmla="*/ 4458604 h 6858000"/>
              <a:gd name="connsiteX480" fmla="*/ 4780440 w 7467600"/>
              <a:gd name="connsiteY480" fmla="*/ 4470290 h 6858000"/>
              <a:gd name="connsiteX481" fmla="*/ 4898954 w 7467600"/>
              <a:gd name="connsiteY481" fmla="*/ 4662092 h 6858000"/>
              <a:gd name="connsiteX482" fmla="*/ 4900699 w 7467600"/>
              <a:gd name="connsiteY482" fmla="*/ 4670867 h 6858000"/>
              <a:gd name="connsiteX483" fmla="*/ 5714511 w 7467600"/>
              <a:gd name="connsiteY483" fmla="*/ 4663483 h 6858000"/>
              <a:gd name="connsiteX484" fmla="*/ 5464793 w 7467600"/>
              <a:gd name="connsiteY484" fmla="*/ 4393556 h 6858000"/>
              <a:gd name="connsiteX485" fmla="*/ 5461897 w 7467600"/>
              <a:gd name="connsiteY485" fmla="*/ 4390879 h 6858000"/>
              <a:gd name="connsiteX486" fmla="*/ 4294126 w 7467600"/>
              <a:gd name="connsiteY486" fmla="*/ 3303048 h 6858000"/>
              <a:gd name="connsiteX487" fmla="*/ 4305321 w 7467600"/>
              <a:gd name="connsiteY487" fmla="*/ 3256953 h 6858000"/>
              <a:gd name="connsiteX488" fmla="*/ 4949299 w 7467600"/>
              <a:gd name="connsiteY488" fmla="*/ 3766336 h 6858000"/>
              <a:gd name="connsiteX489" fmla="*/ 5291452 w 7467600"/>
              <a:gd name="connsiteY489" fmla="*/ 4076801 h 6858000"/>
              <a:gd name="connsiteX490" fmla="*/ 5434998 w 7467600"/>
              <a:gd name="connsiteY490" fmla="*/ 4254100 h 6858000"/>
              <a:gd name="connsiteX491" fmla="*/ 5351015 w 7467600"/>
              <a:gd name="connsiteY491" fmla="*/ 3760989 h 6858000"/>
              <a:gd name="connsiteX492" fmla="*/ 5413780 w 7467600"/>
              <a:gd name="connsiteY492" fmla="*/ 2966265 h 6858000"/>
              <a:gd name="connsiteX493" fmla="*/ 5425627 w 7467600"/>
              <a:gd name="connsiteY493" fmla="*/ 2954192 h 6858000"/>
              <a:gd name="connsiteX494" fmla="*/ 6604735 w 7467600"/>
              <a:gd name="connsiteY494" fmla="*/ 2041381 h 6858000"/>
              <a:gd name="connsiteX495" fmla="*/ 7204487 w 7467600"/>
              <a:gd name="connsiteY495" fmla="*/ 2742112 h 6858000"/>
              <a:gd name="connsiteX496" fmla="*/ 7131592 w 7467600"/>
              <a:gd name="connsiteY496" fmla="*/ 2672096 h 6858000"/>
              <a:gd name="connsiteX497" fmla="*/ 6996344 w 7467600"/>
              <a:gd name="connsiteY497" fmla="*/ 2518310 h 6858000"/>
              <a:gd name="connsiteX498" fmla="*/ 6735495 w 7467600"/>
              <a:gd name="connsiteY498" fmla="*/ 2196890 h 6858000"/>
              <a:gd name="connsiteX499" fmla="*/ 6721901 w 7467600"/>
              <a:gd name="connsiteY499" fmla="*/ 2179274 h 6858000"/>
              <a:gd name="connsiteX500" fmla="*/ 6604735 w 7467600"/>
              <a:gd name="connsiteY500" fmla="*/ 2041381 h 6858000"/>
              <a:gd name="connsiteX501" fmla="*/ 6591670 w 7467600"/>
              <a:gd name="connsiteY501" fmla="*/ 1988277 h 6858000"/>
              <a:gd name="connsiteX502" fmla="*/ 6747349 w 7467600"/>
              <a:gd name="connsiteY502" fmla="*/ 2160069 h 6858000"/>
              <a:gd name="connsiteX503" fmla="*/ 6760943 w 7467600"/>
              <a:gd name="connsiteY503" fmla="*/ 2177686 h 6858000"/>
              <a:gd name="connsiteX504" fmla="*/ 7021065 w 7467600"/>
              <a:gd name="connsiteY504" fmla="*/ 2498102 h 6858000"/>
              <a:gd name="connsiteX505" fmla="*/ 7155223 w 7467600"/>
              <a:gd name="connsiteY505" fmla="*/ 2650386 h 6858000"/>
              <a:gd name="connsiteX506" fmla="*/ 7203167 w 7467600"/>
              <a:gd name="connsiteY506" fmla="*/ 2697288 h 6858000"/>
              <a:gd name="connsiteX507" fmla="*/ 6937703 w 7467600"/>
              <a:gd name="connsiteY507" fmla="*/ 2321981 h 6858000"/>
              <a:gd name="connsiteX508" fmla="*/ 6591670 w 7467600"/>
              <a:gd name="connsiteY508" fmla="*/ 1988277 h 6858000"/>
              <a:gd name="connsiteX509" fmla="*/ 5798671 w 7467600"/>
              <a:gd name="connsiteY509" fmla="*/ 1981601 h 6858000"/>
              <a:gd name="connsiteX510" fmla="*/ 5754709 w 7467600"/>
              <a:gd name="connsiteY510" fmla="*/ 2071454 h 6858000"/>
              <a:gd name="connsiteX511" fmla="*/ 5763044 w 7467600"/>
              <a:gd name="connsiteY511" fmla="*/ 2842206 h 6858000"/>
              <a:gd name="connsiteX512" fmla="*/ 5764974 w 7467600"/>
              <a:gd name="connsiteY512" fmla="*/ 2799609 h 6858000"/>
              <a:gd name="connsiteX513" fmla="*/ 5767665 w 7467600"/>
              <a:gd name="connsiteY513" fmla="*/ 2666409 h 6858000"/>
              <a:gd name="connsiteX514" fmla="*/ 5763055 w 7467600"/>
              <a:gd name="connsiteY514" fmla="*/ 2579705 h 6858000"/>
              <a:gd name="connsiteX515" fmla="*/ 5758079 w 7467600"/>
              <a:gd name="connsiteY515" fmla="*/ 2492508 h 6858000"/>
              <a:gd name="connsiteX516" fmla="*/ 5779325 w 7467600"/>
              <a:gd name="connsiteY516" fmla="*/ 2197069 h 6858000"/>
              <a:gd name="connsiteX517" fmla="*/ 5798671 w 7467600"/>
              <a:gd name="connsiteY517" fmla="*/ 1981601 h 6858000"/>
              <a:gd name="connsiteX518" fmla="*/ 5829202 w 7467600"/>
              <a:gd name="connsiteY518" fmla="*/ 1971679 h 6858000"/>
              <a:gd name="connsiteX519" fmla="*/ 5809558 w 7467600"/>
              <a:gd name="connsiteY519" fmla="*/ 2198043 h 6858000"/>
              <a:gd name="connsiteX520" fmla="*/ 5788653 w 7467600"/>
              <a:gd name="connsiteY520" fmla="*/ 2489430 h 6858000"/>
              <a:gd name="connsiteX521" fmla="*/ 5793439 w 7467600"/>
              <a:gd name="connsiteY521" fmla="*/ 2575235 h 6858000"/>
              <a:gd name="connsiteX522" fmla="*/ 5796837 w 7467600"/>
              <a:gd name="connsiteY522" fmla="*/ 2637633 h 6858000"/>
              <a:gd name="connsiteX523" fmla="*/ 5818614 w 7467600"/>
              <a:gd name="connsiteY523" fmla="*/ 2473055 h 6858000"/>
              <a:gd name="connsiteX524" fmla="*/ 5829202 w 7467600"/>
              <a:gd name="connsiteY524" fmla="*/ 1971679 h 6858000"/>
              <a:gd name="connsiteX525" fmla="*/ 5911389 w 7467600"/>
              <a:gd name="connsiteY525" fmla="*/ 1898371 h 6858000"/>
              <a:gd name="connsiteX526" fmla="*/ 6237627 w 7467600"/>
              <a:gd name="connsiteY526" fmla="*/ 2231921 h 6858000"/>
              <a:gd name="connsiteX527" fmla="*/ 5911389 w 7467600"/>
              <a:gd name="connsiteY527" fmla="*/ 1898371 h 6858000"/>
              <a:gd name="connsiteX528" fmla="*/ 6944437 w 7467600"/>
              <a:gd name="connsiteY528" fmla="*/ 1575402 h 6858000"/>
              <a:gd name="connsiteX529" fmla="*/ 6304730 w 7467600"/>
              <a:gd name="connsiteY529" fmla="*/ 1766654 h 6858000"/>
              <a:gd name="connsiteX530" fmla="*/ 6944437 w 7467600"/>
              <a:gd name="connsiteY530" fmla="*/ 1575402 h 6858000"/>
              <a:gd name="connsiteX531" fmla="*/ 7019523 w 7467600"/>
              <a:gd name="connsiteY531" fmla="*/ 1519450 h 6858000"/>
              <a:gd name="connsiteX532" fmla="*/ 6298091 w 7467600"/>
              <a:gd name="connsiteY532" fmla="*/ 1737122 h 6858000"/>
              <a:gd name="connsiteX533" fmla="*/ 7019523 w 7467600"/>
              <a:gd name="connsiteY533" fmla="*/ 1519450 h 6858000"/>
              <a:gd name="connsiteX534" fmla="*/ 2399523 w 7467600"/>
              <a:gd name="connsiteY534" fmla="*/ 1428234 h 6858000"/>
              <a:gd name="connsiteX535" fmla="*/ 2224982 w 7467600"/>
              <a:gd name="connsiteY535" fmla="*/ 1826201 h 6858000"/>
              <a:gd name="connsiteX536" fmla="*/ 2096099 w 7467600"/>
              <a:gd name="connsiteY536" fmla="*/ 2345900 h 6858000"/>
              <a:gd name="connsiteX537" fmla="*/ 2283317 w 7467600"/>
              <a:gd name="connsiteY537" fmla="*/ 1796925 h 6858000"/>
              <a:gd name="connsiteX538" fmla="*/ 2399523 w 7467600"/>
              <a:gd name="connsiteY538" fmla="*/ 1428234 h 6858000"/>
              <a:gd name="connsiteX539" fmla="*/ 2448558 w 7467600"/>
              <a:gd name="connsiteY539" fmla="*/ 1373435 h 6858000"/>
              <a:gd name="connsiteX540" fmla="*/ 2312521 w 7467600"/>
              <a:gd name="connsiteY540" fmla="*/ 1806140 h 6858000"/>
              <a:gd name="connsiteX541" fmla="*/ 2127533 w 7467600"/>
              <a:gd name="connsiteY541" fmla="*/ 2348380 h 6858000"/>
              <a:gd name="connsiteX542" fmla="*/ 2358080 w 7467600"/>
              <a:gd name="connsiteY542" fmla="*/ 1866134 h 6858000"/>
              <a:gd name="connsiteX543" fmla="*/ 2407436 w 7467600"/>
              <a:gd name="connsiteY543" fmla="*/ 1651070 h 6858000"/>
              <a:gd name="connsiteX544" fmla="*/ 2448558 w 7467600"/>
              <a:gd name="connsiteY544" fmla="*/ 1373435 h 6858000"/>
              <a:gd name="connsiteX545" fmla="*/ 278707 w 7467600"/>
              <a:gd name="connsiteY545" fmla="*/ 1352270 h 6858000"/>
              <a:gd name="connsiteX546" fmla="*/ 321570 w 7467600"/>
              <a:gd name="connsiteY546" fmla="*/ 1861610 h 6858000"/>
              <a:gd name="connsiteX547" fmla="*/ 294281 w 7467600"/>
              <a:gd name="connsiteY547" fmla="*/ 1440658 h 6858000"/>
              <a:gd name="connsiteX548" fmla="*/ 278707 w 7467600"/>
              <a:gd name="connsiteY548" fmla="*/ 1352270 h 6858000"/>
              <a:gd name="connsiteX549" fmla="*/ 1423821 w 7467600"/>
              <a:gd name="connsiteY549" fmla="*/ 1351958 h 6858000"/>
              <a:gd name="connsiteX550" fmla="*/ 1638521 w 7467600"/>
              <a:gd name="connsiteY550" fmla="*/ 1908470 h 6858000"/>
              <a:gd name="connsiteX551" fmla="*/ 1754199 w 7467600"/>
              <a:gd name="connsiteY551" fmla="*/ 2149284 h 6858000"/>
              <a:gd name="connsiteX552" fmla="*/ 1908359 w 7467600"/>
              <a:gd name="connsiteY552" fmla="*/ 2364988 h 6858000"/>
              <a:gd name="connsiteX553" fmla="*/ 1647661 w 7467600"/>
              <a:gd name="connsiteY553" fmla="*/ 1825945 h 6858000"/>
              <a:gd name="connsiteX554" fmla="*/ 1423821 w 7467600"/>
              <a:gd name="connsiteY554" fmla="*/ 1351958 h 6858000"/>
              <a:gd name="connsiteX555" fmla="*/ 1431890 w 7467600"/>
              <a:gd name="connsiteY555" fmla="*/ 1306475 h 6858000"/>
              <a:gd name="connsiteX556" fmla="*/ 1507597 w 7467600"/>
              <a:gd name="connsiteY556" fmla="*/ 1446132 h 6858000"/>
              <a:gd name="connsiteX557" fmla="*/ 1674586 w 7467600"/>
              <a:gd name="connsiteY557" fmla="*/ 1813832 h 6858000"/>
              <a:gd name="connsiteX558" fmla="*/ 1815950 w 7467600"/>
              <a:gd name="connsiteY558" fmla="*/ 2128564 h 6858000"/>
              <a:gd name="connsiteX559" fmla="*/ 1984242 w 7467600"/>
              <a:gd name="connsiteY559" fmla="*/ 2430829 h 6858000"/>
              <a:gd name="connsiteX560" fmla="*/ 2014023 w 7467600"/>
              <a:gd name="connsiteY560" fmla="*/ 2450995 h 6858000"/>
              <a:gd name="connsiteX561" fmla="*/ 1747337 w 7467600"/>
              <a:gd name="connsiteY561" fmla="*/ 1855264 h 6858000"/>
              <a:gd name="connsiteX562" fmla="*/ 1533749 w 7467600"/>
              <a:gd name="connsiteY562" fmla="*/ 1478656 h 6858000"/>
              <a:gd name="connsiteX563" fmla="*/ 1431890 w 7467600"/>
              <a:gd name="connsiteY563" fmla="*/ 1306475 h 6858000"/>
              <a:gd name="connsiteX564" fmla="*/ 5052692 w 7467600"/>
              <a:gd name="connsiteY564" fmla="*/ 1292994 h 6858000"/>
              <a:gd name="connsiteX565" fmla="*/ 5200661 w 7467600"/>
              <a:gd name="connsiteY565" fmla="*/ 1635186 h 6858000"/>
              <a:gd name="connsiteX566" fmla="*/ 5297138 w 7467600"/>
              <a:gd name="connsiteY566" fmla="*/ 1906351 h 6858000"/>
              <a:gd name="connsiteX567" fmla="*/ 5052692 w 7467600"/>
              <a:gd name="connsiteY567" fmla="*/ 1292994 h 6858000"/>
              <a:gd name="connsiteX568" fmla="*/ 5009948 w 7467600"/>
              <a:gd name="connsiteY568" fmla="*/ 1273619 h 6858000"/>
              <a:gd name="connsiteX569" fmla="*/ 5121777 w 7467600"/>
              <a:gd name="connsiteY569" fmla="*/ 1654213 h 6858000"/>
              <a:gd name="connsiteX570" fmla="*/ 5293545 w 7467600"/>
              <a:gd name="connsiteY570" fmla="*/ 2072247 h 6858000"/>
              <a:gd name="connsiteX571" fmla="*/ 5294042 w 7467600"/>
              <a:gd name="connsiteY571" fmla="*/ 2065019 h 6858000"/>
              <a:gd name="connsiteX572" fmla="*/ 5171936 w 7467600"/>
              <a:gd name="connsiteY572" fmla="*/ 1647613 h 6858000"/>
              <a:gd name="connsiteX573" fmla="*/ 5009948 w 7467600"/>
              <a:gd name="connsiteY573" fmla="*/ 1273619 h 6858000"/>
              <a:gd name="connsiteX574" fmla="*/ 655236 w 7467600"/>
              <a:gd name="connsiteY574" fmla="*/ 1268632 h 6858000"/>
              <a:gd name="connsiteX575" fmla="*/ 839521 w 7467600"/>
              <a:gd name="connsiteY575" fmla="*/ 1685315 h 6858000"/>
              <a:gd name="connsiteX576" fmla="*/ 1109416 w 7467600"/>
              <a:gd name="connsiteY576" fmla="*/ 2061663 h 6858000"/>
              <a:gd name="connsiteX577" fmla="*/ 1298300 w 7467600"/>
              <a:gd name="connsiteY577" fmla="*/ 2247742 h 6858000"/>
              <a:gd name="connsiteX578" fmla="*/ 1125871 w 7467600"/>
              <a:gd name="connsiteY578" fmla="*/ 1989513 h 6858000"/>
              <a:gd name="connsiteX579" fmla="*/ 981574 w 7467600"/>
              <a:gd name="connsiteY579" fmla="*/ 1783157 h 6858000"/>
              <a:gd name="connsiteX580" fmla="*/ 922198 w 7467600"/>
              <a:gd name="connsiteY580" fmla="*/ 1677437 h 6858000"/>
              <a:gd name="connsiteX581" fmla="*/ 869293 w 7467600"/>
              <a:gd name="connsiteY581" fmla="*/ 1583214 h 6858000"/>
              <a:gd name="connsiteX582" fmla="*/ 751431 w 7467600"/>
              <a:gd name="connsiteY582" fmla="*/ 1405731 h 6858000"/>
              <a:gd name="connsiteX583" fmla="*/ 655236 w 7467600"/>
              <a:gd name="connsiteY583" fmla="*/ 1268632 h 6858000"/>
              <a:gd name="connsiteX584" fmla="*/ 6516292 w 7467600"/>
              <a:gd name="connsiteY584" fmla="*/ 1263064 h 6858000"/>
              <a:gd name="connsiteX585" fmla="*/ 5736320 w 7467600"/>
              <a:gd name="connsiteY585" fmla="*/ 1501803 h 6858000"/>
              <a:gd name="connsiteX586" fmla="*/ 6516292 w 7467600"/>
              <a:gd name="connsiteY586" fmla="*/ 1263064 h 6858000"/>
              <a:gd name="connsiteX587" fmla="*/ 291466 w 7467600"/>
              <a:gd name="connsiteY587" fmla="*/ 1250369 h 6858000"/>
              <a:gd name="connsiteX588" fmla="*/ 323180 w 7467600"/>
              <a:gd name="connsiteY588" fmla="*/ 1435283 h 6858000"/>
              <a:gd name="connsiteX589" fmla="*/ 349381 w 7467600"/>
              <a:gd name="connsiteY589" fmla="*/ 1875041 h 6858000"/>
              <a:gd name="connsiteX590" fmla="*/ 374363 w 7467600"/>
              <a:gd name="connsiteY590" fmla="*/ 1506494 h 6858000"/>
              <a:gd name="connsiteX591" fmla="*/ 302168 w 7467600"/>
              <a:gd name="connsiteY591" fmla="*/ 1274495 h 6858000"/>
              <a:gd name="connsiteX592" fmla="*/ 291466 w 7467600"/>
              <a:gd name="connsiteY592" fmla="*/ 1250369 h 6858000"/>
              <a:gd name="connsiteX593" fmla="*/ 678222 w 7467600"/>
              <a:gd name="connsiteY593" fmla="*/ 1248670 h 6858000"/>
              <a:gd name="connsiteX594" fmla="*/ 775536 w 7467600"/>
              <a:gd name="connsiteY594" fmla="*/ 1388015 h 6858000"/>
              <a:gd name="connsiteX595" fmla="*/ 894529 w 7467600"/>
              <a:gd name="connsiteY595" fmla="*/ 1567739 h 6858000"/>
              <a:gd name="connsiteX596" fmla="*/ 948000 w 7467600"/>
              <a:gd name="connsiteY596" fmla="*/ 1663088 h 6858000"/>
              <a:gd name="connsiteX597" fmla="*/ 1006812 w 7467600"/>
              <a:gd name="connsiteY597" fmla="*/ 1767683 h 6858000"/>
              <a:gd name="connsiteX598" fmla="*/ 1149133 w 7467600"/>
              <a:gd name="connsiteY598" fmla="*/ 1971513 h 6858000"/>
              <a:gd name="connsiteX599" fmla="*/ 1333952 w 7467600"/>
              <a:gd name="connsiteY599" fmla="*/ 2251620 h 6858000"/>
              <a:gd name="connsiteX600" fmla="*/ 1337329 w 7467600"/>
              <a:gd name="connsiteY600" fmla="*/ 2258350 h 6858000"/>
              <a:gd name="connsiteX601" fmla="*/ 1014726 w 7467600"/>
              <a:gd name="connsiteY601" fmla="*/ 1615556 h 6858000"/>
              <a:gd name="connsiteX602" fmla="*/ 678222 w 7467600"/>
              <a:gd name="connsiteY602" fmla="*/ 1248670 h 6858000"/>
              <a:gd name="connsiteX603" fmla="*/ 6691602 w 7467600"/>
              <a:gd name="connsiteY603" fmla="*/ 1140573 h 6858000"/>
              <a:gd name="connsiteX604" fmla="*/ 6571100 w 7467600"/>
              <a:gd name="connsiteY604" fmla="*/ 1183662 h 6858000"/>
              <a:gd name="connsiteX605" fmla="*/ 6241687 w 7467600"/>
              <a:gd name="connsiteY605" fmla="*/ 1257600 h 6858000"/>
              <a:gd name="connsiteX606" fmla="*/ 5693009 w 7467600"/>
              <a:gd name="connsiteY606" fmla="*/ 1478256 h 6858000"/>
              <a:gd name="connsiteX607" fmla="*/ 6548420 w 7467600"/>
              <a:gd name="connsiteY607" fmla="*/ 1214599 h 6858000"/>
              <a:gd name="connsiteX608" fmla="*/ 6605473 w 7467600"/>
              <a:gd name="connsiteY608" fmla="*/ 1184686 h 6858000"/>
              <a:gd name="connsiteX609" fmla="*/ 6691602 w 7467600"/>
              <a:gd name="connsiteY609" fmla="*/ 1140573 h 6858000"/>
              <a:gd name="connsiteX610" fmla="*/ 4002475 w 7467600"/>
              <a:gd name="connsiteY610" fmla="*/ 1037802 h 6858000"/>
              <a:gd name="connsiteX611" fmla="*/ 4000324 w 7467600"/>
              <a:gd name="connsiteY611" fmla="*/ 1039362 h 6858000"/>
              <a:gd name="connsiteX612" fmla="*/ 4002862 w 7467600"/>
              <a:gd name="connsiteY612" fmla="*/ 1042866 h 6858000"/>
              <a:gd name="connsiteX613" fmla="*/ 4002475 w 7467600"/>
              <a:gd name="connsiteY613" fmla="*/ 1037802 h 6858000"/>
              <a:gd name="connsiteX614" fmla="*/ 506322 w 7467600"/>
              <a:gd name="connsiteY614" fmla="*/ 1020997 h 6858000"/>
              <a:gd name="connsiteX615" fmla="*/ 533068 w 7467600"/>
              <a:gd name="connsiteY615" fmla="*/ 1029409 h 6858000"/>
              <a:gd name="connsiteX616" fmla="*/ 1232525 w 7467600"/>
              <a:gd name="connsiteY616" fmla="*/ 1804675 h 6858000"/>
              <a:gd name="connsiteX617" fmla="*/ 1388858 w 7467600"/>
              <a:gd name="connsiteY617" fmla="*/ 2368011 h 6858000"/>
              <a:gd name="connsiteX618" fmla="*/ 1384098 w 7467600"/>
              <a:gd name="connsiteY618" fmla="*/ 2378125 h 6858000"/>
              <a:gd name="connsiteX619" fmla="*/ 1425393 w 7467600"/>
              <a:gd name="connsiteY619" fmla="*/ 2589124 h 6858000"/>
              <a:gd name="connsiteX620" fmla="*/ 1424001 w 7467600"/>
              <a:gd name="connsiteY620" fmla="*/ 2597541 h 6858000"/>
              <a:gd name="connsiteX621" fmla="*/ 2152729 w 7467600"/>
              <a:gd name="connsiteY621" fmla="*/ 2864487 h 6858000"/>
              <a:gd name="connsiteX622" fmla="*/ 2020609 w 7467600"/>
              <a:gd name="connsiteY622" fmla="*/ 2539671 h 6858000"/>
              <a:gd name="connsiteX623" fmla="*/ 2018920 w 7467600"/>
              <a:gd name="connsiteY623" fmla="*/ 2536309 h 6858000"/>
              <a:gd name="connsiteX624" fmla="*/ 1342441 w 7467600"/>
              <a:gd name="connsiteY624" fmla="*/ 1173017 h 6858000"/>
              <a:gd name="connsiteX625" fmla="*/ 1367925 w 7467600"/>
              <a:gd name="connsiteY625" fmla="*/ 1135648 h 6858000"/>
              <a:gd name="connsiteX626" fmla="*/ 1771401 w 7467600"/>
              <a:gd name="connsiteY626" fmla="*/ 1806673 h 6858000"/>
              <a:gd name="connsiteX627" fmla="*/ 1972385 w 7467600"/>
              <a:gd name="connsiteY627" fmla="*/ 2198735 h 6858000"/>
              <a:gd name="connsiteX628" fmla="*/ 2040892 w 7467600"/>
              <a:gd name="connsiteY628" fmla="*/ 2405205 h 6858000"/>
              <a:gd name="connsiteX629" fmla="*/ 2131689 w 7467600"/>
              <a:gd name="connsiteY629" fmla="*/ 1936926 h 6858000"/>
              <a:gd name="connsiteX630" fmla="*/ 2454820 w 7467600"/>
              <a:gd name="connsiteY630" fmla="*/ 1248808 h 6858000"/>
              <a:gd name="connsiteX631" fmla="*/ 2492512 w 7467600"/>
              <a:gd name="connsiteY631" fmla="*/ 1302920 h 6858000"/>
              <a:gd name="connsiteX632" fmla="*/ 2081216 w 7467600"/>
              <a:gd name="connsiteY632" fmla="*/ 2527513 h 6858000"/>
              <a:gd name="connsiteX633" fmla="*/ 2081211 w 7467600"/>
              <a:gd name="connsiteY633" fmla="*/ 2528916 h 6858000"/>
              <a:gd name="connsiteX634" fmla="*/ 2199067 w 7467600"/>
              <a:gd name="connsiteY634" fmla="*/ 2884061 h 6858000"/>
              <a:gd name="connsiteX635" fmla="*/ 3192586 w 7467600"/>
              <a:gd name="connsiteY635" fmla="*/ 3411496 h 6858000"/>
              <a:gd name="connsiteX636" fmla="*/ 3182620 w 7467600"/>
              <a:gd name="connsiteY636" fmla="*/ 3483279 h 6858000"/>
              <a:gd name="connsiteX637" fmla="*/ 2435119 w 7467600"/>
              <a:gd name="connsiteY637" fmla="*/ 3080173 h 6858000"/>
              <a:gd name="connsiteX638" fmla="*/ 2410152 w 7467600"/>
              <a:gd name="connsiteY638" fmla="*/ 3063751 h 6858000"/>
              <a:gd name="connsiteX639" fmla="*/ 2408099 w 7467600"/>
              <a:gd name="connsiteY639" fmla="*/ 3064403 h 6858000"/>
              <a:gd name="connsiteX640" fmla="*/ 2407218 w 7467600"/>
              <a:gd name="connsiteY640" fmla="*/ 3070324 h 6858000"/>
              <a:gd name="connsiteX641" fmla="*/ 2380138 w 7467600"/>
              <a:gd name="connsiteY641" fmla="*/ 3099341 h 6858000"/>
              <a:gd name="connsiteX642" fmla="*/ 1765923 w 7467600"/>
              <a:gd name="connsiteY642" fmla="*/ 3581043 h 6858000"/>
              <a:gd name="connsiteX643" fmla="*/ 1702258 w 7467600"/>
              <a:gd name="connsiteY643" fmla="*/ 3612286 h 6858000"/>
              <a:gd name="connsiteX644" fmla="*/ 1538370 w 7467600"/>
              <a:gd name="connsiteY644" fmla="*/ 3811804 h 6858000"/>
              <a:gd name="connsiteX645" fmla="*/ 542867 w 7467600"/>
              <a:gd name="connsiteY645" fmla="*/ 4944092 h 6858000"/>
              <a:gd name="connsiteX646" fmla="*/ 515800 w 7467600"/>
              <a:gd name="connsiteY646" fmla="*/ 4862180 h 6858000"/>
              <a:gd name="connsiteX647" fmla="*/ 909145 w 7467600"/>
              <a:gd name="connsiteY647" fmla="*/ 4199225 h 6858000"/>
              <a:gd name="connsiteX648" fmla="*/ 1214067 w 7467600"/>
              <a:gd name="connsiteY648" fmla="*/ 3908561 h 6858000"/>
              <a:gd name="connsiteX649" fmla="*/ 640967 w 7467600"/>
              <a:gd name="connsiteY649" fmla="*/ 4105601 h 6858000"/>
              <a:gd name="connsiteX650" fmla="*/ 112563 w 7467600"/>
              <a:gd name="connsiteY650" fmla="*/ 4396952 h 6858000"/>
              <a:gd name="connsiteX651" fmla="*/ 0 w 7467600"/>
              <a:gd name="connsiteY651" fmla="*/ 4466006 h 6858000"/>
              <a:gd name="connsiteX652" fmla="*/ 0 w 7467600"/>
              <a:gd name="connsiteY652" fmla="*/ 4233763 h 6858000"/>
              <a:gd name="connsiteX653" fmla="*/ 36881 w 7467600"/>
              <a:gd name="connsiteY653" fmla="*/ 4200118 h 6858000"/>
              <a:gd name="connsiteX654" fmla="*/ 910534 w 7467600"/>
              <a:gd name="connsiteY654" fmla="*/ 3629753 h 6858000"/>
              <a:gd name="connsiteX655" fmla="*/ 1578717 w 7467600"/>
              <a:gd name="connsiteY655" fmla="*/ 3575982 h 6858000"/>
              <a:gd name="connsiteX656" fmla="*/ 2338780 w 7467600"/>
              <a:gd name="connsiteY656" fmla="*/ 3033725 h 6858000"/>
              <a:gd name="connsiteX657" fmla="*/ 1807991 w 7467600"/>
              <a:gd name="connsiteY657" fmla="*/ 2807184 h 6858000"/>
              <a:gd name="connsiteX658" fmla="*/ 1416358 w 7467600"/>
              <a:gd name="connsiteY658" fmla="*/ 3112571 h 6858000"/>
              <a:gd name="connsiteX659" fmla="*/ 939066 w 7467600"/>
              <a:gd name="connsiteY659" fmla="*/ 3378798 h 6858000"/>
              <a:gd name="connsiteX660" fmla="*/ 115099 w 7467600"/>
              <a:gd name="connsiteY660" fmla="*/ 3607650 h 6858000"/>
              <a:gd name="connsiteX661" fmla="*/ 97284 w 7467600"/>
              <a:gd name="connsiteY661" fmla="*/ 3520393 h 6858000"/>
              <a:gd name="connsiteX662" fmla="*/ 922050 w 7467600"/>
              <a:gd name="connsiteY662" fmla="*/ 3074867 h 6858000"/>
              <a:gd name="connsiteX663" fmla="*/ 1405265 w 7467600"/>
              <a:gd name="connsiteY663" fmla="*/ 3016319 h 6858000"/>
              <a:gd name="connsiteX664" fmla="*/ 1407512 w 7467600"/>
              <a:gd name="connsiteY664" fmla="*/ 3018001 h 6858000"/>
              <a:gd name="connsiteX665" fmla="*/ 1726266 w 7467600"/>
              <a:gd name="connsiteY665" fmla="*/ 2777274 h 6858000"/>
              <a:gd name="connsiteX666" fmla="*/ 625390 w 7467600"/>
              <a:gd name="connsiteY666" fmla="*/ 2514541 h 6858000"/>
              <a:gd name="connsiteX667" fmla="*/ 619799 w 7467600"/>
              <a:gd name="connsiteY667" fmla="*/ 2527180 h 6858000"/>
              <a:gd name="connsiteX668" fmla="*/ 310030 w 7467600"/>
              <a:gd name="connsiteY668" fmla="*/ 2771818 h 6858000"/>
              <a:gd name="connsiteX669" fmla="*/ 173877 w 7467600"/>
              <a:gd name="connsiteY669" fmla="*/ 2937056 h 6858000"/>
              <a:gd name="connsiteX670" fmla="*/ 77889 w 7467600"/>
              <a:gd name="connsiteY670" fmla="*/ 3138440 h 6858000"/>
              <a:gd name="connsiteX671" fmla="*/ 0 w 7467600"/>
              <a:gd name="connsiteY671" fmla="*/ 3271395 h 6858000"/>
              <a:gd name="connsiteX672" fmla="*/ 0 w 7467600"/>
              <a:gd name="connsiteY672" fmla="*/ 3153002 h 6858000"/>
              <a:gd name="connsiteX673" fmla="*/ 2386 w 7467600"/>
              <a:gd name="connsiteY673" fmla="*/ 3149203 h 6858000"/>
              <a:gd name="connsiteX674" fmla="*/ 89753 w 7467600"/>
              <a:gd name="connsiteY674" fmla="*/ 2987702 h 6858000"/>
              <a:gd name="connsiteX675" fmla="*/ 76869 w 7467600"/>
              <a:gd name="connsiteY675" fmla="*/ 3005404 h 6858000"/>
              <a:gd name="connsiteX676" fmla="*/ 32049 w 7467600"/>
              <a:gd name="connsiteY676" fmla="*/ 3065814 h 6858000"/>
              <a:gd name="connsiteX677" fmla="*/ 0 w 7467600"/>
              <a:gd name="connsiteY677" fmla="*/ 3108744 h 6858000"/>
              <a:gd name="connsiteX678" fmla="*/ 0 w 7467600"/>
              <a:gd name="connsiteY678" fmla="*/ 3058059 h 6858000"/>
              <a:gd name="connsiteX679" fmla="*/ 7610 w 7467600"/>
              <a:gd name="connsiteY679" fmla="*/ 3047889 h 6858000"/>
              <a:gd name="connsiteX680" fmla="*/ 52419 w 7467600"/>
              <a:gd name="connsiteY680" fmla="*/ 2987479 h 6858000"/>
              <a:gd name="connsiteX681" fmla="*/ 59142 w 7467600"/>
              <a:gd name="connsiteY681" fmla="*/ 2978488 h 6858000"/>
              <a:gd name="connsiteX682" fmla="*/ 0 w 7467600"/>
              <a:gd name="connsiteY682" fmla="*/ 3015334 h 6858000"/>
              <a:gd name="connsiteX683" fmla="*/ 0 w 7467600"/>
              <a:gd name="connsiteY683" fmla="*/ 2914286 h 6858000"/>
              <a:gd name="connsiteX684" fmla="*/ 36383 w 7467600"/>
              <a:gd name="connsiteY684" fmla="*/ 2901128 h 6858000"/>
              <a:gd name="connsiteX685" fmla="*/ 156329 w 7467600"/>
              <a:gd name="connsiteY685" fmla="*/ 2840533 h 6858000"/>
              <a:gd name="connsiteX686" fmla="*/ 358355 w 7467600"/>
              <a:gd name="connsiteY686" fmla="*/ 2620471 h 6858000"/>
              <a:gd name="connsiteX687" fmla="*/ 510577 w 7467600"/>
              <a:gd name="connsiteY687" fmla="*/ 2501244 h 6858000"/>
              <a:gd name="connsiteX688" fmla="*/ 211967 w 7467600"/>
              <a:gd name="connsiteY688" fmla="*/ 2479171 h 6858000"/>
              <a:gd name="connsiteX689" fmla="*/ 0 w 7467600"/>
              <a:gd name="connsiteY689" fmla="*/ 2476398 h 6858000"/>
              <a:gd name="connsiteX690" fmla="*/ 0 w 7467600"/>
              <a:gd name="connsiteY690" fmla="*/ 2389189 h 6858000"/>
              <a:gd name="connsiteX691" fmla="*/ 103062 w 7467600"/>
              <a:gd name="connsiteY691" fmla="*/ 2389518 h 6858000"/>
              <a:gd name="connsiteX692" fmla="*/ 510734 w 7467600"/>
              <a:gd name="connsiteY692" fmla="*/ 2416201 h 6858000"/>
              <a:gd name="connsiteX693" fmla="*/ 279257 w 7467600"/>
              <a:gd name="connsiteY693" fmla="*/ 2092102 h 6858000"/>
              <a:gd name="connsiteX694" fmla="*/ 65265 w 7467600"/>
              <a:gd name="connsiteY694" fmla="*/ 2006049 h 6858000"/>
              <a:gd name="connsiteX695" fmla="*/ 0 w 7467600"/>
              <a:gd name="connsiteY695" fmla="*/ 1982532 h 6858000"/>
              <a:gd name="connsiteX696" fmla="*/ 0 w 7467600"/>
              <a:gd name="connsiteY696" fmla="*/ 1912789 h 6858000"/>
              <a:gd name="connsiteX697" fmla="*/ 97460 w 7467600"/>
              <a:gd name="connsiteY697" fmla="*/ 1953725 h 6858000"/>
              <a:gd name="connsiteX698" fmla="*/ 221272 w 7467600"/>
              <a:gd name="connsiteY698" fmla="*/ 1980766 h 6858000"/>
              <a:gd name="connsiteX699" fmla="*/ 116765 w 7467600"/>
              <a:gd name="connsiteY699" fmla="*/ 1911033 h 6858000"/>
              <a:gd name="connsiteX700" fmla="*/ 16405 w 7467600"/>
              <a:gd name="connsiteY700" fmla="*/ 1803412 h 6858000"/>
              <a:gd name="connsiteX701" fmla="*/ 0 w 7467600"/>
              <a:gd name="connsiteY701" fmla="*/ 1784777 h 6858000"/>
              <a:gd name="connsiteX702" fmla="*/ 0 w 7467600"/>
              <a:gd name="connsiteY702" fmla="*/ 1740082 h 6858000"/>
              <a:gd name="connsiteX703" fmla="*/ 39394 w 7467600"/>
              <a:gd name="connsiteY703" fmla="*/ 1784856 h 6858000"/>
              <a:gd name="connsiteX704" fmla="*/ 135813 w 7467600"/>
              <a:gd name="connsiteY704" fmla="*/ 1888838 h 6858000"/>
              <a:gd name="connsiteX705" fmla="*/ 242575 w 7467600"/>
              <a:gd name="connsiteY705" fmla="*/ 1958841 h 6858000"/>
              <a:gd name="connsiteX706" fmla="*/ 82197 w 7467600"/>
              <a:gd name="connsiteY706" fmla="*/ 1754826 h 6858000"/>
              <a:gd name="connsiteX707" fmla="*/ 0 w 7467600"/>
              <a:gd name="connsiteY707" fmla="*/ 1679650 h 6858000"/>
              <a:gd name="connsiteX708" fmla="*/ 0 w 7467600"/>
              <a:gd name="connsiteY708" fmla="*/ 1602463 h 6858000"/>
              <a:gd name="connsiteX709" fmla="*/ 84689 w 7467600"/>
              <a:gd name="connsiteY709" fmla="*/ 1677442 h 6858000"/>
              <a:gd name="connsiteX710" fmla="*/ 298437 w 7467600"/>
              <a:gd name="connsiteY710" fmla="*/ 1968019 h 6858000"/>
              <a:gd name="connsiteX711" fmla="*/ 227269 w 7467600"/>
              <a:gd name="connsiteY711" fmla="*/ 1114064 h 6858000"/>
              <a:gd name="connsiteX712" fmla="*/ 248003 w 7467600"/>
              <a:gd name="connsiteY712" fmla="*/ 1089613 h 6858000"/>
              <a:gd name="connsiteX713" fmla="*/ 427020 w 7467600"/>
              <a:gd name="connsiteY713" fmla="*/ 1619803 h 6858000"/>
              <a:gd name="connsiteX714" fmla="*/ 340345 w 7467600"/>
              <a:gd name="connsiteY714" fmla="*/ 2027739 h 6858000"/>
              <a:gd name="connsiteX715" fmla="*/ 360865 w 7467600"/>
              <a:gd name="connsiteY715" fmla="*/ 2044827 h 6858000"/>
              <a:gd name="connsiteX716" fmla="*/ 560414 w 7467600"/>
              <a:gd name="connsiteY716" fmla="*/ 2421457 h 6858000"/>
              <a:gd name="connsiteX717" fmla="*/ 1359703 w 7467600"/>
              <a:gd name="connsiteY717" fmla="*/ 2578554 h 6858000"/>
              <a:gd name="connsiteX718" fmla="*/ 1359422 w 7467600"/>
              <a:gd name="connsiteY718" fmla="*/ 2577994 h 6858000"/>
              <a:gd name="connsiteX719" fmla="*/ 828701 w 7467600"/>
              <a:gd name="connsiteY719" fmla="*/ 1839520 h 6858000"/>
              <a:gd name="connsiteX720" fmla="*/ 494427 w 7467600"/>
              <a:gd name="connsiteY720" fmla="*/ 1092333 h 6858000"/>
              <a:gd name="connsiteX721" fmla="*/ 506322 w 7467600"/>
              <a:gd name="connsiteY721" fmla="*/ 1020997 h 6858000"/>
              <a:gd name="connsiteX722" fmla="*/ 4570198 w 7467600"/>
              <a:gd name="connsiteY722" fmla="*/ 978081 h 6858000"/>
              <a:gd name="connsiteX723" fmla="*/ 4523691 w 7467600"/>
              <a:gd name="connsiteY723" fmla="*/ 1127776 h 6858000"/>
              <a:gd name="connsiteX724" fmla="*/ 4509875 w 7467600"/>
              <a:gd name="connsiteY724" fmla="*/ 1167552 h 6858000"/>
              <a:gd name="connsiteX725" fmla="*/ 4478168 w 7467600"/>
              <a:gd name="connsiteY725" fmla="*/ 1260735 h 6858000"/>
              <a:gd name="connsiteX726" fmla="*/ 4409309 w 7467600"/>
              <a:gd name="connsiteY726" fmla="*/ 1666996 h 6858000"/>
              <a:gd name="connsiteX727" fmla="*/ 4370031 w 7467600"/>
              <a:gd name="connsiteY727" fmla="*/ 1955666 h 6858000"/>
              <a:gd name="connsiteX728" fmla="*/ 4570198 w 7467600"/>
              <a:gd name="connsiteY728" fmla="*/ 978081 h 6858000"/>
              <a:gd name="connsiteX729" fmla="*/ 4557898 w 7467600"/>
              <a:gd name="connsiteY729" fmla="*/ 900011 h 6858000"/>
              <a:gd name="connsiteX730" fmla="*/ 4344840 w 7467600"/>
              <a:gd name="connsiteY730" fmla="*/ 1922038 h 6858000"/>
              <a:gd name="connsiteX731" fmla="*/ 4378710 w 7467600"/>
              <a:gd name="connsiteY731" fmla="*/ 1665516 h 6858000"/>
              <a:gd name="connsiteX732" fmla="*/ 4448798 w 7467600"/>
              <a:gd name="connsiteY732" fmla="*/ 1253024 h 6858000"/>
              <a:gd name="connsiteX733" fmla="*/ 4480315 w 7467600"/>
              <a:gd name="connsiteY733" fmla="*/ 1158454 h 6858000"/>
              <a:gd name="connsiteX734" fmla="*/ 4494133 w 7467600"/>
              <a:gd name="connsiteY734" fmla="*/ 1118676 h 6858000"/>
              <a:gd name="connsiteX735" fmla="*/ 4557898 w 7467600"/>
              <a:gd name="connsiteY735" fmla="*/ 900011 h 6858000"/>
              <a:gd name="connsiteX736" fmla="*/ 5870151 w 7467600"/>
              <a:gd name="connsiteY736" fmla="*/ 898890 h 6858000"/>
              <a:gd name="connsiteX737" fmla="*/ 5861335 w 7467600"/>
              <a:gd name="connsiteY737" fmla="*/ 899177 h 6858000"/>
              <a:gd name="connsiteX738" fmla="*/ 5843702 w 7467600"/>
              <a:gd name="connsiteY738" fmla="*/ 899748 h 6858000"/>
              <a:gd name="connsiteX739" fmla="*/ 5651107 w 7467600"/>
              <a:gd name="connsiteY739" fmla="*/ 920306 h 6858000"/>
              <a:gd name="connsiteX740" fmla="*/ 5459407 w 7467600"/>
              <a:gd name="connsiteY740" fmla="*/ 940975 h 6858000"/>
              <a:gd name="connsiteX741" fmla="*/ 5374846 w 7467600"/>
              <a:gd name="connsiteY741" fmla="*/ 941988 h 6858000"/>
              <a:gd name="connsiteX742" fmla="*/ 5256105 w 7467600"/>
              <a:gd name="connsiteY742" fmla="*/ 945632 h 6858000"/>
              <a:gd name="connsiteX743" fmla="*/ 5107071 w 7467600"/>
              <a:gd name="connsiteY743" fmla="*/ 969720 h 6858000"/>
              <a:gd name="connsiteX744" fmla="*/ 4998681 w 7467600"/>
              <a:gd name="connsiteY744" fmla="*/ 988771 h 6858000"/>
              <a:gd name="connsiteX745" fmla="*/ 5870151 w 7467600"/>
              <a:gd name="connsiteY745" fmla="*/ 898890 h 6858000"/>
              <a:gd name="connsiteX746" fmla="*/ 5504425 w 7467600"/>
              <a:gd name="connsiteY746" fmla="*/ 848067 h 6858000"/>
              <a:gd name="connsiteX747" fmla="*/ 4968849 w 7467600"/>
              <a:gd name="connsiteY747" fmla="*/ 962318 h 6858000"/>
              <a:gd name="connsiteX748" fmla="*/ 5104039 w 7467600"/>
              <a:gd name="connsiteY748" fmla="*/ 940634 h 6858000"/>
              <a:gd name="connsiteX749" fmla="*/ 5256311 w 7467600"/>
              <a:gd name="connsiteY749" fmla="*/ 916490 h 6858000"/>
              <a:gd name="connsiteX750" fmla="*/ 5377381 w 7467600"/>
              <a:gd name="connsiteY750" fmla="*/ 912671 h 6858000"/>
              <a:gd name="connsiteX751" fmla="*/ 5460148 w 7467600"/>
              <a:gd name="connsiteY751" fmla="*/ 911442 h 6858000"/>
              <a:gd name="connsiteX752" fmla="*/ 5648971 w 7467600"/>
              <a:gd name="connsiteY752" fmla="*/ 891331 h 6858000"/>
              <a:gd name="connsiteX753" fmla="*/ 5844807 w 7467600"/>
              <a:gd name="connsiteY753" fmla="*/ 870718 h 6858000"/>
              <a:gd name="connsiteX754" fmla="*/ 5862975 w 7467600"/>
              <a:gd name="connsiteY754" fmla="*/ 869756 h 6858000"/>
              <a:gd name="connsiteX755" fmla="*/ 5920887 w 7467600"/>
              <a:gd name="connsiteY755" fmla="*/ 865929 h 6858000"/>
              <a:gd name="connsiteX756" fmla="*/ 5504425 w 7467600"/>
              <a:gd name="connsiteY756" fmla="*/ 848067 h 6858000"/>
              <a:gd name="connsiteX757" fmla="*/ 3607114 w 7467600"/>
              <a:gd name="connsiteY757" fmla="*/ 467441 h 6858000"/>
              <a:gd name="connsiteX758" fmla="*/ 3296242 w 7467600"/>
              <a:gd name="connsiteY758" fmla="*/ 807991 h 6858000"/>
              <a:gd name="connsiteX759" fmla="*/ 3174674 w 7467600"/>
              <a:gd name="connsiteY759" fmla="*/ 919759 h 6858000"/>
              <a:gd name="connsiteX760" fmla="*/ 3042978 w 7467600"/>
              <a:gd name="connsiteY760" fmla="*/ 1054894 h 6858000"/>
              <a:gd name="connsiteX761" fmla="*/ 2968914 w 7467600"/>
              <a:gd name="connsiteY761" fmla="*/ 1133756 h 6858000"/>
              <a:gd name="connsiteX762" fmla="*/ 3103823 w 7467600"/>
              <a:gd name="connsiteY762" fmla="*/ 1026814 h 6858000"/>
              <a:gd name="connsiteX763" fmla="*/ 3607114 w 7467600"/>
              <a:gd name="connsiteY763" fmla="*/ 467441 h 6858000"/>
              <a:gd name="connsiteX764" fmla="*/ 3744487 w 7467600"/>
              <a:gd name="connsiteY764" fmla="*/ 383136 h 6858000"/>
              <a:gd name="connsiteX765" fmla="*/ 3970213 w 7467600"/>
              <a:gd name="connsiteY765" fmla="*/ 995559 h 6858000"/>
              <a:gd name="connsiteX766" fmla="*/ 3744487 w 7467600"/>
              <a:gd name="connsiteY766" fmla="*/ 383136 h 6858000"/>
              <a:gd name="connsiteX767" fmla="*/ 3624562 w 7467600"/>
              <a:gd name="connsiteY767" fmla="*/ 367041 h 6858000"/>
              <a:gd name="connsiteX768" fmla="*/ 3489712 w 7467600"/>
              <a:gd name="connsiteY768" fmla="*/ 485386 h 6858000"/>
              <a:gd name="connsiteX769" fmla="*/ 3182994 w 7467600"/>
              <a:gd name="connsiteY769" fmla="*/ 828265 h 6858000"/>
              <a:gd name="connsiteX770" fmla="*/ 2892114 w 7467600"/>
              <a:gd name="connsiteY770" fmla="*/ 1172635 h 6858000"/>
              <a:gd name="connsiteX771" fmla="*/ 3021459 w 7467600"/>
              <a:gd name="connsiteY771" fmla="*/ 1035385 h 6858000"/>
              <a:gd name="connsiteX772" fmla="*/ 3153873 w 7467600"/>
              <a:gd name="connsiteY772" fmla="*/ 898971 h 6858000"/>
              <a:gd name="connsiteX773" fmla="*/ 3276511 w 7467600"/>
              <a:gd name="connsiteY773" fmla="*/ 786423 h 6858000"/>
              <a:gd name="connsiteX774" fmla="*/ 3584154 w 7467600"/>
              <a:gd name="connsiteY774" fmla="*/ 448218 h 6858000"/>
              <a:gd name="connsiteX775" fmla="*/ 3624562 w 7467600"/>
              <a:gd name="connsiteY775" fmla="*/ 367041 h 6858000"/>
              <a:gd name="connsiteX776" fmla="*/ 3766672 w 7467600"/>
              <a:gd name="connsiteY776" fmla="*/ 359429 h 6858000"/>
              <a:gd name="connsiteX777" fmla="*/ 3996338 w 7467600"/>
              <a:gd name="connsiteY777" fmla="*/ 968237 h 6858000"/>
              <a:gd name="connsiteX778" fmla="*/ 3766672 w 7467600"/>
              <a:gd name="connsiteY778" fmla="*/ 359429 h 6858000"/>
              <a:gd name="connsiteX779" fmla="*/ 5805386 w 7467600"/>
              <a:gd name="connsiteY779" fmla="*/ 239240 h 6858000"/>
              <a:gd name="connsiteX780" fmla="*/ 5736947 w 7467600"/>
              <a:gd name="connsiteY780" fmla="*/ 261367 h 6858000"/>
              <a:gd name="connsiteX781" fmla="*/ 5427012 w 7467600"/>
              <a:gd name="connsiteY781" fmla="*/ 311272 h 6858000"/>
              <a:gd name="connsiteX782" fmla="*/ 5147818 w 7467600"/>
              <a:gd name="connsiteY782" fmla="*/ 322112 h 6858000"/>
              <a:gd name="connsiteX783" fmla="*/ 5060854 w 7467600"/>
              <a:gd name="connsiteY783" fmla="*/ 311882 h 6858000"/>
              <a:gd name="connsiteX784" fmla="*/ 4945989 w 7467600"/>
              <a:gd name="connsiteY784" fmla="*/ 300516 h 6858000"/>
              <a:gd name="connsiteX785" fmla="*/ 5410479 w 7467600"/>
              <a:gd name="connsiteY785" fmla="*/ 348434 h 6858000"/>
              <a:gd name="connsiteX786" fmla="*/ 5805386 w 7467600"/>
              <a:gd name="connsiteY786" fmla="*/ 239240 h 6858000"/>
              <a:gd name="connsiteX787" fmla="*/ 5905192 w 7467600"/>
              <a:gd name="connsiteY787" fmla="*/ 163079 h 6858000"/>
              <a:gd name="connsiteX788" fmla="*/ 5865655 w 7467600"/>
              <a:gd name="connsiteY788" fmla="*/ 171901 h 6858000"/>
              <a:gd name="connsiteX789" fmla="*/ 5259740 w 7467600"/>
              <a:gd name="connsiteY789" fmla="*/ 257013 h 6858000"/>
              <a:gd name="connsiteX790" fmla="*/ 5208466 w 7467600"/>
              <a:gd name="connsiteY790" fmla="*/ 257550 h 6858000"/>
              <a:gd name="connsiteX791" fmla="*/ 4980204 w 7467600"/>
              <a:gd name="connsiteY791" fmla="*/ 271903 h 6858000"/>
              <a:gd name="connsiteX792" fmla="*/ 5068068 w 7467600"/>
              <a:gd name="connsiteY792" fmla="*/ 282244 h 6858000"/>
              <a:gd name="connsiteX793" fmla="*/ 5153231 w 7467600"/>
              <a:gd name="connsiteY793" fmla="*/ 292240 h 6858000"/>
              <a:gd name="connsiteX794" fmla="*/ 5426491 w 7467600"/>
              <a:gd name="connsiteY794" fmla="*/ 281128 h 6858000"/>
              <a:gd name="connsiteX795" fmla="*/ 5731212 w 7467600"/>
              <a:gd name="connsiteY795" fmla="*/ 231951 h 6858000"/>
              <a:gd name="connsiteX796" fmla="*/ 5905192 w 7467600"/>
              <a:gd name="connsiteY796" fmla="*/ 163079 h 6858000"/>
              <a:gd name="connsiteX797" fmla="*/ 5944437 w 7467600"/>
              <a:gd name="connsiteY797" fmla="*/ 113829 h 6858000"/>
              <a:gd name="connsiteX798" fmla="*/ 5825032 w 7467600"/>
              <a:gd name="connsiteY798" fmla="*/ 146405 h 6858000"/>
              <a:gd name="connsiteX799" fmla="*/ 4955599 w 7467600"/>
              <a:gd name="connsiteY799" fmla="*/ 247008 h 6858000"/>
              <a:gd name="connsiteX800" fmla="*/ 5210104 w 7467600"/>
              <a:gd name="connsiteY800" fmla="*/ 228123 h 6858000"/>
              <a:gd name="connsiteX801" fmla="*/ 5261015 w 7467600"/>
              <a:gd name="connsiteY801" fmla="*/ 227087 h 6858000"/>
              <a:gd name="connsiteX802" fmla="*/ 5861181 w 7467600"/>
              <a:gd name="connsiteY802" fmla="*/ 143093 h 6858000"/>
              <a:gd name="connsiteX803" fmla="*/ 5961252 w 7467600"/>
              <a:gd name="connsiteY803" fmla="*/ 114820 h 6858000"/>
              <a:gd name="connsiteX804" fmla="*/ 5944437 w 7467600"/>
              <a:gd name="connsiteY804" fmla="*/ 113829 h 6858000"/>
              <a:gd name="connsiteX805" fmla="*/ 3882765 w 7467600"/>
              <a:gd name="connsiteY805" fmla="*/ 0 h 6858000"/>
              <a:gd name="connsiteX806" fmla="*/ 3995099 w 7467600"/>
              <a:gd name="connsiteY806" fmla="*/ 0 h 6858000"/>
              <a:gd name="connsiteX807" fmla="*/ 4163818 w 7467600"/>
              <a:gd name="connsiteY807" fmla="*/ 234104 h 6858000"/>
              <a:gd name="connsiteX808" fmla="*/ 4172099 w 7467600"/>
              <a:gd name="connsiteY808" fmla="*/ 234207 h 6858000"/>
              <a:gd name="connsiteX809" fmla="*/ 4784282 w 7467600"/>
              <a:gd name="connsiteY809" fmla="*/ 276561 h 6858000"/>
              <a:gd name="connsiteX810" fmla="*/ 4801687 w 7467600"/>
              <a:gd name="connsiteY810" fmla="*/ 267764 h 6858000"/>
              <a:gd name="connsiteX811" fmla="*/ 6082788 w 7467600"/>
              <a:gd name="connsiteY811" fmla="*/ 64119 h 6858000"/>
              <a:gd name="connsiteX812" fmla="*/ 6099442 w 7467600"/>
              <a:gd name="connsiteY812" fmla="*/ 82568 h 6858000"/>
              <a:gd name="connsiteX813" fmla="*/ 4804137 w 7467600"/>
              <a:gd name="connsiteY813" fmla="*/ 320931 h 6858000"/>
              <a:gd name="connsiteX814" fmla="*/ 4227047 w 7467600"/>
              <a:gd name="connsiteY814" fmla="*/ 313415 h 6858000"/>
              <a:gd name="connsiteX815" fmla="*/ 4346041 w 7467600"/>
              <a:gd name="connsiteY815" fmla="*/ 456086 h 6858000"/>
              <a:gd name="connsiteX816" fmla="*/ 4870967 w 7467600"/>
              <a:gd name="connsiteY816" fmla="*/ 963061 h 6858000"/>
              <a:gd name="connsiteX817" fmla="*/ 4889647 w 7467600"/>
              <a:gd name="connsiteY817" fmla="*/ 957147 h 6858000"/>
              <a:gd name="connsiteX818" fmla="*/ 5422504 w 7467600"/>
              <a:gd name="connsiteY818" fmla="*/ 805191 h 6858000"/>
              <a:gd name="connsiteX819" fmla="*/ 6087656 w 7467600"/>
              <a:gd name="connsiteY819" fmla="*/ 826703 h 6858000"/>
              <a:gd name="connsiteX820" fmla="*/ 6058717 w 7467600"/>
              <a:gd name="connsiteY820" fmla="*/ 865992 h 6858000"/>
              <a:gd name="connsiteX821" fmla="*/ 4974153 w 7467600"/>
              <a:gd name="connsiteY821" fmla="*/ 1045456 h 6858000"/>
              <a:gd name="connsiteX822" fmla="*/ 5627835 w 7467600"/>
              <a:gd name="connsiteY822" fmla="*/ 1472077 h 6858000"/>
              <a:gd name="connsiteX823" fmla="*/ 5629817 w 7467600"/>
              <a:gd name="connsiteY823" fmla="*/ 1471412 h 6858000"/>
              <a:gd name="connsiteX824" fmla="*/ 5634124 w 7467600"/>
              <a:gd name="connsiteY824" fmla="*/ 1470572 h 6858000"/>
              <a:gd name="connsiteX825" fmla="*/ 5755832 w 7467600"/>
              <a:gd name="connsiteY825" fmla="*/ 1383886 h 6858000"/>
              <a:gd name="connsiteX826" fmla="*/ 6014186 w 7467600"/>
              <a:gd name="connsiteY826" fmla="*/ 1279799 h 6858000"/>
              <a:gd name="connsiteX827" fmla="*/ 6901619 w 7467600"/>
              <a:gd name="connsiteY827" fmla="*/ 1047874 h 6858000"/>
              <a:gd name="connsiteX828" fmla="*/ 6931566 w 7467600"/>
              <a:gd name="connsiteY828" fmla="*/ 1062034 h 6858000"/>
              <a:gd name="connsiteX829" fmla="*/ 5790982 w 7467600"/>
              <a:gd name="connsiteY829" fmla="*/ 1561380 h 6858000"/>
              <a:gd name="connsiteX830" fmla="*/ 6188971 w 7467600"/>
              <a:gd name="connsiteY830" fmla="*/ 1755168 h 6858000"/>
              <a:gd name="connsiteX831" fmla="*/ 6202446 w 7467600"/>
              <a:gd name="connsiteY831" fmla="*/ 1752268 h 6858000"/>
              <a:gd name="connsiteX832" fmla="*/ 7179560 w 7467600"/>
              <a:gd name="connsiteY832" fmla="*/ 1467551 h 6858000"/>
              <a:gd name="connsiteX833" fmla="*/ 7158730 w 7467600"/>
              <a:gd name="connsiteY833" fmla="*/ 1507835 h 6858000"/>
              <a:gd name="connsiteX834" fmla="*/ 6326959 w 7467600"/>
              <a:gd name="connsiteY834" fmla="*/ 1817686 h 6858000"/>
              <a:gd name="connsiteX835" fmla="*/ 6537433 w 7467600"/>
              <a:gd name="connsiteY835" fmla="*/ 1907790 h 6858000"/>
              <a:gd name="connsiteX836" fmla="*/ 6550221 w 7467600"/>
              <a:gd name="connsiteY836" fmla="*/ 1910729 h 6858000"/>
              <a:gd name="connsiteX837" fmla="*/ 6964438 w 7467600"/>
              <a:gd name="connsiteY837" fmla="*/ 2209505 h 6858000"/>
              <a:gd name="connsiteX838" fmla="*/ 7367862 w 7467600"/>
              <a:gd name="connsiteY838" fmla="*/ 2806833 h 6858000"/>
              <a:gd name="connsiteX839" fmla="*/ 7364329 w 7467600"/>
              <a:gd name="connsiteY839" fmla="*/ 2826907 h 6858000"/>
              <a:gd name="connsiteX840" fmla="*/ 7290545 w 7467600"/>
              <a:gd name="connsiteY840" fmla="*/ 2850663 h 6858000"/>
              <a:gd name="connsiteX841" fmla="*/ 6472036 w 7467600"/>
              <a:gd name="connsiteY841" fmla="*/ 1959003 h 6858000"/>
              <a:gd name="connsiteX842" fmla="*/ 5792897 w 7467600"/>
              <a:gd name="connsiteY842" fmla="*/ 1647747 h 6858000"/>
              <a:gd name="connsiteX843" fmla="*/ 5842751 w 7467600"/>
              <a:gd name="connsiteY843" fmla="*/ 1816112 h 6858000"/>
              <a:gd name="connsiteX844" fmla="*/ 5847424 w 7467600"/>
              <a:gd name="connsiteY844" fmla="*/ 1815776 h 6858000"/>
              <a:gd name="connsiteX845" fmla="*/ 6399821 w 7467600"/>
              <a:gd name="connsiteY845" fmla="*/ 2344799 h 6858000"/>
              <a:gd name="connsiteX846" fmla="*/ 6323232 w 7467600"/>
              <a:gd name="connsiteY846" fmla="*/ 2389634 h 6858000"/>
              <a:gd name="connsiteX847" fmla="*/ 5942958 w 7467600"/>
              <a:gd name="connsiteY847" fmla="*/ 2077708 h 6858000"/>
              <a:gd name="connsiteX848" fmla="*/ 5921559 w 7467600"/>
              <a:gd name="connsiteY848" fmla="*/ 2378596 h 6858000"/>
              <a:gd name="connsiteX849" fmla="*/ 5817651 w 7467600"/>
              <a:gd name="connsiteY849" fmla="*/ 3023919 h 6858000"/>
              <a:gd name="connsiteX850" fmla="*/ 5729634 w 7467600"/>
              <a:gd name="connsiteY850" fmla="*/ 3051849 h 6858000"/>
              <a:gd name="connsiteX851" fmla="*/ 5611018 w 7467600"/>
              <a:gd name="connsiteY851" fmla="*/ 2316769 h 6858000"/>
              <a:gd name="connsiteX852" fmla="*/ 5687608 w 7467600"/>
              <a:gd name="connsiteY852" fmla="*/ 2039972 h 6858000"/>
              <a:gd name="connsiteX853" fmla="*/ 5657554 w 7467600"/>
              <a:gd name="connsiteY853" fmla="*/ 1576445 h 6858000"/>
              <a:gd name="connsiteX854" fmla="*/ 5150475 w 7467600"/>
              <a:gd name="connsiteY854" fmla="*/ 1274012 h 6858000"/>
              <a:gd name="connsiteX855" fmla="*/ 5349142 w 7467600"/>
              <a:gd name="connsiteY855" fmla="*/ 2204405 h 6858000"/>
              <a:gd name="connsiteX856" fmla="*/ 5262214 w 7467600"/>
              <a:gd name="connsiteY856" fmla="*/ 2233836 h 6858000"/>
              <a:gd name="connsiteX857" fmla="*/ 4981539 w 7467600"/>
              <a:gd name="connsiteY857" fmla="*/ 1542201 h 6858000"/>
              <a:gd name="connsiteX858" fmla="*/ 4958461 w 7467600"/>
              <a:gd name="connsiteY858" fmla="*/ 1136957 h 6858000"/>
              <a:gd name="connsiteX859" fmla="*/ 4655015 w 7467600"/>
              <a:gd name="connsiteY859" fmla="*/ 891426 h 6858000"/>
              <a:gd name="connsiteX860" fmla="*/ 4348002 w 7467600"/>
              <a:gd name="connsiteY860" fmla="*/ 2205895 h 6858000"/>
              <a:gd name="connsiteX861" fmla="*/ 4262250 w 7467600"/>
              <a:gd name="connsiteY861" fmla="*/ 2219972 h 6858000"/>
              <a:gd name="connsiteX862" fmla="*/ 4550611 w 7467600"/>
              <a:gd name="connsiteY862" fmla="*/ 817540 h 6858000"/>
              <a:gd name="connsiteX863" fmla="*/ 4564418 w 7467600"/>
              <a:gd name="connsiteY863" fmla="*/ 808293 h 6858000"/>
              <a:gd name="connsiteX864" fmla="*/ 4266388 w 7467600"/>
              <a:gd name="connsiteY864" fmla="*/ 500083 h 6858000"/>
              <a:gd name="connsiteX865" fmla="*/ 4032842 w 7467600"/>
              <a:gd name="connsiteY865" fmla="*/ 211809 h 6858000"/>
              <a:gd name="connsiteX866" fmla="*/ 3882765 w 7467600"/>
              <a:gd name="connsiteY866" fmla="*/ 0 h 6858000"/>
              <a:gd name="connsiteX867" fmla="*/ 3721337 w 7467600"/>
              <a:gd name="connsiteY867" fmla="*/ 0 h 6858000"/>
              <a:gd name="connsiteX868" fmla="*/ 3797544 w 7467600"/>
              <a:gd name="connsiteY868" fmla="*/ 0 h 6858000"/>
              <a:gd name="connsiteX869" fmla="*/ 3775734 w 7467600"/>
              <a:gd name="connsiteY869" fmla="*/ 95131 h 6858000"/>
              <a:gd name="connsiteX870" fmla="*/ 3724807 w 7467600"/>
              <a:gd name="connsiteY870" fmla="*/ 272257 h 6858000"/>
              <a:gd name="connsiteX871" fmla="*/ 3726844 w 7467600"/>
              <a:gd name="connsiteY871" fmla="*/ 282988 h 6858000"/>
              <a:gd name="connsiteX872" fmla="*/ 3742664 w 7467600"/>
              <a:gd name="connsiteY872" fmla="*/ 279918 h 6858000"/>
              <a:gd name="connsiteX873" fmla="*/ 4103910 w 7467600"/>
              <a:gd name="connsiteY873" fmla="*/ 1161917 h 6858000"/>
              <a:gd name="connsiteX874" fmla="*/ 4020269 w 7467600"/>
              <a:gd name="connsiteY874" fmla="*/ 1200406 h 6858000"/>
              <a:gd name="connsiteX875" fmla="*/ 3674882 w 7467600"/>
              <a:gd name="connsiteY875" fmla="*/ 488524 h 6858000"/>
              <a:gd name="connsiteX876" fmla="*/ 3132682 w 7467600"/>
              <a:gd name="connsiteY876" fmla="*/ 1072284 h 6858000"/>
              <a:gd name="connsiteX877" fmla="*/ 2716346 w 7467600"/>
              <a:gd name="connsiteY877" fmla="*/ 1276376 h 6858000"/>
              <a:gd name="connsiteX878" fmla="*/ 2716772 w 7467600"/>
              <a:gd name="connsiteY878" fmla="*/ 1255462 h 6858000"/>
              <a:gd name="connsiteX879" fmla="*/ 3471096 w 7467600"/>
              <a:gd name="connsiteY879" fmla="*/ 437072 h 6858000"/>
              <a:gd name="connsiteX880" fmla="*/ 3639057 w 7467600"/>
              <a:gd name="connsiteY880" fmla="*/ 286334 h 6858000"/>
              <a:gd name="connsiteX881" fmla="*/ 3640309 w 7467600"/>
              <a:gd name="connsiteY881" fmla="*/ 284664 h 6858000"/>
              <a:gd name="connsiteX882" fmla="*/ 3646022 w 7467600"/>
              <a:gd name="connsiteY882" fmla="*/ 276711 h 6858000"/>
              <a:gd name="connsiteX883" fmla="*/ 3707943 w 7467600"/>
              <a:gd name="connsiteY883" fmla="*/ 65958 h 6858000"/>
              <a:gd name="connsiteX884" fmla="*/ 3721337 w 7467600"/>
              <a:gd name="connsiteY884" fmla="*/ 0 h 6858000"/>
              <a:gd name="connsiteX885" fmla="*/ 2867960 w 7467600"/>
              <a:gd name="connsiteY885" fmla="*/ 0 h 6858000"/>
              <a:gd name="connsiteX886" fmla="*/ 2926351 w 7467600"/>
              <a:gd name="connsiteY886" fmla="*/ 0 h 6858000"/>
              <a:gd name="connsiteX887" fmla="*/ 2902823 w 7467600"/>
              <a:gd name="connsiteY887" fmla="*/ 262929 h 6858000"/>
              <a:gd name="connsiteX888" fmla="*/ 2940663 w 7467600"/>
              <a:gd name="connsiteY888" fmla="*/ 140884 h 6858000"/>
              <a:gd name="connsiteX889" fmla="*/ 2947039 w 7467600"/>
              <a:gd name="connsiteY889" fmla="*/ 122524 h 6858000"/>
              <a:gd name="connsiteX890" fmla="*/ 2984316 w 7467600"/>
              <a:gd name="connsiteY890" fmla="*/ 0 h 6858000"/>
              <a:gd name="connsiteX891" fmla="*/ 3016114 w 7467600"/>
              <a:gd name="connsiteY891" fmla="*/ 0 h 6858000"/>
              <a:gd name="connsiteX892" fmla="*/ 2979949 w 7467600"/>
              <a:gd name="connsiteY892" fmla="*/ 119274 h 6858000"/>
              <a:gd name="connsiteX893" fmla="*/ 3023879 w 7467600"/>
              <a:gd name="connsiteY893" fmla="*/ 0 h 6858000"/>
              <a:gd name="connsiteX894" fmla="*/ 3105400 w 7467600"/>
              <a:gd name="connsiteY894" fmla="*/ 0 h 6858000"/>
              <a:gd name="connsiteX895" fmla="*/ 3094669 w 7467600"/>
              <a:gd name="connsiteY895" fmla="*/ 30308 h 6858000"/>
              <a:gd name="connsiteX896" fmla="*/ 2901945 w 7467600"/>
              <a:gd name="connsiteY896" fmla="*/ 466538 h 6858000"/>
              <a:gd name="connsiteX897" fmla="*/ 2815209 w 7467600"/>
              <a:gd name="connsiteY897" fmla="*/ 497361 h 6858000"/>
              <a:gd name="connsiteX898" fmla="*/ 2844845 w 7467600"/>
              <a:gd name="connsiteY898" fmla="*/ 127638 h 6858000"/>
              <a:gd name="connsiteX899" fmla="*/ 2867960 w 7467600"/>
              <a:gd name="connsiteY899" fmla="*/ 0 h 6858000"/>
              <a:gd name="connsiteX900" fmla="*/ 1057230 w 7467600"/>
              <a:gd name="connsiteY900" fmla="*/ 0 h 6858000"/>
              <a:gd name="connsiteX901" fmla="*/ 1111003 w 7467600"/>
              <a:gd name="connsiteY901" fmla="*/ 0 h 6858000"/>
              <a:gd name="connsiteX902" fmla="*/ 1125553 w 7467600"/>
              <a:gd name="connsiteY902" fmla="*/ 52588 h 6858000"/>
              <a:gd name="connsiteX903" fmla="*/ 1304276 w 7467600"/>
              <a:gd name="connsiteY903" fmla="*/ 476275 h 6858000"/>
              <a:gd name="connsiteX904" fmla="*/ 1492066 w 7467600"/>
              <a:gd name="connsiteY904" fmla="*/ 886333 h 6858000"/>
              <a:gd name="connsiteX905" fmla="*/ 1423698 w 7467600"/>
              <a:gd name="connsiteY905" fmla="*/ 710817 h 6858000"/>
              <a:gd name="connsiteX906" fmla="*/ 1357609 w 7467600"/>
              <a:gd name="connsiteY906" fmla="*/ 532892 h 6858000"/>
              <a:gd name="connsiteX907" fmla="*/ 1309550 w 7467600"/>
              <a:gd name="connsiteY907" fmla="*/ 374031 h 6858000"/>
              <a:gd name="connsiteX908" fmla="*/ 1193673 w 7467600"/>
              <a:gd name="connsiteY908" fmla="*/ 49533 h 6858000"/>
              <a:gd name="connsiteX909" fmla="*/ 1164391 w 7467600"/>
              <a:gd name="connsiteY909" fmla="*/ 0 h 6858000"/>
              <a:gd name="connsiteX910" fmla="*/ 1200666 w 7467600"/>
              <a:gd name="connsiteY910" fmla="*/ 0 h 6858000"/>
              <a:gd name="connsiteX911" fmla="*/ 1223408 w 7467600"/>
              <a:gd name="connsiteY911" fmla="*/ 38996 h 6858000"/>
              <a:gd name="connsiteX912" fmla="*/ 1339635 w 7467600"/>
              <a:gd name="connsiteY912" fmla="*/ 365517 h 6858000"/>
              <a:gd name="connsiteX913" fmla="*/ 1387469 w 7467600"/>
              <a:gd name="connsiteY913" fmla="*/ 523079 h 6858000"/>
              <a:gd name="connsiteX914" fmla="*/ 1452685 w 7467600"/>
              <a:gd name="connsiteY914" fmla="*/ 699806 h 6858000"/>
              <a:gd name="connsiteX915" fmla="*/ 1492092 w 7467600"/>
              <a:gd name="connsiteY915" fmla="*/ 800424 h 6858000"/>
              <a:gd name="connsiteX916" fmla="*/ 1455302 w 7467600"/>
              <a:gd name="connsiteY916" fmla="*/ 632913 h 6858000"/>
              <a:gd name="connsiteX917" fmla="*/ 1222336 w 7467600"/>
              <a:gd name="connsiteY917" fmla="*/ 9480 h 6858000"/>
              <a:gd name="connsiteX918" fmla="*/ 1214634 w 7467600"/>
              <a:gd name="connsiteY918" fmla="*/ 0 h 6858000"/>
              <a:gd name="connsiteX919" fmla="*/ 1289827 w 7467600"/>
              <a:gd name="connsiteY919" fmla="*/ 0 h 6858000"/>
              <a:gd name="connsiteX920" fmla="*/ 1321076 w 7467600"/>
              <a:gd name="connsiteY920" fmla="*/ 59722 h 6858000"/>
              <a:gd name="connsiteX921" fmla="*/ 1512579 w 7467600"/>
              <a:gd name="connsiteY921" fmla="*/ 626441 h 6858000"/>
              <a:gd name="connsiteX922" fmla="*/ 1506076 w 7467600"/>
              <a:gd name="connsiteY922" fmla="*/ 1089289 h 6858000"/>
              <a:gd name="connsiteX923" fmla="*/ 1486346 w 7467600"/>
              <a:gd name="connsiteY923" fmla="*/ 1079919 h 6858000"/>
              <a:gd name="connsiteX924" fmla="*/ 1070511 w 7467600"/>
              <a:gd name="connsiteY924" fmla="*/ 48609 h 6858000"/>
              <a:gd name="connsiteX925" fmla="*/ 1057230 w 7467600"/>
              <a:gd name="connsiteY925" fmla="*/ 0 h 6858000"/>
              <a:gd name="connsiteX926" fmla="*/ 43151 w 7467600"/>
              <a:gd name="connsiteY926" fmla="*/ 0 h 6858000"/>
              <a:gd name="connsiteX927" fmla="*/ 95283 w 7467600"/>
              <a:gd name="connsiteY927" fmla="*/ 0 h 6858000"/>
              <a:gd name="connsiteX928" fmla="*/ 300708 w 7467600"/>
              <a:gd name="connsiteY928" fmla="*/ 154571 h 6858000"/>
              <a:gd name="connsiteX929" fmla="*/ 530414 w 7467600"/>
              <a:gd name="connsiteY929" fmla="*/ 354673 h 6858000"/>
              <a:gd name="connsiteX930" fmla="*/ 333785 w 7467600"/>
              <a:gd name="connsiteY930" fmla="*/ 161564 h 6858000"/>
              <a:gd name="connsiteX931" fmla="*/ 147005 w 7467600"/>
              <a:gd name="connsiteY931" fmla="*/ 0 h 6858000"/>
              <a:gd name="connsiteX932" fmla="*/ 272509 w 7467600"/>
              <a:gd name="connsiteY932" fmla="*/ 0 h 6858000"/>
              <a:gd name="connsiteX933" fmla="*/ 326276 w 7467600"/>
              <a:gd name="connsiteY933" fmla="*/ 45847 h 6858000"/>
              <a:gd name="connsiteX934" fmla="*/ 823759 w 7467600"/>
              <a:gd name="connsiteY934" fmla="*/ 574145 h 6858000"/>
              <a:gd name="connsiteX935" fmla="*/ 811254 w 7467600"/>
              <a:gd name="connsiteY935" fmla="*/ 665546 h 6858000"/>
              <a:gd name="connsiteX936" fmla="*/ 154042 w 7467600"/>
              <a:gd name="connsiteY936" fmla="*/ 261522 h 6858000"/>
              <a:gd name="connsiteX937" fmla="*/ 13550 w 7467600"/>
              <a:gd name="connsiteY937" fmla="*/ 158423 h 6858000"/>
              <a:gd name="connsiteX938" fmla="*/ 0 w 7467600"/>
              <a:gd name="connsiteY938" fmla="*/ 146618 h 6858000"/>
              <a:gd name="connsiteX939" fmla="*/ 0 w 7467600"/>
              <a:gd name="connsiteY939" fmla="*/ 59161 h 6858000"/>
              <a:gd name="connsiteX940" fmla="*/ 45427 w 7467600"/>
              <a:gd name="connsiteY940" fmla="*/ 101078 h 6858000"/>
              <a:gd name="connsiteX941" fmla="*/ 630103 w 7467600"/>
              <a:gd name="connsiteY941" fmla="*/ 485885 h 6858000"/>
              <a:gd name="connsiteX942" fmla="*/ 532040 w 7467600"/>
              <a:gd name="connsiteY942" fmla="*/ 399359 h 6858000"/>
              <a:gd name="connsiteX943" fmla="*/ 517618 w 7467600"/>
              <a:gd name="connsiteY943" fmla="*/ 385726 h 6858000"/>
              <a:gd name="connsiteX944" fmla="*/ 285074 w 7467600"/>
              <a:gd name="connsiteY944" fmla="*/ 182755 h 6858000"/>
              <a:gd name="connsiteX945" fmla="*/ 43151 w 7467600"/>
              <a:gd name="connsiteY945"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289862 w 7467600"/>
              <a:gd name="connsiteY4" fmla="*/ 6659827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447383 w 7467600"/>
              <a:gd name="connsiteY11" fmla="*/ 6707202 h 6858000"/>
              <a:gd name="connsiteX12" fmla="*/ 7289862 w 7467600"/>
              <a:gd name="connsiteY12" fmla="*/ 6659827 h 6858000"/>
              <a:gd name="connsiteX13" fmla="*/ 1019354 w 7467600"/>
              <a:gd name="connsiteY13" fmla="*/ 6315006 h 6858000"/>
              <a:gd name="connsiteX14" fmla="*/ 441046 w 7467600"/>
              <a:gd name="connsiteY14" fmla="*/ 6691153 h 6858000"/>
              <a:gd name="connsiteX15" fmla="*/ 1019354 w 7467600"/>
              <a:gd name="connsiteY15" fmla="*/ 6315006 h 6858000"/>
              <a:gd name="connsiteX16" fmla="*/ 991680 w 7467600"/>
              <a:gd name="connsiteY16" fmla="*/ 6298413 h 6858000"/>
              <a:gd name="connsiteX17" fmla="*/ 409060 w 7467600"/>
              <a:gd name="connsiteY17" fmla="*/ 6671470 h 6858000"/>
              <a:gd name="connsiteX18" fmla="*/ 991680 w 7467600"/>
              <a:gd name="connsiteY18" fmla="*/ 6298413 h 6858000"/>
              <a:gd name="connsiteX19" fmla="*/ 103333 w 7467600"/>
              <a:gd name="connsiteY19" fmla="*/ 5699602 h 6858000"/>
              <a:gd name="connsiteX20" fmla="*/ 233938 w 7467600"/>
              <a:gd name="connsiteY20" fmla="*/ 5809416 h 6858000"/>
              <a:gd name="connsiteX21" fmla="*/ 883580 w 7467600"/>
              <a:gd name="connsiteY21" fmla="*/ 6180710 h 6858000"/>
              <a:gd name="connsiteX22" fmla="*/ 487337 w 7467600"/>
              <a:gd name="connsiteY22" fmla="*/ 5950182 h 6858000"/>
              <a:gd name="connsiteX23" fmla="*/ 354051 w 7467600"/>
              <a:gd name="connsiteY23" fmla="*/ 5854912 h 6858000"/>
              <a:gd name="connsiteX24" fmla="*/ 195436 w 7467600"/>
              <a:gd name="connsiteY24" fmla="*/ 5755068 h 6858000"/>
              <a:gd name="connsiteX25" fmla="*/ 103333 w 7467600"/>
              <a:gd name="connsiteY25" fmla="*/ 5699602 h 6858000"/>
              <a:gd name="connsiteX26" fmla="*/ 5539432 w 7467600"/>
              <a:gd name="connsiteY26" fmla="*/ 5642928 h 6858000"/>
              <a:gd name="connsiteX27" fmla="*/ 5555462 w 7467600"/>
              <a:gd name="connsiteY27" fmla="*/ 5694454 h 6858000"/>
              <a:gd name="connsiteX28" fmla="*/ 5828270 w 7467600"/>
              <a:gd name="connsiteY28" fmla="*/ 6320663 h 6858000"/>
              <a:gd name="connsiteX29" fmla="*/ 5947416 w 7467600"/>
              <a:gd name="connsiteY29" fmla="*/ 6574846 h 6858000"/>
              <a:gd name="connsiteX30" fmla="*/ 5539432 w 7467600"/>
              <a:gd name="connsiteY30" fmla="*/ 5642928 h 6858000"/>
              <a:gd name="connsiteX31" fmla="*/ 51253 w 7467600"/>
              <a:gd name="connsiteY31" fmla="*/ 5631825 h 6858000"/>
              <a:gd name="connsiteX32" fmla="*/ 211622 w 7467600"/>
              <a:gd name="connsiteY32" fmla="*/ 5728803 h 6858000"/>
              <a:gd name="connsiteX33" fmla="*/ 371652 w 7467600"/>
              <a:gd name="connsiteY33" fmla="*/ 5829062 h 6858000"/>
              <a:gd name="connsiteX34" fmla="*/ 505903 w 7467600"/>
              <a:gd name="connsiteY34" fmla="*/ 5925221 h 6858000"/>
              <a:gd name="connsiteX35" fmla="*/ 899240 w 7467600"/>
              <a:gd name="connsiteY35" fmla="*/ 6153068 h 6858000"/>
              <a:gd name="connsiteX36" fmla="*/ 988114 w 7467600"/>
              <a:gd name="connsiteY36" fmla="*/ 6174204 h 6858000"/>
              <a:gd name="connsiteX37" fmla="*/ 845971 w 7467600"/>
              <a:gd name="connsiteY37" fmla="*/ 6067177 h 6858000"/>
              <a:gd name="connsiteX38" fmla="*/ 448057 w 7467600"/>
              <a:gd name="connsiteY38" fmla="*/ 5841376 h 6858000"/>
              <a:gd name="connsiteX39" fmla="*/ 51253 w 7467600"/>
              <a:gd name="connsiteY39" fmla="*/ 5631825 h 6858000"/>
              <a:gd name="connsiteX40" fmla="*/ 2606687 w 7467600"/>
              <a:gd name="connsiteY40" fmla="*/ 5630718 h 6858000"/>
              <a:gd name="connsiteX41" fmla="*/ 2645658 w 7467600"/>
              <a:gd name="connsiteY41" fmla="*/ 6640259 h 6858000"/>
              <a:gd name="connsiteX42" fmla="*/ 2606687 w 7467600"/>
              <a:gd name="connsiteY42" fmla="*/ 5630718 h 6858000"/>
              <a:gd name="connsiteX43" fmla="*/ 3642057 w 7467600"/>
              <a:gd name="connsiteY43" fmla="*/ 5573487 h 6858000"/>
              <a:gd name="connsiteX44" fmla="*/ 3632981 w 7467600"/>
              <a:gd name="connsiteY44" fmla="*/ 5579437 h 6858000"/>
              <a:gd name="connsiteX45" fmla="*/ 3382436 w 7467600"/>
              <a:gd name="connsiteY45" fmla="*/ 5952726 h 6858000"/>
              <a:gd name="connsiteX46" fmla="*/ 3191929 w 7467600"/>
              <a:gd name="connsiteY46" fmla="*/ 6662669 h 6858000"/>
              <a:gd name="connsiteX47" fmla="*/ 3369898 w 7467600"/>
              <a:gd name="connsiteY47" fmla="*/ 6081771 h 6858000"/>
              <a:gd name="connsiteX48" fmla="*/ 3642057 w 7467600"/>
              <a:gd name="connsiteY48" fmla="*/ 5573487 h 6858000"/>
              <a:gd name="connsiteX49" fmla="*/ 2650666 w 7467600"/>
              <a:gd name="connsiteY49" fmla="*/ 5530686 h 6858000"/>
              <a:gd name="connsiteX50" fmla="*/ 2650249 w 7467600"/>
              <a:gd name="connsiteY50" fmla="*/ 5532101 h 6858000"/>
              <a:gd name="connsiteX51" fmla="*/ 2663808 w 7467600"/>
              <a:gd name="connsiteY51" fmla="*/ 6535215 h 6858000"/>
              <a:gd name="connsiteX52" fmla="*/ 2665418 w 7467600"/>
              <a:gd name="connsiteY52" fmla="*/ 6132756 h 6858000"/>
              <a:gd name="connsiteX53" fmla="*/ 2650666 w 7467600"/>
              <a:gd name="connsiteY53" fmla="*/ 5530686 h 6858000"/>
              <a:gd name="connsiteX54" fmla="*/ 2680277 w 7467600"/>
              <a:gd name="connsiteY54" fmla="*/ 5479204 h 6858000"/>
              <a:gd name="connsiteX55" fmla="*/ 2678972 w 7467600"/>
              <a:gd name="connsiteY55" fmla="*/ 5481582 h 6858000"/>
              <a:gd name="connsiteX56" fmla="*/ 2696666 w 7467600"/>
              <a:gd name="connsiteY56" fmla="*/ 6133836 h 6858000"/>
              <a:gd name="connsiteX57" fmla="*/ 2695769 w 7467600"/>
              <a:gd name="connsiteY57" fmla="*/ 6390955 h 6858000"/>
              <a:gd name="connsiteX58" fmla="*/ 2739893 w 7467600"/>
              <a:gd name="connsiteY58" fmla="*/ 6108357 h 6858000"/>
              <a:gd name="connsiteX59" fmla="*/ 2680277 w 7467600"/>
              <a:gd name="connsiteY59" fmla="*/ 5479204 h 6858000"/>
              <a:gd name="connsiteX60" fmla="*/ 1132195 w 7467600"/>
              <a:gd name="connsiteY60" fmla="*/ 5467980 h 6858000"/>
              <a:gd name="connsiteX61" fmla="*/ 1679056 w 7467600"/>
              <a:gd name="connsiteY61" fmla="*/ 5516907 h 6858000"/>
              <a:gd name="connsiteX62" fmla="*/ 2128648 w 7467600"/>
              <a:gd name="connsiteY62" fmla="*/ 5474249 h 6858000"/>
              <a:gd name="connsiteX63" fmla="*/ 1825619 w 7467600"/>
              <a:gd name="connsiteY63" fmla="*/ 5478447 h 6858000"/>
              <a:gd name="connsiteX64" fmla="*/ 1737798 w 7467600"/>
              <a:gd name="connsiteY64" fmla="*/ 5483353 h 6858000"/>
              <a:gd name="connsiteX65" fmla="*/ 1132195 w 7467600"/>
              <a:gd name="connsiteY65" fmla="*/ 5467980 h 6858000"/>
              <a:gd name="connsiteX66" fmla="*/ 1456157 w 7467600"/>
              <a:gd name="connsiteY66" fmla="*/ 5371404 h 6858000"/>
              <a:gd name="connsiteX67" fmla="*/ 1244432 w 7467600"/>
              <a:gd name="connsiteY67" fmla="*/ 5385601 h 6858000"/>
              <a:gd name="connsiteX68" fmla="*/ 973990 w 7467600"/>
              <a:gd name="connsiteY68" fmla="*/ 5424940 h 6858000"/>
              <a:gd name="connsiteX69" fmla="*/ 1103809 w 7467600"/>
              <a:gd name="connsiteY69" fmla="*/ 5433720 h 6858000"/>
              <a:gd name="connsiteX70" fmla="*/ 1123454 w 7467600"/>
              <a:gd name="connsiteY70" fmla="*/ 5435727 h 6858000"/>
              <a:gd name="connsiteX71" fmla="*/ 1737017 w 7467600"/>
              <a:gd name="connsiteY71" fmla="*/ 5452183 h 6858000"/>
              <a:gd name="connsiteX72" fmla="*/ 1824397 w 7467600"/>
              <a:gd name="connsiteY72" fmla="*/ 5447757 h 6858000"/>
              <a:gd name="connsiteX73" fmla="*/ 2070059 w 7467600"/>
              <a:gd name="connsiteY73" fmla="*/ 5441660 h 6858000"/>
              <a:gd name="connsiteX74" fmla="*/ 1456157 w 7467600"/>
              <a:gd name="connsiteY74" fmla="*/ 5371404 h 6858000"/>
              <a:gd name="connsiteX75" fmla="*/ 4988186 w 7467600"/>
              <a:gd name="connsiteY75" fmla="*/ 5216467 h 6858000"/>
              <a:gd name="connsiteX76" fmla="*/ 4777334 w 7467600"/>
              <a:gd name="connsiteY76" fmla="*/ 5406072 h 6858000"/>
              <a:gd name="connsiteX77" fmla="*/ 4718341 w 7467600"/>
              <a:gd name="connsiteY77" fmla="*/ 5468043 h 6858000"/>
              <a:gd name="connsiteX78" fmla="*/ 4604655 w 7467600"/>
              <a:gd name="connsiteY78" fmla="*/ 5583434 h 6858000"/>
              <a:gd name="connsiteX79" fmla="*/ 4565074 w 7467600"/>
              <a:gd name="connsiteY79" fmla="*/ 5618550 h 6858000"/>
              <a:gd name="connsiteX80" fmla="*/ 4988186 w 7467600"/>
              <a:gd name="connsiteY80" fmla="*/ 5216467 h 6858000"/>
              <a:gd name="connsiteX81" fmla="*/ 4978032 w 7467600"/>
              <a:gd name="connsiteY81" fmla="*/ 5183809 h 6858000"/>
              <a:gd name="connsiteX82" fmla="*/ 4463413 w 7467600"/>
              <a:gd name="connsiteY82" fmla="*/ 5615162 h 6858000"/>
              <a:gd name="connsiteX83" fmla="*/ 4358134 w 7467600"/>
              <a:gd name="connsiteY83" fmla="*/ 5742791 h 6858000"/>
              <a:gd name="connsiteX84" fmla="*/ 4376219 w 7467600"/>
              <a:gd name="connsiteY84" fmla="*/ 5729027 h 6858000"/>
              <a:gd name="connsiteX85" fmla="*/ 4582340 w 7467600"/>
              <a:gd name="connsiteY85" fmla="*/ 5561037 h 6858000"/>
              <a:gd name="connsiteX86" fmla="*/ 4694684 w 7467600"/>
              <a:gd name="connsiteY86" fmla="*/ 5447098 h 6858000"/>
              <a:gd name="connsiteX87" fmla="*/ 4754123 w 7467600"/>
              <a:gd name="connsiteY87" fmla="*/ 5384643 h 6858000"/>
              <a:gd name="connsiteX88" fmla="*/ 4978032 w 7467600"/>
              <a:gd name="connsiteY88" fmla="*/ 5183809 h 6858000"/>
              <a:gd name="connsiteX89" fmla="*/ 1903353 w 7467600"/>
              <a:gd name="connsiteY89" fmla="*/ 5044827 h 6858000"/>
              <a:gd name="connsiteX90" fmla="*/ 1936931 w 7467600"/>
              <a:gd name="connsiteY90" fmla="*/ 5093954 h 6858000"/>
              <a:gd name="connsiteX91" fmla="*/ 2195868 w 7467600"/>
              <a:gd name="connsiteY91" fmla="*/ 5396574 h 6858000"/>
              <a:gd name="connsiteX92" fmla="*/ 2088852 w 7467600"/>
              <a:gd name="connsiteY92" fmla="*/ 5166123 h 6858000"/>
              <a:gd name="connsiteX93" fmla="*/ 1958241 w 7467600"/>
              <a:gd name="connsiteY93" fmla="*/ 5067955 h 6858000"/>
              <a:gd name="connsiteX94" fmla="*/ 1903353 w 7467600"/>
              <a:gd name="connsiteY94" fmla="*/ 5044827 h 6858000"/>
              <a:gd name="connsiteX95" fmla="*/ 1979378 w 7467600"/>
              <a:gd name="connsiteY95" fmla="*/ 4769504 h 6858000"/>
              <a:gd name="connsiteX96" fmla="*/ 2882120 w 7467600"/>
              <a:gd name="connsiteY96" fmla="*/ 5064547 h 6858000"/>
              <a:gd name="connsiteX97" fmla="*/ 2793103 w 7467600"/>
              <a:gd name="connsiteY97" fmla="*/ 5039699 h 6858000"/>
              <a:gd name="connsiteX98" fmla="*/ 2770041 w 7467600"/>
              <a:gd name="connsiteY98" fmla="*/ 5033634 h 6858000"/>
              <a:gd name="connsiteX99" fmla="*/ 1979378 w 7467600"/>
              <a:gd name="connsiteY99" fmla="*/ 4769504 h 6858000"/>
              <a:gd name="connsiteX100" fmla="*/ 1927410 w 7467600"/>
              <a:gd name="connsiteY100" fmla="*/ 4716164 h 6858000"/>
              <a:gd name="connsiteX101" fmla="*/ 1959587 w 7467600"/>
              <a:gd name="connsiteY101" fmla="*/ 4728849 h 6858000"/>
              <a:gd name="connsiteX102" fmla="*/ 2777707 w 7467600"/>
              <a:gd name="connsiteY102" fmla="*/ 5003991 h 6858000"/>
              <a:gd name="connsiteX103" fmla="*/ 2800768 w 7467600"/>
              <a:gd name="connsiteY103" fmla="*/ 5010056 h 6858000"/>
              <a:gd name="connsiteX104" fmla="*/ 2879408 w 7467600"/>
              <a:gd name="connsiteY104" fmla="*/ 5031590 h 6858000"/>
              <a:gd name="connsiteX105" fmla="*/ 2862295 w 7467600"/>
              <a:gd name="connsiteY105" fmla="*/ 5022958 h 6858000"/>
              <a:gd name="connsiteX106" fmla="*/ 2813343 w 7467600"/>
              <a:gd name="connsiteY106" fmla="*/ 4998369 h 6858000"/>
              <a:gd name="connsiteX107" fmla="*/ 2646245 w 7467600"/>
              <a:gd name="connsiteY107" fmla="*/ 4930999 h 6858000"/>
              <a:gd name="connsiteX108" fmla="*/ 1999243 w 7467600"/>
              <a:gd name="connsiteY108" fmla="*/ 4730524 h 6858000"/>
              <a:gd name="connsiteX109" fmla="*/ 1979527 w 7467600"/>
              <a:gd name="connsiteY109" fmla="*/ 4726651 h 6858000"/>
              <a:gd name="connsiteX110" fmla="*/ 1927410 w 7467600"/>
              <a:gd name="connsiteY110" fmla="*/ 4716164 h 6858000"/>
              <a:gd name="connsiteX111" fmla="*/ 1997014 w 7467600"/>
              <a:gd name="connsiteY111" fmla="*/ 4698007 h 6858000"/>
              <a:gd name="connsiteX112" fmla="*/ 2005458 w 7467600"/>
              <a:gd name="connsiteY112" fmla="*/ 4699540 h 6858000"/>
              <a:gd name="connsiteX113" fmla="*/ 2657186 w 7467600"/>
              <a:gd name="connsiteY113" fmla="*/ 4901687 h 6858000"/>
              <a:gd name="connsiteX114" fmla="*/ 2826662 w 7467600"/>
              <a:gd name="connsiteY114" fmla="*/ 4970362 h 6858000"/>
              <a:gd name="connsiteX115" fmla="*/ 2876100 w 7467600"/>
              <a:gd name="connsiteY115" fmla="*/ 4995397 h 6858000"/>
              <a:gd name="connsiteX116" fmla="*/ 3042600 w 7467600"/>
              <a:gd name="connsiteY116" fmla="*/ 5059532 h 6858000"/>
              <a:gd name="connsiteX117" fmla="*/ 1997014 w 7467600"/>
              <a:gd name="connsiteY117" fmla="*/ 4698007 h 6858000"/>
              <a:gd name="connsiteX118" fmla="*/ 2305292 w 7467600"/>
              <a:gd name="connsiteY118" fmla="*/ 4219492 h 6858000"/>
              <a:gd name="connsiteX119" fmla="*/ 3360922 w 7467600"/>
              <a:gd name="connsiteY119" fmla="*/ 4529373 h 6858000"/>
              <a:gd name="connsiteX120" fmla="*/ 3492420 w 7467600"/>
              <a:gd name="connsiteY120" fmla="*/ 4510145 h 6858000"/>
              <a:gd name="connsiteX121" fmla="*/ 3364086 w 7467600"/>
              <a:gd name="connsiteY121" fmla="*/ 4480340 h 6858000"/>
              <a:gd name="connsiteX122" fmla="*/ 3225818 w 7467600"/>
              <a:gd name="connsiteY122" fmla="*/ 4411822 h 6858000"/>
              <a:gd name="connsiteX123" fmla="*/ 3129696 w 7467600"/>
              <a:gd name="connsiteY123" fmla="*/ 4360704 h 6858000"/>
              <a:gd name="connsiteX124" fmla="*/ 2814545 w 7467600"/>
              <a:gd name="connsiteY124" fmla="*/ 4282955 h 6858000"/>
              <a:gd name="connsiteX125" fmla="*/ 2305292 w 7467600"/>
              <a:gd name="connsiteY125" fmla="*/ 4219492 h 6858000"/>
              <a:gd name="connsiteX126" fmla="*/ 2626982 w 7467600"/>
              <a:gd name="connsiteY126" fmla="*/ 4206450 h 6858000"/>
              <a:gd name="connsiteX127" fmla="*/ 2490617 w 7467600"/>
              <a:gd name="connsiteY127" fmla="*/ 4206951 h 6858000"/>
              <a:gd name="connsiteX128" fmla="*/ 2819869 w 7467600"/>
              <a:gd name="connsiteY128" fmla="*/ 4252936 h 6858000"/>
              <a:gd name="connsiteX129" fmla="*/ 3143018 w 7467600"/>
              <a:gd name="connsiteY129" fmla="*/ 4332698 h 6858000"/>
              <a:gd name="connsiteX130" fmla="*/ 3241520 w 7467600"/>
              <a:gd name="connsiteY130" fmla="*/ 4385112 h 6858000"/>
              <a:gd name="connsiteX131" fmla="*/ 3374575 w 7467600"/>
              <a:gd name="connsiteY131" fmla="*/ 4451517 h 6858000"/>
              <a:gd name="connsiteX132" fmla="*/ 3505221 w 7467600"/>
              <a:gd name="connsiteY132" fmla="*/ 4480757 h 6858000"/>
              <a:gd name="connsiteX133" fmla="*/ 2626982 w 7467600"/>
              <a:gd name="connsiteY133" fmla="*/ 4206450 h 6858000"/>
              <a:gd name="connsiteX134" fmla="*/ 1310106 w 7467600"/>
              <a:gd name="connsiteY134" fmla="*/ 3943217 h 6858000"/>
              <a:gd name="connsiteX135" fmla="*/ 854994 w 7467600"/>
              <a:gd name="connsiteY135" fmla="*/ 4399136 h 6858000"/>
              <a:gd name="connsiteX136" fmla="*/ 742462 w 7467600"/>
              <a:gd name="connsiteY136" fmla="*/ 4594648 h 6858000"/>
              <a:gd name="connsiteX137" fmla="*/ 820602 w 7467600"/>
              <a:gd name="connsiteY137" fmla="*/ 4485915 h 6858000"/>
              <a:gd name="connsiteX138" fmla="*/ 878295 w 7467600"/>
              <a:gd name="connsiteY138" fmla="*/ 4403594 h 6858000"/>
              <a:gd name="connsiteX139" fmla="*/ 1240607 w 7467600"/>
              <a:gd name="connsiteY139" fmla="*/ 4010401 h 6858000"/>
              <a:gd name="connsiteX140" fmla="*/ 1310106 w 7467600"/>
              <a:gd name="connsiteY140" fmla="*/ 3943217 h 6858000"/>
              <a:gd name="connsiteX141" fmla="*/ 1423113 w 7467600"/>
              <a:gd name="connsiteY141" fmla="*/ 3874565 h 6858000"/>
              <a:gd name="connsiteX142" fmla="*/ 1260565 w 7467600"/>
              <a:gd name="connsiteY142" fmla="*/ 4031982 h 6858000"/>
              <a:gd name="connsiteX143" fmla="*/ 901900 w 7467600"/>
              <a:gd name="connsiteY143" fmla="*/ 4421236 h 6858000"/>
              <a:gd name="connsiteX144" fmla="*/ 845044 w 7467600"/>
              <a:gd name="connsiteY144" fmla="*/ 4502436 h 6858000"/>
              <a:gd name="connsiteX145" fmla="*/ 685926 w 7467600"/>
              <a:gd name="connsiteY145" fmla="*/ 4703069 h 6858000"/>
              <a:gd name="connsiteX146" fmla="*/ 684248 w 7467600"/>
              <a:gd name="connsiteY146" fmla="*/ 4706721 h 6858000"/>
              <a:gd name="connsiteX147" fmla="*/ 1423113 w 7467600"/>
              <a:gd name="connsiteY147" fmla="*/ 3874565 h 6858000"/>
              <a:gd name="connsiteX148" fmla="*/ 3316479 w 7467600"/>
              <a:gd name="connsiteY148" fmla="*/ 3872136 h 6858000"/>
              <a:gd name="connsiteX149" fmla="*/ 3546806 w 7467600"/>
              <a:gd name="connsiteY149" fmla="*/ 4356139 h 6858000"/>
              <a:gd name="connsiteX150" fmla="*/ 3364433 w 7467600"/>
              <a:gd name="connsiteY150" fmla="*/ 3953121 h 6858000"/>
              <a:gd name="connsiteX151" fmla="*/ 3316479 w 7467600"/>
              <a:gd name="connsiteY151" fmla="*/ 3872136 h 6858000"/>
              <a:gd name="connsiteX152" fmla="*/ 3291335 w 7467600"/>
              <a:gd name="connsiteY152" fmla="*/ 3767420 h 6858000"/>
              <a:gd name="connsiteX153" fmla="*/ 3390805 w 7467600"/>
              <a:gd name="connsiteY153" fmla="*/ 3937163 h 6858000"/>
              <a:gd name="connsiteX154" fmla="*/ 3579062 w 7467600"/>
              <a:gd name="connsiteY154" fmla="*/ 4359040 h 6858000"/>
              <a:gd name="connsiteX155" fmla="*/ 3467355 w 7467600"/>
              <a:gd name="connsiteY155" fmla="*/ 3988130 h 6858000"/>
              <a:gd name="connsiteX156" fmla="*/ 3310753 w 7467600"/>
              <a:gd name="connsiteY156" fmla="*/ 3787140 h 6858000"/>
              <a:gd name="connsiteX157" fmla="*/ 3291335 w 7467600"/>
              <a:gd name="connsiteY157" fmla="*/ 3767420 h 6858000"/>
              <a:gd name="connsiteX158" fmla="*/ 1635889 w 7467600"/>
              <a:gd name="connsiteY158" fmla="*/ 3709494 h 6858000"/>
              <a:gd name="connsiteX159" fmla="*/ 1634800 w 7467600"/>
              <a:gd name="connsiteY159" fmla="*/ 3731111 h 6858000"/>
              <a:gd name="connsiteX160" fmla="*/ 1635889 w 7467600"/>
              <a:gd name="connsiteY160" fmla="*/ 3709494 h 6858000"/>
              <a:gd name="connsiteX161" fmla="*/ 1510397 w 7467600"/>
              <a:gd name="connsiteY161" fmla="*/ 3684705 h 6858000"/>
              <a:gd name="connsiteX162" fmla="*/ 1146550 w 7467600"/>
              <a:gd name="connsiteY162" fmla="*/ 3802012 h 6858000"/>
              <a:gd name="connsiteX163" fmla="*/ 698834 w 7467600"/>
              <a:gd name="connsiteY163" fmla="*/ 3952272 h 6858000"/>
              <a:gd name="connsiteX164" fmla="*/ 34256 w 7467600"/>
              <a:gd name="connsiteY164" fmla="*/ 4347603 h 6858000"/>
              <a:gd name="connsiteX165" fmla="*/ 527241 w 7467600"/>
              <a:gd name="connsiteY165" fmla="*/ 4065078 h 6858000"/>
              <a:gd name="connsiteX166" fmla="*/ 1510397 w 7467600"/>
              <a:gd name="connsiteY166" fmla="*/ 3684705 h 6858000"/>
              <a:gd name="connsiteX167" fmla="*/ 1313114 w 7467600"/>
              <a:gd name="connsiteY167" fmla="*/ 3655216 h 6858000"/>
              <a:gd name="connsiteX168" fmla="*/ 1109304 w 7467600"/>
              <a:gd name="connsiteY168" fmla="*/ 3669030 h 6858000"/>
              <a:gd name="connsiteX169" fmla="*/ 8129 w 7467600"/>
              <a:gd name="connsiteY169" fmla="*/ 4330519 h 6858000"/>
              <a:gd name="connsiteX170" fmla="*/ 687572 w 7467600"/>
              <a:gd name="connsiteY170" fmla="*/ 3925629 h 6858000"/>
              <a:gd name="connsiteX171" fmla="*/ 1138365 w 7467600"/>
              <a:gd name="connsiteY171" fmla="*/ 3774515 h 6858000"/>
              <a:gd name="connsiteX172" fmla="*/ 1505579 w 7467600"/>
              <a:gd name="connsiteY172" fmla="*/ 3655526 h 6858000"/>
              <a:gd name="connsiteX173" fmla="*/ 1313114 w 7467600"/>
              <a:gd name="connsiteY173" fmla="*/ 3655216 h 6858000"/>
              <a:gd name="connsiteX174" fmla="*/ 3655073 w 7467600"/>
              <a:gd name="connsiteY174" fmla="*/ 3650884 h 6858000"/>
              <a:gd name="connsiteX175" fmla="*/ 3989938 w 7467600"/>
              <a:gd name="connsiteY175" fmla="*/ 3991685 h 6858000"/>
              <a:gd name="connsiteX176" fmla="*/ 4393907 w 7467600"/>
              <a:gd name="connsiteY176" fmla="*/ 4261258 h 6858000"/>
              <a:gd name="connsiteX177" fmla="*/ 4648051 w 7467600"/>
              <a:gd name="connsiteY177" fmla="*/ 4374051 h 6858000"/>
              <a:gd name="connsiteX178" fmla="*/ 4383389 w 7467600"/>
              <a:gd name="connsiteY178" fmla="*/ 4184369 h 6858000"/>
              <a:gd name="connsiteX179" fmla="*/ 4165508 w 7467600"/>
              <a:gd name="connsiteY179" fmla="*/ 4035196 h 6858000"/>
              <a:gd name="connsiteX180" fmla="*/ 4068162 w 7467600"/>
              <a:gd name="connsiteY180" fmla="*/ 3953394 h 6858000"/>
              <a:gd name="connsiteX181" fmla="*/ 3981416 w 7467600"/>
              <a:gd name="connsiteY181" fmla="*/ 3880482 h 6858000"/>
              <a:gd name="connsiteX182" fmla="*/ 3800147 w 7467600"/>
              <a:gd name="connsiteY182" fmla="*/ 3749872 h 6858000"/>
              <a:gd name="connsiteX183" fmla="*/ 3655073 w 7467600"/>
              <a:gd name="connsiteY183" fmla="*/ 3650884 h 6858000"/>
              <a:gd name="connsiteX184" fmla="*/ 3670252 w 7467600"/>
              <a:gd name="connsiteY184" fmla="*/ 3622798 h 6858000"/>
              <a:gd name="connsiteX185" fmla="*/ 3817258 w 7467600"/>
              <a:gd name="connsiteY185" fmla="*/ 3723577 h 6858000"/>
              <a:gd name="connsiteX186" fmla="*/ 4000461 w 7467600"/>
              <a:gd name="connsiteY186" fmla="*/ 3855966 h 6858000"/>
              <a:gd name="connsiteX187" fmla="*/ 4088180 w 7467600"/>
              <a:gd name="connsiteY187" fmla="*/ 3929774 h 6858000"/>
              <a:gd name="connsiteX188" fmla="*/ 4184555 w 7467600"/>
              <a:gd name="connsiteY188" fmla="*/ 4010683 h 6858000"/>
              <a:gd name="connsiteX189" fmla="*/ 4399563 w 7467600"/>
              <a:gd name="connsiteY189" fmla="*/ 4158106 h 6858000"/>
              <a:gd name="connsiteX190" fmla="*/ 4684469 w 7467600"/>
              <a:gd name="connsiteY190" fmla="*/ 4364680 h 6858000"/>
              <a:gd name="connsiteX191" fmla="*/ 4690271 w 7467600"/>
              <a:gd name="connsiteY191" fmla="*/ 4370034 h 6858000"/>
              <a:gd name="connsiteX192" fmla="*/ 4136093 w 7467600"/>
              <a:gd name="connsiteY192" fmla="*/ 3858466 h 6858000"/>
              <a:gd name="connsiteX193" fmla="*/ 3670252 w 7467600"/>
              <a:gd name="connsiteY193" fmla="*/ 3622798 h 6858000"/>
              <a:gd name="connsiteX194" fmla="*/ 4440129 w 7467600"/>
              <a:gd name="connsiteY194" fmla="*/ 3448571 h 6858000"/>
              <a:gd name="connsiteX195" fmla="*/ 4856525 w 7467600"/>
              <a:gd name="connsiteY195" fmla="*/ 3915351 h 6858000"/>
              <a:gd name="connsiteX196" fmla="*/ 5059055 w 7467600"/>
              <a:gd name="connsiteY196" fmla="*/ 4108918 h 6858000"/>
              <a:gd name="connsiteX197" fmla="*/ 5290070 w 7467600"/>
              <a:gd name="connsiteY197" fmla="*/ 4263619 h 6858000"/>
              <a:gd name="connsiteX198" fmla="*/ 4834991 w 7467600"/>
              <a:gd name="connsiteY198" fmla="*/ 3830985 h 6858000"/>
              <a:gd name="connsiteX199" fmla="*/ 4440129 w 7467600"/>
              <a:gd name="connsiteY199" fmla="*/ 3448571 h 6858000"/>
              <a:gd name="connsiteX200" fmla="*/ 4441737 w 7467600"/>
              <a:gd name="connsiteY200" fmla="*/ 3399734 h 6858000"/>
              <a:gd name="connsiteX201" fmla="*/ 4431236 w 7467600"/>
              <a:gd name="connsiteY201" fmla="*/ 3400954 h 6858000"/>
              <a:gd name="connsiteX202" fmla="*/ 4557150 w 7467600"/>
              <a:gd name="connsiteY202" fmla="*/ 3510023 h 6858000"/>
              <a:gd name="connsiteX203" fmla="*/ 4856936 w 7467600"/>
              <a:gd name="connsiteY203" fmla="*/ 3809146 h 6858000"/>
              <a:gd name="connsiteX204" fmla="*/ 5111996 w 7467600"/>
              <a:gd name="connsiteY204" fmla="*/ 4065759 h 6858000"/>
              <a:gd name="connsiteX205" fmla="*/ 5388878 w 7467600"/>
              <a:gd name="connsiteY205" fmla="*/ 4300185 h 6858000"/>
              <a:gd name="connsiteX206" fmla="*/ 5425556 w 7467600"/>
              <a:gd name="connsiteY206" fmla="*/ 4308967 h 6858000"/>
              <a:gd name="connsiteX207" fmla="*/ 4943646 w 7467600"/>
              <a:gd name="connsiteY207" fmla="*/ 3822916 h 6858000"/>
              <a:gd name="connsiteX208" fmla="*/ 4594837 w 7467600"/>
              <a:gd name="connsiteY208" fmla="*/ 3532274 h 6858000"/>
              <a:gd name="connsiteX209" fmla="*/ 4441737 w 7467600"/>
              <a:gd name="connsiteY209" fmla="*/ 3399734 h 6858000"/>
              <a:gd name="connsiteX210" fmla="*/ 5425834 w 7467600"/>
              <a:gd name="connsiteY210" fmla="*/ 3162785 h 6858000"/>
              <a:gd name="connsiteX211" fmla="*/ 5401644 w 7467600"/>
              <a:gd name="connsiteY211" fmla="*/ 3617847 h 6858000"/>
              <a:gd name="connsiteX212" fmla="*/ 5467256 w 7467600"/>
              <a:gd name="connsiteY212" fmla="*/ 4175494 h 6858000"/>
              <a:gd name="connsiteX213" fmla="*/ 5448069 w 7467600"/>
              <a:gd name="connsiteY213" fmla="*/ 3567554 h 6858000"/>
              <a:gd name="connsiteX214" fmla="*/ 5425834 w 7467600"/>
              <a:gd name="connsiteY214" fmla="*/ 3162785 h 6858000"/>
              <a:gd name="connsiteX215" fmla="*/ 1318687 w 7467600"/>
              <a:gd name="connsiteY215" fmla="*/ 3113840 h 6858000"/>
              <a:gd name="connsiteX216" fmla="*/ 1066793 w 7467600"/>
              <a:gd name="connsiteY216" fmla="*/ 3212171 h 6858000"/>
              <a:gd name="connsiteX217" fmla="*/ 993319 w 7467600"/>
              <a:gd name="connsiteY217" fmla="*/ 3247648 h 6858000"/>
              <a:gd name="connsiteX218" fmla="*/ 853081 w 7467600"/>
              <a:gd name="connsiteY218" fmla="*/ 3312410 h 6858000"/>
              <a:gd name="connsiteX219" fmla="*/ 805957 w 7467600"/>
              <a:gd name="connsiteY219" fmla="*/ 3330443 h 6858000"/>
              <a:gd name="connsiteX220" fmla="*/ 1318687 w 7467600"/>
              <a:gd name="connsiteY220" fmla="*/ 3113840 h 6858000"/>
              <a:gd name="connsiteX221" fmla="*/ 5453702 w 7467600"/>
              <a:gd name="connsiteY221" fmla="*/ 3090882 h 6858000"/>
              <a:gd name="connsiteX222" fmla="*/ 5480135 w 7467600"/>
              <a:gd name="connsiteY222" fmla="*/ 3565802 h 6858000"/>
              <a:gd name="connsiteX223" fmla="*/ 5499023 w 7467600"/>
              <a:gd name="connsiteY223" fmla="*/ 4166310 h 6858000"/>
              <a:gd name="connsiteX224" fmla="*/ 5547022 w 7467600"/>
              <a:gd name="connsiteY224" fmla="*/ 3607838 h 6858000"/>
              <a:gd name="connsiteX225" fmla="*/ 5515964 w 7467600"/>
              <a:gd name="connsiteY225" fmla="*/ 3378541 h 6858000"/>
              <a:gd name="connsiteX226" fmla="*/ 5453702 w 7467600"/>
              <a:gd name="connsiteY226" fmla="*/ 3090882 h 6858000"/>
              <a:gd name="connsiteX227" fmla="*/ 1238695 w 7467600"/>
              <a:gd name="connsiteY227" fmla="*/ 3076820 h 6858000"/>
              <a:gd name="connsiteX228" fmla="*/ 716371 w 7467600"/>
              <a:gd name="connsiteY228" fmla="*/ 3293249 h 6858000"/>
              <a:gd name="connsiteX229" fmla="*/ 579522 w 7467600"/>
              <a:gd name="connsiteY229" fmla="*/ 3371759 h 6858000"/>
              <a:gd name="connsiteX230" fmla="*/ 600288 w 7467600"/>
              <a:gd name="connsiteY230" fmla="*/ 3365555 h 6858000"/>
              <a:gd name="connsiteX231" fmla="*/ 840692 w 7467600"/>
              <a:gd name="connsiteY231" fmla="*/ 3284921 h 6858000"/>
              <a:gd name="connsiteX232" fmla="*/ 979248 w 7467600"/>
              <a:gd name="connsiteY232" fmla="*/ 3221003 h 6858000"/>
              <a:gd name="connsiteX233" fmla="*/ 1053282 w 7467600"/>
              <a:gd name="connsiteY233" fmla="*/ 3185247 h 6858000"/>
              <a:gd name="connsiteX234" fmla="*/ 1320603 w 7467600"/>
              <a:gd name="connsiteY234" fmla="*/ 3081281 h 6858000"/>
              <a:gd name="connsiteX235" fmla="*/ 1238695 w 7467600"/>
              <a:gd name="connsiteY235" fmla="*/ 3076820 h 6858000"/>
              <a:gd name="connsiteX236" fmla="*/ 5425627 w 7467600"/>
              <a:gd name="connsiteY236" fmla="*/ 2954192 h 6858000"/>
              <a:gd name="connsiteX237" fmla="*/ 5470770 w 7467600"/>
              <a:gd name="connsiteY237" fmla="*/ 3005435 h 6858000"/>
              <a:gd name="connsiteX238" fmla="*/ 5519779 w 7467600"/>
              <a:gd name="connsiteY238" fmla="*/ 4359223 h 6858000"/>
              <a:gd name="connsiteX239" fmla="*/ 5520293 w 7467600"/>
              <a:gd name="connsiteY239" fmla="*/ 4360602 h 6858000"/>
              <a:gd name="connsiteX240" fmla="*/ 5767221 w 7467600"/>
              <a:gd name="connsiteY240" fmla="*/ 4665564 h 6858000"/>
              <a:gd name="connsiteX241" fmla="*/ 6937169 w 7467600"/>
              <a:gd name="connsiteY241" fmla="*/ 4815941 h 6858000"/>
              <a:gd name="connsiteX242" fmla="*/ 6953922 w 7467600"/>
              <a:gd name="connsiteY242" fmla="*/ 4890068 h 6858000"/>
              <a:gd name="connsiteX243" fmla="*/ 6071359 w 7467600"/>
              <a:gd name="connsiteY243" fmla="*/ 4770770 h 6858000"/>
              <a:gd name="connsiteX244" fmla="*/ 6038839 w 7467600"/>
              <a:gd name="connsiteY244" fmla="*/ 4764474 h 6858000"/>
              <a:gd name="connsiteX245" fmla="*/ 6038706 w 7467600"/>
              <a:gd name="connsiteY245" fmla="*/ 4763847 h 6858000"/>
              <a:gd name="connsiteX246" fmla="*/ 6037784 w 7467600"/>
              <a:gd name="connsiteY246" fmla="*/ 4764270 h 6858000"/>
              <a:gd name="connsiteX247" fmla="*/ 6038839 w 7467600"/>
              <a:gd name="connsiteY247" fmla="*/ 4764474 h 6858000"/>
              <a:gd name="connsiteX248" fmla="*/ 6040338 w 7467600"/>
              <a:gd name="connsiteY248" fmla="*/ 4771418 h 6858000"/>
              <a:gd name="connsiteX249" fmla="*/ 6024488 w 7467600"/>
              <a:gd name="connsiteY249" fmla="*/ 4809903 h 6858000"/>
              <a:gd name="connsiteX250" fmla="*/ 5599771 w 7467600"/>
              <a:gd name="connsiteY250" fmla="*/ 5509652 h 6858000"/>
              <a:gd name="connsiteX251" fmla="*/ 5548843 w 7467600"/>
              <a:gd name="connsiteY251" fmla="*/ 5563845 h 6858000"/>
              <a:gd name="connsiteX252" fmla="*/ 5940952 w 7467600"/>
              <a:gd name="connsiteY252" fmla="*/ 6250028 h 6858000"/>
              <a:gd name="connsiteX253" fmla="*/ 6043441 w 7467600"/>
              <a:gd name="connsiteY253" fmla="*/ 6665847 h 6858000"/>
              <a:gd name="connsiteX254" fmla="*/ 6093432 w 7467600"/>
              <a:gd name="connsiteY254" fmla="*/ 6858000 h 6858000"/>
              <a:gd name="connsiteX255" fmla="*/ 6034344 w 7467600"/>
              <a:gd name="connsiteY255" fmla="*/ 6858000 h 6858000"/>
              <a:gd name="connsiteX256" fmla="*/ 6026679 w 7467600"/>
              <a:gd name="connsiteY256" fmla="*/ 6836959 h 6858000"/>
              <a:gd name="connsiteX257" fmla="*/ 5800441 w 7467600"/>
              <a:gd name="connsiteY257" fmla="*/ 6335286 h 6858000"/>
              <a:gd name="connsiteX258" fmla="*/ 5526562 w 7467600"/>
              <a:gd name="connsiteY258" fmla="*/ 5705388 h 6858000"/>
              <a:gd name="connsiteX259" fmla="*/ 5519640 w 7467600"/>
              <a:gd name="connsiteY259" fmla="*/ 5683774 h 6858000"/>
              <a:gd name="connsiteX260" fmla="*/ 5844559 w 7467600"/>
              <a:gd name="connsiteY260" fmla="*/ 6553349 h 6858000"/>
              <a:gd name="connsiteX261" fmla="*/ 5975994 w 7467600"/>
              <a:gd name="connsiteY261" fmla="*/ 6858000 h 6858000"/>
              <a:gd name="connsiteX262" fmla="*/ 5898547 w 7467600"/>
              <a:gd name="connsiteY262" fmla="*/ 6858000 h 6858000"/>
              <a:gd name="connsiteX263" fmla="*/ 5682041 w 7467600"/>
              <a:gd name="connsiteY263" fmla="*/ 6355860 h 6858000"/>
              <a:gd name="connsiteX264" fmla="*/ 5461758 w 7467600"/>
              <a:gd name="connsiteY264" fmla="*/ 5820220 h 6858000"/>
              <a:gd name="connsiteX265" fmla="*/ 5237282 w 7467600"/>
              <a:gd name="connsiteY265" fmla="*/ 6579086 h 6858000"/>
              <a:gd name="connsiteX266" fmla="*/ 5115009 w 7467600"/>
              <a:gd name="connsiteY266" fmla="*/ 6858000 h 6858000"/>
              <a:gd name="connsiteX267" fmla="*/ 5028074 w 7467600"/>
              <a:gd name="connsiteY267" fmla="*/ 6858000 h 6858000"/>
              <a:gd name="connsiteX268" fmla="*/ 5079508 w 7467600"/>
              <a:gd name="connsiteY268" fmla="*/ 6749074 h 6858000"/>
              <a:gd name="connsiteX269" fmla="*/ 5371846 w 7467600"/>
              <a:gd name="connsiteY269" fmla="*/ 5924413 h 6858000"/>
              <a:gd name="connsiteX270" fmla="*/ 5270512 w 7467600"/>
              <a:gd name="connsiteY270" fmla="*/ 6138975 h 6858000"/>
              <a:gd name="connsiteX271" fmla="*/ 5062409 w 7467600"/>
              <a:gd name="connsiteY271" fmla="*/ 6653544 h 6858000"/>
              <a:gd name="connsiteX272" fmla="*/ 5036628 w 7467600"/>
              <a:gd name="connsiteY272" fmla="*/ 6754247 h 6858000"/>
              <a:gd name="connsiteX273" fmla="*/ 5009112 w 7467600"/>
              <a:gd name="connsiteY273" fmla="*/ 6858000 h 6858000"/>
              <a:gd name="connsiteX274" fmla="*/ 4976679 w 7467600"/>
              <a:gd name="connsiteY274" fmla="*/ 6858000 h 6858000"/>
              <a:gd name="connsiteX275" fmla="*/ 5006537 w 7467600"/>
              <a:gd name="connsiteY275" fmla="*/ 6747068 h 6858000"/>
              <a:gd name="connsiteX276" fmla="*/ 5032723 w 7467600"/>
              <a:gd name="connsiteY276" fmla="*/ 6644957 h 6858000"/>
              <a:gd name="connsiteX277" fmla="*/ 5242949 w 7467600"/>
              <a:gd name="connsiteY277" fmla="*/ 6125175 h 6858000"/>
              <a:gd name="connsiteX278" fmla="*/ 5286321 w 7467600"/>
              <a:gd name="connsiteY278" fmla="*/ 6033555 h 6858000"/>
              <a:gd name="connsiteX279" fmla="*/ 5008210 w 7467600"/>
              <a:gd name="connsiteY279" fmla="*/ 6649194 h 6858000"/>
              <a:gd name="connsiteX280" fmla="*/ 4986321 w 7467600"/>
              <a:gd name="connsiteY280" fmla="*/ 6765687 h 6858000"/>
              <a:gd name="connsiteX281" fmla="*/ 4973474 w 7467600"/>
              <a:gd name="connsiteY281" fmla="*/ 6858000 h 6858000"/>
              <a:gd name="connsiteX282" fmla="*/ 4907178 w 7467600"/>
              <a:gd name="connsiteY282" fmla="*/ 6858000 h 6858000"/>
              <a:gd name="connsiteX283" fmla="*/ 4910810 w 7467600"/>
              <a:gd name="connsiteY283" fmla="*/ 6829660 h 6858000"/>
              <a:gd name="connsiteX284" fmla="*/ 4987461 w 7467600"/>
              <a:gd name="connsiteY284" fmla="*/ 6432994 h 6858000"/>
              <a:gd name="connsiteX285" fmla="*/ 5179262 w 7467600"/>
              <a:gd name="connsiteY285" fmla="*/ 6035044 h 6858000"/>
              <a:gd name="connsiteX286" fmla="*/ 4689678 w 7467600"/>
              <a:gd name="connsiteY286" fmla="*/ 6440241 h 6858000"/>
              <a:gd name="connsiteX287" fmla="*/ 4477543 w 7467600"/>
              <a:gd name="connsiteY287" fmla="*/ 6674836 h 6858000"/>
              <a:gd name="connsiteX288" fmla="*/ 4329957 w 7467600"/>
              <a:gd name="connsiteY288" fmla="*/ 6858000 h 6858000"/>
              <a:gd name="connsiteX289" fmla="*/ 4218595 w 7467600"/>
              <a:gd name="connsiteY289" fmla="*/ 6858000 h 6858000"/>
              <a:gd name="connsiteX290" fmla="*/ 4368888 w 7467600"/>
              <a:gd name="connsiteY290" fmla="*/ 6668412 h 6858000"/>
              <a:gd name="connsiteX291" fmla="*/ 4563091 w 7467600"/>
              <a:gd name="connsiteY291" fmla="*/ 6442508 h 6858000"/>
              <a:gd name="connsiteX292" fmla="*/ 5387324 w 7467600"/>
              <a:gd name="connsiteY292" fmla="*/ 5705830 h 6858000"/>
              <a:gd name="connsiteX293" fmla="*/ 5073620 w 7467600"/>
              <a:gd name="connsiteY293" fmla="*/ 5955437 h 6858000"/>
              <a:gd name="connsiteX294" fmla="*/ 4689789 w 7467600"/>
              <a:gd name="connsiteY294" fmla="*/ 6268382 h 6858000"/>
              <a:gd name="connsiteX295" fmla="*/ 4418722 w 7467600"/>
              <a:gd name="connsiteY295" fmla="*/ 6570886 h 6858000"/>
              <a:gd name="connsiteX296" fmla="*/ 4214944 w 7467600"/>
              <a:gd name="connsiteY296" fmla="*/ 6858000 h 6858000"/>
              <a:gd name="connsiteX297" fmla="*/ 4177898 w 7467600"/>
              <a:gd name="connsiteY297" fmla="*/ 6858000 h 6858000"/>
              <a:gd name="connsiteX298" fmla="*/ 4391597 w 7467600"/>
              <a:gd name="connsiteY298" fmla="*/ 6556370 h 6858000"/>
              <a:gd name="connsiteX299" fmla="*/ 4668889 w 7467600"/>
              <a:gd name="connsiteY299" fmla="*/ 6246399 h 6858000"/>
              <a:gd name="connsiteX300" fmla="*/ 5055427 w 7467600"/>
              <a:gd name="connsiteY300" fmla="*/ 5931476 h 6858000"/>
              <a:gd name="connsiteX301" fmla="*/ 5371814 w 7467600"/>
              <a:gd name="connsiteY301" fmla="*/ 5678975 h 6858000"/>
              <a:gd name="connsiteX302" fmla="*/ 4987918 w 7467600"/>
              <a:gd name="connsiteY302" fmla="*/ 5838701 h 6858000"/>
              <a:gd name="connsiteX303" fmla="*/ 4317146 w 7467600"/>
              <a:gd name="connsiteY303" fmla="*/ 6587716 h 6858000"/>
              <a:gd name="connsiteX304" fmla="*/ 4171627 w 7467600"/>
              <a:gd name="connsiteY304" fmla="*/ 6858000 h 6858000"/>
              <a:gd name="connsiteX305" fmla="*/ 4081585 w 7467600"/>
              <a:gd name="connsiteY305" fmla="*/ 6858000 h 6858000"/>
              <a:gd name="connsiteX306" fmla="*/ 4238603 w 7467600"/>
              <a:gd name="connsiteY306" fmla="*/ 6559341 h 6858000"/>
              <a:gd name="connsiteX307" fmla="*/ 4778333 w 7467600"/>
              <a:gd name="connsiteY307" fmla="*/ 5873626 h 6858000"/>
              <a:gd name="connsiteX308" fmla="*/ 5414185 w 7467600"/>
              <a:gd name="connsiteY308" fmla="*/ 5573882 h 6858000"/>
              <a:gd name="connsiteX309" fmla="*/ 5959648 w 7467600"/>
              <a:gd name="connsiteY309" fmla="*/ 4760797 h 6858000"/>
              <a:gd name="connsiteX310" fmla="*/ 5355019 w 7467600"/>
              <a:gd name="connsiteY310" fmla="*/ 4734672 h 6858000"/>
              <a:gd name="connsiteX311" fmla="*/ 5083565 w 7467600"/>
              <a:gd name="connsiteY311" fmla="*/ 5179121 h 6858000"/>
              <a:gd name="connsiteX312" fmla="*/ 4713577 w 7467600"/>
              <a:gd name="connsiteY312" fmla="*/ 5616803 h 6858000"/>
              <a:gd name="connsiteX313" fmla="*/ 3989559 w 7467600"/>
              <a:gd name="connsiteY313" fmla="*/ 6145945 h 6858000"/>
              <a:gd name="connsiteX314" fmla="*/ 3939824 w 7467600"/>
              <a:gd name="connsiteY314" fmla="*/ 6066900 h 6858000"/>
              <a:gd name="connsiteX315" fmla="*/ 4584537 w 7467600"/>
              <a:gd name="connsiteY315" fmla="*/ 5324826 h 6858000"/>
              <a:gd name="connsiteX316" fmla="*/ 5037105 w 7467600"/>
              <a:gd name="connsiteY316" fmla="*/ 5088765 h 6858000"/>
              <a:gd name="connsiteX317" fmla="*/ 5039930 w 7467600"/>
              <a:gd name="connsiteY317" fmla="*/ 5089585 h 6858000"/>
              <a:gd name="connsiteX318" fmla="*/ 5263764 w 7467600"/>
              <a:gd name="connsiteY318" fmla="*/ 4735525 h 6858000"/>
              <a:gd name="connsiteX319" fmla="*/ 4086300 w 7467600"/>
              <a:gd name="connsiteY319" fmla="*/ 4884599 h 6858000"/>
              <a:gd name="connsiteX320" fmla="*/ 4085485 w 7467600"/>
              <a:gd name="connsiteY320" fmla="*/ 4899070 h 6858000"/>
              <a:gd name="connsiteX321" fmla="*/ 3871915 w 7467600"/>
              <a:gd name="connsiteY321" fmla="*/ 5253645 h 6858000"/>
              <a:gd name="connsiteX322" fmla="*/ 3799374 w 7467600"/>
              <a:gd name="connsiteY322" fmla="*/ 5466127 h 6858000"/>
              <a:gd name="connsiteX323" fmla="*/ 3498850 w 7467600"/>
              <a:gd name="connsiteY323" fmla="*/ 6661888 h 6858000"/>
              <a:gd name="connsiteX324" fmla="*/ 3399216 w 7467600"/>
              <a:gd name="connsiteY324" fmla="*/ 6858000 h 6858000"/>
              <a:gd name="connsiteX325" fmla="*/ 3303688 w 7467600"/>
              <a:gd name="connsiteY325" fmla="*/ 6858000 h 6858000"/>
              <a:gd name="connsiteX326" fmla="*/ 3391774 w 7467600"/>
              <a:gd name="connsiteY326" fmla="*/ 6697181 h 6858000"/>
              <a:gd name="connsiteX327" fmla="*/ 3735540 w 7467600"/>
              <a:gd name="connsiteY327" fmla="*/ 5546923 h 6858000"/>
              <a:gd name="connsiteX328" fmla="*/ 3729438 w 7467600"/>
              <a:gd name="connsiteY328" fmla="*/ 5569058 h 6858000"/>
              <a:gd name="connsiteX329" fmla="*/ 3707782 w 7467600"/>
              <a:gd name="connsiteY329" fmla="*/ 5644908 h 6858000"/>
              <a:gd name="connsiteX330" fmla="*/ 3583827 w 7467600"/>
              <a:gd name="connsiteY330" fmla="*/ 6039215 h 6858000"/>
              <a:gd name="connsiteX331" fmla="*/ 3547861 w 7467600"/>
              <a:gd name="connsiteY331" fmla="*/ 6129609 h 6858000"/>
              <a:gd name="connsiteX332" fmla="*/ 3490905 w 7467600"/>
              <a:gd name="connsiteY332" fmla="*/ 6277660 h 6858000"/>
              <a:gd name="connsiteX333" fmla="*/ 3455859 w 7467600"/>
              <a:gd name="connsiteY333" fmla="*/ 6391301 h 6858000"/>
              <a:gd name="connsiteX334" fmla="*/ 3429112 w 7467600"/>
              <a:gd name="connsiteY334" fmla="*/ 6479469 h 6858000"/>
              <a:gd name="connsiteX335" fmla="*/ 3304862 w 7467600"/>
              <a:gd name="connsiteY335" fmla="*/ 6796476 h 6858000"/>
              <a:gd name="connsiteX336" fmla="*/ 3276071 w 7467600"/>
              <a:gd name="connsiteY336" fmla="*/ 6858000 h 6858000"/>
              <a:gd name="connsiteX337" fmla="*/ 3240805 w 7467600"/>
              <a:gd name="connsiteY337" fmla="*/ 6858000 h 6858000"/>
              <a:gd name="connsiteX338" fmla="*/ 3275917 w 7467600"/>
              <a:gd name="connsiteY338" fmla="*/ 6783192 h 6858000"/>
              <a:gd name="connsiteX339" fmla="*/ 3399358 w 7467600"/>
              <a:gd name="connsiteY339" fmla="*/ 6469011 h 6858000"/>
              <a:gd name="connsiteX340" fmla="*/ 3425650 w 7467600"/>
              <a:gd name="connsiteY340" fmla="*/ 6381333 h 6858000"/>
              <a:gd name="connsiteX341" fmla="*/ 3460661 w 7467600"/>
              <a:gd name="connsiteY341" fmla="*/ 6266763 h 6858000"/>
              <a:gd name="connsiteX342" fmla="*/ 3518021 w 7467600"/>
              <a:gd name="connsiteY342" fmla="*/ 6117298 h 6858000"/>
              <a:gd name="connsiteX343" fmla="*/ 3554035 w 7467600"/>
              <a:gd name="connsiteY343" fmla="*/ 6027832 h 6858000"/>
              <a:gd name="connsiteX344" fmla="*/ 3677174 w 7467600"/>
              <a:gd name="connsiteY344" fmla="*/ 5636351 h 6858000"/>
              <a:gd name="connsiteX345" fmla="*/ 3698819 w 7467600"/>
              <a:gd name="connsiteY345" fmla="*/ 5560503 h 6858000"/>
              <a:gd name="connsiteX346" fmla="*/ 3702094 w 7467600"/>
              <a:gd name="connsiteY346" fmla="*/ 5549194 h 6858000"/>
              <a:gd name="connsiteX347" fmla="*/ 3398355 w 7467600"/>
              <a:gd name="connsiteY347" fmla="*/ 6094603 h 6858000"/>
              <a:gd name="connsiteX348" fmla="*/ 3193941 w 7467600"/>
              <a:gd name="connsiteY348" fmla="*/ 6798775 h 6858000"/>
              <a:gd name="connsiteX349" fmla="*/ 3184140 w 7467600"/>
              <a:gd name="connsiteY349" fmla="*/ 6858000 h 6858000"/>
              <a:gd name="connsiteX350" fmla="*/ 3099978 w 7467600"/>
              <a:gd name="connsiteY350" fmla="*/ 6858000 h 6858000"/>
              <a:gd name="connsiteX351" fmla="*/ 3101556 w 7467600"/>
              <a:gd name="connsiteY351" fmla="*/ 6843337 h 6858000"/>
              <a:gd name="connsiteX352" fmla="*/ 3370162 w 7467600"/>
              <a:gd name="connsiteY352" fmla="*/ 5785550 h 6858000"/>
              <a:gd name="connsiteX353" fmla="*/ 3746477 w 7467600"/>
              <a:gd name="connsiteY353" fmla="*/ 5377889 h 6858000"/>
              <a:gd name="connsiteX354" fmla="*/ 3863399 w 7467600"/>
              <a:gd name="connsiteY354" fmla="*/ 5087257 h 6858000"/>
              <a:gd name="connsiteX355" fmla="*/ 3968712 w 7467600"/>
              <a:gd name="connsiteY355" fmla="*/ 4913989 h 6858000"/>
              <a:gd name="connsiteX356" fmla="*/ 2792390 w 7467600"/>
              <a:gd name="connsiteY356" fmla="*/ 5382974 h 6858000"/>
              <a:gd name="connsiteX357" fmla="*/ 2714982 w 7467600"/>
              <a:gd name="connsiteY357" fmla="*/ 5427051 h 6858000"/>
              <a:gd name="connsiteX358" fmla="*/ 2813361 w 7467600"/>
              <a:gd name="connsiteY358" fmla="*/ 6023912 h 6858000"/>
              <a:gd name="connsiteX359" fmla="*/ 2688430 w 7467600"/>
              <a:gd name="connsiteY359" fmla="*/ 6801564 h 6858000"/>
              <a:gd name="connsiteX360" fmla="*/ 2629626 w 7467600"/>
              <a:gd name="connsiteY360" fmla="*/ 6763394 h 6858000"/>
              <a:gd name="connsiteX361" fmla="*/ 2565328 w 7467600"/>
              <a:gd name="connsiteY361" fmla="*/ 5516399 h 6858000"/>
              <a:gd name="connsiteX362" fmla="*/ 1922999 w 7467600"/>
              <a:gd name="connsiteY362" fmla="*/ 5980343 h 6858000"/>
              <a:gd name="connsiteX363" fmla="*/ 1950261 w 7467600"/>
              <a:gd name="connsiteY363" fmla="*/ 6405858 h 6858000"/>
              <a:gd name="connsiteX364" fmla="*/ 2365554 w 7467600"/>
              <a:gd name="connsiteY364" fmla="*/ 6759107 h 6858000"/>
              <a:gd name="connsiteX365" fmla="*/ 2424142 w 7467600"/>
              <a:gd name="connsiteY365" fmla="*/ 6858000 h 6858000"/>
              <a:gd name="connsiteX366" fmla="*/ 2395994 w 7467600"/>
              <a:gd name="connsiteY366" fmla="*/ 6858000 h 6858000"/>
              <a:gd name="connsiteX367" fmla="*/ 2392863 w 7467600"/>
              <a:gd name="connsiteY367" fmla="*/ 6852964 h 6858000"/>
              <a:gd name="connsiteX368" fmla="*/ 2017589 w 7467600"/>
              <a:gd name="connsiteY368" fmla="*/ 6493982 h 6858000"/>
              <a:gd name="connsiteX369" fmla="*/ 2147336 w 7467600"/>
              <a:gd name="connsiteY369" fmla="*/ 6594052 h 6858000"/>
              <a:gd name="connsiteX370" fmla="*/ 2207047 w 7467600"/>
              <a:gd name="connsiteY370" fmla="*/ 6654540 h 6858000"/>
              <a:gd name="connsiteX371" fmla="*/ 2299106 w 7467600"/>
              <a:gd name="connsiteY371" fmla="*/ 6778931 h 6858000"/>
              <a:gd name="connsiteX372" fmla="*/ 2314430 w 7467600"/>
              <a:gd name="connsiteY372" fmla="*/ 6801144 h 6858000"/>
              <a:gd name="connsiteX373" fmla="*/ 2352406 w 7467600"/>
              <a:gd name="connsiteY373" fmla="*/ 6858000 h 6858000"/>
              <a:gd name="connsiteX374" fmla="*/ 2314492 w 7467600"/>
              <a:gd name="connsiteY374" fmla="*/ 6858000 h 6858000"/>
              <a:gd name="connsiteX375" fmla="*/ 2288095 w 7467600"/>
              <a:gd name="connsiteY375" fmla="*/ 6818030 h 6858000"/>
              <a:gd name="connsiteX376" fmla="*/ 2272768 w 7467600"/>
              <a:gd name="connsiteY376" fmla="*/ 6795822 h 6858000"/>
              <a:gd name="connsiteX377" fmla="*/ 2182715 w 7467600"/>
              <a:gd name="connsiteY377" fmla="*/ 6675071 h 6858000"/>
              <a:gd name="connsiteX378" fmla="*/ 2032061 w 7467600"/>
              <a:gd name="connsiteY378" fmla="*/ 6541380 h 6858000"/>
              <a:gd name="connsiteX379" fmla="*/ 2257220 w 7467600"/>
              <a:gd name="connsiteY379" fmla="*/ 6826257 h 6858000"/>
              <a:gd name="connsiteX380" fmla="*/ 2281324 w 7467600"/>
              <a:gd name="connsiteY380" fmla="*/ 6858000 h 6858000"/>
              <a:gd name="connsiteX381" fmla="*/ 2242860 w 7467600"/>
              <a:gd name="connsiteY381" fmla="*/ 6858000 h 6858000"/>
              <a:gd name="connsiteX382" fmla="*/ 2232818 w 7467600"/>
              <a:gd name="connsiteY382" fmla="*/ 6844926 h 6858000"/>
              <a:gd name="connsiteX383" fmla="*/ 1990172 w 7467600"/>
              <a:gd name="connsiteY383" fmla="*/ 6542121 h 6858000"/>
              <a:gd name="connsiteX384" fmla="*/ 2124090 w 7467600"/>
              <a:gd name="connsiteY384" fmla="*/ 6761017 h 6858000"/>
              <a:gd name="connsiteX385" fmla="*/ 2200380 w 7467600"/>
              <a:gd name="connsiteY385" fmla="*/ 6858000 h 6858000"/>
              <a:gd name="connsiteX386" fmla="*/ 2147507 w 7467600"/>
              <a:gd name="connsiteY386" fmla="*/ 6858000 h 6858000"/>
              <a:gd name="connsiteX387" fmla="*/ 2070668 w 7467600"/>
              <a:gd name="connsiteY387" fmla="*/ 6761520 h 6858000"/>
              <a:gd name="connsiteX388" fmla="*/ 1975142 w 7467600"/>
              <a:gd name="connsiteY388" fmla="*/ 6585570 h 6858000"/>
              <a:gd name="connsiteX389" fmla="*/ 2050035 w 7467600"/>
              <a:gd name="connsiteY389" fmla="*/ 6813345 h 6858000"/>
              <a:gd name="connsiteX390" fmla="*/ 2063025 w 7467600"/>
              <a:gd name="connsiteY390" fmla="*/ 6858000 h 6858000"/>
              <a:gd name="connsiteX391" fmla="*/ 2021675 w 7467600"/>
              <a:gd name="connsiteY391" fmla="*/ 6858000 h 6858000"/>
              <a:gd name="connsiteX392" fmla="*/ 2019308 w 7467600"/>
              <a:gd name="connsiteY392" fmla="*/ 6847118 h 6858000"/>
              <a:gd name="connsiteX393" fmla="*/ 1938835 w 7467600"/>
              <a:gd name="connsiteY393" fmla="*/ 6551160 h 6858000"/>
              <a:gd name="connsiteX394" fmla="*/ 1953230 w 7467600"/>
              <a:gd name="connsiteY394" fmla="*/ 6759699 h 6858000"/>
              <a:gd name="connsiteX395" fmla="*/ 1956763 w 7467600"/>
              <a:gd name="connsiteY395" fmla="*/ 6778191 h 6858000"/>
              <a:gd name="connsiteX396" fmla="*/ 1967925 w 7467600"/>
              <a:gd name="connsiteY396" fmla="*/ 6858000 h 6858000"/>
              <a:gd name="connsiteX397" fmla="*/ 1936622 w 7467600"/>
              <a:gd name="connsiteY397" fmla="*/ 6858000 h 6858000"/>
              <a:gd name="connsiteX398" fmla="*/ 1926261 w 7467600"/>
              <a:gd name="connsiteY398" fmla="*/ 6784064 h 6858000"/>
              <a:gd name="connsiteX399" fmla="*/ 1922724 w 7467600"/>
              <a:gd name="connsiteY399" fmla="*/ 6765577 h 6858000"/>
              <a:gd name="connsiteX400" fmla="*/ 1904650 w 7467600"/>
              <a:gd name="connsiteY400" fmla="*/ 6639616 h 6858000"/>
              <a:gd name="connsiteX401" fmla="*/ 1885273 w 7467600"/>
              <a:gd name="connsiteY401" fmla="*/ 6858000 h 6858000"/>
              <a:gd name="connsiteX402" fmla="*/ 1854363 w 7467600"/>
              <a:gd name="connsiteY402" fmla="*/ 6858000 h 6858000"/>
              <a:gd name="connsiteX403" fmla="*/ 1880391 w 7467600"/>
              <a:gd name="connsiteY403" fmla="*/ 6603796 h 6858000"/>
              <a:gd name="connsiteX404" fmla="*/ 1818273 w 7467600"/>
              <a:gd name="connsiteY404" fmla="*/ 6715729 h 6858000"/>
              <a:gd name="connsiteX405" fmla="*/ 1794691 w 7467600"/>
              <a:gd name="connsiteY405" fmla="*/ 6843239 h 6858000"/>
              <a:gd name="connsiteX406" fmla="*/ 1794914 w 7467600"/>
              <a:gd name="connsiteY406" fmla="*/ 6858000 h 6858000"/>
              <a:gd name="connsiteX407" fmla="*/ 1746128 w 7467600"/>
              <a:gd name="connsiteY407" fmla="*/ 6858000 h 6858000"/>
              <a:gd name="connsiteX408" fmla="*/ 1753934 w 7467600"/>
              <a:gd name="connsiteY408" fmla="*/ 6724796 h 6858000"/>
              <a:gd name="connsiteX409" fmla="*/ 1792053 w 7467600"/>
              <a:gd name="connsiteY409" fmla="*/ 6572396 h 6858000"/>
              <a:gd name="connsiteX410" fmla="*/ 1862248 w 7467600"/>
              <a:gd name="connsiteY410" fmla="*/ 6266397 h 6858000"/>
              <a:gd name="connsiteX411" fmla="*/ 1862250 w 7467600"/>
              <a:gd name="connsiteY411" fmla="*/ 6033531 h 6858000"/>
              <a:gd name="connsiteX412" fmla="*/ 1211999 w 7467600"/>
              <a:gd name="connsiteY412" fmla="*/ 6683610 h 6858000"/>
              <a:gd name="connsiteX413" fmla="*/ 1213266 w 7467600"/>
              <a:gd name="connsiteY413" fmla="*/ 6691947 h 6858000"/>
              <a:gd name="connsiteX414" fmla="*/ 1203370 w 7467600"/>
              <a:gd name="connsiteY414" fmla="*/ 6850676 h 6858000"/>
              <a:gd name="connsiteX415" fmla="*/ 1203671 w 7467600"/>
              <a:gd name="connsiteY415" fmla="*/ 6858000 h 6858000"/>
              <a:gd name="connsiteX416" fmla="*/ 1143180 w 7467600"/>
              <a:gd name="connsiteY416" fmla="*/ 6858000 h 6858000"/>
              <a:gd name="connsiteX417" fmla="*/ 1142176 w 7467600"/>
              <a:gd name="connsiteY417" fmla="*/ 6766045 h 6858000"/>
              <a:gd name="connsiteX418" fmla="*/ 1067484 w 7467600"/>
              <a:gd name="connsiteY418" fmla="*/ 6858000 h 6858000"/>
              <a:gd name="connsiteX419" fmla="*/ 953928 w 7467600"/>
              <a:gd name="connsiteY419" fmla="*/ 6858000 h 6858000"/>
              <a:gd name="connsiteX420" fmla="*/ 959715 w 7467600"/>
              <a:gd name="connsiteY420" fmla="*/ 6850185 h 6858000"/>
              <a:gd name="connsiteX421" fmla="*/ 1483788 w 7467600"/>
              <a:gd name="connsiteY421" fmla="*/ 6259174 h 6858000"/>
              <a:gd name="connsiteX422" fmla="*/ 1100671 w 7467600"/>
              <a:gd name="connsiteY422" fmla="*/ 6252137 h 6858000"/>
              <a:gd name="connsiteX423" fmla="*/ 1090144 w 7467600"/>
              <a:gd name="connsiteY423" fmla="*/ 6256748 h 6858000"/>
              <a:gd name="connsiteX424" fmla="*/ 1095872 w 7467600"/>
              <a:gd name="connsiteY424" fmla="*/ 6271892 h 6858000"/>
              <a:gd name="connsiteX425" fmla="*/ 262785 w 7467600"/>
              <a:gd name="connsiteY425" fmla="*/ 6845450 h 6858000"/>
              <a:gd name="connsiteX426" fmla="*/ 209968 w 7467600"/>
              <a:gd name="connsiteY426" fmla="*/ 6770713 h 6858000"/>
              <a:gd name="connsiteX427" fmla="*/ 873460 w 7467600"/>
              <a:gd name="connsiteY427" fmla="*/ 6253768 h 6858000"/>
              <a:gd name="connsiteX428" fmla="*/ 192686 w 7467600"/>
              <a:gd name="connsiteY428" fmla="*/ 5849257 h 6858000"/>
              <a:gd name="connsiteX429" fmla="*/ 4696 w 7467600"/>
              <a:gd name="connsiteY429" fmla="*/ 5697668 h 6858000"/>
              <a:gd name="connsiteX430" fmla="*/ 0 w 7467600"/>
              <a:gd name="connsiteY430" fmla="*/ 5689984 h 6858000"/>
              <a:gd name="connsiteX431" fmla="*/ 0 w 7467600"/>
              <a:gd name="connsiteY431" fmla="*/ 5513472 h 6858000"/>
              <a:gd name="connsiteX432" fmla="*/ 174101 w 7467600"/>
              <a:gd name="connsiteY432" fmla="*/ 5620277 h 6858000"/>
              <a:gd name="connsiteX433" fmla="*/ 891800 w 7467600"/>
              <a:gd name="connsiteY433" fmla="*/ 6036935 h 6858000"/>
              <a:gd name="connsiteX434" fmla="*/ 1072219 w 7467600"/>
              <a:gd name="connsiteY434" fmla="*/ 6169443 h 6858000"/>
              <a:gd name="connsiteX435" fmla="*/ 1074117 w 7467600"/>
              <a:gd name="connsiteY435" fmla="*/ 6170301 h 6858000"/>
              <a:gd name="connsiteX436" fmla="*/ 1083114 w 7467600"/>
              <a:gd name="connsiteY436" fmla="*/ 6174131 h 6858000"/>
              <a:gd name="connsiteX437" fmla="*/ 1543010 w 7467600"/>
              <a:gd name="connsiteY437" fmla="*/ 6191140 h 6858000"/>
              <a:gd name="connsiteX438" fmla="*/ 1551080 w 7467600"/>
              <a:gd name="connsiteY438" fmla="*/ 6195006 h 6858000"/>
              <a:gd name="connsiteX439" fmla="*/ 2345443 w 7467600"/>
              <a:gd name="connsiteY439" fmla="*/ 5549882 h 6858000"/>
              <a:gd name="connsiteX440" fmla="*/ 1721499 w 7467600"/>
              <a:gd name="connsiteY440" fmla="*/ 5599969 h 6858000"/>
              <a:gd name="connsiteX441" fmla="*/ 767716 w 7467600"/>
              <a:gd name="connsiteY441" fmla="*/ 5472768 h 6858000"/>
              <a:gd name="connsiteX442" fmla="*/ 722147 w 7467600"/>
              <a:gd name="connsiteY442" fmla="*/ 5393091 h 6858000"/>
              <a:gd name="connsiteX443" fmla="*/ 1485552 w 7467600"/>
              <a:gd name="connsiteY443" fmla="*/ 5313202 h 6858000"/>
              <a:gd name="connsiteX444" fmla="*/ 2143004 w 7467600"/>
              <a:gd name="connsiteY444" fmla="*/ 5402420 h 6858000"/>
              <a:gd name="connsiteX445" fmla="*/ 1933391 w 7467600"/>
              <a:gd name="connsiteY445" fmla="*/ 5156971 h 6858000"/>
              <a:gd name="connsiteX446" fmla="*/ 1827118 w 7467600"/>
              <a:gd name="connsiteY446" fmla="*/ 4968410 h 6858000"/>
              <a:gd name="connsiteX447" fmla="*/ 1837349 w 7467600"/>
              <a:gd name="connsiteY447" fmla="*/ 4956357 h 6858000"/>
              <a:gd name="connsiteX448" fmla="*/ 2162835 w 7467600"/>
              <a:gd name="connsiteY448" fmla="*/ 5187853 h 6858000"/>
              <a:gd name="connsiteX449" fmla="*/ 2257167 w 7467600"/>
              <a:gd name="connsiteY449" fmla="*/ 5462123 h 6858000"/>
              <a:gd name="connsiteX450" fmla="*/ 2261598 w 7467600"/>
              <a:gd name="connsiteY450" fmla="*/ 5467998 h 6858000"/>
              <a:gd name="connsiteX451" fmla="*/ 2437177 w 7467600"/>
              <a:gd name="connsiteY451" fmla="*/ 5479608 h 6858000"/>
              <a:gd name="connsiteX452" fmla="*/ 2445247 w 7467600"/>
              <a:gd name="connsiteY452" fmla="*/ 5483476 h 6858000"/>
              <a:gd name="connsiteX453" fmla="*/ 2743626 w 7467600"/>
              <a:gd name="connsiteY453" fmla="*/ 5304819 h 6858000"/>
              <a:gd name="connsiteX454" fmla="*/ 3048102 w 7467600"/>
              <a:gd name="connsiteY454" fmla="*/ 5150595 h 6858000"/>
              <a:gd name="connsiteX455" fmla="*/ 1799414 w 7467600"/>
              <a:gd name="connsiteY455" fmla="*/ 4694732 h 6858000"/>
              <a:gd name="connsiteX456" fmla="*/ 1771735 w 7467600"/>
              <a:gd name="connsiteY456" fmla="*/ 4619929 h 6858000"/>
              <a:gd name="connsiteX457" fmla="*/ 3104273 w 7467600"/>
              <a:gd name="connsiteY457" fmla="*/ 5076159 h 6858000"/>
              <a:gd name="connsiteX458" fmla="*/ 3113245 w 7467600"/>
              <a:gd name="connsiteY458" fmla="*/ 5090705 h 6858000"/>
              <a:gd name="connsiteX459" fmla="*/ 3126294 w 7467600"/>
              <a:gd name="connsiteY459" fmla="*/ 5114400 h 6858000"/>
              <a:gd name="connsiteX460" fmla="*/ 3937433 w 7467600"/>
              <a:gd name="connsiteY460" fmla="*/ 4830473 h 6858000"/>
              <a:gd name="connsiteX461" fmla="*/ 3590475 w 7467600"/>
              <a:gd name="connsiteY461" fmla="*/ 4597974 h 6858000"/>
              <a:gd name="connsiteX462" fmla="*/ 3100264 w 7467600"/>
              <a:gd name="connsiteY462" fmla="*/ 4579845 h 6858000"/>
              <a:gd name="connsiteX463" fmla="*/ 2183576 w 7467600"/>
              <a:gd name="connsiteY463" fmla="*/ 4227150 h 6858000"/>
              <a:gd name="connsiteX464" fmla="*/ 2151029 w 7467600"/>
              <a:gd name="connsiteY464" fmla="*/ 4146947 h 6858000"/>
              <a:gd name="connsiteX465" fmla="*/ 3563434 w 7467600"/>
              <a:gd name="connsiteY465" fmla="*/ 4469115 h 6858000"/>
              <a:gd name="connsiteX466" fmla="*/ 3177952 w 7467600"/>
              <a:gd name="connsiteY466" fmla="*/ 3657386 h 6858000"/>
              <a:gd name="connsiteX467" fmla="*/ 3189263 w 7467600"/>
              <a:gd name="connsiteY467" fmla="*/ 3625726 h 6858000"/>
              <a:gd name="connsiteX468" fmla="*/ 3560912 w 7467600"/>
              <a:gd name="connsiteY468" fmla="*/ 4079863 h 6858000"/>
              <a:gd name="connsiteX469" fmla="*/ 3626636 w 7467600"/>
              <a:gd name="connsiteY469" fmla="*/ 4512230 h 6858000"/>
              <a:gd name="connsiteX470" fmla="*/ 3653088 w 7467600"/>
              <a:gd name="connsiteY470" fmla="*/ 4521417 h 6858000"/>
              <a:gd name="connsiteX471" fmla="*/ 3988128 w 7467600"/>
              <a:gd name="connsiteY471" fmla="*/ 4817267 h 6858000"/>
              <a:gd name="connsiteX472" fmla="*/ 4830582 w 7467600"/>
              <a:gd name="connsiteY472" fmla="*/ 4676000 h 6858000"/>
              <a:gd name="connsiteX473" fmla="*/ 4830100 w 7467600"/>
              <a:gd name="connsiteY473" fmla="*/ 4675554 h 6858000"/>
              <a:gd name="connsiteX474" fmla="*/ 4036318 w 7467600"/>
              <a:gd name="connsiteY474" fmla="*/ 4147013 h 6858000"/>
              <a:gd name="connsiteX475" fmla="*/ 3432098 w 7467600"/>
              <a:gd name="connsiteY475" fmla="*/ 3537312 h 6858000"/>
              <a:gd name="connsiteX476" fmla="*/ 3446761 w 7467600"/>
              <a:gd name="connsiteY476" fmla="*/ 3461278 h 6858000"/>
              <a:gd name="connsiteX477" fmla="*/ 4419733 w 7467600"/>
              <a:gd name="connsiteY477" fmla="*/ 3963555 h 6858000"/>
              <a:gd name="connsiteX478" fmla="*/ 4781371 w 7467600"/>
              <a:gd name="connsiteY478" fmla="*/ 4458604 h 6858000"/>
              <a:gd name="connsiteX479" fmla="*/ 4780440 w 7467600"/>
              <a:gd name="connsiteY479" fmla="*/ 4470290 h 6858000"/>
              <a:gd name="connsiteX480" fmla="*/ 4898954 w 7467600"/>
              <a:gd name="connsiteY480" fmla="*/ 4662092 h 6858000"/>
              <a:gd name="connsiteX481" fmla="*/ 4900699 w 7467600"/>
              <a:gd name="connsiteY481" fmla="*/ 4670867 h 6858000"/>
              <a:gd name="connsiteX482" fmla="*/ 5714511 w 7467600"/>
              <a:gd name="connsiteY482" fmla="*/ 4663483 h 6858000"/>
              <a:gd name="connsiteX483" fmla="*/ 5464793 w 7467600"/>
              <a:gd name="connsiteY483" fmla="*/ 4393556 h 6858000"/>
              <a:gd name="connsiteX484" fmla="*/ 5461897 w 7467600"/>
              <a:gd name="connsiteY484" fmla="*/ 4390879 h 6858000"/>
              <a:gd name="connsiteX485" fmla="*/ 4294126 w 7467600"/>
              <a:gd name="connsiteY485" fmla="*/ 3303048 h 6858000"/>
              <a:gd name="connsiteX486" fmla="*/ 4305321 w 7467600"/>
              <a:gd name="connsiteY486" fmla="*/ 3256953 h 6858000"/>
              <a:gd name="connsiteX487" fmla="*/ 4949299 w 7467600"/>
              <a:gd name="connsiteY487" fmla="*/ 3766336 h 6858000"/>
              <a:gd name="connsiteX488" fmla="*/ 5291452 w 7467600"/>
              <a:gd name="connsiteY488" fmla="*/ 4076801 h 6858000"/>
              <a:gd name="connsiteX489" fmla="*/ 5434998 w 7467600"/>
              <a:gd name="connsiteY489" fmla="*/ 4254100 h 6858000"/>
              <a:gd name="connsiteX490" fmla="*/ 5351015 w 7467600"/>
              <a:gd name="connsiteY490" fmla="*/ 3760989 h 6858000"/>
              <a:gd name="connsiteX491" fmla="*/ 5413780 w 7467600"/>
              <a:gd name="connsiteY491" fmla="*/ 2966265 h 6858000"/>
              <a:gd name="connsiteX492" fmla="*/ 5425627 w 7467600"/>
              <a:gd name="connsiteY492" fmla="*/ 2954192 h 6858000"/>
              <a:gd name="connsiteX493" fmla="*/ 6604735 w 7467600"/>
              <a:gd name="connsiteY493" fmla="*/ 2041381 h 6858000"/>
              <a:gd name="connsiteX494" fmla="*/ 7204487 w 7467600"/>
              <a:gd name="connsiteY494" fmla="*/ 2742112 h 6858000"/>
              <a:gd name="connsiteX495" fmla="*/ 7131592 w 7467600"/>
              <a:gd name="connsiteY495" fmla="*/ 2672096 h 6858000"/>
              <a:gd name="connsiteX496" fmla="*/ 6996344 w 7467600"/>
              <a:gd name="connsiteY496" fmla="*/ 2518310 h 6858000"/>
              <a:gd name="connsiteX497" fmla="*/ 6735495 w 7467600"/>
              <a:gd name="connsiteY497" fmla="*/ 2196890 h 6858000"/>
              <a:gd name="connsiteX498" fmla="*/ 6721901 w 7467600"/>
              <a:gd name="connsiteY498" fmla="*/ 2179274 h 6858000"/>
              <a:gd name="connsiteX499" fmla="*/ 6604735 w 7467600"/>
              <a:gd name="connsiteY499" fmla="*/ 2041381 h 6858000"/>
              <a:gd name="connsiteX500" fmla="*/ 6591670 w 7467600"/>
              <a:gd name="connsiteY500" fmla="*/ 1988277 h 6858000"/>
              <a:gd name="connsiteX501" fmla="*/ 6747349 w 7467600"/>
              <a:gd name="connsiteY501" fmla="*/ 2160069 h 6858000"/>
              <a:gd name="connsiteX502" fmla="*/ 6760943 w 7467600"/>
              <a:gd name="connsiteY502" fmla="*/ 2177686 h 6858000"/>
              <a:gd name="connsiteX503" fmla="*/ 7021065 w 7467600"/>
              <a:gd name="connsiteY503" fmla="*/ 2498102 h 6858000"/>
              <a:gd name="connsiteX504" fmla="*/ 7155223 w 7467600"/>
              <a:gd name="connsiteY504" fmla="*/ 2650386 h 6858000"/>
              <a:gd name="connsiteX505" fmla="*/ 7203167 w 7467600"/>
              <a:gd name="connsiteY505" fmla="*/ 2697288 h 6858000"/>
              <a:gd name="connsiteX506" fmla="*/ 6937703 w 7467600"/>
              <a:gd name="connsiteY506" fmla="*/ 2321981 h 6858000"/>
              <a:gd name="connsiteX507" fmla="*/ 6591670 w 7467600"/>
              <a:gd name="connsiteY507" fmla="*/ 1988277 h 6858000"/>
              <a:gd name="connsiteX508" fmla="*/ 5798671 w 7467600"/>
              <a:gd name="connsiteY508" fmla="*/ 1981601 h 6858000"/>
              <a:gd name="connsiteX509" fmla="*/ 5754709 w 7467600"/>
              <a:gd name="connsiteY509" fmla="*/ 2071454 h 6858000"/>
              <a:gd name="connsiteX510" fmla="*/ 5763044 w 7467600"/>
              <a:gd name="connsiteY510" fmla="*/ 2842206 h 6858000"/>
              <a:gd name="connsiteX511" fmla="*/ 5764974 w 7467600"/>
              <a:gd name="connsiteY511" fmla="*/ 2799609 h 6858000"/>
              <a:gd name="connsiteX512" fmla="*/ 5767665 w 7467600"/>
              <a:gd name="connsiteY512" fmla="*/ 2666409 h 6858000"/>
              <a:gd name="connsiteX513" fmla="*/ 5763055 w 7467600"/>
              <a:gd name="connsiteY513" fmla="*/ 2579705 h 6858000"/>
              <a:gd name="connsiteX514" fmla="*/ 5758079 w 7467600"/>
              <a:gd name="connsiteY514" fmla="*/ 2492508 h 6858000"/>
              <a:gd name="connsiteX515" fmla="*/ 5779325 w 7467600"/>
              <a:gd name="connsiteY515" fmla="*/ 2197069 h 6858000"/>
              <a:gd name="connsiteX516" fmla="*/ 5798671 w 7467600"/>
              <a:gd name="connsiteY516" fmla="*/ 1981601 h 6858000"/>
              <a:gd name="connsiteX517" fmla="*/ 5829202 w 7467600"/>
              <a:gd name="connsiteY517" fmla="*/ 1971679 h 6858000"/>
              <a:gd name="connsiteX518" fmla="*/ 5809558 w 7467600"/>
              <a:gd name="connsiteY518" fmla="*/ 2198043 h 6858000"/>
              <a:gd name="connsiteX519" fmla="*/ 5788653 w 7467600"/>
              <a:gd name="connsiteY519" fmla="*/ 2489430 h 6858000"/>
              <a:gd name="connsiteX520" fmla="*/ 5793439 w 7467600"/>
              <a:gd name="connsiteY520" fmla="*/ 2575235 h 6858000"/>
              <a:gd name="connsiteX521" fmla="*/ 5796837 w 7467600"/>
              <a:gd name="connsiteY521" fmla="*/ 2637633 h 6858000"/>
              <a:gd name="connsiteX522" fmla="*/ 5818614 w 7467600"/>
              <a:gd name="connsiteY522" fmla="*/ 2473055 h 6858000"/>
              <a:gd name="connsiteX523" fmla="*/ 5829202 w 7467600"/>
              <a:gd name="connsiteY523" fmla="*/ 1971679 h 6858000"/>
              <a:gd name="connsiteX524" fmla="*/ 5911389 w 7467600"/>
              <a:gd name="connsiteY524" fmla="*/ 1898371 h 6858000"/>
              <a:gd name="connsiteX525" fmla="*/ 6237627 w 7467600"/>
              <a:gd name="connsiteY525" fmla="*/ 2231921 h 6858000"/>
              <a:gd name="connsiteX526" fmla="*/ 5911389 w 7467600"/>
              <a:gd name="connsiteY526" fmla="*/ 1898371 h 6858000"/>
              <a:gd name="connsiteX527" fmla="*/ 6944437 w 7467600"/>
              <a:gd name="connsiteY527" fmla="*/ 1575402 h 6858000"/>
              <a:gd name="connsiteX528" fmla="*/ 6304730 w 7467600"/>
              <a:gd name="connsiteY528" fmla="*/ 1766654 h 6858000"/>
              <a:gd name="connsiteX529" fmla="*/ 6944437 w 7467600"/>
              <a:gd name="connsiteY529" fmla="*/ 1575402 h 6858000"/>
              <a:gd name="connsiteX530" fmla="*/ 7019523 w 7467600"/>
              <a:gd name="connsiteY530" fmla="*/ 1519450 h 6858000"/>
              <a:gd name="connsiteX531" fmla="*/ 6298091 w 7467600"/>
              <a:gd name="connsiteY531" fmla="*/ 1737122 h 6858000"/>
              <a:gd name="connsiteX532" fmla="*/ 7019523 w 7467600"/>
              <a:gd name="connsiteY532" fmla="*/ 1519450 h 6858000"/>
              <a:gd name="connsiteX533" fmla="*/ 2399523 w 7467600"/>
              <a:gd name="connsiteY533" fmla="*/ 1428234 h 6858000"/>
              <a:gd name="connsiteX534" fmla="*/ 2224982 w 7467600"/>
              <a:gd name="connsiteY534" fmla="*/ 1826201 h 6858000"/>
              <a:gd name="connsiteX535" fmla="*/ 2096099 w 7467600"/>
              <a:gd name="connsiteY535" fmla="*/ 2345900 h 6858000"/>
              <a:gd name="connsiteX536" fmla="*/ 2283317 w 7467600"/>
              <a:gd name="connsiteY536" fmla="*/ 1796925 h 6858000"/>
              <a:gd name="connsiteX537" fmla="*/ 2399523 w 7467600"/>
              <a:gd name="connsiteY537" fmla="*/ 1428234 h 6858000"/>
              <a:gd name="connsiteX538" fmla="*/ 2448558 w 7467600"/>
              <a:gd name="connsiteY538" fmla="*/ 1373435 h 6858000"/>
              <a:gd name="connsiteX539" fmla="*/ 2312521 w 7467600"/>
              <a:gd name="connsiteY539" fmla="*/ 1806140 h 6858000"/>
              <a:gd name="connsiteX540" fmla="*/ 2127533 w 7467600"/>
              <a:gd name="connsiteY540" fmla="*/ 2348380 h 6858000"/>
              <a:gd name="connsiteX541" fmla="*/ 2358080 w 7467600"/>
              <a:gd name="connsiteY541" fmla="*/ 1866134 h 6858000"/>
              <a:gd name="connsiteX542" fmla="*/ 2407436 w 7467600"/>
              <a:gd name="connsiteY542" fmla="*/ 1651070 h 6858000"/>
              <a:gd name="connsiteX543" fmla="*/ 2448558 w 7467600"/>
              <a:gd name="connsiteY543" fmla="*/ 1373435 h 6858000"/>
              <a:gd name="connsiteX544" fmla="*/ 278707 w 7467600"/>
              <a:gd name="connsiteY544" fmla="*/ 1352270 h 6858000"/>
              <a:gd name="connsiteX545" fmla="*/ 321570 w 7467600"/>
              <a:gd name="connsiteY545" fmla="*/ 1861610 h 6858000"/>
              <a:gd name="connsiteX546" fmla="*/ 294281 w 7467600"/>
              <a:gd name="connsiteY546" fmla="*/ 1440658 h 6858000"/>
              <a:gd name="connsiteX547" fmla="*/ 278707 w 7467600"/>
              <a:gd name="connsiteY547" fmla="*/ 1352270 h 6858000"/>
              <a:gd name="connsiteX548" fmla="*/ 1423821 w 7467600"/>
              <a:gd name="connsiteY548" fmla="*/ 1351958 h 6858000"/>
              <a:gd name="connsiteX549" fmla="*/ 1638521 w 7467600"/>
              <a:gd name="connsiteY549" fmla="*/ 1908470 h 6858000"/>
              <a:gd name="connsiteX550" fmla="*/ 1754199 w 7467600"/>
              <a:gd name="connsiteY550" fmla="*/ 2149284 h 6858000"/>
              <a:gd name="connsiteX551" fmla="*/ 1908359 w 7467600"/>
              <a:gd name="connsiteY551" fmla="*/ 2364988 h 6858000"/>
              <a:gd name="connsiteX552" fmla="*/ 1647661 w 7467600"/>
              <a:gd name="connsiteY552" fmla="*/ 1825945 h 6858000"/>
              <a:gd name="connsiteX553" fmla="*/ 1423821 w 7467600"/>
              <a:gd name="connsiteY553" fmla="*/ 1351958 h 6858000"/>
              <a:gd name="connsiteX554" fmla="*/ 1431890 w 7467600"/>
              <a:gd name="connsiteY554" fmla="*/ 1306475 h 6858000"/>
              <a:gd name="connsiteX555" fmla="*/ 1507597 w 7467600"/>
              <a:gd name="connsiteY555" fmla="*/ 1446132 h 6858000"/>
              <a:gd name="connsiteX556" fmla="*/ 1674586 w 7467600"/>
              <a:gd name="connsiteY556" fmla="*/ 1813832 h 6858000"/>
              <a:gd name="connsiteX557" fmla="*/ 1815950 w 7467600"/>
              <a:gd name="connsiteY557" fmla="*/ 2128564 h 6858000"/>
              <a:gd name="connsiteX558" fmla="*/ 1984242 w 7467600"/>
              <a:gd name="connsiteY558" fmla="*/ 2430829 h 6858000"/>
              <a:gd name="connsiteX559" fmla="*/ 2014023 w 7467600"/>
              <a:gd name="connsiteY559" fmla="*/ 2450995 h 6858000"/>
              <a:gd name="connsiteX560" fmla="*/ 1747337 w 7467600"/>
              <a:gd name="connsiteY560" fmla="*/ 1855264 h 6858000"/>
              <a:gd name="connsiteX561" fmla="*/ 1533749 w 7467600"/>
              <a:gd name="connsiteY561" fmla="*/ 1478656 h 6858000"/>
              <a:gd name="connsiteX562" fmla="*/ 1431890 w 7467600"/>
              <a:gd name="connsiteY562" fmla="*/ 1306475 h 6858000"/>
              <a:gd name="connsiteX563" fmla="*/ 5052692 w 7467600"/>
              <a:gd name="connsiteY563" fmla="*/ 1292994 h 6858000"/>
              <a:gd name="connsiteX564" fmla="*/ 5200661 w 7467600"/>
              <a:gd name="connsiteY564" fmla="*/ 1635186 h 6858000"/>
              <a:gd name="connsiteX565" fmla="*/ 5297138 w 7467600"/>
              <a:gd name="connsiteY565" fmla="*/ 1906351 h 6858000"/>
              <a:gd name="connsiteX566" fmla="*/ 5052692 w 7467600"/>
              <a:gd name="connsiteY566" fmla="*/ 1292994 h 6858000"/>
              <a:gd name="connsiteX567" fmla="*/ 5009948 w 7467600"/>
              <a:gd name="connsiteY567" fmla="*/ 1273619 h 6858000"/>
              <a:gd name="connsiteX568" fmla="*/ 5121777 w 7467600"/>
              <a:gd name="connsiteY568" fmla="*/ 1654213 h 6858000"/>
              <a:gd name="connsiteX569" fmla="*/ 5293545 w 7467600"/>
              <a:gd name="connsiteY569" fmla="*/ 2072247 h 6858000"/>
              <a:gd name="connsiteX570" fmla="*/ 5294042 w 7467600"/>
              <a:gd name="connsiteY570" fmla="*/ 2065019 h 6858000"/>
              <a:gd name="connsiteX571" fmla="*/ 5171936 w 7467600"/>
              <a:gd name="connsiteY571" fmla="*/ 1647613 h 6858000"/>
              <a:gd name="connsiteX572" fmla="*/ 5009948 w 7467600"/>
              <a:gd name="connsiteY572" fmla="*/ 1273619 h 6858000"/>
              <a:gd name="connsiteX573" fmla="*/ 655236 w 7467600"/>
              <a:gd name="connsiteY573" fmla="*/ 1268632 h 6858000"/>
              <a:gd name="connsiteX574" fmla="*/ 839521 w 7467600"/>
              <a:gd name="connsiteY574" fmla="*/ 1685315 h 6858000"/>
              <a:gd name="connsiteX575" fmla="*/ 1109416 w 7467600"/>
              <a:gd name="connsiteY575" fmla="*/ 2061663 h 6858000"/>
              <a:gd name="connsiteX576" fmla="*/ 1298300 w 7467600"/>
              <a:gd name="connsiteY576" fmla="*/ 2247742 h 6858000"/>
              <a:gd name="connsiteX577" fmla="*/ 1125871 w 7467600"/>
              <a:gd name="connsiteY577" fmla="*/ 1989513 h 6858000"/>
              <a:gd name="connsiteX578" fmla="*/ 981574 w 7467600"/>
              <a:gd name="connsiteY578" fmla="*/ 1783157 h 6858000"/>
              <a:gd name="connsiteX579" fmla="*/ 922198 w 7467600"/>
              <a:gd name="connsiteY579" fmla="*/ 1677437 h 6858000"/>
              <a:gd name="connsiteX580" fmla="*/ 869293 w 7467600"/>
              <a:gd name="connsiteY580" fmla="*/ 1583214 h 6858000"/>
              <a:gd name="connsiteX581" fmla="*/ 751431 w 7467600"/>
              <a:gd name="connsiteY581" fmla="*/ 1405731 h 6858000"/>
              <a:gd name="connsiteX582" fmla="*/ 655236 w 7467600"/>
              <a:gd name="connsiteY582" fmla="*/ 1268632 h 6858000"/>
              <a:gd name="connsiteX583" fmla="*/ 6516292 w 7467600"/>
              <a:gd name="connsiteY583" fmla="*/ 1263064 h 6858000"/>
              <a:gd name="connsiteX584" fmla="*/ 5736320 w 7467600"/>
              <a:gd name="connsiteY584" fmla="*/ 1501803 h 6858000"/>
              <a:gd name="connsiteX585" fmla="*/ 6516292 w 7467600"/>
              <a:gd name="connsiteY585" fmla="*/ 1263064 h 6858000"/>
              <a:gd name="connsiteX586" fmla="*/ 291466 w 7467600"/>
              <a:gd name="connsiteY586" fmla="*/ 1250369 h 6858000"/>
              <a:gd name="connsiteX587" fmla="*/ 323180 w 7467600"/>
              <a:gd name="connsiteY587" fmla="*/ 1435283 h 6858000"/>
              <a:gd name="connsiteX588" fmla="*/ 349381 w 7467600"/>
              <a:gd name="connsiteY588" fmla="*/ 1875041 h 6858000"/>
              <a:gd name="connsiteX589" fmla="*/ 374363 w 7467600"/>
              <a:gd name="connsiteY589" fmla="*/ 1506494 h 6858000"/>
              <a:gd name="connsiteX590" fmla="*/ 302168 w 7467600"/>
              <a:gd name="connsiteY590" fmla="*/ 1274495 h 6858000"/>
              <a:gd name="connsiteX591" fmla="*/ 291466 w 7467600"/>
              <a:gd name="connsiteY591" fmla="*/ 1250369 h 6858000"/>
              <a:gd name="connsiteX592" fmla="*/ 678222 w 7467600"/>
              <a:gd name="connsiteY592" fmla="*/ 1248670 h 6858000"/>
              <a:gd name="connsiteX593" fmla="*/ 775536 w 7467600"/>
              <a:gd name="connsiteY593" fmla="*/ 1388015 h 6858000"/>
              <a:gd name="connsiteX594" fmla="*/ 894529 w 7467600"/>
              <a:gd name="connsiteY594" fmla="*/ 1567739 h 6858000"/>
              <a:gd name="connsiteX595" fmla="*/ 948000 w 7467600"/>
              <a:gd name="connsiteY595" fmla="*/ 1663088 h 6858000"/>
              <a:gd name="connsiteX596" fmla="*/ 1006812 w 7467600"/>
              <a:gd name="connsiteY596" fmla="*/ 1767683 h 6858000"/>
              <a:gd name="connsiteX597" fmla="*/ 1149133 w 7467600"/>
              <a:gd name="connsiteY597" fmla="*/ 1971513 h 6858000"/>
              <a:gd name="connsiteX598" fmla="*/ 1333952 w 7467600"/>
              <a:gd name="connsiteY598" fmla="*/ 2251620 h 6858000"/>
              <a:gd name="connsiteX599" fmla="*/ 1337329 w 7467600"/>
              <a:gd name="connsiteY599" fmla="*/ 2258350 h 6858000"/>
              <a:gd name="connsiteX600" fmla="*/ 1014726 w 7467600"/>
              <a:gd name="connsiteY600" fmla="*/ 1615556 h 6858000"/>
              <a:gd name="connsiteX601" fmla="*/ 678222 w 7467600"/>
              <a:gd name="connsiteY601" fmla="*/ 1248670 h 6858000"/>
              <a:gd name="connsiteX602" fmla="*/ 6691602 w 7467600"/>
              <a:gd name="connsiteY602" fmla="*/ 1140573 h 6858000"/>
              <a:gd name="connsiteX603" fmla="*/ 6571100 w 7467600"/>
              <a:gd name="connsiteY603" fmla="*/ 1183662 h 6858000"/>
              <a:gd name="connsiteX604" fmla="*/ 6241687 w 7467600"/>
              <a:gd name="connsiteY604" fmla="*/ 1257600 h 6858000"/>
              <a:gd name="connsiteX605" fmla="*/ 5693009 w 7467600"/>
              <a:gd name="connsiteY605" fmla="*/ 1478256 h 6858000"/>
              <a:gd name="connsiteX606" fmla="*/ 6548420 w 7467600"/>
              <a:gd name="connsiteY606" fmla="*/ 1214599 h 6858000"/>
              <a:gd name="connsiteX607" fmla="*/ 6605473 w 7467600"/>
              <a:gd name="connsiteY607" fmla="*/ 1184686 h 6858000"/>
              <a:gd name="connsiteX608" fmla="*/ 6691602 w 7467600"/>
              <a:gd name="connsiteY608" fmla="*/ 1140573 h 6858000"/>
              <a:gd name="connsiteX609" fmla="*/ 4002475 w 7467600"/>
              <a:gd name="connsiteY609" fmla="*/ 1037802 h 6858000"/>
              <a:gd name="connsiteX610" fmla="*/ 4000324 w 7467600"/>
              <a:gd name="connsiteY610" fmla="*/ 1039362 h 6858000"/>
              <a:gd name="connsiteX611" fmla="*/ 4002862 w 7467600"/>
              <a:gd name="connsiteY611" fmla="*/ 1042866 h 6858000"/>
              <a:gd name="connsiteX612" fmla="*/ 4002475 w 7467600"/>
              <a:gd name="connsiteY612" fmla="*/ 1037802 h 6858000"/>
              <a:gd name="connsiteX613" fmla="*/ 506322 w 7467600"/>
              <a:gd name="connsiteY613" fmla="*/ 1020997 h 6858000"/>
              <a:gd name="connsiteX614" fmla="*/ 533068 w 7467600"/>
              <a:gd name="connsiteY614" fmla="*/ 1029409 h 6858000"/>
              <a:gd name="connsiteX615" fmla="*/ 1232525 w 7467600"/>
              <a:gd name="connsiteY615" fmla="*/ 1804675 h 6858000"/>
              <a:gd name="connsiteX616" fmla="*/ 1388858 w 7467600"/>
              <a:gd name="connsiteY616" fmla="*/ 2368011 h 6858000"/>
              <a:gd name="connsiteX617" fmla="*/ 1384098 w 7467600"/>
              <a:gd name="connsiteY617" fmla="*/ 2378125 h 6858000"/>
              <a:gd name="connsiteX618" fmla="*/ 1425393 w 7467600"/>
              <a:gd name="connsiteY618" fmla="*/ 2589124 h 6858000"/>
              <a:gd name="connsiteX619" fmla="*/ 1424001 w 7467600"/>
              <a:gd name="connsiteY619" fmla="*/ 2597541 h 6858000"/>
              <a:gd name="connsiteX620" fmla="*/ 2152729 w 7467600"/>
              <a:gd name="connsiteY620" fmla="*/ 2864487 h 6858000"/>
              <a:gd name="connsiteX621" fmla="*/ 2020609 w 7467600"/>
              <a:gd name="connsiteY621" fmla="*/ 2539671 h 6858000"/>
              <a:gd name="connsiteX622" fmla="*/ 2018920 w 7467600"/>
              <a:gd name="connsiteY622" fmla="*/ 2536309 h 6858000"/>
              <a:gd name="connsiteX623" fmla="*/ 1342441 w 7467600"/>
              <a:gd name="connsiteY623" fmla="*/ 1173017 h 6858000"/>
              <a:gd name="connsiteX624" fmla="*/ 1367925 w 7467600"/>
              <a:gd name="connsiteY624" fmla="*/ 1135648 h 6858000"/>
              <a:gd name="connsiteX625" fmla="*/ 1771401 w 7467600"/>
              <a:gd name="connsiteY625" fmla="*/ 1806673 h 6858000"/>
              <a:gd name="connsiteX626" fmla="*/ 1972385 w 7467600"/>
              <a:gd name="connsiteY626" fmla="*/ 2198735 h 6858000"/>
              <a:gd name="connsiteX627" fmla="*/ 2040892 w 7467600"/>
              <a:gd name="connsiteY627" fmla="*/ 2405205 h 6858000"/>
              <a:gd name="connsiteX628" fmla="*/ 2131689 w 7467600"/>
              <a:gd name="connsiteY628" fmla="*/ 1936926 h 6858000"/>
              <a:gd name="connsiteX629" fmla="*/ 2454820 w 7467600"/>
              <a:gd name="connsiteY629" fmla="*/ 1248808 h 6858000"/>
              <a:gd name="connsiteX630" fmla="*/ 2492512 w 7467600"/>
              <a:gd name="connsiteY630" fmla="*/ 1302920 h 6858000"/>
              <a:gd name="connsiteX631" fmla="*/ 2081216 w 7467600"/>
              <a:gd name="connsiteY631" fmla="*/ 2527513 h 6858000"/>
              <a:gd name="connsiteX632" fmla="*/ 2081211 w 7467600"/>
              <a:gd name="connsiteY632" fmla="*/ 2528916 h 6858000"/>
              <a:gd name="connsiteX633" fmla="*/ 2199067 w 7467600"/>
              <a:gd name="connsiteY633" fmla="*/ 2884061 h 6858000"/>
              <a:gd name="connsiteX634" fmla="*/ 3192586 w 7467600"/>
              <a:gd name="connsiteY634" fmla="*/ 3411496 h 6858000"/>
              <a:gd name="connsiteX635" fmla="*/ 3182620 w 7467600"/>
              <a:gd name="connsiteY635" fmla="*/ 3483279 h 6858000"/>
              <a:gd name="connsiteX636" fmla="*/ 2435119 w 7467600"/>
              <a:gd name="connsiteY636" fmla="*/ 3080173 h 6858000"/>
              <a:gd name="connsiteX637" fmla="*/ 2410152 w 7467600"/>
              <a:gd name="connsiteY637" fmla="*/ 3063751 h 6858000"/>
              <a:gd name="connsiteX638" fmla="*/ 2408099 w 7467600"/>
              <a:gd name="connsiteY638" fmla="*/ 3064403 h 6858000"/>
              <a:gd name="connsiteX639" fmla="*/ 2407218 w 7467600"/>
              <a:gd name="connsiteY639" fmla="*/ 3070324 h 6858000"/>
              <a:gd name="connsiteX640" fmla="*/ 2380138 w 7467600"/>
              <a:gd name="connsiteY640" fmla="*/ 3099341 h 6858000"/>
              <a:gd name="connsiteX641" fmla="*/ 1765923 w 7467600"/>
              <a:gd name="connsiteY641" fmla="*/ 3581043 h 6858000"/>
              <a:gd name="connsiteX642" fmla="*/ 1702258 w 7467600"/>
              <a:gd name="connsiteY642" fmla="*/ 3612286 h 6858000"/>
              <a:gd name="connsiteX643" fmla="*/ 1538370 w 7467600"/>
              <a:gd name="connsiteY643" fmla="*/ 3811804 h 6858000"/>
              <a:gd name="connsiteX644" fmla="*/ 542867 w 7467600"/>
              <a:gd name="connsiteY644" fmla="*/ 4944092 h 6858000"/>
              <a:gd name="connsiteX645" fmla="*/ 515800 w 7467600"/>
              <a:gd name="connsiteY645" fmla="*/ 4862180 h 6858000"/>
              <a:gd name="connsiteX646" fmla="*/ 909145 w 7467600"/>
              <a:gd name="connsiteY646" fmla="*/ 4199225 h 6858000"/>
              <a:gd name="connsiteX647" fmla="*/ 1214067 w 7467600"/>
              <a:gd name="connsiteY647" fmla="*/ 3908561 h 6858000"/>
              <a:gd name="connsiteX648" fmla="*/ 640967 w 7467600"/>
              <a:gd name="connsiteY648" fmla="*/ 4105601 h 6858000"/>
              <a:gd name="connsiteX649" fmla="*/ 112563 w 7467600"/>
              <a:gd name="connsiteY649" fmla="*/ 4396952 h 6858000"/>
              <a:gd name="connsiteX650" fmla="*/ 0 w 7467600"/>
              <a:gd name="connsiteY650" fmla="*/ 4466006 h 6858000"/>
              <a:gd name="connsiteX651" fmla="*/ 0 w 7467600"/>
              <a:gd name="connsiteY651" fmla="*/ 4233763 h 6858000"/>
              <a:gd name="connsiteX652" fmla="*/ 36881 w 7467600"/>
              <a:gd name="connsiteY652" fmla="*/ 4200118 h 6858000"/>
              <a:gd name="connsiteX653" fmla="*/ 910534 w 7467600"/>
              <a:gd name="connsiteY653" fmla="*/ 3629753 h 6858000"/>
              <a:gd name="connsiteX654" fmla="*/ 1578717 w 7467600"/>
              <a:gd name="connsiteY654" fmla="*/ 3575982 h 6858000"/>
              <a:gd name="connsiteX655" fmla="*/ 2338780 w 7467600"/>
              <a:gd name="connsiteY655" fmla="*/ 3033725 h 6858000"/>
              <a:gd name="connsiteX656" fmla="*/ 1807991 w 7467600"/>
              <a:gd name="connsiteY656" fmla="*/ 2807184 h 6858000"/>
              <a:gd name="connsiteX657" fmla="*/ 1416358 w 7467600"/>
              <a:gd name="connsiteY657" fmla="*/ 3112571 h 6858000"/>
              <a:gd name="connsiteX658" fmla="*/ 939066 w 7467600"/>
              <a:gd name="connsiteY658" fmla="*/ 3378798 h 6858000"/>
              <a:gd name="connsiteX659" fmla="*/ 115099 w 7467600"/>
              <a:gd name="connsiteY659" fmla="*/ 3607650 h 6858000"/>
              <a:gd name="connsiteX660" fmla="*/ 97284 w 7467600"/>
              <a:gd name="connsiteY660" fmla="*/ 3520393 h 6858000"/>
              <a:gd name="connsiteX661" fmla="*/ 922050 w 7467600"/>
              <a:gd name="connsiteY661" fmla="*/ 3074867 h 6858000"/>
              <a:gd name="connsiteX662" fmla="*/ 1405265 w 7467600"/>
              <a:gd name="connsiteY662" fmla="*/ 3016319 h 6858000"/>
              <a:gd name="connsiteX663" fmla="*/ 1407512 w 7467600"/>
              <a:gd name="connsiteY663" fmla="*/ 3018001 h 6858000"/>
              <a:gd name="connsiteX664" fmla="*/ 1726266 w 7467600"/>
              <a:gd name="connsiteY664" fmla="*/ 2777274 h 6858000"/>
              <a:gd name="connsiteX665" fmla="*/ 625390 w 7467600"/>
              <a:gd name="connsiteY665" fmla="*/ 2514541 h 6858000"/>
              <a:gd name="connsiteX666" fmla="*/ 619799 w 7467600"/>
              <a:gd name="connsiteY666" fmla="*/ 2527180 h 6858000"/>
              <a:gd name="connsiteX667" fmla="*/ 310030 w 7467600"/>
              <a:gd name="connsiteY667" fmla="*/ 2771818 h 6858000"/>
              <a:gd name="connsiteX668" fmla="*/ 173877 w 7467600"/>
              <a:gd name="connsiteY668" fmla="*/ 2937056 h 6858000"/>
              <a:gd name="connsiteX669" fmla="*/ 77889 w 7467600"/>
              <a:gd name="connsiteY669" fmla="*/ 3138440 h 6858000"/>
              <a:gd name="connsiteX670" fmla="*/ 0 w 7467600"/>
              <a:gd name="connsiteY670" fmla="*/ 3271395 h 6858000"/>
              <a:gd name="connsiteX671" fmla="*/ 0 w 7467600"/>
              <a:gd name="connsiteY671" fmla="*/ 3153002 h 6858000"/>
              <a:gd name="connsiteX672" fmla="*/ 2386 w 7467600"/>
              <a:gd name="connsiteY672" fmla="*/ 3149203 h 6858000"/>
              <a:gd name="connsiteX673" fmla="*/ 89753 w 7467600"/>
              <a:gd name="connsiteY673" fmla="*/ 2987702 h 6858000"/>
              <a:gd name="connsiteX674" fmla="*/ 76869 w 7467600"/>
              <a:gd name="connsiteY674" fmla="*/ 3005404 h 6858000"/>
              <a:gd name="connsiteX675" fmla="*/ 32049 w 7467600"/>
              <a:gd name="connsiteY675" fmla="*/ 3065814 h 6858000"/>
              <a:gd name="connsiteX676" fmla="*/ 0 w 7467600"/>
              <a:gd name="connsiteY676" fmla="*/ 3108744 h 6858000"/>
              <a:gd name="connsiteX677" fmla="*/ 0 w 7467600"/>
              <a:gd name="connsiteY677" fmla="*/ 3058059 h 6858000"/>
              <a:gd name="connsiteX678" fmla="*/ 7610 w 7467600"/>
              <a:gd name="connsiteY678" fmla="*/ 3047889 h 6858000"/>
              <a:gd name="connsiteX679" fmla="*/ 52419 w 7467600"/>
              <a:gd name="connsiteY679" fmla="*/ 2987479 h 6858000"/>
              <a:gd name="connsiteX680" fmla="*/ 59142 w 7467600"/>
              <a:gd name="connsiteY680" fmla="*/ 2978488 h 6858000"/>
              <a:gd name="connsiteX681" fmla="*/ 0 w 7467600"/>
              <a:gd name="connsiteY681" fmla="*/ 3015334 h 6858000"/>
              <a:gd name="connsiteX682" fmla="*/ 0 w 7467600"/>
              <a:gd name="connsiteY682" fmla="*/ 2914286 h 6858000"/>
              <a:gd name="connsiteX683" fmla="*/ 36383 w 7467600"/>
              <a:gd name="connsiteY683" fmla="*/ 2901128 h 6858000"/>
              <a:gd name="connsiteX684" fmla="*/ 156329 w 7467600"/>
              <a:gd name="connsiteY684" fmla="*/ 2840533 h 6858000"/>
              <a:gd name="connsiteX685" fmla="*/ 358355 w 7467600"/>
              <a:gd name="connsiteY685" fmla="*/ 2620471 h 6858000"/>
              <a:gd name="connsiteX686" fmla="*/ 510577 w 7467600"/>
              <a:gd name="connsiteY686" fmla="*/ 2501244 h 6858000"/>
              <a:gd name="connsiteX687" fmla="*/ 211967 w 7467600"/>
              <a:gd name="connsiteY687" fmla="*/ 2479171 h 6858000"/>
              <a:gd name="connsiteX688" fmla="*/ 0 w 7467600"/>
              <a:gd name="connsiteY688" fmla="*/ 2476398 h 6858000"/>
              <a:gd name="connsiteX689" fmla="*/ 0 w 7467600"/>
              <a:gd name="connsiteY689" fmla="*/ 2389189 h 6858000"/>
              <a:gd name="connsiteX690" fmla="*/ 103062 w 7467600"/>
              <a:gd name="connsiteY690" fmla="*/ 2389518 h 6858000"/>
              <a:gd name="connsiteX691" fmla="*/ 510734 w 7467600"/>
              <a:gd name="connsiteY691" fmla="*/ 2416201 h 6858000"/>
              <a:gd name="connsiteX692" fmla="*/ 279257 w 7467600"/>
              <a:gd name="connsiteY692" fmla="*/ 2092102 h 6858000"/>
              <a:gd name="connsiteX693" fmla="*/ 65265 w 7467600"/>
              <a:gd name="connsiteY693" fmla="*/ 2006049 h 6858000"/>
              <a:gd name="connsiteX694" fmla="*/ 0 w 7467600"/>
              <a:gd name="connsiteY694" fmla="*/ 1982532 h 6858000"/>
              <a:gd name="connsiteX695" fmla="*/ 0 w 7467600"/>
              <a:gd name="connsiteY695" fmla="*/ 1912789 h 6858000"/>
              <a:gd name="connsiteX696" fmla="*/ 97460 w 7467600"/>
              <a:gd name="connsiteY696" fmla="*/ 1953725 h 6858000"/>
              <a:gd name="connsiteX697" fmla="*/ 221272 w 7467600"/>
              <a:gd name="connsiteY697" fmla="*/ 1980766 h 6858000"/>
              <a:gd name="connsiteX698" fmla="*/ 116765 w 7467600"/>
              <a:gd name="connsiteY698" fmla="*/ 1911033 h 6858000"/>
              <a:gd name="connsiteX699" fmla="*/ 16405 w 7467600"/>
              <a:gd name="connsiteY699" fmla="*/ 1803412 h 6858000"/>
              <a:gd name="connsiteX700" fmla="*/ 0 w 7467600"/>
              <a:gd name="connsiteY700" fmla="*/ 1784777 h 6858000"/>
              <a:gd name="connsiteX701" fmla="*/ 0 w 7467600"/>
              <a:gd name="connsiteY701" fmla="*/ 1740082 h 6858000"/>
              <a:gd name="connsiteX702" fmla="*/ 39394 w 7467600"/>
              <a:gd name="connsiteY702" fmla="*/ 1784856 h 6858000"/>
              <a:gd name="connsiteX703" fmla="*/ 135813 w 7467600"/>
              <a:gd name="connsiteY703" fmla="*/ 1888838 h 6858000"/>
              <a:gd name="connsiteX704" fmla="*/ 242575 w 7467600"/>
              <a:gd name="connsiteY704" fmla="*/ 1958841 h 6858000"/>
              <a:gd name="connsiteX705" fmla="*/ 82197 w 7467600"/>
              <a:gd name="connsiteY705" fmla="*/ 1754826 h 6858000"/>
              <a:gd name="connsiteX706" fmla="*/ 0 w 7467600"/>
              <a:gd name="connsiteY706" fmla="*/ 1679650 h 6858000"/>
              <a:gd name="connsiteX707" fmla="*/ 0 w 7467600"/>
              <a:gd name="connsiteY707" fmla="*/ 1602463 h 6858000"/>
              <a:gd name="connsiteX708" fmla="*/ 84689 w 7467600"/>
              <a:gd name="connsiteY708" fmla="*/ 1677442 h 6858000"/>
              <a:gd name="connsiteX709" fmla="*/ 298437 w 7467600"/>
              <a:gd name="connsiteY709" fmla="*/ 1968019 h 6858000"/>
              <a:gd name="connsiteX710" fmla="*/ 227269 w 7467600"/>
              <a:gd name="connsiteY710" fmla="*/ 1114064 h 6858000"/>
              <a:gd name="connsiteX711" fmla="*/ 248003 w 7467600"/>
              <a:gd name="connsiteY711" fmla="*/ 1089613 h 6858000"/>
              <a:gd name="connsiteX712" fmla="*/ 427020 w 7467600"/>
              <a:gd name="connsiteY712" fmla="*/ 1619803 h 6858000"/>
              <a:gd name="connsiteX713" fmla="*/ 340345 w 7467600"/>
              <a:gd name="connsiteY713" fmla="*/ 2027739 h 6858000"/>
              <a:gd name="connsiteX714" fmla="*/ 360865 w 7467600"/>
              <a:gd name="connsiteY714" fmla="*/ 2044827 h 6858000"/>
              <a:gd name="connsiteX715" fmla="*/ 560414 w 7467600"/>
              <a:gd name="connsiteY715" fmla="*/ 2421457 h 6858000"/>
              <a:gd name="connsiteX716" fmla="*/ 1359703 w 7467600"/>
              <a:gd name="connsiteY716" fmla="*/ 2578554 h 6858000"/>
              <a:gd name="connsiteX717" fmla="*/ 1359422 w 7467600"/>
              <a:gd name="connsiteY717" fmla="*/ 2577994 h 6858000"/>
              <a:gd name="connsiteX718" fmla="*/ 828701 w 7467600"/>
              <a:gd name="connsiteY718" fmla="*/ 1839520 h 6858000"/>
              <a:gd name="connsiteX719" fmla="*/ 494427 w 7467600"/>
              <a:gd name="connsiteY719" fmla="*/ 1092333 h 6858000"/>
              <a:gd name="connsiteX720" fmla="*/ 506322 w 7467600"/>
              <a:gd name="connsiteY720" fmla="*/ 1020997 h 6858000"/>
              <a:gd name="connsiteX721" fmla="*/ 4570198 w 7467600"/>
              <a:gd name="connsiteY721" fmla="*/ 978081 h 6858000"/>
              <a:gd name="connsiteX722" fmla="*/ 4523691 w 7467600"/>
              <a:gd name="connsiteY722" fmla="*/ 1127776 h 6858000"/>
              <a:gd name="connsiteX723" fmla="*/ 4509875 w 7467600"/>
              <a:gd name="connsiteY723" fmla="*/ 1167552 h 6858000"/>
              <a:gd name="connsiteX724" fmla="*/ 4478168 w 7467600"/>
              <a:gd name="connsiteY724" fmla="*/ 1260735 h 6858000"/>
              <a:gd name="connsiteX725" fmla="*/ 4409309 w 7467600"/>
              <a:gd name="connsiteY725" fmla="*/ 1666996 h 6858000"/>
              <a:gd name="connsiteX726" fmla="*/ 4370031 w 7467600"/>
              <a:gd name="connsiteY726" fmla="*/ 1955666 h 6858000"/>
              <a:gd name="connsiteX727" fmla="*/ 4570198 w 7467600"/>
              <a:gd name="connsiteY727" fmla="*/ 978081 h 6858000"/>
              <a:gd name="connsiteX728" fmla="*/ 4557898 w 7467600"/>
              <a:gd name="connsiteY728" fmla="*/ 900011 h 6858000"/>
              <a:gd name="connsiteX729" fmla="*/ 4344840 w 7467600"/>
              <a:gd name="connsiteY729" fmla="*/ 1922038 h 6858000"/>
              <a:gd name="connsiteX730" fmla="*/ 4378710 w 7467600"/>
              <a:gd name="connsiteY730" fmla="*/ 1665516 h 6858000"/>
              <a:gd name="connsiteX731" fmla="*/ 4448798 w 7467600"/>
              <a:gd name="connsiteY731" fmla="*/ 1253024 h 6858000"/>
              <a:gd name="connsiteX732" fmla="*/ 4480315 w 7467600"/>
              <a:gd name="connsiteY732" fmla="*/ 1158454 h 6858000"/>
              <a:gd name="connsiteX733" fmla="*/ 4494133 w 7467600"/>
              <a:gd name="connsiteY733" fmla="*/ 1118676 h 6858000"/>
              <a:gd name="connsiteX734" fmla="*/ 4557898 w 7467600"/>
              <a:gd name="connsiteY734" fmla="*/ 900011 h 6858000"/>
              <a:gd name="connsiteX735" fmla="*/ 5870151 w 7467600"/>
              <a:gd name="connsiteY735" fmla="*/ 898890 h 6858000"/>
              <a:gd name="connsiteX736" fmla="*/ 5861335 w 7467600"/>
              <a:gd name="connsiteY736" fmla="*/ 899177 h 6858000"/>
              <a:gd name="connsiteX737" fmla="*/ 5843702 w 7467600"/>
              <a:gd name="connsiteY737" fmla="*/ 899748 h 6858000"/>
              <a:gd name="connsiteX738" fmla="*/ 5651107 w 7467600"/>
              <a:gd name="connsiteY738" fmla="*/ 920306 h 6858000"/>
              <a:gd name="connsiteX739" fmla="*/ 5459407 w 7467600"/>
              <a:gd name="connsiteY739" fmla="*/ 940975 h 6858000"/>
              <a:gd name="connsiteX740" fmla="*/ 5374846 w 7467600"/>
              <a:gd name="connsiteY740" fmla="*/ 941988 h 6858000"/>
              <a:gd name="connsiteX741" fmla="*/ 5256105 w 7467600"/>
              <a:gd name="connsiteY741" fmla="*/ 945632 h 6858000"/>
              <a:gd name="connsiteX742" fmla="*/ 5107071 w 7467600"/>
              <a:gd name="connsiteY742" fmla="*/ 969720 h 6858000"/>
              <a:gd name="connsiteX743" fmla="*/ 4998681 w 7467600"/>
              <a:gd name="connsiteY743" fmla="*/ 988771 h 6858000"/>
              <a:gd name="connsiteX744" fmla="*/ 5870151 w 7467600"/>
              <a:gd name="connsiteY744" fmla="*/ 898890 h 6858000"/>
              <a:gd name="connsiteX745" fmla="*/ 5504425 w 7467600"/>
              <a:gd name="connsiteY745" fmla="*/ 848067 h 6858000"/>
              <a:gd name="connsiteX746" fmla="*/ 4968849 w 7467600"/>
              <a:gd name="connsiteY746" fmla="*/ 962318 h 6858000"/>
              <a:gd name="connsiteX747" fmla="*/ 5104039 w 7467600"/>
              <a:gd name="connsiteY747" fmla="*/ 940634 h 6858000"/>
              <a:gd name="connsiteX748" fmla="*/ 5256311 w 7467600"/>
              <a:gd name="connsiteY748" fmla="*/ 916490 h 6858000"/>
              <a:gd name="connsiteX749" fmla="*/ 5377381 w 7467600"/>
              <a:gd name="connsiteY749" fmla="*/ 912671 h 6858000"/>
              <a:gd name="connsiteX750" fmla="*/ 5460148 w 7467600"/>
              <a:gd name="connsiteY750" fmla="*/ 911442 h 6858000"/>
              <a:gd name="connsiteX751" fmla="*/ 5648971 w 7467600"/>
              <a:gd name="connsiteY751" fmla="*/ 891331 h 6858000"/>
              <a:gd name="connsiteX752" fmla="*/ 5844807 w 7467600"/>
              <a:gd name="connsiteY752" fmla="*/ 870718 h 6858000"/>
              <a:gd name="connsiteX753" fmla="*/ 5862975 w 7467600"/>
              <a:gd name="connsiteY753" fmla="*/ 869756 h 6858000"/>
              <a:gd name="connsiteX754" fmla="*/ 5920887 w 7467600"/>
              <a:gd name="connsiteY754" fmla="*/ 865929 h 6858000"/>
              <a:gd name="connsiteX755" fmla="*/ 5504425 w 7467600"/>
              <a:gd name="connsiteY755" fmla="*/ 848067 h 6858000"/>
              <a:gd name="connsiteX756" fmla="*/ 3607114 w 7467600"/>
              <a:gd name="connsiteY756" fmla="*/ 467441 h 6858000"/>
              <a:gd name="connsiteX757" fmla="*/ 3296242 w 7467600"/>
              <a:gd name="connsiteY757" fmla="*/ 807991 h 6858000"/>
              <a:gd name="connsiteX758" fmla="*/ 3174674 w 7467600"/>
              <a:gd name="connsiteY758" fmla="*/ 919759 h 6858000"/>
              <a:gd name="connsiteX759" fmla="*/ 3042978 w 7467600"/>
              <a:gd name="connsiteY759" fmla="*/ 1054894 h 6858000"/>
              <a:gd name="connsiteX760" fmla="*/ 2968914 w 7467600"/>
              <a:gd name="connsiteY760" fmla="*/ 1133756 h 6858000"/>
              <a:gd name="connsiteX761" fmla="*/ 3103823 w 7467600"/>
              <a:gd name="connsiteY761" fmla="*/ 1026814 h 6858000"/>
              <a:gd name="connsiteX762" fmla="*/ 3607114 w 7467600"/>
              <a:gd name="connsiteY762" fmla="*/ 467441 h 6858000"/>
              <a:gd name="connsiteX763" fmla="*/ 3744487 w 7467600"/>
              <a:gd name="connsiteY763" fmla="*/ 383136 h 6858000"/>
              <a:gd name="connsiteX764" fmla="*/ 3970213 w 7467600"/>
              <a:gd name="connsiteY764" fmla="*/ 995559 h 6858000"/>
              <a:gd name="connsiteX765" fmla="*/ 3744487 w 7467600"/>
              <a:gd name="connsiteY765" fmla="*/ 383136 h 6858000"/>
              <a:gd name="connsiteX766" fmla="*/ 3624562 w 7467600"/>
              <a:gd name="connsiteY766" fmla="*/ 367041 h 6858000"/>
              <a:gd name="connsiteX767" fmla="*/ 3489712 w 7467600"/>
              <a:gd name="connsiteY767" fmla="*/ 485386 h 6858000"/>
              <a:gd name="connsiteX768" fmla="*/ 3182994 w 7467600"/>
              <a:gd name="connsiteY768" fmla="*/ 828265 h 6858000"/>
              <a:gd name="connsiteX769" fmla="*/ 2892114 w 7467600"/>
              <a:gd name="connsiteY769" fmla="*/ 1172635 h 6858000"/>
              <a:gd name="connsiteX770" fmla="*/ 3021459 w 7467600"/>
              <a:gd name="connsiteY770" fmla="*/ 1035385 h 6858000"/>
              <a:gd name="connsiteX771" fmla="*/ 3153873 w 7467600"/>
              <a:gd name="connsiteY771" fmla="*/ 898971 h 6858000"/>
              <a:gd name="connsiteX772" fmla="*/ 3276511 w 7467600"/>
              <a:gd name="connsiteY772" fmla="*/ 786423 h 6858000"/>
              <a:gd name="connsiteX773" fmla="*/ 3584154 w 7467600"/>
              <a:gd name="connsiteY773" fmla="*/ 448218 h 6858000"/>
              <a:gd name="connsiteX774" fmla="*/ 3624562 w 7467600"/>
              <a:gd name="connsiteY774" fmla="*/ 367041 h 6858000"/>
              <a:gd name="connsiteX775" fmla="*/ 3766672 w 7467600"/>
              <a:gd name="connsiteY775" fmla="*/ 359429 h 6858000"/>
              <a:gd name="connsiteX776" fmla="*/ 3996338 w 7467600"/>
              <a:gd name="connsiteY776" fmla="*/ 968237 h 6858000"/>
              <a:gd name="connsiteX777" fmla="*/ 3766672 w 7467600"/>
              <a:gd name="connsiteY777" fmla="*/ 359429 h 6858000"/>
              <a:gd name="connsiteX778" fmla="*/ 5805386 w 7467600"/>
              <a:gd name="connsiteY778" fmla="*/ 239240 h 6858000"/>
              <a:gd name="connsiteX779" fmla="*/ 5736947 w 7467600"/>
              <a:gd name="connsiteY779" fmla="*/ 261367 h 6858000"/>
              <a:gd name="connsiteX780" fmla="*/ 5427012 w 7467600"/>
              <a:gd name="connsiteY780" fmla="*/ 311272 h 6858000"/>
              <a:gd name="connsiteX781" fmla="*/ 5147818 w 7467600"/>
              <a:gd name="connsiteY781" fmla="*/ 322112 h 6858000"/>
              <a:gd name="connsiteX782" fmla="*/ 5060854 w 7467600"/>
              <a:gd name="connsiteY782" fmla="*/ 311882 h 6858000"/>
              <a:gd name="connsiteX783" fmla="*/ 4945989 w 7467600"/>
              <a:gd name="connsiteY783" fmla="*/ 300516 h 6858000"/>
              <a:gd name="connsiteX784" fmla="*/ 5410479 w 7467600"/>
              <a:gd name="connsiteY784" fmla="*/ 348434 h 6858000"/>
              <a:gd name="connsiteX785" fmla="*/ 5805386 w 7467600"/>
              <a:gd name="connsiteY785" fmla="*/ 239240 h 6858000"/>
              <a:gd name="connsiteX786" fmla="*/ 5905192 w 7467600"/>
              <a:gd name="connsiteY786" fmla="*/ 163079 h 6858000"/>
              <a:gd name="connsiteX787" fmla="*/ 5865655 w 7467600"/>
              <a:gd name="connsiteY787" fmla="*/ 171901 h 6858000"/>
              <a:gd name="connsiteX788" fmla="*/ 5259740 w 7467600"/>
              <a:gd name="connsiteY788" fmla="*/ 257013 h 6858000"/>
              <a:gd name="connsiteX789" fmla="*/ 5208466 w 7467600"/>
              <a:gd name="connsiteY789" fmla="*/ 257550 h 6858000"/>
              <a:gd name="connsiteX790" fmla="*/ 4980204 w 7467600"/>
              <a:gd name="connsiteY790" fmla="*/ 271903 h 6858000"/>
              <a:gd name="connsiteX791" fmla="*/ 5068068 w 7467600"/>
              <a:gd name="connsiteY791" fmla="*/ 282244 h 6858000"/>
              <a:gd name="connsiteX792" fmla="*/ 5153231 w 7467600"/>
              <a:gd name="connsiteY792" fmla="*/ 292240 h 6858000"/>
              <a:gd name="connsiteX793" fmla="*/ 5426491 w 7467600"/>
              <a:gd name="connsiteY793" fmla="*/ 281128 h 6858000"/>
              <a:gd name="connsiteX794" fmla="*/ 5731212 w 7467600"/>
              <a:gd name="connsiteY794" fmla="*/ 231951 h 6858000"/>
              <a:gd name="connsiteX795" fmla="*/ 5905192 w 7467600"/>
              <a:gd name="connsiteY795" fmla="*/ 163079 h 6858000"/>
              <a:gd name="connsiteX796" fmla="*/ 5944437 w 7467600"/>
              <a:gd name="connsiteY796" fmla="*/ 113829 h 6858000"/>
              <a:gd name="connsiteX797" fmla="*/ 5825032 w 7467600"/>
              <a:gd name="connsiteY797" fmla="*/ 146405 h 6858000"/>
              <a:gd name="connsiteX798" fmla="*/ 4955599 w 7467600"/>
              <a:gd name="connsiteY798" fmla="*/ 247008 h 6858000"/>
              <a:gd name="connsiteX799" fmla="*/ 5210104 w 7467600"/>
              <a:gd name="connsiteY799" fmla="*/ 228123 h 6858000"/>
              <a:gd name="connsiteX800" fmla="*/ 5261015 w 7467600"/>
              <a:gd name="connsiteY800" fmla="*/ 227087 h 6858000"/>
              <a:gd name="connsiteX801" fmla="*/ 5861181 w 7467600"/>
              <a:gd name="connsiteY801" fmla="*/ 143093 h 6858000"/>
              <a:gd name="connsiteX802" fmla="*/ 5961252 w 7467600"/>
              <a:gd name="connsiteY802" fmla="*/ 114820 h 6858000"/>
              <a:gd name="connsiteX803" fmla="*/ 5944437 w 7467600"/>
              <a:gd name="connsiteY803" fmla="*/ 113829 h 6858000"/>
              <a:gd name="connsiteX804" fmla="*/ 3882765 w 7467600"/>
              <a:gd name="connsiteY804" fmla="*/ 0 h 6858000"/>
              <a:gd name="connsiteX805" fmla="*/ 3995099 w 7467600"/>
              <a:gd name="connsiteY805" fmla="*/ 0 h 6858000"/>
              <a:gd name="connsiteX806" fmla="*/ 4163818 w 7467600"/>
              <a:gd name="connsiteY806" fmla="*/ 234104 h 6858000"/>
              <a:gd name="connsiteX807" fmla="*/ 4172099 w 7467600"/>
              <a:gd name="connsiteY807" fmla="*/ 234207 h 6858000"/>
              <a:gd name="connsiteX808" fmla="*/ 4784282 w 7467600"/>
              <a:gd name="connsiteY808" fmla="*/ 276561 h 6858000"/>
              <a:gd name="connsiteX809" fmla="*/ 4801687 w 7467600"/>
              <a:gd name="connsiteY809" fmla="*/ 267764 h 6858000"/>
              <a:gd name="connsiteX810" fmla="*/ 6082788 w 7467600"/>
              <a:gd name="connsiteY810" fmla="*/ 64119 h 6858000"/>
              <a:gd name="connsiteX811" fmla="*/ 6099442 w 7467600"/>
              <a:gd name="connsiteY811" fmla="*/ 82568 h 6858000"/>
              <a:gd name="connsiteX812" fmla="*/ 4804137 w 7467600"/>
              <a:gd name="connsiteY812" fmla="*/ 320931 h 6858000"/>
              <a:gd name="connsiteX813" fmla="*/ 4227047 w 7467600"/>
              <a:gd name="connsiteY813" fmla="*/ 313415 h 6858000"/>
              <a:gd name="connsiteX814" fmla="*/ 4346041 w 7467600"/>
              <a:gd name="connsiteY814" fmla="*/ 456086 h 6858000"/>
              <a:gd name="connsiteX815" fmla="*/ 4870967 w 7467600"/>
              <a:gd name="connsiteY815" fmla="*/ 963061 h 6858000"/>
              <a:gd name="connsiteX816" fmla="*/ 4889647 w 7467600"/>
              <a:gd name="connsiteY816" fmla="*/ 957147 h 6858000"/>
              <a:gd name="connsiteX817" fmla="*/ 5422504 w 7467600"/>
              <a:gd name="connsiteY817" fmla="*/ 805191 h 6858000"/>
              <a:gd name="connsiteX818" fmla="*/ 6087656 w 7467600"/>
              <a:gd name="connsiteY818" fmla="*/ 826703 h 6858000"/>
              <a:gd name="connsiteX819" fmla="*/ 6058717 w 7467600"/>
              <a:gd name="connsiteY819" fmla="*/ 865992 h 6858000"/>
              <a:gd name="connsiteX820" fmla="*/ 4974153 w 7467600"/>
              <a:gd name="connsiteY820" fmla="*/ 1045456 h 6858000"/>
              <a:gd name="connsiteX821" fmla="*/ 5627835 w 7467600"/>
              <a:gd name="connsiteY821" fmla="*/ 1472077 h 6858000"/>
              <a:gd name="connsiteX822" fmla="*/ 5629817 w 7467600"/>
              <a:gd name="connsiteY822" fmla="*/ 1471412 h 6858000"/>
              <a:gd name="connsiteX823" fmla="*/ 5634124 w 7467600"/>
              <a:gd name="connsiteY823" fmla="*/ 1470572 h 6858000"/>
              <a:gd name="connsiteX824" fmla="*/ 5755832 w 7467600"/>
              <a:gd name="connsiteY824" fmla="*/ 1383886 h 6858000"/>
              <a:gd name="connsiteX825" fmla="*/ 6014186 w 7467600"/>
              <a:gd name="connsiteY825" fmla="*/ 1279799 h 6858000"/>
              <a:gd name="connsiteX826" fmla="*/ 6901619 w 7467600"/>
              <a:gd name="connsiteY826" fmla="*/ 1047874 h 6858000"/>
              <a:gd name="connsiteX827" fmla="*/ 6931566 w 7467600"/>
              <a:gd name="connsiteY827" fmla="*/ 1062034 h 6858000"/>
              <a:gd name="connsiteX828" fmla="*/ 5790982 w 7467600"/>
              <a:gd name="connsiteY828" fmla="*/ 1561380 h 6858000"/>
              <a:gd name="connsiteX829" fmla="*/ 6188971 w 7467600"/>
              <a:gd name="connsiteY829" fmla="*/ 1755168 h 6858000"/>
              <a:gd name="connsiteX830" fmla="*/ 6202446 w 7467600"/>
              <a:gd name="connsiteY830" fmla="*/ 1752268 h 6858000"/>
              <a:gd name="connsiteX831" fmla="*/ 7179560 w 7467600"/>
              <a:gd name="connsiteY831" fmla="*/ 1467551 h 6858000"/>
              <a:gd name="connsiteX832" fmla="*/ 7158730 w 7467600"/>
              <a:gd name="connsiteY832" fmla="*/ 1507835 h 6858000"/>
              <a:gd name="connsiteX833" fmla="*/ 6326959 w 7467600"/>
              <a:gd name="connsiteY833" fmla="*/ 1817686 h 6858000"/>
              <a:gd name="connsiteX834" fmla="*/ 6537433 w 7467600"/>
              <a:gd name="connsiteY834" fmla="*/ 1907790 h 6858000"/>
              <a:gd name="connsiteX835" fmla="*/ 6550221 w 7467600"/>
              <a:gd name="connsiteY835" fmla="*/ 1910729 h 6858000"/>
              <a:gd name="connsiteX836" fmla="*/ 6964438 w 7467600"/>
              <a:gd name="connsiteY836" fmla="*/ 2209505 h 6858000"/>
              <a:gd name="connsiteX837" fmla="*/ 7367862 w 7467600"/>
              <a:gd name="connsiteY837" fmla="*/ 2806833 h 6858000"/>
              <a:gd name="connsiteX838" fmla="*/ 7364329 w 7467600"/>
              <a:gd name="connsiteY838" fmla="*/ 2826907 h 6858000"/>
              <a:gd name="connsiteX839" fmla="*/ 7290545 w 7467600"/>
              <a:gd name="connsiteY839" fmla="*/ 2850663 h 6858000"/>
              <a:gd name="connsiteX840" fmla="*/ 6472036 w 7467600"/>
              <a:gd name="connsiteY840" fmla="*/ 1959003 h 6858000"/>
              <a:gd name="connsiteX841" fmla="*/ 5792897 w 7467600"/>
              <a:gd name="connsiteY841" fmla="*/ 1647747 h 6858000"/>
              <a:gd name="connsiteX842" fmla="*/ 5842751 w 7467600"/>
              <a:gd name="connsiteY842" fmla="*/ 1816112 h 6858000"/>
              <a:gd name="connsiteX843" fmla="*/ 5847424 w 7467600"/>
              <a:gd name="connsiteY843" fmla="*/ 1815776 h 6858000"/>
              <a:gd name="connsiteX844" fmla="*/ 6399821 w 7467600"/>
              <a:gd name="connsiteY844" fmla="*/ 2344799 h 6858000"/>
              <a:gd name="connsiteX845" fmla="*/ 6323232 w 7467600"/>
              <a:gd name="connsiteY845" fmla="*/ 2389634 h 6858000"/>
              <a:gd name="connsiteX846" fmla="*/ 5942958 w 7467600"/>
              <a:gd name="connsiteY846" fmla="*/ 2077708 h 6858000"/>
              <a:gd name="connsiteX847" fmla="*/ 5921559 w 7467600"/>
              <a:gd name="connsiteY847" fmla="*/ 2378596 h 6858000"/>
              <a:gd name="connsiteX848" fmla="*/ 5817651 w 7467600"/>
              <a:gd name="connsiteY848" fmla="*/ 3023919 h 6858000"/>
              <a:gd name="connsiteX849" fmla="*/ 5729634 w 7467600"/>
              <a:gd name="connsiteY849" fmla="*/ 3051849 h 6858000"/>
              <a:gd name="connsiteX850" fmla="*/ 5611018 w 7467600"/>
              <a:gd name="connsiteY850" fmla="*/ 2316769 h 6858000"/>
              <a:gd name="connsiteX851" fmla="*/ 5687608 w 7467600"/>
              <a:gd name="connsiteY851" fmla="*/ 2039972 h 6858000"/>
              <a:gd name="connsiteX852" fmla="*/ 5657554 w 7467600"/>
              <a:gd name="connsiteY852" fmla="*/ 1576445 h 6858000"/>
              <a:gd name="connsiteX853" fmla="*/ 5150475 w 7467600"/>
              <a:gd name="connsiteY853" fmla="*/ 1274012 h 6858000"/>
              <a:gd name="connsiteX854" fmla="*/ 5349142 w 7467600"/>
              <a:gd name="connsiteY854" fmla="*/ 2204405 h 6858000"/>
              <a:gd name="connsiteX855" fmla="*/ 5262214 w 7467600"/>
              <a:gd name="connsiteY855" fmla="*/ 2233836 h 6858000"/>
              <a:gd name="connsiteX856" fmla="*/ 4981539 w 7467600"/>
              <a:gd name="connsiteY856" fmla="*/ 1542201 h 6858000"/>
              <a:gd name="connsiteX857" fmla="*/ 4958461 w 7467600"/>
              <a:gd name="connsiteY857" fmla="*/ 1136957 h 6858000"/>
              <a:gd name="connsiteX858" fmla="*/ 4655015 w 7467600"/>
              <a:gd name="connsiteY858" fmla="*/ 891426 h 6858000"/>
              <a:gd name="connsiteX859" fmla="*/ 4348002 w 7467600"/>
              <a:gd name="connsiteY859" fmla="*/ 2205895 h 6858000"/>
              <a:gd name="connsiteX860" fmla="*/ 4262250 w 7467600"/>
              <a:gd name="connsiteY860" fmla="*/ 2219972 h 6858000"/>
              <a:gd name="connsiteX861" fmla="*/ 4550611 w 7467600"/>
              <a:gd name="connsiteY861" fmla="*/ 817540 h 6858000"/>
              <a:gd name="connsiteX862" fmla="*/ 4564418 w 7467600"/>
              <a:gd name="connsiteY862" fmla="*/ 808293 h 6858000"/>
              <a:gd name="connsiteX863" fmla="*/ 4266388 w 7467600"/>
              <a:gd name="connsiteY863" fmla="*/ 500083 h 6858000"/>
              <a:gd name="connsiteX864" fmla="*/ 4032842 w 7467600"/>
              <a:gd name="connsiteY864" fmla="*/ 211809 h 6858000"/>
              <a:gd name="connsiteX865" fmla="*/ 3882765 w 7467600"/>
              <a:gd name="connsiteY865" fmla="*/ 0 h 6858000"/>
              <a:gd name="connsiteX866" fmla="*/ 3721337 w 7467600"/>
              <a:gd name="connsiteY866" fmla="*/ 0 h 6858000"/>
              <a:gd name="connsiteX867" fmla="*/ 3797544 w 7467600"/>
              <a:gd name="connsiteY867" fmla="*/ 0 h 6858000"/>
              <a:gd name="connsiteX868" fmla="*/ 3775734 w 7467600"/>
              <a:gd name="connsiteY868" fmla="*/ 95131 h 6858000"/>
              <a:gd name="connsiteX869" fmla="*/ 3724807 w 7467600"/>
              <a:gd name="connsiteY869" fmla="*/ 272257 h 6858000"/>
              <a:gd name="connsiteX870" fmla="*/ 3726844 w 7467600"/>
              <a:gd name="connsiteY870" fmla="*/ 282988 h 6858000"/>
              <a:gd name="connsiteX871" fmla="*/ 3742664 w 7467600"/>
              <a:gd name="connsiteY871" fmla="*/ 279918 h 6858000"/>
              <a:gd name="connsiteX872" fmla="*/ 4103910 w 7467600"/>
              <a:gd name="connsiteY872" fmla="*/ 1161917 h 6858000"/>
              <a:gd name="connsiteX873" fmla="*/ 4020269 w 7467600"/>
              <a:gd name="connsiteY873" fmla="*/ 1200406 h 6858000"/>
              <a:gd name="connsiteX874" fmla="*/ 3674882 w 7467600"/>
              <a:gd name="connsiteY874" fmla="*/ 488524 h 6858000"/>
              <a:gd name="connsiteX875" fmla="*/ 3132682 w 7467600"/>
              <a:gd name="connsiteY875" fmla="*/ 1072284 h 6858000"/>
              <a:gd name="connsiteX876" fmla="*/ 2716346 w 7467600"/>
              <a:gd name="connsiteY876" fmla="*/ 1276376 h 6858000"/>
              <a:gd name="connsiteX877" fmla="*/ 2716772 w 7467600"/>
              <a:gd name="connsiteY877" fmla="*/ 1255462 h 6858000"/>
              <a:gd name="connsiteX878" fmla="*/ 3471096 w 7467600"/>
              <a:gd name="connsiteY878" fmla="*/ 437072 h 6858000"/>
              <a:gd name="connsiteX879" fmla="*/ 3639057 w 7467600"/>
              <a:gd name="connsiteY879" fmla="*/ 286334 h 6858000"/>
              <a:gd name="connsiteX880" fmla="*/ 3640309 w 7467600"/>
              <a:gd name="connsiteY880" fmla="*/ 284664 h 6858000"/>
              <a:gd name="connsiteX881" fmla="*/ 3646022 w 7467600"/>
              <a:gd name="connsiteY881" fmla="*/ 276711 h 6858000"/>
              <a:gd name="connsiteX882" fmla="*/ 3707943 w 7467600"/>
              <a:gd name="connsiteY882" fmla="*/ 65958 h 6858000"/>
              <a:gd name="connsiteX883" fmla="*/ 3721337 w 7467600"/>
              <a:gd name="connsiteY883" fmla="*/ 0 h 6858000"/>
              <a:gd name="connsiteX884" fmla="*/ 2867960 w 7467600"/>
              <a:gd name="connsiteY884" fmla="*/ 0 h 6858000"/>
              <a:gd name="connsiteX885" fmla="*/ 2926351 w 7467600"/>
              <a:gd name="connsiteY885" fmla="*/ 0 h 6858000"/>
              <a:gd name="connsiteX886" fmla="*/ 2902823 w 7467600"/>
              <a:gd name="connsiteY886" fmla="*/ 262929 h 6858000"/>
              <a:gd name="connsiteX887" fmla="*/ 2940663 w 7467600"/>
              <a:gd name="connsiteY887" fmla="*/ 140884 h 6858000"/>
              <a:gd name="connsiteX888" fmla="*/ 2947039 w 7467600"/>
              <a:gd name="connsiteY888" fmla="*/ 122524 h 6858000"/>
              <a:gd name="connsiteX889" fmla="*/ 2984316 w 7467600"/>
              <a:gd name="connsiteY889" fmla="*/ 0 h 6858000"/>
              <a:gd name="connsiteX890" fmla="*/ 3016114 w 7467600"/>
              <a:gd name="connsiteY890" fmla="*/ 0 h 6858000"/>
              <a:gd name="connsiteX891" fmla="*/ 2979949 w 7467600"/>
              <a:gd name="connsiteY891" fmla="*/ 119274 h 6858000"/>
              <a:gd name="connsiteX892" fmla="*/ 3023879 w 7467600"/>
              <a:gd name="connsiteY892" fmla="*/ 0 h 6858000"/>
              <a:gd name="connsiteX893" fmla="*/ 3105400 w 7467600"/>
              <a:gd name="connsiteY893" fmla="*/ 0 h 6858000"/>
              <a:gd name="connsiteX894" fmla="*/ 3094669 w 7467600"/>
              <a:gd name="connsiteY894" fmla="*/ 30308 h 6858000"/>
              <a:gd name="connsiteX895" fmla="*/ 2901945 w 7467600"/>
              <a:gd name="connsiteY895" fmla="*/ 466538 h 6858000"/>
              <a:gd name="connsiteX896" fmla="*/ 2815209 w 7467600"/>
              <a:gd name="connsiteY896" fmla="*/ 497361 h 6858000"/>
              <a:gd name="connsiteX897" fmla="*/ 2844845 w 7467600"/>
              <a:gd name="connsiteY897" fmla="*/ 127638 h 6858000"/>
              <a:gd name="connsiteX898" fmla="*/ 2867960 w 7467600"/>
              <a:gd name="connsiteY898" fmla="*/ 0 h 6858000"/>
              <a:gd name="connsiteX899" fmla="*/ 1057230 w 7467600"/>
              <a:gd name="connsiteY899" fmla="*/ 0 h 6858000"/>
              <a:gd name="connsiteX900" fmla="*/ 1111003 w 7467600"/>
              <a:gd name="connsiteY900" fmla="*/ 0 h 6858000"/>
              <a:gd name="connsiteX901" fmla="*/ 1125553 w 7467600"/>
              <a:gd name="connsiteY901" fmla="*/ 52588 h 6858000"/>
              <a:gd name="connsiteX902" fmla="*/ 1304276 w 7467600"/>
              <a:gd name="connsiteY902" fmla="*/ 476275 h 6858000"/>
              <a:gd name="connsiteX903" fmla="*/ 1492066 w 7467600"/>
              <a:gd name="connsiteY903" fmla="*/ 886333 h 6858000"/>
              <a:gd name="connsiteX904" fmla="*/ 1423698 w 7467600"/>
              <a:gd name="connsiteY904" fmla="*/ 710817 h 6858000"/>
              <a:gd name="connsiteX905" fmla="*/ 1357609 w 7467600"/>
              <a:gd name="connsiteY905" fmla="*/ 532892 h 6858000"/>
              <a:gd name="connsiteX906" fmla="*/ 1309550 w 7467600"/>
              <a:gd name="connsiteY906" fmla="*/ 374031 h 6858000"/>
              <a:gd name="connsiteX907" fmla="*/ 1193673 w 7467600"/>
              <a:gd name="connsiteY907" fmla="*/ 49533 h 6858000"/>
              <a:gd name="connsiteX908" fmla="*/ 1164391 w 7467600"/>
              <a:gd name="connsiteY908" fmla="*/ 0 h 6858000"/>
              <a:gd name="connsiteX909" fmla="*/ 1200666 w 7467600"/>
              <a:gd name="connsiteY909" fmla="*/ 0 h 6858000"/>
              <a:gd name="connsiteX910" fmla="*/ 1223408 w 7467600"/>
              <a:gd name="connsiteY910" fmla="*/ 38996 h 6858000"/>
              <a:gd name="connsiteX911" fmla="*/ 1339635 w 7467600"/>
              <a:gd name="connsiteY911" fmla="*/ 365517 h 6858000"/>
              <a:gd name="connsiteX912" fmla="*/ 1387469 w 7467600"/>
              <a:gd name="connsiteY912" fmla="*/ 523079 h 6858000"/>
              <a:gd name="connsiteX913" fmla="*/ 1452685 w 7467600"/>
              <a:gd name="connsiteY913" fmla="*/ 699806 h 6858000"/>
              <a:gd name="connsiteX914" fmla="*/ 1492092 w 7467600"/>
              <a:gd name="connsiteY914" fmla="*/ 800424 h 6858000"/>
              <a:gd name="connsiteX915" fmla="*/ 1455302 w 7467600"/>
              <a:gd name="connsiteY915" fmla="*/ 632913 h 6858000"/>
              <a:gd name="connsiteX916" fmla="*/ 1222336 w 7467600"/>
              <a:gd name="connsiteY916" fmla="*/ 9480 h 6858000"/>
              <a:gd name="connsiteX917" fmla="*/ 1214634 w 7467600"/>
              <a:gd name="connsiteY917" fmla="*/ 0 h 6858000"/>
              <a:gd name="connsiteX918" fmla="*/ 1289827 w 7467600"/>
              <a:gd name="connsiteY918" fmla="*/ 0 h 6858000"/>
              <a:gd name="connsiteX919" fmla="*/ 1321076 w 7467600"/>
              <a:gd name="connsiteY919" fmla="*/ 59722 h 6858000"/>
              <a:gd name="connsiteX920" fmla="*/ 1512579 w 7467600"/>
              <a:gd name="connsiteY920" fmla="*/ 626441 h 6858000"/>
              <a:gd name="connsiteX921" fmla="*/ 1506076 w 7467600"/>
              <a:gd name="connsiteY921" fmla="*/ 1089289 h 6858000"/>
              <a:gd name="connsiteX922" fmla="*/ 1486346 w 7467600"/>
              <a:gd name="connsiteY922" fmla="*/ 1079919 h 6858000"/>
              <a:gd name="connsiteX923" fmla="*/ 1070511 w 7467600"/>
              <a:gd name="connsiteY923" fmla="*/ 48609 h 6858000"/>
              <a:gd name="connsiteX924" fmla="*/ 1057230 w 7467600"/>
              <a:gd name="connsiteY924" fmla="*/ 0 h 6858000"/>
              <a:gd name="connsiteX925" fmla="*/ 43151 w 7467600"/>
              <a:gd name="connsiteY925" fmla="*/ 0 h 6858000"/>
              <a:gd name="connsiteX926" fmla="*/ 95283 w 7467600"/>
              <a:gd name="connsiteY926" fmla="*/ 0 h 6858000"/>
              <a:gd name="connsiteX927" fmla="*/ 300708 w 7467600"/>
              <a:gd name="connsiteY927" fmla="*/ 154571 h 6858000"/>
              <a:gd name="connsiteX928" fmla="*/ 530414 w 7467600"/>
              <a:gd name="connsiteY928" fmla="*/ 354673 h 6858000"/>
              <a:gd name="connsiteX929" fmla="*/ 333785 w 7467600"/>
              <a:gd name="connsiteY929" fmla="*/ 161564 h 6858000"/>
              <a:gd name="connsiteX930" fmla="*/ 147005 w 7467600"/>
              <a:gd name="connsiteY930" fmla="*/ 0 h 6858000"/>
              <a:gd name="connsiteX931" fmla="*/ 272509 w 7467600"/>
              <a:gd name="connsiteY931" fmla="*/ 0 h 6858000"/>
              <a:gd name="connsiteX932" fmla="*/ 326276 w 7467600"/>
              <a:gd name="connsiteY932" fmla="*/ 45847 h 6858000"/>
              <a:gd name="connsiteX933" fmla="*/ 823759 w 7467600"/>
              <a:gd name="connsiteY933" fmla="*/ 574145 h 6858000"/>
              <a:gd name="connsiteX934" fmla="*/ 811254 w 7467600"/>
              <a:gd name="connsiteY934" fmla="*/ 665546 h 6858000"/>
              <a:gd name="connsiteX935" fmla="*/ 154042 w 7467600"/>
              <a:gd name="connsiteY935" fmla="*/ 261522 h 6858000"/>
              <a:gd name="connsiteX936" fmla="*/ 13550 w 7467600"/>
              <a:gd name="connsiteY936" fmla="*/ 158423 h 6858000"/>
              <a:gd name="connsiteX937" fmla="*/ 0 w 7467600"/>
              <a:gd name="connsiteY937" fmla="*/ 146618 h 6858000"/>
              <a:gd name="connsiteX938" fmla="*/ 0 w 7467600"/>
              <a:gd name="connsiteY938" fmla="*/ 59161 h 6858000"/>
              <a:gd name="connsiteX939" fmla="*/ 45427 w 7467600"/>
              <a:gd name="connsiteY939" fmla="*/ 101078 h 6858000"/>
              <a:gd name="connsiteX940" fmla="*/ 630103 w 7467600"/>
              <a:gd name="connsiteY940" fmla="*/ 485885 h 6858000"/>
              <a:gd name="connsiteX941" fmla="*/ 532040 w 7467600"/>
              <a:gd name="connsiteY941" fmla="*/ 399359 h 6858000"/>
              <a:gd name="connsiteX942" fmla="*/ 517618 w 7467600"/>
              <a:gd name="connsiteY942" fmla="*/ 385726 h 6858000"/>
              <a:gd name="connsiteX943" fmla="*/ 285074 w 7467600"/>
              <a:gd name="connsiteY943" fmla="*/ 182755 h 6858000"/>
              <a:gd name="connsiteX944" fmla="*/ 43151 w 7467600"/>
              <a:gd name="connsiteY944"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289862 w 7467600"/>
              <a:gd name="connsiteY4" fmla="*/ 6659827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467600 w 7467600"/>
              <a:gd name="connsiteY10" fmla="*/ 6714215 h 6858000"/>
              <a:gd name="connsiteX11" fmla="*/ 7289862 w 7467600"/>
              <a:gd name="connsiteY11" fmla="*/ 6659827 h 6858000"/>
              <a:gd name="connsiteX12" fmla="*/ 1019354 w 7467600"/>
              <a:gd name="connsiteY12" fmla="*/ 6315006 h 6858000"/>
              <a:gd name="connsiteX13" fmla="*/ 441046 w 7467600"/>
              <a:gd name="connsiteY13" fmla="*/ 6691153 h 6858000"/>
              <a:gd name="connsiteX14" fmla="*/ 1019354 w 7467600"/>
              <a:gd name="connsiteY14" fmla="*/ 6315006 h 6858000"/>
              <a:gd name="connsiteX15" fmla="*/ 991680 w 7467600"/>
              <a:gd name="connsiteY15" fmla="*/ 6298413 h 6858000"/>
              <a:gd name="connsiteX16" fmla="*/ 409060 w 7467600"/>
              <a:gd name="connsiteY16" fmla="*/ 6671470 h 6858000"/>
              <a:gd name="connsiteX17" fmla="*/ 991680 w 7467600"/>
              <a:gd name="connsiteY17" fmla="*/ 6298413 h 6858000"/>
              <a:gd name="connsiteX18" fmla="*/ 103333 w 7467600"/>
              <a:gd name="connsiteY18" fmla="*/ 5699602 h 6858000"/>
              <a:gd name="connsiteX19" fmla="*/ 233938 w 7467600"/>
              <a:gd name="connsiteY19" fmla="*/ 5809416 h 6858000"/>
              <a:gd name="connsiteX20" fmla="*/ 883580 w 7467600"/>
              <a:gd name="connsiteY20" fmla="*/ 6180710 h 6858000"/>
              <a:gd name="connsiteX21" fmla="*/ 487337 w 7467600"/>
              <a:gd name="connsiteY21" fmla="*/ 5950182 h 6858000"/>
              <a:gd name="connsiteX22" fmla="*/ 354051 w 7467600"/>
              <a:gd name="connsiteY22" fmla="*/ 5854912 h 6858000"/>
              <a:gd name="connsiteX23" fmla="*/ 195436 w 7467600"/>
              <a:gd name="connsiteY23" fmla="*/ 5755068 h 6858000"/>
              <a:gd name="connsiteX24" fmla="*/ 103333 w 7467600"/>
              <a:gd name="connsiteY24" fmla="*/ 5699602 h 6858000"/>
              <a:gd name="connsiteX25" fmla="*/ 5539432 w 7467600"/>
              <a:gd name="connsiteY25" fmla="*/ 5642928 h 6858000"/>
              <a:gd name="connsiteX26" fmla="*/ 5555462 w 7467600"/>
              <a:gd name="connsiteY26" fmla="*/ 5694454 h 6858000"/>
              <a:gd name="connsiteX27" fmla="*/ 5828270 w 7467600"/>
              <a:gd name="connsiteY27" fmla="*/ 6320663 h 6858000"/>
              <a:gd name="connsiteX28" fmla="*/ 5947416 w 7467600"/>
              <a:gd name="connsiteY28" fmla="*/ 6574846 h 6858000"/>
              <a:gd name="connsiteX29" fmla="*/ 5539432 w 7467600"/>
              <a:gd name="connsiteY29" fmla="*/ 5642928 h 6858000"/>
              <a:gd name="connsiteX30" fmla="*/ 51253 w 7467600"/>
              <a:gd name="connsiteY30" fmla="*/ 5631825 h 6858000"/>
              <a:gd name="connsiteX31" fmla="*/ 211622 w 7467600"/>
              <a:gd name="connsiteY31" fmla="*/ 5728803 h 6858000"/>
              <a:gd name="connsiteX32" fmla="*/ 371652 w 7467600"/>
              <a:gd name="connsiteY32" fmla="*/ 5829062 h 6858000"/>
              <a:gd name="connsiteX33" fmla="*/ 505903 w 7467600"/>
              <a:gd name="connsiteY33" fmla="*/ 5925221 h 6858000"/>
              <a:gd name="connsiteX34" fmla="*/ 899240 w 7467600"/>
              <a:gd name="connsiteY34" fmla="*/ 6153068 h 6858000"/>
              <a:gd name="connsiteX35" fmla="*/ 988114 w 7467600"/>
              <a:gd name="connsiteY35" fmla="*/ 6174204 h 6858000"/>
              <a:gd name="connsiteX36" fmla="*/ 845971 w 7467600"/>
              <a:gd name="connsiteY36" fmla="*/ 6067177 h 6858000"/>
              <a:gd name="connsiteX37" fmla="*/ 448057 w 7467600"/>
              <a:gd name="connsiteY37" fmla="*/ 5841376 h 6858000"/>
              <a:gd name="connsiteX38" fmla="*/ 51253 w 7467600"/>
              <a:gd name="connsiteY38" fmla="*/ 5631825 h 6858000"/>
              <a:gd name="connsiteX39" fmla="*/ 2606687 w 7467600"/>
              <a:gd name="connsiteY39" fmla="*/ 5630718 h 6858000"/>
              <a:gd name="connsiteX40" fmla="*/ 2645658 w 7467600"/>
              <a:gd name="connsiteY40" fmla="*/ 6640259 h 6858000"/>
              <a:gd name="connsiteX41" fmla="*/ 2606687 w 7467600"/>
              <a:gd name="connsiteY41" fmla="*/ 5630718 h 6858000"/>
              <a:gd name="connsiteX42" fmla="*/ 3642057 w 7467600"/>
              <a:gd name="connsiteY42" fmla="*/ 5573487 h 6858000"/>
              <a:gd name="connsiteX43" fmla="*/ 3632981 w 7467600"/>
              <a:gd name="connsiteY43" fmla="*/ 5579437 h 6858000"/>
              <a:gd name="connsiteX44" fmla="*/ 3382436 w 7467600"/>
              <a:gd name="connsiteY44" fmla="*/ 5952726 h 6858000"/>
              <a:gd name="connsiteX45" fmla="*/ 3191929 w 7467600"/>
              <a:gd name="connsiteY45" fmla="*/ 6662669 h 6858000"/>
              <a:gd name="connsiteX46" fmla="*/ 3369898 w 7467600"/>
              <a:gd name="connsiteY46" fmla="*/ 6081771 h 6858000"/>
              <a:gd name="connsiteX47" fmla="*/ 3642057 w 7467600"/>
              <a:gd name="connsiteY47" fmla="*/ 5573487 h 6858000"/>
              <a:gd name="connsiteX48" fmla="*/ 2650666 w 7467600"/>
              <a:gd name="connsiteY48" fmla="*/ 5530686 h 6858000"/>
              <a:gd name="connsiteX49" fmla="*/ 2650249 w 7467600"/>
              <a:gd name="connsiteY49" fmla="*/ 5532101 h 6858000"/>
              <a:gd name="connsiteX50" fmla="*/ 2663808 w 7467600"/>
              <a:gd name="connsiteY50" fmla="*/ 6535215 h 6858000"/>
              <a:gd name="connsiteX51" fmla="*/ 2665418 w 7467600"/>
              <a:gd name="connsiteY51" fmla="*/ 6132756 h 6858000"/>
              <a:gd name="connsiteX52" fmla="*/ 2650666 w 7467600"/>
              <a:gd name="connsiteY52" fmla="*/ 5530686 h 6858000"/>
              <a:gd name="connsiteX53" fmla="*/ 2680277 w 7467600"/>
              <a:gd name="connsiteY53" fmla="*/ 5479204 h 6858000"/>
              <a:gd name="connsiteX54" fmla="*/ 2678972 w 7467600"/>
              <a:gd name="connsiteY54" fmla="*/ 5481582 h 6858000"/>
              <a:gd name="connsiteX55" fmla="*/ 2696666 w 7467600"/>
              <a:gd name="connsiteY55" fmla="*/ 6133836 h 6858000"/>
              <a:gd name="connsiteX56" fmla="*/ 2695769 w 7467600"/>
              <a:gd name="connsiteY56" fmla="*/ 6390955 h 6858000"/>
              <a:gd name="connsiteX57" fmla="*/ 2739893 w 7467600"/>
              <a:gd name="connsiteY57" fmla="*/ 6108357 h 6858000"/>
              <a:gd name="connsiteX58" fmla="*/ 2680277 w 7467600"/>
              <a:gd name="connsiteY58" fmla="*/ 5479204 h 6858000"/>
              <a:gd name="connsiteX59" fmla="*/ 1132195 w 7467600"/>
              <a:gd name="connsiteY59" fmla="*/ 5467980 h 6858000"/>
              <a:gd name="connsiteX60" fmla="*/ 1679056 w 7467600"/>
              <a:gd name="connsiteY60" fmla="*/ 5516907 h 6858000"/>
              <a:gd name="connsiteX61" fmla="*/ 2128648 w 7467600"/>
              <a:gd name="connsiteY61" fmla="*/ 5474249 h 6858000"/>
              <a:gd name="connsiteX62" fmla="*/ 1825619 w 7467600"/>
              <a:gd name="connsiteY62" fmla="*/ 5478447 h 6858000"/>
              <a:gd name="connsiteX63" fmla="*/ 1737798 w 7467600"/>
              <a:gd name="connsiteY63" fmla="*/ 5483353 h 6858000"/>
              <a:gd name="connsiteX64" fmla="*/ 1132195 w 7467600"/>
              <a:gd name="connsiteY64" fmla="*/ 5467980 h 6858000"/>
              <a:gd name="connsiteX65" fmla="*/ 1456157 w 7467600"/>
              <a:gd name="connsiteY65" fmla="*/ 5371404 h 6858000"/>
              <a:gd name="connsiteX66" fmla="*/ 1244432 w 7467600"/>
              <a:gd name="connsiteY66" fmla="*/ 5385601 h 6858000"/>
              <a:gd name="connsiteX67" fmla="*/ 973990 w 7467600"/>
              <a:gd name="connsiteY67" fmla="*/ 5424940 h 6858000"/>
              <a:gd name="connsiteX68" fmla="*/ 1103809 w 7467600"/>
              <a:gd name="connsiteY68" fmla="*/ 5433720 h 6858000"/>
              <a:gd name="connsiteX69" fmla="*/ 1123454 w 7467600"/>
              <a:gd name="connsiteY69" fmla="*/ 5435727 h 6858000"/>
              <a:gd name="connsiteX70" fmla="*/ 1737017 w 7467600"/>
              <a:gd name="connsiteY70" fmla="*/ 5452183 h 6858000"/>
              <a:gd name="connsiteX71" fmla="*/ 1824397 w 7467600"/>
              <a:gd name="connsiteY71" fmla="*/ 5447757 h 6858000"/>
              <a:gd name="connsiteX72" fmla="*/ 2070059 w 7467600"/>
              <a:gd name="connsiteY72" fmla="*/ 5441660 h 6858000"/>
              <a:gd name="connsiteX73" fmla="*/ 1456157 w 7467600"/>
              <a:gd name="connsiteY73" fmla="*/ 5371404 h 6858000"/>
              <a:gd name="connsiteX74" fmla="*/ 4988186 w 7467600"/>
              <a:gd name="connsiteY74" fmla="*/ 5216467 h 6858000"/>
              <a:gd name="connsiteX75" fmla="*/ 4777334 w 7467600"/>
              <a:gd name="connsiteY75" fmla="*/ 5406072 h 6858000"/>
              <a:gd name="connsiteX76" fmla="*/ 4718341 w 7467600"/>
              <a:gd name="connsiteY76" fmla="*/ 5468043 h 6858000"/>
              <a:gd name="connsiteX77" fmla="*/ 4604655 w 7467600"/>
              <a:gd name="connsiteY77" fmla="*/ 5583434 h 6858000"/>
              <a:gd name="connsiteX78" fmla="*/ 4565074 w 7467600"/>
              <a:gd name="connsiteY78" fmla="*/ 5618550 h 6858000"/>
              <a:gd name="connsiteX79" fmla="*/ 4988186 w 7467600"/>
              <a:gd name="connsiteY79" fmla="*/ 5216467 h 6858000"/>
              <a:gd name="connsiteX80" fmla="*/ 4978032 w 7467600"/>
              <a:gd name="connsiteY80" fmla="*/ 5183809 h 6858000"/>
              <a:gd name="connsiteX81" fmla="*/ 4463413 w 7467600"/>
              <a:gd name="connsiteY81" fmla="*/ 5615162 h 6858000"/>
              <a:gd name="connsiteX82" fmla="*/ 4358134 w 7467600"/>
              <a:gd name="connsiteY82" fmla="*/ 5742791 h 6858000"/>
              <a:gd name="connsiteX83" fmla="*/ 4376219 w 7467600"/>
              <a:gd name="connsiteY83" fmla="*/ 5729027 h 6858000"/>
              <a:gd name="connsiteX84" fmla="*/ 4582340 w 7467600"/>
              <a:gd name="connsiteY84" fmla="*/ 5561037 h 6858000"/>
              <a:gd name="connsiteX85" fmla="*/ 4694684 w 7467600"/>
              <a:gd name="connsiteY85" fmla="*/ 5447098 h 6858000"/>
              <a:gd name="connsiteX86" fmla="*/ 4754123 w 7467600"/>
              <a:gd name="connsiteY86" fmla="*/ 5384643 h 6858000"/>
              <a:gd name="connsiteX87" fmla="*/ 4978032 w 7467600"/>
              <a:gd name="connsiteY87" fmla="*/ 5183809 h 6858000"/>
              <a:gd name="connsiteX88" fmla="*/ 1903353 w 7467600"/>
              <a:gd name="connsiteY88" fmla="*/ 5044827 h 6858000"/>
              <a:gd name="connsiteX89" fmla="*/ 1936931 w 7467600"/>
              <a:gd name="connsiteY89" fmla="*/ 5093954 h 6858000"/>
              <a:gd name="connsiteX90" fmla="*/ 2195868 w 7467600"/>
              <a:gd name="connsiteY90" fmla="*/ 5396574 h 6858000"/>
              <a:gd name="connsiteX91" fmla="*/ 2088852 w 7467600"/>
              <a:gd name="connsiteY91" fmla="*/ 5166123 h 6858000"/>
              <a:gd name="connsiteX92" fmla="*/ 1958241 w 7467600"/>
              <a:gd name="connsiteY92" fmla="*/ 5067955 h 6858000"/>
              <a:gd name="connsiteX93" fmla="*/ 1903353 w 7467600"/>
              <a:gd name="connsiteY93" fmla="*/ 5044827 h 6858000"/>
              <a:gd name="connsiteX94" fmla="*/ 1979378 w 7467600"/>
              <a:gd name="connsiteY94" fmla="*/ 4769504 h 6858000"/>
              <a:gd name="connsiteX95" fmla="*/ 2882120 w 7467600"/>
              <a:gd name="connsiteY95" fmla="*/ 5064547 h 6858000"/>
              <a:gd name="connsiteX96" fmla="*/ 2793103 w 7467600"/>
              <a:gd name="connsiteY96" fmla="*/ 5039699 h 6858000"/>
              <a:gd name="connsiteX97" fmla="*/ 2770041 w 7467600"/>
              <a:gd name="connsiteY97" fmla="*/ 5033634 h 6858000"/>
              <a:gd name="connsiteX98" fmla="*/ 1979378 w 7467600"/>
              <a:gd name="connsiteY98" fmla="*/ 4769504 h 6858000"/>
              <a:gd name="connsiteX99" fmla="*/ 1927410 w 7467600"/>
              <a:gd name="connsiteY99" fmla="*/ 4716164 h 6858000"/>
              <a:gd name="connsiteX100" fmla="*/ 1959587 w 7467600"/>
              <a:gd name="connsiteY100" fmla="*/ 4728849 h 6858000"/>
              <a:gd name="connsiteX101" fmla="*/ 2777707 w 7467600"/>
              <a:gd name="connsiteY101" fmla="*/ 5003991 h 6858000"/>
              <a:gd name="connsiteX102" fmla="*/ 2800768 w 7467600"/>
              <a:gd name="connsiteY102" fmla="*/ 5010056 h 6858000"/>
              <a:gd name="connsiteX103" fmla="*/ 2879408 w 7467600"/>
              <a:gd name="connsiteY103" fmla="*/ 5031590 h 6858000"/>
              <a:gd name="connsiteX104" fmla="*/ 2862295 w 7467600"/>
              <a:gd name="connsiteY104" fmla="*/ 5022958 h 6858000"/>
              <a:gd name="connsiteX105" fmla="*/ 2813343 w 7467600"/>
              <a:gd name="connsiteY105" fmla="*/ 4998369 h 6858000"/>
              <a:gd name="connsiteX106" fmla="*/ 2646245 w 7467600"/>
              <a:gd name="connsiteY106" fmla="*/ 4930999 h 6858000"/>
              <a:gd name="connsiteX107" fmla="*/ 1999243 w 7467600"/>
              <a:gd name="connsiteY107" fmla="*/ 4730524 h 6858000"/>
              <a:gd name="connsiteX108" fmla="*/ 1979527 w 7467600"/>
              <a:gd name="connsiteY108" fmla="*/ 4726651 h 6858000"/>
              <a:gd name="connsiteX109" fmla="*/ 1927410 w 7467600"/>
              <a:gd name="connsiteY109" fmla="*/ 4716164 h 6858000"/>
              <a:gd name="connsiteX110" fmla="*/ 1997014 w 7467600"/>
              <a:gd name="connsiteY110" fmla="*/ 4698007 h 6858000"/>
              <a:gd name="connsiteX111" fmla="*/ 2005458 w 7467600"/>
              <a:gd name="connsiteY111" fmla="*/ 4699540 h 6858000"/>
              <a:gd name="connsiteX112" fmla="*/ 2657186 w 7467600"/>
              <a:gd name="connsiteY112" fmla="*/ 4901687 h 6858000"/>
              <a:gd name="connsiteX113" fmla="*/ 2826662 w 7467600"/>
              <a:gd name="connsiteY113" fmla="*/ 4970362 h 6858000"/>
              <a:gd name="connsiteX114" fmla="*/ 2876100 w 7467600"/>
              <a:gd name="connsiteY114" fmla="*/ 4995397 h 6858000"/>
              <a:gd name="connsiteX115" fmla="*/ 3042600 w 7467600"/>
              <a:gd name="connsiteY115" fmla="*/ 5059532 h 6858000"/>
              <a:gd name="connsiteX116" fmla="*/ 1997014 w 7467600"/>
              <a:gd name="connsiteY116" fmla="*/ 4698007 h 6858000"/>
              <a:gd name="connsiteX117" fmla="*/ 2305292 w 7467600"/>
              <a:gd name="connsiteY117" fmla="*/ 4219492 h 6858000"/>
              <a:gd name="connsiteX118" fmla="*/ 3360922 w 7467600"/>
              <a:gd name="connsiteY118" fmla="*/ 4529373 h 6858000"/>
              <a:gd name="connsiteX119" fmla="*/ 3492420 w 7467600"/>
              <a:gd name="connsiteY119" fmla="*/ 4510145 h 6858000"/>
              <a:gd name="connsiteX120" fmla="*/ 3364086 w 7467600"/>
              <a:gd name="connsiteY120" fmla="*/ 4480340 h 6858000"/>
              <a:gd name="connsiteX121" fmla="*/ 3225818 w 7467600"/>
              <a:gd name="connsiteY121" fmla="*/ 4411822 h 6858000"/>
              <a:gd name="connsiteX122" fmla="*/ 3129696 w 7467600"/>
              <a:gd name="connsiteY122" fmla="*/ 4360704 h 6858000"/>
              <a:gd name="connsiteX123" fmla="*/ 2814545 w 7467600"/>
              <a:gd name="connsiteY123" fmla="*/ 4282955 h 6858000"/>
              <a:gd name="connsiteX124" fmla="*/ 2305292 w 7467600"/>
              <a:gd name="connsiteY124" fmla="*/ 4219492 h 6858000"/>
              <a:gd name="connsiteX125" fmla="*/ 2626982 w 7467600"/>
              <a:gd name="connsiteY125" fmla="*/ 4206450 h 6858000"/>
              <a:gd name="connsiteX126" fmla="*/ 2490617 w 7467600"/>
              <a:gd name="connsiteY126" fmla="*/ 4206951 h 6858000"/>
              <a:gd name="connsiteX127" fmla="*/ 2819869 w 7467600"/>
              <a:gd name="connsiteY127" fmla="*/ 4252936 h 6858000"/>
              <a:gd name="connsiteX128" fmla="*/ 3143018 w 7467600"/>
              <a:gd name="connsiteY128" fmla="*/ 4332698 h 6858000"/>
              <a:gd name="connsiteX129" fmla="*/ 3241520 w 7467600"/>
              <a:gd name="connsiteY129" fmla="*/ 4385112 h 6858000"/>
              <a:gd name="connsiteX130" fmla="*/ 3374575 w 7467600"/>
              <a:gd name="connsiteY130" fmla="*/ 4451517 h 6858000"/>
              <a:gd name="connsiteX131" fmla="*/ 3505221 w 7467600"/>
              <a:gd name="connsiteY131" fmla="*/ 4480757 h 6858000"/>
              <a:gd name="connsiteX132" fmla="*/ 2626982 w 7467600"/>
              <a:gd name="connsiteY132" fmla="*/ 4206450 h 6858000"/>
              <a:gd name="connsiteX133" fmla="*/ 1310106 w 7467600"/>
              <a:gd name="connsiteY133" fmla="*/ 3943217 h 6858000"/>
              <a:gd name="connsiteX134" fmla="*/ 854994 w 7467600"/>
              <a:gd name="connsiteY134" fmla="*/ 4399136 h 6858000"/>
              <a:gd name="connsiteX135" fmla="*/ 742462 w 7467600"/>
              <a:gd name="connsiteY135" fmla="*/ 4594648 h 6858000"/>
              <a:gd name="connsiteX136" fmla="*/ 820602 w 7467600"/>
              <a:gd name="connsiteY136" fmla="*/ 4485915 h 6858000"/>
              <a:gd name="connsiteX137" fmla="*/ 878295 w 7467600"/>
              <a:gd name="connsiteY137" fmla="*/ 4403594 h 6858000"/>
              <a:gd name="connsiteX138" fmla="*/ 1240607 w 7467600"/>
              <a:gd name="connsiteY138" fmla="*/ 4010401 h 6858000"/>
              <a:gd name="connsiteX139" fmla="*/ 1310106 w 7467600"/>
              <a:gd name="connsiteY139" fmla="*/ 3943217 h 6858000"/>
              <a:gd name="connsiteX140" fmla="*/ 1423113 w 7467600"/>
              <a:gd name="connsiteY140" fmla="*/ 3874565 h 6858000"/>
              <a:gd name="connsiteX141" fmla="*/ 1260565 w 7467600"/>
              <a:gd name="connsiteY141" fmla="*/ 4031982 h 6858000"/>
              <a:gd name="connsiteX142" fmla="*/ 901900 w 7467600"/>
              <a:gd name="connsiteY142" fmla="*/ 4421236 h 6858000"/>
              <a:gd name="connsiteX143" fmla="*/ 845044 w 7467600"/>
              <a:gd name="connsiteY143" fmla="*/ 4502436 h 6858000"/>
              <a:gd name="connsiteX144" fmla="*/ 685926 w 7467600"/>
              <a:gd name="connsiteY144" fmla="*/ 4703069 h 6858000"/>
              <a:gd name="connsiteX145" fmla="*/ 684248 w 7467600"/>
              <a:gd name="connsiteY145" fmla="*/ 4706721 h 6858000"/>
              <a:gd name="connsiteX146" fmla="*/ 1423113 w 7467600"/>
              <a:gd name="connsiteY146" fmla="*/ 3874565 h 6858000"/>
              <a:gd name="connsiteX147" fmla="*/ 3316479 w 7467600"/>
              <a:gd name="connsiteY147" fmla="*/ 3872136 h 6858000"/>
              <a:gd name="connsiteX148" fmla="*/ 3546806 w 7467600"/>
              <a:gd name="connsiteY148" fmla="*/ 4356139 h 6858000"/>
              <a:gd name="connsiteX149" fmla="*/ 3364433 w 7467600"/>
              <a:gd name="connsiteY149" fmla="*/ 3953121 h 6858000"/>
              <a:gd name="connsiteX150" fmla="*/ 3316479 w 7467600"/>
              <a:gd name="connsiteY150" fmla="*/ 3872136 h 6858000"/>
              <a:gd name="connsiteX151" fmla="*/ 3291335 w 7467600"/>
              <a:gd name="connsiteY151" fmla="*/ 3767420 h 6858000"/>
              <a:gd name="connsiteX152" fmla="*/ 3390805 w 7467600"/>
              <a:gd name="connsiteY152" fmla="*/ 3937163 h 6858000"/>
              <a:gd name="connsiteX153" fmla="*/ 3579062 w 7467600"/>
              <a:gd name="connsiteY153" fmla="*/ 4359040 h 6858000"/>
              <a:gd name="connsiteX154" fmla="*/ 3467355 w 7467600"/>
              <a:gd name="connsiteY154" fmla="*/ 3988130 h 6858000"/>
              <a:gd name="connsiteX155" fmla="*/ 3310753 w 7467600"/>
              <a:gd name="connsiteY155" fmla="*/ 3787140 h 6858000"/>
              <a:gd name="connsiteX156" fmla="*/ 3291335 w 7467600"/>
              <a:gd name="connsiteY156" fmla="*/ 3767420 h 6858000"/>
              <a:gd name="connsiteX157" fmla="*/ 1635889 w 7467600"/>
              <a:gd name="connsiteY157" fmla="*/ 3709494 h 6858000"/>
              <a:gd name="connsiteX158" fmla="*/ 1634800 w 7467600"/>
              <a:gd name="connsiteY158" fmla="*/ 3731111 h 6858000"/>
              <a:gd name="connsiteX159" fmla="*/ 1635889 w 7467600"/>
              <a:gd name="connsiteY159" fmla="*/ 3709494 h 6858000"/>
              <a:gd name="connsiteX160" fmla="*/ 1510397 w 7467600"/>
              <a:gd name="connsiteY160" fmla="*/ 3684705 h 6858000"/>
              <a:gd name="connsiteX161" fmla="*/ 1146550 w 7467600"/>
              <a:gd name="connsiteY161" fmla="*/ 3802012 h 6858000"/>
              <a:gd name="connsiteX162" fmla="*/ 698834 w 7467600"/>
              <a:gd name="connsiteY162" fmla="*/ 3952272 h 6858000"/>
              <a:gd name="connsiteX163" fmla="*/ 34256 w 7467600"/>
              <a:gd name="connsiteY163" fmla="*/ 4347603 h 6858000"/>
              <a:gd name="connsiteX164" fmla="*/ 527241 w 7467600"/>
              <a:gd name="connsiteY164" fmla="*/ 4065078 h 6858000"/>
              <a:gd name="connsiteX165" fmla="*/ 1510397 w 7467600"/>
              <a:gd name="connsiteY165" fmla="*/ 3684705 h 6858000"/>
              <a:gd name="connsiteX166" fmla="*/ 1313114 w 7467600"/>
              <a:gd name="connsiteY166" fmla="*/ 3655216 h 6858000"/>
              <a:gd name="connsiteX167" fmla="*/ 1109304 w 7467600"/>
              <a:gd name="connsiteY167" fmla="*/ 3669030 h 6858000"/>
              <a:gd name="connsiteX168" fmla="*/ 8129 w 7467600"/>
              <a:gd name="connsiteY168" fmla="*/ 4330519 h 6858000"/>
              <a:gd name="connsiteX169" fmla="*/ 687572 w 7467600"/>
              <a:gd name="connsiteY169" fmla="*/ 3925629 h 6858000"/>
              <a:gd name="connsiteX170" fmla="*/ 1138365 w 7467600"/>
              <a:gd name="connsiteY170" fmla="*/ 3774515 h 6858000"/>
              <a:gd name="connsiteX171" fmla="*/ 1505579 w 7467600"/>
              <a:gd name="connsiteY171" fmla="*/ 3655526 h 6858000"/>
              <a:gd name="connsiteX172" fmla="*/ 1313114 w 7467600"/>
              <a:gd name="connsiteY172" fmla="*/ 3655216 h 6858000"/>
              <a:gd name="connsiteX173" fmla="*/ 3655073 w 7467600"/>
              <a:gd name="connsiteY173" fmla="*/ 3650884 h 6858000"/>
              <a:gd name="connsiteX174" fmla="*/ 3989938 w 7467600"/>
              <a:gd name="connsiteY174" fmla="*/ 3991685 h 6858000"/>
              <a:gd name="connsiteX175" fmla="*/ 4393907 w 7467600"/>
              <a:gd name="connsiteY175" fmla="*/ 4261258 h 6858000"/>
              <a:gd name="connsiteX176" fmla="*/ 4648051 w 7467600"/>
              <a:gd name="connsiteY176" fmla="*/ 4374051 h 6858000"/>
              <a:gd name="connsiteX177" fmla="*/ 4383389 w 7467600"/>
              <a:gd name="connsiteY177" fmla="*/ 4184369 h 6858000"/>
              <a:gd name="connsiteX178" fmla="*/ 4165508 w 7467600"/>
              <a:gd name="connsiteY178" fmla="*/ 4035196 h 6858000"/>
              <a:gd name="connsiteX179" fmla="*/ 4068162 w 7467600"/>
              <a:gd name="connsiteY179" fmla="*/ 3953394 h 6858000"/>
              <a:gd name="connsiteX180" fmla="*/ 3981416 w 7467600"/>
              <a:gd name="connsiteY180" fmla="*/ 3880482 h 6858000"/>
              <a:gd name="connsiteX181" fmla="*/ 3800147 w 7467600"/>
              <a:gd name="connsiteY181" fmla="*/ 3749872 h 6858000"/>
              <a:gd name="connsiteX182" fmla="*/ 3655073 w 7467600"/>
              <a:gd name="connsiteY182" fmla="*/ 3650884 h 6858000"/>
              <a:gd name="connsiteX183" fmla="*/ 3670252 w 7467600"/>
              <a:gd name="connsiteY183" fmla="*/ 3622798 h 6858000"/>
              <a:gd name="connsiteX184" fmla="*/ 3817258 w 7467600"/>
              <a:gd name="connsiteY184" fmla="*/ 3723577 h 6858000"/>
              <a:gd name="connsiteX185" fmla="*/ 4000461 w 7467600"/>
              <a:gd name="connsiteY185" fmla="*/ 3855966 h 6858000"/>
              <a:gd name="connsiteX186" fmla="*/ 4088180 w 7467600"/>
              <a:gd name="connsiteY186" fmla="*/ 3929774 h 6858000"/>
              <a:gd name="connsiteX187" fmla="*/ 4184555 w 7467600"/>
              <a:gd name="connsiteY187" fmla="*/ 4010683 h 6858000"/>
              <a:gd name="connsiteX188" fmla="*/ 4399563 w 7467600"/>
              <a:gd name="connsiteY188" fmla="*/ 4158106 h 6858000"/>
              <a:gd name="connsiteX189" fmla="*/ 4684469 w 7467600"/>
              <a:gd name="connsiteY189" fmla="*/ 4364680 h 6858000"/>
              <a:gd name="connsiteX190" fmla="*/ 4690271 w 7467600"/>
              <a:gd name="connsiteY190" fmla="*/ 4370034 h 6858000"/>
              <a:gd name="connsiteX191" fmla="*/ 4136093 w 7467600"/>
              <a:gd name="connsiteY191" fmla="*/ 3858466 h 6858000"/>
              <a:gd name="connsiteX192" fmla="*/ 3670252 w 7467600"/>
              <a:gd name="connsiteY192" fmla="*/ 3622798 h 6858000"/>
              <a:gd name="connsiteX193" fmla="*/ 4440129 w 7467600"/>
              <a:gd name="connsiteY193" fmla="*/ 3448571 h 6858000"/>
              <a:gd name="connsiteX194" fmla="*/ 4856525 w 7467600"/>
              <a:gd name="connsiteY194" fmla="*/ 3915351 h 6858000"/>
              <a:gd name="connsiteX195" fmla="*/ 5059055 w 7467600"/>
              <a:gd name="connsiteY195" fmla="*/ 4108918 h 6858000"/>
              <a:gd name="connsiteX196" fmla="*/ 5290070 w 7467600"/>
              <a:gd name="connsiteY196" fmla="*/ 4263619 h 6858000"/>
              <a:gd name="connsiteX197" fmla="*/ 4834991 w 7467600"/>
              <a:gd name="connsiteY197" fmla="*/ 3830985 h 6858000"/>
              <a:gd name="connsiteX198" fmla="*/ 4440129 w 7467600"/>
              <a:gd name="connsiteY198" fmla="*/ 3448571 h 6858000"/>
              <a:gd name="connsiteX199" fmla="*/ 4441737 w 7467600"/>
              <a:gd name="connsiteY199" fmla="*/ 3399734 h 6858000"/>
              <a:gd name="connsiteX200" fmla="*/ 4431236 w 7467600"/>
              <a:gd name="connsiteY200" fmla="*/ 3400954 h 6858000"/>
              <a:gd name="connsiteX201" fmla="*/ 4557150 w 7467600"/>
              <a:gd name="connsiteY201" fmla="*/ 3510023 h 6858000"/>
              <a:gd name="connsiteX202" fmla="*/ 4856936 w 7467600"/>
              <a:gd name="connsiteY202" fmla="*/ 3809146 h 6858000"/>
              <a:gd name="connsiteX203" fmla="*/ 5111996 w 7467600"/>
              <a:gd name="connsiteY203" fmla="*/ 4065759 h 6858000"/>
              <a:gd name="connsiteX204" fmla="*/ 5388878 w 7467600"/>
              <a:gd name="connsiteY204" fmla="*/ 4300185 h 6858000"/>
              <a:gd name="connsiteX205" fmla="*/ 5425556 w 7467600"/>
              <a:gd name="connsiteY205" fmla="*/ 4308967 h 6858000"/>
              <a:gd name="connsiteX206" fmla="*/ 4943646 w 7467600"/>
              <a:gd name="connsiteY206" fmla="*/ 3822916 h 6858000"/>
              <a:gd name="connsiteX207" fmla="*/ 4594837 w 7467600"/>
              <a:gd name="connsiteY207" fmla="*/ 3532274 h 6858000"/>
              <a:gd name="connsiteX208" fmla="*/ 4441737 w 7467600"/>
              <a:gd name="connsiteY208" fmla="*/ 3399734 h 6858000"/>
              <a:gd name="connsiteX209" fmla="*/ 5425834 w 7467600"/>
              <a:gd name="connsiteY209" fmla="*/ 3162785 h 6858000"/>
              <a:gd name="connsiteX210" fmla="*/ 5401644 w 7467600"/>
              <a:gd name="connsiteY210" fmla="*/ 3617847 h 6858000"/>
              <a:gd name="connsiteX211" fmla="*/ 5467256 w 7467600"/>
              <a:gd name="connsiteY211" fmla="*/ 4175494 h 6858000"/>
              <a:gd name="connsiteX212" fmla="*/ 5448069 w 7467600"/>
              <a:gd name="connsiteY212" fmla="*/ 3567554 h 6858000"/>
              <a:gd name="connsiteX213" fmla="*/ 5425834 w 7467600"/>
              <a:gd name="connsiteY213" fmla="*/ 3162785 h 6858000"/>
              <a:gd name="connsiteX214" fmla="*/ 1318687 w 7467600"/>
              <a:gd name="connsiteY214" fmla="*/ 3113840 h 6858000"/>
              <a:gd name="connsiteX215" fmla="*/ 1066793 w 7467600"/>
              <a:gd name="connsiteY215" fmla="*/ 3212171 h 6858000"/>
              <a:gd name="connsiteX216" fmla="*/ 993319 w 7467600"/>
              <a:gd name="connsiteY216" fmla="*/ 3247648 h 6858000"/>
              <a:gd name="connsiteX217" fmla="*/ 853081 w 7467600"/>
              <a:gd name="connsiteY217" fmla="*/ 3312410 h 6858000"/>
              <a:gd name="connsiteX218" fmla="*/ 805957 w 7467600"/>
              <a:gd name="connsiteY218" fmla="*/ 3330443 h 6858000"/>
              <a:gd name="connsiteX219" fmla="*/ 1318687 w 7467600"/>
              <a:gd name="connsiteY219" fmla="*/ 3113840 h 6858000"/>
              <a:gd name="connsiteX220" fmla="*/ 5453702 w 7467600"/>
              <a:gd name="connsiteY220" fmla="*/ 3090882 h 6858000"/>
              <a:gd name="connsiteX221" fmla="*/ 5480135 w 7467600"/>
              <a:gd name="connsiteY221" fmla="*/ 3565802 h 6858000"/>
              <a:gd name="connsiteX222" fmla="*/ 5499023 w 7467600"/>
              <a:gd name="connsiteY222" fmla="*/ 4166310 h 6858000"/>
              <a:gd name="connsiteX223" fmla="*/ 5547022 w 7467600"/>
              <a:gd name="connsiteY223" fmla="*/ 3607838 h 6858000"/>
              <a:gd name="connsiteX224" fmla="*/ 5515964 w 7467600"/>
              <a:gd name="connsiteY224" fmla="*/ 3378541 h 6858000"/>
              <a:gd name="connsiteX225" fmla="*/ 5453702 w 7467600"/>
              <a:gd name="connsiteY225" fmla="*/ 3090882 h 6858000"/>
              <a:gd name="connsiteX226" fmla="*/ 1238695 w 7467600"/>
              <a:gd name="connsiteY226" fmla="*/ 3076820 h 6858000"/>
              <a:gd name="connsiteX227" fmla="*/ 716371 w 7467600"/>
              <a:gd name="connsiteY227" fmla="*/ 3293249 h 6858000"/>
              <a:gd name="connsiteX228" fmla="*/ 579522 w 7467600"/>
              <a:gd name="connsiteY228" fmla="*/ 3371759 h 6858000"/>
              <a:gd name="connsiteX229" fmla="*/ 600288 w 7467600"/>
              <a:gd name="connsiteY229" fmla="*/ 3365555 h 6858000"/>
              <a:gd name="connsiteX230" fmla="*/ 840692 w 7467600"/>
              <a:gd name="connsiteY230" fmla="*/ 3284921 h 6858000"/>
              <a:gd name="connsiteX231" fmla="*/ 979248 w 7467600"/>
              <a:gd name="connsiteY231" fmla="*/ 3221003 h 6858000"/>
              <a:gd name="connsiteX232" fmla="*/ 1053282 w 7467600"/>
              <a:gd name="connsiteY232" fmla="*/ 3185247 h 6858000"/>
              <a:gd name="connsiteX233" fmla="*/ 1320603 w 7467600"/>
              <a:gd name="connsiteY233" fmla="*/ 3081281 h 6858000"/>
              <a:gd name="connsiteX234" fmla="*/ 1238695 w 7467600"/>
              <a:gd name="connsiteY234" fmla="*/ 3076820 h 6858000"/>
              <a:gd name="connsiteX235" fmla="*/ 5425627 w 7467600"/>
              <a:gd name="connsiteY235" fmla="*/ 2954192 h 6858000"/>
              <a:gd name="connsiteX236" fmla="*/ 5470770 w 7467600"/>
              <a:gd name="connsiteY236" fmla="*/ 3005435 h 6858000"/>
              <a:gd name="connsiteX237" fmla="*/ 5519779 w 7467600"/>
              <a:gd name="connsiteY237" fmla="*/ 4359223 h 6858000"/>
              <a:gd name="connsiteX238" fmla="*/ 5520293 w 7467600"/>
              <a:gd name="connsiteY238" fmla="*/ 4360602 h 6858000"/>
              <a:gd name="connsiteX239" fmla="*/ 5767221 w 7467600"/>
              <a:gd name="connsiteY239" fmla="*/ 4665564 h 6858000"/>
              <a:gd name="connsiteX240" fmla="*/ 6937169 w 7467600"/>
              <a:gd name="connsiteY240" fmla="*/ 4815941 h 6858000"/>
              <a:gd name="connsiteX241" fmla="*/ 6953922 w 7467600"/>
              <a:gd name="connsiteY241" fmla="*/ 4890068 h 6858000"/>
              <a:gd name="connsiteX242" fmla="*/ 6071359 w 7467600"/>
              <a:gd name="connsiteY242" fmla="*/ 4770770 h 6858000"/>
              <a:gd name="connsiteX243" fmla="*/ 6038839 w 7467600"/>
              <a:gd name="connsiteY243" fmla="*/ 4764474 h 6858000"/>
              <a:gd name="connsiteX244" fmla="*/ 6038706 w 7467600"/>
              <a:gd name="connsiteY244" fmla="*/ 4763847 h 6858000"/>
              <a:gd name="connsiteX245" fmla="*/ 6037784 w 7467600"/>
              <a:gd name="connsiteY245" fmla="*/ 4764270 h 6858000"/>
              <a:gd name="connsiteX246" fmla="*/ 6038839 w 7467600"/>
              <a:gd name="connsiteY246" fmla="*/ 4764474 h 6858000"/>
              <a:gd name="connsiteX247" fmla="*/ 6040338 w 7467600"/>
              <a:gd name="connsiteY247" fmla="*/ 4771418 h 6858000"/>
              <a:gd name="connsiteX248" fmla="*/ 6024488 w 7467600"/>
              <a:gd name="connsiteY248" fmla="*/ 4809903 h 6858000"/>
              <a:gd name="connsiteX249" fmla="*/ 5599771 w 7467600"/>
              <a:gd name="connsiteY249" fmla="*/ 5509652 h 6858000"/>
              <a:gd name="connsiteX250" fmla="*/ 5548843 w 7467600"/>
              <a:gd name="connsiteY250" fmla="*/ 5563845 h 6858000"/>
              <a:gd name="connsiteX251" fmla="*/ 5940952 w 7467600"/>
              <a:gd name="connsiteY251" fmla="*/ 6250028 h 6858000"/>
              <a:gd name="connsiteX252" fmla="*/ 6043441 w 7467600"/>
              <a:gd name="connsiteY252" fmla="*/ 6665847 h 6858000"/>
              <a:gd name="connsiteX253" fmla="*/ 6093432 w 7467600"/>
              <a:gd name="connsiteY253" fmla="*/ 6858000 h 6858000"/>
              <a:gd name="connsiteX254" fmla="*/ 6034344 w 7467600"/>
              <a:gd name="connsiteY254" fmla="*/ 6858000 h 6858000"/>
              <a:gd name="connsiteX255" fmla="*/ 6026679 w 7467600"/>
              <a:gd name="connsiteY255" fmla="*/ 6836959 h 6858000"/>
              <a:gd name="connsiteX256" fmla="*/ 5800441 w 7467600"/>
              <a:gd name="connsiteY256" fmla="*/ 6335286 h 6858000"/>
              <a:gd name="connsiteX257" fmla="*/ 5526562 w 7467600"/>
              <a:gd name="connsiteY257" fmla="*/ 5705388 h 6858000"/>
              <a:gd name="connsiteX258" fmla="*/ 5519640 w 7467600"/>
              <a:gd name="connsiteY258" fmla="*/ 5683774 h 6858000"/>
              <a:gd name="connsiteX259" fmla="*/ 5844559 w 7467600"/>
              <a:gd name="connsiteY259" fmla="*/ 6553349 h 6858000"/>
              <a:gd name="connsiteX260" fmla="*/ 5975994 w 7467600"/>
              <a:gd name="connsiteY260" fmla="*/ 6858000 h 6858000"/>
              <a:gd name="connsiteX261" fmla="*/ 5898547 w 7467600"/>
              <a:gd name="connsiteY261" fmla="*/ 6858000 h 6858000"/>
              <a:gd name="connsiteX262" fmla="*/ 5682041 w 7467600"/>
              <a:gd name="connsiteY262" fmla="*/ 6355860 h 6858000"/>
              <a:gd name="connsiteX263" fmla="*/ 5461758 w 7467600"/>
              <a:gd name="connsiteY263" fmla="*/ 5820220 h 6858000"/>
              <a:gd name="connsiteX264" fmla="*/ 5237282 w 7467600"/>
              <a:gd name="connsiteY264" fmla="*/ 6579086 h 6858000"/>
              <a:gd name="connsiteX265" fmla="*/ 5115009 w 7467600"/>
              <a:gd name="connsiteY265" fmla="*/ 6858000 h 6858000"/>
              <a:gd name="connsiteX266" fmla="*/ 5028074 w 7467600"/>
              <a:gd name="connsiteY266" fmla="*/ 6858000 h 6858000"/>
              <a:gd name="connsiteX267" fmla="*/ 5079508 w 7467600"/>
              <a:gd name="connsiteY267" fmla="*/ 6749074 h 6858000"/>
              <a:gd name="connsiteX268" fmla="*/ 5371846 w 7467600"/>
              <a:gd name="connsiteY268" fmla="*/ 5924413 h 6858000"/>
              <a:gd name="connsiteX269" fmla="*/ 5270512 w 7467600"/>
              <a:gd name="connsiteY269" fmla="*/ 6138975 h 6858000"/>
              <a:gd name="connsiteX270" fmla="*/ 5062409 w 7467600"/>
              <a:gd name="connsiteY270" fmla="*/ 6653544 h 6858000"/>
              <a:gd name="connsiteX271" fmla="*/ 5036628 w 7467600"/>
              <a:gd name="connsiteY271" fmla="*/ 6754247 h 6858000"/>
              <a:gd name="connsiteX272" fmla="*/ 5009112 w 7467600"/>
              <a:gd name="connsiteY272" fmla="*/ 6858000 h 6858000"/>
              <a:gd name="connsiteX273" fmla="*/ 4976679 w 7467600"/>
              <a:gd name="connsiteY273" fmla="*/ 6858000 h 6858000"/>
              <a:gd name="connsiteX274" fmla="*/ 5006537 w 7467600"/>
              <a:gd name="connsiteY274" fmla="*/ 6747068 h 6858000"/>
              <a:gd name="connsiteX275" fmla="*/ 5032723 w 7467600"/>
              <a:gd name="connsiteY275" fmla="*/ 6644957 h 6858000"/>
              <a:gd name="connsiteX276" fmla="*/ 5242949 w 7467600"/>
              <a:gd name="connsiteY276" fmla="*/ 6125175 h 6858000"/>
              <a:gd name="connsiteX277" fmla="*/ 5286321 w 7467600"/>
              <a:gd name="connsiteY277" fmla="*/ 6033555 h 6858000"/>
              <a:gd name="connsiteX278" fmla="*/ 5008210 w 7467600"/>
              <a:gd name="connsiteY278" fmla="*/ 6649194 h 6858000"/>
              <a:gd name="connsiteX279" fmla="*/ 4986321 w 7467600"/>
              <a:gd name="connsiteY279" fmla="*/ 6765687 h 6858000"/>
              <a:gd name="connsiteX280" fmla="*/ 4973474 w 7467600"/>
              <a:gd name="connsiteY280" fmla="*/ 6858000 h 6858000"/>
              <a:gd name="connsiteX281" fmla="*/ 4907178 w 7467600"/>
              <a:gd name="connsiteY281" fmla="*/ 6858000 h 6858000"/>
              <a:gd name="connsiteX282" fmla="*/ 4910810 w 7467600"/>
              <a:gd name="connsiteY282" fmla="*/ 6829660 h 6858000"/>
              <a:gd name="connsiteX283" fmla="*/ 4987461 w 7467600"/>
              <a:gd name="connsiteY283" fmla="*/ 6432994 h 6858000"/>
              <a:gd name="connsiteX284" fmla="*/ 5179262 w 7467600"/>
              <a:gd name="connsiteY284" fmla="*/ 6035044 h 6858000"/>
              <a:gd name="connsiteX285" fmla="*/ 4689678 w 7467600"/>
              <a:gd name="connsiteY285" fmla="*/ 6440241 h 6858000"/>
              <a:gd name="connsiteX286" fmla="*/ 4477543 w 7467600"/>
              <a:gd name="connsiteY286" fmla="*/ 6674836 h 6858000"/>
              <a:gd name="connsiteX287" fmla="*/ 4329957 w 7467600"/>
              <a:gd name="connsiteY287" fmla="*/ 6858000 h 6858000"/>
              <a:gd name="connsiteX288" fmla="*/ 4218595 w 7467600"/>
              <a:gd name="connsiteY288" fmla="*/ 6858000 h 6858000"/>
              <a:gd name="connsiteX289" fmla="*/ 4368888 w 7467600"/>
              <a:gd name="connsiteY289" fmla="*/ 6668412 h 6858000"/>
              <a:gd name="connsiteX290" fmla="*/ 4563091 w 7467600"/>
              <a:gd name="connsiteY290" fmla="*/ 6442508 h 6858000"/>
              <a:gd name="connsiteX291" fmla="*/ 5387324 w 7467600"/>
              <a:gd name="connsiteY291" fmla="*/ 5705830 h 6858000"/>
              <a:gd name="connsiteX292" fmla="*/ 5073620 w 7467600"/>
              <a:gd name="connsiteY292" fmla="*/ 5955437 h 6858000"/>
              <a:gd name="connsiteX293" fmla="*/ 4689789 w 7467600"/>
              <a:gd name="connsiteY293" fmla="*/ 6268382 h 6858000"/>
              <a:gd name="connsiteX294" fmla="*/ 4418722 w 7467600"/>
              <a:gd name="connsiteY294" fmla="*/ 6570886 h 6858000"/>
              <a:gd name="connsiteX295" fmla="*/ 4214944 w 7467600"/>
              <a:gd name="connsiteY295" fmla="*/ 6858000 h 6858000"/>
              <a:gd name="connsiteX296" fmla="*/ 4177898 w 7467600"/>
              <a:gd name="connsiteY296" fmla="*/ 6858000 h 6858000"/>
              <a:gd name="connsiteX297" fmla="*/ 4391597 w 7467600"/>
              <a:gd name="connsiteY297" fmla="*/ 6556370 h 6858000"/>
              <a:gd name="connsiteX298" fmla="*/ 4668889 w 7467600"/>
              <a:gd name="connsiteY298" fmla="*/ 6246399 h 6858000"/>
              <a:gd name="connsiteX299" fmla="*/ 5055427 w 7467600"/>
              <a:gd name="connsiteY299" fmla="*/ 5931476 h 6858000"/>
              <a:gd name="connsiteX300" fmla="*/ 5371814 w 7467600"/>
              <a:gd name="connsiteY300" fmla="*/ 5678975 h 6858000"/>
              <a:gd name="connsiteX301" fmla="*/ 4987918 w 7467600"/>
              <a:gd name="connsiteY301" fmla="*/ 5838701 h 6858000"/>
              <a:gd name="connsiteX302" fmla="*/ 4317146 w 7467600"/>
              <a:gd name="connsiteY302" fmla="*/ 6587716 h 6858000"/>
              <a:gd name="connsiteX303" fmla="*/ 4171627 w 7467600"/>
              <a:gd name="connsiteY303" fmla="*/ 6858000 h 6858000"/>
              <a:gd name="connsiteX304" fmla="*/ 4081585 w 7467600"/>
              <a:gd name="connsiteY304" fmla="*/ 6858000 h 6858000"/>
              <a:gd name="connsiteX305" fmla="*/ 4238603 w 7467600"/>
              <a:gd name="connsiteY305" fmla="*/ 6559341 h 6858000"/>
              <a:gd name="connsiteX306" fmla="*/ 4778333 w 7467600"/>
              <a:gd name="connsiteY306" fmla="*/ 5873626 h 6858000"/>
              <a:gd name="connsiteX307" fmla="*/ 5414185 w 7467600"/>
              <a:gd name="connsiteY307" fmla="*/ 5573882 h 6858000"/>
              <a:gd name="connsiteX308" fmla="*/ 5959648 w 7467600"/>
              <a:gd name="connsiteY308" fmla="*/ 4760797 h 6858000"/>
              <a:gd name="connsiteX309" fmla="*/ 5355019 w 7467600"/>
              <a:gd name="connsiteY309" fmla="*/ 4734672 h 6858000"/>
              <a:gd name="connsiteX310" fmla="*/ 5083565 w 7467600"/>
              <a:gd name="connsiteY310" fmla="*/ 5179121 h 6858000"/>
              <a:gd name="connsiteX311" fmla="*/ 4713577 w 7467600"/>
              <a:gd name="connsiteY311" fmla="*/ 5616803 h 6858000"/>
              <a:gd name="connsiteX312" fmla="*/ 3989559 w 7467600"/>
              <a:gd name="connsiteY312" fmla="*/ 6145945 h 6858000"/>
              <a:gd name="connsiteX313" fmla="*/ 3939824 w 7467600"/>
              <a:gd name="connsiteY313" fmla="*/ 6066900 h 6858000"/>
              <a:gd name="connsiteX314" fmla="*/ 4584537 w 7467600"/>
              <a:gd name="connsiteY314" fmla="*/ 5324826 h 6858000"/>
              <a:gd name="connsiteX315" fmla="*/ 5037105 w 7467600"/>
              <a:gd name="connsiteY315" fmla="*/ 5088765 h 6858000"/>
              <a:gd name="connsiteX316" fmla="*/ 5039930 w 7467600"/>
              <a:gd name="connsiteY316" fmla="*/ 5089585 h 6858000"/>
              <a:gd name="connsiteX317" fmla="*/ 5263764 w 7467600"/>
              <a:gd name="connsiteY317" fmla="*/ 4735525 h 6858000"/>
              <a:gd name="connsiteX318" fmla="*/ 4086300 w 7467600"/>
              <a:gd name="connsiteY318" fmla="*/ 4884599 h 6858000"/>
              <a:gd name="connsiteX319" fmla="*/ 4085485 w 7467600"/>
              <a:gd name="connsiteY319" fmla="*/ 4899070 h 6858000"/>
              <a:gd name="connsiteX320" fmla="*/ 3871915 w 7467600"/>
              <a:gd name="connsiteY320" fmla="*/ 5253645 h 6858000"/>
              <a:gd name="connsiteX321" fmla="*/ 3799374 w 7467600"/>
              <a:gd name="connsiteY321" fmla="*/ 5466127 h 6858000"/>
              <a:gd name="connsiteX322" fmla="*/ 3498850 w 7467600"/>
              <a:gd name="connsiteY322" fmla="*/ 6661888 h 6858000"/>
              <a:gd name="connsiteX323" fmla="*/ 3399216 w 7467600"/>
              <a:gd name="connsiteY323" fmla="*/ 6858000 h 6858000"/>
              <a:gd name="connsiteX324" fmla="*/ 3303688 w 7467600"/>
              <a:gd name="connsiteY324" fmla="*/ 6858000 h 6858000"/>
              <a:gd name="connsiteX325" fmla="*/ 3391774 w 7467600"/>
              <a:gd name="connsiteY325" fmla="*/ 6697181 h 6858000"/>
              <a:gd name="connsiteX326" fmla="*/ 3735540 w 7467600"/>
              <a:gd name="connsiteY326" fmla="*/ 5546923 h 6858000"/>
              <a:gd name="connsiteX327" fmla="*/ 3729438 w 7467600"/>
              <a:gd name="connsiteY327" fmla="*/ 5569058 h 6858000"/>
              <a:gd name="connsiteX328" fmla="*/ 3707782 w 7467600"/>
              <a:gd name="connsiteY328" fmla="*/ 5644908 h 6858000"/>
              <a:gd name="connsiteX329" fmla="*/ 3583827 w 7467600"/>
              <a:gd name="connsiteY329" fmla="*/ 6039215 h 6858000"/>
              <a:gd name="connsiteX330" fmla="*/ 3547861 w 7467600"/>
              <a:gd name="connsiteY330" fmla="*/ 6129609 h 6858000"/>
              <a:gd name="connsiteX331" fmla="*/ 3490905 w 7467600"/>
              <a:gd name="connsiteY331" fmla="*/ 6277660 h 6858000"/>
              <a:gd name="connsiteX332" fmla="*/ 3455859 w 7467600"/>
              <a:gd name="connsiteY332" fmla="*/ 6391301 h 6858000"/>
              <a:gd name="connsiteX333" fmla="*/ 3429112 w 7467600"/>
              <a:gd name="connsiteY333" fmla="*/ 6479469 h 6858000"/>
              <a:gd name="connsiteX334" fmla="*/ 3304862 w 7467600"/>
              <a:gd name="connsiteY334" fmla="*/ 6796476 h 6858000"/>
              <a:gd name="connsiteX335" fmla="*/ 3276071 w 7467600"/>
              <a:gd name="connsiteY335" fmla="*/ 6858000 h 6858000"/>
              <a:gd name="connsiteX336" fmla="*/ 3240805 w 7467600"/>
              <a:gd name="connsiteY336" fmla="*/ 6858000 h 6858000"/>
              <a:gd name="connsiteX337" fmla="*/ 3275917 w 7467600"/>
              <a:gd name="connsiteY337" fmla="*/ 6783192 h 6858000"/>
              <a:gd name="connsiteX338" fmla="*/ 3399358 w 7467600"/>
              <a:gd name="connsiteY338" fmla="*/ 6469011 h 6858000"/>
              <a:gd name="connsiteX339" fmla="*/ 3425650 w 7467600"/>
              <a:gd name="connsiteY339" fmla="*/ 6381333 h 6858000"/>
              <a:gd name="connsiteX340" fmla="*/ 3460661 w 7467600"/>
              <a:gd name="connsiteY340" fmla="*/ 6266763 h 6858000"/>
              <a:gd name="connsiteX341" fmla="*/ 3518021 w 7467600"/>
              <a:gd name="connsiteY341" fmla="*/ 6117298 h 6858000"/>
              <a:gd name="connsiteX342" fmla="*/ 3554035 w 7467600"/>
              <a:gd name="connsiteY342" fmla="*/ 6027832 h 6858000"/>
              <a:gd name="connsiteX343" fmla="*/ 3677174 w 7467600"/>
              <a:gd name="connsiteY343" fmla="*/ 5636351 h 6858000"/>
              <a:gd name="connsiteX344" fmla="*/ 3698819 w 7467600"/>
              <a:gd name="connsiteY344" fmla="*/ 5560503 h 6858000"/>
              <a:gd name="connsiteX345" fmla="*/ 3702094 w 7467600"/>
              <a:gd name="connsiteY345" fmla="*/ 5549194 h 6858000"/>
              <a:gd name="connsiteX346" fmla="*/ 3398355 w 7467600"/>
              <a:gd name="connsiteY346" fmla="*/ 6094603 h 6858000"/>
              <a:gd name="connsiteX347" fmla="*/ 3193941 w 7467600"/>
              <a:gd name="connsiteY347" fmla="*/ 6798775 h 6858000"/>
              <a:gd name="connsiteX348" fmla="*/ 3184140 w 7467600"/>
              <a:gd name="connsiteY348" fmla="*/ 6858000 h 6858000"/>
              <a:gd name="connsiteX349" fmla="*/ 3099978 w 7467600"/>
              <a:gd name="connsiteY349" fmla="*/ 6858000 h 6858000"/>
              <a:gd name="connsiteX350" fmla="*/ 3101556 w 7467600"/>
              <a:gd name="connsiteY350" fmla="*/ 6843337 h 6858000"/>
              <a:gd name="connsiteX351" fmla="*/ 3370162 w 7467600"/>
              <a:gd name="connsiteY351" fmla="*/ 5785550 h 6858000"/>
              <a:gd name="connsiteX352" fmla="*/ 3746477 w 7467600"/>
              <a:gd name="connsiteY352" fmla="*/ 5377889 h 6858000"/>
              <a:gd name="connsiteX353" fmla="*/ 3863399 w 7467600"/>
              <a:gd name="connsiteY353" fmla="*/ 5087257 h 6858000"/>
              <a:gd name="connsiteX354" fmla="*/ 3968712 w 7467600"/>
              <a:gd name="connsiteY354" fmla="*/ 4913989 h 6858000"/>
              <a:gd name="connsiteX355" fmla="*/ 2792390 w 7467600"/>
              <a:gd name="connsiteY355" fmla="*/ 5382974 h 6858000"/>
              <a:gd name="connsiteX356" fmla="*/ 2714982 w 7467600"/>
              <a:gd name="connsiteY356" fmla="*/ 5427051 h 6858000"/>
              <a:gd name="connsiteX357" fmla="*/ 2813361 w 7467600"/>
              <a:gd name="connsiteY357" fmla="*/ 6023912 h 6858000"/>
              <a:gd name="connsiteX358" fmla="*/ 2688430 w 7467600"/>
              <a:gd name="connsiteY358" fmla="*/ 6801564 h 6858000"/>
              <a:gd name="connsiteX359" fmla="*/ 2629626 w 7467600"/>
              <a:gd name="connsiteY359" fmla="*/ 6763394 h 6858000"/>
              <a:gd name="connsiteX360" fmla="*/ 2565328 w 7467600"/>
              <a:gd name="connsiteY360" fmla="*/ 5516399 h 6858000"/>
              <a:gd name="connsiteX361" fmla="*/ 1922999 w 7467600"/>
              <a:gd name="connsiteY361" fmla="*/ 5980343 h 6858000"/>
              <a:gd name="connsiteX362" fmla="*/ 1950261 w 7467600"/>
              <a:gd name="connsiteY362" fmla="*/ 6405858 h 6858000"/>
              <a:gd name="connsiteX363" fmla="*/ 2365554 w 7467600"/>
              <a:gd name="connsiteY363" fmla="*/ 6759107 h 6858000"/>
              <a:gd name="connsiteX364" fmla="*/ 2424142 w 7467600"/>
              <a:gd name="connsiteY364" fmla="*/ 6858000 h 6858000"/>
              <a:gd name="connsiteX365" fmla="*/ 2395994 w 7467600"/>
              <a:gd name="connsiteY365" fmla="*/ 6858000 h 6858000"/>
              <a:gd name="connsiteX366" fmla="*/ 2392863 w 7467600"/>
              <a:gd name="connsiteY366" fmla="*/ 6852964 h 6858000"/>
              <a:gd name="connsiteX367" fmla="*/ 2017589 w 7467600"/>
              <a:gd name="connsiteY367" fmla="*/ 6493982 h 6858000"/>
              <a:gd name="connsiteX368" fmla="*/ 2147336 w 7467600"/>
              <a:gd name="connsiteY368" fmla="*/ 6594052 h 6858000"/>
              <a:gd name="connsiteX369" fmla="*/ 2207047 w 7467600"/>
              <a:gd name="connsiteY369" fmla="*/ 6654540 h 6858000"/>
              <a:gd name="connsiteX370" fmla="*/ 2299106 w 7467600"/>
              <a:gd name="connsiteY370" fmla="*/ 6778931 h 6858000"/>
              <a:gd name="connsiteX371" fmla="*/ 2314430 w 7467600"/>
              <a:gd name="connsiteY371" fmla="*/ 6801144 h 6858000"/>
              <a:gd name="connsiteX372" fmla="*/ 2352406 w 7467600"/>
              <a:gd name="connsiteY372" fmla="*/ 6858000 h 6858000"/>
              <a:gd name="connsiteX373" fmla="*/ 2314492 w 7467600"/>
              <a:gd name="connsiteY373" fmla="*/ 6858000 h 6858000"/>
              <a:gd name="connsiteX374" fmla="*/ 2288095 w 7467600"/>
              <a:gd name="connsiteY374" fmla="*/ 6818030 h 6858000"/>
              <a:gd name="connsiteX375" fmla="*/ 2272768 w 7467600"/>
              <a:gd name="connsiteY375" fmla="*/ 6795822 h 6858000"/>
              <a:gd name="connsiteX376" fmla="*/ 2182715 w 7467600"/>
              <a:gd name="connsiteY376" fmla="*/ 6675071 h 6858000"/>
              <a:gd name="connsiteX377" fmla="*/ 2032061 w 7467600"/>
              <a:gd name="connsiteY377" fmla="*/ 6541380 h 6858000"/>
              <a:gd name="connsiteX378" fmla="*/ 2257220 w 7467600"/>
              <a:gd name="connsiteY378" fmla="*/ 6826257 h 6858000"/>
              <a:gd name="connsiteX379" fmla="*/ 2281324 w 7467600"/>
              <a:gd name="connsiteY379" fmla="*/ 6858000 h 6858000"/>
              <a:gd name="connsiteX380" fmla="*/ 2242860 w 7467600"/>
              <a:gd name="connsiteY380" fmla="*/ 6858000 h 6858000"/>
              <a:gd name="connsiteX381" fmla="*/ 2232818 w 7467600"/>
              <a:gd name="connsiteY381" fmla="*/ 6844926 h 6858000"/>
              <a:gd name="connsiteX382" fmla="*/ 1990172 w 7467600"/>
              <a:gd name="connsiteY382" fmla="*/ 6542121 h 6858000"/>
              <a:gd name="connsiteX383" fmla="*/ 2124090 w 7467600"/>
              <a:gd name="connsiteY383" fmla="*/ 6761017 h 6858000"/>
              <a:gd name="connsiteX384" fmla="*/ 2200380 w 7467600"/>
              <a:gd name="connsiteY384" fmla="*/ 6858000 h 6858000"/>
              <a:gd name="connsiteX385" fmla="*/ 2147507 w 7467600"/>
              <a:gd name="connsiteY385" fmla="*/ 6858000 h 6858000"/>
              <a:gd name="connsiteX386" fmla="*/ 2070668 w 7467600"/>
              <a:gd name="connsiteY386" fmla="*/ 6761520 h 6858000"/>
              <a:gd name="connsiteX387" fmla="*/ 1975142 w 7467600"/>
              <a:gd name="connsiteY387" fmla="*/ 6585570 h 6858000"/>
              <a:gd name="connsiteX388" fmla="*/ 2050035 w 7467600"/>
              <a:gd name="connsiteY388" fmla="*/ 6813345 h 6858000"/>
              <a:gd name="connsiteX389" fmla="*/ 2063025 w 7467600"/>
              <a:gd name="connsiteY389" fmla="*/ 6858000 h 6858000"/>
              <a:gd name="connsiteX390" fmla="*/ 2021675 w 7467600"/>
              <a:gd name="connsiteY390" fmla="*/ 6858000 h 6858000"/>
              <a:gd name="connsiteX391" fmla="*/ 2019308 w 7467600"/>
              <a:gd name="connsiteY391" fmla="*/ 6847118 h 6858000"/>
              <a:gd name="connsiteX392" fmla="*/ 1938835 w 7467600"/>
              <a:gd name="connsiteY392" fmla="*/ 6551160 h 6858000"/>
              <a:gd name="connsiteX393" fmla="*/ 1953230 w 7467600"/>
              <a:gd name="connsiteY393" fmla="*/ 6759699 h 6858000"/>
              <a:gd name="connsiteX394" fmla="*/ 1956763 w 7467600"/>
              <a:gd name="connsiteY394" fmla="*/ 6778191 h 6858000"/>
              <a:gd name="connsiteX395" fmla="*/ 1967925 w 7467600"/>
              <a:gd name="connsiteY395" fmla="*/ 6858000 h 6858000"/>
              <a:gd name="connsiteX396" fmla="*/ 1936622 w 7467600"/>
              <a:gd name="connsiteY396" fmla="*/ 6858000 h 6858000"/>
              <a:gd name="connsiteX397" fmla="*/ 1926261 w 7467600"/>
              <a:gd name="connsiteY397" fmla="*/ 6784064 h 6858000"/>
              <a:gd name="connsiteX398" fmla="*/ 1922724 w 7467600"/>
              <a:gd name="connsiteY398" fmla="*/ 6765577 h 6858000"/>
              <a:gd name="connsiteX399" fmla="*/ 1904650 w 7467600"/>
              <a:gd name="connsiteY399" fmla="*/ 6639616 h 6858000"/>
              <a:gd name="connsiteX400" fmla="*/ 1885273 w 7467600"/>
              <a:gd name="connsiteY400" fmla="*/ 6858000 h 6858000"/>
              <a:gd name="connsiteX401" fmla="*/ 1854363 w 7467600"/>
              <a:gd name="connsiteY401" fmla="*/ 6858000 h 6858000"/>
              <a:gd name="connsiteX402" fmla="*/ 1880391 w 7467600"/>
              <a:gd name="connsiteY402" fmla="*/ 6603796 h 6858000"/>
              <a:gd name="connsiteX403" fmla="*/ 1818273 w 7467600"/>
              <a:gd name="connsiteY403" fmla="*/ 6715729 h 6858000"/>
              <a:gd name="connsiteX404" fmla="*/ 1794691 w 7467600"/>
              <a:gd name="connsiteY404" fmla="*/ 6843239 h 6858000"/>
              <a:gd name="connsiteX405" fmla="*/ 1794914 w 7467600"/>
              <a:gd name="connsiteY405" fmla="*/ 6858000 h 6858000"/>
              <a:gd name="connsiteX406" fmla="*/ 1746128 w 7467600"/>
              <a:gd name="connsiteY406" fmla="*/ 6858000 h 6858000"/>
              <a:gd name="connsiteX407" fmla="*/ 1753934 w 7467600"/>
              <a:gd name="connsiteY407" fmla="*/ 6724796 h 6858000"/>
              <a:gd name="connsiteX408" fmla="*/ 1792053 w 7467600"/>
              <a:gd name="connsiteY408" fmla="*/ 6572396 h 6858000"/>
              <a:gd name="connsiteX409" fmla="*/ 1862248 w 7467600"/>
              <a:gd name="connsiteY409" fmla="*/ 6266397 h 6858000"/>
              <a:gd name="connsiteX410" fmla="*/ 1862250 w 7467600"/>
              <a:gd name="connsiteY410" fmla="*/ 6033531 h 6858000"/>
              <a:gd name="connsiteX411" fmla="*/ 1211999 w 7467600"/>
              <a:gd name="connsiteY411" fmla="*/ 6683610 h 6858000"/>
              <a:gd name="connsiteX412" fmla="*/ 1213266 w 7467600"/>
              <a:gd name="connsiteY412" fmla="*/ 6691947 h 6858000"/>
              <a:gd name="connsiteX413" fmla="*/ 1203370 w 7467600"/>
              <a:gd name="connsiteY413" fmla="*/ 6850676 h 6858000"/>
              <a:gd name="connsiteX414" fmla="*/ 1203671 w 7467600"/>
              <a:gd name="connsiteY414" fmla="*/ 6858000 h 6858000"/>
              <a:gd name="connsiteX415" fmla="*/ 1143180 w 7467600"/>
              <a:gd name="connsiteY415" fmla="*/ 6858000 h 6858000"/>
              <a:gd name="connsiteX416" fmla="*/ 1142176 w 7467600"/>
              <a:gd name="connsiteY416" fmla="*/ 6766045 h 6858000"/>
              <a:gd name="connsiteX417" fmla="*/ 1067484 w 7467600"/>
              <a:gd name="connsiteY417" fmla="*/ 6858000 h 6858000"/>
              <a:gd name="connsiteX418" fmla="*/ 953928 w 7467600"/>
              <a:gd name="connsiteY418" fmla="*/ 6858000 h 6858000"/>
              <a:gd name="connsiteX419" fmla="*/ 959715 w 7467600"/>
              <a:gd name="connsiteY419" fmla="*/ 6850185 h 6858000"/>
              <a:gd name="connsiteX420" fmla="*/ 1483788 w 7467600"/>
              <a:gd name="connsiteY420" fmla="*/ 6259174 h 6858000"/>
              <a:gd name="connsiteX421" fmla="*/ 1100671 w 7467600"/>
              <a:gd name="connsiteY421" fmla="*/ 6252137 h 6858000"/>
              <a:gd name="connsiteX422" fmla="*/ 1090144 w 7467600"/>
              <a:gd name="connsiteY422" fmla="*/ 6256748 h 6858000"/>
              <a:gd name="connsiteX423" fmla="*/ 1095872 w 7467600"/>
              <a:gd name="connsiteY423" fmla="*/ 6271892 h 6858000"/>
              <a:gd name="connsiteX424" fmla="*/ 262785 w 7467600"/>
              <a:gd name="connsiteY424" fmla="*/ 6845450 h 6858000"/>
              <a:gd name="connsiteX425" fmla="*/ 209968 w 7467600"/>
              <a:gd name="connsiteY425" fmla="*/ 6770713 h 6858000"/>
              <a:gd name="connsiteX426" fmla="*/ 873460 w 7467600"/>
              <a:gd name="connsiteY426" fmla="*/ 6253768 h 6858000"/>
              <a:gd name="connsiteX427" fmla="*/ 192686 w 7467600"/>
              <a:gd name="connsiteY427" fmla="*/ 5849257 h 6858000"/>
              <a:gd name="connsiteX428" fmla="*/ 4696 w 7467600"/>
              <a:gd name="connsiteY428" fmla="*/ 5697668 h 6858000"/>
              <a:gd name="connsiteX429" fmla="*/ 0 w 7467600"/>
              <a:gd name="connsiteY429" fmla="*/ 5689984 h 6858000"/>
              <a:gd name="connsiteX430" fmla="*/ 0 w 7467600"/>
              <a:gd name="connsiteY430" fmla="*/ 5513472 h 6858000"/>
              <a:gd name="connsiteX431" fmla="*/ 174101 w 7467600"/>
              <a:gd name="connsiteY431" fmla="*/ 5620277 h 6858000"/>
              <a:gd name="connsiteX432" fmla="*/ 891800 w 7467600"/>
              <a:gd name="connsiteY432" fmla="*/ 6036935 h 6858000"/>
              <a:gd name="connsiteX433" fmla="*/ 1072219 w 7467600"/>
              <a:gd name="connsiteY433" fmla="*/ 6169443 h 6858000"/>
              <a:gd name="connsiteX434" fmla="*/ 1074117 w 7467600"/>
              <a:gd name="connsiteY434" fmla="*/ 6170301 h 6858000"/>
              <a:gd name="connsiteX435" fmla="*/ 1083114 w 7467600"/>
              <a:gd name="connsiteY435" fmla="*/ 6174131 h 6858000"/>
              <a:gd name="connsiteX436" fmla="*/ 1543010 w 7467600"/>
              <a:gd name="connsiteY436" fmla="*/ 6191140 h 6858000"/>
              <a:gd name="connsiteX437" fmla="*/ 1551080 w 7467600"/>
              <a:gd name="connsiteY437" fmla="*/ 6195006 h 6858000"/>
              <a:gd name="connsiteX438" fmla="*/ 2345443 w 7467600"/>
              <a:gd name="connsiteY438" fmla="*/ 5549882 h 6858000"/>
              <a:gd name="connsiteX439" fmla="*/ 1721499 w 7467600"/>
              <a:gd name="connsiteY439" fmla="*/ 5599969 h 6858000"/>
              <a:gd name="connsiteX440" fmla="*/ 767716 w 7467600"/>
              <a:gd name="connsiteY440" fmla="*/ 5472768 h 6858000"/>
              <a:gd name="connsiteX441" fmla="*/ 722147 w 7467600"/>
              <a:gd name="connsiteY441" fmla="*/ 5393091 h 6858000"/>
              <a:gd name="connsiteX442" fmla="*/ 1485552 w 7467600"/>
              <a:gd name="connsiteY442" fmla="*/ 5313202 h 6858000"/>
              <a:gd name="connsiteX443" fmla="*/ 2143004 w 7467600"/>
              <a:gd name="connsiteY443" fmla="*/ 5402420 h 6858000"/>
              <a:gd name="connsiteX444" fmla="*/ 1933391 w 7467600"/>
              <a:gd name="connsiteY444" fmla="*/ 5156971 h 6858000"/>
              <a:gd name="connsiteX445" fmla="*/ 1827118 w 7467600"/>
              <a:gd name="connsiteY445" fmla="*/ 4968410 h 6858000"/>
              <a:gd name="connsiteX446" fmla="*/ 1837349 w 7467600"/>
              <a:gd name="connsiteY446" fmla="*/ 4956357 h 6858000"/>
              <a:gd name="connsiteX447" fmla="*/ 2162835 w 7467600"/>
              <a:gd name="connsiteY447" fmla="*/ 5187853 h 6858000"/>
              <a:gd name="connsiteX448" fmla="*/ 2257167 w 7467600"/>
              <a:gd name="connsiteY448" fmla="*/ 5462123 h 6858000"/>
              <a:gd name="connsiteX449" fmla="*/ 2261598 w 7467600"/>
              <a:gd name="connsiteY449" fmla="*/ 5467998 h 6858000"/>
              <a:gd name="connsiteX450" fmla="*/ 2437177 w 7467600"/>
              <a:gd name="connsiteY450" fmla="*/ 5479608 h 6858000"/>
              <a:gd name="connsiteX451" fmla="*/ 2445247 w 7467600"/>
              <a:gd name="connsiteY451" fmla="*/ 5483476 h 6858000"/>
              <a:gd name="connsiteX452" fmla="*/ 2743626 w 7467600"/>
              <a:gd name="connsiteY452" fmla="*/ 5304819 h 6858000"/>
              <a:gd name="connsiteX453" fmla="*/ 3048102 w 7467600"/>
              <a:gd name="connsiteY453" fmla="*/ 5150595 h 6858000"/>
              <a:gd name="connsiteX454" fmla="*/ 1799414 w 7467600"/>
              <a:gd name="connsiteY454" fmla="*/ 4694732 h 6858000"/>
              <a:gd name="connsiteX455" fmla="*/ 1771735 w 7467600"/>
              <a:gd name="connsiteY455" fmla="*/ 4619929 h 6858000"/>
              <a:gd name="connsiteX456" fmla="*/ 3104273 w 7467600"/>
              <a:gd name="connsiteY456" fmla="*/ 5076159 h 6858000"/>
              <a:gd name="connsiteX457" fmla="*/ 3113245 w 7467600"/>
              <a:gd name="connsiteY457" fmla="*/ 5090705 h 6858000"/>
              <a:gd name="connsiteX458" fmla="*/ 3126294 w 7467600"/>
              <a:gd name="connsiteY458" fmla="*/ 5114400 h 6858000"/>
              <a:gd name="connsiteX459" fmla="*/ 3937433 w 7467600"/>
              <a:gd name="connsiteY459" fmla="*/ 4830473 h 6858000"/>
              <a:gd name="connsiteX460" fmla="*/ 3590475 w 7467600"/>
              <a:gd name="connsiteY460" fmla="*/ 4597974 h 6858000"/>
              <a:gd name="connsiteX461" fmla="*/ 3100264 w 7467600"/>
              <a:gd name="connsiteY461" fmla="*/ 4579845 h 6858000"/>
              <a:gd name="connsiteX462" fmla="*/ 2183576 w 7467600"/>
              <a:gd name="connsiteY462" fmla="*/ 4227150 h 6858000"/>
              <a:gd name="connsiteX463" fmla="*/ 2151029 w 7467600"/>
              <a:gd name="connsiteY463" fmla="*/ 4146947 h 6858000"/>
              <a:gd name="connsiteX464" fmla="*/ 3563434 w 7467600"/>
              <a:gd name="connsiteY464" fmla="*/ 4469115 h 6858000"/>
              <a:gd name="connsiteX465" fmla="*/ 3177952 w 7467600"/>
              <a:gd name="connsiteY465" fmla="*/ 3657386 h 6858000"/>
              <a:gd name="connsiteX466" fmla="*/ 3189263 w 7467600"/>
              <a:gd name="connsiteY466" fmla="*/ 3625726 h 6858000"/>
              <a:gd name="connsiteX467" fmla="*/ 3560912 w 7467600"/>
              <a:gd name="connsiteY467" fmla="*/ 4079863 h 6858000"/>
              <a:gd name="connsiteX468" fmla="*/ 3626636 w 7467600"/>
              <a:gd name="connsiteY468" fmla="*/ 4512230 h 6858000"/>
              <a:gd name="connsiteX469" fmla="*/ 3653088 w 7467600"/>
              <a:gd name="connsiteY469" fmla="*/ 4521417 h 6858000"/>
              <a:gd name="connsiteX470" fmla="*/ 3988128 w 7467600"/>
              <a:gd name="connsiteY470" fmla="*/ 4817267 h 6858000"/>
              <a:gd name="connsiteX471" fmla="*/ 4830582 w 7467600"/>
              <a:gd name="connsiteY471" fmla="*/ 4676000 h 6858000"/>
              <a:gd name="connsiteX472" fmla="*/ 4830100 w 7467600"/>
              <a:gd name="connsiteY472" fmla="*/ 4675554 h 6858000"/>
              <a:gd name="connsiteX473" fmla="*/ 4036318 w 7467600"/>
              <a:gd name="connsiteY473" fmla="*/ 4147013 h 6858000"/>
              <a:gd name="connsiteX474" fmla="*/ 3432098 w 7467600"/>
              <a:gd name="connsiteY474" fmla="*/ 3537312 h 6858000"/>
              <a:gd name="connsiteX475" fmla="*/ 3446761 w 7467600"/>
              <a:gd name="connsiteY475" fmla="*/ 3461278 h 6858000"/>
              <a:gd name="connsiteX476" fmla="*/ 4419733 w 7467600"/>
              <a:gd name="connsiteY476" fmla="*/ 3963555 h 6858000"/>
              <a:gd name="connsiteX477" fmla="*/ 4781371 w 7467600"/>
              <a:gd name="connsiteY477" fmla="*/ 4458604 h 6858000"/>
              <a:gd name="connsiteX478" fmla="*/ 4780440 w 7467600"/>
              <a:gd name="connsiteY478" fmla="*/ 4470290 h 6858000"/>
              <a:gd name="connsiteX479" fmla="*/ 4898954 w 7467600"/>
              <a:gd name="connsiteY479" fmla="*/ 4662092 h 6858000"/>
              <a:gd name="connsiteX480" fmla="*/ 4900699 w 7467600"/>
              <a:gd name="connsiteY480" fmla="*/ 4670867 h 6858000"/>
              <a:gd name="connsiteX481" fmla="*/ 5714511 w 7467600"/>
              <a:gd name="connsiteY481" fmla="*/ 4663483 h 6858000"/>
              <a:gd name="connsiteX482" fmla="*/ 5464793 w 7467600"/>
              <a:gd name="connsiteY482" fmla="*/ 4393556 h 6858000"/>
              <a:gd name="connsiteX483" fmla="*/ 5461897 w 7467600"/>
              <a:gd name="connsiteY483" fmla="*/ 4390879 h 6858000"/>
              <a:gd name="connsiteX484" fmla="*/ 4294126 w 7467600"/>
              <a:gd name="connsiteY484" fmla="*/ 3303048 h 6858000"/>
              <a:gd name="connsiteX485" fmla="*/ 4305321 w 7467600"/>
              <a:gd name="connsiteY485" fmla="*/ 3256953 h 6858000"/>
              <a:gd name="connsiteX486" fmla="*/ 4949299 w 7467600"/>
              <a:gd name="connsiteY486" fmla="*/ 3766336 h 6858000"/>
              <a:gd name="connsiteX487" fmla="*/ 5291452 w 7467600"/>
              <a:gd name="connsiteY487" fmla="*/ 4076801 h 6858000"/>
              <a:gd name="connsiteX488" fmla="*/ 5434998 w 7467600"/>
              <a:gd name="connsiteY488" fmla="*/ 4254100 h 6858000"/>
              <a:gd name="connsiteX489" fmla="*/ 5351015 w 7467600"/>
              <a:gd name="connsiteY489" fmla="*/ 3760989 h 6858000"/>
              <a:gd name="connsiteX490" fmla="*/ 5413780 w 7467600"/>
              <a:gd name="connsiteY490" fmla="*/ 2966265 h 6858000"/>
              <a:gd name="connsiteX491" fmla="*/ 5425627 w 7467600"/>
              <a:gd name="connsiteY491" fmla="*/ 2954192 h 6858000"/>
              <a:gd name="connsiteX492" fmla="*/ 6604735 w 7467600"/>
              <a:gd name="connsiteY492" fmla="*/ 2041381 h 6858000"/>
              <a:gd name="connsiteX493" fmla="*/ 7204487 w 7467600"/>
              <a:gd name="connsiteY493" fmla="*/ 2742112 h 6858000"/>
              <a:gd name="connsiteX494" fmla="*/ 7131592 w 7467600"/>
              <a:gd name="connsiteY494" fmla="*/ 2672096 h 6858000"/>
              <a:gd name="connsiteX495" fmla="*/ 6996344 w 7467600"/>
              <a:gd name="connsiteY495" fmla="*/ 2518310 h 6858000"/>
              <a:gd name="connsiteX496" fmla="*/ 6735495 w 7467600"/>
              <a:gd name="connsiteY496" fmla="*/ 2196890 h 6858000"/>
              <a:gd name="connsiteX497" fmla="*/ 6721901 w 7467600"/>
              <a:gd name="connsiteY497" fmla="*/ 2179274 h 6858000"/>
              <a:gd name="connsiteX498" fmla="*/ 6604735 w 7467600"/>
              <a:gd name="connsiteY498" fmla="*/ 2041381 h 6858000"/>
              <a:gd name="connsiteX499" fmla="*/ 6591670 w 7467600"/>
              <a:gd name="connsiteY499" fmla="*/ 1988277 h 6858000"/>
              <a:gd name="connsiteX500" fmla="*/ 6747349 w 7467600"/>
              <a:gd name="connsiteY500" fmla="*/ 2160069 h 6858000"/>
              <a:gd name="connsiteX501" fmla="*/ 6760943 w 7467600"/>
              <a:gd name="connsiteY501" fmla="*/ 2177686 h 6858000"/>
              <a:gd name="connsiteX502" fmla="*/ 7021065 w 7467600"/>
              <a:gd name="connsiteY502" fmla="*/ 2498102 h 6858000"/>
              <a:gd name="connsiteX503" fmla="*/ 7155223 w 7467600"/>
              <a:gd name="connsiteY503" fmla="*/ 2650386 h 6858000"/>
              <a:gd name="connsiteX504" fmla="*/ 7203167 w 7467600"/>
              <a:gd name="connsiteY504" fmla="*/ 2697288 h 6858000"/>
              <a:gd name="connsiteX505" fmla="*/ 6937703 w 7467600"/>
              <a:gd name="connsiteY505" fmla="*/ 2321981 h 6858000"/>
              <a:gd name="connsiteX506" fmla="*/ 6591670 w 7467600"/>
              <a:gd name="connsiteY506" fmla="*/ 1988277 h 6858000"/>
              <a:gd name="connsiteX507" fmla="*/ 5798671 w 7467600"/>
              <a:gd name="connsiteY507" fmla="*/ 1981601 h 6858000"/>
              <a:gd name="connsiteX508" fmla="*/ 5754709 w 7467600"/>
              <a:gd name="connsiteY508" fmla="*/ 2071454 h 6858000"/>
              <a:gd name="connsiteX509" fmla="*/ 5763044 w 7467600"/>
              <a:gd name="connsiteY509" fmla="*/ 2842206 h 6858000"/>
              <a:gd name="connsiteX510" fmla="*/ 5764974 w 7467600"/>
              <a:gd name="connsiteY510" fmla="*/ 2799609 h 6858000"/>
              <a:gd name="connsiteX511" fmla="*/ 5767665 w 7467600"/>
              <a:gd name="connsiteY511" fmla="*/ 2666409 h 6858000"/>
              <a:gd name="connsiteX512" fmla="*/ 5763055 w 7467600"/>
              <a:gd name="connsiteY512" fmla="*/ 2579705 h 6858000"/>
              <a:gd name="connsiteX513" fmla="*/ 5758079 w 7467600"/>
              <a:gd name="connsiteY513" fmla="*/ 2492508 h 6858000"/>
              <a:gd name="connsiteX514" fmla="*/ 5779325 w 7467600"/>
              <a:gd name="connsiteY514" fmla="*/ 2197069 h 6858000"/>
              <a:gd name="connsiteX515" fmla="*/ 5798671 w 7467600"/>
              <a:gd name="connsiteY515" fmla="*/ 1981601 h 6858000"/>
              <a:gd name="connsiteX516" fmla="*/ 5829202 w 7467600"/>
              <a:gd name="connsiteY516" fmla="*/ 1971679 h 6858000"/>
              <a:gd name="connsiteX517" fmla="*/ 5809558 w 7467600"/>
              <a:gd name="connsiteY517" fmla="*/ 2198043 h 6858000"/>
              <a:gd name="connsiteX518" fmla="*/ 5788653 w 7467600"/>
              <a:gd name="connsiteY518" fmla="*/ 2489430 h 6858000"/>
              <a:gd name="connsiteX519" fmla="*/ 5793439 w 7467600"/>
              <a:gd name="connsiteY519" fmla="*/ 2575235 h 6858000"/>
              <a:gd name="connsiteX520" fmla="*/ 5796837 w 7467600"/>
              <a:gd name="connsiteY520" fmla="*/ 2637633 h 6858000"/>
              <a:gd name="connsiteX521" fmla="*/ 5818614 w 7467600"/>
              <a:gd name="connsiteY521" fmla="*/ 2473055 h 6858000"/>
              <a:gd name="connsiteX522" fmla="*/ 5829202 w 7467600"/>
              <a:gd name="connsiteY522" fmla="*/ 1971679 h 6858000"/>
              <a:gd name="connsiteX523" fmla="*/ 5911389 w 7467600"/>
              <a:gd name="connsiteY523" fmla="*/ 1898371 h 6858000"/>
              <a:gd name="connsiteX524" fmla="*/ 6237627 w 7467600"/>
              <a:gd name="connsiteY524" fmla="*/ 2231921 h 6858000"/>
              <a:gd name="connsiteX525" fmla="*/ 5911389 w 7467600"/>
              <a:gd name="connsiteY525" fmla="*/ 1898371 h 6858000"/>
              <a:gd name="connsiteX526" fmla="*/ 6944437 w 7467600"/>
              <a:gd name="connsiteY526" fmla="*/ 1575402 h 6858000"/>
              <a:gd name="connsiteX527" fmla="*/ 6304730 w 7467600"/>
              <a:gd name="connsiteY527" fmla="*/ 1766654 h 6858000"/>
              <a:gd name="connsiteX528" fmla="*/ 6944437 w 7467600"/>
              <a:gd name="connsiteY528" fmla="*/ 1575402 h 6858000"/>
              <a:gd name="connsiteX529" fmla="*/ 7019523 w 7467600"/>
              <a:gd name="connsiteY529" fmla="*/ 1519450 h 6858000"/>
              <a:gd name="connsiteX530" fmla="*/ 6298091 w 7467600"/>
              <a:gd name="connsiteY530" fmla="*/ 1737122 h 6858000"/>
              <a:gd name="connsiteX531" fmla="*/ 7019523 w 7467600"/>
              <a:gd name="connsiteY531" fmla="*/ 1519450 h 6858000"/>
              <a:gd name="connsiteX532" fmla="*/ 2399523 w 7467600"/>
              <a:gd name="connsiteY532" fmla="*/ 1428234 h 6858000"/>
              <a:gd name="connsiteX533" fmla="*/ 2224982 w 7467600"/>
              <a:gd name="connsiteY533" fmla="*/ 1826201 h 6858000"/>
              <a:gd name="connsiteX534" fmla="*/ 2096099 w 7467600"/>
              <a:gd name="connsiteY534" fmla="*/ 2345900 h 6858000"/>
              <a:gd name="connsiteX535" fmla="*/ 2283317 w 7467600"/>
              <a:gd name="connsiteY535" fmla="*/ 1796925 h 6858000"/>
              <a:gd name="connsiteX536" fmla="*/ 2399523 w 7467600"/>
              <a:gd name="connsiteY536" fmla="*/ 1428234 h 6858000"/>
              <a:gd name="connsiteX537" fmla="*/ 2448558 w 7467600"/>
              <a:gd name="connsiteY537" fmla="*/ 1373435 h 6858000"/>
              <a:gd name="connsiteX538" fmla="*/ 2312521 w 7467600"/>
              <a:gd name="connsiteY538" fmla="*/ 1806140 h 6858000"/>
              <a:gd name="connsiteX539" fmla="*/ 2127533 w 7467600"/>
              <a:gd name="connsiteY539" fmla="*/ 2348380 h 6858000"/>
              <a:gd name="connsiteX540" fmla="*/ 2358080 w 7467600"/>
              <a:gd name="connsiteY540" fmla="*/ 1866134 h 6858000"/>
              <a:gd name="connsiteX541" fmla="*/ 2407436 w 7467600"/>
              <a:gd name="connsiteY541" fmla="*/ 1651070 h 6858000"/>
              <a:gd name="connsiteX542" fmla="*/ 2448558 w 7467600"/>
              <a:gd name="connsiteY542" fmla="*/ 1373435 h 6858000"/>
              <a:gd name="connsiteX543" fmla="*/ 278707 w 7467600"/>
              <a:gd name="connsiteY543" fmla="*/ 1352270 h 6858000"/>
              <a:gd name="connsiteX544" fmla="*/ 321570 w 7467600"/>
              <a:gd name="connsiteY544" fmla="*/ 1861610 h 6858000"/>
              <a:gd name="connsiteX545" fmla="*/ 294281 w 7467600"/>
              <a:gd name="connsiteY545" fmla="*/ 1440658 h 6858000"/>
              <a:gd name="connsiteX546" fmla="*/ 278707 w 7467600"/>
              <a:gd name="connsiteY546" fmla="*/ 1352270 h 6858000"/>
              <a:gd name="connsiteX547" fmla="*/ 1423821 w 7467600"/>
              <a:gd name="connsiteY547" fmla="*/ 1351958 h 6858000"/>
              <a:gd name="connsiteX548" fmla="*/ 1638521 w 7467600"/>
              <a:gd name="connsiteY548" fmla="*/ 1908470 h 6858000"/>
              <a:gd name="connsiteX549" fmla="*/ 1754199 w 7467600"/>
              <a:gd name="connsiteY549" fmla="*/ 2149284 h 6858000"/>
              <a:gd name="connsiteX550" fmla="*/ 1908359 w 7467600"/>
              <a:gd name="connsiteY550" fmla="*/ 2364988 h 6858000"/>
              <a:gd name="connsiteX551" fmla="*/ 1647661 w 7467600"/>
              <a:gd name="connsiteY551" fmla="*/ 1825945 h 6858000"/>
              <a:gd name="connsiteX552" fmla="*/ 1423821 w 7467600"/>
              <a:gd name="connsiteY552" fmla="*/ 1351958 h 6858000"/>
              <a:gd name="connsiteX553" fmla="*/ 1431890 w 7467600"/>
              <a:gd name="connsiteY553" fmla="*/ 1306475 h 6858000"/>
              <a:gd name="connsiteX554" fmla="*/ 1507597 w 7467600"/>
              <a:gd name="connsiteY554" fmla="*/ 1446132 h 6858000"/>
              <a:gd name="connsiteX555" fmla="*/ 1674586 w 7467600"/>
              <a:gd name="connsiteY555" fmla="*/ 1813832 h 6858000"/>
              <a:gd name="connsiteX556" fmla="*/ 1815950 w 7467600"/>
              <a:gd name="connsiteY556" fmla="*/ 2128564 h 6858000"/>
              <a:gd name="connsiteX557" fmla="*/ 1984242 w 7467600"/>
              <a:gd name="connsiteY557" fmla="*/ 2430829 h 6858000"/>
              <a:gd name="connsiteX558" fmla="*/ 2014023 w 7467600"/>
              <a:gd name="connsiteY558" fmla="*/ 2450995 h 6858000"/>
              <a:gd name="connsiteX559" fmla="*/ 1747337 w 7467600"/>
              <a:gd name="connsiteY559" fmla="*/ 1855264 h 6858000"/>
              <a:gd name="connsiteX560" fmla="*/ 1533749 w 7467600"/>
              <a:gd name="connsiteY560" fmla="*/ 1478656 h 6858000"/>
              <a:gd name="connsiteX561" fmla="*/ 1431890 w 7467600"/>
              <a:gd name="connsiteY561" fmla="*/ 1306475 h 6858000"/>
              <a:gd name="connsiteX562" fmla="*/ 5052692 w 7467600"/>
              <a:gd name="connsiteY562" fmla="*/ 1292994 h 6858000"/>
              <a:gd name="connsiteX563" fmla="*/ 5200661 w 7467600"/>
              <a:gd name="connsiteY563" fmla="*/ 1635186 h 6858000"/>
              <a:gd name="connsiteX564" fmla="*/ 5297138 w 7467600"/>
              <a:gd name="connsiteY564" fmla="*/ 1906351 h 6858000"/>
              <a:gd name="connsiteX565" fmla="*/ 5052692 w 7467600"/>
              <a:gd name="connsiteY565" fmla="*/ 1292994 h 6858000"/>
              <a:gd name="connsiteX566" fmla="*/ 5009948 w 7467600"/>
              <a:gd name="connsiteY566" fmla="*/ 1273619 h 6858000"/>
              <a:gd name="connsiteX567" fmla="*/ 5121777 w 7467600"/>
              <a:gd name="connsiteY567" fmla="*/ 1654213 h 6858000"/>
              <a:gd name="connsiteX568" fmla="*/ 5293545 w 7467600"/>
              <a:gd name="connsiteY568" fmla="*/ 2072247 h 6858000"/>
              <a:gd name="connsiteX569" fmla="*/ 5294042 w 7467600"/>
              <a:gd name="connsiteY569" fmla="*/ 2065019 h 6858000"/>
              <a:gd name="connsiteX570" fmla="*/ 5171936 w 7467600"/>
              <a:gd name="connsiteY570" fmla="*/ 1647613 h 6858000"/>
              <a:gd name="connsiteX571" fmla="*/ 5009948 w 7467600"/>
              <a:gd name="connsiteY571" fmla="*/ 1273619 h 6858000"/>
              <a:gd name="connsiteX572" fmla="*/ 655236 w 7467600"/>
              <a:gd name="connsiteY572" fmla="*/ 1268632 h 6858000"/>
              <a:gd name="connsiteX573" fmla="*/ 839521 w 7467600"/>
              <a:gd name="connsiteY573" fmla="*/ 1685315 h 6858000"/>
              <a:gd name="connsiteX574" fmla="*/ 1109416 w 7467600"/>
              <a:gd name="connsiteY574" fmla="*/ 2061663 h 6858000"/>
              <a:gd name="connsiteX575" fmla="*/ 1298300 w 7467600"/>
              <a:gd name="connsiteY575" fmla="*/ 2247742 h 6858000"/>
              <a:gd name="connsiteX576" fmla="*/ 1125871 w 7467600"/>
              <a:gd name="connsiteY576" fmla="*/ 1989513 h 6858000"/>
              <a:gd name="connsiteX577" fmla="*/ 981574 w 7467600"/>
              <a:gd name="connsiteY577" fmla="*/ 1783157 h 6858000"/>
              <a:gd name="connsiteX578" fmla="*/ 922198 w 7467600"/>
              <a:gd name="connsiteY578" fmla="*/ 1677437 h 6858000"/>
              <a:gd name="connsiteX579" fmla="*/ 869293 w 7467600"/>
              <a:gd name="connsiteY579" fmla="*/ 1583214 h 6858000"/>
              <a:gd name="connsiteX580" fmla="*/ 751431 w 7467600"/>
              <a:gd name="connsiteY580" fmla="*/ 1405731 h 6858000"/>
              <a:gd name="connsiteX581" fmla="*/ 655236 w 7467600"/>
              <a:gd name="connsiteY581" fmla="*/ 1268632 h 6858000"/>
              <a:gd name="connsiteX582" fmla="*/ 6516292 w 7467600"/>
              <a:gd name="connsiteY582" fmla="*/ 1263064 h 6858000"/>
              <a:gd name="connsiteX583" fmla="*/ 5736320 w 7467600"/>
              <a:gd name="connsiteY583" fmla="*/ 1501803 h 6858000"/>
              <a:gd name="connsiteX584" fmla="*/ 6516292 w 7467600"/>
              <a:gd name="connsiteY584" fmla="*/ 1263064 h 6858000"/>
              <a:gd name="connsiteX585" fmla="*/ 291466 w 7467600"/>
              <a:gd name="connsiteY585" fmla="*/ 1250369 h 6858000"/>
              <a:gd name="connsiteX586" fmla="*/ 323180 w 7467600"/>
              <a:gd name="connsiteY586" fmla="*/ 1435283 h 6858000"/>
              <a:gd name="connsiteX587" fmla="*/ 349381 w 7467600"/>
              <a:gd name="connsiteY587" fmla="*/ 1875041 h 6858000"/>
              <a:gd name="connsiteX588" fmla="*/ 374363 w 7467600"/>
              <a:gd name="connsiteY588" fmla="*/ 1506494 h 6858000"/>
              <a:gd name="connsiteX589" fmla="*/ 302168 w 7467600"/>
              <a:gd name="connsiteY589" fmla="*/ 1274495 h 6858000"/>
              <a:gd name="connsiteX590" fmla="*/ 291466 w 7467600"/>
              <a:gd name="connsiteY590" fmla="*/ 1250369 h 6858000"/>
              <a:gd name="connsiteX591" fmla="*/ 678222 w 7467600"/>
              <a:gd name="connsiteY591" fmla="*/ 1248670 h 6858000"/>
              <a:gd name="connsiteX592" fmla="*/ 775536 w 7467600"/>
              <a:gd name="connsiteY592" fmla="*/ 1388015 h 6858000"/>
              <a:gd name="connsiteX593" fmla="*/ 894529 w 7467600"/>
              <a:gd name="connsiteY593" fmla="*/ 1567739 h 6858000"/>
              <a:gd name="connsiteX594" fmla="*/ 948000 w 7467600"/>
              <a:gd name="connsiteY594" fmla="*/ 1663088 h 6858000"/>
              <a:gd name="connsiteX595" fmla="*/ 1006812 w 7467600"/>
              <a:gd name="connsiteY595" fmla="*/ 1767683 h 6858000"/>
              <a:gd name="connsiteX596" fmla="*/ 1149133 w 7467600"/>
              <a:gd name="connsiteY596" fmla="*/ 1971513 h 6858000"/>
              <a:gd name="connsiteX597" fmla="*/ 1333952 w 7467600"/>
              <a:gd name="connsiteY597" fmla="*/ 2251620 h 6858000"/>
              <a:gd name="connsiteX598" fmla="*/ 1337329 w 7467600"/>
              <a:gd name="connsiteY598" fmla="*/ 2258350 h 6858000"/>
              <a:gd name="connsiteX599" fmla="*/ 1014726 w 7467600"/>
              <a:gd name="connsiteY599" fmla="*/ 1615556 h 6858000"/>
              <a:gd name="connsiteX600" fmla="*/ 678222 w 7467600"/>
              <a:gd name="connsiteY600" fmla="*/ 1248670 h 6858000"/>
              <a:gd name="connsiteX601" fmla="*/ 6691602 w 7467600"/>
              <a:gd name="connsiteY601" fmla="*/ 1140573 h 6858000"/>
              <a:gd name="connsiteX602" fmla="*/ 6571100 w 7467600"/>
              <a:gd name="connsiteY602" fmla="*/ 1183662 h 6858000"/>
              <a:gd name="connsiteX603" fmla="*/ 6241687 w 7467600"/>
              <a:gd name="connsiteY603" fmla="*/ 1257600 h 6858000"/>
              <a:gd name="connsiteX604" fmla="*/ 5693009 w 7467600"/>
              <a:gd name="connsiteY604" fmla="*/ 1478256 h 6858000"/>
              <a:gd name="connsiteX605" fmla="*/ 6548420 w 7467600"/>
              <a:gd name="connsiteY605" fmla="*/ 1214599 h 6858000"/>
              <a:gd name="connsiteX606" fmla="*/ 6605473 w 7467600"/>
              <a:gd name="connsiteY606" fmla="*/ 1184686 h 6858000"/>
              <a:gd name="connsiteX607" fmla="*/ 6691602 w 7467600"/>
              <a:gd name="connsiteY607" fmla="*/ 1140573 h 6858000"/>
              <a:gd name="connsiteX608" fmla="*/ 4002475 w 7467600"/>
              <a:gd name="connsiteY608" fmla="*/ 1037802 h 6858000"/>
              <a:gd name="connsiteX609" fmla="*/ 4000324 w 7467600"/>
              <a:gd name="connsiteY609" fmla="*/ 1039362 h 6858000"/>
              <a:gd name="connsiteX610" fmla="*/ 4002862 w 7467600"/>
              <a:gd name="connsiteY610" fmla="*/ 1042866 h 6858000"/>
              <a:gd name="connsiteX611" fmla="*/ 4002475 w 7467600"/>
              <a:gd name="connsiteY611" fmla="*/ 1037802 h 6858000"/>
              <a:gd name="connsiteX612" fmla="*/ 506322 w 7467600"/>
              <a:gd name="connsiteY612" fmla="*/ 1020997 h 6858000"/>
              <a:gd name="connsiteX613" fmla="*/ 533068 w 7467600"/>
              <a:gd name="connsiteY613" fmla="*/ 1029409 h 6858000"/>
              <a:gd name="connsiteX614" fmla="*/ 1232525 w 7467600"/>
              <a:gd name="connsiteY614" fmla="*/ 1804675 h 6858000"/>
              <a:gd name="connsiteX615" fmla="*/ 1388858 w 7467600"/>
              <a:gd name="connsiteY615" fmla="*/ 2368011 h 6858000"/>
              <a:gd name="connsiteX616" fmla="*/ 1384098 w 7467600"/>
              <a:gd name="connsiteY616" fmla="*/ 2378125 h 6858000"/>
              <a:gd name="connsiteX617" fmla="*/ 1425393 w 7467600"/>
              <a:gd name="connsiteY617" fmla="*/ 2589124 h 6858000"/>
              <a:gd name="connsiteX618" fmla="*/ 1424001 w 7467600"/>
              <a:gd name="connsiteY618" fmla="*/ 2597541 h 6858000"/>
              <a:gd name="connsiteX619" fmla="*/ 2152729 w 7467600"/>
              <a:gd name="connsiteY619" fmla="*/ 2864487 h 6858000"/>
              <a:gd name="connsiteX620" fmla="*/ 2020609 w 7467600"/>
              <a:gd name="connsiteY620" fmla="*/ 2539671 h 6858000"/>
              <a:gd name="connsiteX621" fmla="*/ 2018920 w 7467600"/>
              <a:gd name="connsiteY621" fmla="*/ 2536309 h 6858000"/>
              <a:gd name="connsiteX622" fmla="*/ 1342441 w 7467600"/>
              <a:gd name="connsiteY622" fmla="*/ 1173017 h 6858000"/>
              <a:gd name="connsiteX623" fmla="*/ 1367925 w 7467600"/>
              <a:gd name="connsiteY623" fmla="*/ 1135648 h 6858000"/>
              <a:gd name="connsiteX624" fmla="*/ 1771401 w 7467600"/>
              <a:gd name="connsiteY624" fmla="*/ 1806673 h 6858000"/>
              <a:gd name="connsiteX625" fmla="*/ 1972385 w 7467600"/>
              <a:gd name="connsiteY625" fmla="*/ 2198735 h 6858000"/>
              <a:gd name="connsiteX626" fmla="*/ 2040892 w 7467600"/>
              <a:gd name="connsiteY626" fmla="*/ 2405205 h 6858000"/>
              <a:gd name="connsiteX627" fmla="*/ 2131689 w 7467600"/>
              <a:gd name="connsiteY627" fmla="*/ 1936926 h 6858000"/>
              <a:gd name="connsiteX628" fmla="*/ 2454820 w 7467600"/>
              <a:gd name="connsiteY628" fmla="*/ 1248808 h 6858000"/>
              <a:gd name="connsiteX629" fmla="*/ 2492512 w 7467600"/>
              <a:gd name="connsiteY629" fmla="*/ 1302920 h 6858000"/>
              <a:gd name="connsiteX630" fmla="*/ 2081216 w 7467600"/>
              <a:gd name="connsiteY630" fmla="*/ 2527513 h 6858000"/>
              <a:gd name="connsiteX631" fmla="*/ 2081211 w 7467600"/>
              <a:gd name="connsiteY631" fmla="*/ 2528916 h 6858000"/>
              <a:gd name="connsiteX632" fmla="*/ 2199067 w 7467600"/>
              <a:gd name="connsiteY632" fmla="*/ 2884061 h 6858000"/>
              <a:gd name="connsiteX633" fmla="*/ 3192586 w 7467600"/>
              <a:gd name="connsiteY633" fmla="*/ 3411496 h 6858000"/>
              <a:gd name="connsiteX634" fmla="*/ 3182620 w 7467600"/>
              <a:gd name="connsiteY634" fmla="*/ 3483279 h 6858000"/>
              <a:gd name="connsiteX635" fmla="*/ 2435119 w 7467600"/>
              <a:gd name="connsiteY635" fmla="*/ 3080173 h 6858000"/>
              <a:gd name="connsiteX636" fmla="*/ 2410152 w 7467600"/>
              <a:gd name="connsiteY636" fmla="*/ 3063751 h 6858000"/>
              <a:gd name="connsiteX637" fmla="*/ 2408099 w 7467600"/>
              <a:gd name="connsiteY637" fmla="*/ 3064403 h 6858000"/>
              <a:gd name="connsiteX638" fmla="*/ 2407218 w 7467600"/>
              <a:gd name="connsiteY638" fmla="*/ 3070324 h 6858000"/>
              <a:gd name="connsiteX639" fmla="*/ 2380138 w 7467600"/>
              <a:gd name="connsiteY639" fmla="*/ 3099341 h 6858000"/>
              <a:gd name="connsiteX640" fmla="*/ 1765923 w 7467600"/>
              <a:gd name="connsiteY640" fmla="*/ 3581043 h 6858000"/>
              <a:gd name="connsiteX641" fmla="*/ 1702258 w 7467600"/>
              <a:gd name="connsiteY641" fmla="*/ 3612286 h 6858000"/>
              <a:gd name="connsiteX642" fmla="*/ 1538370 w 7467600"/>
              <a:gd name="connsiteY642" fmla="*/ 3811804 h 6858000"/>
              <a:gd name="connsiteX643" fmla="*/ 542867 w 7467600"/>
              <a:gd name="connsiteY643" fmla="*/ 4944092 h 6858000"/>
              <a:gd name="connsiteX644" fmla="*/ 515800 w 7467600"/>
              <a:gd name="connsiteY644" fmla="*/ 4862180 h 6858000"/>
              <a:gd name="connsiteX645" fmla="*/ 909145 w 7467600"/>
              <a:gd name="connsiteY645" fmla="*/ 4199225 h 6858000"/>
              <a:gd name="connsiteX646" fmla="*/ 1214067 w 7467600"/>
              <a:gd name="connsiteY646" fmla="*/ 3908561 h 6858000"/>
              <a:gd name="connsiteX647" fmla="*/ 640967 w 7467600"/>
              <a:gd name="connsiteY647" fmla="*/ 4105601 h 6858000"/>
              <a:gd name="connsiteX648" fmla="*/ 112563 w 7467600"/>
              <a:gd name="connsiteY648" fmla="*/ 4396952 h 6858000"/>
              <a:gd name="connsiteX649" fmla="*/ 0 w 7467600"/>
              <a:gd name="connsiteY649" fmla="*/ 4466006 h 6858000"/>
              <a:gd name="connsiteX650" fmla="*/ 0 w 7467600"/>
              <a:gd name="connsiteY650" fmla="*/ 4233763 h 6858000"/>
              <a:gd name="connsiteX651" fmla="*/ 36881 w 7467600"/>
              <a:gd name="connsiteY651" fmla="*/ 4200118 h 6858000"/>
              <a:gd name="connsiteX652" fmla="*/ 910534 w 7467600"/>
              <a:gd name="connsiteY652" fmla="*/ 3629753 h 6858000"/>
              <a:gd name="connsiteX653" fmla="*/ 1578717 w 7467600"/>
              <a:gd name="connsiteY653" fmla="*/ 3575982 h 6858000"/>
              <a:gd name="connsiteX654" fmla="*/ 2338780 w 7467600"/>
              <a:gd name="connsiteY654" fmla="*/ 3033725 h 6858000"/>
              <a:gd name="connsiteX655" fmla="*/ 1807991 w 7467600"/>
              <a:gd name="connsiteY655" fmla="*/ 2807184 h 6858000"/>
              <a:gd name="connsiteX656" fmla="*/ 1416358 w 7467600"/>
              <a:gd name="connsiteY656" fmla="*/ 3112571 h 6858000"/>
              <a:gd name="connsiteX657" fmla="*/ 939066 w 7467600"/>
              <a:gd name="connsiteY657" fmla="*/ 3378798 h 6858000"/>
              <a:gd name="connsiteX658" fmla="*/ 115099 w 7467600"/>
              <a:gd name="connsiteY658" fmla="*/ 3607650 h 6858000"/>
              <a:gd name="connsiteX659" fmla="*/ 97284 w 7467600"/>
              <a:gd name="connsiteY659" fmla="*/ 3520393 h 6858000"/>
              <a:gd name="connsiteX660" fmla="*/ 922050 w 7467600"/>
              <a:gd name="connsiteY660" fmla="*/ 3074867 h 6858000"/>
              <a:gd name="connsiteX661" fmla="*/ 1405265 w 7467600"/>
              <a:gd name="connsiteY661" fmla="*/ 3016319 h 6858000"/>
              <a:gd name="connsiteX662" fmla="*/ 1407512 w 7467600"/>
              <a:gd name="connsiteY662" fmla="*/ 3018001 h 6858000"/>
              <a:gd name="connsiteX663" fmla="*/ 1726266 w 7467600"/>
              <a:gd name="connsiteY663" fmla="*/ 2777274 h 6858000"/>
              <a:gd name="connsiteX664" fmla="*/ 625390 w 7467600"/>
              <a:gd name="connsiteY664" fmla="*/ 2514541 h 6858000"/>
              <a:gd name="connsiteX665" fmla="*/ 619799 w 7467600"/>
              <a:gd name="connsiteY665" fmla="*/ 2527180 h 6858000"/>
              <a:gd name="connsiteX666" fmla="*/ 310030 w 7467600"/>
              <a:gd name="connsiteY666" fmla="*/ 2771818 h 6858000"/>
              <a:gd name="connsiteX667" fmla="*/ 173877 w 7467600"/>
              <a:gd name="connsiteY667" fmla="*/ 2937056 h 6858000"/>
              <a:gd name="connsiteX668" fmla="*/ 77889 w 7467600"/>
              <a:gd name="connsiteY668" fmla="*/ 3138440 h 6858000"/>
              <a:gd name="connsiteX669" fmla="*/ 0 w 7467600"/>
              <a:gd name="connsiteY669" fmla="*/ 3271395 h 6858000"/>
              <a:gd name="connsiteX670" fmla="*/ 0 w 7467600"/>
              <a:gd name="connsiteY670" fmla="*/ 3153002 h 6858000"/>
              <a:gd name="connsiteX671" fmla="*/ 2386 w 7467600"/>
              <a:gd name="connsiteY671" fmla="*/ 3149203 h 6858000"/>
              <a:gd name="connsiteX672" fmla="*/ 89753 w 7467600"/>
              <a:gd name="connsiteY672" fmla="*/ 2987702 h 6858000"/>
              <a:gd name="connsiteX673" fmla="*/ 76869 w 7467600"/>
              <a:gd name="connsiteY673" fmla="*/ 3005404 h 6858000"/>
              <a:gd name="connsiteX674" fmla="*/ 32049 w 7467600"/>
              <a:gd name="connsiteY674" fmla="*/ 3065814 h 6858000"/>
              <a:gd name="connsiteX675" fmla="*/ 0 w 7467600"/>
              <a:gd name="connsiteY675" fmla="*/ 3108744 h 6858000"/>
              <a:gd name="connsiteX676" fmla="*/ 0 w 7467600"/>
              <a:gd name="connsiteY676" fmla="*/ 3058059 h 6858000"/>
              <a:gd name="connsiteX677" fmla="*/ 7610 w 7467600"/>
              <a:gd name="connsiteY677" fmla="*/ 3047889 h 6858000"/>
              <a:gd name="connsiteX678" fmla="*/ 52419 w 7467600"/>
              <a:gd name="connsiteY678" fmla="*/ 2987479 h 6858000"/>
              <a:gd name="connsiteX679" fmla="*/ 59142 w 7467600"/>
              <a:gd name="connsiteY679" fmla="*/ 2978488 h 6858000"/>
              <a:gd name="connsiteX680" fmla="*/ 0 w 7467600"/>
              <a:gd name="connsiteY680" fmla="*/ 3015334 h 6858000"/>
              <a:gd name="connsiteX681" fmla="*/ 0 w 7467600"/>
              <a:gd name="connsiteY681" fmla="*/ 2914286 h 6858000"/>
              <a:gd name="connsiteX682" fmla="*/ 36383 w 7467600"/>
              <a:gd name="connsiteY682" fmla="*/ 2901128 h 6858000"/>
              <a:gd name="connsiteX683" fmla="*/ 156329 w 7467600"/>
              <a:gd name="connsiteY683" fmla="*/ 2840533 h 6858000"/>
              <a:gd name="connsiteX684" fmla="*/ 358355 w 7467600"/>
              <a:gd name="connsiteY684" fmla="*/ 2620471 h 6858000"/>
              <a:gd name="connsiteX685" fmla="*/ 510577 w 7467600"/>
              <a:gd name="connsiteY685" fmla="*/ 2501244 h 6858000"/>
              <a:gd name="connsiteX686" fmla="*/ 211967 w 7467600"/>
              <a:gd name="connsiteY686" fmla="*/ 2479171 h 6858000"/>
              <a:gd name="connsiteX687" fmla="*/ 0 w 7467600"/>
              <a:gd name="connsiteY687" fmla="*/ 2476398 h 6858000"/>
              <a:gd name="connsiteX688" fmla="*/ 0 w 7467600"/>
              <a:gd name="connsiteY688" fmla="*/ 2389189 h 6858000"/>
              <a:gd name="connsiteX689" fmla="*/ 103062 w 7467600"/>
              <a:gd name="connsiteY689" fmla="*/ 2389518 h 6858000"/>
              <a:gd name="connsiteX690" fmla="*/ 510734 w 7467600"/>
              <a:gd name="connsiteY690" fmla="*/ 2416201 h 6858000"/>
              <a:gd name="connsiteX691" fmla="*/ 279257 w 7467600"/>
              <a:gd name="connsiteY691" fmla="*/ 2092102 h 6858000"/>
              <a:gd name="connsiteX692" fmla="*/ 65265 w 7467600"/>
              <a:gd name="connsiteY692" fmla="*/ 2006049 h 6858000"/>
              <a:gd name="connsiteX693" fmla="*/ 0 w 7467600"/>
              <a:gd name="connsiteY693" fmla="*/ 1982532 h 6858000"/>
              <a:gd name="connsiteX694" fmla="*/ 0 w 7467600"/>
              <a:gd name="connsiteY694" fmla="*/ 1912789 h 6858000"/>
              <a:gd name="connsiteX695" fmla="*/ 97460 w 7467600"/>
              <a:gd name="connsiteY695" fmla="*/ 1953725 h 6858000"/>
              <a:gd name="connsiteX696" fmla="*/ 221272 w 7467600"/>
              <a:gd name="connsiteY696" fmla="*/ 1980766 h 6858000"/>
              <a:gd name="connsiteX697" fmla="*/ 116765 w 7467600"/>
              <a:gd name="connsiteY697" fmla="*/ 1911033 h 6858000"/>
              <a:gd name="connsiteX698" fmla="*/ 16405 w 7467600"/>
              <a:gd name="connsiteY698" fmla="*/ 1803412 h 6858000"/>
              <a:gd name="connsiteX699" fmla="*/ 0 w 7467600"/>
              <a:gd name="connsiteY699" fmla="*/ 1784777 h 6858000"/>
              <a:gd name="connsiteX700" fmla="*/ 0 w 7467600"/>
              <a:gd name="connsiteY700" fmla="*/ 1740082 h 6858000"/>
              <a:gd name="connsiteX701" fmla="*/ 39394 w 7467600"/>
              <a:gd name="connsiteY701" fmla="*/ 1784856 h 6858000"/>
              <a:gd name="connsiteX702" fmla="*/ 135813 w 7467600"/>
              <a:gd name="connsiteY702" fmla="*/ 1888838 h 6858000"/>
              <a:gd name="connsiteX703" fmla="*/ 242575 w 7467600"/>
              <a:gd name="connsiteY703" fmla="*/ 1958841 h 6858000"/>
              <a:gd name="connsiteX704" fmla="*/ 82197 w 7467600"/>
              <a:gd name="connsiteY704" fmla="*/ 1754826 h 6858000"/>
              <a:gd name="connsiteX705" fmla="*/ 0 w 7467600"/>
              <a:gd name="connsiteY705" fmla="*/ 1679650 h 6858000"/>
              <a:gd name="connsiteX706" fmla="*/ 0 w 7467600"/>
              <a:gd name="connsiteY706" fmla="*/ 1602463 h 6858000"/>
              <a:gd name="connsiteX707" fmla="*/ 84689 w 7467600"/>
              <a:gd name="connsiteY707" fmla="*/ 1677442 h 6858000"/>
              <a:gd name="connsiteX708" fmla="*/ 298437 w 7467600"/>
              <a:gd name="connsiteY708" fmla="*/ 1968019 h 6858000"/>
              <a:gd name="connsiteX709" fmla="*/ 227269 w 7467600"/>
              <a:gd name="connsiteY709" fmla="*/ 1114064 h 6858000"/>
              <a:gd name="connsiteX710" fmla="*/ 248003 w 7467600"/>
              <a:gd name="connsiteY710" fmla="*/ 1089613 h 6858000"/>
              <a:gd name="connsiteX711" fmla="*/ 427020 w 7467600"/>
              <a:gd name="connsiteY711" fmla="*/ 1619803 h 6858000"/>
              <a:gd name="connsiteX712" fmla="*/ 340345 w 7467600"/>
              <a:gd name="connsiteY712" fmla="*/ 2027739 h 6858000"/>
              <a:gd name="connsiteX713" fmla="*/ 360865 w 7467600"/>
              <a:gd name="connsiteY713" fmla="*/ 2044827 h 6858000"/>
              <a:gd name="connsiteX714" fmla="*/ 560414 w 7467600"/>
              <a:gd name="connsiteY714" fmla="*/ 2421457 h 6858000"/>
              <a:gd name="connsiteX715" fmla="*/ 1359703 w 7467600"/>
              <a:gd name="connsiteY715" fmla="*/ 2578554 h 6858000"/>
              <a:gd name="connsiteX716" fmla="*/ 1359422 w 7467600"/>
              <a:gd name="connsiteY716" fmla="*/ 2577994 h 6858000"/>
              <a:gd name="connsiteX717" fmla="*/ 828701 w 7467600"/>
              <a:gd name="connsiteY717" fmla="*/ 1839520 h 6858000"/>
              <a:gd name="connsiteX718" fmla="*/ 494427 w 7467600"/>
              <a:gd name="connsiteY718" fmla="*/ 1092333 h 6858000"/>
              <a:gd name="connsiteX719" fmla="*/ 506322 w 7467600"/>
              <a:gd name="connsiteY719" fmla="*/ 1020997 h 6858000"/>
              <a:gd name="connsiteX720" fmla="*/ 4570198 w 7467600"/>
              <a:gd name="connsiteY720" fmla="*/ 978081 h 6858000"/>
              <a:gd name="connsiteX721" fmla="*/ 4523691 w 7467600"/>
              <a:gd name="connsiteY721" fmla="*/ 1127776 h 6858000"/>
              <a:gd name="connsiteX722" fmla="*/ 4509875 w 7467600"/>
              <a:gd name="connsiteY722" fmla="*/ 1167552 h 6858000"/>
              <a:gd name="connsiteX723" fmla="*/ 4478168 w 7467600"/>
              <a:gd name="connsiteY723" fmla="*/ 1260735 h 6858000"/>
              <a:gd name="connsiteX724" fmla="*/ 4409309 w 7467600"/>
              <a:gd name="connsiteY724" fmla="*/ 1666996 h 6858000"/>
              <a:gd name="connsiteX725" fmla="*/ 4370031 w 7467600"/>
              <a:gd name="connsiteY725" fmla="*/ 1955666 h 6858000"/>
              <a:gd name="connsiteX726" fmla="*/ 4570198 w 7467600"/>
              <a:gd name="connsiteY726" fmla="*/ 978081 h 6858000"/>
              <a:gd name="connsiteX727" fmla="*/ 4557898 w 7467600"/>
              <a:gd name="connsiteY727" fmla="*/ 900011 h 6858000"/>
              <a:gd name="connsiteX728" fmla="*/ 4344840 w 7467600"/>
              <a:gd name="connsiteY728" fmla="*/ 1922038 h 6858000"/>
              <a:gd name="connsiteX729" fmla="*/ 4378710 w 7467600"/>
              <a:gd name="connsiteY729" fmla="*/ 1665516 h 6858000"/>
              <a:gd name="connsiteX730" fmla="*/ 4448798 w 7467600"/>
              <a:gd name="connsiteY730" fmla="*/ 1253024 h 6858000"/>
              <a:gd name="connsiteX731" fmla="*/ 4480315 w 7467600"/>
              <a:gd name="connsiteY731" fmla="*/ 1158454 h 6858000"/>
              <a:gd name="connsiteX732" fmla="*/ 4494133 w 7467600"/>
              <a:gd name="connsiteY732" fmla="*/ 1118676 h 6858000"/>
              <a:gd name="connsiteX733" fmla="*/ 4557898 w 7467600"/>
              <a:gd name="connsiteY733" fmla="*/ 900011 h 6858000"/>
              <a:gd name="connsiteX734" fmla="*/ 5870151 w 7467600"/>
              <a:gd name="connsiteY734" fmla="*/ 898890 h 6858000"/>
              <a:gd name="connsiteX735" fmla="*/ 5861335 w 7467600"/>
              <a:gd name="connsiteY735" fmla="*/ 899177 h 6858000"/>
              <a:gd name="connsiteX736" fmla="*/ 5843702 w 7467600"/>
              <a:gd name="connsiteY736" fmla="*/ 899748 h 6858000"/>
              <a:gd name="connsiteX737" fmla="*/ 5651107 w 7467600"/>
              <a:gd name="connsiteY737" fmla="*/ 920306 h 6858000"/>
              <a:gd name="connsiteX738" fmla="*/ 5459407 w 7467600"/>
              <a:gd name="connsiteY738" fmla="*/ 940975 h 6858000"/>
              <a:gd name="connsiteX739" fmla="*/ 5374846 w 7467600"/>
              <a:gd name="connsiteY739" fmla="*/ 941988 h 6858000"/>
              <a:gd name="connsiteX740" fmla="*/ 5256105 w 7467600"/>
              <a:gd name="connsiteY740" fmla="*/ 945632 h 6858000"/>
              <a:gd name="connsiteX741" fmla="*/ 5107071 w 7467600"/>
              <a:gd name="connsiteY741" fmla="*/ 969720 h 6858000"/>
              <a:gd name="connsiteX742" fmla="*/ 4998681 w 7467600"/>
              <a:gd name="connsiteY742" fmla="*/ 988771 h 6858000"/>
              <a:gd name="connsiteX743" fmla="*/ 5870151 w 7467600"/>
              <a:gd name="connsiteY743" fmla="*/ 898890 h 6858000"/>
              <a:gd name="connsiteX744" fmla="*/ 5504425 w 7467600"/>
              <a:gd name="connsiteY744" fmla="*/ 848067 h 6858000"/>
              <a:gd name="connsiteX745" fmla="*/ 4968849 w 7467600"/>
              <a:gd name="connsiteY745" fmla="*/ 962318 h 6858000"/>
              <a:gd name="connsiteX746" fmla="*/ 5104039 w 7467600"/>
              <a:gd name="connsiteY746" fmla="*/ 940634 h 6858000"/>
              <a:gd name="connsiteX747" fmla="*/ 5256311 w 7467600"/>
              <a:gd name="connsiteY747" fmla="*/ 916490 h 6858000"/>
              <a:gd name="connsiteX748" fmla="*/ 5377381 w 7467600"/>
              <a:gd name="connsiteY748" fmla="*/ 912671 h 6858000"/>
              <a:gd name="connsiteX749" fmla="*/ 5460148 w 7467600"/>
              <a:gd name="connsiteY749" fmla="*/ 911442 h 6858000"/>
              <a:gd name="connsiteX750" fmla="*/ 5648971 w 7467600"/>
              <a:gd name="connsiteY750" fmla="*/ 891331 h 6858000"/>
              <a:gd name="connsiteX751" fmla="*/ 5844807 w 7467600"/>
              <a:gd name="connsiteY751" fmla="*/ 870718 h 6858000"/>
              <a:gd name="connsiteX752" fmla="*/ 5862975 w 7467600"/>
              <a:gd name="connsiteY752" fmla="*/ 869756 h 6858000"/>
              <a:gd name="connsiteX753" fmla="*/ 5920887 w 7467600"/>
              <a:gd name="connsiteY753" fmla="*/ 865929 h 6858000"/>
              <a:gd name="connsiteX754" fmla="*/ 5504425 w 7467600"/>
              <a:gd name="connsiteY754" fmla="*/ 848067 h 6858000"/>
              <a:gd name="connsiteX755" fmla="*/ 3607114 w 7467600"/>
              <a:gd name="connsiteY755" fmla="*/ 467441 h 6858000"/>
              <a:gd name="connsiteX756" fmla="*/ 3296242 w 7467600"/>
              <a:gd name="connsiteY756" fmla="*/ 807991 h 6858000"/>
              <a:gd name="connsiteX757" fmla="*/ 3174674 w 7467600"/>
              <a:gd name="connsiteY757" fmla="*/ 919759 h 6858000"/>
              <a:gd name="connsiteX758" fmla="*/ 3042978 w 7467600"/>
              <a:gd name="connsiteY758" fmla="*/ 1054894 h 6858000"/>
              <a:gd name="connsiteX759" fmla="*/ 2968914 w 7467600"/>
              <a:gd name="connsiteY759" fmla="*/ 1133756 h 6858000"/>
              <a:gd name="connsiteX760" fmla="*/ 3103823 w 7467600"/>
              <a:gd name="connsiteY760" fmla="*/ 1026814 h 6858000"/>
              <a:gd name="connsiteX761" fmla="*/ 3607114 w 7467600"/>
              <a:gd name="connsiteY761" fmla="*/ 467441 h 6858000"/>
              <a:gd name="connsiteX762" fmla="*/ 3744487 w 7467600"/>
              <a:gd name="connsiteY762" fmla="*/ 383136 h 6858000"/>
              <a:gd name="connsiteX763" fmla="*/ 3970213 w 7467600"/>
              <a:gd name="connsiteY763" fmla="*/ 995559 h 6858000"/>
              <a:gd name="connsiteX764" fmla="*/ 3744487 w 7467600"/>
              <a:gd name="connsiteY764" fmla="*/ 383136 h 6858000"/>
              <a:gd name="connsiteX765" fmla="*/ 3624562 w 7467600"/>
              <a:gd name="connsiteY765" fmla="*/ 367041 h 6858000"/>
              <a:gd name="connsiteX766" fmla="*/ 3489712 w 7467600"/>
              <a:gd name="connsiteY766" fmla="*/ 485386 h 6858000"/>
              <a:gd name="connsiteX767" fmla="*/ 3182994 w 7467600"/>
              <a:gd name="connsiteY767" fmla="*/ 828265 h 6858000"/>
              <a:gd name="connsiteX768" fmla="*/ 2892114 w 7467600"/>
              <a:gd name="connsiteY768" fmla="*/ 1172635 h 6858000"/>
              <a:gd name="connsiteX769" fmla="*/ 3021459 w 7467600"/>
              <a:gd name="connsiteY769" fmla="*/ 1035385 h 6858000"/>
              <a:gd name="connsiteX770" fmla="*/ 3153873 w 7467600"/>
              <a:gd name="connsiteY770" fmla="*/ 898971 h 6858000"/>
              <a:gd name="connsiteX771" fmla="*/ 3276511 w 7467600"/>
              <a:gd name="connsiteY771" fmla="*/ 786423 h 6858000"/>
              <a:gd name="connsiteX772" fmla="*/ 3584154 w 7467600"/>
              <a:gd name="connsiteY772" fmla="*/ 448218 h 6858000"/>
              <a:gd name="connsiteX773" fmla="*/ 3624562 w 7467600"/>
              <a:gd name="connsiteY773" fmla="*/ 367041 h 6858000"/>
              <a:gd name="connsiteX774" fmla="*/ 3766672 w 7467600"/>
              <a:gd name="connsiteY774" fmla="*/ 359429 h 6858000"/>
              <a:gd name="connsiteX775" fmla="*/ 3996338 w 7467600"/>
              <a:gd name="connsiteY775" fmla="*/ 968237 h 6858000"/>
              <a:gd name="connsiteX776" fmla="*/ 3766672 w 7467600"/>
              <a:gd name="connsiteY776" fmla="*/ 359429 h 6858000"/>
              <a:gd name="connsiteX777" fmla="*/ 5805386 w 7467600"/>
              <a:gd name="connsiteY777" fmla="*/ 239240 h 6858000"/>
              <a:gd name="connsiteX778" fmla="*/ 5736947 w 7467600"/>
              <a:gd name="connsiteY778" fmla="*/ 261367 h 6858000"/>
              <a:gd name="connsiteX779" fmla="*/ 5427012 w 7467600"/>
              <a:gd name="connsiteY779" fmla="*/ 311272 h 6858000"/>
              <a:gd name="connsiteX780" fmla="*/ 5147818 w 7467600"/>
              <a:gd name="connsiteY780" fmla="*/ 322112 h 6858000"/>
              <a:gd name="connsiteX781" fmla="*/ 5060854 w 7467600"/>
              <a:gd name="connsiteY781" fmla="*/ 311882 h 6858000"/>
              <a:gd name="connsiteX782" fmla="*/ 4945989 w 7467600"/>
              <a:gd name="connsiteY782" fmla="*/ 300516 h 6858000"/>
              <a:gd name="connsiteX783" fmla="*/ 5410479 w 7467600"/>
              <a:gd name="connsiteY783" fmla="*/ 348434 h 6858000"/>
              <a:gd name="connsiteX784" fmla="*/ 5805386 w 7467600"/>
              <a:gd name="connsiteY784" fmla="*/ 239240 h 6858000"/>
              <a:gd name="connsiteX785" fmla="*/ 5905192 w 7467600"/>
              <a:gd name="connsiteY785" fmla="*/ 163079 h 6858000"/>
              <a:gd name="connsiteX786" fmla="*/ 5865655 w 7467600"/>
              <a:gd name="connsiteY786" fmla="*/ 171901 h 6858000"/>
              <a:gd name="connsiteX787" fmla="*/ 5259740 w 7467600"/>
              <a:gd name="connsiteY787" fmla="*/ 257013 h 6858000"/>
              <a:gd name="connsiteX788" fmla="*/ 5208466 w 7467600"/>
              <a:gd name="connsiteY788" fmla="*/ 257550 h 6858000"/>
              <a:gd name="connsiteX789" fmla="*/ 4980204 w 7467600"/>
              <a:gd name="connsiteY789" fmla="*/ 271903 h 6858000"/>
              <a:gd name="connsiteX790" fmla="*/ 5068068 w 7467600"/>
              <a:gd name="connsiteY790" fmla="*/ 282244 h 6858000"/>
              <a:gd name="connsiteX791" fmla="*/ 5153231 w 7467600"/>
              <a:gd name="connsiteY791" fmla="*/ 292240 h 6858000"/>
              <a:gd name="connsiteX792" fmla="*/ 5426491 w 7467600"/>
              <a:gd name="connsiteY792" fmla="*/ 281128 h 6858000"/>
              <a:gd name="connsiteX793" fmla="*/ 5731212 w 7467600"/>
              <a:gd name="connsiteY793" fmla="*/ 231951 h 6858000"/>
              <a:gd name="connsiteX794" fmla="*/ 5905192 w 7467600"/>
              <a:gd name="connsiteY794" fmla="*/ 163079 h 6858000"/>
              <a:gd name="connsiteX795" fmla="*/ 5944437 w 7467600"/>
              <a:gd name="connsiteY795" fmla="*/ 113829 h 6858000"/>
              <a:gd name="connsiteX796" fmla="*/ 5825032 w 7467600"/>
              <a:gd name="connsiteY796" fmla="*/ 146405 h 6858000"/>
              <a:gd name="connsiteX797" fmla="*/ 4955599 w 7467600"/>
              <a:gd name="connsiteY797" fmla="*/ 247008 h 6858000"/>
              <a:gd name="connsiteX798" fmla="*/ 5210104 w 7467600"/>
              <a:gd name="connsiteY798" fmla="*/ 228123 h 6858000"/>
              <a:gd name="connsiteX799" fmla="*/ 5261015 w 7467600"/>
              <a:gd name="connsiteY799" fmla="*/ 227087 h 6858000"/>
              <a:gd name="connsiteX800" fmla="*/ 5861181 w 7467600"/>
              <a:gd name="connsiteY800" fmla="*/ 143093 h 6858000"/>
              <a:gd name="connsiteX801" fmla="*/ 5961252 w 7467600"/>
              <a:gd name="connsiteY801" fmla="*/ 114820 h 6858000"/>
              <a:gd name="connsiteX802" fmla="*/ 5944437 w 7467600"/>
              <a:gd name="connsiteY802" fmla="*/ 113829 h 6858000"/>
              <a:gd name="connsiteX803" fmla="*/ 3882765 w 7467600"/>
              <a:gd name="connsiteY803" fmla="*/ 0 h 6858000"/>
              <a:gd name="connsiteX804" fmla="*/ 3995099 w 7467600"/>
              <a:gd name="connsiteY804" fmla="*/ 0 h 6858000"/>
              <a:gd name="connsiteX805" fmla="*/ 4163818 w 7467600"/>
              <a:gd name="connsiteY805" fmla="*/ 234104 h 6858000"/>
              <a:gd name="connsiteX806" fmla="*/ 4172099 w 7467600"/>
              <a:gd name="connsiteY806" fmla="*/ 234207 h 6858000"/>
              <a:gd name="connsiteX807" fmla="*/ 4784282 w 7467600"/>
              <a:gd name="connsiteY807" fmla="*/ 276561 h 6858000"/>
              <a:gd name="connsiteX808" fmla="*/ 4801687 w 7467600"/>
              <a:gd name="connsiteY808" fmla="*/ 267764 h 6858000"/>
              <a:gd name="connsiteX809" fmla="*/ 6082788 w 7467600"/>
              <a:gd name="connsiteY809" fmla="*/ 64119 h 6858000"/>
              <a:gd name="connsiteX810" fmla="*/ 6099442 w 7467600"/>
              <a:gd name="connsiteY810" fmla="*/ 82568 h 6858000"/>
              <a:gd name="connsiteX811" fmla="*/ 4804137 w 7467600"/>
              <a:gd name="connsiteY811" fmla="*/ 320931 h 6858000"/>
              <a:gd name="connsiteX812" fmla="*/ 4227047 w 7467600"/>
              <a:gd name="connsiteY812" fmla="*/ 313415 h 6858000"/>
              <a:gd name="connsiteX813" fmla="*/ 4346041 w 7467600"/>
              <a:gd name="connsiteY813" fmla="*/ 456086 h 6858000"/>
              <a:gd name="connsiteX814" fmla="*/ 4870967 w 7467600"/>
              <a:gd name="connsiteY814" fmla="*/ 963061 h 6858000"/>
              <a:gd name="connsiteX815" fmla="*/ 4889647 w 7467600"/>
              <a:gd name="connsiteY815" fmla="*/ 957147 h 6858000"/>
              <a:gd name="connsiteX816" fmla="*/ 5422504 w 7467600"/>
              <a:gd name="connsiteY816" fmla="*/ 805191 h 6858000"/>
              <a:gd name="connsiteX817" fmla="*/ 6087656 w 7467600"/>
              <a:gd name="connsiteY817" fmla="*/ 826703 h 6858000"/>
              <a:gd name="connsiteX818" fmla="*/ 6058717 w 7467600"/>
              <a:gd name="connsiteY818" fmla="*/ 865992 h 6858000"/>
              <a:gd name="connsiteX819" fmla="*/ 4974153 w 7467600"/>
              <a:gd name="connsiteY819" fmla="*/ 1045456 h 6858000"/>
              <a:gd name="connsiteX820" fmla="*/ 5627835 w 7467600"/>
              <a:gd name="connsiteY820" fmla="*/ 1472077 h 6858000"/>
              <a:gd name="connsiteX821" fmla="*/ 5629817 w 7467600"/>
              <a:gd name="connsiteY821" fmla="*/ 1471412 h 6858000"/>
              <a:gd name="connsiteX822" fmla="*/ 5634124 w 7467600"/>
              <a:gd name="connsiteY822" fmla="*/ 1470572 h 6858000"/>
              <a:gd name="connsiteX823" fmla="*/ 5755832 w 7467600"/>
              <a:gd name="connsiteY823" fmla="*/ 1383886 h 6858000"/>
              <a:gd name="connsiteX824" fmla="*/ 6014186 w 7467600"/>
              <a:gd name="connsiteY824" fmla="*/ 1279799 h 6858000"/>
              <a:gd name="connsiteX825" fmla="*/ 6901619 w 7467600"/>
              <a:gd name="connsiteY825" fmla="*/ 1047874 h 6858000"/>
              <a:gd name="connsiteX826" fmla="*/ 6931566 w 7467600"/>
              <a:gd name="connsiteY826" fmla="*/ 1062034 h 6858000"/>
              <a:gd name="connsiteX827" fmla="*/ 5790982 w 7467600"/>
              <a:gd name="connsiteY827" fmla="*/ 1561380 h 6858000"/>
              <a:gd name="connsiteX828" fmla="*/ 6188971 w 7467600"/>
              <a:gd name="connsiteY828" fmla="*/ 1755168 h 6858000"/>
              <a:gd name="connsiteX829" fmla="*/ 6202446 w 7467600"/>
              <a:gd name="connsiteY829" fmla="*/ 1752268 h 6858000"/>
              <a:gd name="connsiteX830" fmla="*/ 7179560 w 7467600"/>
              <a:gd name="connsiteY830" fmla="*/ 1467551 h 6858000"/>
              <a:gd name="connsiteX831" fmla="*/ 7158730 w 7467600"/>
              <a:gd name="connsiteY831" fmla="*/ 1507835 h 6858000"/>
              <a:gd name="connsiteX832" fmla="*/ 6326959 w 7467600"/>
              <a:gd name="connsiteY832" fmla="*/ 1817686 h 6858000"/>
              <a:gd name="connsiteX833" fmla="*/ 6537433 w 7467600"/>
              <a:gd name="connsiteY833" fmla="*/ 1907790 h 6858000"/>
              <a:gd name="connsiteX834" fmla="*/ 6550221 w 7467600"/>
              <a:gd name="connsiteY834" fmla="*/ 1910729 h 6858000"/>
              <a:gd name="connsiteX835" fmla="*/ 6964438 w 7467600"/>
              <a:gd name="connsiteY835" fmla="*/ 2209505 h 6858000"/>
              <a:gd name="connsiteX836" fmla="*/ 7367862 w 7467600"/>
              <a:gd name="connsiteY836" fmla="*/ 2806833 h 6858000"/>
              <a:gd name="connsiteX837" fmla="*/ 7364329 w 7467600"/>
              <a:gd name="connsiteY837" fmla="*/ 2826907 h 6858000"/>
              <a:gd name="connsiteX838" fmla="*/ 7290545 w 7467600"/>
              <a:gd name="connsiteY838" fmla="*/ 2850663 h 6858000"/>
              <a:gd name="connsiteX839" fmla="*/ 6472036 w 7467600"/>
              <a:gd name="connsiteY839" fmla="*/ 1959003 h 6858000"/>
              <a:gd name="connsiteX840" fmla="*/ 5792897 w 7467600"/>
              <a:gd name="connsiteY840" fmla="*/ 1647747 h 6858000"/>
              <a:gd name="connsiteX841" fmla="*/ 5842751 w 7467600"/>
              <a:gd name="connsiteY841" fmla="*/ 1816112 h 6858000"/>
              <a:gd name="connsiteX842" fmla="*/ 5847424 w 7467600"/>
              <a:gd name="connsiteY842" fmla="*/ 1815776 h 6858000"/>
              <a:gd name="connsiteX843" fmla="*/ 6399821 w 7467600"/>
              <a:gd name="connsiteY843" fmla="*/ 2344799 h 6858000"/>
              <a:gd name="connsiteX844" fmla="*/ 6323232 w 7467600"/>
              <a:gd name="connsiteY844" fmla="*/ 2389634 h 6858000"/>
              <a:gd name="connsiteX845" fmla="*/ 5942958 w 7467600"/>
              <a:gd name="connsiteY845" fmla="*/ 2077708 h 6858000"/>
              <a:gd name="connsiteX846" fmla="*/ 5921559 w 7467600"/>
              <a:gd name="connsiteY846" fmla="*/ 2378596 h 6858000"/>
              <a:gd name="connsiteX847" fmla="*/ 5817651 w 7467600"/>
              <a:gd name="connsiteY847" fmla="*/ 3023919 h 6858000"/>
              <a:gd name="connsiteX848" fmla="*/ 5729634 w 7467600"/>
              <a:gd name="connsiteY848" fmla="*/ 3051849 h 6858000"/>
              <a:gd name="connsiteX849" fmla="*/ 5611018 w 7467600"/>
              <a:gd name="connsiteY849" fmla="*/ 2316769 h 6858000"/>
              <a:gd name="connsiteX850" fmla="*/ 5687608 w 7467600"/>
              <a:gd name="connsiteY850" fmla="*/ 2039972 h 6858000"/>
              <a:gd name="connsiteX851" fmla="*/ 5657554 w 7467600"/>
              <a:gd name="connsiteY851" fmla="*/ 1576445 h 6858000"/>
              <a:gd name="connsiteX852" fmla="*/ 5150475 w 7467600"/>
              <a:gd name="connsiteY852" fmla="*/ 1274012 h 6858000"/>
              <a:gd name="connsiteX853" fmla="*/ 5349142 w 7467600"/>
              <a:gd name="connsiteY853" fmla="*/ 2204405 h 6858000"/>
              <a:gd name="connsiteX854" fmla="*/ 5262214 w 7467600"/>
              <a:gd name="connsiteY854" fmla="*/ 2233836 h 6858000"/>
              <a:gd name="connsiteX855" fmla="*/ 4981539 w 7467600"/>
              <a:gd name="connsiteY855" fmla="*/ 1542201 h 6858000"/>
              <a:gd name="connsiteX856" fmla="*/ 4958461 w 7467600"/>
              <a:gd name="connsiteY856" fmla="*/ 1136957 h 6858000"/>
              <a:gd name="connsiteX857" fmla="*/ 4655015 w 7467600"/>
              <a:gd name="connsiteY857" fmla="*/ 891426 h 6858000"/>
              <a:gd name="connsiteX858" fmla="*/ 4348002 w 7467600"/>
              <a:gd name="connsiteY858" fmla="*/ 2205895 h 6858000"/>
              <a:gd name="connsiteX859" fmla="*/ 4262250 w 7467600"/>
              <a:gd name="connsiteY859" fmla="*/ 2219972 h 6858000"/>
              <a:gd name="connsiteX860" fmla="*/ 4550611 w 7467600"/>
              <a:gd name="connsiteY860" fmla="*/ 817540 h 6858000"/>
              <a:gd name="connsiteX861" fmla="*/ 4564418 w 7467600"/>
              <a:gd name="connsiteY861" fmla="*/ 808293 h 6858000"/>
              <a:gd name="connsiteX862" fmla="*/ 4266388 w 7467600"/>
              <a:gd name="connsiteY862" fmla="*/ 500083 h 6858000"/>
              <a:gd name="connsiteX863" fmla="*/ 4032842 w 7467600"/>
              <a:gd name="connsiteY863" fmla="*/ 211809 h 6858000"/>
              <a:gd name="connsiteX864" fmla="*/ 3882765 w 7467600"/>
              <a:gd name="connsiteY864" fmla="*/ 0 h 6858000"/>
              <a:gd name="connsiteX865" fmla="*/ 3721337 w 7467600"/>
              <a:gd name="connsiteY865" fmla="*/ 0 h 6858000"/>
              <a:gd name="connsiteX866" fmla="*/ 3797544 w 7467600"/>
              <a:gd name="connsiteY866" fmla="*/ 0 h 6858000"/>
              <a:gd name="connsiteX867" fmla="*/ 3775734 w 7467600"/>
              <a:gd name="connsiteY867" fmla="*/ 95131 h 6858000"/>
              <a:gd name="connsiteX868" fmla="*/ 3724807 w 7467600"/>
              <a:gd name="connsiteY868" fmla="*/ 272257 h 6858000"/>
              <a:gd name="connsiteX869" fmla="*/ 3726844 w 7467600"/>
              <a:gd name="connsiteY869" fmla="*/ 282988 h 6858000"/>
              <a:gd name="connsiteX870" fmla="*/ 3742664 w 7467600"/>
              <a:gd name="connsiteY870" fmla="*/ 279918 h 6858000"/>
              <a:gd name="connsiteX871" fmla="*/ 4103910 w 7467600"/>
              <a:gd name="connsiteY871" fmla="*/ 1161917 h 6858000"/>
              <a:gd name="connsiteX872" fmla="*/ 4020269 w 7467600"/>
              <a:gd name="connsiteY872" fmla="*/ 1200406 h 6858000"/>
              <a:gd name="connsiteX873" fmla="*/ 3674882 w 7467600"/>
              <a:gd name="connsiteY873" fmla="*/ 488524 h 6858000"/>
              <a:gd name="connsiteX874" fmla="*/ 3132682 w 7467600"/>
              <a:gd name="connsiteY874" fmla="*/ 1072284 h 6858000"/>
              <a:gd name="connsiteX875" fmla="*/ 2716346 w 7467600"/>
              <a:gd name="connsiteY875" fmla="*/ 1276376 h 6858000"/>
              <a:gd name="connsiteX876" fmla="*/ 2716772 w 7467600"/>
              <a:gd name="connsiteY876" fmla="*/ 1255462 h 6858000"/>
              <a:gd name="connsiteX877" fmla="*/ 3471096 w 7467600"/>
              <a:gd name="connsiteY877" fmla="*/ 437072 h 6858000"/>
              <a:gd name="connsiteX878" fmla="*/ 3639057 w 7467600"/>
              <a:gd name="connsiteY878" fmla="*/ 286334 h 6858000"/>
              <a:gd name="connsiteX879" fmla="*/ 3640309 w 7467600"/>
              <a:gd name="connsiteY879" fmla="*/ 284664 h 6858000"/>
              <a:gd name="connsiteX880" fmla="*/ 3646022 w 7467600"/>
              <a:gd name="connsiteY880" fmla="*/ 276711 h 6858000"/>
              <a:gd name="connsiteX881" fmla="*/ 3707943 w 7467600"/>
              <a:gd name="connsiteY881" fmla="*/ 65958 h 6858000"/>
              <a:gd name="connsiteX882" fmla="*/ 3721337 w 7467600"/>
              <a:gd name="connsiteY882" fmla="*/ 0 h 6858000"/>
              <a:gd name="connsiteX883" fmla="*/ 2867960 w 7467600"/>
              <a:gd name="connsiteY883" fmla="*/ 0 h 6858000"/>
              <a:gd name="connsiteX884" fmla="*/ 2926351 w 7467600"/>
              <a:gd name="connsiteY884" fmla="*/ 0 h 6858000"/>
              <a:gd name="connsiteX885" fmla="*/ 2902823 w 7467600"/>
              <a:gd name="connsiteY885" fmla="*/ 262929 h 6858000"/>
              <a:gd name="connsiteX886" fmla="*/ 2940663 w 7467600"/>
              <a:gd name="connsiteY886" fmla="*/ 140884 h 6858000"/>
              <a:gd name="connsiteX887" fmla="*/ 2947039 w 7467600"/>
              <a:gd name="connsiteY887" fmla="*/ 122524 h 6858000"/>
              <a:gd name="connsiteX888" fmla="*/ 2984316 w 7467600"/>
              <a:gd name="connsiteY888" fmla="*/ 0 h 6858000"/>
              <a:gd name="connsiteX889" fmla="*/ 3016114 w 7467600"/>
              <a:gd name="connsiteY889" fmla="*/ 0 h 6858000"/>
              <a:gd name="connsiteX890" fmla="*/ 2979949 w 7467600"/>
              <a:gd name="connsiteY890" fmla="*/ 119274 h 6858000"/>
              <a:gd name="connsiteX891" fmla="*/ 3023879 w 7467600"/>
              <a:gd name="connsiteY891" fmla="*/ 0 h 6858000"/>
              <a:gd name="connsiteX892" fmla="*/ 3105400 w 7467600"/>
              <a:gd name="connsiteY892" fmla="*/ 0 h 6858000"/>
              <a:gd name="connsiteX893" fmla="*/ 3094669 w 7467600"/>
              <a:gd name="connsiteY893" fmla="*/ 30308 h 6858000"/>
              <a:gd name="connsiteX894" fmla="*/ 2901945 w 7467600"/>
              <a:gd name="connsiteY894" fmla="*/ 466538 h 6858000"/>
              <a:gd name="connsiteX895" fmla="*/ 2815209 w 7467600"/>
              <a:gd name="connsiteY895" fmla="*/ 497361 h 6858000"/>
              <a:gd name="connsiteX896" fmla="*/ 2844845 w 7467600"/>
              <a:gd name="connsiteY896" fmla="*/ 127638 h 6858000"/>
              <a:gd name="connsiteX897" fmla="*/ 2867960 w 7467600"/>
              <a:gd name="connsiteY897" fmla="*/ 0 h 6858000"/>
              <a:gd name="connsiteX898" fmla="*/ 1057230 w 7467600"/>
              <a:gd name="connsiteY898" fmla="*/ 0 h 6858000"/>
              <a:gd name="connsiteX899" fmla="*/ 1111003 w 7467600"/>
              <a:gd name="connsiteY899" fmla="*/ 0 h 6858000"/>
              <a:gd name="connsiteX900" fmla="*/ 1125553 w 7467600"/>
              <a:gd name="connsiteY900" fmla="*/ 52588 h 6858000"/>
              <a:gd name="connsiteX901" fmla="*/ 1304276 w 7467600"/>
              <a:gd name="connsiteY901" fmla="*/ 476275 h 6858000"/>
              <a:gd name="connsiteX902" fmla="*/ 1492066 w 7467600"/>
              <a:gd name="connsiteY902" fmla="*/ 886333 h 6858000"/>
              <a:gd name="connsiteX903" fmla="*/ 1423698 w 7467600"/>
              <a:gd name="connsiteY903" fmla="*/ 710817 h 6858000"/>
              <a:gd name="connsiteX904" fmla="*/ 1357609 w 7467600"/>
              <a:gd name="connsiteY904" fmla="*/ 532892 h 6858000"/>
              <a:gd name="connsiteX905" fmla="*/ 1309550 w 7467600"/>
              <a:gd name="connsiteY905" fmla="*/ 374031 h 6858000"/>
              <a:gd name="connsiteX906" fmla="*/ 1193673 w 7467600"/>
              <a:gd name="connsiteY906" fmla="*/ 49533 h 6858000"/>
              <a:gd name="connsiteX907" fmla="*/ 1164391 w 7467600"/>
              <a:gd name="connsiteY907" fmla="*/ 0 h 6858000"/>
              <a:gd name="connsiteX908" fmla="*/ 1200666 w 7467600"/>
              <a:gd name="connsiteY908" fmla="*/ 0 h 6858000"/>
              <a:gd name="connsiteX909" fmla="*/ 1223408 w 7467600"/>
              <a:gd name="connsiteY909" fmla="*/ 38996 h 6858000"/>
              <a:gd name="connsiteX910" fmla="*/ 1339635 w 7467600"/>
              <a:gd name="connsiteY910" fmla="*/ 365517 h 6858000"/>
              <a:gd name="connsiteX911" fmla="*/ 1387469 w 7467600"/>
              <a:gd name="connsiteY911" fmla="*/ 523079 h 6858000"/>
              <a:gd name="connsiteX912" fmla="*/ 1452685 w 7467600"/>
              <a:gd name="connsiteY912" fmla="*/ 699806 h 6858000"/>
              <a:gd name="connsiteX913" fmla="*/ 1492092 w 7467600"/>
              <a:gd name="connsiteY913" fmla="*/ 800424 h 6858000"/>
              <a:gd name="connsiteX914" fmla="*/ 1455302 w 7467600"/>
              <a:gd name="connsiteY914" fmla="*/ 632913 h 6858000"/>
              <a:gd name="connsiteX915" fmla="*/ 1222336 w 7467600"/>
              <a:gd name="connsiteY915" fmla="*/ 9480 h 6858000"/>
              <a:gd name="connsiteX916" fmla="*/ 1214634 w 7467600"/>
              <a:gd name="connsiteY916" fmla="*/ 0 h 6858000"/>
              <a:gd name="connsiteX917" fmla="*/ 1289827 w 7467600"/>
              <a:gd name="connsiteY917" fmla="*/ 0 h 6858000"/>
              <a:gd name="connsiteX918" fmla="*/ 1321076 w 7467600"/>
              <a:gd name="connsiteY918" fmla="*/ 59722 h 6858000"/>
              <a:gd name="connsiteX919" fmla="*/ 1512579 w 7467600"/>
              <a:gd name="connsiteY919" fmla="*/ 626441 h 6858000"/>
              <a:gd name="connsiteX920" fmla="*/ 1506076 w 7467600"/>
              <a:gd name="connsiteY920" fmla="*/ 1089289 h 6858000"/>
              <a:gd name="connsiteX921" fmla="*/ 1486346 w 7467600"/>
              <a:gd name="connsiteY921" fmla="*/ 1079919 h 6858000"/>
              <a:gd name="connsiteX922" fmla="*/ 1070511 w 7467600"/>
              <a:gd name="connsiteY922" fmla="*/ 48609 h 6858000"/>
              <a:gd name="connsiteX923" fmla="*/ 1057230 w 7467600"/>
              <a:gd name="connsiteY923" fmla="*/ 0 h 6858000"/>
              <a:gd name="connsiteX924" fmla="*/ 43151 w 7467600"/>
              <a:gd name="connsiteY924" fmla="*/ 0 h 6858000"/>
              <a:gd name="connsiteX925" fmla="*/ 95283 w 7467600"/>
              <a:gd name="connsiteY925" fmla="*/ 0 h 6858000"/>
              <a:gd name="connsiteX926" fmla="*/ 300708 w 7467600"/>
              <a:gd name="connsiteY926" fmla="*/ 154571 h 6858000"/>
              <a:gd name="connsiteX927" fmla="*/ 530414 w 7467600"/>
              <a:gd name="connsiteY927" fmla="*/ 354673 h 6858000"/>
              <a:gd name="connsiteX928" fmla="*/ 333785 w 7467600"/>
              <a:gd name="connsiteY928" fmla="*/ 161564 h 6858000"/>
              <a:gd name="connsiteX929" fmla="*/ 147005 w 7467600"/>
              <a:gd name="connsiteY929" fmla="*/ 0 h 6858000"/>
              <a:gd name="connsiteX930" fmla="*/ 272509 w 7467600"/>
              <a:gd name="connsiteY930" fmla="*/ 0 h 6858000"/>
              <a:gd name="connsiteX931" fmla="*/ 326276 w 7467600"/>
              <a:gd name="connsiteY931" fmla="*/ 45847 h 6858000"/>
              <a:gd name="connsiteX932" fmla="*/ 823759 w 7467600"/>
              <a:gd name="connsiteY932" fmla="*/ 574145 h 6858000"/>
              <a:gd name="connsiteX933" fmla="*/ 811254 w 7467600"/>
              <a:gd name="connsiteY933" fmla="*/ 665546 h 6858000"/>
              <a:gd name="connsiteX934" fmla="*/ 154042 w 7467600"/>
              <a:gd name="connsiteY934" fmla="*/ 261522 h 6858000"/>
              <a:gd name="connsiteX935" fmla="*/ 13550 w 7467600"/>
              <a:gd name="connsiteY935" fmla="*/ 158423 h 6858000"/>
              <a:gd name="connsiteX936" fmla="*/ 0 w 7467600"/>
              <a:gd name="connsiteY936" fmla="*/ 146618 h 6858000"/>
              <a:gd name="connsiteX937" fmla="*/ 0 w 7467600"/>
              <a:gd name="connsiteY937" fmla="*/ 59161 h 6858000"/>
              <a:gd name="connsiteX938" fmla="*/ 45427 w 7467600"/>
              <a:gd name="connsiteY938" fmla="*/ 101078 h 6858000"/>
              <a:gd name="connsiteX939" fmla="*/ 630103 w 7467600"/>
              <a:gd name="connsiteY939" fmla="*/ 485885 h 6858000"/>
              <a:gd name="connsiteX940" fmla="*/ 532040 w 7467600"/>
              <a:gd name="connsiteY940" fmla="*/ 399359 h 6858000"/>
              <a:gd name="connsiteX941" fmla="*/ 517618 w 7467600"/>
              <a:gd name="connsiteY941" fmla="*/ 385726 h 6858000"/>
              <a:gd name="connsiteX942" fmla="*/ 285074 w 7467600"/>
              <a:gd name="connsiteY942" fmla="*/ 182755 h 6858000"/>
              <a:gd name="connsiteX943" fmla="*/ 43151 w 7467600"/>
              <a:gd name="connsiteY943"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289862 w 7467600"/>
              <a:gd name="connsiteY4" fmla="*/ 6659827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467600 w 7467600"/>
              <a:gd name="connsiteY9" fmla="*/ 6683873 h 6858000"/>
              <a:gd name="connsiteX10" fmla="*/ 7289862 w 7467600"/>
              <a:gd name="connsiteY10" fmla="*/ 6659827 h 6858000"/>
              <a:gd name="connsiteX11" fmla="*/ 1019354 w 7467600"/>
              <a:gd name="connsiteY11" fmla="*/ 6315006 h 6858000"/>
              <a:gd name="connsiteX12" fmla="*/ 441046 w 7467600"/>
              <a:gd name="connsiteY12" fmla="*/ 6691153 h 6858000"/>
              <a:gd name="connsiteX13" fmla="*/ 1019354 w 7467600"/>
              <a:gd name="connsiteY13" fmla="*/ 6315006 h 6858000"/>
              <a:gd name="connsiteX14" fmla="*/ 991680 w 7467600"/>
              <a:gd name="connsiteY14" fmla="*/ 6298413 h 6858000"/>
              <a:gd name="connsiteX15" fmla="*/ 409060 w 7467600"/>
              <a:gd name="connsiteY15" fmla="*/ 6671470 h 6858000"/>
              <a:gd name="connsiteX16" fmla="*/ 991680 w 7467600"/>
              <a:gd name="connsiteY16" fmla="*/ 6298413 h 6858000"/>
              <a:gd name="connsiteX17" fmla="*/ 103333 w 7467600"/>
              <a:gd name="connsiteY17" fmla="*/ 5699602 h 6858000"/>
              <a:gd name="connsiteX18" fmla="*/ 233938 w 7467600"/>
              <a:gd name="connsiteY18" fmla="*/ 5809416 h 6858000"/>
              <a:gd name="connsiteX19" fmla="*/ 883580 w 7467600"/>
              <a:gd name="connsiteY19" fmla="*/ 6180710 h 6858000"/>
              <a:gd name="connsiteX20" fmla="*/ 487337 w 7467600"/>
              <a:gd name="connsiteY20" fmla="*/ 5950182 h 6858000"/>
              <a:gd name="connsiteX21" fmla="*/ 354051 w 7467600"/>
              <a:gd name="connsiteY21" fmla="*/ 5854912 h 6858000"/>
              <a:gd name="connsiteX22" fmla="*/ 195436 w 7467600"/>
              <a:gd name="connsiteY22" fmla="*/ 5755068 h 6858000"/>
              <a:gd name="connsiteX23" fmla="*/ 103333 w 7467600"/>
              <a:gd name="connsiteY23" fmla="*/ 5699602 h 6858000"/>
              <a:gd name="connsiteX24" fmla="*/ 5539432 w 7467600"/>
              <a:gd name="connsiteY24" fmla="*/ 5642928 h 6858000"/>
              <a:gd name="connsiteX25" fmla="*/ 5555462 w 7467600"/>
              <a:gd name="connsiteY25" fmla="*/ 5694454 h 6858000"/>
              <a:gd name="connsiteX26" fmla="*/ 5828270 w 7467600"/>
              <a:gd name="connsiteY26" fmla="*/ 6320663 h 6858000"/>
              <a:gd name="connsiteX27" fmla="*/ 5947416 w 7467600"/>
              <a:gd name="connsiteY27" fmla="*/ 6574846 h 6858000"/>
              <a:gd name="connsiteX28" fmla="*/ 5539432 w 7467600"/>
              <a:gd name="connsiteY28" fmla="*/ 5642928 h 6858000"/>
              <a:gd name="connsiteX29" fmla="*/ 51253 w 7467600"/>
              <a:gd name="connsiteY29" fmla="*/ 5631825 h 6858000"/>
              <a:gd name="connsiteX30" fmla="*/ 211622 w 7467600"/>
              <a:gd name="connsiteY30" fmla="*/ 5728803 h 6858000"/>
              <a:gd name="connsiteX31" fmla="*/ 371652 w 7467600"/>
              <a:gd name="connsiteY31" fmla="*/ 5829062 h 6858000"/>
              <a:gd name="connsiteX32" fmla="*/ 505903 w 7467600"/>
              <a:gd name="connsiteY32" fmla="*/ 5925221 h 6858000"/>
              <a:gd name="connsiteX33" fmla="*/ 899240 w 7467600"/>
              <a:gd name="connsiteY33" fmla="*/ 6153068 h 6858000"/>
              <a:gd name="connsiteX34" fmla="*/ 988114 w 7467600"/>
              <a:gd name="connsiteY34" fmla="*/ 6174204 h 6858000"/>
              <a:gd name="connsiteX35" fmla="*/ 845971 w 7467600"/>
              <a:gd name="connsiteY35" fmla="*/ 6067177 h 6858000"/>
              <a:gd name="connsiteX36" fmla="*/ 448057 w 7467600"/>
              <a:gd name="connsiteY36" fmla="*/ 5841376 h 6858000"/>
              <a:gd name="connsiteX37" fmla="*/ 51253 w 7467600"/>
              <a:gd name="connsiteY37" fmla="*/ 5631825 h 6858000"/>
              <a:gd name="connsiteX38" fmla="*/ 2606687 w 7467600"/>
              <a:gd name="connsiteY38" fmla="*/ 5630718 h 6858000"/>
              <a:gd name="connsiteX39" fmla="*/ 2645658 w 7467600"/>
              <a:gd name="connsiteY39" fmla="*/ 6640259 h 6858000"/>
              <a:gd name="connsiteX40" fmla="*/ 2606687 w 7467600"/>
              <a:gd name="connsiteY40" fmla="*/ 5630718 h 6858000"/>
              <a:gd name="connsiteX41" fmla="*/ 3642057 w 7467600"/>
              <a:gd name="connsiteY41" fmla="*/ 5573487 h 6858000"/>
              <a:gd name="connsiteX42" fmla="*/ 3632981 w 7467600"/>
              <a:gd name="connsiteY42" fmla="*/ 5579437 h 6858000"/>
              <a:gd name="connsiteX43" fmla="*/ 3382436 w 7467600"/>
              <a:gd name="connsiteY43" fmla="*/ 5952726 h 6858000"/>
              <a:gd name="connsiteX44" fmla="*/ 3191929 w 7467600"/>
              <a:gd name="connsiteY44" fmla="*/ 6662669 h 6858000"/>
              <a:gd name="connsiteX45" fmla="*/ 3369898 w 7467600"/>
              <a:gd name="connsiteY45" fmla="*/ 6081771 h 6858000"/>
              <a:gd name="connsiteX46" fmla="*/ 3642057 w 7467600"/>
              <a:gd name="connsiteY46" fmla="*/ 5573487 h 6858000"/>
              <a:gd name="connsiteX47" fmla="*/ 2650666 w 7467600"/>
              <a:gd name="connsiteY47" fmla="*/ 5530686 h 6858000"/>
              <a:gd name="connsiteX48" fmla="*/ 2650249 w 7467600"/>
              <a:gd name="connsiteY48" fmla="*/ 5532101 h 6858000"/>
              <a:gd name="connsiteX49" fmla="*/ 2663808 w 7467600"/>
              <a:gd name="connsiteY49" fmla="*/ 6535215 h 6858000"/>
              <a:gd name="connsiteX50" fmla="*/ 2665418 w 7467600"/>
              <a:gd name="connsiteY50" fmla="*/ 6132756 h 6858000"/>
              <a:gd name="connsiteX51" fmla="*/ 2650666 w 7467600"/>
              <a:gd name="connsiteY51" fmla="*/ 5530686 h 6858000"/>
              <a:gd name="connsiteX52" fmla="*/ 2680277 w 7467600"/>
              <a:gd name="connsiteY52" fmla="*/ 5479204 h 6858000"/>
              <a:gd name="connsiteX53" fmla="*/ 2678972 w 7467600"/>
              <a:gd name="connsiteY53" fmla="*/ 5481582 h 6858000"/>
              <a:gd name="connsiteX54" fmla="*/ 2696666 w 7467600"/>
              <a:gd name="connsiteY54" fmla="*/ 6133836 h 6858000"/>
              <a:gd name="connsiteX55" fmla="*/ 2695769 w 7467600"/>
              <a:gd name="connsiteY55" fmla="*/ 6390955 h 6858000"/>
              <a:gd name="connsiteX56" fmla="*/ 2739893 w 7467600"/>
              <a:gd name="connsiteY56" fmla="*/ 6108357 h 6858000"/>
              <a:gd name="connsiteX57" fmla="*/ 2680277 w 7467600"/>
              <a:gd name="connsiteY57" fmla="*/ 5479204 h 6858000"/>
              <a:gd name="connsiteX58" fmla="*/ 1132195 w 7467600"/>
              <a:gd name="connsiteY58" fmla="*/ 5467980 h 6858000"/>
              <a:gd name="connsiteX59" fmla="*/ 1679056 w 7467600"/>
              <a:gd name="connsiteY59" fmla="*/ 5516907 h 6858000"/>
              <a:gd name="connsiteX60" fmla="*/ 2128648 w 7467600"/>
              <a:gd name="connsiteY60" fmla="*/ 5474249 h 6858000"/>
              <a:gd name="connsiteX61" fmla="*/ 1825619 w 7467600"/>
              <a:gd name="connsiteY61" fmla="*/ 5478447 h 6858000"/>
              <a:gd name="connsiteX62" fmla="*/ 1737798 w 7467600"/>
              <a:gd name="connsiteY62" fmla="*/ 5483353 h 6858000"/>
              <a:gd name="connsiteX63" fmla="*/ 1132195 w 7467600"/>
              <a:gd name="connsiteY63" fmla="*/ 5467980 h 6858000"/>
              <a:gd name="connsiteX64" fmla="*/ 1456157 w 7467600"/>
              <a:gd name="connsiteY64" fmla="*/ 5371404 h 6858000"/>
              <a:gd name="connsiteX65" fmla="*/ 1244432 w 7467600"/>
              <a:gd name="connsiteY65" fmla="*/ 5385601 h 6858000"/>
              <a:gd name="connsiteX66" fmla="*/ 973990 w 7467600"/>
              <a:gd name="connsiteY66" fmla="*/ 5424940 h 6858000"/>
              <a:gd name="connsiteX67" fmla="*/ 1103809 w 7467600"/>
              <a:gd name="connsiteY67" fmla="*/ 5433720 h 6858000"/>
              <a:gd name="connsiteX68" fmla="*/ 1123454 w 7467600"/>
              <a:gd name="connsiteY68" fmla="*/ 5435727 h 6858000"/>
              <a:gd name="connsiteX69" fmla="*/ 1737017 w 7467600"/>
              <a:gd name="connsiteY69" fmla="*/ 5452183 h 6858000"/>
              <a:gd name="connsiteX70" fmla="*/ 1824397 w 7467600"/>
              <a:gd name="connsiteY70" fmla="*/ 5447757 h 6858000"/>
              <a:gd name="connsiteX71" fmla="*/ 2070059 w 7467600"/>
              <a:gd name="connsiteY71" fmla="*/ 5441660 h 6858000"/>
              <a:gd name="connsiteX72" fmla="*/ 1456157 w 7467600"/>
              <a:gd name="connsiteY72" fmla="*/ 5371404 h 6858000"/>
              <a:gd name="connsiteX73" fmla="*/ 4988186 w 7467600"/>
              <a:gd name="connsiteY73" fmla="*/ 5216467 h 6858000"/>
              <a:gd name="connsiteX74" fmla="*/ 4777334 w 7467600"/>
              <a:gd name="connsiteY74" fmla="*/ 5406072 h 6858000"/>
              <a:gd name="connsiteX75" fmla="*/ 4718341 w 7467600"/>
              <a:gd name="connsiteY75" fmla="*/ 5468043 h 6858000"/>
              <a:gd name="connsiteX76" fmla="*/ 4604655 w 7467600"/>
              <a:gd name="connsiteY76" fmla="*/ 5583434 h 6858000"/>
              <a:gd name="connsiteX77" fmla="*/ 4565074 w 7467600"/>
              <a:gd name="connsiteY77" fmla="*/ 5618550 h 6858000"/>
              <a:gd name="connsiteX78" fmla="*/ 4988186 w 7467600"/>
              <a:gd name="connsiteY78" fmla="*/ 5216467 h 6858000"/>
              <a:gd name="connsiteX79" fmla="*/ 4978032 w 7467600"/>
              <a:gd name="connsiteY79" fmla="*/ 5183809 h 6858000"/>
              <a:gd name="connsiteX80" fmla="*/ 4463413 w 7467600"/>
              <a:gd name="connsiteY80" fmla="*/ 5615162 h 6858000"/>
              <a:gd name="connsiteX81" fmla="*/ 4358134 w 7467600"/>
              <a:gd name="connsiteY81" fmla="*/ 5742791 h 6858000"/>
              <a:gd name="connsiteX82" fmla="*/ 4376219 w 7467600"/>
              <a:gd name="connsiteY82" fmla="*/ 5729027 h 6858000"/>
              <a:gd name="connsiteX83" fmla="*/ 4582340 w 7467600"/>
              <a:gd name="connsiteY83" fmla="*/ 5561037 h 6858000"/>
              <a:gd name="connsiteX84" fmla="*/ 4694684 w 7467600"/>
              <a:gd name="connsiteY84" fmla="*/ 5447098 h 6858000"/>
              <a:gd name="connsiteX85" fmla="*/ 4754123 w 7467600"/>
              <a:gd name="connsiteY85" fmla="*/ 5384643 h 6858000"/>
              <a:gd name="connsiteX86" fmla="*/ 4978032 w 7467600"/>
              <a:gd name="connsiteY86" fmla="*/ 5183809 h 6858000"/>
              <a:gd name="connsiteX87" fmla="*/ 1903353 w 7467600"/>
              <a:gd name="connsiteY87" fmla="*/ 5044827 h 6858000"/>
              <a:gd name="connsiteX88" fmla="*/ 1936931 w 7467600"/>
              <a:gd name="connsiteY88" fmla="*/ 5093954 h 6858000"/>
              <a:gd name="connsiteX89" fmla="*/ 2195868 w 7467600"/>
              <a:gd name="connsiteY89" fmla="*/ 5396574 h 6858000"/>
              <a:gd name="connsiteX90" fmla="*/ 2088852 w 7467600"/>
              <a:gd name="connsiteY90" fmla="*/ 5166123 h 6858000"/>
              <a:gd name="connsiteX91" fmla="*/ 1958241 w 7467600"/>
              <a:gd name="connsiteY91" fmla="*/ 5067955 h 6858000"/>
              <a:gd name="connsiteX92" fmla="*/ 1903353 w 7467600"/>
              <a:gd name="connsiteY92" fmla="*/ 5044827 h 6858000"/>
              <a:gd name="connsiteX93" fmla="*/ 1979378 w 7467600"/>
              <a:gd name="connsiteY93" fmla="*/ 4769504 h 6858000"/>
              <a:gd name="connsiteX94" fmla="*/ 2882120 w 7467600"/>
              <a:gd name="connsiteY94" fmla="*/ 5064547 h 6858000"/>
              <a:gd name="connsiteX95" fmla="*/ 2793103 w 7467600"/>
              <a:gd name="connsiteY95" fmla="*/ 5039699 h 6858000"/>
              <a:gd name="connsiteX96" fmla="*/ 2770041 w 7467600"/>
              <a:gd name="connsiteY96" fmla="*/ 5033634 h 6858000"/>
              <a:gd name="connsiteX97" fmla="*/ 1979378 w 7467600"/>
              <a:gd name="connsiteY97" fmla="*/ 4769504 h 6858000"/>
              <a:gd name="connsiteX98" fmla="*/ 1927410 w 7467600"/>
              <a:gd name="connsiteY98" fmla="*/ 4716164 h 6858000"/>
              <a:gd name="connsiteX99" fmla="*/ 1959587 w 7467600"/>
              <a:gd name="connsiteY99" fmla="*/ 4728849 h 6858000"/>
              <a:gd name="connsiteX100" fmla="*/ 2777707 w 7467600"/>
              <a:gd name="connsiteY100" fmla="*/ 5003991 h 6858000"/>
              <a:gd name="connsiteX101" fmla="*/ 2800768 w 7467600"/>
              <a:gd name="connsiteY101" fmla="*/ 5010056 h 6858000"/>
              <a:gd name="connsiteX102" fmla="*/ 2879408 w 7467600"/>
              <a:gd name="connsiteY102" fmla="*/ 5031590 h 6858000"/>
              <a:gd name="connsiteX103" fmla="*/ 2862295 w 7467600"/>
              <a:gd name="connsiteY103" fmla="*/ 5022958 h 6858000"/>
              <a:gd name="connsiteX104" fmla="*/ 2813343 w 7467600"/>
              <a:gd name="connsiteY104" fmla="*/ 4998369 h 6858000"/>
              <a:gd name="connsiteX105" fmla="*/ 2646245 w 7467600"/>
              <a:gd name="connsiteY105" fmla="*/ 4930999 h 6858000"/>
              <a:gd name="connsiteX106" fmla="*/ 1999243 w 7467600"/>
              <a:gd name="connsiteY106" fmla="*/ 4730524 h 6858000"/>
              <a:gd name="connsiteX107" fmla="*/ 1979527 w 7467600"/>
              <a:gd name="connsiteY107" fmla="*/ 4726651 h 6858000"/>
              <a:gd name="connsiteX108" fmla="*/ 1927410 w 7467600"/>
              <a:gd name="connsiteY108" fmla="*/ 4716164 h 6858000"/>
              <a:gd name="connsiteX109" fmla="*/ 1997014 w 7467600"/>
              <a:gd name="connsiteY109" fmla="*/ 4698007 h 6858000"/>
              <a:gd name="connsiteX110" fmla="*/ 2005458 w 7467600"/>
              <a:gd name="connsiteY110" fmla="*/ 4699540 h 6858000"/>
              <a:gd name="connsiteX111" fmla="*/ 2657186 w 7467600"/>
              <a:gd name="connsiteY111" fmla="*/ 4901687 h 6858000"/>
              <a:gd name="connsiteX112" fmla="*/ 2826662 w 7467600"/>
              <a:gd name="connsiteY112" fmla="*/ 4970362 h 6858000"/>
              <a:gd name="connsiteX113" fmla="*/ 2876100 w 7467600"/>
              <a:gd name="connsiteY113" fmla="*/ 4995397 h 6858000"/>
              <a:gd name="connsiteX114" fmla="*/ 3042600 w 7467600"/>
              <a:gd name="connsiteY114" fmla="*/ 5059532 h 6858000"/>
              <a:gd name="connsiteX115" fmla="*/ 1997014 w 7467600"/>
              <a:gd name="connsiteY115" fmla="*/ 4698007 h 6858000"/>
              <a:gd name="connsiteX116" fmla="*/ 2305292 w 7467600"/>
              <a:gd name="connsiteY116" fmla="*/ 4219492 h 6858000"/>
              <a:gd name="connsiteX117" fmla="*/ 3360922 w 7467600"/>
              <a:gd name="connsiteY117" fmla="*/ 4529373 h 6858000"/>
              <a:gd name="connsiteX118" fmla="*/ 3492420 w 7467600"/>
              <a:gd name="connsiteY118" fmla="*/ 4510145 h 6858000"/>
              <a:gd name="connsiteX119" fmla="*/ 3364086 w 7467600"/>
              <a:gd name="connsiteY119" fmla="*/ 4480340 h 6858000"/>
              <a:gd name="connsiteX120" fmla="*/ 3225818 w 7467600"/>
              <a:gd name="connsiteY120" fmla="*/ 4411822 h 6858000"/>
              <a:gd name="connsiteX121" fmla="*/ 3129696 w 7467600"/>
              <a:gd name="connsiteY121" fmla="*/ 4360704 h 6858000"/>
              <a:gd name="connsiteX122" fmla="*/ 2814545 w 7467600"/>
              <a:gd name="connsiteY122" fmla="*/ 4282955 h 6858000"/>
              <a:gd name="connsiteX123" fmla="*/ 2305292 w 7467600"/>
              <a:gd name="connsiteY123" fmla="*/ 4219492 h 6858000"/>
              <a:gd name="connsiteX124" fmla="*/ 2626982 w 7467600"/>
              <a:gd name="connsiteY124" fmla="*/ 4206450 h 6858000"/>
              <a:gd name="connsiteX125" fmla="*/ 2490617 w 7467600"/>
              <a:gd name="connsiteY125" fmla="*/ 4206951 h 6858000"/>
              <a:gd name="connsiteX126" fmla="*/ 2819869 w 7467600"/>
              <a:gd name="connsiteY126" fmla="*/ 4252936 h 6858000"/>
              <a:gd name="connsiteX127" fmla="*/ 3143018 w 7467600"/>
              <a:gd name="connsiteY127" fmla="*/ 4332698 h 6858000"/>
              <a:gd name="connsiteX128" fmla="*/ 3241520 w 7467600"/>
              <a:gd name="connsiteY128" fmla="*/ 4385112 h 6858000"/>
              <a:gd name="connsiteX129" fmla="*/ 3374575 w 7467600"/>
              <a:gd name="connsiteY129" fmla="*/ 4451517 h 6858000"/>
              <a:gd name="connsiteX130" fmla="*/ 3505221 w 7467600"/>
              <a:gd name="connsiteY130" fmla="*/ 4480757 h 6858000"/>
              <a:gd name="connsiteX131" fmla="*/ 2626982 w 7467600"/>
              <a:gd name="connsiteY131" fmla="*/ 4206450 h 6858000"/>
              <a:gd name="connsiteX132" fmla="*/ 1310106 w 7467600"/>
              <a:gd name="connsiteY132" fmla="*/ 3943217 h 6858000"/>
              <a:gd name="connsiteX133" fmla="*/ 854994 w 7467600"/>
              <a:gd name="connsiteY133" fmla="*/ 4399136 h 6858000"/>
              <a:gd name="connsiteX134" fmla="*/ 742462 w 7467600"/>
              <a:gd name="connsiteY134" fmla="*/ 4594648 h 6858000"/>
              <a:gd name="connsiteX135" fmla="*/ 820602 w 7467600"/>
              <a:gd name="connsiteY135" fmla="*/ 4485915 h 6858000"/>
              <a:gd name="connsiteX136" fmla="*/ 878295 w 7467600"/>
              <a:gd name="connsiteY136" fmla="*/ 4403594 h 6858000"/>
              <a:gd name="connsiteX137" fmla="*/ 1240607 w 7467600"/>
              <a:gd name="connsiteY137" fmla="*/ 4010401 h 6858000"/>
              <a:gd name="connsiteX138" fmla="*/ 1310106 w 7467600"/>
              <a:gd name="connsiteY138" fmla="*/ 3943217 h 6858000"/>
              <a:gd name="connsiteX139" fmla="*/ 1423113 w 7467600"/>
              <a:gd name="connsiteY139" fmla="*/ 3874565 h 6858000"/>
              <a:gd name="connsiteX140" fmla="*/ 1260565 w 7467600"/>
              <a:gd name="connsiteY140" fmla="*/ 4031982 h 6858000"/>
              <a:gd name="connsiteX141" fmla="*/ 901900 w 7467600"/>
              <a:gd name="connsiteY141" fmla="*/ 4421236 h 6858000"/>
              <a:gd name="connsiteX142" fmla="*/ 845044 w 7467600"/>
              <a:gd name="connsiteY142" fmla="*/ 4502436 h 6858000"/>
              <a:gd name="connsiteX143" fmla="*/ 685926 w 7467600"/>
              <a:gd name="connsiteY143" fmla="*/ 4703069 h 6858000"/>
              <a:gd name="connsiteX144" fmla="*/ 684248 w 7467600"/>
              <a:gd name="connsiteY144" fmla="*/ 4706721 h 6858000"/>
              <a:gd name="connsiteX145" fmla="*/ 1423113 w 7467600"/>
              <a:gd name="connsiteY145" fmla="*/ 3874565 h 6858000"/>
              <a:gd name="connsiteX146" fmla="*/ 3316479 w 7467600"/>
              <a:gd name="connsiteY146" fmla="*/ 3872136 h 6858000"/>
              <a:gd name="connsiteX147" fmla="*/ 3546806 w 7467600"/>
              <a:gd name="connsiteY147" fmla="*/ 4356139 h 6858000"/>
              <a:gd name="connsiteX148" fmla="*/ 3364433 w 7467600"/>
              <a:gd name="connsiteY148" fmla="*/ 3953121 h 6858000"/>
              <a:gd name="connsiteX149" fmla="*/ 3316479 w 7467600"/>
              <a:gd name="connsiteY149" fmla="*/ 3872136 h 6858000"/>
              <a:gd name="connsiteX150" fmla="*/ 3291335 w 7467600"/>
              <a:gd name="connsiteY150" fmla="*/ 3767420 h 6858000"/>
              <a:gd name="connsiteX151" fmla="*/ 3390805 w 7467600"/>
              <a:gd name="connsiteY151" fmla="*/ 3937163 h 6858000"/>
              <a:gd name="connsiteX152" fmla="*/ 3579062 w 7467600"/>
              <a:gd name="connsiteY152" fmla="*/ 4359040 h 6858000"/>
              <a:gd name="connsiteX153" fmla="*/ 3467355 w 7467600"/>
              <a:gd name="connsiteY153" fmla="*/ 3988130 h 6858000"/>
              <a:gd name="connsiteX154" fmla="*/ 3310753 w 7467600"/>
              <a:gd name="connsiteY154" fmla="*/ 3787140 h 6858000"/>
              <a:gd name="connsiteX155" fmla="*/ 3291335 w 7467600"/>
              <a:gd name="connsiteY155" fmla="*/ 3767420 h 6858000"/>
              <a:gd name="connsiteX156" fmla="*/ 1635889 w 7467600"/>
              <a:gd name="connsiteY156" fmla="*/ 3709494 h 6858000"/>
              <a:gd name="connsiteX157" fmla="*/ 1634800 w 7467600"/>
              <a:gd name="connsiteY157" fmla="*/ 3731111 h 6858000"/>
              <a:gd name="connsiteX158" fmla="*/ 1635889 w 7467600"/>
              <a:gd name="connsiteY158" fmla="*/ 3709494 h 6858000"/>
              <a:gd name="connsiteX159" fmla="*/ 1510397 w 7467600"/>
              <a:gd name="connsiteY159" fmla="*/ 3684705 h 6858000"/>
              <a:gd name="connsiteX160" fmla="*/ 1146550 w 7467600"/>
              <a:gd name="connsiteY160" fmla="*/ 3802012 h 6858000"/>
              <a:gd name="connsiteX161" fmla="*/ 698834 w 7467600"/>
              <a:gd name="connsiteY161" fmla="*/ 3952272 h 6858000"/>
              <a:gd name="connsiteX162" fmla="*/ 34256 w 7467600"/>
              <a:gd name="connsiteY162" fmla="*/ 4347603 h 6858000"/>
              <a:gd name="connsiteX163" fmla="*/ 527241 w 7467600"/>
              <a:gd name="connsiteY163" fmla="*/ 4065078 h 6858000"/>
              <a:gd name="connsiteX164" fmla="*/ 1510397 w 7467600"/>
              <a:gd name="connsiteY164" fmla="*/ 3684705 h 6858000"/>
              <a:gd name="connsiteX165" fmla="*/ 1313114 w 7467600"/>
              <a:gd name="connsiteY165" fmla="*/ 3655216 h 6858000"/>
              <a:gd name="connsiteX166" fmla="*/ 1109304 w 7467600"/>
              <a:gd name="connsiteY166" fmla="*/ 3669030 h 6858000"/>
              <a:gd name="connsiteX167" fmla="*/ 8129 w 7467600"/>
              <a:gd name="connsiteY167" fmla="*/ 4330519 h 6858000"/>
              <a:gd name="connsiteX168" fmla="*/ 687572 w 7467600"/>
              <a:gd name="connsiteY168" fmla="*/ 3925629 h 6858000"/>
              <a:gd name="connsiteX169" fmla="*/ 1138365 w 7467600"/>
              <a:gd name="connsiteY169" fmla="*/ 3774515 h 6858000"/>
              <a:gd name="connsiteX170" fmla="*/ 1505579 w 7467600"/>
              <a:gd name="connsiteY170" fmla="*/ 3655526 h 6858000"/>
              <a:gd name="connsiteX171" fmla="*/ 1313114 w 7467600"/>
              <a:gd name="connsiteY171" fmla="*/ 3655216 h 6858000"/>
              <a:gd name="connsiteX172" fmla="*/ 3655073 w 7467600"/>
              <a:gd name="connsiteY172" fmla="*/ 3650884 h 6858000"/>
              <a:gd name="connsiteX173" fmla="*/ 3989938 w 7467600"/>
              <a:gd name="connsiteY173" fmla="*/ 3991685 h 6858000"/>
              <a:gd name="connsiteX174" fmla="*/ 4393907 w 7467600"/>
              <a:gd name="connsiteY174" fmla="*/ 4261258 h 6858000"/>
              <a:gd name="connsiteX175" fmla="*/ 4648051 w 7467600"/>
              <a:gd name="connsiteY175" fmla="*/ 4374051 h 6858000"/>
              <a:gd name="connsiteX176" fmla="*/ 4383389 w 7467600"/>
              <a:gd name="connsiteY176" fmla="*/ 4184369 h 6858000"/>
              <a:gd name="connsiteX177" fmla="*/ 4165508 w 7467600"/>
              <a:gd name="connsiteY177" fmla="*/ 4035196 h 6858000"/>
              <a:gd name="connsiteX178" fmla="*/ 4068162 w 7467600"/>
              <a:gd name="connsiteY178" fmla="*/ 3953394 h 6858000"/>
              <a:gd name="connsiteX179" fmla="*/ 3981416 w 7467600"/>
              <a:gd name="connsiteY179" fmla="*/ 3880482 h 6858000"/>
              <a:gd name="connsiteX180" fmla="*/ 3800147 w 7467600"/>
              <a:gd name="connsiteY180" fmla="*/ 3749872 h 6858000"/>
              <a:gd name="connsiteX181" fmla="*/ 3655073 w 7467600"/>
              <a:gd name="connsiteY181" fmla="*/ 3650884 h 6858000"/>
              <a:gd name="connsiteX182" fmla="*/ 3670252 w 7467600"/>
              <a:gd name="connsiteY182" fmla="*/ 3622798 h 6858000"/>
              <a:gd name="connsiteX183" fmla="*/ 3817258 w 7467600"/>
              <a:gd name="connsiteY183" fmla="*/ 3723577 h 6858000"/>
              <a:gd name="connsiteX184" fmla="*/ 4000461 w 7467600"/>
              <a:gd name="connsiteY184" fmla="*/ 3855966 h 6858000"/>
              <a:gd name="connsiteX185" fmla="*/ 4088180 w 7467600"/>
              <a:gd name="connsiteY185" fmla="*/ 3929774 h 6858000"/>
              <a:gd name="connsiteX186" fmla="*/ 4184555 w 7467600"/>
              <a:gd name="connsiteY186" fmla="*/ 4010683 h 6858000"/>
              <a:gd name="connsiteX187" fmla="*/ 4399563 w 7467600"/>
              <a:gd name="connsiteY187" fmla="*/ 4158106 h 6858000"/>
              <a:gd name="connsiteX188" fmla="*/ 4684469 w 7467600"/>
              <a:gd name="connsiteY188" fmla="*/ 4364680 h 6858000"/>
              <a:gd name="connsiteX189" fmla="*/ 4690271 w 7467600"/>
              <a:gd name="connsiteY189" fmla="*/ 4370034 h 6858000"/>
              <a:gd name="connsiteX190" fmla="*/ 4136093 w 7467600"/>
              <a:gd name="connsiteY190" fmla="*/ 3858466 h 6858000"/>
              <a:gd name="connsiteX191" fmla="*/ 3670252 w 7467600"/>
              <a:gd name="connsiteY191" fmla="*/ 3622798 h 6858000"/>
              <a:gd name="connsiteX192" fmla="*/ 4440129 w 7467600"/>
              <a:gd name="connsiteY192" fmla="*/ 3448571 h 6858000"/>
              <a:gd name="connsiteX193" fmla="*/ 4856525 w 7467600"/>
              <a:gd name="connsiteY193" fmla="*/ 3915351 h 6858000"/>
              <a:gd name="connsiteX194" fmla="*/ 5059055 w 7467600"/>
              <a:gd name="connsiteY194" fmla="*/ 4108918 h 6858000"/>
              <a:gd name="connsiteX195" fmla="*/ 5290070 w 7467600"/>
              <a:gd name="connsiteY195" fmla="*/ 4263619 h 6858000"/>
              <a:gd name="connsiteX196" fmla="*/ 4834991 w 7467600"/>
              <a:gd name="connsiteY196" fmla="*/ 3830985 h 6858000"/>
              <a:gd name="connsiteX197" fmla="*/ 4440129 w 7467600"/>
              <a:gd name="connsiteY197" fmla="*/ 3448571 h 6858000"/>
              <a:gd name="connsiteX198" fmla="*/ 4441737 w 7467600"/>
              <a:gd name="connsiteY198" fmla="*/ 3399734 h 6858000"/>
              <a:gd name="connsiteX199" fmla="*/ 4431236 w 7467600"/>
              <a:gd name="connsiteY199" fmla="*/ 3400954 h 6858000"/>
              <a:gd name="connsiteX200" fmla="*/ 4557150 w 7467600"/>
              <a:gd name="connsiteY200" fmla="*/ 3510023 h 6858000"/>
              <a:gd name="connsiteX201" fmla="*/ 4856936 w 7467600"/>
              <a:gd name="connsiteY201" fmla="*/ 3809146 h 6858000"/>
              <a:gd name="connsiteX202" fmla="*/ 5111996 w 7467600"/>
              <a:gd name="connsiteY202" fmla="*/ 4065759 h 6858000"/>
              <a:gd name="connsiteX203" fmla="*/ 5388878 w 7467600"/>
              <a:gd name="connsiteY203" fmla="*/ 4300185 h 6858000"/>
              <a:gd name="connsiteX204" fmla="*/ 5425556 w 7467600"/>
              <a:gd name="connsiteY204" fmla="*/ 4308967 h 6858000"/>
              <a:gd name="connsiteX205" fmla="*/ 4943646 w 7467600"/>
              <a:gd name="connsiteY205" fmla="*/ 3822916 h 6858000"/>
              <a:gd name="connsiteX206" fmla="*/ 4594837 w 7467600"/>
              <a:gd name="connsiteY206" fmla="*/ 3532274 h 6858000"/>
              <a:gd name="connsiteX207" fmla="*/ 4441737 w 7467600"/>
              <a:gd name="connsiteY207" fmla="*/ 3399734 h 6858000"/>
              <a:gd name="connsiteX208" fmla="*/ 5425834 w 7467600"/>
              <a:gd name="connsiteY208" fmla="*/ 3162785 h 6858000"/>
              <a:gd name="connsiteX209" fmla="*/ 5401644 w 7467600"/>
              <a:gd name="connsiteY209" fmla="*/ 3617847 h 6858000"/>
              <a:gd name="connsiteX210" fmla="*/ 5467256 w 7467600"/>
              <a:gd name="connsiteY210" fmla="*/ 4175494 h 6858000"/>
              <a:gd name="connsiteX211" fmla="*/ 5448069 w 7467600"/>
              <a:gd name="connsiteY211" fmla="*/ 3567554 h 6858000"/>
              <a:gd name="connsiteX212" fmla="*/ 5425834 w 7467600"/>
              <a:gd name="connsiteY212" fmla="*/ 3162785 h 6858000"/>
              <a:gd name="connsiteX213" fmla="*/ 1318687 w 7467600"/>
              <a:gd name="connsiteY213" fmla="*/ 3113840 h 6858000"/>
              <a:gd name="connsiteX214" fmla="*/ 1066793 w 7467600"/>
              <a:gd name="connsiteY214" fmla="*/ 3212171 h 6858000"/>
              <a:gd name="connsiteX215" fmla="*/ 993319 w 7467600"/>
              <a:gd name="connsiteY215" fmla="*/ 3247648 h 6858000"/>
              <a:gd name="connsiteX216" fmla="*/ 853081 w 7467600"/>
              <a:gd name="connsiteY216" fmla="*/ 3312410 h 6858000"/>
              <a:gd name="connsiteX217" fmla="*/ 805957 w 7467600"/>
              <a:gd name="connsiteY217" fmla="*/ 3330443 h 6858000"/>
              <a:gd name="connsiteX218" fmla="*/ 1318687 w 7467600"/>
              <a:gd name="connsiteY218" fmla="*/ 3113840 h 6858000"/>
              <a:gd name="connsiteX219" fmla="*/ 5453702 w 7467600"/>
              <a:gd name="connsiteY219" fmla="*/ 3090882 h 6858000"/>
              <a:gd name="connsiteX220" fmla="*/ 5480135 w 7467600"/>
              <a:gd name="connsiteY220" fmla="*/ 3565802 h 6858000"/>
              <a:gd name="connsiteX221" fmla="*/ 5499023 w 7467600"/>
              <a:gd name="connsiteY221" fmla="*/ 4166310 h 6858000"/>
              <a:gd name="connsiteX222" fmla="*/ 5547022 w 7467600"/>
              <a:gd name="connsiteY222" fmla="*/ 3607838 h 6858000"/>
              <a:gd name="connsiteX223" fmla="*/ 5515964 w 7467600"/>
              <a:gd name="connsiteY223" fmla="*/ 3378541 h 6858000"/>
              <a:gd name="connsiteX224" fmla="*/ 5453702 w 7467600"/>
              <a:gd name="connsiteY224" fmla="*/ 3090882 h 6858000"/>
              <a:gd name="connsiteX225" fmla="*/ 1238695 w 7467600"/>
              <a:gd name="connsiteY225" fmla="*/ 3076820 h 6858000"/>
              <a:gd name="connsiteX226" fmla="*/ 716371 w 7467600"/>
              <a:gd name="connsiteY226" fmla="*/ 3293249 h 6858000"/>
              <a:gd name="connsiteX227" fmla="*/ 579522 w 7467600"/>
              <a:gd name="connsiteY227" fmla="*/ 3371759 h 6858000"/>
              <a:gd name="connsiteX228" fmla="*/ 600288 w 7467600"/>
              <a:gd name="connsiteY228" fmla="*/ 3365555 h 6858000"/>
              <a:gd name="connsiteX229" fmla="*/ 840692 w 7467600"/>
              <a:gd name="connsiteY229" fmla="*/ 3284921 h 6858000"/>
              <a:gd name="connsiteX230" fmla="*/ 979248 w 7467600"/>
              <a:gd name="connsiteY230" fmla="*/ 3221003 h 6858000"/>
              <a:gd name="connsiteX231" fmla="*/ 1053282 w 7467600"/>
              <a:gd name="connsiteY231" fmla="*/ 3185247 h 6858000"/>
              <a:gd name="connsiteX232" fmla="*/ 1320603 w 7467600"/>
              <a:gd name="connsiteY232" fmla="*/ 3081281 h 6858000"/>
              <a:gd name="connsiteX233" fmla="*/ 1238695 w 7467600"/>
              <a:gd name="connsiteY233" fmla="*/ 3076820 h 6858000"/>
              <a:gd name="connsiteX234" fmla="*/ 5425627 w 7467600"/>
              <a:gd name="connsiteY234" fmla="*/ 2954192 h 6858000"/>
              <a:gd name="connsiteX235" fmla="*/ 5470770 w 7467600"/>
              <a:gd name="connsiteY235" fmla="*/ 3005435 h 6858000"/>
              <a:gd name="connsiteX236" fmla="*/ 5519779 w 7467600"/>
              <a:gd name="connsiteY236" fmla="*/ 4359223 h 6858000"/>
              <a:gd name="connsiteX237" fmla="*/ 5520293 w 7467600"/>
              <a:gd name="connsiteY237" fmla="*/ 4360602 h 6858000"/>
              <a:gd name="connsiteX238" fmla="*/ 5767221 w 7467600"/>
              <a:gd name="connsiteY238" fmla="*/ 4665564 h 6858000"/>
              <a:gd name="connsiteX239" fmla="*/ 6937169 w 7467600"/>
              <a:gd name="connsiteY239" fmla="*/ 4815941 h 6858000"/>
              <a:gd name="connsiteX240" fmla="*/ 6953922 w 7467600"/>
              <a:gd name="connsiteY240" fmla="*/ 4890068 h 6858000"/>
              <a:gd name="connsiteX241" fmla="*/ 6071359 w 7467600"/>
              <a:gd name="connsiteY241" fmla="*/ 4770770 h 6858000"/>
              <a:gd name="connsiteX242" fmla="*/ 6038839 w 7467600"/>
              <a:gd name="connsiteY242" fmla="*/ 4764474 h 6858000"/>
              <a:gd name="connsiteX243" fmla="*/ 6038706 w 7467600"/>
              <a:gd name="connsiteY243" fmla="*/ 4763847 h 6858000"/>
              <a:gd name="connsiteX244" fmla="*/ 6037784 w 7467600"/>
              <a:gd name="connsiteY244" fmla="*/ 4764270 h 6858000"/>
              <a:gd name="connsiteX245" fmla="*/ 6038839 w 7467600"/>
              <a:gd name="connsiteY245" fmla="*/ 4764474 h 6858000"/>
              <a:gd name="connsiteX246" fmla="*/ 6040338 w 7467600"/>
              <a:gd name="connsiteY246" fmla="*/ 4771418 h 6858000"/>
              <a:gd name="connsiteX247" fmla="*/ 6024488 w 7467600"/>
              <a:gd name="connsiteY247" fmla="*/ 4809903 h 6858000"/>
              <a:gd name="connsiteX248" fmla="*/ 5599771 w 7467600"/>
              <a:gd name="connsiteY248" fmla="*/ 5509652 h 6858000"/>
              <a:gd name="connsiteX249" fmla="*/ 5548843 w 7467600"/>
              <a:gd name="connsiteY249" fmla="*/ 5563845 h 6858000"/>
              <a:gd name="connsiteX250" fmla="*/ 5940952 w 7467600"/>
              <a:gd name="connsiteY250" fmla="*/ 6250028 h 6858000"/>
              <a:gd name="connsiteX251" fmla="*/ 6043441 w 7467600"/>
              <a:gd name="connsiteY251" fmla="*/ 6665847 h 6858000"/>
              <a:gd name="connsiteX252" fmla="*/ 6093432 w 7467600"/>
              <a:gd name="connsiteY252" fmla="*/ 6858000 h 6858000"/>
              <a:gd name="connsiteX253" fmla="*/ 6034344 w 7467600"/>
              <a:gd name="connsiteY253" fmla="*/ 6858000 h 6858000"/>
              <a:gd name="connsiteX254" fmla="*/ 6026679 w 7467600"/>
              <a:gd name="connsiteY254" fmla="*/ 6836959 h 6858000"/>
              <a:gd name="connsiteX255" fmla="*/ 5800441 w 7467600"/>
              <a:gd name="connsiteY255" fmla="*/ 6335286 h 6858000"/>
              <a:gd name="connsiteX256" fmla="*/ 5526562 w 7467600"/>
              <a:gd name="connsiteY256" fmla="*/ 5705388 h 6858000"/>
              <a:gd name="connsiteX257" fmla="*/ 5519640 w 7467600"/>
              <a:gd name="connsiteY257" fmla="*/ 5683774 h 6858000"/>
              <a:gd name="connsiteX258" fmla="*/ 5844559 w 7467600"/>
              <a:gd name="connsiteY258" fmla="*/ 6553349 h 6858000"/>
              <a:gd name="connsiteX259" fmla="*/ 5975994 w 7467600"/>
              <a:gd name="connsiteY259" fmla="*/ 6858000 h 6858000"/>
              <a:gd name="connsiteX260" fmla="*/ 5898547 w 7467600"/>
              <a:gd name="connsiteY260" fmla="*/ 6858000 h 6858000"/>
              <a:gd name="connsiteX261" fmla="*/ 5682041 w 7467600"/>
              <a:gd name="connsiteY261" fmla="*/ 6355860 h 6858000"/>
              <a:gd name="connsiteX262" fmla="*/ 5461758 w 7467600"/>
              <a:gd name="connsiteY262" fmla="*/ 5820220 h 6858000"/>
              <a:gd name="connsiteX263" fmla="*/ 5237282 w 7467600"/>
              <a:gd name="connsiteY263" fmla="*/ 6579086 h 6858000"/>
              <a:gd name="connsiteX264" fmla="*/ 5115009 w 7467600"/>
              <a:gd name="connsiteY264" fmla="*/ 6858000 h 6858000"/>
              <a:gd name="connsiteX265" fmla="*/ 5028074 w 7467600"/>
              <a:gd name="connsiteY265" fmla="*/ 6858000 h 6858000"/>
              <a:gd name="connsiteX266" fmla="*/ 5079508 w 7467600"/>
              <a:gd name="connsiteY266" fmla="*/ 6749074 h 6858000"/>
              <a:gd name="connsiteX267" fmla="*/ 5371846 w 7467600"/>
              <a:gd name="connsiteY267" fmla="*/ 5924413 h 6858000"/>
              <a:gd name="connsiteX268" fmla="*/ 5270512 w 7467600"/>
              <a:gd name="connsiteY268" fmla="*/ 6138975 h 6858000"/>
              <a:gd name="connsiteX269" fmla="*/ 5062409 w 7467600"/>
              <a:gd name="connsiteY269" fmla="*/ 6653544 h 6858000"/>
              <a:gd name="connsiteX270" fmla="*/ 5036628 w 7467600"/>
              <a:gd name="connsiteY270" fmla="*/ 6754247 h 6858000"/>
              <a:gd name="connsiteX271" fmla="*/ 5009112 w 7467600"/>
              <a:gd name="connsiteY271" fmla="*/ 6858000 h 6858000"/>
              <a:gd name="connsiteX272" fmla="*/ 4976679 w 7467600"/>
              <a:gd name="connsiteY272" fmla="*/ 6858000 h 6858000"/>
              <a:gd name="connsiteX273" fmla="*/ 5006537 w 7467600"/>
              <a:gd name="connsiteY273" fmla="*/ 6747068 h 6858000"/>
              <a:gd name="connsiteX274" fmla="*/ 5032723 w 7467600"/>
              <a:gd name="connsiteY274" fmla="*/ 6644957 h 6858000"/>
              <a:gd name="connsiteX275" fmla="*/ 5242949 w 7467600"/>
              <a:gd name="connsiteY275" fmla="*/ 6125175 h 6858000"/>
              <a:gd name="connsiteX276" fmla="*/ 5286321 w 7467600"/>
              <a:gd name="connsiteY276" fmla="*/ 6033555 h 6858000"/>
              <a:gd name="connsiteX277" fmla="*/ 5008210 w 7467600"/>
              <a:gd name="connsiteY277" fmla="*/ 6649194 h 6858000"/>
              <a:gd name="connsiteX278" fmla="*/ 4986321 w 7467600"/>
              <a:gd name="connsiteY278" fmla="*/ 6765687 h 6858000"/>
              <a:gd name="connsiteX279" fmla="*/ 4973474 w 7467600"/>
              <a:gd name="connsiteY279" fmla="*/ 6858000 h 6858000"/>
              <a:gd name="connsiteX280" fmla="*/ 4907178 w 7467600"/>
              <a:gd name="connsiteY280" fmla="*/ 6858000 h 6858000"/>
              <a:gd name="connsiteX281" fmla="*/ 4910810 w 7467600"/>
              <a:gd name="connsiteY281" fmla="*/ 6829660 h 6858000"/>
              <a:gd name="connsiteX282" fmla="*/ 4987461 w 7467600"/>
              <a:gd name="connsiteY282" fmla="*/ 6432994 h 6858000"/>
              <a:gd name="connsiteX283" fmla="*/ 5179262 w 7467600"/>
              <a:gd name="connsiteY283" fmla="*/ 6035044 h 6858000"/>
              <a:gd name="connsiteX284" fmla="*/ 4689678 w 7467600"/>
              <a:gd name="connsiteY284" fmla="*/ 6440241 h 6858000"/>
              <a:gd name="connsiteX285" fmla="*/ 4477543 w 7467600"/>
              <a:gd name="connsiteY285" fmla="*/ 6674836 h 6858000"/>
              <a:gd name="connsiteX286" fmla="*/ 4329957 w 7467600"/>
              <a:gd name="connsiteY286" fmla="*/ 6858000 h 6858000"/>
              <a:gd name="connsiteX287" fmla="*/ 4218595 w 7467600"/>
              <a:gd name="connsiteY287" fmla="*/ 6858000 h 6858000"/>
              <a:gd name="connsiteX288" fmla="*/ 4368888 w 7467600"/>
              <a:gd name="connsiteY288" fmla="*/ 6668412 h 6858000"/>
              <a:gd name="connsiteX289" fmla="*/ 4563091 w 7467600"/>
              <a:gd name="connsiteY289" fmla="*/ 6442508 h 6858000"/>
              <a:gd name="connsiteX290" fmla="*/ 5387324 w 7467600"/>
              <a:gd name="connsiteY290" fmla="*/ 5705830 h 6858000"/>
              <a:gd name="connsiteX291" fmla="*/ 5073620 w 7467600"/>
              <a:gd name="connsiteY291" fmla="*/ 5955437 h 6858000"/>
              <a:gd name="connsiteX292" fmla="*/ 4689789 w 7467600"/>
              <a:gd name="connsiteY292" fmla="*/ 6268382 h 6858000"/>
              <a:gd name="connsiteX293" fmla="*/ 4418722 w 7467600"/>
              <a:gd name="connsiteY293" fmla="*/ 6570886 h 6858000"/>
              <a:gd name="connsiteX294" fmla="*/ 4214944 w 7467600"/>
              <a:gd name="connsiteY294" fmla="*/ 6858000 h 6858000"/>
              <a:gd name="connsiteX295" fmla="*/ 4177898 w 7467600"/>
              <a:gd name="connsiteY295" fmla="*/ 6858000 h 6858000"/>
              <a:gd name="connsiteX296" fmla="*/ 4391597 w 7467600"/>
              <a:gd name="connsiteY296" fmla="*/ 6556370 h 6858000"/>
              <a:gd name="connsiteX297" fmla="*/ 4668889 w 7467600"/>
              <a:gd name="connsiteY297" fmla="*/ 6246399 h 6858000"/>
              <a:gd name="connsiteX298" fmla="*/ 5055427 w 7467600"/>
              <a:gd name="connsiteY298" fmla="*/ 5931476 h 6858000"/>
              <a:gd name="connsiteX299" fmla="*/ 5371814 w 7467600"/>
              <a:gd name="connsiteY299" fmla="*/ 5678975 h 6858000"/>
              <a:gd name="connsiteX300" fmla="*/ 4987918 w 7467600"/>
              <a:gd name="connsiteY300" fmla="*/ 5838701 h 6858000"/>
              <a:gd name="connsiteX301" fmla="*/ 4317146 w 7467600"/>
              <a:gd name="connsiteY301" fmla="*/ 6587716 h 6858000"/>
              <a:gd name="connsiteX302" fmla="*/ 4171627 w 7467600"/>
              <a:gd name="connsiteY302" fmla="*/ 6858000 h 6858000"/>
              <a:gd name="connsiteX303" fmla="*/ 4081585 w 7467600"/>
              <a:gd name="connsiteY303" fmla="*/ 6858000 h 6858000"/>
              <a:gd name="connsiteX304" fmla="*/ 4238603 w 7467600"/>
              <a:gd name="connsiteY304" fmla="*/ 6559341 h 6858000"/>
              <a:gd name="connsiteX305" fmla="*/ 4778333 w 7467600"/>
              <a:gd name="connsiteY305" fmla="*/ 5873626 h 6858000"/>
              <a:gd name="connsiteX306" fmla="*/ 5414185 w 7467600"/>
              <a:gd name="connsiteY306" fmla="*/ 5573882 h 6858000"/>
              <a:gd name="connsiteX307" fmla="*/ 5959648 w 7467600"/>
              <a:gd name="connsiteY307" fmla="*/ 4760797 h 6858000"/>
              <a:gd name="connsiteX308" fmla="*/ 5355019 w 7467600"/>
              <a:gd name="connsiteY308" fmla="*/ 4734672 h 6858000"/>
              <a:gd name="connsiteX309" fmla="*/ 5083565 w 7467600"/>
              <a:gd name="connsiteY309" fmla="*/ 5179121 h 6858000"/>
              <a:gd name="connsiteX310" fmla="*/ 4713577 w 7467600"/>
              <a:gd name="connsiteY310" fmla="*/ 5616803 h 6858000"/>
              <a:gd name="connsiteX311" fmla="*/ 3989559 w 7467600"/>
              <a:gd name="connsiteY311" fmla="*/ 6145945 h 6858000"/>
              <a:gd name="connsiteX312" fmla="*/ 3939824 w 7467600"/>
              <a:gd name="connsiteY312" fmla="*/ 6066900 h 6858000"/>
              <a:gd name="connsiteX313" fmla="*/ 4584537 w 7467600"/>
              <a:gd name="connsiteY313" fmla="*/ 5324826 h 6858000"/>
              <a:gd name="connsiteX314" fmla="*/ 5037105 w 7467600"/>
              <a:gd name="connsiteY314" fmla="*/ 5088765 h 6858000"/>
              <a:gd name="connsiteX315" fmla="*/ 5039930 w 7467600"/>
              <a:gd name="connsiteY315" fmla="*/ 5089585 h 6858000"/>
              <a:gd name="connsiteX316" fmla="*/ 5263764 w 7467600"/>
              <a:gd name="connsiteY316" fmla="*/ 4735525 h 6858000"/>
              <a:gd name="connsiteX317" fmla="*/ 4086300 w 7467600"/>
              <a:gd name="connsiteY317" fmla="*/ 4884599 h 6858000"/>
              <a:gd name="connsiteX318" fmla="*/ 4085485 w 7467600"/>
              <a:gd name="connsiteY318" fmla="*/ 4899070 h 6858000"/>
              <a:gd name="connsiteX319" fmla="*/ 3871915 w 7467600"/>
              <a:gd name="connsiteY319" fmla="*/ 5253645 h 6858000"/>
              <a:gd name="connsiteX320" fmla="*/ 3799374 w 7467600"/>
              <a:gd name="connsiteY320" fmla="*/ 5466127 h 6858000"/>
              <a:gd name="connsiteX321" fmla="*/ 3498850 w 7467600"/>
              <a:gd name="connsiteY321" fmla="*/ 6661888 h 6858000"/>
              <a:gd name="connsiteX322" fmla="*/ 3399216 w 7467600"/>
              <a:gd name="connsiteY322" fmla="*/ 6858000 h 6858000"/>
              <a:gd name="connsiteX323" fmla="*/ 3303688 w 7467600"/>
              <a:gd name="connsiteY323" fmla="*/ 6858000 h 6858000"/>
              <a:gd name="connsiteX324" fmla="*/ 3391774 w 7467600"/>
              <a:gd name="connsiteY324" fmla="*/ 6697181 h 6858000"/>
              <a:gd name="connsiteX325" fmla="*/ 3735540 w 7467600"/>
              <a:gd name="connsiteY325" fmla="*/ 5546923 h 6858000"/>
              <a:gd name="connsiteX326" fmla="*/ 3729438 w 7467600"/>
              <a:gd name="connsiteY326" fmla="*/ 5569058 h 6858000"/>
              <a:gd name="connsiteX327" fmla="*/ 3707782 w 7467600"/>
              <a:gd name="connsiteY327" fmla="*/ 5644908 h 6858000"/>
              <a:gd name="connsiteX328" fmla="*/ 3583827 w 7467600"/>
              <a:gd name="connsiteY328" fmla="*/ 6039215 h 6858000"/>
              <a:gd name="connsiteX329" fmla="*/ 3547861 w 7467600"/>
              <a:gd name="connsiteY329" fmla="*/ 6129609 h 6858000"/>
              <a:gd name="connsiteX330" fmla="*/ 3490905 w 7467600"/>
              <a:gd name="connsiteY330" fmla="*/ 6277660 h 6858000"/>
              <a:gd name="connsiteX331" fmla="*/ 3455859 w 7467600"/>
              <a:gd name="connsiteY331" fmla="*/ 6391301 h 6858000"/>
              <a:gd name="connsiteX332" fmla="*/ 3429112 w 7467600"/>
              <a:gd name="connsiteY332" fmla="*/ 6479469 h 6858000"/>
              <a:gd name="connsiteX333" fmla="*/ 3304862 w 7467600"/>
              <a:gd name="connsiteY333" fmla="*/ 6796476 h 6858000"/>
              <a:gd name="connsiteX334" fmla="*/ 3276071 w 7467600"/>
              <a:gd name="connsiteY334" fmla="*/ 6858000 h 6858000"/>
              <a:gd name="connsiteX335" fmla="*/ 3240805 w 7467600"/>
              <a:gd name="connsiteY335" fmla="*/ 6858000 h 6858000"/>
              <a:gd name="connsiteX336" fmla="*/ 3275917 w 7467600"/>
              <a:gd name="connsiteY336" fmla="*/ 6783192 h 6858000"/>
              <a:gd name="connsiteX337" fmla="*/ 3399358 w 7467600"/>
              <a:gd name="connsiteY337" fmla="*/ 6469011 h 6858000"/>
              <a:gd name="connsiteX338" fmla="*/ 3425650 w 7467600"/>
              <a:gd name="connsiteY338" fmla="*/ 6381333 h 6858000"/>
              <a:gd name="connsiteX339" fmla="*/ 3460661 w 7467600"/>
              <a:gd name="connsiteY339" fmla="*/ 6266763 h 6858000"/>
              <a:gd name="connsiteX340" fmla="*/ 3518021 w 7467600"/>
              <a:gd name="connsiteY340" fmla="*/ 6117298 h 6858000"/>
              <a:gd name="connsiteX341" fmla="*/ 3554035 w 7467600"/>
              <a:gd name="connsiteY341" fmla="*/ 6027832 h 6858000"/>
              <a:gd name="connsiteX342" fmla="*/ 3677174 w 7467600"/>
              <a:gd name="connsiteY342" fmla="*/ 5636351 h 6858000"/>
              <a:gd name="connsiteX343" fmla="*/ 3698819 w 7467600"/>
              <a:gd name="connsiteY343" fmla="*/ 5560503 h 6858000"/>
              <a:gd name="connsiteX344" fmla="*/ 3702094 w 7467600"/>
              <a:gd name="connsiteY344" fmla="*/ 5549194 h 6858000"/>
              <a:gd name="connsiteX345" fmla="*/ 3398355 w 7467600"/>
              <a:gd name="connsiteY345" fmla="*/ 6094603 h 6858000"/>
              <a:gd name="connsiteX346" fmla="*/ 3193941 w 7467600"/>
              <a:gd name="connsiteY346" fmla="*/ 6798775 h 6858000"/>
              <a:gd name="connsiteX347" fmla="*/ 3184140 w 7467600"/>
              <a:gd name="connsiteY347" fmla="*/ 6858000 h 6858000"/>
              <a:gd name="connsiteX348" fmla="*/ 3099978 w 7467600"/>
              <a:gd name="connsiteY348" fmla="*/ 6858000 h 6858000"/>
              <a:gd name="connsiteX349" fmla="*/ 3101556 w 7467600"/>
              <a:gd name="connsiteY349" fmla="*/ 6843337 h 6858000"/>
              <a:gd name="connsiteX350" fmla="*/ 3370162 w 7467600"/>
              <a:gd name="connsiteY350" fmla="*/ 5785550 h 6858000"/>
              <a:gd name="connsiteX351" fmla="*/ 3746477 w 7467600"/>
              <a:gd name="connsiteY351" fmla="*/ 5377889 h 6858000"/>
              <a:gd name="connsiteX352" fmla="*/ 3863399 w 7467600"/>
              <a:gd name="connsiteY352" fmla="*/ 5087257 h 6858000"/>
              <a:gd name="connsiteX353" fmla="*/ 3968712 w 7467600"/>
              <a:gd name="connsiteY353" fmla="*/ 4913989 h 6858000"/>
              <a:gd name="connsiteX354" fmla="*/ 2792390 w 7467600"/>
              <a:gd name="connsiteY354" fmla="*/ 5382974 h 6858000"/>
              <a:gd name="connsiteX355" fmla="*/ 2714982 w 7467600"/>
              <a:gd name="connsiteY355" fmla="*/ 5427051 h 6858000"/>
              <a:gd name="connsiteX356" fmla="*/ 2813361 w 7467600"/>
              <a:gd name="connsiteY356" fmla="*/ 6023912 h 6858000"/>
              <a:gd name="connsiteX357" fmla="*/ 2688430 w 7467600"/>
              <a:gd name="connsiteY357" fmla="*/ 6801564 h 6858000"/>
              <a:gd name="connsiteX358" fmla="*/ 2629626 w 7467600"/>
              <a:gd name="connsiteY358" fmla="*/ 6763394 h 6858000"/>
              <a:gd name="connsiteX359" fmla="*/ 2565328 w 7467600"/>
              <a:gd name="connsiteY359" fmla="*/ 5516399 h 6858000"/>
              <a:gd name="connsiteX360" fmla="*/ 1922999 w 7467600"/>
              <a:gd name="connsiteY360" fmla="*/ 5980343 h 6858000"/>
              <a:gd name="connsiteX361" fmla="*/ 1950261 w 7467600"/>
              <a:gd name="connsiteY361" fmla="*/ 6405858 h 6858000"/>
              <a:gd name="connsiteX362" fmla="*/ 2365554 w 7467600"/>
              <a:gd name="connsiteY362" fmla="*/ 6759107 h 6858000"/>
              <a:gd name="connsiteX363" fmla="*/ 2424142 w 7467600"/>
              <a:gd name="connsiteY363" fmla="*/ 6858000 h 6858000"/>
              <a:gd name="connsiteX364" fmla="*/ 2395994 w 7467600"/>
              <a:gd name="connsiteY364" fmla="*/ 6858000 h 6858000"/>
              <a:gd name="connsiteX365" fmla="*/ 2392863 w 7467600"/>
              <a:gd name="connsiteY365" fmla="*/ 6852964 h 6858000"/>
              <a:gd name="connsiteX366" fmla="*/ 2017589 w 7467600"/>
              <a:gd name="connsiteY366" fmla="*/ 6493982 h 6858000"/>
              <a:gd name="connsiteX367" fmla="*/ 2147336 w 7467600"/>
              <a:gd name="connsiteY367" fmla="*/ 6594052 h 6858000"/>
              <a:gd name="connsiteX368" fmla="*/ 2207047 w 7467600"/>
              <a:gd name="connsiteY368" fmla="*/ 6654540 h 6858000"/>
              <a:gd name="connsiteX369" fmla="*/ 2299106 w 7467600"/>
              <a:gd name="connsiteY369" fmla="*/ 6778931 h 6858000"/>
              <a:gd name="connsiteX370" fmla="*/ 2314430 w 7467600"/>
              <a:gd name="connsiteY370" fmla="*/ 6801144 h 6858000"/>
              <a:gd name="connsiteX371" fmla="*/ 2352406 w 7467600"/>
              <a:gd name="connsiteY371" fmla="*/ 6858000 h 6858000"/>
              <a:gd name="connsiteX372" fmla="*/ 2314492 w 7467600"/>
              <a:gd name="connsiteY372" fmla="*/ 6858000 h 6858000"/>
              <a:gd name="connsiteX373" fmla="*/ 2288095 w 7467600"/>
              <a:gd name="connsiteY373" fmla="*/ 6818030 h 6858000"/>
              <a:gd name="connsiteX374" fmla="*/ 2272768 w 7467600"/>
              <a:gd name="connsiteY374" fmla="*/ 6795822 h 6858000"/>
              <a:gd name="connsiteX375" fmla="*/ 2182715 w 7467600"/>
              <a:gd name="connsiteY375" fmla="*/ 6675071 h 6858000"/>
              <a:gd name="connsiteX376" fmla="*/ 2032061 w 7467600"/>
              <a:gd name="connsiteY376" fmla="*/ 6541380 h 6858000"/>
              <a:gd name="connsiteX377" fmla="*/ 2257220 w 7467600"/>
              <a:gd name="connsiteY377" fmla="*/ 6826257 h 6858000"/>
              <a:gd name="connsiteX378" fmla="*/ 2281324 w 7467600"/>
              <a:gd name="connsiteY378" fmla="*/ 6858000 h 6858000"/>
              <a:gd name="connsiteX379" fmla="*/ 2242860 w 7467600"/>
              <a:gd name="connsiteY379" fmla="*/ 6858000 h 6858000"/>
              <a:gd name="connsiteX380" fmla="*/ 2232818 w 7467600"/>
              <a:gd name="connsiteY380" fmla="*/ 6844926 h 6858000"/>
              <a:gd name="connsiteX381" fmla="*/ 1990172 w 7467600"/>
              <a:gd name="connsiteY381" fmla="*/ 6542121 h 6858000"/>
              <a:gd name="connsiteX382" fmla="*/ 2124090 w 7467600"/>
              <a:gd name="connsiteY382" fmla="*/ 6761017 h 6858000"/>
              <a:gd name="connsiteX383" fmla="*/ 2200380 w 7467600"/>
              <a:gd name="connsiteY383" fmla="*/ 6858000 h 6858000"/>
              <a:gd name="connsiteX384" fmla="*/ 2147507 w 7467600"/>
              <a:gd name="connsiteY384" fmla="*/ 6858000 h 6858000"/>
              <a:gd name="connsiteX385" fmla="*/ 2070668 w 7467600"/>
              <a:gd name="connsiteY385" fmla="*/ 6761520 h 6858000"/>
              <a:gd name="connsiteX386" fmla="*/ 1975142 w 7467600"/>
              <a:gd name="connsiteY386" fmla="*/ 6585570 h 6858000"/>
              <a:gd name="connsiteX387" fmla="*/ 2050035 w 7467600"/>
              <a:gd name="connsiteY387" fmla="*/ 6813345 h 6858000"/>
              <a:gd name="connsiteX388" fmla="*/ 2063025 w 7467600"/>
              <a:gd name="connsiteY388" fmla="*/ 6858000 h 6858000"/>
              <a:gd name="connsiteX389" fmla="*/ 2021675 w 7467600"/>
              <a:gd name="connsiteY389" fmla="*/ 6858000 h 6858000"/>
              <a:gd name="connsiteX390" fmla="*/ 2019308 w 7467600"/>
              <a:gd name="connsiteY390" fmla="*/ 6847118 h 6858000"/>
              <a:gd name="connsiteX391" fmla="*/ 1938835 w 7467600"/>
              <a:gd name="connsiteY391" fmla="*/ 6551160 h 6858000"/>
              <a:gd name="connsiteX392" fmla="*/ 1953230 w 7467600"/>
              <a:gd name="connsiteY392" fmla="*/ 6759699 h 6858000"/>
              <a:gd name="connsiteX393" fmla="*/ 1956763 w 7467600"/>
              <a:gd name="connsiteY393" fmla="*/ 6778191 h 6858000"/>
              <a:gd name="connsiteX394" fmla="*/ 1967925 w 7467600"/>
              <a:gd name="connsiteY394" fmla="*/ 6858000 h 6858000"/>
              <a:gd name="connsiteX395" fmla="*/ 1936622 w 7467600"/>
              <a:gd name="connsiteY395" fmla="*/ 6858000 h 6858000"/>
              <a:gd name="connsiteX396" fmla="*/ 1926261 w 7467600"/>
              <a:gd name="connsiteY396" fmla="*/ 6784064 h 6858000"/>
              <a:gd name="connsiteX397" fmla="*/ 1922724 w 7467600"/>
              <a:gd name="connsiteY397" fmla="*/ 6765577 h 6858000"/>
              <a:gd name="connsiteX398" fmla="*/ 1904650 w 7467600"/>
              <a:gd name="connsiteY398" fmla="*/ 6639616 h 6858000"/>
              <a:gd name="connsiteX399" fmla="*/ 1885273 w 7467600"/>
              <a:gd name="connsiteY399" fmla="*/ 6858000 h 6858000"/>
              <a:gd name="connsiteX400" fmla="*/ 1854363 w 7467600"/>
              <a:gd name="connsiteY400" fmla="*/ 6858000 h 6858000"/>
              <a:gd name="connsiteX401" fmla="*/ 1880391 w 7467600"/>
              <a:gd name="connsiteY401" fmla="*/ 6603796 h 6858000"/>
              <a:gd name="connsiteX402" fmla="*/ 1818273 w 7467600"/>
              <a:gd name="connsiteY402" fmla="*/ 6715729 h 6858000"/>
              <a:gd name="connsiteX403" fmla="*/ 1794691 w 7467600"/>
              <a:gd name="connsiteY403" fmla="*/ 6843239 h 6858000"/>
              <a:gd name="connsiteX404" fmla="*/ 1794914 w 7467600"/>
              <a:gd name="connsiteY404" fmla="*/ 6858000 h 6858000"/>
              <a:gd name="connsiteX405" fmla="*/ 1746128 w 7467600"/>
              <a:gd name="connsiteY405" fmla="*/ 6858000 h 6858000"/>
              <a:gd name="connsiteX406" fmla="*/ 1753934 w 7467600"/>
              <a:gd name="connsiteY406" fmla="*/ 6724796 h 6858000"/>
              <a:gd name="connsiteX407" fmla="*/ 1792053 w 7467600"/>
              <a:gd name="connsiteY407" fmla="*/ 6572396 h 6858000"/>
              <a:gd name="connsiteX408" fmla="*/ 1862248 w 7467600"/>
              <a:gd name="connsiteY408" fmla="*/ 6266397 h 6858000"/>
              <a:gd name="connsiteX409" fmla="*/ 1862250 w 7467600"/>
              <a:gd name="connsiteY409" fmla="*/ 6033531 h 6858000"/>
              <a:gd name="connsiteX410" fmla="*/ 1211999 w 7467600"/>
              <a:gd name="connsiteY410" fmla="*/ 6683610 h 6858000"/>
              <a:gd name="connsiteX411" fmla="*/ 1213266 w 7467600"/>
              <a:gd name="connsiteY411" fmla="*/ 6691947 h 6858000"/>
              <a:gd name="connsiteX412" fmla="*/ 1203370 w 7467600"/>
              <a:gd name="connsiteY412" fmla="*/ 6850676 h 6858000"/>
              <a:gd name="connsiteX413" fmla="*/ 1203671 w 7467600"/>
              <a:gd name="connsiteY413" fmla="*/ 6858000 h 6858000"/>
              <a:gd name="connsiteX414" fmla="*/ 1143180 w 7467600"/>
              <a:gd name="connsiteY414" fmla="*/ 6858000 h 6858000"/>
              <a:gd name="connsiteX415" fmla="*/ 1142176 w 7467600"/>
              <a:gd name="connsiteY415" fmla="*/ 6766045 h 6858000"/>
              <a:gd name="connsiteX416" fmla="*/ 1067484 w 7467600"/>
              <a:gd name="connsiteY416" fmla="*/ 6858000 h 6858000"/>
              <a:gd name="connsiteX417" fmla="*/ 953928 w 7467600"/>
              <a:gd name="connsiteY417" fmla="*/ 6858000 h 6858000"/>
              <a:gd name="connsiteX418" fmla="*/ 959715 w 7467600"/>
              <a:gd name="connsiteY418" fmla="*/ 6850185 h 6858000"/>
              <a:gd name="connsiteX419" fmla="*/ 1483788 w 7467600"/>
              <a:gd name="connsiteY419" fmla="*/ 6259174 h 6858000"/>
              <a:gd name="connsiteX420" fmla="*/ 1100671 w 7467600"/>
              <a:gd name="connsiteY420" fmla="*/ 6252137 h 6858000"/>
              <a:gd name="connsiteX421" fmla="*/ 1090144 w 7467600"/>
              <a:gd name="connsiteY421" fmla="*/ 6256748 h 6858000"/>
              <a:gd name="connsiteX422" fmla="*/ 1095872 w 7467600"/>
              <a:gd name="connsiteY422" fmla="*/ 6271892 h 6858000"/>
              <a:gd name="connsiteX423" fmla="*/ 262785 w 7467600"/>
              <a:gd name="connsiteY423" fmla="*/ 6845450 h 6858000"/>
              <a:gd name="connsiteX424" fmla="*/ 209968 w 7467600"/>
              <a:gd name="connsiteY424" fmla="*/ 6770713 h 6858000"/>
              <a:gd name="connsiteX425" fmla="*/ 873460 w 7467600"/>
              <a:gd name="connsiteY425" fmla="*/ 6253768 h 6858000"/>
              <a:gd name="connsiteX426" fmla="*/ 192686 w 7467600"/>
              <a:gd name="connsiteY426" fmla="*/ 5849257 h 6858000"/>
              <a:gd name="connsiteX427" fmla="*/ 4696 w 7467600"/>
              <a:gd name="connsiteY427" fmla="*/ 5697668 h 6858000"/>
              <a:gd name="connsiteX428" fmla="*/ 0 w 7467600"/>
              <a:gd name="connsiteY428" fmla="*/ 5689984 h 6858000"/>
              <a:gd name="connsiteX429" fmla="*/ 0 w 7467600"/>
              <a:gd name="connsiteY429" fmla="*/ 5513472 h 6858000"/>
              <a:gd name="connsiteX430" fmla="*/ 174101 w 7467600"/>
              <a:gd name="connsiteY430" fmla="*/ 5620277 h 6858000"/>
              <a:gd name="connsiteX431" fmla="*/ 891800 w 7467600"/>
              <a:gd name="connsiteY431" fmla="*/ 6036935 h 6858000"/>
              <a:gd name="connsiteX432" fmla="*/ 1072219 w 7467600"/>
              <a:gd name="connsiteY432" fmla="*/ 6169443 h 6858000"/>
              <a:gd name="connsiteX433" fmla="*/ 1074117 w 7467600"/>
              <a:gd name="connsiteY433" fmla="*/ 6170301 h 6858000"/>
              <a:gd name="connsiteX434" fmla="*/ 1083114 w 7467600"/>
              <a:gd name="connsiteY434" fmla="*/ 6174131 h 6858000"/>
              <a:gd name="connsiteX435" fmla="*/ 1543010 w 7467600"/>
              <a:gd name="connsiteY435" fmla="*/ 6191140 h 6858000"/>
              <a:gd name="connsiteX436" fmla="*/ 1551080 w 7467600"/>
              <a:gd name="connsiteY436" fmla="*/ 6195006 h 6858000"/>
              <a:gd name="connsiteX437" fmla="*/ 2345443 w 7467600"/>
              <a:gd name="connsiteY437" fmla="*/ 5549882 h 6858000"/>
              <a:gd name="connsiteX438" fmla="*/ 1721499 w 7467600"/>
              <a:gd name="connsiteY438" fmla="*/ 5599969 h 6858000"/>
              <a:gd name="connsiteX439" fmla="*/ 767716 w 7467600"/>
              <a:gd name="connsiteY439" fmla="*/ 5472768 h 6858000"/>
              <a:gd name="connsiteX440" fmla="*/ 722147 w 7467600"/>
              <a:gd name="connsiteY440" fmla="*/ 5393091 h 6858000"/>
              <a:gd name="connsiteX441" fmla="*/ 1485552 w 7467600"/>
              <a:gd name="connsiteY441" fmla="*/ 5313202 h 6858000"/>
              <a:gd name="connsiteX442" fmla="*/ 2143004 w 7467600"/>
              <a:gd name="connsiteY442" fmla="*/ 5402420 h 6858000"/>
              <a:gd name="connsiteX443" fmla="*/ 1933391 w 7467600"/>
              <a:gd name="connsiteY443" fmla="*/ 5156971 h 6858000"/>
              <a:gd name="connsiteX444" fmla="*/ 1827118 w 7467600"/>
              <a:gd name="connsiteY444" fmla="*/ 4968410 h 6858000"/>
              <a:gd name="connsiteX445" fmla="*/ 1837349 w 7467600"/>
              <a:gd name="connsiteY445" fmla="*/ 4956357 h 6858000"/>
              <a:gd name="connsiteX446" fmla="*/ 2162835 w 7467600"/>
              <a:gd name="connsiteY446" fmla="*/ 5187853 h 6858000"/>
              <a:gd name="connsiteX447" fmla="*/ 2257167 w 7467600"/>
              <a:gd name="connsiteY447" fmla="*/ 5462123 h 6858000"/>
              <a:gd name="connsiteX448" fmla="*/ 2261598 w 7467600"/>
              <a:gd name="connsiteY448" fmla="*/ 5467998 h 6858000"/>
              <a:gd name="connsiteX449" fmla="*/ 2437177 w 7467600"/>
              <a:gd name="connsiteY449" fmla="*/ 5479608 h 6858000"/>
              <a:gd name="connsiteX450" fmla="*/ 2445247 w 7467600"/>
              <a:gd name="connsiteY450" fmla="*/ 5483476 h 6858000"/>
              <a:gd name="connsiteX451" fmla="*/ 2743626 w 7467600"/>
              <a:gd name="connsiteY451" fmla="*/ 5304819 h 6858000"/>
              <a:gd name="connsiteX452" fmla="*/ 3048102 w 7467600"/>
              <a:gd name="connsiteY452" fmla="*/ 5150595 h 6858000"/>
              <a:gd name="connsiteX453" fmla="*/ 1799414 w 7467600"/>
              <a:gd name="connsiteY453" fmla="*/ 4694732 h 6858000"/>
              <a:gd name="connsiteX454" fmla="*/ 1771735 w 7467600"/>
              <a:gd name="connsiteY454" fmla="*/ 4619929 h 6858000"/>
              <a:gd name="connsiteX455" fmla="*/ 3104273 w 7467600"/>
              <a:gd name="connsiteY455" fmla="*/ 5076159 h 6858000"/>
              <a:gd name="connsiteX456" fmla="*/ 3113245 w 7467600"/>
              <a:gd name="connsiteY456" fmla="*/ 5090705 h 6858000"/>
              <a:gd name="connsiteX457" fmla="*/ 3126294 w 7467600"/>
              <a:gd name="connsiteY457" fmla="*/ 5114400 h 6858000"/>
              <a:gd name="connsiteX458" fmla="*/ 3937433 w 7467600"/>
              <a:gd name="connsiteY458" fmla="*/ 4830473 h 6858000"/>
              <a:gd name="connsiteX459" fmla="*/ 3590475 w 7467600"/>
              <a:gd name="connsiteY459" fmla="*/ 4597974 h 6858000"/>
              <a:gd name="connsiteX460" fmla="*/ 3100264 w 7467600"/>
              <a:gd name="connsiteY460" fmla="*/ 4579845 h 6858000"/>
              <a:gd name="connsiteX461" fmla="*/ 2183576 w 7467600"/>
              <a:gd name="connsiteY461" fmla="*/ 4227150 h 6858000"/>
              <a:gd name="connsiteX462" fmla="*/ 2151029 w 7467600"/>
              <a:gd name="connsiteY462" fmla="*/ 4146947 h 6858000"/>
              <a:gd name="connsiteX463" fmla="*/ 3563434 w 7467600"/>
              <a:gd name="connsiteY463" fmla="*/ 4469115 h 6858000"/>
              <a:gd name="connsiteX464" fmla="*/ 3177952 w 7467600"/>
              <a:gd name="connsiteY464" fmla="*/ 3657386 h 6858000"/>
              <a:gd name="connsiteX465" fmla="*/ 3189263 w 7467600"/>
              <a:gd name="connsiteY465" fmla="*/ 3625726 h 6858000"/>
              <a:gd name="connsiteX466" fmla="*/ 3560912 w 7467600"/>
              <a:gd name="connsiteY466" fmla="*/ 4079863 h 6858000"/>
              <a:gd name="connsiteX467" fmla="*/ 3626636 w 7467600"/>
              <a:gd name="connsiteY467" fmla="*/ 4512230 h 6858000"/>
              <a:gd name="connsiteX468" fmla="*/ 3653088 w 7467600"/>
              <a:gd name="connsiteY468" fmla="*/ 4521417 h 6858000"/>
              <a:gd name="connsiteX469" fmla="*/ 3988128 w 7467600"/>
              <a:gd name="connsiteY469" fmla="*/ 4817267 h 6858000"/>
              <a:gd name="connsiteX470" fmla="*/ 4830582 w 7467600"/>
              <a:gd name="connsiteY470" fmla="*/ 4676000 h 6858000"/>
              <a:gd name="connsiteX471" fmla="*/ 4830100 w 7467600"/>
              <a:gd name="connsiteY471" fmla="*/ 4675554 h 6858000"/>
              <a:gd name="connsiteX472" fmla="*/ 4036318 w 7467600"/>
              <a:gd name="connsiteY472" fmla="*/ 4147013 h 6858000"/>
              <a:gd name="connsiteX473" fmla="*/ 3432098 w 7467600"/>
              <a:gd name="connsiteY473" fmla="*/ 3537312 h 6858000"/>
              <a:gd name="connsiteX474" fmla="*/ 3446761 w 7467600"/>
              <a:gd name="connsiteY474" fmla="*/ 3461278 h 6858000"/>
              <a:gd name="connsiteX475" fmla="*/ 4419733 w 7467600"/>
              <a:gd name="connsiteY475" fmla="*/ 3963555 h 6858000"/>
              <a:gd name="connsiteX476" fmla="*/ 4781371 w 7467600"/>
              <a:gd name="connsiteY476" fmla="*/ 4458604 h 6858000"/>
              <a:gd name="connsiteX477" fmla="*/ 4780440 w 7467600"/>
              <a:gd name="connsiteY477" fmla="*/ 4470290 h 6858000"/>
              <a:gd name="connsiteX478" fmla="*/ 4898954 w 7467600"/>
              <a:gd name="connsiteY478" fmla="*/ 4662092 h 6858000"/>
              <a:gd name="connsiteX479" fmla="*/ 4900699 w 7467600"/>
              <a:gd name="connsiteY479" fmla="*/ 4670867 h 6858000"/>
              <a:gd name="connsiteX480" fmla="*/ 5714511 w 7467600"/>
              <a:gd name="connsiteY480" fmla="*/ 4663483 h 6858000"/>
              <a:gd name="connsiteX481" fmla="*/ 5464793 w 7467600"/>
              <a:gd name="connsiteY481" fmla="*/ 4393556 h 6858000"/>
              <a:gd name="connsiteX482" fmla="*/ 5461897 w 7467600"/>
              <a:gd name="connsiteY482" fmla="*/ 4390879 h 6858000"/>
              <a:gd name="connsiteX483" fmla="*/ 4294126 w 7467600"/>
              <a:gd name="connsiteY483" fmla="*/ 3303048 h 6858000"/>
              <a:gd name="connsiteX484" fmla="*/ 4305321 w 7467600"/>
              <a:gd name="connsiteY484" fmla="*/ 3256953 h 6858000"/>
              <a:gd name="connsiteX485" fmla="*/ 4949299 w 7467600"/>
              <a:gd name="connsiteY485" fmla="*/ 3766336 h 6858000"/>
              <a:gd name="connsiteX486" fmla="*/ 5291452 w 7467600"/>
              <a:gd name="connsiteY486" fmla="*/ 4076801 h 6858000"/>
              <a:gd name="connsiteX487" fmla="*/ 5434998 w 7467600"/>
              <a:gd name="connsiteY487" fmla="*/ 4254100 h 6858000"/>
              <a:gd name="connsiteX488" fmla="*/ 5351015 w 7467600"/>
              <a:gd name="connsiteY488" fmla="*/ 3760989 h 6858000"/>
              <a:gd name="connsiteX489" fmla="*/ 5413780 w 7467600"/>
              <a:gd name="connsiteY489" fmla="*/ 2966265 h 6858000"/>
              <a:gd name="connsiteX490" fmla="*/ 5425627 w 7467600"/>
              <a:gd name="connsiteY490" fmla="*/ 2954192 h 6858000"/>
              <a:gd name="connsiteX491" fmla="*/ 6604735 w 7467600"/>
              <a:gd name="connsiteY491" fmla="*/ 2041381 h 6858000"/>
              <a:gd name="connsiteX492" fmla="*/ 7204487 w 7467600"/>
              <a:gd name="connsiteY492" fmla="*/ 2742112 h 6858000"/>
              <a:gd name="connsiteX493" fmla="*/ 7131592 w 7467600"/>
              <a:gd name="connsiteY493" fmla="*/ 2672096 h 6858000"/>
              <a:gd name="connsiteX494" fmla="*/ 6996344 w 7467600"/>
              <a:gd name="connsiteY494" fmla="*/ 2518310 h 6858000"/>
              <a:gd name="connsiteX495" fmla="*/ 6735495 w 7467600"/>
              <a:gd name="connsiteY495" fmla="*/ 2196890 h 6858000"/>
              <a:gd name="connsiteX496" fmla="*/ 6721901 w 7467600"/>
              <a:gd name="connsiteY496" fmla="*/ 2179274 h 6858000"/>
              <a:gd name="connsiteX497" fmla="*/ 6604735 w 7467600"/>
              <a:gd name="connsiteY497" fmla="*/ 2041381 h 6858000"/>
              <a:gd name="connsiteX498" fmla="*/ 6591670 w 7467600"/>
              <a:gd name="connsiteY498" fmla="*/ 1988277 h 6858000"/>
              <a:gd name="connsiteX499" fmla="*/ 6747349 w 7467600"/>
              <a:gd name="connsiteY499" fmla="*/ 2160069 h 6858000"/>
              <a:gd name="connsiteX500" fmla="*/ 6760943 w 7467600"/>
              <a:gd name="connsiteY500" fmla="*/ 2177686 h 6858000"/>
              <a:gd name="connsiteX501" fmla="*/ 7021065 w 7467600"/>
              <a:gd name="connsiteY501" fmla="*/ 2498102 h 6858000"/>
              <a:gd name="connsiteX502" fmla="*/ 7155223 w 7467600"/>
              <a:gd name="connsiteY502" fmla="*/ 2650386 h 6858000"/>
              <a:gd name="connsiteX503" fmla="*/ 7203167 w 7467600"/>
              <a:gd name="connsiteY503" fmla="*/ 2697288 h 6858000"/>
              <a:gd name="connsiteX504" fmla="*/ 6937703 w 7467600"/>
              <a:gd name="connsiteY504" fmla="*/ 2321981 h 6858000"/>
              <a:gd name="connsiteX505" fmla="*/ 6591670 w 7467600"/>
              <a:gd name="connsiteY505" fmla="*/ 1988277 h 6858000"/>
              <a:gd name="connsiteX506" fmla="*/ 5798671 w 7467600"/>
              <a:gd name="connsiteY506" fmla="*/ 1981601 h 6858000"/>
              <a:gd name="connsiteX507" fmla="*/ 5754709 w 7467600"/>
              <a:gd name="connsiteY507" fmla="*/ 2071454 h 6858000"/>
              <a:gd name="connsiteX508" fmla="*/ 5763044 w 7467600"/>
              <a:gd name="connsiteY508" fmla="*/ 2842206 h 6858000"/>
              <a:gd name="connsiteX509" fmla="*/ 5764974 w 7467600"/>
              <a:gd name="connsiteY509" fmla="*/ 2799609 h 6858000"/>
              <a:gd name="connsiteX510" fmla="*/ 5767665 w 7467600"/>
              <a:gd name="connsiteY510" fmla="*/ 2666409 h 6858000"/>
              <a:gd name="connsiteX511" fmla="*/ 5763055 w 7467600"/>
              <a:gd name="connsiteY511" fmla="*/ 2579705 h 6858000"/>
              <a:gd name="connsiteX512" fmla="*/ 5758079 w 7467600"/>
              <a:gd name="connsiteY512" fmla="*/ 2492508 h 6858000"/>
              <a:gd name="connsiteX513" fmla="*/ 5779325 w 7467600"/>
              <a:gd name="connsiteY513" fmla="*/ 2197069 h 6858000"/>
              <a:gd name="connsiteX514" fmla="*/ 5798671 w 7467600"/>
              <a:gd name="connsiteY514" fmla="*/ 1981601 h 6858000"/>
              <a:gd name="connsiteX515" fmla="*/ 5829202 w 7467600"/>
              <a:gd name="connsiteY515" fmla="*/ 1971679 h 6858000"/>
              <a:gd name="connsiteX516" fmla="*/ 5809558 w 7467600"/>
              <a:gd name="connsiteY516" fmla="*/ 2198043 h 6858000"/>
              <a:gd name="connsiteX517" fmla="*/ 5788653 w 7467600"/>
              <a:gd name="connsiteY517" fmla="*/ 2489430 h 6858000"/>
              <a:gd name="connsiteX518" fmla="*/ 5793439 w 7467600"/>
              <a:gd name="connsiteY518" fmla="*/ 2575235 h 6858000"/>
              <a:gd name="connsiteX519" fmla="*/ 5796837 w 7467600"/>
              <a:gd name="connsiteY519" fmla="*/ 2637633 h 6858000"/>
              <a:gd name="connsiteX520" fmla="*/ 5818614 w 7467600"/>
              <a:gd name="connsiteY520" fmla="*/ 2473055 h 6858000"/>
              <a:gd name="connsiteX521" fmla="*/ 5829202 w 7467600"/>
              <a:gd name="connsiteY521" fmla="*/ 1971679 h 6858000"/>
              <a:gd name="connsiteX522" fmla="*/ 5911389 w 7467600"/>
              <a:gd name="connsiteY522" fmla="*/ 1898371 h 6858000"/>
              <a:gd name="connsiteX523" fmla="*/ 6237627 w 7467600"/>
              <a:gd name="connsiteY523" fmla="*/ 2231921 h 6858000"/>
              <a:gd name="connsiteX524" fmla="*/ 5911389 w 7467600"/>
              <a:gd name="connsiteY524" fmla="*/ 1898371 h 6858000"/>
              <a:gd name="connsiteX525" fmla="*/ 6944437 w 7467600"/>
              <a:gd name="connsiteY525" fmla="*/ 1575402 h 6858000"/>
              <a:gd name="connsiteX526" fmla="*/ 6304730 w 7467600"/>
              <a:gd name="connsiteY526" fmla="*/ 1766654 h 6858000"/>
              <a:gd name="connsiteX527" fmla="*/ 6944437 w 7467600"/>
              <a:gd name="connsiteY527" fmla="*/ 1575402 h 6858000"/>
              <a:gd name="connsiteX528" fmla="*/ 7019523 w 7467600"/>
              <a:gd name="connsiteY528" fmla="*/ 1519450 h 6858000"/>
              <a:gd name="connsiteX529" fmla="*/ 6298091 w 7467600"/>
              <a:gd name="connsiteY529" fmla="*/ 1737122 h 6858000"/>
              <a:gd name="connsiteX530" fmla="*/ 7019523 w 7467600"/>
              <a:gd name="connsiteY530" fmla="*/ 1519450 h 6858000"/>
              <a:gd name="connsiteX531" fmla="*/ 2399523 w 7467600"/>
              <a:gd name="connsiteY531" fmla="*/ 1428234 h 6858000"/>
              <a:gd name="connsiteX532" fmla="*/ 2224982 w 7467600"/>
              <a:gd name="connsiteY532" fmla="*/ 1826201 h 6858000"/>
              <a:gd name="connsiteX533" fmla="*/ 2096099 w 7467600"/>
              <a:gd name="connsiteY533" fmla="*/ 2345900 h 6858000"/>
              <a:gd name="connsiteX534" fmla="*/ 2283317 w 7467600"/>
              <a:gd name="connsiteY534" fmla="*/ 1796925 h 6858000"/>
              <a:gd name="connsiteX535" fmla="*/ 2399523 w 7467600"/>
              <a:gd name="connsiteY535" fmla="*/ 1428234 h 6858000"/>
              <a:gd name="connsiteX536" fmla="*/ 2448558 w 7467600"/>
              <a:gd name="connsiteY536" fmla="*/ 1373435 h 6858000"/>
              <a:gd name="connsiteX537" fmla="*/ 2312521 w 7467600"/>
              <a:gd name="connsiteY537" fmla="*/ 1806140 h 6858000"/>
              <a:gd name="connsiteX538" fmla="*/ 2127533 w 7467600"/>
              <a:gd name="connsiteY538" fmla="*/ 2348380 h 6858000"/>
              <a:gd name="connsiteX539" fmla="*/ 2358080 w 7467600"/>
              <a:gd name="connsiteY539" fmla="*/ 1866134 h 6858000"/>
              <a:gd name="connsiteX540" fmla="*/ 2407436 w 7467600"/>
              <a:gd name="connsiteY540" fmla="*/ 1651070 h 6858000"/>
              <a:gd name="connsiteX541" fmla="*/ 2448558 w 7467600"/>
              <a:gd name="connsiteY541" fmla="*/ 1373435 h 6858000"/>
              <a:gd name="connsiteX542" fmla="*/ 278707 w 7467600"/>
              <a:gd name="connsiteY542" fmla="*/ 1352270 h 6858000"/>
              <a:gd name="connsiteX543" fmla="*/ 321570 w 7467600"/>
              <a:gd name="connsiteY543" fmla="*/ 1861610 h 6858000"/>
              <a:gd name="connsiteX544" fmla="*/ 294281 w 7467600"/>
              <a:gd name="connsiteY544" fmla="*/ 1440658 h 6858000"/>
              <a:gd name="connsiteX545" fmla="*/ 278707 w 7467600"/>
              <a:gd name="connsiteY545" fmla="*/ 1352270 h 6858000"/>
              <a:gd name="connsiteX546" fmla="*/ 1423821 w 7467600"/>
              <a:gd name="connsiteY546" fmla="*/ 1351958 h 6858000"/>
              <a:gd name="connsiteX547" fmla="*/ 1638521 w 7467600"/>
              <a:gd name="connsiteY547" fmla="*/ 1908470 h 6858000"/>
              <a:gd name="connsiteX548" fmla="*/ 1754199 w 7467600"/>
              <a:gd name="connsiteY548" fmla="*/ 2149284 h 6858000"/>
              <a:gd name="connsiteX549" fmla="*/ 1908359 w 7467600"/>
              <a:gd name="connsiteY549" fmla="*/ 2364988 h 6858000"/>
              <a:gd name="connsiteX550" fmla="*/ 1647661 w 7467600"/>
              <a:gd name="connsiteY550" fmla="*/ 1825945 h 6858000"/>
              <a:gd name="connsiteX551" fmla="*/ 1423821 w 7467600"/>
              <a:gd name="connsiteY551" fmla="*/ 1351958 h 6858000"/>
              <a:gd name="connsiteX552" fmla="*/ 1431890 w 7467600"/>
              <a:gd name="connsiteY552" fmla="*/ 1306475 h 6858000"/>
              <a:gd name="connsiteX553" fmla="*/ 1507597 w 7467600"/>
              <a:gd name="connsiteY553" fmla="*/ 1446132 h 6858000"/>
              <a:gd name="connsiteX554" fmla="*/ 1674586 w 7467600"/>
              <a:gd name="connsiteY554" fmla="*/ 1813832 h 6858000"/>
              <a:gd name="connsiteX555" fmla="*/ 1815950 w 7467600"/>
              <a:gd name="connsiteY555" fmla="*/ 2128564 h 6858000"/>
              <a:gd name="connsiteX556" fmla="*/ 1984242 w 7467600"/>
              <a:gd name="connsiteY556" fmla="*/ 2430829 h 6858000"/>
              <a:gd name="connsiteX557" fmla="*/ 2014023 w 7467600"/>
              <a:gd name="connsiteY557" fmla="*/ 2450995 h 6858000"/>
              <a:gd name="connsiteX558" fmla="*/ 1747337 w 7467600"/>
              <a:gd name="connsiteY558" fmla="*/ 1855264 h 6858000"/>
              <a:gd name="connsiteX559" fmla="*/ 1533749 w 7467600"/>
              <a:gd name="connsiteY559" fmla="*/ 1478656 h 6858000"/>
              <a:gd name="connsiteX560" fmla="*/ 1431890 w 7467600"/>
              <a:gd name="connsiteY560" fmla="*/ 1306475 h 6858000"/>
              <a:gd name="connsiteX561" fmla="*/ 5052692 w 7467600"/>
              <a:gd name="connsiteY561" fmla="*/ 1292994 h 6858000"/>
              <a:gd name="connsiteX562" fmla="*/ 5200661 w 7467600"/>
              <a:gd name="connsiteY562" fmla="*/ 1635186 h 6858000"/>
              <a:gd name="connsiteX563" fmla="*/ 5297138 w 7467600"/>
              <a:gd name="connsiteY563" fmla="*/ 1906351 h 6858000"/>
              <a:gd name="connsiteX564" fmla="*/ 5052692 w 7467600"/>
              <a:gd name="connsiteY564" fmla="*/ 1292994 h 6858000"/>
              <a:gd name="connsiteX565" fmla="*/ 5009948 w 7467600"/>
              <a:gd name="connsiteY565" fmla="*/ 1273619 h 6858000"/>
              <a:gd name="connsiteX566" fmla="*/ 5121777 w 7467600"/>
              <a:gd name="connsiteY566" fmla="*/ 1654213 h 6858000"/>
              <a:gd name="connsiteX567" fmla="*/ 5293545 w 7467600"/>
              <a:gd name="connsiteY567" fmla="*/ 2072247 h 6858000"/>
              <a:gd name="connsiteX568" fmla="*/ 5294042 w 7467600"/>
              <a:gd name="connsiteY568" fmla="*/ 2065019 h 6858000"/>
              <a:gd name="connsiteX569" fmla="*/ 5171936 w 7467600"/>
              <a:gd name="connsiteY569" fmla="*/ 1647613 h 6858000"/>
              <a:gd name="connsiteX570" fmla="*/ 5009948 w 7467600"/>
              <a:gd name="connsiteY570" fmla="*/ 1273619 h 6858000"/>
              <a:gd name="connsiteX571" fmla="*/ 655236 w 7467600"/>
              <a:gd name="connsiteY571" fmla="*/ 1268632 h 6858000"/>
              <a:gd name="connsiteX572" fmla="*/ 839521 w 7467600"/>
              <a:gd name="connsiteY572" fmla="*/ 1685315 h 6858000"/>
              <a:gd name="connsiteX573" fmla="*/ 1109416 w 7467600"/>
              <a:gd name="connsiteY573" fmla="*/ 2061663 h 6858000"/>
              <a:gd name="connsiteX574" fmla="*/ 1298300 w 7467600"/>
              <a:gd name="connsiteY574" fmla="*/ 2247742 h 6858000"/>
              <a:gd name="connsiteX575" fmla="*/ 1125871 w 7467600"/>
              <a:gd name="connsiteY575" fmla="*/ 1989513 h 6858000"/>
              <a:gd name="connsiteX576" fmla="*/ 981574 w 7467600"/>
              <a:gd name="connsiteY576" fmla="*/ 1783157 h 6858000"/>
              <a:gd name="connsiteX577" fmla="*/ 922198 w 7467600"/>
              <a:gd name="connsiteY577" fmla="*/ 1677437 h 6858000"/>
              <a:gd name="connsiteX578" fmla="*/ 869293 w 7467600"/>
              <a:gd name="connsiteY578" fmla="*/ 1583214 h 6858000"/>
              <a:gd name="connsiteX579" fmla="*/ 751431 w 7467600"/>
              <a:gd name="connsiteY579" fmla="*/ 1405731 h 6858000"/>
              <a:gd name="connsiteX580" fmla="*/ 655236 w 7467600"/>
              <a:gd name="connsiteY580" fmla="*/ 1268632 h 6858000"/>
              <a:gd name="connsiteX581" fmla="*/ 6516292 w 7467600"/>
              <a:gd name="connsiteY581" fmla="*/ 1263064 h 6858000"/>
              <a:gd name="connsiteX582" fmla="*/ 5736320 w 7467600"/>
              <a:gd name="connsiteY582" fmla="*/ 1501803 h 6858000"/>
              <a:gd name="connsiteX583" fmla="*/ 6516292 w 7467600"/>
              <a:gd name="connsiteY583" fmla="*/ 1263064 h 6858000"/>
              <a:gd name="connsiteX584" fmla="*/ 291466 w 7467600"/>
              <a:gd name="connsiteY584" fmla="*/ 1250369 h 6858000"/>
              <a:gd name="connsiteX585" fmla="*/ 323180 w 7467600"/>
              <a:gd name="connsiteY585" fmla="*/ 1435283 h 6858000"/>
              <a:gd name="connsiteX586" fmla="*/ 349381 w 7467600"/>
              <a:gd name="connsiteY586" fmla="*/ 1875041 h 6858000"/>
              <a:gd name="connsiteX587" fmla="*/ 374363 w 7467600"/>
              <a:gd name="connsiteY587" fmla="*/ 1506494 h 6858000"/>
              <a:gd name="connsiteX588" fmla="*/ 302168 w 7467600"/>
              <a:gd name="connsiteY588" fmla="*/ 1274495 h 6858000"/>
              <a:gd name="connsiteX589" fmla="*/ 291466 w 7467600"/>
              <a:gd name="connsiteY589" fmla="*/ 1250369 h 6858000"/>
              <a:gd name="connsiteX590" fmla="*/ 678222 w 7467600"/>
              <a:gd name="connsiteY590" fmla="*/ 1248670 h 6858000"/>
              <a:gd name="connsiteX591" fmla="*/ 775536 w 7467600"/>
              <a:gd name="connsiteY591" fmla="*/ 1388015 h 6858000"/>
              <a:gd name="connsiteX592" fmla="*/ 894529 w 7467600"/>
              <a:gd name="connsiteY592" fmla="*/ 1567739 h 6858000"/>
              <a:gd name="connsiteX593" fmla="*/ 948000 w 7467600"/>
              <a:gd name="connsiteY593" fmla="*/ 1663088 h 6858000"/>
              <a:gd name="connsiteX594" fmla="*/ 1006812 w 7467600"/>
              <a:gd name="connsiteY594" fmla="*/ 1767683 h 6858000"/>
              <a:gd name="connsiteX595" fmla="*/ 1149133 w 7467600"/>
              <a:gd name="connsiteY595" fmla="*/ 1971513 h 6858000"/>
              <a:gd name="connsiteX596" fmla="*/ 1333952 w 7467600"/>
              <a:gd name="connsiteY596" fmla="*/ 2251620 h 6858000"/>
              <a:gd name="connsiteX597" fmla="*/ 1337329 w 7467600"/>
              <a:gd name="connsiteY597" fmla="*/ 2258350 h 6858000"/>
              <a:gd name="connsiteX598" fmla="*/ 1014726 w 7467600"/>
              <a:gd name="connsiteY598" fmla="*/ 1615556 h 6858000"/>
              <a:gd name="connsiteX599" fmla="*/ 678222 w 7467600"/>
              <a:gd name="connsiteY599" fmla="*/ 1248670 h 6858000"/>
              <a:gd name="connsiteX600" fmla="*/ 6691602 w 7467600"/>
              <a:gd name="connsiteY600" fmla="*/ 1140573 h 6858000"/>
              <a:gd name="connsiteX601" fmla="*/ 6571100 w 7467600"/>
              <a:gd name="connsiteY601" fmla="*/ 1183662 h 6858000"/>
              <a:gd name="connsiteX602" fmla="*/ 6241687 w 7467600"/>
              <a:gd name="connsiteY602" fmla="*/ 1257600 h 6858000"/>
              <a:gd name="connsiteX603" fmla="*/ 5693009 w 7467600"/>
              <a:gd name="connsiteY603" fmla="*/ 1478256 h 6858000"/>
              <a:gd name="connsiteX604" fmla="*/ 6548420 w 7467600"/>
              <a:gd name="connsiteY604" fmla="*/ 1214599 h 6858000"/>
              <a:gd name="connsiteX605" fmla="*/ 6605473 w 7467600"/>
              <a:gd name="connsiteY605" fmla="*/ 1184686 h 6858000"/>
              <a:gd name="connsiteX606" fmla="*/ 6691602 w 7467600"/>
              <a:gd name="connsiteY606" fmla="*/ 1140573 h 6858000"/>
              <a:gd name="connsiteX607" fmla="*/ 4002475 w 7467600"/>
              <a:gd name="connsiteY607" fmla="*/ 1037802 h 6858000"/>
              <a:gd name="connsiteX608" fmla="*/ 4000324 w 7467600"/>
              <a:gd name="connsiteY608" fmla="*/ 1039362 h 6858000"/>
              <a:gd name="connsiteX609" fmla="*/ 4002862 w 7467600"/>
              <a:gd name="connsiteY609" fmla="*/ 1042866 h 6858000"/>
              <a:gd name="connsiteX610" fmla="*/ 4002475 w 7467600"/>
              <a:gd name="connsiteY610" fmla="*/ 1037802 h 6858000"/>
              <a:gd name="connsiteX611" fmla="*/ 506322 w 7467600"/>
              <a:gd name="connsiteY611" fmla="*/ 1020997 h 6858000"/>
              <a:gd name="connsiteX612" fmla="*/ 533068 w 7467600"/>
              <a:gd name="connsiteY612" fmla="*/ 1029409 h 6858000"/>
              <a:gd name="connsiteX613" fmla="*/ 1232525 w 7467600"/>
              <a:gd name="connsiteY613" fmla="*/ 1804675 h 6858000"/>
              <a:gd name="connsiteX614" fmla="*/ 1388858 w 7467600"/>
              <a:gd name="connsiteY614" fmla="*/ 2368011 h 6858000"/>
              <a:gd name="connsiteX615" fmla="*/ 1384098 w 7467600"/>
              <a:gd name="connsiteY615" fmla="*/ 2378125 h 6858000"/>
              <a:gd name="connsiteX616" fmla="*/ 1425393 w 7467600"/>
              <a:gd name="connsiteY616" fmla="*/ 2589124 h 6858000"/>
              <a:gd name="connsiteX617" fmla="*/ 1424001 w 7467600"/>
              <a:gd name="connsiteY617" fmla="*/ 2597541 h 6858000"/>
              <a:gd name="connsiteX618" fmla="*/ 2152729 w 7467600"/>
              <a:gd name="connsiteY618" fmla="*/ 2864487 h 6858000"/>
              <a:gd name="connsiteX619" fmla="*/ 2020609 w 7467600"/>
              <a:gd name="connsiteY619" fmla="*/ 2539671 h 6858000"/>
              <a:gd name="connsiteX620" fmla="*/ 2018920 w 7467600"/>
              <a:gd name="connsiteY620" fmla="*/ 2536309 h 6858000"/>
              <a:gd name="connsiteX621" fmla="*/ 1342441 w 7467600"/>
              <a:gd name="connsiteY621" fmla="*/ 1173017 h 6858000"/>
              <a:gd name="connsiteX622" fmla="*/ 1367925 w 7467600"/>
              <a:gd name="connsiteY622" fmla="*/ 1135648 h 6858000"/>
              <a:gd name="connsiteX623" fmla="*/ 1771401 w 7467600"/>
              <a:gd name="connsiteY623" fmla="*/ 1806673 h 6858000"/>
              <a:gd name="connsiteX624" fmla="*/ 1972385 w 7467600"/>
              <a:gd name="connsiteY624" fmla="*/ 2198735 h 6858000"/>
              <a:gd name="connsiteX625" fmla="*/ 2040892 w 7467600"/>
              <a:gd name="connsiteY625" fmla="*/ 2405205 h 6858000"/>
              <a:gd name="connsiteX626" fmla="*/ 2131689 w 7467600"/>
              <a:gd name="connsiteY626" fmla="*/ 1936926 h 6858000"/>
              <a:gd name="connsiteX627" fmla="*/ 2454820 w 7467600"/>
              <a:gd name="connsiteY627" fmla="*/ 1248808 h 6858000"/>
              <a:gd name="connsiteX628" fmla="*/ 2492512 w 7467600"/>
              <a:gd name="connsiteY628" fmla="*/ 1302920 h 6858000"/>
              <a:gd name="connsiteX629" fmla="*/ 2081216 w 7467600"/>
              <a:gd name="connsiteY629" fmla="*/ 2527513 h 6858000"/>
              <a:gd name="connsiteX630" fmla="*/ 2081211 w 7467600"/>
              <a:gd name="connsiteY630" fmla="*/ 2528916 h 6858000"/>
              <a:gd name="connsiteX631" fmla="*/ 2199067 w 7467600"/>
              <a:gd name="connsiteY631" fmla="*/ 2884061 h 6858000"/>
              <a:gd name="connsiteX632" fmla="*/ 3192586 w 7467600"/>
              <a:gd name="connsiteY632" fmla="*/ 3411496 h 6858000"/>
              <a:gd name="connsiteX633" fmla="*/ 3182620 w 7467600"/>
              <a:gd name="connsiteY633" fmla="*/ 3483279 h 6858000"/>
              <a:gd name="connsiteX634" fmla="*/ 2435119 w 7467600"/>
              <a:gd name="connsiteY634" fmla="*/ 3080173 h 6858000"/>
              <a:gd name="connsiteX635" fmla="*/ 2410152 w 7467600"/>
              <a:gd name="connsiteY635" fmla="*/ 3063751 h 6858000"/>
              <a:gd name="connsiteX636" fmla="*/ 2408099 w 7467600"/>
              <a:gd name="connsiteY636" fmla="*/ 3064403 h 6858000"/>
              <a:gd name="connsiteX637" fmla="*/ 2407218 w 7467600"/>
              <a:gd name="connsiteY637" fmla="*/ 3070324 h 6858000"/>
              <a:gd name="connsiteX638" fmla="*/ 2380138 w 7467600"/>
              <a:gd name="connsiteY638" fmla="*/ 3099341 h 6858000"/>
              <a:gd name="connsiteX639" fmla="*/ 1765923 w 7467600"/>
              <a:gd name="connsiteY639" fmla="*/ 3581043 h 6858000"/>
              <a:gd name="connsiteX640" fmla="*/ 1702258 w 7467600"/>
              <a:gd name="connsiteY640" fmla="*/ 3612286 h 6858000"/>
              <a:gd name="connsiteX641" fmla="*/ 1538370 w 7467600"/>
              <a:gd name="connsiteY641" fmla="*/ 3811804 h 6858000"/>
              <a:gd name="connsiteX642" fmla="*/ 542867 w 7467600"/>
              <a:gd name="connsiteY642" fmla="*/ 4944092 h 6858000"/>
              <a:gd name="connsiteX643" fmla="*/ 515800 w 7467600"/>
              <a:gd name="connsiteY643" fmla="*/ 4862180 h 6858000"/>
              <a:gd name="connsiteX644" fmla="*/ 909145 w 7467600"/>
              <a:gd name="connsiteY644" fmla="*/ 4199225 h 6858000"/>
              <a:gd name="connsiteX645" fmla="*/ 1214067 w 7467600"/>
              <a:gd name="connsiteY645" fmla="*/ 3908561 h 6858000"/>
              <a:gd name="connsiteX646" fmla="*/ 640967 w 7467600"/>
              <a:gd name="connsiteY646" fmla="*/ 4105601 h 6858000"/>
              <a:gd name="connsiteX647" fmla="*/ 112563 w 7467600"/>
              <a:gd name="connsiteY647" fmla="*/ 4396952 h 6858000"/>
              <a:gd name="connsiteX648" fmla="*/ 0 w 7467600"/>
              <a:gd name="connsiteY648" fmla="*/ 4466006 h 6858000"/>
              <a:gd name="connsiteX649" fmla="*/ 0 w 7467600"/>
              <a:gd name="connsiteY649" fmla="*/ 4233763 h 6858000"/>
              <a:gd name="connsiteX650" fmla="*/ 36881 w 7467600"/>
              <a:gd name="connsiteY650" fmla="*/ 4200118 h 6858000"/>
              <a:gd name="connsiteX651" fmla="*/ 910534 w 7467600"/>
              <a:gd name="connsiteY651" fmla="*/ 3629753 h 6858000"/>
              <a:gd name="connsiteX652" fmla="*/ 1578717 w 7467600"/>
              <a:gd name="connsiteY652" fmla="*/ 3575982 h 6858000"/>
              <a:gd name="connsiteX653" fmla="*/ 2338780 w 7467600"/>
              <a:gd name="connsiteY653" fmla="*/ 3033725 h 6858000"/>
              <a:gd name="connsiteX654" fmla="*/ 1807991 w 7467600"/>
              <a:gd name="connsiteY654" fmla="*/ 2807184 h 6858000"/>
              <a:gd name="connsiteX655" fmla="*/ 1416358 w 7467600"/>
              <a:gd name="connsiteY655" fmla="*/ 3112571 h 6858000"/>
              <a:gd name="connsiteX656" fmla="*/ 939066 w 7467600"/>
              <a:gd name="connsiteY656" fmla="*/ 3378798 h 6858000"/>
              <a:gd name="connsiteX657" fmla="*/ 115099 w 7467600"/>
              <a:gd name="connsiteY657" fmla="*/ 3607650 h 6858000"/>
              <a:gd name="connsiteX658" fmla="*/ 97284 w 7467600"/>
              <a:gd name="connsiteY658" fmla="*/ 3520393 h 6858000"/>
              <a:gd name="connsiteX659" fmla="*/ 922050 w 7467600"/>
              <a:gd name="connsiteY659" fmla="*/ 3074867 h 6858000"/>
              <a:gd name="connsiteX660" fmla="*/ 1405265 w 7467600"/>
              <a:gd name="connsiteY660" fmla="*/ 3016319 h 6858000"/>
              <a:gd name="connsiteX661" fmla="*/ 1407512 w 7467600"/>
              <a:gd name="connsiteY661" fmla="*/ 3018001 h 6858000"/>
              <a:gd name="connsiteX662" fmla="*/ 1726266 w 7467600"/>
              <a:gd name="connsiteY662" fmla="*/ 2777274 h 6858000"/>
              <a:gd name="connsiteX663" fmla="*/ 625390 w 7467600"/>
              <a:gd name="connsiteY663" fmla="*/ 2514541 h 6858000"/>
              <a:gd name="connsiteX664" fmla="*/ 619799 w 7467600"/>
              <a:gd name="connsiteY664" fmla="*/ 2527180 h 6858000"/>
              <a:gd name="connsiteX665" fmla="*/ 310030 w 7467600"/>
              <a:gd name="connsiteY665" fmla="*/ 2771818 h 6858000"/>
              <a:gd name="connsiteX666" fmla="*/ 173877 w 7467600"/>
              <a:gd name="connsiteY666" fmla="*/ 2937056 h 6858000"/>
              <a:gd name="connsiteX667" fmla="*/ 77889 w 7467600"/>
              <a:gd name="connsiteY667" fmla="*/ 3138440 h 6858000"/>
              <a:gd name="connsiteX668" fmla="*/ 0 w 7467600"/>
              <a:gd name="connsiteY668" fmla="*/ 3271395 h 6858000"/>
              <a:gd name="connsiteX669" fmla="*/ 0 w 7467600"/>
              <a:gd name="connsiteY669" fmla="*/ 3153002 h 6858000"/>
              <a:gd name="connsiteX670" fmla="*/ 2386 w 7467600"/>
              <a:gd name="connsiteY670" fmla="*/ 3149203 h 6858000"/>
              <a:gd name="connsiteX671" fmla="*/ 89753 w 7467600"/>
              <a:gd name="connsiteY671" fmla="*/ 2987702 h 6858000"/>
              <a:gd name="connsiteX672" fmla="*/ 76869 w 7467600"/>
              <a:gd name="connsiteY672" fmla="*/ 3005404 h 6858000"/>
              <a:gd name="connsiteX673" fmla="*/ 32049 w 7467600"/>
              <a:gd name="connsiteY673" fmla="*/ 3065814 h 6858000"/>
              <a:gd name="connsiteX674" fmla="*/ 0 w 7467600"/>
              <a:gd name="connsiteY674" fmla="*/ 3108744 h 6858000"/>
              <a:gd name="connsiteX675" fmla="*/ 0 w 7467600"/>
              <a:gd name="connsiteY675" fmla="*/ 3058059 h 6858000"/>
              <a:gd name="connsiteX676" fmla="*/ 7610 w 7467600"/>
              <a:gd name="connsiteY676" fmla="*/ 3047889 h 6858000"/>
              <a:gd name="connsiteX677" fmla="*/ 52419 w 7467600"/>
              <a:gd name="connsiteY677" fmla="*/ 2987479 h 6858000"/>
              <a:gd name="connsiteX678" fmla="*/ 59142 w 7467600"/>
              <a:gd name="connsiteY678" fmla="*/ 2978488 h 6858000"/>
              <a:gd name="connsiteX679" fmla="*/ 0 w 7467600"/>
              <a:gd name="connsiteY679" fmla="*/ 3015334 h 6858000"/>
              <a:gd name="connsiteX680" fmla="*/ 0 w 7467600"/>
              <a:gd name="connsiteY680" fmla="*/ 2914286 h 6858000"/>
              <a:gd name="connsiteX681" fmla="*/ 36383 w 7467600"/>
              <a:gd name="connsiteY681" fmla="*/ 2901128 h 6858000"/>
              <a:gd name="connsiteX682" fmla="*/ 156329 w 7467600"/>
              <a:gd name="connsiteY682" fmla="*/ 2840533 h 6858000"/>
              <a:gd name="connsiteX683" fmla="*/ 358355 w 7467600"/>
              <a:gd name="connsiteY683" fmla="*/ 2620471 h 6858000"/>
              <a:gd name="connsiteX684" fmla="*/ 510577 w 7467600"/>
              <a:gd name="connsiteY684" fmla="*/ 2501244 h 6858000"/>
              <a:gd name="connsiteX685" fmla="*/ 211967 w 7467600"/>
              <a:gd name="connsiteY685" fmla="*/ 2479171 h 6858000"/>
              <a:gd name="connsiteX686" fmla="*/ 0 w 7467600"/>
              <a:gd name="connsiteY686" fmla="*/ 2476398 h 6858000"/>
              <a:gd name="connsiteX687" fmla="*/ 0 w 7467600"/>
              <a:gd name="connsiteY687" fmla="*/ 2389189 h 6858000"/>
              <a:gd name="connsiteX688" fmla="*/ 103062 w 7467600"/>
              <a:gd name="connsiteY688" fmla="*/ 2389518 h 6858000"/>
              <a:gd name="connsiteX689" fmla="*/ 510734 w 7467600"/>
              <a:gd name="connsiteY689" fmla="*/ 2416201 h 6858000"/>
              <a:gd name="connsiteX690" fmla="*/ 279257 w 7467600"/>
              <a:gd name="connsiteY690" fmla="*/ 2092102 h 6858000"/>
              <a:gd name="connsiteX691" fmla="*/ 65265 w 7467600"/>
              <a:gd name="connsiteY691" fmla="*/ 2006049 h 6858000"/>
              <a:gd name="connsiteX692" fmla="*/ 0 w 7467600"/>
              <a:gd name="connsiteY692" fmla="*/ 1982532 h 6858000"/>
              <a:gd name="connsiteX693" fmla="*/ 0 w 7467600"/>
              <a:gd name="connsiteY693" fmla="*/ 1912789 h 6858000"/>
              <a:gd name="connsiteX694" fmla="*/ 97460 w 7467600"/>
              <a:gd name="connsiteY694" fmla="*/ 1953725 h 6858000"/>
              <a:gd name="connsiteX695" fmla="*/ 221272 w 7467600"/>
              <a:gd name="connsiteY695" fmla="*/ 1980766 h 6858000"/>
              <a:gd name="connsiteX696" fmla="*/ 116765 w 7467600"/>
              <a:gd name="connsiteY696" fmla="*/ 1911033 h 6858000"/>
              <a:gd name="connsiteX697" fmla="*/ 16405 w 7467600"/>
              <a:gd name="connsiteY697" fmla="*/ 1803412 h 6858000"/>
              <a:gd name="connsiteX698" fmla="*/ 0 w 7467600"/>
              <a:gd name="connsiteY698" fmla="*/ 1784777 h 6858000"/>
              <a:gd name="connsiteX699" fmla="*/ 0 w 7467600"/>
              <a:gd name="connsiteY699" fmla="*/ 1740082 h 6858000"/>
              <a:gd name="connsiteX700" fmla="*/ 39394 w 7467600"/>
              <a:gd name="connsiteY700" fmla="*/ 1784856 h 6858000"/>
              <a:gd name="connsiteX701" fmla="*/ 135813 w 7467600"/>
              <a:gd name="connsiteY701" fmla="*/ 1888838 h 6858000"/>
              <a:gd name="connsiteX702" fmla="*/ 242575 w 7467600"/>
              <a:gd name="connsiteY702" fmla="*/ 1958841 h 6858000"/>
              <a:gd name="connsiteX703" fmla="*/ 82197 w 7467600"/>
              <a:gd name="connsiteY703" fmla="*/ 1754826 h 6858000"/>
              <a:gd name="connsiteX704" fmla="*/ 0 w 7467600"/>
              <a:gd name="connsiteY704" fmla="*/ 1679650 h 6858000"/>
              <a:gd name="connsiteX705" fmla="*/ 0 w 7467600"/>
              <a:gd name="connsiteY705" fmla="*/ 1602463 h 6858000"/>
              <a:gd name="connsiteX706" fmla="*/ 84689 w 7467600"/>
              <a:gd name="connsiteY706" fmla="*/ 1677442 h 6858000"/>
              <a:gd name="connsiteX707" fmla="*/ 298437 w 7467600"/>
              <a:gd name="connsiteY707" fmla="*/ 1968019 h 6858000"/>
              <a:gd name="connsiteX708" fmla="*/ 227269 w 7467600"/>
              <a:gd name="connsiteY708" fmla="*/ 1114064 h 6858000"/>
              <a:gd name="connsiteX709" fmla="*/ 248003 w 7467600"/>
              <a:gd name="connsiteY709" fmla="*/ 1089613 h 6858000"/>
              <a:gd name="connsiteX710" fmla="*/ 427020 w 7467600"/>
              <a:gd name="connsiteY710" fmla="*/ 1619803 h 6858000"/>
              <a:gd name="connsiteX711" fmla="*/ 340345 w 7467600"/>
              <a:gd name="connsiteY711" fmla="*/ 2027739 h 6858000"/>
              <a:gd name="connsiteX712" fmla="*/ 360865 w 7467600"/>
              <a:gd name="connsiteY712" fmla="*/ 2044827 h 6858000"/>
              <a:gd name="connsiteX713" fmla="*/ 560414 w 7467600"/>
              <a:gd name="connsiteY713" fmla="*/ 2421457 h 6858000"/>
              <a:gd name="connsiteX714" fmla="*/ 1359703 w 7467600"/>
              <a:gd name="connsiteY714" fmla="*/ 2578554 h 6858000"/>
              <a:gd name="connsiteX715" fmla="*/ 1359422 w 7467600"/>
              <a:gd name="connsiteY715" fmla="*/ 2577994 h 6858000"/>
              <a:gd name="connsiteX716" fmla="*/ 828701 w 7467600"/>
              <a:gd name="connsiteY716" fmla="*/ 1839520 h 6858000"/>
              <a:gd name="connsiteX717" fmla="*/ 494427 w 7467600"/>
              <a:gd name="connsiteY717" fmla="*/ 1092333 h 6858000"/>
              <a:gd name="connsiteX718" fmla="*/ 506322 w 7467600"/>
              <a:gd name="connsiteY718" fmla="*/ 1020997 h 6858000"/>
              <a:gd name="connsiteX719" fmla="*/ 4570198 w 7467600"/>
              <a:gd name="connsiteY719" fmla="*/ 978081 h 6858000"/>
              <a:gd name="connsiteX720" fmla="*/ 4523691 w 7467600"/>
              <a:gd name="connsiteY720" fmla="*/ 1127776 h 6858000"/>
              <a:gd name="connsiteX721" fmla="*/ 4509875 w 7467600"/>
              <a:gd name="connsiteY721" fmla="*/ 1167552 h 6858000"/>
              <a:gd name="connsiteX722" fmla="*/ 4478168 w 7467600"/>
              <a:gd name="connsiteY722" fmla="*/ 1260735 h 6858000"/>
              <a:gd name="connsiteX723" fmla="*/ 4409309 w 7467600"/>
              <a:gd name="connsiteY723" fmla="*/ 1666996 h 6858000"/>
              <a:gd name="connsiteX724" fmla="*/ 4370031 w 7467600"/>
              <a:gd name="connsiteY724" fmla="*/ 1955666 h 6858000"/>
              <a:gd name="connsiteX725" fmla="*/ 4570198 w 7467600"/>
              <a:gd name="connsiteY725" fmla="*/ 978081 h 6858000"/>
              <a:gd name="connsiteX726" fmla="*/ 4557898 w 7467600"/>
              <a:gd name="connsiteY726" fmla="*/ 900011 h 6858000"/>
              <a:gd name="connsiteX727" fmla="*/ 4344840 w 7467600"/>
              <a:gd name="connsiteY727" fmla="*/ 1922038 h 6858000"/>
              <a:gd name="connsiteX728" fmla="*/ 4378710 w 7467600"/>
              <a:gd name="connsiteY728" fmla="*/ 1665516 h 6858000"/>
              <a:gd name="connsiteX729" fmla="*/ 4448798 w 7467600"/>
              <a:gd name="connsiteY729" fmla="*/ 1253024 h 6858000"/>
              <a:gd name="connsiteX730" fmla="*/ 4480315 w 7467600"/>
              <a:gd name="connsiteY730" fmla="*/ 1158454 h 6858000"/>
              <a:gd name="connsiteX731" fmla="*/ 4494133 w 7467600"/>
              <a:gd name="connsiteY731" fmla="*/ 1118676 h 6858000"/>
              <a:gd name="connsiteX732" fmla="*/ 4557898 w 7467600"/>
              <a:gd name="connsiteY732" fmla="*/ 900011 h 6858000"/>
              <a:gd name="connsiteX733" fmla="*/ 5870151 w 7467600"/>
              <a:gd name="connsiteY733" fmla="*/ 898890 h 6858000"/>
              <a:gd name="connsiteX734" fmla="*/ 5861335 w 7467600"/>
              <a:gd name="connsiteY734" fmla="*/ 899177 h 6858000"/>
              <a:gd name="connsiteX735" fmla="*/ 5843702 w 7467600"/>
              <a:gd name="connsiteY735" fmla="*/ 899748 h 6858000"/>
              <a:gd name="connsiteX736" fmla="*/ 5651107 w 7467600"/>
              <a:gd name="connsiteY736" fmla="*/ 920306 h 6858000"/>
              <a:gd name="connsiteX737" fmla="*/ 5459407 w 7467600"/>
              <a:gd name="connsiteY737" fmla="*/ 940975 h 6858000"/>
              <a:gd name="connsiteX738" fmla="*/ 5374846 w 7467600"/>
              <a:gd name="connsiteY738" fmla="*/ 941988 h 6858000"/>
              <a:gd name="connsiteX739" fmla="*/ 5256105 w 7467600"/>
              <a:gd name="connsiteY739" fmla="*/ 945632 h 6858000"/>
              <a:gd name="connsiteX740" fmla="*/ 5107071 w 7467600"/>
              <a:gd name="connsiteY740" fmla="*/ 969720 h 6858000"/>
              <a:gd name="connsiteX741" fmla="*/ 4998681 w 7467600"/>
              <a:gd name="connsiteY741" fmla="*/ 988771 h 6858000"/>
              <a:gd name="connsiteX742" fmla="*/ 5870151 w 7467600"/>
              <a:gd name="connsiteY742" fmla="*/ 898890 h 6858000"/>
              <a:gd name="connsiteX743" fmla="*/ 5504425 w 7467600"/>
              <a:gd name="connsiteY743" fmla="*/ 848067 h 6858000"/>
              <a:gd name="connsiteX744" fmla="*/ 4968849 w 7467600"/>
              <a:gd name="connsiteY744" fmla="*/ 962318 h 6858000"/>
              <a:gd name="connsiteX745" fmla="*/ 5104039 w 7467600"/>
              <a:gd name="connsiteY745" fmla="*/ 940634 h 6858000"/>
              <a:gd name="connsiteX746" fmla="*/ 5256311 w 7467600"/>
              <a:gd name="connsiteY746" fmla="*/ 916490 h 6858000"/>
              <a:gd name="connsiteX747" fmla="*/ 5377381 w 7467600"/>
              <a:gd name="connsiteY747" fmla="*/ 912671 h 6858000"/>
              <a:gd name="connsiteX748" fmla="*/ 5460148 w 7467600"/>
              <a:gd name="connsiteY748" fmla="*/ 911442 h 6858000"/>
              <a:gd name="connsiteX749" fmla="*/ 5648971 w 7467600"/>
              <a:gd name="connsiteY749" fmla="*/ 891331 h 6858000"/>
              <a:gd name="connsiteX750" fmla="*/ 5844807 w 7467600"/>
              <a:gd name="connsiteY750" fmla="*/ 870718 h 6858000"/>
              <a:gd name="connsiteX751" fmla="*/ 5862975 w 7467600"/>
              <a:gd name="connsiteY751" fmla="*/ 869756 h 6858000"/>
              <a:gd name="connsiteX752" fmla="*/ 5920887 w 7467600"/>
              <a:gd name="connsiteY752" fmla="*/ 865929 h 6858000"/>
              <a:gd name="connsiteX753" fmla="*/ 5504425 w 7467600"/>
              <a:gd name="connsiteY753" fmla="*/ 848067 h 6858000"/>
              <a:gd name="connsiteX754" fmla="*/ 3607114 w 7467600"/>
              <a:gd name="connsiteY754" fmla="*/ 467441 h 6858000"/>
              <a:gd name="connsiteX755" fmla="*/ 3296242 w 7467600"/>
              <a:gd name="connsiteY755" fmla="*/ 807991 h 6858000"/>
              <a:gd name="connsiteX756" fmla="*/ 3174674 w 7467600"/>
              <a:gd name="connsiteY756" fmla="*/ 919759 h 6858000"/>
              <a:gd name="connsiteX757" fmla="*/ 3042978 w 7467600"/>
              <a:gd name="connsiteY757" fmla="*/ 1054894 h 6858000"/>
              <a:gd name="connsiteX758" fmla="*/ 2968914 w 7467600"/>
              <a:gd name="connsiteY758" fmla="*/ 1133756 h 6858000"/>
              <a:gd name="connsiteX759" fmla="*/ 3103823 w 7467600"/>
              <a:gd name="connsiteY759" fmla="*/ 1026814 h 6858000"/>
              <a:gd name="connsiteX760" fmla="*/ 3607114 w 7467600"/>
              <a:gd name="connsiteY760" fmla="*/ 467441 h 6858000"/>
              <a:gd name="connsiteX761" fmla="*/ 3744487 w 7467600"/>
              <a:gd name="connsiteY761" fmla="*/ 383136 h 6858000"/>
              <a:gd name="connsiteX762" fmla="*/ 3970213 w 7467600"/>
              <a:gd name="connsiteY762" fmla="*/ 995559 h 6858000"/>
              <a:gd name="connsiteX763" fmla="*/ 3744487 w 7467600"/>
              <a:gd name="connsiteY763" fmla="*/ 383136 h 6858000"/>
              <a:gd name="connsiteX764" fmla="*/ 3624562 w 7467600"/>
              <a:gd name="connsiteY764" fmla="*/ 367041 h 6858000"/>
              <a:gd name="connsiteX765" fmla="*/ 3489712 w 7467600"/>
              <a:gd name="connsiteY765" fmla="*/ 485386 h 6858000"/>
              <a:gd name="connsiteX766" fmla="*/ 3182994 w 7467600"/>
              <a:gd name="connsiteY766" fmla="*/ 828265 h 6858000"/>
              <a:gd name="connsiteX767" fmla="*/ 2892114 w 7467600"/>
              <a:gd name="connsiteY767" fmla="*/ 1172635 h 6858000"/>
              <a:gd name="connsiteX768" fmla="*/ 3021459 w 7467600"/>
              <a:gd name="connsiteY768" fmla="*/ 1035385 h 6858000"/>
              <a:gd name="connsiteX769" fmla="*/ 3153873 w 7467600"/>
              <a:gd name="connsiteY769" fmla="*/ 898971 h 6858000"/>
              <a:gd name="connsiteX770" fmla="*/ 3276511 w 7467600"/>
              <a:gd name="connsiteY770" fmla="*/ 786423 h 6858000"/>
              <a:gd name="connsiteX771" fmla="*/ 3584154 w 7467600"/>
              <a:gd name="connsiteY771" fmla="*/ 448218 h 6858000"/>
              <a:gd name="connsiteX772" fmla="*/ 3624562 w 7467600"/>
              <a:gd name="connsiteY772" fmla="*/ 367041 h 6858000"/>
              <a:gd name="connsiteX773" fmla="*/ 3766672 w 7467600"/>
              <a:gd name="connsiteY773" fmla="*/ 359429 h 6858000"/>
              <a:gd name="connsiteX774" fmla="*/ 3996338 w 7467600"/>
              <a:gd name="connsiteY774" fmla="*/ 968237 h 6858000"/>
              <a:gd name="connsiteX775" fmla="*/ 3766672 w 7467600"/>
              <a:gd name="connsiteY775" fmla="*/ 359429 h 6858000"/>
              <a:gd name="connsiteX776" fmla="*/ 5805386 w 7467600"/>
              <a:gd name="connsiteY776" fmla="*/ 239240 h 6858000"/>
              <a:gd name="connsiteX777" fmla="*/ 5736947 w 7467600"/>
              <a:gd name="connsiteY777" fmla="*/ 261367 h 6858000"/>
              <a:gd name="connsiteX778" fmla="*/ 5427012 w 7467600"/>
              <a:gd name="connsiteY778" fmla="*/ 311272 h 6858000"/>
              <a:gd name="connsiteX779" fmla="*/ 5147818 w 7467600"/>
              <a:gd name="connsiteY779" fmla="*/ 322112 h 6858000"/>
              <a:gd name="connsiteX780" fmla="*/ 5060854 w 7467600"/>
              <a:gd name="connsiteY780" fmla="*/ 311882 h 6858000"/>
              <a:gd name="connsiteX781" fmla="*/ 4945989 w 7467600"/>
              <a:gd name="connsiteY781" fmla="*/ 300516 h 6858000"/>
              <a:gd name="connsiteX782" fmla="*/ 5410479 w 7467600"/>
              <a:gd name="connsiteY782" fmla="*/ 348434 h 6858000"/>
              <a:gd name="connsiteX783" fmla="*/ 5805386 w 7467600"/>
              <a:gd name="connsiteY783" fmla="*/ 239240 h 6858000"/>
              <a:gd name="connsiteX784" fmla="*/ 5905192 w 7467600"/>
              <a:gd name="connsiteY784" fmla="*/ 163079 h 6858000"/>
              <a:gd name="connsiteX785" fmla="*/ 5865655 w 7467600"/>
              <a:gd name="connsiteY785" fmla="*/ 171901 h 6858000"/>
              <a:gd name="connsiteX786" fmla="*/ 5259740 w 7467600"/>
              <a:gd name="connsiteY786" fmla="*/ 257013 h 6858000"/>
              <a:gd name="connsiteX787" fmla="*/ 5208466 w 7467600"/>
              <a:gd name="connsiteY787" fmla="*/ 257550 h 6858000"/>
              <a:gd name="connsiteX788" fmla="*/ 4980204 w 7467600"/>
              <a:gd name="connsiteY788" fmla="*/ 271903 h 6858000"/>
              <a:gd name="connsiteX789" fmla="*/ 5068068 w 7467600"/>
              <a:gd name="connsiteY789" fmla="*/ 282244 h 6858000"/>
              <a:gd name="connsiteX790" fmla="*/ 5153231 w 7467600"/>
              <a:gd name="connsiteY790" fmla="*/ 292240 h 6858000"/>
              <a:gd name="connsiteX791" fmla="*/ 5426491 w 7467600"/>
              <a:gd name="connsiteY791" fmla="*/ 281128 h 6858000"/>
              <a:gd name="connsiteX792" fmla="*/ 5731212 w 7467600"/>
              <a:gd name="connsiteY792" fmla="*/ 231951 h 6858000"/>
              <a:gd name="connsiteX793" fmla="*/ 5905192 w 7467600"/>
              <a:gd name="connsiteY793" fmla="*/ 163079 h 6858000"/>
              <a:gd name="connsiteX794" fmla="*/ 5944437 w 7467600"/>
              <a:gd name="connsiteY794" fmla="*/ 113829 h 6858000"/>
              <a:gd name="connsiteX795" fmla="*/ 5825032 w 7467600"/>
              <a:gd name="connsiteY795" fmla="*/ 146405 h 6858000"/>
              <a:gd name="connsiteX796" fmla="*/ 4955599 w 7467600"/>
              <a:gd name="connsiteY796" fmla="*/ 247008 h 6858000"/>
              <a:gd name="connsiteX797" fmla="*/ 5210104 w 7467600"/>
              <a:gd name="connsiteY797" fmla="*/ 228123 h 6858000"/>
              <a:gd name="connsiteX798" fmla="*/ 5261015 w 7467600"/>
              <a:gd name="connsiteY798" fmla="*/ 227087 h 6858000"/>
              <a:gd name="connsiteX799" fmla="*/ 5861181 w 7467600"/>
              <a:gd name="connsiteY799" fmla="*/ 143093 h 6858000"/>
              <a:gd name="connsiteX800" fmla="*/ 5961252 w 7467600"/>
              <a:gd name="connsiteY800" fmla="*/ 114820 h 6858000"/>
              <a:gd name="connsiteX801" fmla="*/ 5944437 w 7467600"/>
              <a:gd name="connsiteY801" fmla="*/ 113829 h 6858000"/>
              <a:gd name="connsiteX802" fmla="*/ 3882765 w 7467600"/>
              <a:gd name="connsiteY802" fmla="*/ 0 h 6858000"/>
              <a:gd name="connsiteX803" fmla="*/ 3995099 w 7467600"/>
              <a:gd name="connsiteY803" fmla="*/ 0 h 6858000"/>
              <a:gd name="connsiteX804" fmla="*/ 4163818 w 7467600"/>
              <a:gd name="connsiteY804" fmla="*/ 234104 h 6858000"/>
              <a:gd name="connsiteX805" fmla="*/ 4172099 w 7467600"/>
              <a:gd name="connsiteY805" fmla="*/ 234207 h 6858000"/>
              <a:gd name="connsiteX806" fmla="*/ 4784282 w 7467600"/>
              <a:gd name="connsiteY806" fmla="*/ 276561 h 6858000"/>
              <a:gd name="connsiteX807" fmla="*/ 4801687 w 7467600"/>
              <a:gd name="connsiteY807" fmla="*/ 267764 h 6858000"/>
              <a:gd name="connsiteX808" fmla="*/ 6082788 w 7467600"/>
              <a:gd name="connsiteY808" fmla="*/ 64119 h 6858000"/>
              <a:gd name="connsiteX809" fmla="*/ 6099442 w 7467600"/>
              <a:gd name="connsiteY809" fmla="*/ 82568 h 6858000"/>
              <a:gd name="connsiteX810" fmla="*/ 4804137 w 7467600"/>
              <a:gd name="connsiteY810" fmla="*/ 320931 h 6858000"/>
              <a:gd name="connsiteX811" fmla="*/ 4227047 w 7467600"/>
              <a:gd name="connsiteY811" fmla="*/ 313415 h 6858000"/>
              <a:gd name="connsiteX812" fmla="*/ 4346041 w 7467600"/>
              <a:gd name="connsiteY812" fmla="*/ 456086 h 6858000"/>
              <a:gd name="connsiteX813" fmla="*/ 4870967 w 7467600"/>
              <a:gd name="connsiteY813" fmla="*/ 963061 h 6858000"/>
              <a:gd name="connsiteX814" fmla="*/ 4889647 w 7467600"/>
              <a:gd name="connsiteY814" fmla="*/ 957147 h 6858000"/>
              <a:gd name="connsiteX815" fmla="*/ 5422504 w 7467600"/>
              <a:gd name="connsiteY815" fmla="*/ 805191 h 6858000"/>
              <a:gd name="connsiteX816" fmla="*/ 6087656 w 7467600"/>
              <a:gd name="connsiteY816" fmla="*/ 826703 h 6858000"/>
              <a:gd name="connsiteX817" fmla="*/ 6058717 w 7467600"/>
              <a:gd name="connsiteY817" fmla="*/ 865992 h 6858000"/>
              <a:gd name="connsiteX818" fmla="*/ 4974153 w 7467600"/>
              <a:gd name="connsiteY818" fmla="*/ 1045456 h 6858000"/>
              <a:gd name="connsiteX819" fmla="*/ 5627835 w 7467600"/>
              <a:gd name="connsiteY819" fmla="*/ 1472077 h 6858000"/>
              <a:gd name="connsiteX820" fmla="*/ 5629817 w 7467600"/>
              <a:gd name="connsiteY820" fmla="*/ 1471412 h 6858000"/>
              <a:gd name="connsiteX821" fmla="*/ 5634124 w 7467600"/>
              <a:gd name="connsiteY821" fmla="*/ 1470572 h 6858000"/>
              <a:gd name="connsiteX822" fmla="*/ 5755832 w 7467600"/>
              <a:gd name="connsiteY822" fmla="*/ 1383886 h 6858000"/>
              <a:gd name="connsiteX823" fmla="*/ 6014186 w 7467600"/>
              <a:gd name="connsiteY823" fmla="*/ 1279799 h 6858000"/>
              <a:gd name="connsiteX824" fmla="*/ 6901619 w 7467600"/>
              <a:gd name="connsiteY824" fmla="*/ 1047874 h 6858000"/>
              <a:gd name="connsiteX825" fmla="*/ 6931566 w 7467600"/>
              <a:gd name="connsiteY825" fmla="*/ 1062034 h 6858000"/>
              <a:gd name="connsiteX826" fmla="*/ 5790982 w 7467600"/>
              <a:gd name="connsiteY826" fmla="*/ 1561380 h 6858000"/>
              <a:gd name="connsiteX827" fmla="*/ 6188971 w 7467600"/>
              <a:gd name="connsiteY827" fmla="*/ 1755168 h 6858000"/>
              <a:gd name="connsiteX828" fmla="*/ 6202446 w 7467600"/>
              <a:gd name="connsiteY828" fmla="*/ 1752268 h 6858000"/>
              <a:gd name="connsiteX829" fmla="*/ 7179560 w 7467600"/>
              <a:gd name="connsiteY829" fmla="*/ 1467551 h 6858000"/>
              <a:gd name="connsiteX830" fmla="*/ 7158730 w 7467600"/>
              <a:gd name="connsiteY830" fmla="*/ 1507835 h 6858000"/>
              <a:gd name="connsiteX831" fmla="*/ 6326959 w 7467600"/>
              <a:gd name="connsiteY831" fmla="*/ 1817686 h 6858000"/>
              <a:gd name="connsiteX832" fmla="*/ 6537433 w 7467600"/>
              <a:gd name="connsiteY832" fmla="*/ 1907790 h 6858000"/>
              <a:gd name="connsiteX833" fmla="*/ 6550221 w 7467600"/>
              <a:gd name="connsiteY833" fmla="*/ 1910729 h 6858000"/>
              <a:gd name="connsiteX834" fmla="*/ 6964438 w 7467600"/>
              <a:gd name="connsiteY834" fmla="*/ 2209505 h 6858000"/>
              <a:gd name="connsiteX835" fmla="*/ 7367862 w 7467600"/>
              <a:gd name="connsiteY835" fmla="*/ 2806833 h 6858000"/>
              <a:gd name="connsiteX836" fmla="*/ 7364329 w 7467600"/>
              <a:gd name="connsiteY836" fmla="*/ 2826907 h 6858000"/>
              <a:gd name="connsiteX837" fmla="*/ 7290545 w 7467600"/>
              <a:gd name="connsiteY837" fmla="*/ 2850663 h 6858000"/>
              <a:gd name="connsiteX838" fmla="*/ 6472036 w 7467600"/>
              <a:gd name="connsiteY838" fmla="*/ 1959003 h 6858000"/>
              <a:gd name="connsiteX839" fmla="*/ 5792897 w 7467600"/>
              <a:gd name="connsiteY839" fmla="*/ 1647747 h 6858000"/>
              <a:gd name="connsiteX840" fmla="*/ 5842751 w 7467600"/>
              <a:gd name="connsiteY840" fmla="*/ 1816112 h 6858000"/>
              <a:gd name="connsiteX841" fmla="*/ 5847424 w 7467600"/>
              <a:gd name="connsiteY841" fmla="*/ 1815776 h 6858000"/>
              <a:gd name="connsiteX842" fmla="*/ 6399821 w 7467600"/>
              <a:gd name="connsiteY842" fmla="*/ 2344799 h 6858000"/>
              <a:gd name="connsiteX843" fmla="*/ 6323232 w 7467600"/>
              <a:gd name="connsiteY843" fmla="*/ 2389634 h 6858000"/>
              <a:gd name="connsiteX844" fmla="*/ 5942958 w 7467600"/>
              <a:gd name="connsiteY844" fmla="*/ 2077708 h 6858000"/>
              <a:gd name="connsiteX845" fmla="*/ 5921559 w 7467600"/>
              <a:gd name="connsiteY845" fmla="*/ 2378596 h 6858000"/>
              <a:gd name="connsiteX846" fmla="*/ 5817651 w 7467600"/>
              <a:gd name="connsiteY846" fmla="*/ 3023919 h 6858000"/>
              <a:gd name="connsiteX847" fmla="*/ 5729634 w 7467600"/>
              <a:gd name="connsiteY847" fmla="*/ 3051849 h 6858000"/>
              <a:gd name="connsiteX848" fmla="*/ 5611018 w 7467600"/>
              <a:gd name="connsiteY848" fmla="*/ 2316769 h 6858000"/>
              <a:gd name="connsiteX849" fmla="*/ 5687608 w 7467600"/>
              <a:gd name="connsiteY849" fmla="*/ 2039972 h 6858000"/>
              <a:gd name="connsiteX850" fmla="*/ 5657554 w 7467600"/>
              <a:gd name="connsiteY850" fmla="*/ 1576445 h 6858000"/>
              <a:gd name="connsiteX851" fmla="*/ 5150475 w 7467600"/>
              <a:gd name="connsiteY851" fmla="*/ 1274012 h 6858000"/>
              <a:gd name="connsiteX852" fmla="*/ 5349142 w 7467600"/>
              <a:gd name="connsiteY852" fmla="*/ 2204405 h 6858000"/>
              <a:gd name="connsiteX853" fmla="*/ 5262214 w 7467600"/>
              <a:gd name="connsiteY853" fmla="*/ 2233836 h 6858000"/>
              <a:gd name="connsiteX854" fmla="*/ 4981539 w 7467600"/>
              <a:gd name="connsiteY854" fmla="*/ 1542201 h 6858000"/>
              <a:gd name="connsiteX855" fmla="*/ 4958461 w 7467600"/>
              <a:gd name="connsiteY855" fmla="*/ 1136957 h 6858000"/>
              <a:gd name="connsiteX856" fmla="*/ 4655015 w 7467600"/>
              <a:gd name="connsiteY856" fmla="*/ 891426 h 6858000"/>
              <a:gd name="connsiteX857" fmla="*/ 4348002 w 7467600"/>
              <a:gd name="connsiteY857" fmla="*/ 2205895 h 6858000"/>
              <a:gd name="connsiteX858" fmla="*/ 4262250 w 7467600"/>
              <a:gd name="connsiteY858" fmla="*/ 2219972 h 6858000"/>
              <a:gd name="connsiteX859" fmla="*/ 4550611 w 7467600"/>
              <a:gd name="connsiteY859" fmla="*/ 817540 h 6858000"/>
              <a:gd name="connsiteX860" fmla="*/ 4564418 w 7467600"/>
              <a:gd name="connsiteY860" fmla="*/ 808293 h 6858000"/>
              <a:gd name="connsiteX861" fmla="*/ 4266388 w 7467600"/>
              <a:gd name="connsiteY861" fmla="*/ 500083 h 6858000"/>
              <a:gd name="connsiteX862" fmla="*/ 4032842 w 7467600"/>
              <a:gd name="connsiteY862" fmla="*/ 211809 h 6858000"/>
              <a:gd name="connsiteX863" fmla="*/ 3882765 w 7467600"/>
              <a:gd name="connsiteY863" fmla="*/ 0 h 6858000"/>
              <a:gd name="connsiteX864" fmla="*/ 3721337 w 7467600"/>
              <a:gd name="connsiteY864" fmla="*/ 0 h 6858000"/>
              <a:gd name="connsiteX865" fmla="*/ 3797544 w 7467600"/>
              <a:gd name="connsiteY865" fmla="*/ 0 h 6858000"/>
              <a:gd name="connsiteX866" fmla="*/ 3775734 w 7467600"/>
              <a:gd name="connsiteY866" fmla="*/ 95131 h 6858000"/>
              <a:gd name="connsiteX867" fmla="*/ 3724807 w 7467600"/>
              <a:gd name="connsiteY867" fmla="*/ 272257 h 6858000"/>
              <a:gd name="connsiteX868" fmla="*/ 3726844 w 7467600"/>
              <a:gd name="connsiteY868" fmla="*/ 282988 h 6858000"/>
              <a:gd name="connsiteX869" fmla="*/ 3742664 w 7467600"/>
              <a:gd name="connsiteY869" fmla="*/ 279918 h 6858000"/>
              <a:gd name="connsiteX870" fmla="*/ 4103910 w 7467600"/>
              <a:gd name="connsiteY870" fmla="*/ 1161917 h 6858000"/>
              <a:gd name="connsiteX871" fmla="*/ 4020269 w 7467600"/>
              <a:gd name="connsiteY871" fmla="*/ 1200406 h 6858000"/>
              <a:gd name="connsiteX872" fmla="*/ 3674882 w 7467600"/>
              <a:gd name="connsiteY872" fmla="*/ 488524 h 6858000"/>
              <a:gd name="connsiteX873" fmla="*/ 3132682 w 7467600"/>
              <a:gd name="connsiteY873" fmla="*/ 1072284 h 6858000"/>
              <a:gd name="connsiteX874" fmla="*/ 2716346 w 7467600"/>
              <a:gd name="connsiteY874" fmla="*/ 1276376 h 6858000"/>
              <a:gd name="connsiteX875" fmla="*/ 2716772 w 7467600"/>
              <a:gd name="connsiteY875" fmla="*/ 1255462 h 6858000"/>
              <a:gd name="connsiteX876" fmla="*/ 3471096 w 7467600"/>
              <a:gd name="connsiteY876" fmla="*/ 437072 h 6858000"/>
              <a:gd name="connsiteX877" fmla="*/ 3639057 w 7467600"/>
              <a:gd name="connsiteY877" fmla="*/ 286334 h 6858000"/>
              <a:gd name="connsiteX878" fmla="*/ 3640309 w 7467600"/>
              <a:gd name="connsiteY878" fmla="*/ 284664 h 6858000"/>
              <a:gd name="connsiteX879" fmla="*/ 3646022 w 7467600"/>
              <a:gd name="connsiteY879" fmla="*/ 276711 h 6858000"/>
              <a:gd name="connsiteX880" fmla="*/ 3707943 w 7467600"/>
              <a:gd name="connsiteY880" fmla="*/ 65958 h 6858000"/>
              <a:gd name="connsiteX881" fmla="*/ 3721337 w 7467600"/>
              <a:gd name="connsiteY881" fmla="*/ 0 h 6858000"/>
              <a:gd name="connsiteX882" fmla="*/ 2867960 w 7467600"/>
              <a:gd name="connsiteY882" fmla="*/ 0 h 6858000"/>
              <a:gd name="connsiteX883" fmla="*/ 2926351 w 7467600"/>
              <a:gd name="connsiteY883" fmla="*/ 0 h 6858000"/>
              <a:gd name="connsiteX884" fmla="*/ 2902823 w 7467600"/>
              <a:gd name="connsiteY884" fmla="*/ 262929 h 6858000"/>
              <a:gd name="connsiteX885" fmla="*/ 2940663 w 7467600"/>
              <a:gd name="connsiteY885" fmla="*/ 140884 h 6858000"/>
              <a:gd name="connsiteX886" fmla="*/ 2947039 w 7467600"/>
              <a:gd name="connsiteY886" fmla="*/ 122524 h 6858000"/>
              <a:gd name="connsiteX887" fmla="*/ 2984316 w 7467600"/>
              <a:gd name="connsiteY887" fmla="*/ 0 h 6858000"/>
              <a:gd name="connsiteX888" fmla="*/ 3016114 w 7467600"/>
              <a:gd name="connsiteY888" fmla="*/ 0 h 6858000"/>
              <a:gd name="connsiteX889" fmla="*/ 2979949 w 7467600"/>
              <a:gd name="connsiteY889" fmla="*/ 119274 h 6858000"/>
              <a:gd name="connsiteX890" fmla="*/ 3023879 w 7467600"/>
              <a:gd name="connsiteY890" fmla="*/ 0 h 6858000"/>
              <a:gd name="connsiteX891" fmla="*/ 3105400 w 7467600"/>
              <a:gd name="connsiteY891" fmla="*/ 0 h 6858000"/>
              <a:gd name="connsiteX892" fmla="*/ 3094669 w 7467600"/>
              <a:gd name="connsiteY892" fmla="*/ 30308 h 6858000"/>
              <a:gd name="connsiteX893" fmla="*/ 2901945 w 7467600"/>
              <a:gd name="connsiteY893" fmla="*/ 466538 h 6858000"/>
              <a:gd name="connsiteX894" fmla="*/ 2815209 w 7467600"/>
              <a:gd name="connsiteY894" fmla="*/ 497361 h 6858000"/>
              <a:gd name="connsiteX895" fmla="*/ 2844845 w 7467600"/>
              <a:gd name="connsiteY895" fmla="*/ 127638 h 6858000"/>
              <a:gd name="connsiteX896" fmla="*/ 2867960 w 7467600"/>
              <a:gd name="connsiteY896" fmla="*/ 0 h 6858000"/>
              <a:gd name="connsiteX897" fmla="*/ 1057230 w 7467600"/>
              <a:gd name="connsiteY897" fmla="*/ 0 h 6858000"/>
              <a:gd name="connsiteX898" fmla="*/ 1111003 w 7467600"/>
              <a:gd name="connsiteY898" fmla="*/ 0 h 6858000"/>
              <a:gd name="connsiteX899" fmla="*/ 1125553 w 7467600"/>
              <a:gd name="connsiteY899" fmla="*/ 52588 h 6858000"/>
              <a:gd name="connsiteX900" fmla="*/ 1304276 w 7467600"/>
              <a:gd name="connsiteY900" fmla="*/ 476275 h 6858000"/>
              <a:gd name="connsiteX901" fmla="*/ 1492066 w 7467600"/>
              <a:gd name="connsiteY901" fmla="*/ 886333 h 6858000"/>
              <a:gd name="connsiteX902" fmla="*/ 1423698 w 7467600"/>
              <a:gd name="connsiteY902" fmla="*/ 710817 h 6858000"/>
              <a:gd name="connsiteX903" fmla="*/ 1357609 w 7467600"/>
              <a:gd name="connsiteY903" fmla="*/ 532892 h 6858000"/>
              <a:gd name="connsiteX904" fmla="*/ 1309550 w 7467600"/>
              <a:gd name="connsiteY904" fmla="*/ 374031 h 6858000"/>
              <a:gd name="connsiteX905" fmla="*/ 1193673 w 7467600"/>
              <a:gd name="connsiteY905" fmla="*/ 49533 h 6858000"/>
              <a:gd name="connsiteX906" fmla="*/ 1164391 w 7467600"/>
              <a:gd name="connsiteY906" fmla="*/ 0 h 6858000"/>
              <a:gd name="connsiteX907" fmla="*/ 1200666 w 7467600"/>
              <a:gd name="connsiteY907" fmla="*/ 0 h 6858000"/>
              <a:gd name="connsiteX908" fmla="*/ 1223408 w 7467600"/>
              <a:gd name="connsiteY908" fmla="*/ 38996 h 6858000"/>
              <a:gd name="connsiteX909" fmla="*/ 1339635 w 7467600"/>
              <a:gd name="connsiteY909" fmla="*/ 365517 h 6858000"/>
              <a:gd name="connsiteX910" fmla="*/ 1387469 w 7467600"/>
              <a:gd name="connsiteY910" fmla="*/ 523079 h 6858000"/>
              <a:gd name="connsiteX911" fmla="*/ 1452685 w 7467600"/>
              <a:gd name="connsiteY911" fmla="*/ 699806 h 6858000"/>
              <a:gd name="connsiteX912" fmla="*/ 1492092 w 7467600"/>
              <a:gd name="connsiteY912" fmla="*/ 800424 h 6858000"/>
              <a:gd name="connsiteX913" fmla="*/ 1455302 w 7467600"/>
              <a:gd name="connsiteY913" fmla="*/ 632913 h 6858000"/>
              <a:gd name="connsiteX914" fmla="*/ 1222336 w 7467600"/>
              <a:gd name="connsiteY914" fmla="*/ 9480 h 6858000"/>
              <a:gd name="connsiteX915" fmla="*/ 1214634 w 7467600"/>
              <a:gd name="connsiteY915" fmla="*/ 0 h 6858000"/>
              <a:gd name="connsiteX916" fmla="*/ 1289827 w 7467600"/>
              <a:gd name="connsiteY916" fmla="*/ 0 h 6858000"/>
              <a:gd name="connsiteX917" fmla="*/ 1321076 w 7467600"/>
              <a:gd name="connsiteY917" fmla="*/ 59722 h 6858000"/>
              <a:gd name="connsiteX918" fmla="*/ 1512579 w 7467600"/>
              <a:gd name="connsiteY918" fmla="*/ 626441 h 6858000"/>
              <a:gd name="connsiteX919" fmla="*/ 1506076 w 7467600"/>
              <a:gd name="connsiteY919" fmla="*/ 1089289 h 6858000"/>
              <a:gd name="connsiteX920" fmla="*/ 1486346 w 7467600"/>
              <a:gd name="connsiteY920" fmla="*/ 1079919 h 6858000"/>
              <a:gd name="connsiteX921" fmla="*/ 1070511 w 7467600"/>
              <a:gd name="connsiteY921" fmla="*/ 48609 h 6858000"/>
              <a:gd name="connsiteX922" fmla="*/ 1057230 w 7467600"/>
              <a:gd name="connsiteY922" fmla="*/ 0 h 6858000"/>
              <a:gd name="connsiteX923" fmla="*/ 43151 w 7467600"/>
              <a:gd name="connsiteY923" fmla="*/ 0 h 6858000"/>
              <a:gd name="connsiteX924" fmla="*/ 95283 w 7467600"/>
              <a:gd name="connsiteY924" fmla="*/ 0 h 6858000"/>
              <a:gd name="connsiteX925" fmla="*/ 300708 w 7467600"/>
              <a:gd name="connsiteY925" fmla="*/ 154571 h 6858000"/>
              <a:gd name="connsiteX926" fmla="*/ 530414 w 7467600"/>
              <a:gd name="connsiteY926" fmla="*/ 354673 h 6858000"/>
              <a:gd name="connsiteX927" fmla="*/ 333785 w 7467600"/>
              <a:gd name="connsiteY927" fmla="*/ 161564 h 6858000"/>
              <a:gd name="connsiteX928" fmla="*/ 147005 w 7467600"/>
              <a:gd name="connsiteY928" fmla="*/ 0 h 6858000"/>
              <a:gd name="connsiteX929" fmla="*/ 272509 w 7467600"/>
              <a:gd name="connsiteY929" fmla="*/ 0 h 6858000"/>
              <a:gd name="connsiteX930" fmla="*/ 326276 w 7467600"/>
              <a:gd name="connsiteY930" fmla="*/ 45847 h 6858000"/>
              <a:gd name="connsiteX931" fmla="*/ 823759 w 7467600"/>
              <a:gd name="connsiteY931" fmla="*/ 574145 h 6858000"/>
              <a:gd name="connsiteX932" fmla="*/ 811254 w 7467600"/>
              <a:gd name="connsiteY932" fmla="*/ 665546 h 6858000"/>
              <a:gd name="connsiteX933" fmla="*/ 154042 w 7467600"/>
              <a:gd name="connsiteY933" fmla="*/ 261522 h 6858000"/>
              <a:gd name="connsiteX934" fmla="*/ 13550 w 7467600"/>
              <a:gd name="connsiteY934" fmla="*/ 158423 h 6858000"/>
              <a:gd name="connsiteX935" fmla="*/ 0 w 7467600"/>
              <a:gd name="connsiteY935" fmla="*/ 146618 h 6858000"/>
              <a:gd name="connsiteX936" fmla="*/ 0 w 7467600"/>
              <a:gd name="connsiteY936" fmla="*/ 59161 h 6858000"/>
              <a:gd name="connsiteX937" fmla="*/ 45427 w 7467600"/>
              <a:gd name="connsiteY937" fmla="*/ 101078 h 6858000"/>
              <a:gd name="connsiteX938" fmla="*/ 630103 w 7467600"/>
              <a:gd name="connsiteY938" fmla="*/ 485885 h 6858000"/>
              <a:gd name="connsiteX939" fmla="*/ 532040 w 7467600"/>
              <a:gd name="connsiteY939" fmla="*/ 399359 h 6858000"/>
              <a:gd name="connsiteX940" fmla="*/ 517618 w 7467600"/>
              <a:gd name="connsiteY940" fmla="*/ 385726 h 6858000"/>
              <a:gd name="connsiteX941" fmla="*/ 285074 w 7467600"/>
              <a:gd name="connsiteY941" fmla="*/ 182755 h 6858000"/>
              <a:gd name="connsiteX942" fmla="*/ 43151 w 7467600"/>
              <a:gd name="connsiteY942"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289862 w 7467600"/>
              <a:gd name="connsiteY4" fmla="*/ 6659827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392322 w 7467600"/>
              <a:gd name="connsiteY8" fmla="*/ 6658238 h 6858000"/>
              <a:gd name="connsiteX9" fmla="*/ 7289862 w 7467600"/>
              <a:gd name="connsiteY9" fmla="*/ 6659827 h 6858000"/>
              <a:gd name="connsiteX10" fmla="*/ 1019354 w 7467600"/>
              <a:gd name="connsiteY10" fmla="*/ 6315006 h 6858000"/>
              <a:gd name="connsiteX11" fmla="*/ 441046 w 7467600"/>
              <a:gd name="connsiteY11" fmla="*/ 6691153 h 6858000"/>
              <a:gd name="connsiteX12" fmla="*/ 1019354 w 7467600"/>
              <a:gd name="connsiteY12" fmla="*/ 6315006 h 6858000"/>
              <a:gd name="connsiteX13" fmla="*/ 991680 w 7467600"/>
              <a:gd name="connsiteY13" fmla="*/ 6298413 h 6858000"/>
              <a:gd name="connsiteX14" fmla="*/ 409060 w 7467600"/>
              <a:gd name="connsiteY14" fmla="*/ 6671470 h 6858000"/>
              <a:gd name="connsiteX15" fmla="*/ 991680 w 7467600"/>
              <a:gd name="connsiteY15" fmla="*/ 6298413 h 6858000"/>
              <a:gd name="connsiteX16" fmla="*/ 103333 w 7467600"/>
              <a:gd name="connsiteY16" fmla="*/ 5699602 h 6858000"/>
              <a:gd name="connsiteX17" fmla="*/ 233938 w 7467600"/>
              <a:gd name="connsiteY17" fmla="*/ 5809416 h 6858000"/>
              <a:gd name="connsiteX18" fmla="*/ 883580 w 7467600"/>
              <a:gd name="connsiteY18" fmla="*/ 6180710 h 6858000"/>
              <a:gd name="connsiteX19" fmla="*/ 487337 w 7467600"/>
              <a:gd name="connsiteY19" fmla="*/ 5950182 h 6858000"/>
              <a:gd name="connsiteX20" fmla="*/ 354051 w 7467600"/>
              <a:gd name="connsiteY20" fmla="*/ 5854912 h 6858000"/>
              <a:gd name="connsiteX21" fmla="*/ 195436 w 7467600"/>
              <a:gd name="connsiteY21" fmla="*/ 5755068 h 6858000"/>
              <a:gd name="connsiteX22" fmla="*/ 103333 w 7467600"/>
              <a:gd name="connsiteY22" fmla="*/ 5699602 h 6858000"/>
              <a:gd name="connsiteX23" fmla="*/ 5539432 w 7467600"/>
              <a:gd name="connsiteY23" fmla="*/ 5642928 h 6858000"/>
              <a:gd name="connsiteX24" fmla="*/ 5555462 w 7467600"/>
              <a:gd name="connsiteY24" fmla="*/ 5694454 h 6858000"/>
              <a:gd name="connsiteX25" fmla="*/ 5828270 w 7467600"/>
              <a:gd name="connsiteY25" fmla="*/ 6320663 h 6858000"/>
              <a:gd name="connsiteX26" fmla="*/ 5947416 w 7467600"/>
              <a:gd name="connsiteY26" fmla="*/ 6574846 h 6858000"/>
              <a:gd name="connsiteX27" fmla="*/ 5539432 w 7467600"/>
              <a:gd name="connsiteY27" fmla="*/ 5642928 h 6858000"/>
              <a:gd name="connsiteX28" fmla="*/ 51253 w 7467600"/>
              <a:gd name="connsiteY28" fmla="*/ 5631825 h 6858000"/>
              <a:gd name="connsiteX29" fmla="*/ 211622 w 7467600"/>
              <a:gd name="connsiteY29" fmla="*/ 5728803 h 6858000"/>
              <a:gd name="connsiteX30" fmla="*/ 371652 w 7467600"/>
              <a:gd name="connsiteY30" fmla="*/ 5829062 h 6858000"/>
              <a:gd name="connsiteX31" fmla="*/ 505903 w 7467600"/>
              <a:gd name="connsiteY31" fmla="*/ 5925221 h 6858000"/>
              <a:gd name="connsiteX32" fmla="*/ 899240 w 7467600"/>
              <a:gd name="connsiteY32" fmla="*/ 6153068 h 6858000"/>
              <a:gd name="connsiteX33" fmla="*/ 988114 w 7467600"/>
              <a:gd name="connsiteY33" fmla="*/ 6174204 h 6858000"/>
              <a:gd name="connsiteX34" fmla="*/ 845971 w 7467600"/>
              <a:gd name="connsiteY34" fmla="*/ 6067177 h 6858000"/>
              <a:gd name="connsiteX35" fmla="*/ 448057 w 7467600"/>
              <a:gd name="connsiteY35" fmla="*/ 5841376 h 6858000"/>
              <a:gd name="connsiteX36" fmla="*/ 51253 w 7467600"/>
              <a:gd name="connsiteY36" fmla="*/ 5631825 h 6858000"/>
              <a:gd name="connsiteX37" fmla="*/ 2606687 w 7467600"/>
              <a:gd name="connsiteY37" fmla="*/ 5630718 h 6858000"/>
              <a:gd name="connsiteX38" fmla="*/ 2645658 w 7467600"/>
              <a:gd name="connsiteY38" fmla="*/ 6640259 h 6858000"/>
              <a:gd name="connsiteX39" fmla="*/ 2606687 w 7467600"/>
              <a:gd name="connsiteY39" fmla="*/ 5630718 h 6858000"/>
              <a:gd name="connsiteX40" fmla="*/ 3642057 w 7467600"/>
              <a:gd name="connsiteY40" fmla="*/ 5573487 h 6858000"/>
              <a:gd name="connsiteX41" fmla="*/ 3632981 w 7467600"/>
              <a:gd name="connsiteY41" fmla="*/ 5579437 h 6858000"/>
              <a:gd name="connsiteX42" fmla="*/ 3382436 w 7467600"/>
              <a:gd name="connsiteY42" fmla="*/ 5952726 h 6858000"/>
              <a:gd name="connsiteX43" fmla="*/ 3191929 w 7467600"/>
              <a:gd name="connsiteY43" fmla="*/ 6662669 h 6858000"/>
              <a:gd name="connsiteX44" fmla="*/ 3369898 w 7467600"/>
              <a:gd name="connsiteY44" fmla="*/ 6081771 h 6858000"/>
              <a:gd name="connsiteX45" fmla="*/ 3642057 w 7467600"/>
              <a:gd name="connsiteY45" fmla="*/ 5573487 h 6858000"/>
              <a:gd name="connsiteX46" fmla="*/ 2650666 w 7467600"/>
              <a:gd name="connsiteY46" fmla="*/ 5530686 h 6858000"/>
              <a:gd name="connsiteX47" fmla="*/ 2650249 w 7467600"/>
              <a:gd name="connsiteY47" fmla="*/ 5532101 h 6858000"/>
              <a:gd name="connsiteX48" fmla="*/ 2663808 w 7467600"/>
              <a:gd name="connsiteY48" fmla="*/ 6535215 h 6858000"/>
              <a:gd name="connsiteX49" fmla="*/ 2665418 w 7467600"/>
              <a:gd name="connsiteY49" fmla="*/ 6132756 h 6858000"/>
              <a:gd name="connsiteX50" fmla="*/ 2650666 w 7467600"/>
              <a:gd name="connsiteY50" fmla="*/ 5530686 h 6858000"/>
              <a:gd name="connsiteX51" fmla="*/ 2680277 w 7467600"/>
              <a:gd name="connsiteY51" fmla="*/ 5479204 h 6858000"/>
              <a:gd name="connsiteX52" fmla="*/ 2678972 w 7467600"/>
              <a:gd name="connsiteY52" fmla="*/ 5481582 h 6858000"/>
              <a:gd name="connsiteX53" fmla="*/ 2696666 w 7467600"/>
              <a:gd name="connsiteY53" fmla="*/ 6133836 h 6858000"/>
              <a:gd name="connsiteX54" fmla="*/ 2695769 w 7467600"/>
              <a:gd name="connsiteY54" fmla="*/ 6390955 h 6858000"/>
              <a:gd name="connsiteX55" fmla="*/ 2739893 w 7467600"/>
              <a:gd name="connsiteY55" fmla="*/ 6108357 h 6858000"/>
              <a:gd name="connsiteX56" fmla="*/ 2680277 w 7467600"/>
              <a:gd name="connsiteY56" fmla="*/ 5479204 h 6858000"/>
              <a:gd name="connsiteX57" fmla="*/ 1132195 w 7467600"/>
              <a:gd name="connsiteY57" fmla="*/ 5467980 h 6858000"/>
              <a:gd name="connsiteX58" fmla="*/ 1679056 w 7467600"/>
              <a:gd name="connsiteY58" fmla="*/ 5516907 h 6858000"/>
              <a:gd name="connsiteX59" fmla="*/ 2128648 w 7467600"/>
              <a:gd name="connsiteY59" fmla="*/ 5474249 h 6858000"/>
              <a:gd name="connsiteX60" fmla="*/ 1825619 w 7467600"/>
              <a:gd name="connsiteY60" fmla="*/ 5478447 h 6858000"/>
              <a:gd name="connsiteX61" fmla="*/ 1737798 w 7467600"/>
              <a:gd name="connsiteY61" fmla="*/ 5483353 h 6858000"/>
              <a:gd name="connsiteX62" fmla="*/ 1132195 w 7467600"/>
              <a:gd name="connsiteY62" fmla="*/ 5467980 h 6858000"/>
              <a:gd name="connsiteX63" fmla="*/ 1456157 w 7467600"/>
              <a:gd name="connsiteY63" fmla="*/ 5371404 h 6858000"/>
              <a:gd name="connsiteX64" fmla="*/ 1244432 w 7467600"/>
              <a:gd name="connsiteY64" fmla="*/ 5385601 h 6858000"/>
              <a:gd name="connsiteX65" fmla="*/ 973990 w 7467600"/>
              <a:gd name="connsiteY65" fmla="*/ 5424940 h 6858000"/>
              <a:gd name="connsiteX66" fmla="*/ 1103809 w 7467600"/>
              <a:gd name="connsiteY66" fmla="*/ 5433720 h 6858000"/>
              <a:gd name="connsiteX67" fmla="*/ 1123454 w 7467600"/>
              <a:gd name="connsiteY67" fmla="*/ 5435727 h 6858000"/>
              <a:gd name="connsiteX68" fmla="*/ 1737017 w 7467600"/>
              <a:gd name="connsiteY68" fmla="*/ 5452183 h 6858000"/>
              <a:gd name="connsiteX69" fmla="*/ 1824397 w 7467600"/>
              <a:gd name="connsiteY69" fmla="*/ 5447757 h 6858000"/>
              <a:gd name="connsiteX70" fmla="*/ 2070059 w 7467600"/>
              <a:gd name="connsiteY70" fmla="*/ 5441660 h 6858000"/>
              <a:gd name="connsiteX71" fmla="*/ 1456157 w 7467600"/>
              <a:gd name="connsiteY71" fmla="*/ 5371404 h 6858000"/>
              <a:gd name="connsiteX72" fmla="*/ 4988186 w 7467600"/>
              <a:gd name="connsiteY72" fmla="*/ 5216467 h 6858000"/>
              <a:gd name="connsiteX73" fmla="*/ 4777334 w 7467600"/>
              <a:gd name="connsiteY73" fmla="*/ 5406072 h 6858000"/>
              <a:gd name="connsiteX74" fmla="*/ 4718341 w 7467600"/>
              <a:gd name="connsiteY74" fmla="*/ 5468043 h 6858000"/>
              <a:gd name="connsiteX75" fmla="*/ 4604655 w 7467600"/>
              <a:gd name="connsiteY75" fmla="*/ 5583434 h 6858000"/>
              <a:gd name="connsiteX76" fmla="*/ 4565074 w 7467600"/>
              <a:gd name="connsiteY76" fmla="*/ 5618550 h 6858000"/>
              <a:gd name="connsiteX77" fmla="*/ 4988186 w 7467600"/>
              <a:gd name="connsiteY77" fmla="*/ 5216467 h 6858000"/>
              <a:gd name="connsiteX78" fmla="*/ 4978032 w 7467600"/>
              <a:gd name="connsiteY78" fmla="*/ 5183809 h 6858000"/>
              <a:gd name="connsiteX79" fmla="*/ 4463413 w 7467600"/>
              <a:gd name="connsiteY79" fmla="*/ 5615162 h 6858000"/>
              <a:gd name="connsiteX80" fmla="*/ 4358134 w 7467600"/>
              <a:gd name="connsiteY80" fmla="*/ 5742791 h 6858000"/>
              <a:gd name="connsiteX81" fmla="*/ 4376219 w 7467600"/>
              <a:gd name="connsiteY81" fmla="*/ 5729027 h 6858000"/>
              <a:gd name="connsiteX82" fmla="*/ 4582340 w 7467600"/>
              <a:gd name="connsiteY82" fmla="*/ 5561037 h 6858000"/>
              <a:gd name="connsiteX83" fmla="*/ 4694684 w 7467600"/>
              <a:gd name="connsiteY83" fmla="*/ 5447098 h 6858000"/>
              <a:gd name="connsiteX84" fmla="*/ 4754123 w 7467600"/>
              <a:gd name="connsiteY84" fmla="*/ 5384643 h 6858000"/>
              <a:gd name="connsiteX85" fmla="*/ 4978032 w 7467600"/>
              <a:gd name="connsiteY85" fmla="*/ 5183809 h 6858000"/>
              <a:gd name="connsiteX86" fmla="*/ 1903353 w 7467600"/>
              <a:gd name="connsiteY86" fmla="*/ 5044827 h 6858000"/>
              <a:gd name="connsiteX87" fmla="*/ 1936931 w 7467600"/>
              <a:gd name="connsiteY87" fmla="*/ 5093954 h 6858000"/>
              <a:gd name="connsiteX88" fmla="*/ 2195868 w 7467600"/>
              <a:gd name="connsiteY88" fmla="*/ 5396574 h 6858000"/>
              <a:gd name="connsiteX89" fmla="*/ 2088852 w 7467600"/>
              <a:gd name="connsiteY89" fmla="*/ 5166123 h 6858000"/>
              <a:gd name="connsiteX90" fmla="*/ 1958241 w 7467600"/>
              <a:gd name="connsiteY90" fmla="*/ 5067955 h 6858000"/>
              <a:gd name="connsiteX91" fmla="*/ 1903353 w 7467600"/>
              <a:gd name="connsiteY91" fmla="*/ 5044827 h 6858000"/>
              <a:gd name="connsiteX92" fmla="*/ 1979378 w 7467600"/>
              <a:gd name="connsiteY92" fmla="*/ 4769504 h 6858000"/>
              <a:gd name="connsiteX93" fmla="*/ 2882120 w 7467600"/>
              <a:gd name="connsiteY93" fmla="*/ 5064547 h 6858000"/>
              <a:gd name="connsiteX94" fmla="*/ 2793103 w 7467600"/>
              <a:gd name="connsiteY94" fmla="*/ 5039699 h 6858000"/>
              <a:gd name="connsiteX95" fmla="*/ 2770041 w 7467600"/>
              <a:gd name="connsiteY95" fmla="*/ 5033634 h 6858000"/>
              <a:gd name="connsiteX96" fmla="*/ 1979378 w 7467600"/>
              <a:gd name="connsiteY96" fmla="*/ 4769504 h 6858000"/>
              <a:gd name="connsiteX97" fmla="*/ 1927410 w 7467600"/>
              <a:gd name="connsiteY97" fmla="*/ 4716164 h 6858000"/>
              <a:gd name="connsiteX98" fmla="*/ 1959587 w 7467600"/>
              <a:gd name="connsiteY98" fmla="*/ 4728849 h 6858000"/>
              <a:gd name="connsiteX99" fmla="*/ 2777707 w 7467600"/>
              <a:gd name="connsiteY99" fmla="*/ 5003991 h 6858000"/>
              <a:gd name="connsiteX100" fmla="*/ 2800768 w 7467600"/>
              <a:gd name="connsiteY100" fmla="*/ 5010056 h 6858000"/>
              <a:gd name="connsiteX101" fmla="*/ 2879408 w 7467600"/>
              <a:gd name="connsiteY101" fmla="*/ 5031590 h 6858000"/>
              <a:gd name="connsiteX102" fmla="*/ 2862295 w 7467600"/>
              <a:gd name="connsiteY102" fmla="*/ 5022958 h 6858000"/>
              <a:gd name="connsiteX103" fmla="*/ 2813343 w 7467600"/>
              <a:gd name="connsiteY103" fmla="*/ 4998369 h 6858000"/>
              <a:gd name="connsiteX104" fmla="*/ 2646245 w 7467600"/>
              <a:gd name="connsiteY104" fmla="*/ 4930999 h 6858000"/>
              <a:gd name="connsiteX105" fmla="*/ 1999243 w 7467600"/>
              <a:gd name="connsiteY105" fmla="*/ 4730524 h 6858000"/>
              <a:gd name="connsiteX106" fmla="*/ 1979527 w 7467600"/>
              <a:gd name="connsiteY106" fmla="*/ 4726651 h 6858000"/>
              <a:gd name="connsiteX107" fmla="*/ 1927410 w 7467600"/>
              <a:gd name="connsiteY107" fmla="*/ 4716164 h 6858000"/>
              <a:gd name="connsiteX108" fmla="*/ 1997014 w 7467600"/>
              <a:gd name="connsiteY108" fmla="*/ 4698007 h 6858000"/>
              <a:gd name="connsiteX109" fmla="*/ 2005458 w 7467600"/>
              <a:gd name="connsiteY109" fmla="*/ 4699540 h 6858000"/>
              <a:gd name="connsiteX110" fmla="*/ 2657186 w 7467600"/>
              <a:gd name="connsiteY110" fmla="*/ 4901687 h 6858000"/>
              <a:gd name="connsiteX111" fmla="*/ 2826662 w 7467600"/>
              <a:gd name="connsiteY111" fmla="*/ 4970362 h 6858000"/>
              <a:gd name="connsiteX112" fmla="*/ 2876100 w 7467600"/>
              <a:gd name="connsiteY112" fmla="*/ 4995397 h 6858000"/>
              <a:gd name="connsiteX113" fmla="*/ 3042600 w 7467600"/>
              <a:gd name="connsiteY113" fmla="*/ 5059532 h 6858000"/>
              <a:gd name="connsiteX114" fmla="*/ 1997014 w 7467600"/>
              <a:gd name="connsiteY114" fmla="*/ 4698007 h 6858000"/>
              <a:gd name="connsiteX115" fmla="*/ 2305292 w 7467600"/>
              <a:gd name="connsiteY115" fmla="*/ 4219492 h 6858000"/>
              <a:gd name="connsiteX116" fmla="*/ 3360922 w 7467600"/>
              <a:gd name="connsiteY116" fmla="*/ 4529373 h 6858000"/>
              <a:gd name="connsiteX117" fmla="*/ 3492420 w 7467600"/>
              <a:gd name="connsiteY117" fmla="*/ 4510145 h 6858000"/>
              <a:gd name="connsiteX118" fmla="*/ 3364086 w 7467600"/>
              <a:gd name="connsiteY118" fmla="*/ 4480340 h 6858000"/>
              <a:gd name="connsiteX119" fmla="*/ 3225818 w 7467600"/>
              <a:gd name="connsiteY119" fmla="*/ 4411822 h 6858000"/>
              <a:gd name="connsiteX120" fmla="*/ 3129696 w 7467600"/>
              <a:gd name="connsiteY120" fmla="*/ 4360704 h 6858000"/>
              <a:gd name="connsiteX121" fmla="*/ 2814545 w 7467600"/>
              <a:gd name="connsiteY121" fmla="*/ 4282955 h 6858000"/>
              <a:gd name="connsiteX122" fmla="*/ 2305292 w 7467600"/>
              <a:gd name="connsiteY122" fmla="*/ 4219492 h 6858000"/>
              <a:gd name="connsiteX123" fmla="*/ 2626982 w 7467600"/>
              <a:gd name="connsiteY123" fmla="*/ 4206450 h 6858000"/>
              <a:gd name="connsiteX124" fmla="*/ 2490617 w 7467600"/>
              <a:gd name="connsiteY124" fmla="*/ 4206951 h 6858000"/>
              <a:gd name="connsiteX125" fmla="*/ 2819869 w 7467600"/>
              <a:gd name="connsiteY125" fmla="*/ 4252936 h 6858000"/>
              <a:gd name="connsiteX126" fmla="*/ 3143018 w 7467600"/>
              <a:gd name="connsiteY126" fmla="*/ 4332698 h 6858000"/>
              <a:gd name="connsiteX127" fmla="*/ 3241520 w 7467600"/>
              <a:gd name="connsiteY127" fmla="*/ 4385112 h 6858000"/>
              <a:gd name="connsiteX128" fmla="*/ 3374575 w 7467600"/>
              <a:gd name="connsiteY128" fmla="*/ 4451517 h 6858000"/>
              <a:gd name="connsiteX129" fmla="*/ 3505221 w 7467600"/>
              <a:gd name="connsiteY129" fmla="*/ 4480757 h 6858000"/>
              <a:gd name="connsiteX130" fmla="*/ 2626982 w 7467600"/>
              <a:gd name="connsiteY130" fmla="*/ 4206450 h 6858000"/>
              <a:gd name="connsiteX131" fmla="*/ 1310106 w 7467600"/>
              <a:gd name="connsiteY131" fmla="*/ 3943217 h 6858000"/>
              <a:gd name="connsiteX132" fmla="*/ 854994 w 7467600"/>
              <a:gd name="connsiteY132" fmla="*/ 4399136 h 6858000"/>
              <a:gd name="connsiteX133" fmla="*/ 742462 w 7467600"/>
              <a:gd name="connsiteY133" fmla="*/ 4594648 h 6858000"/>
              <a:gd name="connsiteX134" fmla="*/ 820602 w 7467600"/>
              <a:gd name="connsiteY134" fmla="*/ 4485915 h 6858000"/>
              <a:gd name="connsiteX135" fmla="*/ 878295 w 7467600"/>
              <a:gd name="connsiteY135" fmla="*/ 4403594 h 6858000"/>
              <a:gd name="connsiteX136" fmla="*/ 1240607 w 7467600"/>
              <a:gd name="connsiteY136" fmla="*/ 4010401 h 6858000"/>
              <a:gd name="connsiteX137" fmla="*/ 1310106 w 7467600"/>
              <a:gd name="connsiteY137" fmla="*/ 3943217 h 6858000"/>
              <a:gd name="connsiteX138" fmla="*/ 1423113 w 7467600"/>
              <a:gd name="connsiteY138" fmla="*/ 3874565 h 6858000"/>
              <a:gd name="connsiteX139" fmla="*/ 1260565 w 7467600"/>
              <a:gd name="connsiteY139" fmla="*/ 4031982 h 6858000"/>
              <a:gd name="connsiteX140" fmla="*/ 901900 w 7467600"/>
              <a:gd name="connsiteY140" fmla="*/ 4421236 h 6858000"/>
              <a:gd name="connsiteX141" fmla="*/ 845044 w 7467600"/>
              <a:gd name="connsiteY141" fmla="*/ 4502436 h 6858000"/>
              <a:gd name="connsiteX142" fmla="*/ 685926 w 7467600"/>
              <a:gd name="connsiteY142" fmla="*/ 4703069 h 6858000"/>
              <a:gd name="connsiteX143" fmla="*/ 684248 w 7467600"/>
              <a:gd name="connsiteY143" fmla="*/ 4706721 h 6858000"/>
              <a:gd name="connsiteX144" fmla="*/ 1423113 w 7467600"/>
              <a:gd name="connsiteY144" fmla="*/ 3874565 h 6858000"/>
              <a:gd name="connsiteX145" fmla="*/ 3316479 w 7467600"/>
              <a:gd name="connsiteY145" fmla="*/ 3872136 h 6858000"/>
              <a:gd name="connsiteX146" fmla="*/ 3546806 w 7467600"/>
              <a:gd name="connsiteY146" fmla="*/ 4356139 h 6858000"/>
              <a:gd name="connsiteX147" fmla="*/ 3364433 w 7467600"/>
              <a:gd name="connsiteY147" fmla="*/ 3953121 h 6858000"/>
              <a:gd name="connsiteX148" fmla="*/ 3316479 w 7467600"/>
              <a:gd name="connsiteY148" fmla="*/ 3872136 h 6858000"/>
              <a:gd name="connsiteX149" fmla="*/ 3291335 w 7467600"/>
              <a:gd name="connsiteY149" fmla="*/ 3767420 h 6858000"/>
              <a:gd name="connsiteX150" fmla="*/ 3390805 w 7467600"/>
              <a:gd name="connsiteY150" fmla="*/ 3937163 h 6858000"/>
              <a:gd name="connsiteX151" fmla="*/ 3579062 w 7467600"/>
              <a:gd name="connsiteY151" fmla="*/ 4359040 h 6858000"/>
              <a:gd name="connsiteX152" fmla="*/ 3467355 w 7467600"/>
              <a:gd name="connsiteY152" fmla="*/ 3988130 h 6858000"/>
              <a:gd name="connsiteX153" fmla="*/ 3310753 w 7467600"/>
              <a:gd name="connsiteY153" fmla="*/ 3787140 h 6858000"/>
              <a:gd name="connsiteX154" fmla="*/ 3291335 w 7467600"/>
              <a:gd name="connsiteY154" fmla="*/ 3767420 h 6858000"/>
              <a:gd name="connsiteX155" fmla="*/ 1635889 w 7467600"/>
              <a:gd name="connsiteY155" fmla="*/ 3709494 h 6858000"/>
              <a:gd name="connsiteX156" fmla="*/ 1634800 w 7467600"/>
              <a:gd name="connsiteY156" fmla="*/ 3731111 h 6858000"/>
              <a:gd name="connsiteX157" fmla="*/ 1635889 w 7467600"/>
              <a:gd name="connsiteY157" fmla="*/ 3709494 h 6858000"/>
              <a:gd name="connsiteX158" fmla="*/ 1510397 w 7467600"/>
              <a:gd name="connsiteY158" fmla="*/ 3684705 h 6858000"/>
              <a:gd name="connsiteX159" fmla="*/ 1146550 w 7467600"/>
              <a:gd name="connsiteY159" fmla="*/ 3802012 h 6858000"/>
              <a:gd name="connsiteX160" fmla="*/ 698834 w 7467600"/>
              <a:gd name="connsiteY160" fmla="*/ 3952272 h 6858000"/>
              <a:gd name="connsiteX161" fmla="*/ 34256 w 7467600"/>
              <a:gd name="connsiteY161" fmla="*/ 4347603 h 6858000"/>
              <a:gd name="connsiteX162" fmla="*/ 527241 w 7467600"/>
              <a:gd name="connsiteY162" fmla="*/ 4065078 h 6858000"/>
              <a:gd name="connsiteX163" fmla="*/ 1510397 w 7467600"/>
              <a:gd name="connsiteY163" fmla="*/ 3684705 h 6858000"/>
              <a:gd name="connsiteX164" fmla="*/ 1313114 w 7467600"/>
              <a:gd name="connsiteY164" fmla="*/ 3655216 h 6858000"/>
              <a:gd name="connsiteX165" fmla="*/ 1109304 w 7467600"/>
              <a:gd name="connsiteY165" fmla="*/ 3669030 h 6858000"/>
              <a:gd name="connsiteX166" fmla="*/ 8129 w 7467600"/>
              <a:gd name="connsiteY166" fmla="*/ 4330519 h 6858000"/>
              <a:gd name="connsiteX167" fmla="*/ 687572 w 7467600"/>
              <a:gd name="connsiteY167" fmla="*/ 3925629 h 6858000"/>
              <a:gd name="connsiteX168" fmla="*/ 1138365 w 7467600"/>
              <a:gd name="connsiteY168" fmla="*/ 3774515 h 6858000"/>
              <a:gd name="connsiteX169" fmla="*/ 1505579 w 7467600"/>
              <a:gd name="connsiteY169" fmla="*/ 3655526 h 6858000"/>
              <a:gd name="connsiteX170" fmla="*/ 1313114 w 7467600"/>
              <a:gd name="connsiteY170" fmla="*/ 3655216 h 6858000"/>
              <a:gd name="connsiteX171" fmla="*/ 3655073 w 7467600"/>
              <a:gd name="connsiteY171" fmla="*/ 3650884 h 6858000"/>
              <a:gd name="connsiteX172" fmla="*/ 3989938 w 7467600"/>
              <a:gd name="connsiteY172" fmla="*/ 3991685 h 6858000"/>
              <a:gd name="connsiteX173" fmla="*/ 4393907 w 7467600"/>
              <a:gd name="connsiteY173" fmla="*/ 4261258 h 6858000"/>
              <a:gd name="connsiteX174" fmla="*/ 4648051 w 7467600"/>
              <a:gd name="connsiteY174" fmla="*/ 4374051 h 6858000"/>
              <a:gd name="connsiteX175" fmla="*/ 4383389 w 7467600"/>
              <a:gd name="connsiteY175" fmla="*/ 4184369 h 6858000"/>
              <a:gd name="connsiteX176" fmla="*/ 4165508 w 7467600"/>
              <a:gd name="connsiteY176" fmla="*/ 4035196 h 6858000"/>
              <a:gd name="connsiteX177" fmla="*/ 4068162 w 7467600"/>
              <a:gd name="connsiteY177" fmla="*/ 3953394 h 6858000"/>
              <a:gd name="connsiteX178" fmla="*/ 3981416 w 7467600"/>
              <a:gd name="connsiteY178" fmla="*/ 3880482 h 6858000"/>
              <a:gd name="connsiteX179" fmla="*/ 3800147 w 7467600"/>
              <a:gd name="connsiteY179" fmla="*/ 3749872 h 6858000"/>
              <a:gd name="connsiteX180" fmla="*/ 3655073 w 7467600"/>
              <a:gd name="connsiteY180" fmla="*/ 3650884 h 6858000"/>
              <a:gd name="connsiteX181" fmla="*/ 3670252 w 7467600"/>
              <a:gd name="connsiteY181" fmla="*/ 3622798 h 6858000"/>
              <a:gd name="connsiteX182" fmla="*/ 3817258 w 7467600"/>
              <a:gd name="connsiteY182" fmla="*/ 3723577 h 6858000"/>
              <a:gd name="connsiteX183" fmla="*/ 4000461 w 7467600"/>
              <a:gd name="connsiteY183" fmla="*/ 3855966 h 6858000"/>
              <a:gd name="connsiteX184" fmla="*/ 4088180 w 7467600"/>
              <a:gd name="connsiteY184" fmla="*/ 3929774 h 6858000"/>
              <a:gd name="connsiteX185" fmla="*/ 4184555 w 7467600"/>
              <a:gd name="connsiteY185" fmla="*/ 4010683 h 6858000"/>
              <a:gd name="connsiteX186" fmla="*/ 4399563 w 7467600"/>
              <a:gd name="connsiteY186" fmla="*/ 4158106 h 6858000"/>
              <a:gd name="connsiteX187" fmla="*/ 4684469 w 7467600"/>
              <a:gd name="connsiteY187" fmla="*/ 4364680 h 6858000"/>
              <a:gd name="connsiteX188" fmla="*/ 4690271 w 7467600"/>
              <a:gd name="connsiteY188" fmla="*/ 4370034 h 6858000"/>
              <a:gd name="connsiteX189" fmla="*/ 4136093 w 7467600"/>
              <a:gd name="connsiteY189" fmla="*/ 3858466 h 6858000"/>
              <a:gd name="connsiteX190" fmla="*/ 3670252 w 7467600"/>
              <a:gd name="connsiteY190" fmla="*/ 3622798 h 6858000"/>
              <a:gd name="connsiteX191" fmla="*/ 4440129 w 7467600"/>
              <a:gd name="connsiteY191" fmla="*/ 3448571 h 6858000"/>
              <a:gd name="connsiteX192" fmla="*/ 4856525 w 7467600"/>
              <a:gd name="connsiteY192" fmla="*/ 3915351 h 6858000"/>
              <a:gd name="connsiteX193" fmla="*/ 5059055 w 7467600"/>
              <a:gd name="connsiteY193" fmla="*/ 4108918 h 6858000"/>
              <a:gd name="connsiteX194" fmla="*/ 5290070 w 7467600"/>
              <a:gd name="connsiteY194" fmla="*/ 4263619 h 6858000"/>
              <a:gd name="connsiteX195" fmla="*/ 4834991 w 7467600"/>
              <a:gd name="connsiteY195" fmla="*/ 3830985 h 6858000"/>
              <a:gd name="connsiteX196" fmla="*/ 4440129 w 7467600"/>
              <a:gd name="connsiteY196" fmla="*/ 3448571 h 6858000"/>
              <a:gd name="connsiteX197" fmla="*/ 4441737 w 7467600"/>
              <a:gd name="connsiteY197" fmla="*/ 3399734 h 6858000"/>
              <a:gd name="connsiteX198" fmla="*/ 4431236 w 7467600"/>
              <a:gd name="connsiteY198" fmla="*/ 3400954 h 6858000"/>
              <a:gd name="connsiteX199" fmla="*/ 4557150 w 7467600"/>
              <a:gd name="connsiteY199" fmla="*/ 3510023 h 6858000"/>
              <a:gd name="connsiteX200" fmla="*/ 4856936 w 7467600"/>
              <a:gd name="connsiteY200" fmla="*/ 3809146 h 6858000"/>
              <a:gd name="connsiteX201" fmla="*/ 5111996 w 7467600"/>
              <a:gd name="connsiteY201" fmla="*/ 4065759 h 6858000"/>
              <a:gd name="connsiteX202" fmla="*/ 5388878 w 7467600"/>
              <a:gd name="connsiteY202" fmla="*/ 4300185 h 6858000"/>
              <a:gd name="connsiteX203" fmla="*/ 5425556 w 7467600"/>
              <a:gd name="connsiteY203" fmla="*/ 4308967 h 6858000"/>
              <a:gd name="connsiteX204" fmla="*/ 4943646 w 7467600"/>
              <a:gd name="connsiteY204" fmla="*/ 3822916 h 6858000"/>
              <a:gd name="connsiteX205" fmla="*/ 4594837 w 7467600"/>
              <a:gd name="connsiteY205" fmla="*/ 3532274 h 6858000"/>
              <a:gd name="connsiteX206" fmla="*/ 4441737 w 7467600"/>
              <a:gd name="connsiteY206" fmla="*/ 3399734 h 6858000"/>
              <a:gd name="connsiteX207" fmla="*/ 5425834 w 7467600"/>
              <a:gd name="connsiteY207" fmla="*/ 3162785 h 6858000"/>
              <a:gd name="connsiteX208" fmla="*/ 5401644 w 7467600"/>
              <a:gd name="connsiteY208" fmla="*/ 3617847 h 6858000"/>
              <a:gd name="connsiteX209" fmla="*/ 5467256 w 7467600"/>
              <a:gd name="connsiteY209" fmla="*/ 4175494 h 6858000"/>
              <a:gd name="connsiteX210" fmla="*/ 5448069 w 7467600"/>
              <a:gd name="connsiteY210" fmla="*/ 3567554 h 6858000"/>
              <a:gd name="connsiteX211" fmla="*/ 5425834 w 7467600"/>
              <a:gd name="connsiteY211" fmla="*/ 3162785 h 6858000"/>
              <a:gd name="connsiteX212" fmla="*/ 1318687 w 7467600"/>
              <a:gd name="connsiteY212" fmla="*/ 3113840 h 6858000"/>
              <a:gd name="connsiteX213" fmla="*/ 1066793 w 7467600"/>
              <a:gd name="connsiteY213" fmla="*/ 3212171 h 6858000"/>
              <a:gd name="connsiteX214" fmla="*/ 993319 w 7467600"/>
              <a:gd name="connsiteY214" fmla="*/ 3247648 h 6858000"/>
              <a:gd name="connsiteX215" fmla="*/ 853081 w 7467600"/>
              <a:gd name="connsiteY215" fmla="*/ 3312410 h 6858000"/>
              <a:gd name="connsiteX216" fmla="*/ 805957 w 7467600"/>
              <a:gd name="connsiteY216" fmla="*/ 3330443 h 6858000"/>
              <a:gd name="connsiteX217" fmla="*/ 1318687 w 7467600"/>
              <a:gd name="connsiteY217" fmla="*/ 3113840 h 6858000"/>
              <a:gd name="connsiteX218" fmla="*/ 5453702 w 7467600"/>
              <a:gd name="connsiteY218" fmla="*/ 3090882 h 6858000"/>
              <a:gd name="connsiteX219" fmla="*/ 5480135 w 7467600"/>
              <a:gd name="connsiteY219" fmla="*/ 3565802 h 6858000"/>
              <a:gd name="connsiteX220" fmla="*/ 5499023 w 7467600"/>
              <a:gd name="connsiteY220" fmla="*/ 4166310 h 6858000"/>
              <a:gd name="connsiteX221" fmla="*/ 5547022 w 7467600"/>
              <a:gd name="connsiteY221" fmla="*/ 3607838 h 6858000"/>
              <a:gd name="connsiteX222" fmla="*/ 5515964 w 7467600"/>
              <a:gd name="connsiteY222" fmla="*/ 3378541 h 6858000"/>
              <a:gd name="connsiteX223" fmla="*/ 5453702 w 7467600"/>
              <a:gd name="connsiteY223" fmla="*/ 3090882 h 6858000"/>
              <a:gd name="connsiteX224" fmla="*/ 1238695 w 7467600"/>
              <a:gd name="connsiteY224" fmla="*/ 3076820 h 6858000"/>
              <a:gd name="connsiteX225" fmla="*/ 716371 w 7467600"/>
              <a:gd name="connsiteY225" fmla="*/ 3293249 h 6858000"/>
              <a:gd name="connsiteX226" fmla="*/ 579522 w 7467600"/>
              <a:gd name="connsiteY226" fmla="*/ 3371759 h 6858000"/>
              <a:gd name="connsiteX227" fmla="*/ 600288 w 7467600"/>
              <a:gd name="connsiteY227" fmla="*/ 3365555 h 6858000"/>
              <a:gd name="connsiteX228" fmla="*/ 840692 w 7467600"/>
              <a:gd name="connsiteY228" fmla="*/ 3284921 h 6858000"/>
              <a:gd name="connsiteX229" fmla="*/ 979248 w 7467600"/>
              <a:gd name="connsiteY229" fmla="*/ 3221003 h 6858000"/>
              <a:gd name="connsiteX230" fmla="*/ 1053282 w 7467600"/>
              <a:gd name="connsiteY230" fmla="*/ 3185247 h 6858000"/>
              <a:gd name="connsiteX231" fmla="*/ 1320603 w 7467600"/>
              <a:gd name="connsiteY231" fmla="*/ 3081281 h 6858000"/>
              <a:gd name="connsiteX232" fmla="*/ 1238695 w 7467600"/>
              <a:gd name="connsiteY232" fmla="*/ 3076820 h 6858000"/>
              <a:gd name="connsiteX233" fmla="*/ 5425627 w 7467600"/>
              <a:gd name="connsiteY233" fmla="*/ 2954192 h 6858000"/>
              <a:gd name="connsiteX234" fmla="*/ 5470770 w 7467600"/>
              <a:gd name="connsiteY234" fmla="*/ 3005435 h 6858000"/>
              <a:gd name="connsiteX235" fmla="*/ 5519779 w 7467600"/>
              <a:gd name="connsiteY235" fmla="*/ 4359223 h 6858000"/>
              <a:gd name="connsiteX236" fmla="*/ 5520293 w 7467600"/>
              <a:gd name="connsiteY236" fmla="*/ 4360602 h 6858000"/>
              <a:gd name="connsiteX237" fmla="*/ 5767221 w 7467600"/>
              <a:gd name="connsiteY237" fmla="*/ 4665564 h 6858000"/>
              <a:gd name="connsiteX238" fmla="*/ 6937169 w 7467600"/>
              <a:gd name="connsiteY238" fmla="*/ 4815941 h 6858000"/>
              <a:gd name="connsiteX239" fmla="*/ 6953922 w 7467600"/>
              <a:gd name="connsiteY239" fmla="*/ 4890068 h 6858000"/>
              <a:gd name="connsiteX240" fmla="*/ 6071359 w 7467600"/>
              <a:gd name="connsiteY240" fmla="*/ 4770770 h 6858000"/>
              <a:gd name="connsiteX241" fmla="*/ 6038839 w 7467600"/>
              <a:gd name="connsiteY241" fmla="*/ 4764474 h 6858000"/>
              <a:gd name="connsiteX242" fmla="*/ 6038706 w 7467600"/>
              <a:gd name="connsiteY242" fmla="*/ 4763847 h 6858000"/>
              <a:gd name="connsiteX243" fmla="*/ 6037784 w 7467600"/>
              <a:gd name="connsiteY243" fmla="*/ 4764270 h 6858000"/>
              <a:gd name="connsiteX244" fmla="*/ 6038839 w 7467600"/>
              <a:gd name="connsiteY244" fmla="*/ 4764474 h 6858000"/>
              <a:gd name="connsiteX245" fmla="*/ 6040338 w 7467600"/>
              <a:gd name="connsiteY245" fmla="*/ 4771418 h 6858000"/>
              <a:gd name="connsiteX246" fmla="*/ 6024488 w 7467600"/>
              <a:gd name="connsiteY246" fmla="*/ 4809903 h 6858000"/>
              <a:gd name="connsiteX247" fmla="*/ 5599771 w 7467600"/>
              <a:gd name="connsiteY247" fmla="*/ 5509652 h 6858000"/>
              <a:gd name="connsiteX248" fmla="*/ 5548843 w 7467600"/>
              <a:gd name="connsiteY248" fmla="*/ 5563845 h 6858000"/>
              <a:gd name="connsiteX249" fmla="*/ 5940952 w 7467600"/>
              <a:gd name="connsiteY249" fmla="*/ 6250028 h 6858000"/>
              <a:gd name="connsiteX250" fmla="*/ 6043441 w 7467600"/>
              <a:gd name="connsiteY250" fmla="*/ 6665847 h 6858000"/>
              <a:gd name="connsiteX251" fmla="*/ 6093432 w 7467600"/>
              <a:gd name="connsiteY251" fmla="*/ 6858000 h 6858000"/>
              <a:gd name="connsiteX252" fmla="*/ 6034344 w 7467600"/>
              <a:gd name="connsiteY252" fmla="*/ 6858000 h 6858000"/>
              <a:gd name="connsiteX253" fmla="*/ 6026679 w 7467600"/>
              <a:gd name="connsiteY253" fmla="*/ 6836959 h 6858000"/>
              <a:gd name="connsiteX254" fmla="*/ 5800441 w 7467600"/>
              <a:gd name="connsiteY254" fmla="*/ 6335286 h 6858000"/>
              <a:gd name="connsiteX255" fmla="*/ 5526562 w 7467600"/>
              <a:gd name="connsiteY255" fmla="*/ 5705388 h 6858000"/>
              <a:gd name="connsiteX256" fmla="*/ 5519640 w 7467600"/>
              <a:gd name="connsiteY256" fmla="*/ 5683774 h 6858000"/>
              <a:gd name="connsiteX257" fmla="*/ 5844559 w 7467600"/>
              <a:gd name="connsiteY257" fmla="*/ 6553349 h 6858000"/>
              <a:gd name="connsiteX258" fmla="*/ 5975994 w 7467600"/>
              <a:gd name="connsiteY258" fmla="*/ 6858000 h 6858000"/>
              <a:gd name="connsiteX259" fmla="*/ 5898547 w 7467600"/>
              <a:gd name="connsiteY259" fmla="*/ 6858000 h 6858000"/>
              <a:gd name="connsiteX260" fmla="*/ 5682041 w 7467600"/>
              <a:gd name="connsiteY260" fmla="*/ 6355860 h 6858000"/>
              <a:gd name="connsiteX261" fmla="*/ 5461758 w 7467600"/>
              <a:gd name="connsiteY261" fmla="*/ 5820220 h 6858000"/>
              <a:gd name="connsiteX262" fmla="*/ 5237282 w 7467600"/>
              <a:gd name="connsiteY262" fmla="*/ 6579086 h 6858000"/>
              <a:gd name="connsiteX263" fmla="*/ 5115009 w 7467600"/>
              <a:gd name="connsiteY263" fmla="*/ 6858000 h 6858000"/>
              <a:gd name="connsiteX264" fmla="*/ 5028074 w 7467600"/>
              <a:gd name="connsiteY264" fmla="*/ 6858000 h 6858000"/>
              <a:gd name="connsiteX265" fmla="*/ 5079508 w 7467600"/>
              <a:gd name="connsiteY265" fmla="*/ 6749074 h 6858000"/>
              <a:gd name="connsiteX266" fmla="*/ 5371846 w 7467600"/>
              <a:gd name="connsiteY266" fmla="*/ 5924413 h 6858000"/>
              <a:gd name="connsiteX267" fmla="*/ 5270512 w 7467600"/>
              <a:gd name="connsiteY267" fmla="*/ 6138975 h 6858000"/>
              <a:gd name="connsiteX268" fmla="*/ 5062409 w 7467600"/>
              <a:gd name="connsiteY268" fmla="*/ 6653544 h 6858000"/>
              <a:gd name="connsiteX269" fmla="*/ 5036628 w 7467600"/>
              <a:gd name="connsiteY269" fmla="*/ 6754247 h 6858000"/>
              <a:gd name="connsiteX270" fmla="*/ 5009112 w 7467600"/>
              <a:gd name="connsiteY270" fmla="*/ 6858000 h 6858000"/>
              <a:gd name="connsiteX271" fmla="*/ 4976679 w 7467600"/>
              <a:gd name="connsiteY271" fmla="*/ 6858000 h 6858000"/>
              <a:gd name="connsiteX272" fmla="*/ 5006537 w 7467600"/>
              <a:gd name="connsiteY272" fmla="*/ 6747068 h 6858000"/>
              <a:gd name="connsiteX273" fmla="*/ 5032723 w 7467600"/>
              <a:gd name="connsiteY273" fmla="*/ 6644957 h 6858000"/>
              <a:gd name="connsiteX274" fmla="*/ 5242949 w 7467600"/>
              <a:gd name="connsiteY274" fmla="*/ 6125175 h 6858000"/>
              <a:gd name="connsiteX275" fmla="*/ 5286321 w 7467600"/>
              <a:gd name="connsiteY275" fmla="*/ 6033555 h 6858000"/>
              <a:gd name="connsiteX276" fmla="*/ 5008210 w 7467600"/>
              <a:gd name="connsiteY276" fmla="*/ 6649194 h 6858000"/>
              <a:gd name="connsiteX277" fmla="*/ 4986321 w 7467600"/>
              <a:gd name="connsiteY277" fmla="*/ 6765687 h 6858000"/>
              <a:gd name="connsiteX278" fmla="*/ 4973474 w 7467600"/>
              <a:gd name="connsiteY278" fmla="*/ 6858000 h 6858000"/>
              <a:gd name="connsiteX279" fmla="*/ 4907178 w 7467600"/>
              <a:gd name="connsiteY279" fmla="*/ 6858000 h 6858000"/>
              <a:gd name="connsiteX280" fmla="*/ 4910810 w 7467600"/>
              <a:gd name="connsiteY280" fmla="*/ 6829660 h 6858000"/>
              <a:gd name="connsiteX281" fmla="*/ 4987461 w 7467600"/>
              <a:gd name="connsiteY281" fmla="*/ 6432994 h 6858000"/>
              <a:gd name="connsiteX282" fmla="*/ 5179262 w 7467600"/>
              <a:gd name="connsiteY282" fmla="*/ 6035044 h 6858000"/>
              <a:gd name="connsiteX283" fmla="*/ 4689678 w 7467600"/>
              <a:gd name="connsiteY283" fmla="*/ 6440241 h 6858000"/>
              <a:gd name="connsiteX284" fmla="*/ 4477543 w 7467600"/>
              <a:gd name="connsiteY284" fmla="*/ 6674836 h 6858000"/>
              <a:gd name="connsiteX285" fmla="*/ 4329957 w 7467600"/>
              <a:gd name="connsiteY285" fmla="*/ 6858000 h 6858000"/>
              <a:gd name="connsiteX286" fmla="*/ 4218595 w 7467600"/>
              <a:gd name="connsiteY286" fmla="*/ 6858000 h 6858000"/>
              <a:gd name="connsiteX287" fmla="*/ 4368888 w 7467600"/>
              <a:gd name="connsiteY287" fmla="*/ 6668412 h 6858000"/>
              <a:gd name="connsiteX288" fmla="*/ 4563091 w 7467600"/>
              <a:gd name="connsiteY288" fmla="*/ 6442508 h 6858000"/>
              <a:gd name="connsiteX289" fmla="*/ 5387324 w 7467600"/>
              <a:gd name="connsiteY289" fmla="*/ 5705830 h 6858000"/>
              <a:gd name="connsiteX290" fmla="*/ 5073620 w 7467600"/>
              <a:gd name="connsiteY290" fmla="*/ 5955437 h 6858000"/>
              <a:gd name="connsiteX291" fmla="*/ 4689789 w 7467600"/>
              <a:gd name="connsiteY291" fmla="*/ 6268382 h 6858000"/>
              <a:gd name="connsiteX292" fmla="*/ 4418722 w 7467600"/>
              <a:gd name="connsiteY292" fmla="*/ 6570886 h 6858000"/>
              <a:gd name="connsiteX293" fmla="*/ 4214944 w 7467600"/>
              <a:gd name="connsiteY293" fmla="*/ 6858000 h 6858000"/>
              <a:gd name="connsiteX294" fmla="*/ 4177898 w 7467600"/>
              <a:gd name="connsiteY294" fmla="*/ 6858000 h 6858000"/>
              <a:gd name="connsiteX295" fmla="*/ 4391597 w 7467600"/>
              <a:gd name="connsiteY295" fmla="*/ 6556370 h 6858000"/>
              <a:gd name="connsiteX296" fmla="*/ 4668889 w 7467600"/>
              <a:gd name="connsiteY296" fmla="*/ 6246399 h 6858000"/>
              <a:gd name="connsiteX297" fmla="*/ 5055427 w 7467600"/>
              <a:gd name="connsiteY297" fmla="*/ 5931476 h 6858000"/>
              <a:gd name="connsiteX298" fmla="*/ 5371814 w 7467600"/>
              <a:gd name="connsiteY298" fmla="*/ 5678975 h 6858000"/>
              <a:gd name="connsiteX299" fmla="*/ 4987918 w 7467600"/>
              <a:gd name="connsiteY299" fmla="*/ 5838701 h 6858000"/>
              <a:gd name="connsiteX300" fmla="*/ 4317146 w 7467600"/>
              <a:gd name="connsiteY300" fmla="*/ 6587716 h 6858000"/>
              <a:gd name="connsiteX301" fmla="*/ 4171627 w 7467600"/>
              <a:gd name="connsiteY301" fmla="*/ 6858000 h 6858000"/>
              <a:gd name="connsiteX302" fmla="*/ 4081585 w 7467600"/>
              <a:gd name="connsiteY302" fmla="*/ 6858000 h 6858000"/>
              <a:gd name="connsiteX303" fmla="*/ 4238603 w 7467600"/>
              <a:gd name="connsiteY303" fmla="*/ 6559341 h 6858000"/>
              <a:gd name="connsiteX304" fmla="*/ 4778333 w 7467600"/>
              <a:gd name="connsiteY304" fmla="*/ 5873626 h 6858000"/>
              <a:gd name="connsiteX305" fmla="*/ 5414185 w 7467600"/>
              <a:gd name="connsiteY305" fmla="*/ 5573882 h 6858000"/>
              <a:gd name="connsiteX306" fmla="*/ 5959648 w 7467600"/>
              <a:gd name="connsiteY306" fmla="*/ 4760797 h 6858000"/>
              <a:gd name="connsiteX307" fmla="*/ 5355019 w 7467600"/>
              <a:gd name="connsiteY307" fmla="*/ 4734672 h 6858000"/>
              <a:gd name="connsiteX308" fmla="*/ 5083565 w 7467600"/>
              <a:gd name="connsiteY308" fmla="*/ 5179121 h 6858000"/>
              <a:gd name="connsiteX309" fmla="*/ 4713577 w 7467600"/>
              <a:gd name="connsiteY309" fmla="*/ 5616803 h 6858000"/>
              <a:gd name="connsiteX310" fmla="*/ 3989559 w 7467600"/>
              <a:gd name="connsiteY310" fmla="*/ 6145945 h 6858000"/>
              <a:gd name="connsiteX311" fmla="*/ 3939824 w 7467600"/>
              <a:gd name="connsiteY311" fmla="*/ 6066900 h 6858000"/>
              <a:gd name="connsiteX312" fmla="*/ 4584537 w 7467600"/>
              <a:gd name="connsiteY312" fmla="*/ 5324826 h 6858000"/>
              <a:gd name="connsiteX313" fmla="*/ 5037105 w 7467600"/>
              <a:gd name="connsiteY313" fmla="*/ 5088765 h 6858000"/>
              <a:gd name="connsiteX314" fmla="*/ 5039930 w 7467600"/>
              <a:gd name="connsiteY314" fmla="*/ 5089585 h 6858000"/>
              <a:gd name="connsiteX315" fmla="*/ 5263764 w 7467600"/>
              <a:gd name="connsiteY315" fmla="*/ 4735525 h 6858000"/>
              <a:gd name="connsiteX316" fmla="*/ 4086300 w 7467600"/>
              <a:gd name="connsiteY316" fmla="*/ 4884599 h 6858000"/>
              <a:gd name="connsiteX317" fmla="*/ 4085485 w 7467600"/>
              <a:gd name="connsiteY317" fmla="*/ 4899070 h 6858000"/>
              <a:gd name="connsiteX318" fmla="*/ 3871915 w 7467600"/>
              <a:gd name="connsiteY318" fmla="*/ 5253645 h 6858000"/>
              <a:gd name="connsiteX319" fmla="*/ 3799374 w 7467600"/>
              <a:gd name="connsiteY319" fmla="*/ 5466127 h 6858000"/>
              <a:gd name="connsiteX320" fmla="*/ 3498850 w 7467600"/>
              <a:gd name="connsiteY320" fmla="*/ 6661888 h 6858000"/>
              <a:gd name="connsiteX321" fmla="*/ 3399216 w 7467600"/>
              <a:gd name="connsiteY321" fmla="*/ 6858000 h 6858000"/>
              <a:gd name="connsiteX322" fmla="*/ 3303688 w 7467600"/>
              <a:gd name="connsiteY322" fmla="*/ 6858000 h 6858000"/>
              <a:gd name="connsiteX323" fmla="*/ 3391774 w 7467600"/>
              <a:gd name="connsiteY323" fmla="*/ 6697181 h 6858000"/>
              <a:gd name="connsiteX324" fmla="*/ 3735540 w 7467600"/>
              <a:gd name="connsiteY324" fmla="*/ 5546923 h 6858000"/>
              <a:gd name="connsiteX325" fmla="*/ 3729438 w 7467600"/>
              <a:gd name="connsiteY325" fmla="*/ 5569058 h 6858000"/>
              <a:gd name="connsiteX326" fmla="*/ 3707782 w 7467600"/>
              <a:gd name="connsiteY326" fmla="*/ 5644908 h 6858000"/>
              <a:gd name="connsiteX327" fmla="*/ 3583827 w 7467600"/>
              <a:gd name="connsiteY327" fmla="*/ 6039215 h 6858000"/>
              <a:gd name="connsiteX328" fmla="*/ 3547861 w 7467600"/>
              <a:gd name="connsiteY328" fmla="*/ 6129609 h 6858000"/>
              <a:gd name="connsiteX329" fmla="*/ 3490905 w 7467600"/>
              <a:gd name="connsiteY329" fmla="*/ 6277660 h 6858000"/>
              <a:gd name="connsiteX330" fmla="*/ 3455859 w 7467600"/>
              <a:gd name="connsiteY330" fmla="*/ 6391301 h 6858000"/>
              <a:gd name="connsiteX331" fmla="*/ 3429112 w 7467600"/>
              <a:gd name="connsiteY331" fmla="*/ 6479469 h 6858000"/>
              <a:gd name="connsiteX332" fmla="*/ 3304862 w 7467600"/>
              <a:gd name="connsiteY332" fmla="*/ 6796476 h 6858000"/>
              <a:gd name="connsiteX333" fmla="*/ 3276071 w 7467600"/>
              <a:gd name="connsiteY333" fmla="*/ 6858000 h 6858000"/>
              <a:gd name="connsiteX334" fmla="*/ 3240805 w 7467600"/>
              <a:gd name="connsiteY334" fmla="*/ 6858000 h 6858000"/>
              <a:gd name="connsiteX335" fmla="*/ 3275917 w 7467600"/>
              <a:gd name="connsiteY335" fmla="*/ 6783192 h 6858000"/>
              <a:gd name="connsiteX336" fmla="*/ 3399358 w 7467600"/>
              <a:gd name="connsiteY336" fmla="*/ 6469011 h 6858000"/>
              <a:gd name="connsiteX337" fmla="*/ 3425650 w 7467600"/>
              <a:gd name="connsiteY337" fmla="*/ 6381333 h 6858000"/>
              <a:gd name="connsiteX338" fmla="*/ 3460661 w 7467600"/>
              <a:gd name="connsiteY338" fmla="*/ 6266763 h 6858000"/>
              <a:gd name="connsiteX339" fmla="*/ 3518021 w 7467600"/>
              <a:gd name="connsiteY339" fmla="*/ 6117298 h 6858000"/>
              <a:gd name="connsiteX340" fmla="*/ 3554035 w 7467600"/>
              <a:gd name="connsiteY340" fmla="*/ 6027832 h 6858000"/>
              <a:gd name="connsiteX341" fmla="*/ 3677174 w 7467600"/>
              <a:gd name="connsiteY341" fmla="*/ 5636351 h 6858000"/>
              <a:gd name="connsiteX342" fmla="*/ 3698819 w 7467600"/>
              <a:gd name="connsiteY342" fmla="*/ 5560503 h 6858000"/>
              <a:gd name="connsiteX343" fmla="*/ 3702094 w 7467600"/>
              <a:gd name="connsiteY343" fmla="*/ 5549194 h 6858000"/>
              <a:gd name="connsiteX344" fmla="*/ 3398355 w 7467600"/>
              <a:gd name="connsiteY344" fmla="*/ 6094603 h 6858000"/>
              <a:gd name="connsiteX345" fmla="*/ 3193941 w 7467600"/>
              <a:gd name="connsiteY345" fmla="*/ 6798775 h 6858000"/>
              <a:gd name="connsiteX346" fmla="*/ 3184140 w 7467600"/>
              <a:gd name="connsiteY346" fmla="*/ 6858000 h 6858000"/>
              <a:gd name="connsiteX347" fmla="*/ 3099978 w 7467600"/>
              <a:gd name="connsiteY347" fmla="*/ 6858000 h 6858000"/>
              <a:gd name="connsiteX348" fmla="*/ 3101556 w 7467600"/>
              <a:gd name="connsiteY348" fmla="*/ 6843337 h 6858000"/>
              <a:gd name="connsiteX349" fmla="*/ 3370162 w 7467600"/>
              <a:gd name="connsiteY349" fmla="*/ 5785550 h 6858000"/>
              <a:gd name="connsiteX350" fmla="*/ 3746477 w 7467600"/>
              <a:gd name="connsiteY350" fmla="*/ 5377889 h 6858000"/>
              <a:gd name="connsiteX351" fmla="*/ 3863399 w 7467600"/>
              <a:gd name="connsiteY351" fmla="*/ 5087257 h 6858000"/>
              <a:gd name="connsiteX352" fmla="*/ 3968712 w 7467600"/>
              <a:gd name="connsiteY352" fmla="*/ 4913989 h 6858000"/>
              <a:gd name="connsiteX353" fmla="*/ 2792390 w 7467600"/>
              <a:gd name="connsiteY353" fmla="*/ 5382974 h 6858000"/>
              <a:gd name="connsiteX354" fmla="*/ 2714982 w 7467600"/>
              <a:gd name="connsiteY354" fmla="*/ 5427051 h 6858000"/>
              <a:gd name="connsiteX355" fmla="*/ 2813361 w 7467600"/>
              <a:gd name="connsiteY355" fmla="*/ 6023912 h 6858000"/>
              <a:gd name="connsiteX356" fmla="*/ 2688430 w 7467600"/>
              <a:gd name="connsiteY356" fmla="*/ 6801564 h 6858000"/>
              <a:gd name="connsiteX357" fmla="*/ 2629626 w 7467600"/>
              <a:gd name="connsiteY357" fmla="*/ 6763394 h 6858000"/>
              <a:gd name="connsiteX358" fmla="*/ 2565328 w 7467600"/>
              <a:gd name="connsiteY358" fmla="*/ 5516399 h 6858000"/>
              <a:gd name="connsiteX359" fmla="*/ 1922999 w 7467600"/>
              <a:gd name="connsiteY359" fmla="*/ 5980343 h 6858000"/>
              <a:gd name="connsiteX360" fmla="*/ 1950261 w 7467600"/>
              <a:gd name="connsiteY360" fmla="*/ 6405858 h 6858000"/>
              <a:gd name="connsiteX361" fmla="*/ 2365554 w 7467600"/>
              <a:gd name="connsiteY361" fmla="*/ 6759107 h 6858000"/>
              <a:gd name="connsiteX362" fmla="*/ 2424142 w 7467600"/>
              <a:gd name="connsiteY362" fmla="*/ 6858000 h 6858000"/>
              <a:gd name="connsiteX363" fmla="*/ 2395994 w 7467600"/>
              <a:gd name="connsiteY363" fmla="*/ 6858000 h 6858000"/>
              <a:gd name="connsiteX364" fmla="*/ 2392863 w 7467600"/>
              <a:gd name="connsiteY364" fmla="*/ 6852964 h 6858000"/>
              <a:gd name="connsiteX365" fmla="*/ 2017589 w 7467600"/>
              <a:gd name="connsiteY365" fmla="*/ 6493982 h 6858000"/>
              <a:gd name="connsiteX366" fmla="*/ 2147336 w 7467600"/>
              <a:gd name="connsiteY366" fmla="*/ 6594052 h 6858000"/>
              <a:gd name="connsiteX367" fmla="*/ 2207047 w 7467600"/>
              <a:gd name="connsiteY367" fmla="*/ 6654540 h 6858000"/>
              <a:gd name="connsiteX368" fmla="*/ 2299106 w 7467600"/>
              <a:gd name="connsiteY368" fmla="*/ 6778931 h 6858000"/>
              <a:gd name="connsiteX369" fmla="*/ 2314430 w 7467600"/>
              <a:gd name="connsiteY369" fmla="*/ 6801144 h 6858000"/>
              <a:gd name="connsiteX370" fmla="*/ 2352406 w 7467600"/>
              <a:gd name="connsiteY370" fmla="*/ 6858000 h 6858000"/>
              <a:gd name="connsiteX371" fmla="*/ 2314492 w 7467600"/>
              <a:gd name="connsiteY371" fmla="*/ 6858000 h 6858000"/>
              <a:gd name="connsiteX372" fmla="*/ 2288095 w 7467600"/>
              <a:gd name="connsiteY372" fmla="*/ 6818030 h 6858000"/>
              <a:gd name="connsiteX373" fmla="*/ 2272768 w 7467600"/>
              <a:gd name="connsiteY373" fmla="*/ 6795822 h 6858000"/>
              <a:gd name="connsiteX374" fmla="*/ 2182715 w 7467600"/>
              <a:gd name="connsiteY374" fmla="*/ 6675071 h 6858000"/>
              <a:gd name="connsiteX375" fmla="*/ 2032061 w 7467600"/>
              <a:gd name="connsiteY375" fmla="*/ 6541380 h 6858000"/>
              <a:gd name="connsiteX376" fmla="*/ 2257220 w 7467600"/>
              <a:gd name="connsiteY376" fmla="*/ 6826257 h 6858000"/>
              <a:gd name="connsiteX377" fmla="*/ 2281324 w 7467600"/>
              <a:gd name="connsiteY377" fmla="*/ 6858000 h 6858000"/>
              <a:gd name="connsiteX378" fmla="*/ 2242860 w 7467600"/>
              <a:gd name="connsiteY378" fmla="*/ 6858000 h 6858000"/>
              <a:gd name="connsiteX379" fmla="*/ 2232818 w 7467600"/>
              <a:gd name="connsiteY379" fmla="*/ 6844926 h 6858000"/>
              <a:gd name="connsiteX380" fmla="*/ 1990172 w 7467600"/>
              <a:gd name="connsiteY380" fmla="*/ 6542121 h 6858000"/>
              <a:gd name="connsiteX381" fmla="*/ 2124090 w 7467600"/>
              <a:gd name="connsiteY381" fmla="*/ 6761017 h 6858000"/>
              <a:gd name="connsiteX382" fmla="*/ 2200380 w 7467600"/>
              <a:gd name="connsiteY382" fmla="*/ 6858000 h 6858000"/>
              <a:gd name="connsiteX383" fmla="*/ 2147507 w 7467600"/>
              <a:gd name="connsiteY383" fmla="*/ 6858000 h 6858000"/>
              <a:gd name="connsiteX384" fmla="*/ 2070668 w 7467600"/>
              <a:gd name="connsiteY384" fmla="*/ 6761520 h 6858000"/>
              <a:gd name="connsiteX385" fmla="*/ 1975142 w 7467600"/>
              <a:gd name="connsiteY385" fmla="*/ 6585570 h 6858000"/>
              <a:gd name="connsiteX386" fmla="*/ 2050035 w 7467600"/>
              <a:gd name="connsiteY386" fmla="*/ 6813345 h 6858000"/>
              <a:gd name="connsiteX387" fmla="*/ 2063025 w 7467600"/>
              <a:gd name="connsiteY387" fmla="*/ 6858000 h 6858000"/>
              <a:gd name="connsiteX388" fmla="*/ 2021675 w 7467600"/>
              <a:gd name="connsiteY388" fmla="*/ 6858000 h 6858000"/>
              <a:gd name="connsiteX389" fmla="*/ 2019308 w 7467600"/>
              <a:gd name="connsiteY389" fmla="*/ 6847118 h 6858000"/>
              <a:gd name="connsiteX390" fmla="*/ 1938835 w 7467600"/>
              <a:gd name="connsiteY390" fmla="*/ 6551160 h 6858000"/>
              <a:gd name="connsiteX391" fmla="*/ 1953230 w 7467600"/>
              <a:gd name="connsiteY391" fmla="*/ 6759699 h 6858000"/>
              <a:gd name="connsiteX392" fmla="*/ 1956763 w 7467600"/>
              <a:gd name="connsiteY392" fmla="*/ 6778191 h 6858000"/>
              <a:gd name="connsiteX393" fmla="*/ 1967925 w 7467600"/>
              <a:gd name="connsiteY393" fmla="*/ 6858000 h 6858000"/>
              <a:gd name="connsiteX394" fmla="*/ 1936622 w 7467600"/>
              <a:gd name="connsiteY394" fmla="*/ 6858000 h 6858000"/>
              <a:gd name="connsiteX395" fmla="*/ 1926261 w 7467600"/>
              <a:gd name="connsiteY395" fmla="*/ 6784064 h 6858000"/>
              <a:gd name="connsiteX396" fmla="*/ 1922724 w 7467600"/>
              <a:gd name="connsiteY396" fmla="*/ 6765577 h 6858000"/>
              <a:gd name="connsiteX397" fmla="*/ 1904650 w 7467600"/>
              <a:gd name="connsiteY397" fmla="*/ 6639616 h 6858000"/>
              <a:gd name="connsiteX398" fmla="*/ 1885273 w 7467600"/>
              <a:gd name="connsiteY398" fmla="*/ 6858000 h 6858000"/>
              <a:gd name="connsiteX399" fmla="*/ 1854363 w 7467600"/>
              <a:gd name="connsiteY399" fmla="*/ 6858000 h 6858000"/>
              <a:gd name="connsiteX400" fmla="*/ 1880391 w 7467600"/>
              <a:gd name="connsiteY400" fmla="*/ 6603796 h 6858000"/>
              <a:gd name="connsiteX401" fmla="*/ 1818273 w 7467600"/>
              <a:gd name="connsiteY401" fmla="*/ 6715729 h 6858000"/>
              <a:gd name="connsiteX402" fmla="*/ 1794691 w 7467600"/>
              <a:gd name="connsiteY402" fmla="*/ 6843239 h 6858000"/>
              <a:gd name="connsiteX403" fmla="*/ 1794914 w 7467600"/>
              <a:gd name="connsiteY403" fmla="*/ 6858000 h 6858000"/>
              <a:gd name="connsiteX404" fmla="*/ 1746128 w 7467600"/>
              <a:gd name="connsiteY404" fmla="*/ 6858000 h 6858000"/>
              <a:gd name="connsiteX405" fmla="*/ 1753934 w 7467600"/>
              <a:gd name="connsiteY405" fmla="*/ 6724796 h 6858000"/>
              <a:gd name="connsiteX406" fmla="*/ 1792053 w 7467600"/>
              <a:gd name="connsiteY406" fmla="*/ 6572396 h 6858000"/>
              <a:gd name="connsiteX407" fmla="*/ 1862248 w 7467600"/>
              <a:gd name="connsiteY407" fmla="*/ 6266397 h 6858000"/>
              <a:gd name="connsiteX408" fmla="*/ 1862250 w 7467600"/>
              <a:gd name="connsiteY408" fmla="*/ 6033531 h 6858000"/>
              <a:gd name="connsiteX409" fmla="*/ 1211999 w 7467600"/>
              <a:gd name="connsiteY409" fmla="*/ 6683610 h 6858000"/>
              <a:gd name="connsiteX410" fmla="*/ 1213266 w 7467600"/>
              <a:gd name="connsiteY410" fmla="*/ 6691947 h 6858000"/>
              <a:gd name="connsiteX411" fmla="*/ 1203370 w 7467600"/>
              <a:gd name="connsiteY411" fmla="*/ 6850676 h 6858000"/>
              <a:gd name="connsiteX412" fmla="*/ 1203671 w 7467600"/>
              <a:gd name="connsiteY412" fmla="*/ 6858000 h 6858000"/>
              <a:gd name="connsiteX413" fmla="*/ 1143180 w 7467600"/>
              <a:gd name="connsiteY413" fmla="*/ 6858000 h 6858000"/>
              <a:gd name="connsiteX414" fmla="*/ 1142176 w 7467600"/>
              <a:gd name="connsiteY414" fmla="*/ 6766045 h 6858000"/>
              <a:gd name="connsiteX415" fmla="*/ 1067484 w 7467600"/>
              <a:gd name="connsiteY415" fmla="*/ 6858000 h 6858000"/>
              <a:gd name="connsiteX416" fmla="*/ 953928 w 7467600"/>
              <a:gd name="connsiteY416" fmla="*/ 6858000 h 6858000"/>
              <a:gd name="connsiteX417" fmla="*/ 959715 w 7467600"/>
              <a:gd name="connsiteY417" fmla="*/ 6850185 h 6858000"/>
              <a:gd name="connsiteX418" fmla="*/ 1483788 w 7467600"/>
              <a:gd name="connsiteY418" fmla="*/ 6259174 h 6858000"/>
              <a:gd name="connsiteX419" fmla="*/ 1100671 w 7467600"/>
              <a:gd name="connsiteY419" fmla="*/ 6252137 h 6858000"/>
              <a:gd name="connsiteX420" fmla="*/ 1090144 w 7467600"/>
              <a:gd name="connsiteY420" fmla="*/ 6256748 h 6858000"/>
              <a:gd name="connsiteX421" fmla="*/ 1095872 w 7467600"/>
              <a:gd name="connsiteY421" fmla="*/ 6271892 h 6858000"/>
              <a:gd name="connsiteX422" fmla="*/ 262785 w 7467600"/>
              <a:gd name="connsiteY422" fmla="*/ 6845450 h 6858000"/>
              <a:gd name="connsiteX423" fmla="*/ 209968 w 7467600"/>
              <a:gd name="connsiteY423" fmla="*/ 6770713 h 6858000"/>
              <a:gd name="connsiteX424" fmla="*/ 873460 w 7467600"/>
              <a:gd name="connsiteY424" fmla="*/ 6253768 h 6858000"/>
              <a:gd name="connsiteX425" fmla="*/ 192686 w 7467600"/>
              <a:gd name="connsiteY425" fmla="*/ 5849257 h 6858000"/>
              <a:gd name="connsiteX426" fmla="*/ 4696 w 7467600"/>
              <a:gd name="connsiteY426" fmla="*/ 5697668 h 6858000"/>
              <a:gd name="connsiteX427" fmla="*/ 0 w 7467600"/>
              <a:gd name="connsiteY427" fmla="*/ 5689984 h 6858000"/>
              <a:gd name="connsiteX428" fmla="*/ 0 w 7467600"/>
              <a:gd name="connsiteY428" fmla="*/ 5513472 h 6858000"/>
              <a:gd name="connsiteX429" fmla="*/ 174101 w 7467600"/>
              <a:gd name="connsiteY429" fmla="*/ 5620277 h 6858000"/>
              <a:gd name="connsiteX430" fmla="*/ 891800 w 7467600"/>
              <a:gd name="connsiteY430" fmla="*/ 6036935 h 6858000"/>
              <a:gd name="connsiteX431" fmla="*/ 1072219 w 7467600"/>
              <a:gd name="connsiteY431" fmla="*/ 6169443 h 6858000"/>
              <a:gd name="connsiteX432" fmla="*/ 1074117 w 7467600"/>
              <a:gd name="connsiteY432" fmla="*/ 6170301 h 6858000"/>
              <a:gd name="connsiteX433" fmla="*/ 1083114 w 7467600"/>
              <a:gd name="connsiteY433" fmla="*/ 6174131 h 6858000"/>
              <a:gd name="connsiteX434" fmla="*/ 1543010 w 7467600"/>
              <a:gd name="connsiteY434" fmla="*/ 6191140 h 6858000"/>
              <a:gd name="connsiteX435" fmla="*/ 1551080 w 7467600"/>
              <a:gd name="connsiteY435" fmla="*/ 6195006 h 6858000"/>
              <a:gd name="connsiteX436" fmla="*/ 2345443 w 7467600"/>
              <a:gd name="connsiteY436" fmla="*/ 5549882 h 6858000"/>
              <a:gd name="connsiteX437" fmla="*/ 1721499 w 7467600"/>
              <a:gd name="connsiteY437" fmla="*/ 5599969 h 6858000"/>
              <a:gd name="connsiteX438" fmla="*/ 767716 w 7467600"/>
              <a:gd name="connsiteY438" fmla="*/ 5472768 h 6858000"/>
              <a:gd name="connsiteX439" fmla="*/ 722147 w 7467600"/>
              <a:gd name="connsiteY439" fmla="*/ 5393091 h 6858000"/>
              <a:gd name="connsiteX440" fmla="*/ 1485552 w 7467600"/>
              <a:gd name="connsiteY440" fmla="*/ 5313202 h 6858000"/>
              <a:gd name="connsiteX441" fmla="*/ 2143004 w 7467600"/>
              <a:gd name="connsiteY441" fmla="*/ 5402420 h 6858000"/>
              <a:gd name="connsiteX442" fmla="*/ 1933391 w 7467600"/>
              <a:gd name="connsiteY442" fmla="*/ 5156971 h 6858000"/>
              <a:gd name="connsiteX443" fmla="*/ 1827118 w 7467600"/>
              <a:gd name="connsiteY443" fmla="*/ 4968410 h 6858000"/>
              <a:gd name="connsiteX444" fmla="*/ 1837349 w 7467600"/>
              <a:gd name="connsiteY444" fmla="*/ 4956357 h 6858000"/>
              <a:gd name="connsiteX445" fmla="*/ 2162835 w 7467600"/>
              <a:gd name="connsiteY445" fmla="*/ 5187853 h 6858000"/>
              <a:gd name="connsiteX446" fmla="*/ 2257167 w 7467600"/>
              <a:gd name="connsiteY446" fmla="*/ 5462123 h 6858000"/>
              <a:gd name="connsiteX447" fmla="*/ 2261598 w 7467600"/>
              <a:gd name="connsiteY447" fmla="*/ 5467998 h 6858000"/>
              <a:gd name="connsiteX448" fmla="*/ 2437177 w 7467600"/>
              <a:gd name="connsiteY448" fmla="*/ 5479608 h 6858000"/>
              <a:gd name="connsiteX449" fmla="*/ 2445247 w 7467600"/>
              <a:gd name="connsiteY449" fmla="*/ 5483476 h 6858000"/>
              <a:gd name="connsiteX450" fmla="*/ 2743626 w 7467600"/>
              <a:gd name="connsiteY450" fmla="*/ 5304819 h 6858000"/>
              <a:gd name="connsiteX451" fmla="*/ 3048102 w 7467600"/>
              <a:gd name="connsiteY451" fmla="*/ 5150595 h 6858000"/>
              <a:gd name="connsiteX452" fmla="*/ 1799414 w 7467600"/>
              <a:gd name="connsiteY452" fmla="*/ 4694732 h 6858000"/>
              <a:gd name="connsiteX453" fmla="*/ 1771735 w 7467600"/>
              <a:gd name="connsiteY453" fmla="*/ 4619929 h 6858000"/>
              <a:gd name="connsiteX454" fmla="*/ 3104273 w 7467600"/>
              <a:gd name="connsiteY454" fmla="*/ 5076159 h 6858000"/>
              <a:gd name="connsiteX455" fmla="*/ 3113245 w 7467600"/>
              <a:gd name="connsiteY455" fmla="*/ 5090705 h 6858000"/>
              <a:gd name="connsiteX456" fmla="*/ 3126294 w 7467600"/>
              <a:gd name="connsiteY456" fmla="*/ 5114400 h 6858000"/>
              <a:gd name="connsiteX457" fmla="*/ 3937433 w 7467600"/>
              <a:gd name="connsiteY457" fmla="*/ 4830473 h 6858000"/>
              <a:gd name="connsiteX458" fmla="*/ 3590475 w 7467600"/>
              <a:gd name="connsiteY458" fmla="*/ 4597974 h 6858000"/>
              <a:gd name="connsiteX459" fmla="*/ 3100264 w 7467600"/>
              <a:gd name="connsiteY459" fmla="*/ 4579845 h 6858000"/>
              <a:gd name="connsiteX460" fmla="*/ 2183576 w 7467600"/>
              <a:gd name="connsiteY460" fmla="*/ 4227150 h 6858000"/>
              <a:gd name="connsiteX461" fmla="*/ 2151029 w 7467600"/>
              <a:gd name="connsiteY461" fmla="*/ 4146947 h 6858000"/>
              <a:gd name="connsiteX462" fmla="*/ 3563434 w 7467600"/>
              <a:gd name="connsiteY462" fmla="*/ 4469115 h 6858000"/>
              <a:gd name="connsiteX463" fmla="*/ 3177952 w 7467600"/>
              <a:gd name="connsiteY463" fmla="*/ 3657386 h 6858000"/>
              <a:gd name="connsiteX464" fmla="*/ 3189263 w 7467600"/>
              <a:gd name="connsiteY464" fmla="*/ 3625726 h 6858000"/>
              <a:gd name="connsiteX465" fmla="*/ 3560912 w 7467600"/>
              <a:gd name="connsiteY465" fmla="*/ 4079863 h 6858000"/>
              <a:gd name="connsiteX466" fmla="*/ 3626636 w 7467600"/>
              <a:gd name="connsiteY466" fmla="*/ 4512230 h 6858000"/>
              <a:gd name="connsiteX467" fmla="*/ 3653088 w 7467600"/>
              <a:gd name="connsiteY467" fmla="*/ 4521417 h 6858000"/>
              <a:gd name="connsiteX468" fmla="*/ 3988128 w 7467600"/>
              <a:gd name="connsiteY468" fmla="*/ 4817267 h 6858000"/>
              <a:gd name="connsiteX469" fmla="*/ 4830582 w 7467600"/>
              <a:gd name="connsiteY469" fmla="*/ 4676000 h 6858000"/>
              <a:gd name="connsiteX470" fmla="*/ 4830100 w 7467600"/>
              <a:gd name="connsiteY470" fmla="*/ 4675554 h 6858000"/>
              <a:gd name="connsiteX471" fmla="*/ 4036318 w 7467600"/>
              <a:gd name="connsiteY471" fmla="*/ 4147013 h 6858000"/>
              <a:gd name="connsiteX472" fmla="*/ 3432098 w 7467600"/>
              <a:gd name="connsiteY472" fmla="*/ 3537312 h 6858000"/>
              <a:gd name="connsiteX473" fmla="*/ 3446761 w 7467600"/>
              <a:gd name="connsiteY473" fmla="*/ 3461278 h 6858000"/>
              <a:gd name="connsiteX474" fmla="*/ 4419733 w 7467600"/>
              <a:gd name="connsiteY474" fmla="*/ 3963555 h 6858000"/>
              <a:gd name="connsiteX475" fmla="*/ 4781371 w 7467600"/>
              <a:gd name="connsiteY475" fmla="*/ 4458604 h 6858000"/>
              <a:gd name="connsiteX476" fmla="*/ 4780440 w 7467600"/>
              <a:gd name="connsiteY476" fmla="*/ 4470290 h 6858000"/>
              <a:gd name="connsiteX477" fmla="*/ 4898954 w 7467600"/>
              <a:gd name="connsiteY477" fmla="*/ 4662092 h 6858000"/>
              <a:gd name="connsiteX478" fmla="*/ 4900699 w 7467600"/>
              <a:gd name="connsiteY478" fmla="*/ 4670867 h 6858000"/>
              <a:gd name="connsiteX479" fmla="*/ 5714511 w 7467600"/>
              <a:gd name="connsiteY479" fmla="*/ 4663483 h 6858000"/>
              <a:gd name="connsiteX480" fmla="*/ 5464793 w 7467600"/>
              <a:gd name="connsiteY480" fmla="*/ 4393556 h 6858000"/>
              <a:gd name="connsiteX481" fmla="*/ 5461897 w 7467600"/>
              <a:gd name="connsiteY481" fmla="*/ 4390879 h 6858000"/>
              <a:gd name="connsiteX482" fmla="*/ 4294126 w 7467600"/>
              <a:gd name="connsiteY482" fmla="*/ 3303048 h 6858000"/>
              <a:gd name="connsiteX483" fmla="*/ 4305321 w 7467600"/>
              <a:gd name="connsiteY483" fmla="*/ 3256953 h 6858000"/>
              <a:gd name="connsiteX484" fmla="*/ 4949299 w 7467600"/>
              <a:gd name="connsiteY484" fmla="*/ 3766336 h 6858000"/>
              <a:gd name="connsiteX485" fmla="*/ 5291452 w 7467600"/>
              <a:gd name="connsiteY485" fmla="*/ 4076801 h 6858000"/>
              <a:gd name="connsiteX486" fmla="*/ 5434998 w 7467600"/>
              <a:gd name="connsiteY486" fmla="*/ 4254100 h 6858000"/>
              <a:gd name="connsiteX487" fmla="*/ 5351015 w 7467600"/>
              <a:gd name="connsiteY487" fmla="*/ 3760989 h 6858000"/>
              <a:gd name="connsiteX488" fmla="*/ 5413780 w 7467600"/>
              <a:gd name="connsiteY488" fmla="*/ 2966265 h 6858000"/>
              <a:gd name="connsiteX489" fmla="*/ 5425627 w 7467600"/>
              <a:gd name="connsiteY489" fmla="*/ 2954192 h 6858000"/>
              <a:gd name="connsiteX490" fmla="*/ 6604735 w 7467600"/>
              <a:gd name="connsiteY490" fmla="*/ 2041381 h 6858000"/>
              <a:gd name="connsiteX491" fmla="*/ 7204487 w 7467600"/>
              <a:gd name="connsiteY491" fmla="*/ 2742112 h 6858000"/>
              <a:gd name="connsiteX492" fmla="*/ 7131592 w 7467600"/>
              <a:gd name="connsiteY492" fmla="*/ 2672096 h 6858000"/>
              <a:gd name="connsiteX493" fmla="*/ 6996344 w 7467600"/>
              <a:gd name="connsiteY493" fmla="*/ 2518310 h 6858000"/>
              <a:gd name="connsiteX494" fmla="*/ 6735495 w 7467600"/>
              <a:gd name="connsiteY494" fmla="*/ 2196890 h 6858000"/>
              <a:gd name="connsiteX495" fmla="*/ 6721901 w 7467600"/>
              <a:gd name="connsiteY495" fmla="*/ 2179274 h 6858000"/>
              <a:gd name="connsiteX496" fmla="*/ 6604735 w 7467600"/>
              <a:gd name="connsiteY496" fmla="*/ 2041381 h 6858000"/>
              <a:gd name="connsiteX497" fmla="*/ 6591670 w 7467600"/>
              <a:gd name="connsiteY497" fmla="*/ 1988277 h 6858000"/>
              <a:gd name="connsiteX498" fmla="*/ 6747349 w 7467600"/>
              <a:gd name="connsiteY498" fmla="*/ 2160069 h 6858000"/>
              <a:gd name="connsiteX499" fmla="*/ 6760943 w 7467600"/>
              <a:gd name="connsiteY499" fmla="*/ 2177686 h 6858000"/>
              <a:gd name="connsiteX500" fmla="*/ 7021065 w 7467600"/>
              <a:gd name="connsiteY500" fmla="*/ 2498102 h 6858000"/>
              <a:gd name="connsiteX501" fmla="*/ 7155223 w 7467600"/>
              <a:gd name="connsiteY501" fmla="*/ 2650386 h 6858000"/>
              <a:gd name="connsiteX502" fmla="*/ 7203167 w 7467600"/>
              <a:gd name="connsiteY502" fmla="*/ 2697288 h 6858000"/>
              <a:gd name="connsiteX503" fmla="*/ 6937703 w 7467600"/>
              <a:gd name="connsiteY503" fmla="*/ 2321981 h 6858000"/>
              <a:gd name="connsiteX504" fmla="*/ 6591670 w 7467600"/>
              <a:gd name="connsiteY504" fmla="*/ 1988277 h 6858000"/>
              <a:gd name="connsiteX505" fmla="*/ 5798671 w 7467600"/>
              <a:gd name="connsiteY505" fmla="*/ 1981601 h 6858000"/>
              <a:gd name="connsiteX506" fmla="*/ 5754709 w 7467600"/>
              <a:gd name="connsiteY506" fmla="*/ 2071454 h 6858000"/>
              <a:gd name="connsiteX507" fmla="*/ 5763044 w 7467600"/>
              <a:gd name="connsiteY507" fmla="*/ 2842206 h 6858000"/>
              <a:gd name="connsiteX508" fmla="*/ 5764974 w 7467600"/>
              <a:gd name="connsiteY508" fmla="*/ 2799609 h 6858000"/>
              <a:gd name="connsiteX509" fmla="*/ 5767665 w 7467600"/>
              <a:gd name="connsiteY509" fmla="*/ 2666409 h 6858000"/>
              <a:gd name="connsiteX510" fmla="*/ 5763055 w 7467600"/>
              <a:gd name="connsiteY510" fmla="*/ 2579705 h 6858000"/>
              <a:gd name="connsiteX511" fmla="*/ 5758079 w 7467600"/>
              <a:gd name="connsiteY511" fmla="*/ 2492508 h 6858000"/>
              <a:gd name="connsiteX512" fmla="*/ 5779325 w 7467600"/>
              <a:gd name="connsiteY512" fmla="*/ 2197069 h 6858000"/>
              <a:gd name="connsiteX513" fmla="*/ 5798671 w 7467600"/>
              <a:gd name="connsiteY513" fmla="*/ 1981601 h 6858000"/>
              <a:gd name="connsiteX514" fmla="*/ 5829202 w 7467600"/>
              <a:gd name="connsiteY514" fmla="*/ 1971679 h 6858000"/>
              <a:gd name="connsiteX515" fmla="*/ 5809558 w 7467600"/>
              <a:gd name="connsiteY515" fmla="*/ 2198043 h 6858000"/>
              <a:gd name="connsiteX516" fmla="*/ 5788653 w 7467600"/>
              <a:gd name="connsiteY516" fmla="*/ 2489430 h 6858000"/>
              <a:gd name="connsiteX517" fmla="*/ 5793439 w 7467600"/>
              <a:gd name="connsiteY517" fmla="*/ 2575235 h 6858000"/>
              <a:gd name="connsiteX518" fmla="*/ 5796837 w 7467600"/>
              <a:gd name="connsiteY518" fmla="*/ 2637633 h 6858000"/>
              <a:gd name="connsiteX519" fmla="*/ 5818614 w 7467600"/>
              <a:gd name="connsiteY519" fmla="*/ 2473055 h 6858000"/>
              <a:gd name="connsiteX520" fmla="*/ 5829202 w 7467600"/>
              <a:gd name="connsiteY520" fmla="*/ 1971679 h 6858000"/>
              <a:gd name="connsiteX521" fmla="*/ 5911389 w 7467600"/>
              <a:gd name="connsiteY521" fmla="*/ 1898371 h 6858000"/>
              <a:gd name="connsiteX522" fmla="*/ 6237627 w 7467600"/>
              <a:gd name="connsiteY522" fmla="*/ 2231921 h 6858000"/>
              <a:gd name="connsiteX523" fmla="*/ 5911389 w 7467600"/>
              <a:gd name="connsiteY523" fmla="*/ 1898371 h 6858000"/>
              <a:gd name="connsiteX524" fmla="*/ 6944437 w 7467600"/>
              <a:gd name="connsiteY524" fmla="*/ 1575402 h 6858000"/>
              <a:gd name="connsiteX525" fmla="*/ 6304730 w 7467600"/>
              <a:gd name="connsiteY525" fmla="*/ 1766654 h 6858000"/>
              <a:gd name="connsiteX526" fmla="*/ 6944437 w 7467600"/>
              <a:gd name="connsiteY526" fmla="*/ 1575402 h 6858000"/>
              <a:gd name="connsiteX527" fmla="*/ 7019523 w 7467600"/>
              <a:gd name="connsiteY527" fmla="*/ 1519450 h 6858000"/>
              <a:gd name="connsiteX528" fmla="*/ 6298091 w 7467600"/>
              <a:gd name="connsiteY528" fmla="*/ 1737122 h 6858000"/>
              <a:gd name="connsiteX529" fmla="*/ 7019523 w 7467600"/>
              <a:gd name="connsiteY529" fmla="*/ 1519450 h 6858000"/>
              <a:gd name="connsiteX530" fmla="*/ 2399523 w 7467600"/>
              <a:gd name="connsiteY530" fmla="*/ 1428234 h 6858000"/>
              <a:gd name="connsiteX531" fmla="*/ 2224982 w 7467600"/>
              <a:gd name="connsiteY531" fmla="*/ 1826201 h 6858000"/>
              <a:gd name="connsiteX532" fmla="*/ 2096099 w 7467600"/>
              <a:gd name="connsiteY532" fmla="*/ 2345900 h 6858000"/>
              <a:gd name="connsiteX533" fmla="*/ 2283317 w 7467600"/>
              <a:gd name="connsiteY533" fmla="*/ 1796925 h 6858000"/>
              <a:gd name="connsiteX534" fmla="*/ 2399523 w 7467600"/>
              <a:gd name="connsiteY534" fmla="*/ 1428234 h 6858000"/>
              <a:gd name="connsiteX535" fmla="*/ 2448558 w 7467600"/>
              <a:gd name="connsiteY535" fmla="*/ 1373435 h 6858000"/>
              <a:gd name="connsiteX536" fmla="*/ 2312521 w 7467600"/>
              <a:gd name="connsiteY536" fmla="*/ 1806140 h 6858000"/>
              <a:gd name="connsiteX537" fmla="*/ 2127533 w 7467600"/>
              <a:gd name="connsiteY537" fmla="*/ 2348380 h 6858000"/>
              <a:gd name="connsiteX538" fmla="*/ 2358080 w 7467600"/>
              <a:gd name="connsiteY538" fmla="*/ 1866134 h 6858000"/>
              <a:gd name="connsiteX539" fmla="*/ 2407436 w 7467600"/>
              <a:gd name="connsiteY539" fmla="*/ 1651070 h 6858000"/>
              <a:gd name="connsiteX540" fmla="*/ 2448558 w 7467600"/>
              <a:gd name="connsiteY540" fmla="*/ 1373435 h 6858000"/>
              <a:gd name="connsiteX541" fmla="*/ 278707 w 7467600"/>
              <a:gd name="connsiteY541" fmla="*/ 1352270 h 6858000"/>
              <a:gd name="connsiteX542" fmla="*/ 321570 w 7467600"/>
              <a:gd name="connsiteY542" fmla="*/ 1861610 h 6858000"/>
              <a:gd name="connsiteX543" fmla="*/ 294281 w 7467600"/>
              <a:gd name="connsiteY543" fmla="*/ 1440658 h 6858000"/>
              <a:gd name="connsiteX544" fmla="*/ 278707 w 7467600"/>
              <a:gd name="connsiteY544" fmla="*/ 1352270 h 6858000"/>
              <a:gd name="connsiteX545" fmla="*/ 1423821 w 7467600"/>
              <a:gd name="connsiteY545" fmla="*/ 1351958 h 6858000"/>
              <a:gd name="connsiteX546" fmla="*/ 1638521 w 7467600"/>
              <a:gd name="connsiteY546" fmla="*/ 1908470 h 6858000"/>
              <a:gd name="connsiteX547" fmla="*/ 1754199 w 7467600"/>
              <a:gd name="connsiteY547" fmla="*/ 2149284 h 6858000"/>
              <a:gd name="connsiteX548" fmla="*/ 1908359 w 7467600"/>
              <a:gd name="connsiteY548" fmla="*/ 2364988 h 6858000"/>
              <a:gd name="connsiteX549" fmla="*/ 1647661 w 7467600"/>
              <a:gd name="connsiteY549" fmla="*/ 1825945 h 6858000"/>
              <a:gd name="connsiteX550" fmla="*/ 1423821 w 7467600"/>
              <a:gd name="connsiteY550" fmla="*/ 1351958 h 6858000"/>
              <a:gd name="connsiteX551" fmla="*/ 1431890 w 7467600"/>
              <a:gd name="connsiteY551" fmla="*/ 1306475 h 6858000"/>
              <a:gd name="connsiteX552" fmla="*/ 1507597 w 7467600"/>
              <a:gd name="connsiteY552" fmla="*/ 1446132 h 6858000"/>
              <a:gd name="connsiteX553" fmla="*/ 1674586 w 7467600"/>
              <a:gd name="connsiteY553" fmla="*/ 1813832 h 6858000"/>
              <a:gd name="connsiteX554" fmla="*/ 1815950 w 7467600"/>
              <a:gd name="connsiteY554" fmla="*/ 2128564 h 6858000"/>
              <a:gd name="connsiteX555" fmla="*/ 1984242 w 7467600"/>
              <a:gd name="connsiteY555" fmla="*/ 2430829 h 6858000"/>
              <a:gd name="connsiteX556" fmla="*/ 2014023 w 7467600"/>
              <a:gd name="connsiteY556" fmla="*/ 2450995 h 6858000"/>
              <a:gd name="connsiteX557" fmla="*/ 1747337 w 7467600"/>
              <a:gd name="connsiteY557" fmla="*/ 1855264 h 6858000"/>
              <a:gd name="connsiteX558" fmla="*/ 1533749 w 7467600"/>
              <a:gd name="connsiteY558" fmla="*/ 1478656 h 6858000"/>
              <a:gd name="connsiteX559" fmla="*/ 1431890 w 7467600"/>
              <a:gd name="connsiteY559" fmla="*/ 1306475 h 6858000"/>
              <a:gd name="connsiteX560" fmla="*/ 5052692 w 7467600"/>
              <a:gd name="connsiteY560" fmla="*/ 1292994 h 6858000"/>
              <a:gd name="connsiteX561" fmla="*/ 5200661 w 7467600"/>
              <a:gd name="connsiteY561" fmla="*/ 1635186 h 6858000"/>
              <a:gd name="connsiteX562" fmla="*/ 5297138 w 7467600"/>
              <a:gd name="connsiteY562" fmla="*/ 1906351 h 6858000"/>
              <a:gd name="connsiteX563" fmla="*/ 5052692 w 7467600"/>
              <a:gd name="connsiteY563" fmla="*/ 1292994 h 6858000"/>
              <a:gd name="connsiteX564" fmla="*/ 5009948 w 7467600"/>
              <a:gd name="connsiteY564" fmla="*/ 1273619 h 6858000"/>
              <a:gd name="connsiteX565" fmla="*/ 5121777 w 7467600"/>
              <a:gd name="connsiteY565" fmla="*/ 1654213 h 6858000"/>
              <a:gd name="connsiteX566" fmla="*/ 5293545 w 7467600"/>
              <a:gd name="connsiteY566" fmla="*/ 2072247 h 6858000"/>
              <a:gd name="connsiteX567" fmla="*/ 5294042 w 7467600"/>
              <a:gd name="connsiteY567" fmla="*/ 2065019 h 6858000"/>
              <a:gd name="connsiteX568" fmla="*/ 5171936 w 7467600"/>
              <a:gd name="connsiteY568" fmla="*/ 1647613 h 6858000"/>
              <a:gd name="connsiteX569" fmla="*/ 5009948 w 7467600"/>
              <a:gd name="connsiteY569" fmla="*/ 1273619 h 6858000"/>
              <a:gd name="connsiteX570" fmla="*/ 655236 w 7467600"/>
              <a:gd name="connsiteY570" fmla="*/ 1268632 h 6858000"/>
              <a:gd name="connsiteX571" fmla="*/ 839521 w 7467600"/>
              <a:gd name="connsiteY571" fmla="*/ 1685315 h 6858000"/>
              <a:gd name="connsiteX572" fmla="*/ 1109416 w 7467600"/>
              <a:gd name="connsiteY572" fmla="*/ 2061663 h 6858000"/>
              <a:gd name="connsiteX573" fmla="*/ 1298300 w 7467600"/>
              <a:gd name="connsiteY573" fmla="*/ 2247742 h 6858000"/>
              <a:gd name="connsiteX574" fmla="*/ 1125871 w 7467600"/>
              <a:gd name="connsiteY574" fmla="*/ 1989513 h 6858000"/>
              <a:gd name="connsiteX575" fmla="*/ 981574 w 7467600"/>
              <a:gd name="connsiteY575" fmla="*/ 1783157 h 6858000"/>
              <a:gd name="connsiteX576" fmla="*/ 922198 w 7467600"/>
              <a:gd name="connsiteY576" fmla="*/ 1677437 h 6858000"/>
              <a:gd name="connsiteX577" fmla="*/ 869293 w 7467600"/>
              <a:gd name="connsiteY577" fmla="*/ 1583214 h 6858000"/>
              <a:gd name="connsiteX578" fmla="*/ 751431 w 7467600"/>
              <a:gd name="connsiteY578" fmla="*/ 1405731 h 6858000"/>
              <a:gd name="connsiteX579" fmla="*/ 655236 w 7467600"/>
              <a:gd name="connsiteY579" fmla="*/ 1268632 h 6858000"/>
              <a:gd name="connsiteX580" fmla="*/ 6516292 w 7467600"/>
              <a:gd name="connsiteY580" fmla="*/ 1263064 h 6858000"/>
              <a:gd name="connsiteX581" fmla="*/ 5736320 w 7467600"/>
              <a:gd name="connsiteY581" fmla="*/ 1501803 h 6858000"/>
              <a:gd name="connsiteX582" fmla="*/ 6516292 w 7467600"/>
              <a:gd name="connsiteY582" fmla="*/ 1263064 h 6858000"/>
              <a:gd name="connsiteX583" fmla="*/ 291466 w 7467600"/>
              <a:gd name="connsiteY583" fmla="*/ 1250369 h 6858000"/>
              <a:gd name="connsiteX584" fmla="*/ 323180 w 7467600"/>
              <a:gd name="connsiteY584" fmla="*/ 1435283 h 6858000"/>
              <a:gd name="connsiteX585" fmla="*/ 349381 w 7467600"/>
              <a:gd name="connsiteY585" fmla="*/ 1875041 h 6858000"/>
              <a:gd name="connsiteX586" fmla="*/ 374363 w 7467600"/>
              <a:gd name="connsiteY586" fmla="*/ 1506494 h 6858000"/>
              <a:gd name="connsiteX587" fmla="*/ 302168 w 7467600"/>
              <a:gd name="connsiteY587" fmla="*/ 1274495 h 6858000"/>
              <a:gd name="connsiteX588" fmla="*/ 291466 w 7467600"/>
              <a:gd name="connsiteY588" fmla="*/ 1250369 h 6858000"/>
              <a:gd name="connsiteX589" fmla="*/ 678222 w 7467600"/>
              <a:gd name="connsiteY589" fmla="*/ 1248670 h 6858000"/>
              <a:gd name="connsiteX590" fmla="*/ 775536 w 7467600"/>
              <a:gd name="connsiteY590" fmla="*/ 1388015 h 6858000"/>
              <a:gd name="connsiteX591" fmla="*/ 894529 w 7467600"/>
              <a:gd name="connsiteY591" fmla="*/ 1567739 h 6858000"/>
              <a:gd name="connsiteX592" fmla="*/ 948000 w 7467600"/>
              <a:gd name="connsiteY592" fmla="*/ 1663088 h 6858000"/>
              <a:gd name="connsiteX593" fmla="*/ 1006812 w 7467600"/>
              <a:gd name="connsiteY593" fmla="*/ 1767683 h 6858000"/>
              <a:gd name="connsiteX594" fmla="*/ 1149133 w 7467600"/>
              <a:gd name="connsiteY594" fmla="*/ 1971513 h 6858000"/>
              <a:gd name="connsiteX595" fmla="*/ 1333952 w 7467600"/>
              <a:gd name="connsiteY595" fmla="*/ 2251620 h 6858000"/>
              <a:gd name="connsiteX596" fmla="*/ 1337329 w 7467600"/>
              <a:gd name="connsiteY596" fmla="*/ 2258350 h 6858000"/>
              <a:gd name="connsiteX597" fmla="*/ 1014726 w 7467600"/>
              <a:gd name="connsiteY597" fmla="*/ 1615556 h 6858000"/>
              <a:gd name="connsiteX598" fmla="*/ 678222 w 7467600"/>
              <a:gd name="connsiteY598" fmla="*/ 1248670 h 6858000"/>
              <a:gd name="connsiteX599" fmla="*/ 6691602 w 7467600"/>
              <a:gd name="connsiteY599" fmla="*/ 1140573 h 6858000"/>
              <a:gd name="connsiteX600" fmla="*/ 6571100 w 7467600"/>
              <a:gd name="connsiteY600" fmla="*/ 1183662 h 6858000"/>
              <a:gd name="connsiteX601" fmla="*/ 6241687 w 7467600"/>
              <a:gd name="connsiteY601" fmla="*/ 1257600 h 6858000"/>
              <a:gd name="connsiteX602" fmla="*/ 5693009 w 7467600"/>
              <a:gd name="connsiteY602" fmla="*/ 1478256 h 6858000"/>
              <a:gd name="connsiteX603" fmla="*/ 6548420 w 7467600"/>
              <a:gd name="connsiteY603" fmla="*/ 1214599 h 6858000"/>
              <a:gd name="connsiteX604" fmla="*/ 6605473 w 7467600"/>
              <a:gd name="connsiteY604" fmla="*/ 1184686 h 6858000"/>
              <a:gd name="connsiteX605" fmla="*/ 6691602 w 7467600"/>
              <a:gd name="connsiteY605" fmla="*/ 1140573 h 6858000"/>
              <a:gd name="connsiteX606" fmla="*/ 4002475 w 7467600"/>
              <a:gd name="connsiteY606" fmla="*/ 1037802 h 6858000"/>
              <a:gd name="connsiteX607" fmla="*/ 4000324 w 7467600"/>
              <a:gd name="connsiteY607" fmla="*/ 1039362 h 6858000"/>
              <a:gd name="connsiteX608" fmla="*/ 4002862 w 7467600"/>
              <a:gd name="connsiteY608" fmla="*/ 1042866 h 6858000"/>
              <a:gd name="connsiteX609" fmla="*/ 4002475 w 7467600"/>
              <a:gd name="connsiteY609" fmla="*/ 1037802 h 6858000"/>
              <a:gd name="connsiteX610" fmla="*/ 506322 w 7467600"/>
              <a:gd name="connsiteY610" fmla="*/ 1020997 h 6858000"/>
              <a:gd name="connsiteX611" fmla="*/ 533068 w 7467600"/>
              <a:gd name="connsiteY611" fmla="*/ 1029409 h 6858000"/>
              <a:gd name="connsiteX612" fmla="*/ 1232525 w 7467600"/>
              <a:gd name="connsiteY612" fmla="*/ 1804675 h 6858000"/>
              <a:gd name="connsiteX613" fmla="*/ 1388858 w 7467600"/>
              <a:gd name="connsiteY613" fmla="*/ 2368011 h 6858000"/>
              <a:gd name="connsiteX614" fmla="*/ 1384098 w 7467600"/>
              <a:gd name="connsiteY614" fmla="*/ 2378125 h 6858000"/>
              <a:gd name="connsiteX615" fmla="*/ 1425393 w 7467600"/>
              <a:gd name="connsiteY615" fmla="*/ 2589124 h 6858000"/>
              <a:gd name="connsiteX616" fmla="*/ 1424001 w 7467600"/>
              <a:gd name="connsiteY616" fmla="*/ 2597541 h 6858000"/>
              <a:gd name="connsiteX617" fmla="*/ 2152729 w 7467600"/>
              <a:gd name="connsiteY617" fmla="*/ 2864487 h 6858000"/>
              <a:gd name="connsiteX618" fmla="*/ 2020609 w 7467600"/>
              <a:gd name="connsiteY618" fmla="*/ 2539671 h 6858000"/>
              <a:gd name="connsiteX619" fmla="*/ 2018920 w 7467600"/>
              <a:gd name="connsiteY619" fmla="*/ 2536309 h 6858000"/>
              <a:gd name="connsiteX620" fmla="*/ 1342441 w 7467600"/>
              <a:gd name="connsiteY620" fmla="*/ 1173017 h 6858000"/>
              <a:gd name="connsiteX621" fmla="*/ 1367925 w 7467600"/>
              <a:gd name="connsiteY621" fmla="*/ 1135648 h 6858000"/>
              <a:gd name="connsiteX622" fmla="*/ 1771401 w 7467600"/>
              <a:gd name="connsiteY622" fmla="*/ 1806673 h 6858000"/>
              <a:gd name="connsiteX623" fmla="*/ 1972385 w 7467600"/>
              <a:gd name="connsiteY623" fmla="*/ 2198735 h 6858000"/>
              <a:gd name="connsiteX624" fmla="*/ 2040892 w 7467600"/>
              <a:gd name="connsiteY624" fmla="*/ 2405205 h 6858000"/>
              <a:gd name="connsiteX625" fmla="*/ 2131689 w 7467600"/>
              <a:gd name="connsiteY625" fmla="*/ 1936926 h 6858000"/>
              <a:gd name="connsiteX626" fmla="*/ 2454820 w 7467600"/>
              <a:gd name="connsiteY626" fmla="*/ 1248808 h 6858000"/>
              <a:gd name="connsiteX627" fmla="*/ 2492512 w 7467600"/>
              <a:gd name="connsiteY627" fmla="*/ 1302920 h 6858000"/>
              <a:gd name="connsiteX628" fmla="*/ 2081216 w 7467600"/>
              <a:gd name="connsiteY628" fmla="*/ 2527513 h 6858000"/>
              <a:gd name="connsiteX629" fmla="*/ 2081211 w 7467600"/>
              <a:gd name="connsiteY629" fmla="*/ 2528916 h 6858000"/>
              <a:gd name="connsiteX630" fmla="*/ 2199067 w 7467600"/>
              <a:gd name="connsiteY630" fmla="*/ 2884061 h 6858000"/>
              <a:gd name="connsiteX631" fmla="*/ 3192586 w 7467600"/>
              <a:gd name="connsiteY631" fmla="*/ 3411496 h 6858000"/>
              <a:gd name="connsiteX632" fmla="*/ 3182620 w 7467600"/>
              <a:gd name="connsiteY632" fmla="*/ 3483279 h 6858000"/>
              <a:gd name="connsiteX633" fmla="*/ 2435119 w 7467600"/>
              <a:gd name="connsiteY633" fmla="*/ 3080173 h 6858000"/>
              <a:gd name="connsiteX634" fmla="*/ 2410152 w 7467600"/>
              <a:gd name="connsiteY634" fmla="*/ 3063751 h 6858000"/>
              <a:gd name="connsiteX635" fmla="*/ 2408099 w 7467600"/>
              <a:gd name="connsiteY635" fmla="*/ 3064403 h 6858000"/>
              <a:gd name="connsiteX636" fmla="*/ 2407218 w 7467600"/>
              <a:gd name="connsiteY636" fmla="*/ 3070324 h 6858000"/>
              <a:gd name="connsiteX637" fmla="*/ 2380138 w 7467600"/>
              <a:gd name="connsiteY637" fmla="*/ 3099341 h 6858000"/>
              <a:gd name="connsiteX638" fmla="*/ 1765923 w 7467600"/>
              <a:gd name="connsiteY638" fmla="*/ 3581043 h 6858000"/>
              <a:gd name="connsiteX639" fmla="*/ 1702258 w 7467600"/>
              <a:gd name="connsiteY639" fmla="*/ 3612286 h 6858000"/>
              <a:gd name="connsiteX640" fmla="*/ 1538370 w 7467600"/>
              <a:gd name="connsiteY640" fmla="*/ 3811804 h 6858000"/>
              <a:gd name="connsiteX641" fmla="*/ 542867 w 7467600"/>
              <a:gd name="connsiteY641" fmla="*/ 4944092 h 6858000"/>
              <a:gd name="connsiteX642" fmla="*/ 515800 w 7467600"/>
              <a:gd name="connsiteY642" fmla="*/ 4862180 h 6858000"/>
              <a:gd name="connsiteX643" fmla="*/ 909145 w 7467600"/>
              <a:gd name="connsiteY643" fmla="*/ 4199225 h 6858000"/>
              <a:gd name="connsiteX644" fmla="*/ 1214067 w 7467600"/>
              <a:gd name="connsiteY644" fmla="*/ 3908561 h 6858000"/>
              <a:gd name="connsiteX645" fmla="*/ 640967 w 7467600"/>
              <a:gd name="connsiteY645" fmla="*/ 4105601 h 6858000"/>
              <a:gd name="connsiteX646" fmla="*/ 112563 w 7467600"/>
              <a:gd name="connsiteY646" fmla="*/ 4396952 h 6858000"/>
              <a:gd name="connsiteX647" fmla="*/ 0 w 7467600"/>
              <a:gd name="connsiteY647" fmla="*/ 4466006 h 6858000"/>
              <a:gd name="connsiteX648" fmla="*/ 0 w 7467600"/>
              <a:gd name="connsiteY648" fmla="*/ 4233763 h 6858000"/>
              <a:gd name="connsiteX649" fmla="*/ 36881 w 7467600"/>
              <a:gd name="connsiteY649" fmla="*/ 4200118 h 6858000"/>
              <a:gd name="connsiteX650" fmla="*/ 910534 w 7467600"/>
              <a:gd name="connsiteY650" fmla="*/ 3629753 h 6858000"/>
              <a:gd name="connsiteX651" fmla="*/ 1578717 w 7467600"/>
              <a:gd name="connsiteY651" fmla="*/ 3575982 h 6858000"/>
              <a:gd name="connsiteX652" fmla="*/ 2338780 w 7467600"/>
              <a:gd name="connsiteY652" fmla="*/ 3033725 h 6858000"/>
              <a:gd name="connsiteX653" fmla="*/ 1807991 w 7467600"/>
              <a:gd name="connsiteY653" fmla="*/ 2807184 h 6858000"/>
              <a:gd name="connsiteX654" fmla="*/ 1416358 w 7467600"/>
              <a:gd name="connsiteY654" fmla="*/ 3112571 h 6858000"/>
              <a:gd name="connsiteX655" fmla="*/ 939066 w 7467600"/>
              <a:gd name="connsiteY655" fmla="*/ 3378798 h 6858000"/>
              <a:gd name="connsiteX656" fmla="*/ 115099 w 7467600"/>
              <a:gd name="connsiteY656" fmla="*/ 3607650 h 6858000"/>
              <a:gd name="connsiteX657" fmla="*/ 97284 w 7467600"/>
              <a:gd name="connsiteY657" fmla="*/ 3520393 h 6858000"/>
              <a:gd name="connsiteX658" fmla="*/ 922050 w 7467600"/>
              <a:gd name="connsiteY658" fmla="*/ 3074867 h 6858000"/>
              <a:gd name="connsiteX659" fmla="*/ 1405265 w 7467600"/>
              <a:gd name="connsiteY659" fmla="*/ 3016319 h 6858000"/>
              <a:gd name="connsiteX660" fmla="*/ 1407512 w 7467600"/>
              <a:gd name="connsiteY660" fmla="*/ 3018001 h 6858000"/>
              <a:gd name="connsiteX661" fmla="*/ 1726266 w 7467600"/>
              <a:gd name="connsiteY661" fmla="*/ 2777274 h 6858000"/>
              <a:gd name="connsiteX662" fmla="*/ 625390 w 7467600"/>
              <a:gd name="connsiteY662" fmla="*/ 2514541 h 6858000"/>
              <a:gd name="connsiteX663" fmla="*/ 619799 w 7467600"/>
              <a:gd name="connsiteY663" fmla="*/ 2527180 h 6858000"/>
              <a:gd name="connsiteX664" fmla="*/ 310030 w 7467600"/>
              <a:gd name="connsiteY664" fmla="*/ 2771818 h 6858000"/>
              <a:gd name="connsiteX665" fmla="*/ 173877 w 7467600"/>
              <a:gd name="connsiteY665" fmla="*/ 2937056 h 6858000"/>
              <a:gd name="connsiteX666" fmla="*/ 77889 w 7467600"/>
              <a:gd name="connsiteY666" fmla="*/ 3138440 h 6858000"/>
              <a:gd name="connsiteX667" fmla="*/ 0 w 7467600"/>
              <a:gd name="connsiteY667" fmla="*/ 3271395 h 6858000"/>
              <a:gd name="connsiteX668" fmla="*/ 0 w 7467600"/>
              <a:gd name="connsiteY668" fmla="*/ 3153002 h 6858000"/>
              <a:gd name="connsiteX669" fmla="*/ 2386 w 7467600"/>
              <a:gd name="connsiteY669" fmla="*/ 3149203 h 6858000"/>
              <a:gd name="connsiteX670" fmla="*/ 89753 w 7467600"/>
              <a:gd name="connsiteY670" fmla="*/ 2987702 h 6858000"/>
              <a:gd name="connsiteX671" fmla="*/ 76869 w 7467600"/>
              <a:gd name="connsiteY671" fmla="*/ 3005404 h 6858000"/>
              <a:gd name="connsiteX672" fmla="*/ 32049 w 7467600"/>
              <a:gd name="connsiteY672" fmla="*/ 3065814 h 6858000"/>
              <a:gd name="connsiteX673" fmla="*/ 0 w 7467600"/>
              <a:gd name="connsiteY673" fmla="*/ 3108744 h 6858000"/>
              <a:gd name="connsiteX674" fmla="*/ 0 w 7467600"/>
              <a:gd name="connsiteY674" fmla="*/ 3058059 h 6858000"/>
              <a:gd name="connsiteX675" fmla="*/ 7610 w 7467600"/>
              <a:gd name="connsiteY675" fmla="*/ 3047889 h 6858000"/>
              <a:gd name="connsiteX676" fmla="*/ 52419 w 7467600"/>
              <a:gd name="connsiteY676" fmla="*/ 2987479 h 6858000"/>
              <a:gd name="connsiteX677" fmla="*/ 59142 w 7467600"/>
              <a:gd name="connsiteY677" fmla="*/ 2978488 h 6858000"/>
              <a:gd name="connsiteX678" fmla="*/ 0 w 7467600"/>
              <a:gd name="connsiteY678" fmla="*/ 3015334 h 6858000"/>
              <a:gd name="connsiteX679" fmla="*/ 0 w 7467600"/>
              <a:gd name="connsiteY679" fmla="*/ 2914286 h 6858000"/>
              <a:gd name="connsiteX680" fmla="*/ 36383 w 7467600"/>
              <a:gd name="connsiteY680" fmla="*/ 2901128 h 6858000"/>
              <a:gd name="connsiteX681" fmla="*/ 156329 w 7467600"/>
              <a:gd name="connsiteY681" fmla="*/ 2840533 h 6858000"/>
              <a:gd name="connsiteX682" fmla="*/ 358355 w 7467600"/>
              <a:gd name="connsiteY682" fmla="*/ 2620471 h 6858000"/>
              <a:gd name="connsiteX683" fmla="*/ 510577 w 7467600"/>
              <a:gd name="connsiteY683" fmla="*/ 2501244 h 6858000"/>
              <a:gd name="connsiteX684" fmla="*/ 211967 w 7467600"/>
              <a:gd name="connsiteY684" fmla="*/ 2479171 h 6858000"/>
              <a:gd name="connsiteX685" fmla="*/ 0 w 7467600"/>
              <a:gd name="connsiteY685" fmla="*/ 2476398 h 6858000"/>
              <a:gd name="connsiteX686" fmla="*/ 0 w 7467600"/>
              <a:gd name="connsiteY686" fmla="*/ 2389189 h 6858000"/>
              <a:gd name="connsiteX687" fmla="*/ 103062 w 7467600"/>
              <a:gd name="connsiteY687" fmla="*/ 2389518 h 6858000"/>
              <a:gd name="connsiteX688" fmla="*/ 510734 w 7467600"/>
              <a:gd name="connsiteY688" fmla="*/ 2416201 h 6858000"/>
              <a:gd name="connsiteX689" fmla="*/ 279257 w 7467600"/>
              <a:gd name="connsiteY689" fmla="*/ 2092102 h 6858000"/>
              <a:gd name="connsiteX690" fmla="*/ 65265 w 7467600"/>
              <a:gd name="connsiteY690" fmla="*/ 2006049 h 6858000"/>
              <a:gd name="connsiteX691" fmla="*/ 0 w 7467600"/>
              <a:gd name="connsiteY691" fmla="*/ 1982532 h 6858000"/>
              <a:gd name="connsiteX692" fmla="*/ 0 w 7467600"/>
              <a:gd name="connsiteY692" fmla="*/ 1912789 h 6858000"/>
              <a:gd name="connsiteX693" fmla="*/ 97460 w 7467600"/>
              <a:gd name="connsiteY693" fmla="*/ 1953725 h 6858000"/>
              <a:gd name="connsiteX694" fmla="*/ 221272 w 7467600"/>
              <a:gd name="connsiteY694" fmla="*/ 1980766 h 6858000"/>
              <a:gd name="connsiteX695" fmla="*/ 116765 w 7467600"/>
              <a:gd name="connsiteY695" fmla="*/ 1911033 h 6858000"/>
              <a:gd name="connsiteX696" fmla="*/ 16405 w 7467600"/>
              <a:gd name="connsiteY696" fmla="*/ 1803412 h 6858000"/>
              <a:gd name="connsiteX697" fmla="*/ 0 w 7467600"/>
              <a:gd name="connsiteY697" fmla="*/ 1784777 h 6858000"/>
              <a:gd name="connsiteX698" fmla="*/ 0 w 7467600"/>
              <a:gd name="connsiteY698" fmla="*/ 1740082 h 6858000"/>
              <a:gd name="connsiteX699" fmla="*/ 39394 w 7467600"/>
              <a:gd name="connsiteY699" fmla="*/ 1784856 h 6858000"/>
              <a:gd name="connsiteX700" fmla="*/ 135813 w 7467600"/>
              <a:gd name="connsiteY700" fmla="*/ 1888838 h 6858000"/>
              <a:gd name="connsiteX701" fmla="*/ 242575 w 7467600"/>
              <a:gd name="connsiteY701" fmla="*/ 1958841 h 6858000"/>
              <a:gd name="connsiteX702" fmla="*/ 82197 w 7467600"/>
              <a:gd name="connsiteY702" fmla="*/ 1754826 h 6858000"/>
              <a:gd name="connsiteX703" fmla="*/ 0 w 7467600"/>
              <a:gd name="connsiteY703" fmla="*/ 1679650 h 6858000"/>
              <a:gd name="connsiteX704" fmla="*/ 0 w 7467600"/>
              <a:gd name="connsiteY704" fmla="*/ 1602463 h 6858000"/>
              <a:gd name="connsiteX705" fmla="*/ 84689 w 7467600"/>
              <a:gd name="connsiteY705" fmla="*/ 1677442 h 6858000"/>
              <a:gd name="connsiteX706" fmla="*/ 298437 w 7467600"/>
              <a:gd name="connsiteY706" fmla="*/ 1968019 h 6858000"/>
              <a:gd name="connsiteX707" fmla="*/ 227269 w 7467600"/>
              <a:gd name="connsiteY707" fmla="*/ 1114064 h 6858000"/>
              <a:gd name="connsiteX708" fmla="*/ 248003 w 7467600"/>
              <a:gd name="connsiteY708" fmla="*/ 1089613 h 6858000"/>
              <a:gd name="connsiteX709" fmla="*/ 427020 w 7467600"/>
              <a:gd name="connsiteY709" fmla="*/ 1619803 h 6858000"/>
              <a:gd name="connsiteX710" fmla="*/ 340345 w 7467600"/>
              <a:gd name="connsiteY710" fmla="*/ 2027739 h 6858000"/>
              <a:gd name="connsiteX711" fmla="*/ 360865 w 7467600"/>
              <a:gd name="connsiteY711" fmla="*/ 2044827 h 6858000"/>
              <a:gd name="connsiteX712" fmla="*/ 560414 w 7467600"/>
              <a:gd name="connsiteY712" fmla="*/ 2421457 h 6858000"/>
              <a:gd name="connsiteX713" fmla="*/ 1359703 w 7467600"/>
              <a:gd name="connsiteY713" fmla="*/ 2578554 h 6858000"/>
              <a:gd name="connsiteX714" fmla="*/ 1359422 w 7467600"/>
              <a:gd name="connsiteY714" fmla="*/ 2577994 h 6858000"/>
              <a:gd name="connsiteX715" fmla="*/ 828701 w 7467600"/>
              <a:gd name="connsiteY715" fmla="*/ 1839520 h 6858000"/>
              <a:gd name="connsiteX716" fmla="*/ 494427 w 7467600"/>
              <a:gd name="connsiteY716" fmla="*/ 1092333 h 6858000"/>
              <a:gd name="connsiteX717" fmla="*/ 506322 w 7467600"/>
              <a:gd name="connsiteY717" fmla="*/ 1020997 h 6858000"/>
              <a:gd name="connsiteX718" fmla="*/ 4570198 w 7467600"/>
              <a:gd name="connsiteY718" fmla="*/ 978081 h 6858000"/>
              <a:gd name="connsiteX719" fmla="*/ 4523691 w 7467600"/>
              <a:gd name="connsiteY719" fmla="*/ 1127776 h 6858000"/>
              <a:gd name="connsiteX720" fmla="*/ 4509875 w 7467600"/>
              <a:gd name="connsiteY720" fmla="*/ 1167552 h 6858000"/>
              <a:gd name="connsiteX721" fmla="*/ 4478168 w 7467600"/>
              <a:gd name="connsiteY721" fmla="*/ 1260735 h 6858000"/>
              <a:gd name="connsiteX722" fmla="*/ 4409309 w 7467600"/>
              <a:gd name="connsiteY722" fmla="*/ 1666996 h 6858000"/>
              <a:gd name="connsiteX723" fmla="*/ 4370031 w 7467600"/>
              <a:gd name="connsiteY723" fmla="*/ 1955666 h 6858000"/>
              <a:gd name="connsiteX724" fmla="*/ 4570198 w 7467600"/>
              <a:gd name="connsiteY724" fmla="*/ 978081 h 6858000"/>
              <a:gd name="connsiteX725" fmla="*/ 4557898 w 7467600"/>
              <a:gd name="connsiteY725" fmla="*/ 900011 h 6858000"/>
              <a:gd name="connsiteX726" fmla="*/ 4344840 w 7467600"/>
              <a:gd name="connsiteY726" fmla="*/ 1922038 h 6858000"/>
              <a:gd name="connsiteX727" fmla="*/ 4378710 w 7467600"/>
              <a:gd name="connsiteY727" fmla="*/ 1665516 h 6858000"/>
              <a:gd name="connsiteX728" fmla="*/ 4448798 w 7467600"/>
              <a:gd name="connsiteY728" fmla="*/ 1253024 h 6858000"/>
              <a:gd name="connsiteX729" fmla="*/ 4480315 w 7467600"/>
              <a:gd name="connsiteY729" fmla="*/ 1158454 h 6858000"/>
              <a:gd name="connsiteX730" fmla="*/ 4494133 w 7467600"/>
              <a:gd name="connsiteY730" fmla="*/ 1118676 h 6858000"/>
              <a:gd name="connsiteX731" fmla="*/ 4557898 w 7467600"/>
              <a:gd name="connsiteY731" fmla="*/ 900011 h 6858000"/>
              <a:gd name="connsiteX732" fmla="*/ 5870151 w 7467600"/>
              <a:gd name="connsiteY732" fmla="*/ 898890 h 6858000"/>
              <a:gd name="connsiteX733" fmla="*/ 5861335 w 7467600"/>
              <a:gd name="connsiteY733" fmla="*/ 899177 h 6858000"/>
              <a:gd name="connsiteX734" fmla="*/ 5843702 w 7467600"/>
              <a:gd name="connsiteY734" fmla="*/ 899748 h 6858000"/>
              <a:gd name="connsiteX735" fmla="*/ 5651107 w 7467600"/>
              <a:gd name="connsiteY735" fmla="*/ 920306 h 6858000"/>
              <a:gd name="connsiteX736" fmla="*/ 5459407 w 7467600"/>
              <a:gd name="connsiteY736" fmla="*/ 940975 h 6858000"/>
              <a:gd name="connsiteX737" fmla="*/ 5374846 w 7467600"/>
              <a:gd name="connsiteY737" fmla="*/ 941988 h 6858000"/>
              <a:gd name="connsiteX738" fmla="*/ 5256105 w 7467600"/>
              <a:gd name="connsiteY738" fmla="*/ 945632 h 6858000"/>
              <a:gd name="connsiteX739" fmla="*/ 5107071 w 7467600"/>
              <a:gd name="connsiteY739" fmla="*/ 969720 h 6858000"/>
              <a:gd name="connsiteX740" fmla="*/ 4998681 w 7467600"/>
              <a:gd name="connsiteY740" fmla="*/ 988771 h 6858000"/>
              <a:gd name="connsiteX741" fmla="*/ 5870151 w 7467600"/>
              <a:gd name="connsiteY741" fmla="*/ 898890 h 6858000"/>
              <a:gd name="connsiteX742" fmla="*/ 5504425 w 7467600"/>
              <a:gd name="connsiteY742" fmla="*/ 848067 h 6858000"/>
              <a:gd name="connsiteX743" fmla="*/ 4968849 w 7467600"/>
              <a:gd name="connsiteY743" fmla="*/ 962318 h 6858000"/>
              <a:gd name="connsiteX744" fmla="*/ 5104039 w 7467600"/>
              <a:gd name="connsiteY744" fmla="*/ 940634 h 6858000"/>
              <a:gd name="connsiteX745" fmla="*/ 5256311 w 7467600"/>
              <a:gd name="connsiteY745" fmla="*/ 916490 h 6858000"/>
              <a:gd name="connsiteX746" fmla="*/ 5377381 w 7467600"/>
              <a:gd name="connsiteY746" fmla="*/ 912671 h 6858000"/>
              <a:gd name="connsiteX747" fmla="*/ 5460148 w 7467600"/>
              <a:gd name="connsiteY747" fmla="*/ 911442 h 6858000"/>
              <a:gd name="connsiteX748" fmla="*/ 5648971 w 7467600"/>
              <a:gd name="connsiteY748" fmla="*/ 891331 h 6858000"/>
              <a:gd name="connsiteX749" fmla="*/ 5844807 w 7467600"/>
              <a:gd name="connsiteY749" fmla="*/ 870718 h 6858000"/>
              <a:gd name="connsiteX750" fmla="*/ 5862975 w 7467600"/>
              <a:gd name="connsiteY750" fmla="*/ 869756 h 6858000"/>
              <a:gd name="connsiteX751" fmla="*/ 5920887 w 7467600"/>
              <a:gd name="connsiteY751" fmla="*/ 865929 h 6858000"/>
              <a:gd name="connsiteX752" fmla="*/ 5504425 w 7467600"/>
              <a:gd name="connsiteY752" fmla="*/ 848067 h 6858000"/>
              <a:gd name="connsiteX753" fmla="*/ 3607114 w 7467600"/>
              <a:gd name="connsiteY753" fmla="*/ 467441 h 6858000"/>
              <a:gd name="connsiteX754" fmla="*/ 3296242 w 7467600"/>
              <a:gd name="connsiteY754" fmla="*/ 807991 h 6858000"/>
              <a:gd name="connsiteX755" fmla="*/ 3174674 w 7467600"/>
              <a:gd name="connsiteY755" fmla="*/ 919759 h 6858000"/>
              <a:gd name="connsiteX756" fmla="*/ 3042978 w 7467600"/>
              <a:gd name="connsiteY756" fmla="*/ 1054894 h 6858000"/>
              <a:gd name="connsiteX757" fmla="*/ 2968914 w 7467600"/>
              <a:gd name="connsiteY757" fmla="*/ 1133756 h 6858000"/>
              <a:gd name="connsiteX758" fmla="*/ 3103823 w 7467600"/>
              <a:gd name="connsiteY758" fmla="*/ 1026814 h 6858000"/>
              <a:gd name="connsiteX759" fmla="*/ 3607114 w 7467600"/>
              <a:gd name="connsiteY759" fmla="*/ 467441 h 6858000"/>
              <a:gd name="connsiteX760" fmla="*/ 3744487 w 7467600"/>
              <a:gd name="connsiteY760" fmla="*/ 383136 h 6858000"/>
              <a:gd name="connsiteX761" fmla="*/ 3970213 w 7467600"/>
              <a:gd name="connsiteY761" fmla="*/ 995559 h 6858000"/>
              <a:gd name="connsiteX762" fmla="*/ 3744487 w 7467600"/>
              <a:gd name="connsiteY762" fmla="*/ 383136 h 6858000"/>
              <a:gd name="connsiteX763" fmla="*/ 3624562 w 7467600"/>
              <a:gd name="connsiteY763" fmla="*/ 367041 h 6858000"/>
              <a:gd name="connsiteX764" fmla="*/ 3489712 w 7467600"/>
              <a:gd name="connsiteY764" fmla="*/ 485386 h 6858000"/>
              <a:gd name="connsiteX765" fmla="*/ 3182994 w 7467600"/>
              <a:gd name="connsiteY765" fmla="*/ 828265 h 6858000"/>
              <a:gd name="connsiteX766" fmla="*/ 2892114 w 7467600"/>
              <a:gd name="connsiteY766" fmla="*/ 1172635 h 6858000"/>
              <a:gd name="connsiteX767" fmla="*/ 3021459 w 7467600"/>
              <a:gd name="connsiteY767" fmla="*/ 1035385 h 6858000"/>
              <a:gd name="connsiteX768" fmla="*/ 3153873 w 7467600"/>
              <a:gd name="connsiteY768" fmla="*/ 898971 h 6858000"/>
              <a:gd name="connsiteX769" fmla="*/ 3276511 w 7467600"/>
              <a:gd name="connsiteY769" fmla="*/ 786423 h 6858000"/>
              <a:gd name="connsiteX770" fmla="*/ 3584154 w 7467600"/>
              <a:gd name="connsiteY770" fmla="*/ 448218 h 6858000"/>
              <a:gd name="connsiteX771" fmla="*/ 3624562 w 7467600"/>
              <a:gd name="connsiteY771" fmla="*/ 367041 h 6858000"/>
              <a:gd name="connsiteX772" fmla="*/ 3766672 w 7467600"/>
              <a:gd name="connsiteY772" fmla="*/ 359429 h 6858000"/>
              <a:gd name="connsiteX773" fmla="*/ 3996338 w 7467600"/>
              <a:gd name="connsiteY773" fmla="*/ 968237 h 6858000"/>
              <a:gd name="connsiteX774" fmla="*/ 3766672 w 7467600"/>
              <a:gd name="connsiteY774" fmla="*/ 359429 h 6858000"/>
              <a:gd name="connsiteX775" fmla="*/ 5805386 w 7467600"/>
              <a:gd name="connsiteY775" fmla="*/ 239240 h 6858000"/>
              <a:gd name="connsiteX776" fmla="*/ 5736947 w 7467600"/>
              <a:gd name="connsiteY776" fmla="*/ 261367 h 6858000"/>
              <a:gd name="connsiteX777" fmla="*/ 5427012 w 7467600"/>
              <a:gd name="connsiteY777" fmla="*/ 311272 h 6858000"/>
              <a:gd name="connsiteX778" fmla="*/ 5147818 w 7467600"/>
              <a:gd name="connsiteY778" fmla="*/ 322112 h 6858000"/>
              <a:gd name="connsiteX779" fmla="*/ 5060854 w 7467600"/>
              <a:gd name="connsiteY779" fmla="*/ 311882 h 6858000"/>
              <a:gd name="connsiteX780" fmla="*/ 4945989 w 7467600"/>
              <a:gd name="connsiteY780" fmla="*/ 300516 h 6858000"/>
              <a:gd name="connsiteX781" fmla="*/ 5410479 w 7467600"/>
              <a:gd name="connsiteY781" fmla="*/ 348434 h 6858000"/>
              <a:gd name="connsiteX782" fmla="*/ 5805386 w 7467600"/>
              <a:gd name="connsiteY782" fmla="*/ 239240 h 6858000"/>
              <a:gd name="connsiteX783" fmla="*/ 5905192 w 7467600"/>
              <a:gd name="connsiteY783" fmla="*/ 163079 h 6858000"/>
              <a:gd name="connsiteX784" fmla="*/ 5865655 w 7467600"/>
              <a:gd name="connsiteY784" fmla="*/ 171901 h 6858000"/>
              <a:gd name="connsiteX785" fmla="*/ 5259740 w 7467600"/>
              <a:gd name="connsiteY785" fmla="*/ 257013 h 6858000"/>
              <a:gd name="connsiteX786" fmla="*/ 5208466 w 7467600"/>
              <a:gd name="connsiteY786" fmla="*/ 257550 h 6858000"/>
              <a:gd name="connsiteX787" fmla="*/ 4980204 w 7467600"/>
              <a:gd name="connsiteY787" fmla="*/ 271903 h 6858000"/>
              <a:gd name="connsiteX788" fmla="*/ 5068068 w 7467600"/>
              <a:gd name="connsiteY788" fmla="*/ 282244 h 6858000"/>
              <a:gd name="connsiteX789" fmla="*/ 5153231 w 7467600"/>
              <a:gd name="connsiteY789" fmla="*/ 292240 h 6858000"/>
              <a:gd name="connsiteX790" fmla="*/ 5426491 w 7467600"/>
              <a:gd name="connsiteY790" fmla="*/ 281128 h 6858000"/>
              <a:gd name="connsiteX791" fmla="*/ 5731212 w 7467600"/>
              <a:gd name="connsiteY791" fmla="*/ 231951 h 6858000"/>
              <a:gd name="connsiteX792" fmla="*/ 5905192 w 7467600"/>
              <a:gd name="connsiteY792" fmla="*/ 163079 h 6858000"/>
              <a:gd name="connsiteX793" fmla="*/ 5944437 w 7467600"/>
              <a:gd name="connsiteY793" fmla="*/ 113829 h 6858000"/>
              <a:gd name="connsiteX794" fmla="*/ 5825032 w 7467600"/>
              <a:gd name="connsiteY794" fmla="*/ 146405 h 6858000"/>
              <a:gd name="connsiteX795" fmla="*/ 4955599 w 7467600"/>
              <a:gd name="connsiteY795" fmla="*/ 247008 h 6858000"/>
              <a:gd name="connsiteX796" fmla="*/ 5210104 w 7467600"/>
              <a:gd name="connsiteY796" fmla="*/ 228123 h 6858000"/>
              <a:gd name="connsiteX797" fmla="*/ 5261015 w 7467600"/>
              <a:gd name="connsiteY797" fmla="*/ 227087 h 6858000"/>
              <a:gd name="connsiteX798" fmla="*/ 5861181 w 7467600"/>
              <a:gd name="connsiteY798" fmla="*/ 143093 h 6858000"/>
              <a:gd name="connsiteX799" fmla="*/ 5961252 w 7467600"/>
              <a:gd name="connsiteY799" fmla="*/ 114820 h 6858000"/>
              <a:gd name="connsiteX800" fmla="*/ 5944437 w 7467600"/>
              <a:gd name="connsiteY800" fmla="*/ 113829 h 6858000"/>
              <a:gd name="connsiteX801" fmla="*/ 3882765 w 7467600"/>
              <a:gd name="connsiteY801" fmla="*/ 0 h 6858000"/>
              <a:gd name="connsiteX802" fmla="*/ 3995099 w 7467600"/>
              <a:gd name="connsiteY802" fmla="*/ 0 h 6858000"/>
              <a:gd name="connsiteX803" fmla="*/ 4163818 w 7467600"/>
              <a:gd name="connsiteY803" fmla="*/ 234104 h 6858000"/>
              <a:gd name="connsiteX804" fmla="*/ 4172099 w 7467600"/>
              <a:gd name="connsiteY804" fmla="*/ 234207 h 6858000"/>
              <a:gd name="connsiteX805" fmla="*/ 4784282 w 7467600"/>
              <a:gd name="connsiteY805" fmla="*/ 276561 h 6858000"/>
              <a:gd name="connsiteX806" fmla="*/ 4801687 w 7467600"/>
              <a:gd name="connsiteY806" fmla="*/ 267764 h 6858000"/>
              <a:gd name="connsiteX807" fmla="*/ 6082788 w 7467600"/>
              <a:gd name="connsiteY807" fmla="*/ 64119 h 6858000"/>
              <a:gd name="connsiteX808" fmla="*/ 6099442 w 7467600"/>
              <a:gd name="connsiteY808" fmla="*/ 82568 h 6858000"/>
              <a:gd name="connsiteX809" fmla="*/ 4804137 w 7467600"/>
              <a:gd name="connsiteY809" fmla="*/ 320931 h 6858000"/>
              <a:gd name="connsiteX810" fmla="*/ 4227047 w 7467600"/>
              <a:gd name="connsiteY810" fmla="*/ 313415 h 6858000"/>
              <a:gd name="connsiteX811" fmla="*/ 4346041 w 7467600"/>
              <a:gd name="connsiteY811" fmla="*/ 456086 h 6858000"/>
              <a:gd name="connsiteX812" fmla="*/ 4870967 w 7467600"/>
              <a:gd name="connsiteY812" fmla="*/ 963061 h 6858000"/>
              <a:gd name="connsiteX813" fmla="*/ 4889647 w 7467600"/>
              <a:gd name="connsiteY813" fmla="*/ 957147 h 6858000"/>
              <a:gd name="connsiteX814" fmla="*/ 5422504 w 7467600"/>
              <a:gd name="connsiteY814" fmla="*/ 805191 h 6858000"/>
              <a:gd name="connsiteX815" fmla="*/ 6087656 w 7467600"/>
              <a:gd name="connsiteY815" fmla="*/ 826703 h 6858000"/>
              <a:gd name="connsiteX816" fmla="*/ 6058717 w 7467600"/>
              <a:gd name="connsiteY816" fmla="*/ 865992 h 6858000"/>
              <a:gd name="connsiteX817" fmla="*/ 4974153 w 7467600"/>
              <a:gd name="connsiteY817" fmla="*/ 1045456 h 6858000"/>
              <a:gd name="connsiteX818" fmla="*/ 5627835 w 7467600"/>
              <a:gd name="connsiteY818" fmla="*/ 1472077 h 6858000"/>
              <a:gd name="connsiteX819" fmla="*/ 5629817 w 7467600"/>
              <a:gd name="connsiteY819" fmla="*/ 1471412 h 6858000"/>
              <a:gd name="connsiteX820" fmla="*/ 5634124 w 7467600"/>
              <a:gd name="connsiteY820" fmla="*/ 1470572 h 6858000"/>
              <a:gd name="connsiteX821" fmla="*/ 5755832 w 7467600"/>
              <a:gd name="connsiteY821" fmla="*/ 1383886 h 6858000"/>
              <a:gd name="connsiteX822" fmla="*/ 6014186 w 7467600"/>
              <a:gd name="connsiteY822" fmla="*/ 1279799 h 6858000"/>
              <a:gd name="connsiteX823" fmla="*/ 6901619 w 7467600"/>
              <a:gd name="connsiteY823" fmla="*/ 1047874 h 6858000"/>
              <a:gd name="connsiteX824" fmla="*/ 6931566 w 7467600"/>
              <a:gd name="connsiteY824" fmla="*/ 1062034 h 6858000"/>
              <a:gd name="connsiteX825" fmla="*/ 5790982 w 7467600"/>
              <a:gd name="connsiteY825" fmla="*/ 1561380 h 6858000"/>
              <a:gd name="connsiteX826" fmla="*/ 6188971 w 7467600"/>
              <a:gd name="connsiteY826" fmla="*/ 1755168 h 6858000"/>
              <a:gd name="connsiteX827" fmla="*/ 6202446 w 7467600"/>
              <a:gd name="connsiteY827" fmla="*/ 1752268 h 6858000"/>
              <a:gd name="connsiteX828" fmla="*/ 7179560 w 7467600"/>
              <a:gd name="connsiteY828" fmla="*/ 1467551 h 6858000"/>
              <a:gd name="connsiteX829" fmla="*/ 7158730 w 7467600"/>
              <a:gd name="connsiteY829" fmla="*/ 1507835 h 6858000"/>
              <a:gd name="connsiteX830" fmla="*/ 6326959 w 7467600"/>
              <a:gd name="connsiteY830" fmla="*/ 1817686 h 6858000"/>
              <a:gd name="connsiteX831" fmla="*/ 6537433 w 7467600"/>
              <a:gd name="connsiteY831" fmla="*/ 1907790 h 6858000"/>
              <a:gd name="connsiteX832" fmla="*/ 6550221 w 7467600"/>
              <a:gd name="connsiteY832" fmla="*/ 1910729 h 6858000"/>
              <a:gd name="connsiteX833" fmla="*/ 6964438 w 7467600"/>
              <a:gd name="connsiteY833" fmla="*/ 2209505 h 6858000"/>
              <a:gd name="connsiteX834" fmla="*/ 7367862 w 7467600"/>
              <a:gd name="connsiteY834" fmla="*/ 2806833 h 6858000"/>
              <a:gd name="connsiteX835" fmla="*/ 7364329 w 7467600"/>
              <a:gd name="connsiteY835" fmla="*/ 2826907 h 6858000"/>
              <a:gd name="connsiteX836" fmla="*/ 7290545 w 7467600"/>
              <a:gd name="connsiteY836" fmla="*/ 2850663 h 6858000"/>
              <a:gd name="connsiteX837" fmla="*/ 6472036 w 7467600"/>
              <a:gd name="connsiteY837" fmla="*/ 1959003 h 6858000"/>
              <a:gd name="connsiteX838" fmla="*/ 5792897 w 7467600"/>
              <a:gd name="connsiteY838" fmla="*/ 1647747 h 6858000"/>
              <a:gd name="connsiteX839" fmla="*/ 5842751 w 7467600"/>
              <a:gd name="connsiteY839" fmla="*/ 1816112 h 6858000"/>
              <a:gd name="connsiteX840" fmla="*/ 5847424 w 7467600"/>
              <a:gd name="connsiteY840" fmla="*/ 1815776 h 6858000"/>
              <a:gd name="connsiteX841" fmla="*/ 6399821 w 7467600"/>
              <a:gd name="connsiteY841" fmla="*/ 2344799 h 6858000"/>
              <a:gd name="connsiteX842" fmla="*/ 6323232 w 7467600"/>
              <a:gd name="connsiteY842" fmla="*/ 2389634 h 6858000"/>
              <a:gd name="connsiteX843" fmla="*/ 5942958 w 7467600"/>
              <a:gd name="connsiteY843" fmla="*/ 2077708 h 6858000"/>
              <a:gd name="connsiteX844" fmla="*/ 5921559 w 7467600"/>
              <a:gd name="connsiteY844" fmla="*/ 2378596 h 6858000"/>
              <a:gd name="connsiteX845" fmla="*/ 5817651 w 7467600"/>
              <a:gd name="connsiteY845" fmla="*/ 3023919 h 6858000"/>
              <a:gd name="connsiteX846" fmla="*/ 5729634 w 7467600"/>
              <a:gd name="connsiteY846" fmla="*/ 3051849 h 6858000"/>
              <a:gd name="connsiteX847" fmla="*/ 5611018 w 7467600"/>
              <a:gd name="connsiteY847" fmla="*/ 2316769 h 6858000"/>
              <a:gd name="connsiteX848" fmla="*/ 5687608 w 7467600"/>
              <a:gd name="connsiteY848" fmla="*/ 2039972 h 6858000"/>
              <a:gd name="connsiteX849" fmla="*/ 5657554 w 7467600"/>
              <a:gd name="connsiteY849" fmla="*/ 1576445 h 6858000"/>
              <a:gd name="connsiteX850" fmla="*/ 5150475 w 7467600"/>
              <a:gd name="connsiteY850" fmla="*/ 1274012 h 6858000"/>
              <a:gd name="connsiteX851" fmla="*/ 5349142 w 7467600"/>
              <a:gd name="connsiteY851" fmla="*/ 2204405 h 6858000"/>
              <a:gd name="connsiteX852" fmla="*/ 5262214 w 7467600"/>
              <a:gd name="connsiteY852" fmla="*/ 2233836 h 6858000"/>
              <a:gd name="connsiteX853" fmla="*/ 4981539 w 7467600"/>
              <a:gd name="connsiteY853" fmla="*/ 1542201 h 6858000"/>
              <a:gd name="connsiteX854" fmla="*/ 4958461 w 7467600"/>
              <a:gd name="connsiteY854" fmla="*/ 1136957 h 6858000"/>
              <a:gd name="connsiteX855" fmla="*/ 4655015 w 7467600"/>
              <a:gd name="connsiteY855" fmla="*/ 891426 h 6858000"/>
              <a:gd name="connsiteX856" fmla="*/ 4348002 w 7467600"/>
              <a:gd name="connsiteY856" fmla="*/ 2205895 h 6858000"/>
              <a:gd name="connsiteX857" fmla="*/ 4262250 w 7467600"/>
              <a:gd name="connsiteY857" fmla="*/ 2219972 h 6858000"/>
              <a:gd name="connsiteX858" fmla="*/ 4550611 w 7467600"/>
              <a:gd name="connsiteY858" fmla="*/ 817540 h 6858000"/>
              <a:gd name="connsiteX859" fmla="*/ 4564418 w 7467600"/>
              <a:gd name="connsiteY859" fmla="*/ 808293 h 6858000"/>
              <a:gd name="connsiteX860" fmla="*/ 4266388 w 7467600"/>
              <a:gd name="connsiteY860" fmla="*/ 500083 h 6858000"/>
              <a:gd name="connsiteX861" fmla="*/ 4032842 w 7467600"/>
              <a:gd name="connsiteY861" fmla="*/ 211809 h 6858000"/>
              <a:gd name="connsiteX862" fmla="*/ 3882765 w 7467600"/>
              <a:gd name="connsiteY862" fmla="*/ 0 h 6858000"/>
              <a:gd name="connsiteX863" fmla="*/ 3721337 w 7467600"/>
              <a:gd name="connsiteY863" fmla="*/ 0 h 6858000"/>
              <a:gd name="connsiteX864" fmla="*/ 3797544 w 7467600"/>
              <a:gd name="connsiteY864" fmla="*/ 0 h 6858000"/>
              <a:gd name="connsiteX865" fmla="*/ 3775734 w 7467600"/>
              <a:gd name="connsiteY865" fmla="*/ 95131 h 6858000"/>
              <a:gd name="connsiteX866" fmla="*/ 3724807 w 7467600"/>
              <a:gd name="connsiteY866" fmla="*/ 272257 h 6858000"/>
              <a:gd name="connsiteX867" fmla="*/ 3726844 w 7467600"/>
              <a:gd name="connsiteY867" fmla="*/ 282988 h 6858000"/>
              <a:gd name="connsiteX868" fmla="*/ 3742664 w 7467600"/>
              <a:gd name="connsiteY868" fmla="*/ 279918 h 6858000"/>
              <a:gd name="connsiteX869" fmla="*/ 4103910 w 7467600"/>
              <a:gd name="connsiteY869" fmla="*/ 1161917 h 6858000"/>
              <a:gd name="connsiteX870" fmla="*/ 4020269 w 7467600"/>
              <a:gd name="connsiteY870" fmla="*/ 1200406 h 6858000"/>
              <a:gd name="connsiteX871" fmla="*/ 3674882 w 7467600"/>
              <a:gd name="connsiteY871" fmla="*/ 488524 h 6858000"/>
              <a:gd name="connsiteX872" fmla="*/ 3132682 w 7467600"/>
              <a:gd name="connsiteY872" fmla="*/ 1072284 h 6858000"/>
              <a:gd name="connsiteX873" fmla="*/ 2716346 w 7467600"/>
              <a:gd name="connsiteY873" fmla="*/ 1276376 h 6858000"/>
              <a:gd name="connsiteX874" fmla="*/ 2716772 w 7467600"/>
              <a:gd name="connsiteY874" fmla="*/ 1255462 h 6858000"/>
              <a:gd name="connsiteX875" fmla="*/ 3471096 w 7467600"/>
              <a:gd name="connsiteY875" fmla="*/ 437072 h 6858000"/>
              <a:gd name="connsiteX876" fmla="*/ 3639057 w 7467600"/>
              <a:gd name="connsiteY876" fmla="*/ 286334 h 6858000"/>
              <a:gd name="connsiteX877" fmla="*/ 3640309 w 7467600"/>
              <a:gd name="connsiteY877" fmla="*/ 284664 h 6858000"/>
              <a:gd name="connsiteX878" fmla="*/ 3646022 w 7467600"/>
              <a:gd name="connsiteY878" fmla="*/ 276711 h 6858000"/>
              <a:gd name="connsiteX879" fmla="*/ 3707943 w 7467600"/>
              <a:gd name="connsiteY879" fmla="*/ 65958 h 6858000"/>
              <a:gd name="connsiteX880" fmla="*/ 3721337 w 7467600"/>
              <a:gd name="connsiteY880" fmla="*/ 0 h 6858000"/>
              <a:gd name="connsiteX881" fmla="*/ 2867960 w 7467600"/>
              <a:gd name="connsiteY881" fmla="*/ 0 h 6858000"/>
              <a:gd name="connsiteX882" fmla="*/ 2926351 w 7467600"/>
              <a:gd name="connsiteY882" fmla="*/ 0 h 6858000"/>
              <a:gd name="connsiteX883" fmla="*/ 2902823 w 7467600"/>
              <a:gd name="connsiteY883" fmla="*/ 262929 h 6858000"/>
              <a:gd name="connsiteX884" fmla="*/ 2940663 w 7467600"/>
              <a:gd name="connsiteY884" fmla="*/ 140884 h 6858000"/>
              <a:gd name="connsiteX885" fmla="*/ 2947039 w 7467600"/>
              <a:gd name="connsiteY885" fmla="*/ 122524 h 6858000"/>
              <a:gd name="connsiteX886" fmla="*/ 2984316 w 7467600"/>
              <a:gd name="connsiteY886" fmla="*/ 0 h 6858000"/>
              <a:gd name="connsiteX887" fmla="*/ 3016114 w 7467600"/>
              <a:gd name="connsiteY887" fmla="*/ 0 h 6858000"/>
              <a:gd name="connsiteX888" fmla="*/ 2979949 w 7467600"/>
              <a:gd name="connsiteY888" fmla="*/ 119274 h 6858000"/>
              <a:gd name="connsiteX889" fmla="*/ 3023879 w 7467600"/>
              <a:gd name="connsiteY889" fmla="*/ 0 h 6858000"/>
              <a:gd name="connsiteX890" fmla="*/ 3105400 w 7467600"/>
              <a:gd name="connsiteY890" fmla="*/ 0 h 6858000"/>
              <a:gd name="connsiteX891" fmla="*/ 3094669 w 7467600"/>
              <a:gd name="connsiteY891" fmla="*/ 30308 h 6858000"/>
              <a:gd name="connsiteX892" fmla="*/ 2901945 w 7467600"/>
              <a:gd name="connsiteY892" fmla="*/ 466538 h 6858000"/>
              <a:gd name="connsiteX893" fmla="*/ 2815209 w 7467600"/>
              <a:gd name="connsiteY893" fmla="*/ 497361 h 6858000"/>
              <a:gd name="connsiteX894" fmla="*/ 2844845 w 7467600"/>
              <a:gd name="connsiteY894" fmla="*/ 127638 h 6858000"/>
              <a:gd name="connsiteX895" fmla="*/ 2867960 w 7467600"/>
              <a:gd name="connsiteY895" fmla="*/ 0 h 6858000"/>
              <a:gd name="connsiteX896" fmla="*/ 1057230 w 7467600"/>
              <a:gd name="connsiteY896" fmla="*/ 0 h 6858000"/>
              <a:gd name="connsiteX897" fmla="*/ 1111003 w 7467600"/>
              <a:gd name="connsiteY897" fmla="*/ 0 h 6858000"/>
              <a:gd name="connsiteX898" fmla="*/ 1125553 w 7467600"/>
              <a:gd name="connsiteY898" fmla="*/ 52588 h 6858000"/>
              <a:gd name="connsiteX899" fmla="*/ 1304276 w 7467600"/>
              <a:gd name="connsiteY899" fmla="*/ 476275 h 6858000"/>
              <a:gd name="connsiteX900" fmla="*/ 1492066 w 7467600"/>
              <a:gd name="connsiteY900" fmla="*/ 886333 h 6858000"/>
              <a:gd name="connsiteX901" fmla="*/ 1423698 w 7467600"/>
              <a:gd name="connsiteY901" fmla="*/ 710817 h 6858000"/>
              <a:gd name="connsiteX902" fmla="*/ 1357609 w 7467600"/>
              <a:gd name="connsiteY902" fmla="*/ 532892 h 6858000"/>
              <a:gd name="connsiteX903" fmla="*/ 1309550 w 7467600"/>
              <a:gd name="connsiteY903" fmla="*/ 374031 h 6858000"/>
              <a:gd name="connsiteX904" fmla="*/ 1193673 w 7467600"/>
              <a:gd name="connsiteY904" fmla="*/ 49533 h 6858000"/>
              <a:gd name="connsiteX905" fmla="*/ 1164391 w 7467600"/>
              <a:gd name="connsiteY905" fmla="*/ 0 h 6858000"/>
              <a:gd name="connsiteX906" fmla="*/ 1200666 w 7467600"/>
              <a:gd name="connsiteY906" fmla="*/ 0 h 6858000"/>
              <a:gd name="connsiteX907" fmla="*/ 1223408 w 7467600"/>
              <a:gd name="connsiteY907" fmla="*/ 38996 h 6858000"/>
              <a:gd name="connsiteX908" fmla="*/ 1339635 w 7467600"/>
              <a:gd name="connsiteY908" fmla="*/ 365517 h 6858000"/>
              <a:gd name="connsiteX909" fmla="*/ 1387469 w 7467600"/>
              <a:gd name="connsiteY909" fmla="*/ 523079 h 6858000"/>
              <a:gd name="connsiteX910" fmla="*/ 1452685 w 7467600"/>
              <a:gd name="connsiteY910" fmla="*/ 699806 h 6858000"/>
              <a:gd name="connsiteX911" fmla="*/ 1492092 w 7467600"/>
              <a:gd name="connsiteY911" fmla="*/ 800424 h 6858000"/>
              <a:gd name="connsiteX912" fmla="*/ 1455302 w 7467600"/>
              <a:gd name="connsiteY912" fmla="*/ 632913 h 6858000"/>
              <a:gd name="connsiteX913" fmla="*/ 1222336 w 7467600"/>
              <a:gd name="connsiteY913" fmla="*/ 9480 h 6858000"/>
              <a:gd name="connsiteX914" fmla="*/ 1214634 w 7467600"/>
              <a:gd name="connsiteY914" fmla="*/ 0 h 6858000"/>
              <a:gd name="connsiteX915" fmla="*/ 1289827 w 7467600"/>
              <a:gd name="connsiteY915" fmla="*/ 0 h 6858000"/>
              <a:gd name="connsiteX916" fmla="*/ 1321076 w 7467600"/>
              <a:gd name="connsiteY916" fmla="*/ 59722 h 6858000"/>
              <a:gd name="connsiteX917" fmla="*/ 1512579 w 7467600"/>
              <a:gd name="connsiteY917" fmla="*/ 626441 h 6858000"/>
              <a:gd name="connsiteX918" fmla="*/ 1506076 w 7467600"/>
              <a:gd name="connsiteY918" fmla="*/ 1089289 h 6858000"/>
              <a:gd name="connsiteX919" fmla="*/ 1486346 w 7467600"/>
              <a:gd name="connsiteY919" fmla="*/ 1079919 h 6858000"/>
              <a:gd name="connsiteX920" fmla="*/ 1070511 w 7467600"/>
              <a:gd name="connsiteY920" fmla="*/ 48609 h 6858000"/>
              <a:gd name="connsiteX921" fmla="*/ 1057230 w 7467600"/>
              <a:gd name="connsiteY921" fmla="*/ 0 h 6858000"/>
              <a:gd name="connsiteX922" fmla="*/ 43151 w 7467600"/>
              <a:gd name="connsiteY922" fmla="*/ 0 h 6858000"/>
              <a:gd name="connsiteX923" fmla="*/ 95283 w 7467600"/>
              <a:gd name="connsiteY923" fmla="*/ 0 h 6858000"/>
              <a:gd name="connsiteX924" fmla="*/ 300708 w 7467600"/>
              <a:gd name="connsiteY924" fmla="*/ 154571 h 6858000"/>
              <a:gd name="connsiteX925" fmla="*/ 530414 w 7467600"/>
              <a:gd name="connsiteY925" fmla="*/ 354673 h 6858000"/>
              <a:gd name="connsiteX926" fmla="*/ 333785 w 7467600"/>
              <a:gd name="connsiteY926" fmla="*/ 161564 h 6858000"/>
              <a:gd name="connsiteX927" fmla="*/ 147005 w 7467600"/>
              <a:gd name="connsiteY927" fmla="*/ 0 h 6858000"/>
              <a:gd name="connsiteX928" fmla="*/ 272509 w 7467600"/>
              <a:gd name="connsiteY928" fmla="*/ 0 h 6858000"/>
              <a:gd name="connsiteX929" fmla="*/ 326276 w 7467600"/>
              <a:gd name="connsiteY929" fmla="*/ 45847 h 6858000"/>
              <a:gd name="connsiteX930" fmla="*/ 823759 w 7467600"/>
              <a:gd name="connsiteY930" fmla="*/ 574145 h 6858000"/>
              <a:gd name="connsiteX931" fmla="*/ 811254 w 7467600"/>
              <a:gd name="connsiteY931" fmla="*/ 665546 h 6858000"/>
              <a:gd name="connsiteX932" fmla="*/ 154042 w 7467600"/>
              <a:gd name="connsiteY932" fmla="*/ 261522 h 6858000"/>
              <a:gd name="connsiteX933" fmla="*/ 13550 w 7467600"/>
              <a:gd name="connsiteY933" fmla="*/ 158423 h 6858000"/>
              <a:gd name="connsiteX934" fmla="*/ 0 w 7467600"/>
              <a:gd name="connsiteY934" fmla="*/ 146618 h 6858000"/>
              <a:gd name="connsiteX935" fmla="*/ 0 w 7467600"/>
              <a:gd name="connsiteY935" fmla="*/ 59161 h 6858000"/>
              <a:gd name="connsiteX936" fmla="*/ 45427 w 7467600"/>
              <a:gd name="connsiteY936" fmla="*/ 101078 h 6858000"/>
              <a:gd name="connsiteX937" fmla="*/ 630103 w 7467600"/>
              <a:gd name="connsiteY937" fmla="*/ 485885 h 6858000"/>
              <a:gd name="connsiteX938" fmla="*/ 532040 w 7467600"/>
              <a:gd name="connsiteY938" fmla="*/ 399359 h 6858000"/>
              <a:gd name="connsiteX939" fmla="*/ 517618 w 7467600"/>
              <a:gd name="connsiteY939" fmla="*/ 385726 h 6858000"/>
              <a:gd name="connsiteX940" fmla="*/ 285074 w 7467600"/>
              <a:gd name="connsiteY940" fmla="*/ 182755 h 6858000"/>
              <a:gd name="connsiteX941" fmla="*/ 43151 w 7467600"/>
              <a:gd name="connsiteY941"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289862 w 7467600"/>
              <a:gd name="connsiteY4" fmla="*/ 6659827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7289862 w 7467600"/>
              <a:gd name="connsiteY8" fmla="*/ 6659827 h 6858000"/>
              <a:gd name="connsiteX9" fmla="*/ 1019354 w 7467600"/>
              <a:gd name="connsiteY9" fmla="*/ 6315006 h 6858000"/>
              <a:gd name="connsiteX10" fmla="*/ 441046 w 7467600"/>
              <a:gd name="connsiteY10" fmla="*/ 6691153 h 6858000"/>
              <a:gd name="connsiteX11" fmla="*/ 1019354 w 7467600"/>
              <a:gd name="connsiteY11" fmla="*/ 6315006 h 6858000"/>
              <a:gd name="connsiteX12" fmla="*/ 991680 w 7467600"/>
              <a:gd name="connsiteY12" fmla="*/ 6298413 h 6858000"/>
              <a:gd name="connsiteX13" fmla="*/ 409060 w 7467600"/>
              <a:gd name="connsiteY13" fmla="*/ 6671470 h 6858000"/>
              <a:gd name="connsiteX14" fmla="*/ 991680 w 7467600"/>
              <a:gd name="connsiteY14" fmla="*/ 6298413 h 6858000"/>
              <a:gd name="connsiteX15" fmla="*/ 103333 w 7467600"/>
              <a:gd name="connsiteY15" fmla="*/ 5699602 h 6858000"/>
              <a:gd name="connsiteX16" fmla="*/ 233938 w 7467600"/>
              <a:gd name="connsiteY16" fmla="*/ 5809416 h 6858000"/>
              <a:gd name="connsiteX17" fmla="*/ 883580 w 7467600"/>
              <a:gd name="connsiteY17" fmla="*/ 6180710 h 6858000"/>
              <a:gd name="connsiteX18" fmla="*/ 487337 w 7467600"/>
              <a:gd name="connsiteY18" fmla="*/ 5950182 h 6858000"/>
              <a:gd name="connsiteX19" fmla="*/ 354051 w 7467600"/>
              <a:gd name="connsiteY19" fmla="*/ 5854912 h 6858000"/>
              <a:gd name="connsiteX20" fmla="*/ 195436 w 7467600"/>
              <a:gd name="connsiteY20" fmla="*/ 5755068 h 6858000"/>
              <a:gd name="connsiteX21" fmla="*/ 103333 w 7467600"/>
              <a:gd name="connsiteY21" fmla="*/ 5699602 h 6858000"/>
              <a:gd name="connsiteX22" fmla="*/ 5539432 w 7467600"/>
              <a:gd name="connsiteY22" fmla="*/ 5642928 h 6858000"/>
              <a:gd name="connsiteX23" fmla="*/ 5555462 w 7467600"/>
              <a:gd name="connsiteY23" fmla="*/ 5694454 h 6858000"/>
              <a:gd name="connsiteX24" fmla="*/ 5828270 w 7467600"/>
              <a:gd name="connsiteY24" fmla="*/ 6320663 h 6858000"/>
              <a:gd name="connsiteX25" fmla="*/ 5947416 w 7467600"/>
              <a:gd name="connsiteY25" fmla="*/ 6574846 h 6858000"/>
              <a:gd name="connsiteX26" fmla="*/ 5539432 w 7467600"/>
              <a:gd name="connsiteY26" fmla="*/ 5642928 h 6858000"/>
              <a:gd name="connsiteX27" fmla="*/ 51253 w 7467600"/>
              <a:gd name="connsiteY27" fmla="*/ 5631825 h 6858000"/>
              <a:gd name="connsiteX28" fmla="*/ 211622 w 7467600"/>
              <a:gd name="connsiteY28" fmla="*/ 5728803 h 6858000"/>
              <a:gd name="connsiteX29" fmla="*/ 371652 w 7467600"/>
              <a:gd name="connsiteY29" fmla="*/ 5829062 h 6858000"/>
              <a:gd name="connsiteX30" fmla="*/ 505903 w 7467600"/>
              <a:gd name="connsiteY30" fmla="*/ 5925221 h 6858000"/>
              <a:gd name="connsiteX31" fmla="*/ 899240 w 7467600"/>
              <a:gd name="connsiteY31" fmla="*/ 6153068 h 6858000"/>
              <a:gd name="connsiteX32" fmla="*/ 988114 w 7467600"/>
              <a:gd name="connsiteY32" fmla="*/ 6174204 h 6858000"/>
              <a:gd name="connsiteX33" fmla="*/ 845971 w 7467600"/>
              <a:gd name="connsiteY33" fmla="*/ 6067177 h 6858000"/>
              <a:gd name="connsiteX34" fmla="*/ 448057 w 7467600"/>
              <a:gd name="connsiteY34" fmla="*/ 5841376 h 6858000"/>
              <a:gd name="connsiteX35" fmla="*/ 51253 w 7467600"/>
              <a:gd name="connsiteY35" fmla="*/ 5631825 h 6858000"/>
              <a:gd name="connsiteX36" fmla="*/ 2606687 w 7467600"/>
              <a:gd name="connsiteY36" fmla="*/ 5630718 h 6858000"/>
              <a:gd name="connsiteX37" fmla="*/ 2645658 w 7467600"/>
              <a:gd name="connsiteY37" fmla="*/ 6640259 h 6858000"/>
              <a:gd name="connsiteX38" fmla="*/ 2606687 w 7467600"/>
              <a:gd name="connsiteY38" fmla="*/ 5630718 h 6858000"/>
              <a:gd name="connsiteX39" fmla="*/ 3642057 w 7467600"/>
              <a:gd name="connsiteY39" fmla="*/ 5573487 h 6858000"/>
              <a:gd name="connsiteX40" fmla="*/ 3632981 w 7467600"/>
              <a:gd name="connsiteY40" fmla="*/ 5579437 h 6858000"/>
              <a:gd name="connsiteX41" fmla="*/ 3382436 w 7467600"/>
              <a:gd name="connsiteY41" fmla="*/ 5952726 h 6858000"/>
              <a:gd name="connsiteX42" fmla="*/ 3191929 w 7467600"/>
              <a:gd name="connsiteY42" fmla="*/ 6662669 h 6858000"/>
              <a:gd name="connsiteX43" fmla="*/ 3369898 w 7467600"/>
              <a:gd name="connsiteY43" fmla="*/ 6081771 h 6858000"/>
              <a:gd name="connsiteX44" fmla="*/ 3642057 w 7467600"/>
              <a:gd name="connsiteY44" fmla="*/ 5573487 h 6858000"/>
              <a:gd name="connsiteX45" fmla="*/ 2650666 w 7467600"/>
              <a:gd name="connsiteY45" fmla="*/ 5530686 h 6858000"/>
              <a:gd name="connsiteX46" fmla="*/ 2650249 w 7467600"/>
              <a:gd name="connsiteY46" fmla="*/ 5532101 h 6858000"/>
              <a:gd name="connsiteX47" fmla="*/ 2663808 w 7467600"/>
              <a:gd name="connsiteY47" fmla="*/ 6535215 h 6858000"/>
              <a:gd name="connsiteX48" fmla="*/ 2665418 w 7467600"/>
              <a:gd name="connsiteY48" fmla="*/ 6132756 h 6858000"/>
              <a:gd name="connsiteX49" fmla="*/ 2650666 w 7467600"/>
              <a:gd name="connsiteY49" fmla="*/ 5530686 h 6858000"/>
              <a:gd name="connsiteX50" fmla="*/ 2680277 w 7467600"/>
              <a:gd name="connsiteY50" fmla="*/ 5479204 h 6858000"/>
              <a:gd name="connsiteX51" fmla="*/ 2678972 w 7467600"/>
              <a:gd name="connsiteY51" fmla="*/ 5481582 h 6858000"/>
              <a:gd name="connsiteX52" fmla="*/ 2696666 w 7467600"/>
              <a:gd name="connsiteY52" fmla="*/ 6133836 h 6858000"/>
              <a:gd name="connsiteX53" fmla="*/ 2695769 w 7467600"/>
              <a:gd name="connsiteY53" fmla="*/ 6390955 h 6858000"/>
              <a:gd name="connsiteX54" fmla="*/ 2739893 w 7467600"/>
              <a:gd name="connsiteY54" fmla="*/ 6108357 h 6858000"/>
              <a:gd name="connsiteX55" fmla="*/ 2680277 w 7467600"/>
              <a:gd name="connsiteY55" fmla="*/ 5479204 h 6858000"/>
              <a:gd name="connsiteX56" fmla="*/ 1132195 w 7467600"/>
              <a:gd name="connsiteY56" fmla="*/ 5467980 h 6858000"/>
              <a:gd name="connsiteX57" fmla="*/ 1679056 w 7467600"/>
              <a:gd name="connsiteY57" fmla="*/ 5516907 h 6858000"/>
              <a:gd name="connsiteX58" fmla="*/ 2128648 w 7467600"/>
              <a:gd name="connsiteY58" fmla="*/ 5474249 h 6858000"/>
              <a:gd name="connsiteX59" fmla="*/ 1825619 w 7467600"/>
              <a:gd name="connsiteY59" fmla="*/ 5478447 h 6858000"/>
              <a:gd name="connsiteX60" fmla="*/ 1737798 w 7467600"/>
              <a:gd name="connsiteY60" fmla="*/ 5483353 h 6858000"/>
              <a:gd name="connsiteX61" fmla="*/ 1132195 w 7467600"/>
              <a:gd name="connsiteY61" fmla="*/ 5467980 h 6858000"/>
              <a:gd name="connsiteX62" fmla="*/ 1456157 w 7467600"/>
              <a:gd name="connsiteY62" fmla="*/ 5371404 h 6858000"/>
              <a:gd name="connsiteX63" fmla="*/ 1244432 w 7467600"/>
              <a:gd name="connsiteY63" fmla="*/ 5385601 h 6858000"/>
              <a:gd name="connsiteX64" fmla="*/ 973990 w 7467600"/>
              <a:gd name="connsiteY64" fmla="*/ 5424940 h 6858000"/>
              <a:gd name="connsiteX65" fmla="*/ 1103809 w 7467600"/>
              <a:gd name="connsiteY65" fmla="*/ 5433720 h 6858000"/>
              <a:gd name="connsiteX66" fmla="*/ 1123454 w 7467600"/>
              <a:gd name="connsiteY66" fmla="*/ 5435727 h 6858000"/>
              <a:gd name="connsiteX67" fmla="*/ 1737017 w 7467600"/>
              <a:gd name="connsiteY67" fmla="*/ 5452183 h 6858000"/>
              <a:gd name="connsiteX68" fmla="*/ 1824397 w 7467600"/>
              <a:gd name="connsiteY68" fmla="*/ 5447757 h 6858000"/>
              <a:gd name="connsiteX69" fmla="*/ 2070059 w 7467600"/>
              <a:gd name="connsiteY69" fmla="*/ 5441660 h 6858000"/>
              <a:gd name="connsiteX70" fmla="*/ 1456157 w 7467600"/>
              <a:gd name="connsiteY70" fmla="*/ 5371404 h 6858000"/>
              <a:gd name="connsiteX71" fmla="*/ 4988186 w 7467600"/>
              <a:gd name="connsiteY71" fmla="*/ 5216467 h 6858000"/>
              <a:gd name="connsiteX72" fmla="*/ 4777334 w 7467600"/>
              <a:gd name="connsiteY72" fmla="*/ 5406072 h 6858000"/>
              <a:gd name="connsiteX73" fmla="*/ 4718341 w 7467600"/>
              <a:gd name="connsiteY73" fmla="*/ 5468043 h 6858000"/>
              <a:gd name="connsiteX74" fmla="*/ 4604655 w 7467600"/>
              <a:gd name="connsiteY74" fmla="*/ 5583434 h 6858000"/>
              <a:gd name="connsiteX75" fmla="*/ 4565074 w 7467600"/>
              <a:gd name="connsiteY75" fmla="*/ 5618550 h 6858000"/>
              <a:gd name="connsiteX76" fmla="*/ 4988186 w 7467600"/>
              <a:gd name="connsiteY76" fmla="*/ 5216467 h 6858000"/>
              <a:gd name="connsiteX77" fmla="*/ 4978032 w 7467600"/>
              <a:gd name="connsiteY77" fmla="*/ 5183809 h 6858000"/>
              <a:gd name="connsiteX78" fmla="*/ 4463413 w 7467600"/>
              <a:gd name="connsiteY78" fmla="*/ 5615162 h 6858000"/>
              <a:gd name="connsiteX79" fmla="*/ 4358134 w 7467600"/>
              <a:gd name="connsiteY79" fmla="*/ 5742791 h 6858000"/>
              <a:gd name="connsiteX80" fmla="*/ 4376219 w 7467600"/>
              <a:gd name="connsiteY80" fmla="*/ 5729027 h 6858000"/>
              <a:gd name="connsiteX81" fmla="*/ 4582340 w 7467600"/>
              <a:gd name="connsiteY81" fmla="*/ 5561037 h 6858000"/>
              <a:gd name="connsiteX82" fmla="*/ 4694684 w 7467600"/>
              <a:gd name="connsiteY82" fmla="*/ 5447098 h 6858000"/>
              <a:gd name="connsiteX83" fmla="*/ 4754123 w 7467600"/>
              <a:gd name="connsiteY83" fmla="*/ 5384643 h 6858000"/>
              <a:gd name="connsiteX84" fmla="*/ 4978032 w 7467600"/>
              <a:gd name="connsiteY84" fmla="*/ 5183809 h 6858000"/>
              <a:gd name="connsiteX85" fmla="*/ 1903353 w 7467600"/>
              <a:gd name="connsiteY85" fmla="*/ 5044827 h 6858000"/>
              <a:gd name="connsiteX86" fmla="*/ 1936931 w 7467600"/>
              <a:gd name="connsiteY86" fmla="*/ 5093954 h 6858000"/>
              <a:gd name="connsiteX87" fmla="*/ 2195868 w 7467600"/>
              <a:gd name="connsiteY87" fmla="*/ 5396574 h 6858000"/>
              <a:gd name="connsiteX88" fmla="*/ 2088852 w 7467600"/>
              <a:gd name="connsiteY88" fmla="*/ 5166123 h 6858000"/>
              <a:gd name="connsiteX89" fmla="*/ 1958241 w 7467600"/>
              <a:gd name="connsiteY89" fmla="*/ 5067955 h 6858000"/>
              <a:gd name="connsiteX90" fmla="*/ 1903353 w 7467600"/>
              <a:gd name="connsiteY90" fmla="*/ 5044827 h 6858000"/>
              <a:gd name="connsiteX91" fmla="*/ 1979378 w 7467600"/>
              <a:gd name="connsiteY91" fmla="*/ 4769504 h 6858000"/>
              <a:gd name="connsiteX92" fmla="*/ 2882120 w 7467600"/>
              <a:gd name="connsiteY92" fmla="*/ 5064547 h 6858000"/>
              <a:gd name="connsiteX93" fmla="*/ 2793103 w 7467600"/>
              <a:gd name="connsiteY93" fmla="*/ 5039699 h 6858000"/>
              <a:gd name="connsiteX94" fmla="*/ 2770041 w 7467600"/>
              <a:gd name="connsiteY94" fmla="*/ 5033634 h 6858000"/>
              <a:gd name="connsiteX95" fmla="*/ 1979378 w 7467600"/>
              <a:gd name="connsiteY95" fmla="*/ 4769504 h 6858000"/>
              <a:gd name="connsiteX96" fmla="*/ 1927410 w 7467600"/>
              <a:gd name="connsiteY96" fmla="*/ 4716164 h 6858000"/>
              <a:gd name="connsiteX97" fmla="*/ 1959587 w 7467600"/>
              <a:gd name="connsiteY97" fmla="*/ 4728849 h 6858000"/>
              <a:gd name="connsiteX98" fmla="*/ 2777707 w 7467600"/>
              <a:gd name="connsiteY98" fmla="*/ 5003991 h 6858000"/>
              <a:gd name="connsiteX99" fmla="*/ 2800768 w 7467600"/>
              <a:gd name="connsiteY99" fmla="*/ 5010056 h 6858000"/>
              <a:gd name="connsiteX100" fmla="*/ 2879408 w 7467600"/>
              <a:gd name="connsiteY100" fmla="*/ 5031590 h 6858000"/>
              <a:gd name="connsiteX101" fmla="*/ 2862295 w 7467600"/>
              <a:gd name="connsiteY101" fmla="*/ 5022958 h 6858000"/>
              <a:gd name="connsiteX102" fmla="*/ 2813343 w 7467600"/>
              <a:gd name="connsiteY102" fmla="*/ 4998369 h 6858000"/>
              <a:gd name="connsiteX103" fmla="*/ 2646245 w 7467600"/>
              <a:gd name="connsiteY103" fmla="*/ 4930999 h 6858000"/>
              <a:gd name="connsiteX104" fmla="*/ 1999243 w 7467600"/>
              <a:gd name="connsiteY104" fmla="*/ 4730524 h 6858000"/>
              <a:gd name="connsiteX105" fmla="*/ 1979527 w 7467600"/>
              <a:gd name="connsiteY105" fmla="*/ 4726651 h 6858000"/>
              <a:gd name="connsiteX106" fmla="*/ 1927410 w 7467600"/>
              <a:gd name="connsiteY106" fmla="*/ 4716164 h 6858000"/>
              <a:gd name="connsiteX107" fmla="*/ 1997014 w 7467600"/>
              <a:gd name="connsiteY107" fmla="*/ 4698007 h 6858000"/>
              <a:gd name="connsiteX108" fmla="*/ 2005458 w 7467600"/>
              <a:gd name="connsiteY108" fmla="*/ 4699540 h 6858000"/>
              <a:gd name="connsiteX109" fmla="*/ 2657186 w 7467600"/>
              <a:gd name="connsiteY109" fmla="*/ 4901687 h 6858000"/>
              <a:gd name="connsiteX110" fmla="*/ 2826662 w 7467600"/>
              <a:gd name="connsiteY110" fmla="*/ 4970362 h 6858000"/>
              <a:gd name="connsiteX111" fmla="*/ 2876100 w 7467600"/>
              <a:gd name="connsiteY111" fmla="*/ 4995397 h 6858000"/>
              <a:gd name="connsiteX112" fmla="*/ 3042600 w 7467600"/>
              <a:gd name="connsiteY112" fmla="*/ 5059532 h 6858000"/>
              <a:gd name="connsiteX113" fmla="*/ 1997014 w 7467600"/>
              <a:gd name="connsiteY113" fmla="*/ 4698007 h 6858000"/>
              <a:gd name="connsiteX114" fmla="*/ 2305292 w 7467600"/>
              <a:gd name="connsiteY114" fmla="*/ 4219492 h 6858000"/>
              <a:gd name="connsiteX115" fmla="*/ 3360922 w 7467600"/>
              <a:gd name="connsiteY115" fmla="*/ 4529373 h 6858000"/>
              <a:gd name="connsiteX116" fmla="*/ 3492420 w 7467600"/>
              <a:gd name="connsiteY116" fmla="*/ 4510145 h 6858000"/>
              <a:gd name="connsiteX117" fmla="*/ 3364086 w 7467600"/>
              <a:gd name="connsiteY117" fmla="*/ 4480340 h 6858000"/>
              <a:gd name="connsiteX118" fmla="*/ 3225818 w 7467600"/>
              <a:gd name="connsiteY118" fmla="*/ 4411822 h 6858000"/>
              <a:gd name="connsiteX119" fmla="*/ 3129696 w 7467600"/>
              <a:gd name="connsiteY119" fmla="*/ 4360704 h 6858000"/>
              <a:gd name="connsiteX120" fmla="*/ 2814545 w 7467600"/>
              <a:gd name="connsiteY120" fmla="*/ 4282955 h 6858000"/>
              <a:gd name="connsiteX121" fmla="*/ 2305292 w 7467600"/>
              <a:gd name="connsiteY121" fmla="*/ 4219492 h 6858000"/>
              <a:gd name="connsiteX122" fmla="*/ 2626982 w 7467600"/>
              <a:gd name="connsiteY122" fmla="*/ 4206450 h 6858000"/>
              <a:gd name="connsiteX123" fmla="*/ 2490617 w 7467600"/>
              <a:gd name="connsiteY123" fmla="*/ 4206951 h 6858000"/>
              <a:gd name="connsiteX124" fmla="*/ 2819869 w 7467600"/>
              <a:gd name="connsiteY124" fmla="*/ 4252936 h 6858000"/>
              <a:gd name="connsiteX125" fmla="*/ 3143018 w 7467600"/>
              <a:gd name="connsiteY125" fmla="*/ 4332698 h 6858000"/>
              <a:gd name="connsiteX126" fmla="*/ 3241520 w 7467600"/>
              <a:gd name="connsiteY126" fmla="*/ 4385112 h 6858000"/>
              <a:gd name="connsiteX127" fmla="*/ 3374575 w 7467600"/>
              <a:gd name="connsiteY127" fmla="*/ 4451517 h 6858000"/>
              <a:gd name="connsiteX128" fmla="*/ 3505221 w 7467600"/>
              <a:gd name="connsiteY128" fmla="*/ 4480757 h 6858000"/>
              <a:gd name="connsiteX129" fmla="*/ 2626982 w 7467600"/>
              <a:gd name="connsiteY129" fmla="*/ 4206450 h 6858000"/>
              <a:gd name="connsiteX130" fmla="*/ 1310106 w 7467600"/>
              <a:gd name="connsiteY130" fmla="*/ 3943217 h 6858000"/>
              <a:gd name="connsiteX131" fmla="*/ 854994 w 7467600"/>
              <a:gd name="connsiteY131" fmla="*/ 4399136 h 6858000"/>
              <a:gd name="connsiteX132" fmla="*/ 742462 w 7467600"/>
              <a:gd name="connsiteY132" fmla="*/ 4594648 h 6858000"/>
              <a:gd name="connsiteX133" fmla="*/ 820602 w 7467600"/>
              <a:gd name="connsiteY133" fmla="*/ 4485915 h 6858000"/>
              <a:gd name="connsiteX134" fmla="*/ 878295 w 7467600"/>
              <a:gd name="connsiteY134" fmla="*/ 4403594 h 6858000"/>
              <a:gd name="connsiteX135" fmla="*/ 1240607 w 7467600"/>
              <a:gd name="connsiteY135" fmla="*/ 4010401 h 6858000"/>
              <a:gd name="connsiteX136" fmla="*/ 1310106 w 7467600"/>
              <a:gd name="connsiteY136" fmla="*/ 3943217 h 6858000"/>
              <a:gd name="connsiteX137" fmla="*/ 1423113 w 7467600"/>
              <a:gd name="connsiteY137" fmla="*/ 3874565 h 6858000"/>
              <a:gd name="connsiteX138" fmla="*/ 1260565 w 7467600"/>
              <a:gd name="connsiteY138" fmla="*/ 4031982 h 6858000"/>
              <a:gd name="connsiteX139" fmla="*/ 901900 w 7467600"/>
              <a:gd name="connsiteY139" fmla="*/ 4421236 h 6858000"/>
              <a:gd name="connsiteX140" fmla="*/ 845044 w 7467600"/>
              <a:gd name="connsiteY140" fmla="*/ 4502436 h 6858000"/>
              <a:gd name="connsiteX141" fmla="*/ 685926 w 7467600"/>
              <a:gd name="connsiteY141" fmla="*/ 4703069 h 6858000"/>
              <a:gd name="connsiteX142" fmla="*/ 684248 w 7467600"/>
              <a:gd name="connsiteY142" fmla="*/ 4706721 h 6858000"/>
              <a:gd name="connsiteX143" fmla="*/ 1423113 w 7467600"/>
              <a:gd name="connsiteY143" fmla="*/ 3874565 h 6858000"/>
              <a:gd name="connsiteX144" fmla="*/ 3316479 w 7467600"/>
              <a:gd name="connsiteY144" fmla="*/ 3872136 h 6858000"/>
              <a:gd name="connsiteX145" fmla="*/ 3546806 w 7467600"/>
              <a:gd name="connsiteY145" fmla="*/ 4356139 h 6858000"/>
              <a:gd name="connsiteX146" fmla="*/ 3364433 w 7467600"/>
              <a:gd name="connsiteY146" fmla="*/ 3953121 h 6858000"/>
              <a:gd name="connsiteX147" fmla="*/ 3316479 w 7467600"/>
              <a:gd name="connsiteY147" fmla="*/ 3872136 h 6858000"/>
              <a:gd name="connsiteX148" fmla="*/ 3291335 w 7467600"/>
              <a:gd name="connsiteY148" fmla="*/ 3767420 h 6858000"/>
              <a:gd name="connsiteX149" fmla="*/ 3390805 w 7467600"/>
              <a:gd name="connsiteY149" fmla="*/ 3937163 h 6858000"/>
              <a:gd name="connsiteX150" fmla="*/ 3579062 w 7467600"/>
              <a:gd name="connsiteY150" fmla="*/ 4359040 h 6858000"/>
              <a:gd name="connsiteX151" fmla="*/ 3467355 w 7467600"/>
              <a:gd name="connsiteY151" fmla="*/ 3988130 h 6858000"/>
              <a:gd name="connsiteX152" fmla="*/ 3310753 w 7467600"/>
              <a:gd name="connsiteY152" fmla="*/ 3787140 h 6858000"/>
              <a:gd name="connsiteX153" fmla="*/ 3291335 w 7467600"/>
              <a:gd name="connsiteY153" fmla="*/ 3767420 h 6858000"/>
              <a:gd name="connsiteX154" fmla="*/ 1635889 w 7467600"/>
              <a:gd name="connsiteY154" fmla="*/ 3709494 h 6858000"/>
              <a:gd name="connsiteX155" fmla="*/ 1634800 w 7467600"/>
              <a:gd name="connsiteY155" fmla="*/ 3731111 h 6858000"/>
              <a:gd name="connsiteX156" fmla="*/ 1635889 w 7467600"/>
              <a:gd name="connsiteY156" fmla="*/ 3709494 h 6858000"/>
              <a:gd name="connsiteX157" fmla="*/ 1510397 w 7467600"/>
              <a:gd name="connsiteY157" fmla="*/ 3684705 h 6858000"/>
              <a:gd name="connsiteX158" fmla="*/ 1146550 w 7467600"/>
              <a:gd name="connsiteY158" fmla="*/ 3802012 h 6858000"/>
              <a:gd name="connsiteX159" fmla="*/ 698834 w 7467600"/>
              <a:gd name="connsiteY159" fmla="*/ 3952272 h 6858000"/>
              <a:gd name="connsiteX160" fmla="*/ 34256 w 7467600"/>
              <a:gd name="connsiteY160" fmla="*/ 4347603 h 6858000"/>
              <a:gd name="connsiteX161" fmla="*/ 527241 w 7467600"/>
              <a:gd name="connsiteY161" fmla="*/ 4065078 h 6858000"/>
              <a:gd name="connsiteX162" fmla="*/ 1510397 w 7467600"/>
              <a:gd name="connsiteY162" fmla="*/ 3684705 h 6858000"/>
              <a:gd name="connsiteX163" fmla="*/ 1313114 w 7467600"/>
              <a:gd name="connsiteY163" fmla="*/ 3655216 h 6858000"/>
              <a:gd name="connsiteX164" fmla="*/ 1109304 w 7467600"/>
              <a:gd name="connsiteY164" fmla="*/ 3669030 h 6858000"/>
              <a:gd name="connsiteX165" fmla="*/ 8129 w 7467600"/>
              <a:gd name="connsiteY165" fmla="*/ 4330519 h 6858000"/>
              <a:gd name="connsiteX166" fmla="*/ 687572 w 7467600"/>
              <a:gd name="connsiteY166" fmla="*/ 3925629 h 6858000"/>
              <a:gd name="connsiteX167" fmla="*/ 1138365 w 7467600"/>
              <a:gd name="connsiteY167" fmla="*/ 3774515 h 6858000"/>
              <a:gd name="connsiteX168" fmla="*/ 1505579 w 7467600"/>
              <a:gd name="connsiteY168" fmla="*/ 3655526 h 6858000"/>
              <a:gd name="connsiteX169" fmla="*/ 1313114 w 7467600"/>
              <a:gd name="connsiteY169" fmla="*/ 3655216 h 6858000"/>
              <a:gd name="connsiteX170" fmla="*/ 3655073 w 7467600"/>
              <a:gd name="connsiteY170" fmla="*/ 3650884 h 6858000"/>
              <a:gd name="connsiteX171" fmla="*/ 3989938 w 7467600"/>
              <a:gd name="connsiteY171" fmla="*/ 3991685 h 6858000"/>
              <a:gd name="connsiteX172" fmla="*/ 4393907 w 7467600"/>
              <a:gd name="connsiteY172" fmla="*/ 4261258 h 6858000"/>
              <a:gd name="connsiteX173" fmla="*/ 4648051 w 7467600"/>
              <a:gd name="connsiteY173" fmla="*/ 4374051 h 6858000"/>
              <a:gd name="connsiteX174" fmla="*/ 4383389 w 7467600"/>
              <a:gd name="connsiteY174" fmla="*/ 4184369 h 6858000"/>
              <a:gd name="connsiteX175" fmla="*/ 4165508 w 7467600"/>
              <a:gd name="connsiteY175" fmla="*/ 4035196 h 6858000"/>
              <a:gd name="connsiteX176" fmla="*/ 4068162 w 7467600"/>
              <a:gd name="connsiteY176" fmla="*/ 3953394 h 6858000"/>
              <a:gd name="connsiteX177" fmla="*/ 3981416 w 7467600"/>
              <a:gd name="connsiteY177" fmla="*/ 3880482 h 6858000"/>
              <a:gd name="connsiteX178" fmla="*/ 3800147 w 7467600"/>
              <a:gd name="connsiteY178" fmla="*/ 3749872 h 6858000"/>
              <a:gd name="connsiteX179" fmla="*/ 3655073 w 7467600"/>
              <a:gd name="connsiteY179" fmla="*/ 3650884 h 6858000"/>
              <a:gd name="connsiteX180" fmla="*/ 3670252 w 7467600"/>
              <a:gd name="connsiteY180" fmla="*/ 3622798 h 6858000"/>
              <a:gd name="connsiteX181" fmla="*/ 3817258 w 7467600"/>
              <a:gd name="connsiteY181" fmla="*/ 3723577 h 6858000"/>
              <a:gd name="connsiteX182" fmla="*/ 4000461 w 7467600"/>
              <a:gd name="connsiteY182" fmla="*/ 3855966 h 6858000"/>
              <a:gd name="connsiteX183" fmla="*/ 4088180 w 7467600"/>
              <a:gd name="connsiteY183" fmla="*/ 3929774 h 6858000"/>
              <a:gd name="connsiteX184" fmla="*/ 4184555 w 7467600"/>
              <a:gd name="connsiteY184" fmla="*/ 4010683 h 6858000"/>
              <a:gd name="connsiteX185" fmla="*/ 4399563 w 7467600"/>
              <a:gd name="connsiteY185" fmla="*/ 4158106 h 6858000"/>
              <a:gd name="connsiteX186" fmla="*/ 4684469 w 7467600"/>
              <a:gd name="connsiteY186" fmla="*/ 4364680 h 6858000"/>
              <a:gd name="connsiteX187" fmla="*/ 4690271 w 7467600"/>
              <a:gd name="connsiteY187" fmla="*/ 4370034 h 6858000"/>
              <a:gd name="connsiteX188" fmla="*/ 4136093 w 7467600"/>
              <a:gd name="connsiteY188" fmla="*/ 3858466 h 6858000"/>
              <a:gd name="connsiteX189" fmla="*/ 3670252 w 7467600"/>
              <a:gd name="connsiteY189" fmla="*/ 3622798 h 6858000"/>
              <a:gd name="connsiteX190" fmla="*/ 4440129 w 7467600"/>
              <a:gd name="connsiteY190" fmla="*/ 3448571 h 6858000"/>
              <a:gd name="connsiteX191" fmla="*/ 4856525 w 7467600"/>
              <a:gd name="connsiteY191" fmla="*/ 3915351 h 6858000"/>
              <a:gd name="connsiteX192" fmla="*/ 5059055 w 7467600"/>
              <a:gd name="connsiteY192" fmla="*/ 4108918 h 6858000"/>
              <a:gd name="connsiteX193" fmla="*/ 5290070 w 7467600"/>
              <a:gd name="connsiteY193" fmla="*/ 4263619 h 6858000"/>
              <a:gd name="connsiteX194" fmla="*/ 4834991 w 7467600"/>
              <a:gd name="connsiteY194" fmla="*/ 3830985 h 6858000"/>
              <a:gd name="connsiteX195" fmla="*/ 4440129 w 7467600"/>
              <a:gd name="connsiteY195" fmla="*/ 3448571 h 6858000"/>
              <a:gd name="connsiteX196" fmla="*/ 4441737 w 7467600"/>
              <a:gd name="connsiteY196" fmla="*/ 3399734 h 6858000"/>
              <a:gd name="connsiteX197" fmla="*/ 4431236 w 7467600"/>
              <a:gd name="connsiteY197" fmla="*/ 3400954 h 6858000"/>
              <a:gd name="connsiteX198" fmla="*/ 4557150 w 7467600"/>
              <a:gd name="connsiteY198" fmla="*/ 3510023 h 6858000"/>
              <a:gd name="connsiteX199" fmla="*/ 4856936 w 7467600"/>
              <a:gd name="connsiteY199" fmla="*/ 3809146 h 6858000"/>
              <a:gd name="connsiteX200" fmla="*/ 5111996 w 7467600"/>
              <a:gd name="connsiteY200" fmla="*/ 4065759 h 6858000"/>
              <a:gd name="connsiteX201" fmla="*/ 5388878 w 7467600"/>
              <a:gd name="connsiteY201" fmla="*/ 4300185 h 6858000"/>
              <a:gd name="connsiteX202" fmla="*/ 5425556 w 7467600"/>
              <a:gd name="connsiteY202" fmla="*/ 4308967 h 6858000"/>
              <a:gd name="connsiteX203" fmla="*/ 4943646 w 7467600"/>
              <a:gd name="connsiteY203" fmla="*/ 3822916 h 6858000"/>
              <a:gd name="connsiteX204" fmla="*/ 4594837 w 7467600"/>
              <a:gd name="connsiteY204" fmla="*/ 3532274 h 6858000"/>
              <a:gd name="connsiteX205" fmla="*/ 4441737 w 7467600"/>
              <a:gd name="connsiteY205" fmla="*/ 3399734 h 6858000"/>
              <a:gd name="connsiteX206" fmla="*/ 5425834 w 7467600"/>
              <a:gd name="connsiteY206" fmla="*/ 3162785 h 6858000"/>
              <a:gd name="connsiteX207" fmla="*/ 5401644 w 7467600"/>
              <a:gd name="connsiteY207" fmla="*/ 3617847 h 6858000"/>
              <a:gd name="connsiteX208" fmla="*/ 5467256 w 7467600"/>
              <a:gd name="connsiteY208" fmla="*/ 4175494 h 6858000"/>
              <a:gd name="connsiteX209" fmla="*/ 5448069 w 7467600"/>
              <a:gd name="connsiteY209" fmla="*/ 3567554 h 6858000"/>
              <a:gd name="connsiteX210" fmla="*/ 5425834 w 7467600"/>
              <a:gd name="connsiteY210" fmla="*/ 3162785 h 6858000"/>
              <a:gd name="connsiteX211" fmla="*/ 1318687 w 7467600"/>
              <a:gd name="connsiteY211" fmla="*/ 3113840 h 6858000"/>
              <a:gd name="connsiteX212" fmla="*/ 1066793 w 7467600"/>
              <a:gd name="connsiteY212" fmla="*/ 3212171 h 6858000"/>
              <a:gd name="connsiteX213" fmla="*/ 993319 w 7467600"/>
              <a:gd name="connsiteY213" fmla="*/ 3247648 h 6858000"/>
              <a:gd name="connsiteX214" fmla="*/ 853081 w 7467600"/>
              <a:gd name="connsiteY214" fmla="*/ 3312410 h 6858000"/>
              <a:gd name="connsiteX215" fmla="*/ 805957 w 7467600"/>
              <a:gd name="connsiteY215" fmla="*/ 3330443 h 6858000"/>
              <a:gd name="connsiteX216" fmla="*/ 1318687 w 7467600"/>
              <a:gd name="connsiteY216" fmla="*/ 3113840 h 6858000"/>
              <a:gd name="connsiteX217" fmla="*/ 5453702 w 7467600"/>
              <a:gd name="connsiteY217" fmla="*/ 3090882 h 6858000"/>
              <a:gd name="connsiteX218" fmla="*/ 5480135 w 7467600"/>
              <a:gd name="connsiteY218" fmla="*/ 3565802 h 6858000"/>
              <a:gd name="connsiteX219" fmla="*/ 5499023 w 7467600"/>
              <a:gd name="connsiteY219" fmla="*/ 4166310 h 6858000"/>
              <a:gd name="connsiteX220" fmla="*/ 5547022 w 7467600"/>
              <a:gd name="connsiteY220" fmla="*/ 3607838 h 6858000"/>
              <a:gd name="connsiteX221" fmla="*/ 5515964 w 7467600"/>
              <a:gd name="connsiteY221" fmla="*/ 3378541 h 6858000"/>
              <a:gd name="connsiteX222" fmla="*/ 5453702 w 7467600"/>
              <a:gd name="connsiteY222" fmla="*/ 3090882 h 6858000"/>
              <a:gd name="connsiteX223" fmla="*/ 1238695 w 7467600"/>
              <a:gd name="connsiteY223" fmla="*/ 3076820 h 6858000"/>
              <a:gd name="connsiteX224" fmla="*/ 716371 w 7467600"/>
              <a:gd name="connsiteY224" fmla="*/ 3293249 h 6858000"/>
              <a:gd name="connsiteX225" fmla="*/ 579522 w 7467600"/>
              <a:gd name="connsiteY225" fmla="*/ 3371759 h 6858000"/>
              <a:gd name="connsiteX226" fmla="*/ 600288 w 7467600"/>
              <a:gd name="connsiteY226" fmla="*/ 3365555 h 6858000"/>
              <a:gd name="connsiteX227" fmla="*/ 840692 w 7467600"/>
              <a:gd name="connsiteY227" fmla="*/ 3284921 h 6858000"/>
              <a:gd name="connsiteX228" fmla="*/ 979248 w 7467600"/>
              <a:gd name="connsiteY228" fmla="*/ 3221003 h 6858000"/>
              <a:gd name="connsiteX229" fmla="*/ 1053282 w 7467600"/>
              <a:gd name="connsiteY229" fmla="*/ 3185247 h 6858000"/>
              <a:gd name="connsiteX230" fmla="*/ 1320603 w 7467600"/>
              <a:gd name="connsiteY230" fmla="*/ 3081281 h 6858000"/>
              <a:gd name="connsiteX231" fmla="*/ 1238695 w 7467600"/>
              <a:gd name="connsiteY231" fmla="*/ 3076820 h 6858000"/>
              <a:gd name="connsiteX232" fmla="*/ 5425627 w 7467600"/>
              <a:gd name="connsiteY232" fmla="*/ 2954192 h 6858000"/>
              <a:gd name="connsiteX233" fmla="*/ 5470770 w 7467600"/>
              <a:gd name="connsiteY233" fmla="*/ 3005435 h 6858000"/>
              <a:gd name="connsiteX234" fmla="*/ 5519779 w 7467600"/>
              <a:gd name="connsiteY234" fmla="*/ 4359223 h 6858000"/>
              <a:gd name="connsiteX235" fmla="*/ 5520293 w 7467600"/>
              <a:gd name="connsiteY235" fmla="*/ 4360602 h 6858000"/>
              <a:gd name="connsiteX236" fmla="*/ 5767221 w 7467600"/>
              <a:gd name="connsiteY236" fmla="*/ 4665564 h 6858000"/>
              <a:gd name="connsiteX237" fmla="*/ 6937169 w 7467600"/>
              <a:gd name="connsiteY237" fmla="*/ 4815941 h 6858000"/>
              <a:gd name="connsiteX238" fmla="*/ 6953922 w 7467600"/>
              <a:gd name="connsiteY238" fmla="*/ 4890068 h 6858000"/>
              <a:gd name="connsiteX239" fmla="*/ 6071359 w 7467600"/>
              <a:gd name="connsiteY239" fmla="*/ 4770770 h 6858000"/>
              <a:gd name="connsiteX240" fmla="*/ 6038839 w 7467600"/>
              <a:gd name="connsiteY240" fmla="*/ 4764474 h 6858000"/>
              <a:gd name="connsiteX241" fmla="*/ 6038706 w 7467600"/>
              <a:gd name="connsiteY241" fmla="*/ 4763847 h 6858000"/>
              <a:gd name="connsiteX242" fmla="*/ 6037784 w 7467600"/>
              <a:gd name="connsiteY242" fmla="*/ 4764270 h 6858000"/>
              <a:gd name="connsiteX243" fmla="*/ 6038839 w 7467600"/>
              <a:gd name="connsiteY243" fmla="*/ 4764474 h 6858000"/>
              <a:gd name="connsiteX244" fmla="*/ 6040338 w 7467600"/>
              <a:gd name="connsiteY244" fmla="*/ 4771418 h 6858000"/>
              <a:gd name="connsiteX245" fmla="*/ 6024488 w 7467600"/>
              <a:gd name="connsiteY245" fmla="*/ 4809903 h 6858000"/>
              <a:gd name="connsiteX246" fmla="*/ 5599771 w 7467600"/>
              <a:gd name="connsiteY246" fmla="*/ 5509652 h 6858000"/>
              <a:gd name="connsiteX247" fmla="*/ 5548843 w 7467600"/>
              <a:gd name="connsiteY247" fmla="*/ 5563845 h 6858000"/>
              <a:gd name="connsiteX248" fmla="*/ 5940952 w 7467600"/>
              <a:gd name="connsiteY248" fmla="*/ 6250028 h 6858000"/>
              <a:gd name="connsiteX249" fmla="*/ 6043441 w 7467600"/>
              <a:gd name="connsiteY249" fmla="*/ 6665847 h 6858000"/>
              <a:gd name="connsiteX250" fmla="*/ 6093432 w 7467600"/>
              <a:gd name="connsiteY250" fmla="*/ 6858000 h 6858000"/>
              <a:gd name="connsiteX251" fmla="*/ 6034344 w 7467600"/>
              <a:gd name="connsiteY251" fmla="*/ 6858000 h 6858000"/>
              <a:gd name="connsiteX252" fmla="*/ 6026679 w 7467600"/>
              <a:gd name="connsiteY252" fmla="*/ 6836959 h 6858000"/>
              <a:gd name="connsiteX253" fmla="*/ 5800441 w 7467600"/>
              <a:gd name="connsiteY253" fmla="*/ 6335286 h 6858000"/>
              <a:gd name="connsiteX254" fmla="*/ 5526562 w 7467600"/>
              <a:gd name="connsiteY254" fmla="*/ 5705388 h 6858000"/>
              <a:gd name="connsiteX255" fmla="*/ 5519640 w 7467600"/>
              <a:gd name="connsiteY255" fmla="*/ 5683774 h 6858000"/>
              <a:gd name="connsiteX256" fmla="*/ 5844559 w 7467600"/>
              <a:gd name="connsiteY256" fmla="*/ 6553349 h 6858000"/>
              <a:gd name="connsiteX257" fmla="*/ 5975994 w 7467600"/>
              <a:gd name="connsiteY257" fmla="*/ 6858000 h 6858000"/>
              <a:gd name="connsiteX258" fmla="*/ 5898547 w 7467600"/>
              <a:gd name="connsiteY258" fmla="*/ 6858000 h 6858000"/>
              <a:gd name="connsiteX259" fmla="*/ 5682041 w 7467600"/>
              <a:gd name="connsiteY259" fmla="*/ 6355860 h 6858000"/>
              <a:gd name="connsiteX260" fmla="*/ 5461758 w 7467600"/>
              <a:gd name="connsiteY260" fmla="*/ 5820220 h 6858000"/>
              <a:gd name="connsiteX261" fmla="*/ 5237282 w 7467600"/>
              <a:gd name="connsiteY261" fmla="*/ 6579086 h 6858000"/>
              <a:gd name="connsiteX262" fmla="*/ 5115009 w 7467600"/>
              <a:gd name="connsiteY262" fmla="*/ 6858000 h 6858000"/>
              <a:gd name="connsiteX263" fmla="*/ 5028074 w 7467600"/>
              <a:gd name="connsiteY263" fmla="*/ 6858000 h 6858000"/>
              <a:gd name="connsiteX264" fmla="*/ 5079508 w 7467600"/>
              <a:gd name="connsiteY264" fmla="*/ 6749074 h 6858000"/>
              <a:gd name="connsiteX265" fmla="*/ 5371846 w 7467600"/>
              <a:gd name="connsiteY265" fmla="*/ 5924413 h 6858000"/>
              <a:gd name="connsiteX266" fmla="*/ 5270512 w 7467600"/>
              <a:gd name="connsiteY266" fmla="*/ 6138975 h 6858000"/>
              <a:gd name="connsiteX267" fmla="*/ 5062409 w 7467600"/>
              <a:gd name="connsiteY267" fmla="*/ 6653544 h 6858000"/>
              <a:gd name="connsiteX268" fmla="*/ 5036628 w 7467600"/>
              <a:gd name="connsiteY268" fmla="*/ 6754247 h 6858000"/>
              <a:gd name="connsiteX269" fmla="*/ 5009112 w 7467600"/>
              <a:gd name="connsiteY269" fmla="*/ 6858000 h 6858000"/>
              <a:gd name="connsiteX270" fmla="*/ 4976679 w 7467600"/>
              <a:gd name="connsiteY270" fmla="*/ 6858000 h 6858000"/>
              <a:gd name="connsiteX271" fmla="*/ 5006537 w 7467600"/>
              <a:gd name="connsiteY271" fmla="*/ 6747068 h 6858000"/>
              <a:gd name="connsiteX272" fmla="*/ 5032723 w 7467600"/>
              <a:gd name="connsiteY272" fmla="*/ 6644957 h 6858000"/>
              <a:gd name="connsiteX273" fmla="*/ 5242949 w 7467600"/>
              <a:gd name="connsiteY273" fmla="*/ 6125175 h 6858000"/>
              <a:gd name="connsiteX274" fmla="*/ 5286321 w 7467600"/>
              <a:gd name="connsiteY274" fmla="*/ 6033555 h 6858000"/>
              <a:gd name="connsiteX275" fmla="*/ 5008210 w 7467600"/>
              <a:gd name="connsiteY275" fmla="*/ 6649194 h 6858000"/>
              <a:gd name="connsiteX276" fmla="*/ 4986321 w 7467600"/>
              <a:gd name="connsiteY276" fmla="*/ 6765687 h 6858000"/>
              <a:gd name="connsiteX277" fmla="*/ 4973474 w 7467600"/>
              <a:gd name="connsiteY277" fmla="*/ 6858000 h 6858000"/>
              <a:gd name="connsiteX278" fmla="*/ 4907178 w 7467600"/>
              <a:gd name="connsiteY278" fmla="*/ 6858000 h 6858000"/>
              <a:gd name="connsiteX279" fmla="*/ 4910810 w 7467600"/>
              <a:gd name="connsiteY279" fmla="*/ 6829660 h 6858000"/>
              <a:gd name="connsiteX280" fmla="*/ 4987461 w 7467600"/>
              <a:gd name="connsiteY280" fmla="*/ 6432994 h 6858000"/>
              <a:gd name="connsiteX281" fmla="*/ 5179262 w 7467600"/>
              <a:gd name="connsiteY281" fmla="*/ 6035044 h 6858000"/>
              <a:gd name="connsiteX282" fmla="*/ 4689678 w 7467600"/>
              <a:gd name="connsiteY282" fmla="*/ 6440241 h 6858000"/>
              <a:gd name="connsiteX283" fmla="*/ 4477543 w 7467600"/>
              <a:gd name="connsiteY283" fmla="*/ 6674836 h 6858000"/>
              <a:gd name="connsiteX284" fmla="*/ 4329957 w 7467600"/>
              <a:gd name="connsiteY284" fmla="*/ 6858000 h 6858000"/>
              <a:gd name="connsiteX285" fmla="*/ 4218595 w 7467600"/>
              <a:gd name="connsiteY285" fmla="*/ 6858000 h 6858000"/>
              <a:gd name="connsiteX286" fmla="*/ 4368888 w 7467600"/>
              <a:gd name="connsiteY286" fmla="*/ 6668412 h 6858000"/>
              <a:gd name="connsiteX287" fmla="*/ 4563091 w 7467600"/>
              <a:gd name="connsiteY287" fmla="*/ 6442508 h 6858000"/>
              <a:gd name="connsiteX288" fmla="*/ 5387324 w 7467600"/>
              <a:gd name="connsiteY288" fmla="*/ 5705830 h 6858000"/>
              <a:gd name="connsiteX289" fmla="*/ 5073620 w 7467600"/>
              <a:gd name="connsiteY289" fmla="*/ 5955437 h 6858000"/>
              <a:gd name="connsiteX290" fmla="*/ 4689789 w 7467600"/>
              <a:gd name="connsiteY290" fmla="*/ 6268382 h 6858000"/>
              <a:gd name="connsiteX291" fmla="*/ 4418722 w 7467600"/>
              <a:gd name="connsiteY291" fmla="*/ 6570886 h 6858000"/>
              <a:gd name="connsiteX292" fmla="*/ 4214944 w 7467600"/>
              <a:gd name="connsiteY292" fmla="*/ 6858000 h 6858000"/>
              <a:gd name="connsiteX293" fmla="*/ 4177898 w 7467600"/>
              <a:gd name="connsiteY293" fmla="*/ 6858000 h 6858000"/>
              <a:gd name="connsiteX294" fmla="*/ 4391597 w 7467600"/>
              <a:gd name="connsiteY294" fmla="*/ 6556370 h 6858000"/>
              <a:gd name="connsiteX295" fmla="*/ 4668889 w 7467600"/>
              <a:gd name="connsiteY295" fmla="*/ 6246399 h 6858000"/>
              <a:gd name="connsiteX296" fmla="*/ 5055427 w 7467600"/>
              <a:gd name="connsiteY296" fmla="*/ 5931476 h 6858000"/>
              <a:gd name="connsiteX297" fmla="*/ 5371814 w 7467600"/>
              <a:gd name="connsiteY297" fmla="*/ 5678975 h 6858000"/>
              <a:gd name="connsiteX298" fmla="*/ 4987918 w 7467600"/>
              <a:gd name="connsiteY298" fmla="*/ 5838701 h 6858000"/>
              <a:gd name="connsiteX299" fmla="*/ 4317146 w 7467600"/>
              <a:gd name="connsiteY299" fmla="*/ 6587716 h 6858000"/>
              <a:gd name="connsiteX300" fmla="*/ 4171627 w 7467600"/>
              <a:gd name="connsiteY300" fmla="*/ 6858000 h 6858000"/>
              <a:gd name="connsiteX301" fmla="*/ 4081585 w 7467600"/>
              <a:gd name="connsiteY301" fmla="*/ 6858000 h 6858000"/>
              <a:gd name="connsiteX302" fmla="*/ 4238603 w 7467600"/>
              <a:gd name="connsiteY302" fmla="*/ 6559341 h 6858000"/>
              <a:gd name="connsiteX303" fmla="*/ 4778333 w 7467600"/>
              <a:gd name="connsiteY303" fmla="*/ 5873626 h 6858000"/>
              <a:gd name="connsiteX304" fmla="*/ 5414185 w 7467600"/>
              <a:gd name="connsiteY304" fmla="*/ 5573882 h 6858000"/>
              <a:gd name="connsiteX305" fmla="*/ 5959648 w 7467600"/>
              <a:gd name="connsiteY305" fmla="*/ 4760797 h 6858000"/>
              <a:gd name="connsiteX306" fmla="*/ 5355019 w 7467600"/>
              <a:gd name="connsiteY306" fmla="*/ 4734672 h 6858000"/>
              <a:gd name="connsiteX307" fmla="*/ 5083565 w 7467600"/>
              <a:gd name="connsiteY307" fmla="*/ 5179121 h 6858000"/>
              <a:gd name="connsiteX308" fmla="*/ 4713577 w 7467600"/>
              <a:gd name="connsiteY308" fmla="*/ 5616803 h 6858000"/>
              <a:gd name="connsiteX309" fmla="*/ 3989559 w 7467600"/>
              <a:gd name="connsiteY309" fmla="*/ 6145945 h 6858000"/>
              <a:gd name="connsiteX310" fmla="*/ 3939824 w 7467600"/>
              <a:gd name="connsiteY310" fmla="*/ 6066900 h 6858000"/>
              <a:gd name="connsiteX311" fmla="*/ 4584537 w 7467600"/>
              <a:gd name="connsiteY311" fmla="*/ 5324826 h 6858000"/>
              <a:gd name="connsiteX312" fmla="*/ 5037105 w 7467600"/>
              <a:gd name="connsiteY312" fmla="*/ 5088765 h 6858000"/>
              <a:gd name="connsiteX313" fmla="*/ 5039930 w 7467600"/>
              <a:gd name="connsiteY313" fmla="*/ 5089585 h 6858000"/>
              <a:gd name="connsiteX314" fmla="*/ 5263764 w 7467600"/>
              <a:gd name="connsiteY314" fmla="*/ 4735525 h 6858000"/>
              <a:gd name="connsiteX315" fmla="*/ 4086300 w 7467600"/>
              <a:gd name="connsiteY315" fmla="*/ 4884599 h 6858000"/>
              <a:gd name="connsiteX316" fmla="*/ 4085485 w 7467600"/>
              <a:gd name="connsiteY316" fmla="*/ 4899070 h 6858000"/>
              <a:gd name="connsiteX317" fmla="*/ 3871915 w 7467600"/>
              <a:gd name="connsiteY317" fmla="*/ 5253645 h 6858000"/>
              <a:gd name="connsiteX318" fmla="*/ 3799374 w 7467600"/>
              <a:gd name="connsiteY318" fmla="*/ 5466127 h 6858000"/>
              <a:gd name="connsiteX319" fmla="*/ 3498850 w 7467600"/>
              <a:gd name="connsiteY319" fmla="*/ 6661888 h 6858000"/>
              <a:gd name="connsiteX320" fmla="*/ 3399216 w 7467600"/>
              <a:gd name="connsiteY320" fmla="*/ 6858000 h 6858000"/>
              <a:gd name="connsiteX321" fmla="*/ 3303688 w 7467600"/>
              <a:gd name="connsiteY321" fmla="*/ 6858000 h 6858000"/>
              <a:gd name="connsiteX322" fmla="*/ 3391774 w 7467600"/>
              <a:gd name="connsiteY322" fmla="*/ 6697181 h 6858000"/>
              <a:gd name="connsiteX323" fmla="*/ 3735540 w 7467600"/>
              <a:gd name="connsiteY323" fmla="*/ 5546923 h 6858000"/>
              <a:gd name="connsiteX324" fmla="*/ 3729438 w 7467600"/>
              <a:gd name="connsiteY324" fmla="*/ 5569058 h 6858000"/>
              <a:gd name="connsiteX325" fmla="*/ 3707782 w 7467600"/>
              <a:gd name="connsiteY325" fmla="*/ 5644908 h 6858000"/>
              <a:gd name="connsiteX326" fmla="*/ 3583827 w 7467600"/>
              <a:gd name="connsiteY326" fmla="*/ 6039215 h 6858000"/>
              <a:gd name="connsiteX327" fmla="*/ 3547861 w 7467600"/>
              <a:gd name="connsiteY327" fmla="*/ 6129609 h 6858000"/>
              <a:gd name="connsiteX328" fmla="*/ 3490905 w 7467600"/>
              <a:gd name="connsiteY328" fmla="*/ 6277660 h 6858000"/>
              <a:gd name="connsiteX329" fmla="*/ 3455859 w 7467600"/>
              <a:gd name="connsiteY329" fmla="*/ 6391301 h 6858000"/>
              <a:gd name="connsiteX330" fmla="*/ 3429112 w 7467600"/>
              <a:gd name="connsiteY330" fmla="*/ 6479469 h 6858000"/>
              <a:gd name="connsiteX331" fmla="*/ 3304862 w 7467600"/>
              <a:gd name="connsiteY331" fmla="*/ 6796476 h 6858000"/>
              <a:gd name="connsiteX332" fmla="*/ 3276071 w 7467600"/>
              <a:gd name="connsiteY332" fmla="*/ 6858000 h 6858000"/>
              <a:gd name="connsiteX333" fmla="*/ 3240805 w 7467600"/>
              <a:gd name="connsiteY333" fmla="*/ 6858000 h 6858000"/>
              <a:gd name="connsiteX334" fmla="*/ 3275917 w 7467600"/>
              <a:gd name="connsiteY334" fmla="*/ 6783192 h 6858000"/>
              <a:gd name="connsiteX335" fmla="*/ 3399358 w 7467600"/>
              <a:gd name="connsiteY335" fmla="*/ 6469011 h 6858000"/>
              <a:gd name="connsiteX336" fmla="*/ 3425650 w 7467600"/>
              <a:gd name="connsiteY336" fmla="*/ 6381333 h 6858000"/>
              <a:gd name="connsiteX337" fmla="*/ 3460661 w 7467600"/>
              <a:gd name="connsiteY337" fmla="*/ 6266763 h 6858000"/>
              <a:gd name="connsiteX338" fmla="*/ 3518021 w 7467600"/>
              <a:gd name="connsiteY338" fmla="*/ 6117298 h 6858000"/>
              <a:gd name="connsiteX339" fmla="*/ 3554035 w 7467600"/>
              <a:gd name="connsiteY339" fmla="*/ 6027832 h 6858000"/>
              <a:gd name="connsiteX340" fmla="*/ 3677174 w 7467600"/>
              <a:gd name="connsiteY340" fmla="*/ 5636351 h 6858000"/>
              <a:gd name="connsiteX341" fmla="*/ 3698819 w 7467600"/>
              <a:gd name="connsiteY341" fmla="*/ 5560503 h 6858000"/>
              <a:gd name="connsiteX342" fmla="*/ 3702094 w 7467600"/>
              <a:gd name="connsiteY342" fmla="*/ 5549194 h 6858000"/>
              <a:gd name="connsiteX343" fmla="*/ 3398355 w 7467600"/>
              <a:gd name="connsiteY343" fmla="*/ 6094603 h 6858000"/>
              <a:gd name="connsiteX344" fmla="*/ 3193941 w 7467600"/>
              <a:gd name="connsiteY344" fmla="*/ 6798775 h 6858000"/>
              <a:gd name="connsiteX345" fmla="*/ 3184140 w 7467600"/>
              <a:gd name="connsiteY345" fmla="*/ 6858000 h 6858000"/>
              <a:gd name="connsiteX346" fmla="*/ 3099978 w 7467600"/>
              <a:gd name="connsiteY346" fmla="*/ 6858000 h 6858000"/>
              <a:gd name="connsiteX347" fmla="*/ 3101556 w 7467600"/>
              <a:gd name="connsiteY347" fmla="*/ 6843337 h 6858000"/>
              <a:gd name="connsiteX348" fmla="*/ 3370162 w 7467600"/>
              <a:gd name="connsiteY348" fmla="*/ 5785550 h 6858000"/>
              <a:gd name="connsiteX349" fmla="*/ 3746477 w 7467600"/>
              <a:gd name="connsiteY349" fmla="*/ 5377889 h 6858000"/>
              <a:gd name="connsiteX350" fmla="*/ 3863399 w 7467600"/>
              <a:gd name="connsiteY350" fmla="*/ 5087257 h 6858000"/>
              <a:gd name="connsiteX351" fmla="*/ 3968712 w 7467600"/>
              <a:gd name="connsiteY351" fmla="*/ 4913989 h 6858000"/>
              <a:gd name="connsiteX352" fmla="*/ 2792390 w 7467600"/>
              <a:gd name="connsiteY352" fmla="*/ 5382974 h 6858000"/>
              <a:gd name="connsiteX353" fmla="*/ 2714982 w 7467600"/>
              <a:gd name="connsiteY353" fmla="*/ 5427051 h 6858000"/>
              <a:gd name="connsiteX354" fmla="*/ 2813361 w 7467600"/>
              <a:gd name="connsiteY354" fmla="*/ 6023912 h 6858000"/>
              <a:gd name="connsiteX355" fmla="*/ 2688430 w 7467600"/>
              <a:gd name="connsiteY355" fmla="*/ 6801564 h 6858000"/>
              <a:gd name="connsiteX356" fmla="*/ 2629626 w 7467600"/>
              <a:gd name="connsiteY356" fmla="*/ 6763394 h 6858000"/>
              <a:gd name="connsiteX357" fmla="*/ 2565328 w 7467600"/>
              <a:gd name="connsiteY357" fmla="*/ 5516399 h 6858000"/>
              <a:gd name="connsiteX358" fmla="*/ 1922999 w 7467600"/>
              <a:gd name="connsiteY358" fmla="*/ 5980343 h 6858000"/>
              <a:gd name="connsiteX359" fmla="*/ 1950261 w 7467600"/>
              <a:gd name="connsiteY359" fmla="*/ 6405858 h 6858000"/>
              <a:gd name="connsiteX360" fmla="*/ 2365554 w 7467600"/>
              <a:gd name="connsiteY360" fmla="*/ 6759107 h 6858000"/>
              <a:gd name="connsiteX361" fmla="*/ 2424142 w 7467600"/>
              <a:gd name="connsiteY361" fmla="*/ 6858000 h 6858000"/>
              <a:gd name="connsiteX362" fmla="*/ 2395994 w 7467600"/>
              <a:gd name="connsiteY362" fmla="*/ 6858000 h 6858000"/>
              <a:gd name="connsiteX363" fmla="*/ 2392863 w 7467600"/>
              <a:gd name="connsiteY363" fmla="*/ 6852964 h 6858000"/>
              <a:gd name="connsiteX364" fmla="*/ 2017589 w 7467600"/>
              <a:gd name="connsiteY364" fmla="*/ 6493982 h 6858000"/>
              <a:gd name="connsiteX365" fmla="*/ 2147336 w 7467600"/>
              <a:gd name="connsiteY365" fmla="*/ 6594052 h 6858000"/>
              <a:gd name="connsiteX366" fmla="*/ 2207047 w 7467600"/>
              <a:gd name="connsiteY366" fmla="*/ 6654540 h 6858000"/>
              <a:gd name="connsiteX367" fmla="*/ 2299106 w 7467600"/>
              <a:gd name="connsiteY367" fmla="*/ 6778931 h 6858000"/>
              <a:gd name="connsiteX368" fmla="*/ 2314430 w 7467600"/>
              <a:gd name="connsiteY368" fmla="*/ 6801144 h 6858000"/>
              <a:gd name="connsiteX369" fmla="*/ 2352406 w 7467600"/>
              <a:gd name="connsiteY369" fmla="*/ 6858000 h 6858000"/>
              <a:gd name="connsiteX370" fmla="*/ 2314492 w 7467600"/>
              <a:gd name="connsiteY370" fmla="*/ 6858000 h 6858000"/>
              <a:gd name="connsiteX371" fmla="*/ 2288095 w 7467600"/>
              <a:gd name="connsiteY371" fmla="*/ 6818030 h 6858000"/>
              <a:gd name="connsiteX372" fmla="*/ 2272768 w 7467600"/>
              <a:gd name="connsiteY372" fmla="*/ 6795822 h 6858000"/>
              <a:gd name="connsiteX373" fmla="*/ 2182715 w 7467600"/>
              <a:gd name="connsiteY373" fmla="*/ 6675071 h 6858000"/>
              <a:gd name="connsiteX374" fmla="*/ 2032061 w 7467600"/>
              <a:gd name="connsiteY374" fmla="*/ 6541380 h 6858000"/>
              <a:gd name="connsiteX375" fmla="*/ 2257220 w 7467600"/>
              <a:gd name="connsiteY375" fmla="*/ 6826257 h 6858000"/>
              <a:gd name="connsiteX376" fmla="*/ 2281324 w 7467600"/>
              <a:gd name="connsiteY376" fmla="*/ 6858000 h 6858000"/>
              <a:gd name="connsiteX377" fmla="*/ 2242860 w 7467600"/>
              <a:gd name="connsiteY377" fmla="*/ 6858000 h 6858000"/>
              <a:gd name="connsiteX378" fmla="*/ 2232818 w 7467600"/>
              <a:gd name="connsiteY378" fmla="*/ 6844926 h 6858000"/>
              <a:gd name="connsiteX379" fmla="*/ 1990172 w 7467600"/>
              <a:gd name="connsiteY379" fmla="*/ 6542121 h 6858000"/>
              <a:gd name="connsiteX380" fmla="*/ 2124090 w 7467600"/>
              <a:gd name="connsiteY380" fmla="*/ 6761017 h 6858000"/>
              <a:gd name="connsiteX381" fmla="*/ 2200380 w 7467600"/>
              <a:gd name="connsiteY381" fmla="*/ 6858000 h 6858000"/>
              <a:gd name="connsiteX382" fmla="*/ 2147507 w 7467600"/>
              <a:gd name="connsiteY382" fmla="*/ 6858000 h 6858000"/>
              <a:gd name="connsiteX383" fmla="*/ 2070668 w 7467600"/>
              <a:gd name="connsiteY383" fmla="*/ 6761520 h 6858000"/>
              <a:gd name="connsiteX384" fmla="*/ 1975142 w 7467600"/>
              <a:gd name="connsiteY384" fmla="*/ 6585570 h 6858000"/>
              <a:gd name="connsiteX385" fmla="*/ 2050035 w 7467600"/>
              <a:gd name="connsiteY385" fmla="*/ 6813345 h 6858000"/>
              <a:gd name="connsiteX386" fmla="*/ 2063025 w 7467600"/>
              <a:gd name="connsiteY386" fmla="*/ 6858000 h 6858000"/>
              <a:gd name="connsiteX387" fmla="*/ 2021675 w 7467600"/>
              <a:gd name="connsiteY387" fmla="*/ 6858000 h 6858000"/>
              <a:gd name="connsiteX388" fmla="*/ 2019308 w 7467600"/>
              <a:gd name="connsiteY388" fmla="*/ 6847118 h 6858000"/>
              <a:gd name="connsiteX389" fmla="*/ 1938835 w 7467600"/>
              <a:gd name="connsiteY389" fmla="*/ 6551160 h 6858000"/>
              <a:gd name="connsiteX390" fmla="*/ 1953230 w 7467600"/>
              <a:gd name="connsiteY390" fmla="*/ 6759699 h 6858000"/>
              <a:gd name="connsiteX391" fmla="*/ 1956763 w 7467600"/>
              <a:gd name="connsiteY391" fmla="*/ 6778191 h 6858000"/>
              <a:gd name="connsiteX392" fmla="*/ 1967925 w 7467600"/>
              <a:gd name="connsiteY392" fmla="*/ 6858000 h 6858000"/>
              <a:gd name="connsiteX393" fmla="*/ 1936622 w 7467600"/>
              <a:gd name="connsiteY393" fmla="*/ 6858000 h 6858000"/>
              <a:gd name="connsiteX394" fmla="*/ 1926261 w 7467600"/>
              <a:gd name="connsiteY394" fmla="*/ 6784064 h 6858000"/>
              <a:gd name="connsiteX395" fmla="*/ 1922724 w 7467600"/>
              <a:gd name="connsiteY395" fmla="*/ 6765577 h 6858000"/>
              <a:gd name="connsiteX396" fmla="*/ 1904650 w 7467600"/>
              <a:gd name="connsiteY396" fmla="*/ 6639616 h 6858000"/>
              <a:gd name="connsiteX397" fmla="*/ 1885273 w 7467600"/>
              <a:gd name="connsiteY397" fmla="*/ 6858000 h 6858000"/>
              <a:gd name="connsiteX398" fmla="*/ 1854363 w 7467600"/>
              <a:gd name="connsiteY398" fmla="*/ 6858000 h 6858000"/>
              <a:gd name="connsiteX399" fmla="*/ 1880391 w 7467600"/>
              <a:gd name="connsiteY399" fmla="*/ 6603796 h 6858000"/>
              <a:gd name="connsiteX400" fmla="*/ 1818273 w 7467600"/>
              <a:gd name="connsiteY400" fmla="*/ 6715729 h 6858000"/>
              <a:gd name="connsiteX401" fmla="*/ 1794691 w 7467600"/>
              <a:gd name="connsiteY401" fmla="*/ 6843239 h 6858000"/>
              <a:gd name="connsiteX402" fmla="*/ 1794914 w 7467600"/>
              <a:gd name="connsiteY402" fmla="*/ 6858000 h 6858000"/>
              <a:gd name="connsiteX403" fmla="*/ 1746128 w 7467600"/>
              <a:gd name="connsiteY403" fmla="*/ 6858000 h 6858000"/>
              <a:gd name="connsiteX404" fmla="*/ 1753934 w 7467600"/>
              <a:gd name="connsiteY404" fmla="*/ 6724796 h 6858000"/>
              <a:gd name="connsiteX405" fmla="*/ 1792053 w 7467600"/>
              <a:gd name="connsiteY405" fmla="*/ 6572396 h 6858000"/>
              <a:gd name="connsiteX406" fmla="*/ 1862248 w 7467600"/>
              <a:gd name="connsiteY406" fmla="*/ 6266397 h 6858000"/>
              <a:gd name="connsiteX407" fmla="*/ 1862250 w 7467600"/>
              <a:gd name="connsiteY407" fmla="*/ 6033531 h 6858000"/>
              <a:gd name="connsiteX408" fmla="*/ 1211999 w 7467600"/>
              <a:gd name="connsiteY408" fmla="*/ 6683610 h 6858000"/>
              <a:gd name="connsiteX409" fmla="*/ 1213266 w 7467600"/>
              <a:gd name="connsiteY409" fmla="*/ 6691947 h 6858000"/>
              <a:gd name="connsiteX410" fmla="*/ 1203370 w 7467600"/>
              <a:gd name="connsiteY410" fmla="*/ 6850676 h 6858000"/>
              <a:gd name="connsiteX411" fmla="*/ 1203671 w 7467600"/>
              <a:gd name="connsiteY411" fmla="*/ 6858000 h 6858000"/>
              <a:gd name="connsiteX412" fmla="*/ 1143180 w 7467600"/>
              <a:gd name="connsiteY412" fmla="*/ 6858000 h 6858000"/>
              <a:gd name="connsiteX413" fmla="*/ 1142176 w 7467600"/>
              <a:gd name="connsiteY413" fmla="*/ 6766045 h 6858000"/>
              <a:gd name="connsiteX414" fmla="*/ 1067484 w 7467600"/>
              <a:gd name="connsiteY414" fmla="*/ 6858000 h 6858000"/>
              <a:gd name="connsiteX415" fmla="*/ 953928 w 7467600"/>
              <a:gd name="connsiteY415" fmla="*/ 6858000 h 6858000"/>
              <a:gd name="connsiteX416" fmla="*/ 959715 w 7467600"/>
              <a:gd name="connsiteY416" fmla="*/ 6850185 h 6858000"/>
              <a:gd name="connsiteX417" fmla="*/ 1483788 w 7467600"/>
              <a:gd name="connsiteY417" fmla="*/ 6259174 h 6858000"/>
              <a:gd name="connsiteX418" fmla="*/ 1100671 w 7467600"/>
              <a:gd name="connsiteY418" fmla="*/ 6252137 h 6858000"/>
              <a:gd name="connsiteX419" fmla="*/ 1090144 w 7467600"/>
              <a:gd name="connsiteY419" fmla="*/ 6256748 h 6858000"/>
              <a:gd name="connsiteX420" fmla="*/ 1095872 w 7467600"/>
              <a:gd name="connsiteY420" fmla="*/ 6271892 h 6858000"/>
              <a:gd name="connsiteX421" fmla="*/ 262785 w 7467600"/>
              <a:gd name="connsiteY421" fmla="*/ 6845450 h 6858000"/>
              <a:gd name="connsiteX422" fmla="*/ 209968 w 7467600"/>
              <a:gd name="connsiteY422" fmla="*/ 6770713 h 6858000"/>
              <a:gd name="connsiteX423" fmla="*/ 873460 w 7467600"/>
              <a:gd name="connsiteY423" fmla="*/ 6253768 h 6858000"/>
              <a:gd name="connsiteX424" fmla="*/ 192686 w 7467600"/>
              <a:gd name="connsiteY424" fmla="*/ 5849257 h 6858000"/>
              <a:gd name="connsiteX425" fmla="*/ 4696 w 7467600"/>
              <a:gd name="connsiteY425" fmla="*/ 5697668 h 6858000"/>
              <a:gd name="connsiteX426" fmla="*/ 0 w 7467600"/>
              <a:gd name="connsiteY426" fmla="*/ 5689984 h 6858000"/>
              <a:gd name="connsiteX427" fmla="*/ 0 w 7467600"/>
              <a:gd name="connsiteY427" fmla="*/ 5513472 h 6858000"/>
              <a:gd name="connsiteX428" fmla="*/ 174101 w 7467600"/>
              <a:gd name="connsiteY428" fmla="*/ 5620277 h 6858000"/>
              <a:gd name="connsiteX429" fmla="*/ 891800 w 7467600"/>
              <a:gd name="connsiteY429" fmla="*/ 6036935 h 6858000"/>
              <a:gd name="connsiteX430" fmla="*/ 1072219 w 7467600"/>
              <a:gd name="connsiteY430" fmla="*/ 6169443 h 6858000"/>
              <a:gd name="connsiteX431" fmla="*/ 1074117 w 7467600"/>
              <a:gd name="connsiteY431" fmla="*/ 6170301 h 6858000"/>
              <a:gd name="connsiteX432" fmla="*/ 1083114 w 7467600"/>
              <a:gd name="connsiteY432" fmla="*/ 6174131 h 6858000"/>
              <a:gd name="connsiteX433" fmla="*/ 1543010 w 7467600"/>
              <a:gd name="connsiteY433" fmla="*/ 6191140 h 6858000"/>
              <a:gd name="connsiteX434" fmla="*/ 1551080 w 7467600"/>
              <a:gd name="connsiteY434" fmla="*/ 6195006 h 6858000"/>
              <a:gd name="connsiteX435" fmla="*/ 2345443 w 7467600"/>
              <a:gd name="connsiteY435" fmla="*/ 5549882 h 6858000"/>
              <a:gd name="connsiteX436" fmla="*/ 1721499 w 7467600"/>
              <a:gd name="connsiteY436" fmla="*/ 5599969 h 6858000"/>
              <a:gd name="connsiteX437" fmla="*/ 767716 w 7467600"/>
              <a:gd name="connsiteY437" fmla="*/ 5472768 h 6858000"/>
              <a:gd name="connsiteX438" fmla="*/ 722147 w 7467600"/>
              <a:gd name="connsiteY438" fmla="*/ 5393091 h 6858000"/>
              <a:gd name="connsiteX439" fmla="*/ 1485552 w 7467600"/>
              <a:gd name="connsiteY439" fmla="*/ 5313202 h 6858000"/>
              <a:gd name="connsiteX440" fmla="*/ 2143004 w 7467600"/>
              <a:gd name="connsiteY440" fmla="*/ 5402420 h 6858000"/>
              <a:gd name="connsiteX441" fmla="*/ 1933391 w 7467600"/>
              <a:gd name="connsiteY441" fmla="*/ 5156971 h 6858000"/>
              <a:gd name="connsiteX442" fmla="*/ 1827118 w 7467600"/>
              <a:gd name="connsiteY442" fmla="*/ 4968410 h 6858000"/>
              <a:gd name="connsiteX443" fmla="*/ 1837349 w 7467600"/>
              <a:gd name="connsiteY443" fmla="*/ 4956357 h 6858000"/>
              <a:gd name="connsiteX444" fmla="*/ 2162835 w 7467600"/>
              <a:gd name="connsiteY444" fmla="*/ 5187853 h 6858000"/>
              <a:gd name="connsiteX445" fmla="*/ 2257167 w 7467600"/>
              <a:gd name="connsiteY445" fmla="*/ 5462123 h 6858000"/>
              <a:gd name="connsiteX446" fmla="*/ 2261598 w 7467600"/>
              <a:gd name="connsiteY446" fmla="*/ 5467998 h 6858000"/>
              <a:gd name="connsiteX447" fmla="*/ 2437177 w 7467600"/>
              <a:gd name="connsiteY447" fmla="*/ 5479608 h 6858000"/>
              <a:gd name="connsiteX448" fmla="*/ 2445247 w 7467600"/>
              <a:gd name="connsiteY448" fmla="*/ 5483476 h 6858000"/>
              <a:gd name="connsiteX449" fmla="*/ 2743626 w 7467600"/>
              <a:gd name="connsiteY449" fmla="*/ 5304819 h 6858000"/>
              <a:gd name="connsiteX450" fmla="*/ 3048102 w 7467600"/>
              <a:gd name="connsiteY450" fmla="*/ 5150595 h 6858000"/>
              <a:gd name="connsiteX451" fmla="*/ 1799414 w 7467600"/>
              <a:gd name="connsiteY451" fmla="*/ 4694732 h 6858000"/>
              <a:gd name="connsiteX452" fmla="*/ 1771735 w 7467600"/>
              <a:gd name="connsiteY452" fmla="*/ 4619929 h 6858000"/>
              <a:gd name="connsiteX453" fmla="*/ 3104273 w 7467600"/>
              <a:gd name="connsiteY453" fmla="*/ 5076159 h 6858000"/>
              <a:gd name="connsiteX454" fmla="*/ 3113245 w 7467600"/>
              <a:gd name="connsiteY454" fmla="*/ 5090705 h 6858000"/>
              <a:gd name="connsiteX455" fmla="*/ 3126294 w 7467600"/>
              <a:gd name="connsiteY455" fmla="*/ 5114400 h 6858000"/>
              <a:gd name="connsiteX456" fmla="*/ 3937433 w 7467600"/>
              <a:gd name="connsiteY456" fmla="*/ 4830473 h 6858000"/>
              <a:gd name="connsiteX457" fmla="*/ 3590475 w 7467600"/>
              <a:gd name="connsiteY457" fmla="*/ 4597974 h 6858000"/>
              <a:gd name="connsiteX458" fmla="*/ 3100264 w 7467600"/>
              <a:gd name="connsiteY458" fmla="*/ 4579845 h 6858000"/>
              <a:gd name="connsiteX459" fmla="*/ 2183576 w 7467600"/>
              <a:gd name="connsiteY459" fmla="*/ 4227150 h 6858000"/>
              <a:gd name="connsiteX460" fmla="*/ 2151029 w 7467600"/>
              <a:gd name="connsiteY460" fmla="*/ 4146947 h 6858000"/>
              <a:gd name="connsiteX461" fmla="*/ 3563434 w 7467600"/>
              <a:gd name="connsiteY461" fmla="*/ 4469115 h 6858000"/>
              <a:gd name="connsiteX462" fmla="*/ 3177952 w 7467600"/>
              <a:gd name="connsiteY462" fmla="*/ 3657386 h 6858000"/>
              <a:gd name="connsiteX463" fmla="*/ 3189263 w 7467600"/>
              <a:gd name="connsiteY463" fmla="*/ 3625726 h 6858000"/>
              <a:gd name="connsiteX464" fmla="*/ 3560912 w 7467600"/>
              <a:gd name="connsiteY464" fmla="*/ 4079863 h 6858000"/>
              <a:gd name="connsiteX465" fmla="*/ 3626636 w 7467600"/>
              <a:gd name="connsiteY465" fmla="*/ 4512230 h 6858000"/>
              <a:gd name="connsiteX466" fmla="*/ 3653088 w 7467600"/>
              <a:gd name="connsiteY466" fmla="*/ 4521417 h 6858000"/>
              <a:gd name="connsiteX467" fmla="*/ 3988128 w 7467600"/>
              <a:gd name="connsiteY467" fmla="*/ 4817267 h 6858000"/>
              <a:gd name="connsiteX468" fmla="*/ 4830582 w 7467600"/>
              <a:gd name="connsiteY468" fmla="*/ 4676000 h 6858000"/>
              <a:gd name="connsiteX469" fmla="*/ 4830100 w 7467600"/>
              <a:gd name="connsiteY469" fmla="*/ 4675554 h 6858000"/>
              <a:gd name="connsiteX470" fmla="*/ 4036318 w 7467600"/>
              <a:gd name="connsiteY470" fmla="*/ 4147013 h 6858000"/>
              <a:gd name="connsiteX471" fmla="*/ 3432098 w 7467600"/>
              <a:gd name="connsiteY471" fmla="*/ 3537312 h 6858000"/>
              <a:gd name="connsiteX472" fmla="*/ 3446761 w 7467600"/>
              <a:gd name="connsiteY472" fmla="*/ 3461278 h 6858000"/>
              <a:gd name="connsiteX473" fmla="*/ 4419733 w 7467600"/>
              <a:gd name="connsiteY473" fmla="*/ 3963555 h 6858000"/>
              <a:gd name="connsiteX474" fmla="*/ 4781371 w 7467600"/>
              <a:gd name="connsiteY474" fmla="*/ 4458604 h 6858000"/>
              <a:gd name="connsiteX475" fmla="*/ 4780440 w 7467600"/>
              <a:gd name="connsiteY475" fmla="*/ 4470290 h 6858000"/>
              <a:gd name="connsiteX476" fmla="*/ 4898954 w 7467600"/>
              <a:gd name="connsiteY476" fmla="*/ 4662092 h 6858000"/>
              <a:gd name="connsiteX477" fmla="*/ 4900699 w 7467600"/>
              <a:gd name="connsiteY477" fmla="*/ 4670867 h 6858000"/>
              <a:gd name="connsiteX478" fmla="*/ 5714511 w 7467600"/>
              <a:gd name="connsiteY478" fmla="*/ 4663483 h 6858000"/>
              <a:gd name="connsiteX479" fmla="*/ 5464793 w 7467600"/>
              <a:gd name="connsiteY479" fmla="*/ 4393556 h 6858000"/>
              <a:gd name="connsiteX480" fmla="*/ 5461897 w 7467600"/>
              <a:gd name="connsiteY480" fmla="*/ 4390879 h 6858000"/>
              <a:gd name="connsiteX481" fmla="*/ 4294126 w 7467600"/>
              <a:gd name="connsiteY481" fmla="*/ 3303048 h 6858000"/>
              <a:gd name="connsiteX482" fmla="*/ 4305321 w 7467600"/>
              <a:gd name="connsiteY482" fmla="*/ 3256953 h 6858000"/>
              <a:gd name="connsiteX483" fmla="*/ 4949299 w 7467600"/>
              <a:gd name="connsiteY483" fmla="*/ 3766336 h 6858000"/>
              <a:gd name="connsiteX484" fmla="*/ 5291452 w 7467600"/>
              <a:gd name="connsiteY484" fmla="*/ 4076801 h 6858000"/>
              <a:gd name="connsiteX485" fmla="*/ 5434998 w 7467600"/>
              <a:gd name="connsiteY485" fmla="*/ 4254100 h 6858000"/>
              <a:gd name="connsiteX486" fmla="*/ 5351015 w 7467600"/>
              <a:gd name="connsiteY486" fmla="*/ 3760989 h 6858000"/>
              <a:gd name="connsiteX487" fmla="*/ 5413780 w 7467600"/>
              <a:gd name="connsiteY487" fmla="*/ 2966265 h 6858000"/>
              <a:gd name="connsiteX488" fmla="*/ 5425627 w 7467600"/>
              <a:gd name="connsiteY488" fmla="*/ 2954192 h 6858000"/>
              <a:gd name="connsiteX489" fmla="*/ 6604735 w 7467600"/>
              <a:gd name="connsiteY489" fmla="*/ 2041381 h 6858000"/>
              <a:gd name="connsiteX490" fmla="*/ 7204487 w 7467600"/>
              <a:gd name="connsiteY490" fmla="*/ 2742112 h 6858000"/>
              <a:gd name="connsiteX491" fmla="*/ 7131592 w 7467600"/>
              <a:gd name="connsiteY491" fmla="*/ 2672096 h 6858000"/>
              <a:gd name="connsiteX492" fmla="*/ 6996344 w 7467600"/>
              <a:gd name="connsiteY492" fmla="*/ 2518310 h 6858000"/>
              <a:gd name="connsiteX493" fmla="*/ 6735495 w 7467600"/>
              <a:gd name="connsiteY493" fmla="*/ 2196890 h 6858000"/>
              <a:gd name="connsiteX494" fmla="*/ 6721901 w 7467600"/>
              <a:gd name="connsiteY494" fmla="*/ 2179274 h 6858000"/>
              <a:gd name="connsiteX495" fmla="*/ 6604735 w 7467600"/>
              <a:gd name="connsiteY495" fmla="*/ 2041381 h 6858000"/>
              <a:gd name="connsiteX496" fmla="*/ 6591670 w 7467600"/>
              <a:gd name="connsiteY496" fmla="*/ 1988277 h 6858000"/>
              <a:gd name="connsiteX497" fmla="*/ 6747349 w 7467600"/>
              <a:gd name="connsiteY497" fmla="*/ 2160069 h 6858000"/>
              <a:gd name="connsiteX498" fmla="*/ 6760943 w 7467600"/>
              <a:gd name="connsiteY498" fmla="*/ 2177686 h 6858000"/>
              <a:gd name="connsiteX499" fmla="*/ 7021065 w 7467600"/>
              <a:gd name="connsiteY499" fmla="*/ 2498102 h 6858000"/>
              <a:gd name="connsiteX500" fmla="*/ 7155223 w 7467600"/>
              <a:gd name="connsiteY500" fmla="*/ 2650386 h 6858000"/>
              <a:gd name="connsiteX501" fmla="*/ 7203167 w 7467600"/>
              <a:gd name="connsiteY501" fmla="*/ 2697288 h 6858000"/>
              <a:gd name="connsiteX502" fmla="*/ 6937703 w 7467600"/>
              <a:gd name="connsiteY502" fmla="*/ 2321981 h 6858000"/>
              <a:gd name="connsiteX503" fmla="*/ 6591670 w 7467600"/>
              <a:gd name="connsiteY503" fmla="*/ 1988277 h 6858000"/>
              <a:gd name="connsiteX504" fmla="*/ 5798671 w 7467600"/>
              <a:gd name="connsiteY504" fmla="*/ 1981601 h 6858000"/>
              <a:gd name="connsiteX505" fmla="*/ 5754709 w 7467600"/>
              <a:gd name="connsiteY505" fmla="*/ 2071454 h 6858000"/>
              <a:gd name="connsiteX506" fmla="*/ 5763044 w 7467600"/>
              <a:gd name="connsiteY506" fmla="*/ 2842206 h 6858000"/>
              <a:gd name="connsiteX507" fmla="*/ 5764974 w 7467600"/>
              <a:gd name="connsiteY507" fmla="*/ 2799609 h 6858000"/>
              <a:gd name="connsiteX508" fmla="*/ 5767665 w 7467600"/>
              <a:gd name="connsiteY508" fmla="*/ 2666409 h 6858000"/>
              <a:gd name="connsiteX509" fmla="*/ 5763055 w 7467600"/>
              <a:gd name="connsiteY509" fmla="*/ 2579705 h 6858000"/>
              <a:gd name="connsiteX510" fmla="*/ 5758079 w 7467600"/>
              <a:gd name="connsiteY510" fmla="*/ 2492508 h 6858000"/>
              <a:gd name="connsiteX511" fmla="*/ 5779325 w 7467600"/>
              <a:gd name="connsiteY511" fmla="*/ 2197069 h 6858000"/>
              <a:gd name="connsiteX512" fmla="*/ 5798671 w 7467600"/>
              <a:gd name="connsiteY512" fmla="*/ 1981601 h 6858000"/>
              <a:gd name="connsiteX513" fmla="*/ 5829202 w 7467600"/>
              <a:gd name="connsiteY513" fmla="*/ 1971679 h 6858000"/>
              <a:gd name="connsiteX514" fmla="*/ 5809558 w 7467600"/>
              <a:gd name="connsiteY514" fmla="*/ 2198043 h 6858000"/>
              <a:gd name="connsiteX515" fmla="*/ 5788653 w 7467600"/>
              <a:gd name="connsiteY515" fmla="*/ 2489430 h 6858000"/>
              <a:gd name="connsiteX516" fmla="*/ 5793439 w 7467600"/>
              <a:gd name="connsiteY516" fmla="*/ 2575235 h 6858000"/>
              <a:gd name="connsiteX517" fmla="*/ 5796837 w 7467600"/>
              <a:gd name="connsiteY517" fmla="*/ 2637633 h 6858000"/>
              <a:gd name="connsiteX518" fmla="*/ 5818614 w 7467600"/>
              <a:gd name="connsiteY518" fmla="*/ 2473055 h 6858000"/>
              <a:gd name="connsiteX519" fmla="*/ 5829202 w 7467600"/>
              <a:gd name="connsiteY519" fmla="*/ 1971679 h 6858000"/>
              <a:gd name="connsiteX520" fmla="*/ 5911389 w 7467600"/>
              <a:gd name="connsiteY520" fmla="*/ 1898371 h 6858000"/>
              <a:gd name="connsiteX521" fmla="*/ 6237627 w 7467600"/>
              <a:gd name="connsiteY521" fmla="*/ 2231921 h 6858000"/>
              <a:gd name="connsiteX522" fmla="*/ 5911389 w 7467600"/>
              <a:gd name="connsiteY522" fmla="*/ 1898371 h 6858000"/>
              <a:gd name="connsiteX523" fmla="*/ 6944437 w 7467600"/>
              <a:gd name="connsiteY523" fmla="*/ 1575402 h 6858000"/>
              <a:gd name="connsiteX524" fmla="*/ 6304730 w 7467600"/>
              <a:gd name="connsiteY524" fmla="*/ 1766654 h 6858000"/>
              <a:gd name="connsiteX525" fmla="*/ 6944437 w 7467600"/>
              <a:gd name="connsiteY525" fmla="*/ 1575402 h 6858000"/>
              <a:gd name="connsiteX526" fmla="*/ 7019523 w 7467600"/>
              <a:gd name="connsiteY526" fmla="*/ 1519450 h 6858000"/>
              <a:gd name="connsiteX527" fmla="*/ 6298091 w 7467600"/>
              <a:gd name="connsiteY527" fmla="*/ 1737122 h 6858000"/>
              <a:gd name="connsiteX528" fmla="*/ 7019523 w 7467600"/>
              <a:gd name="connsiteY528" fmla="*/ 1519450 h 6858000"/>
              <a:gd name="connsiteX529" fmla="*/ 2399523 w 7467600"/>
              <a:gd name="connsiteY529" fmla="*/ 1428234 h 6858000"/>
              <a:gd name="connsiteX530" fmla="*/ 2224982 w 7467600"/>
              <a:gd name="connsiteY530" fmla="*/ 1826201 h 6858000"/>
              <a:gd name="connsiteX531" fmla="*/ 2096099 w 7467600"/>
              <a:gd name="connsiteY531" fmla="*/ 2345900 h 6858000"/>
              <a:gd name="connsiteX532" fmla="*/ 2283317 w 7467600"/>
              <a:gd name="connsiteY532" fmla="*/ 1796925 h 6858000"/>
              <a:gd name="connsiteX533" fmla="*/ 2399523 w 7467600"/>
              <a:gd name="connsiteY533" fmla="*/ 1428234 h 6858000"/>
              <a:gd name="connsiteX534" fmla="*/ 2448558 w 7467600"/>
              <a:gd name="connsiteY534" fmla="*/ 1373435 h 6858000"/>
              <a:gd name="connsiteX535" fmla="*/ 2312521 w 7467600"/>
              <a:gd name="connsiteY535" fmla="*/ 1806140 h 6858000"/>
              <a:gd name="connsiteX536" fmla="*/ 2127533 w 7467600"/>
              <a:gd name="connsiteY536" fmla="*/ 2348380 h 6858000"/>
              <a:gd name="connsiteX537" fmla="*/ 2358080 w 7467600"/>
              <a:gd name="connsiteY537" fmla="*/ 1866134 h 6858000"/>
              <a:gd name="connsiteX538" fmla="*/ 2407436 w 7467600"/>
              <a:gd name="connsiteY538" fmla="*/ 1651070 h 6858000"/>
              <a:gd name="connsiteX539" fmla="*/ 2448558 w 7467600"/>
              <a:gd name="connsiteY539" fmla="*/ 1373435 h 6858000"/>
              <a:gd name="connsiteX540" fmla="*/ 278707 w 7467600"/>
              <a:gd name="connsiteY540" fmla="*/ 1352270 h 6858000"/>
              <a:gd name="connsiteX541" fmla="*/ 321570 w 7467600"/>
              <a:gd name="connsiteY541" fmla="*/ 1861610 h 6858000"/>
              <a:gd name="connsiteX542" fmla="*/ 294281 w 7467600"/>
              <a:gd name="connsiteY542" fmla="*/ 1440658 h 6858000"/>
              <a:gd name="connsiteX543" fmla="*/ 278707 w 7467600"/>
              <a:gd name="connsiteY543" fmla="*/ 1352270 h 6858000"/>
              <a:gd name="connsiteX544" fmla="*/ 1423821 w 7467600"/>
              <a:gd name="connsiteY544" fmla="*/ 1351958 h 6858000"/>
              <a:gd name="connsiteX545" fmla="*/ 1638521 w 7467600"/>
              <a:gd name="connsiteY545" fmla="*/ 1908470 h 6858000"/>
              <a:gd name="connsiteX546" fmla="*/ 1754199 w 7467600"/>
              <a:gd name="connsiteY546" fmla="*/ 2149284 h 6858000"/>
              <a:gd name="connsiteX547" fmla="*/ 1908359 w 7467600"/>
              <a:gd name="connsiteY547" fmla="*/ 2364988 h 6858000"/>
              <a:gd name="connsiteX548" fmla="*/ 1647661 w 7467600"/>
              <a:gd name="connsiteY548" fmla="*/ 1825945 h 6858000"/>
              <a:gd name="connsiteX549" fmla="*/ 1423821 w 7467600"/>
              <a:gd name="connsiteY549" fmla="*/ 1351958 h 6858000"/>
              <a:gd name="connsiteX550" fmla="*/ 1431890 w 7467600"/>
              <a:gd name="connsiteY550" fmla="*/ 1306475 h 6858000"/>
              <a:gd name="connsiteX551" fmla="*/ 1507597 w 7467600"/>
              <a:gd name="connsiteY551" fmla="*/ 1446132 h 6858000"/>
              <a:gd name="connsiteX552" fmla="*/ 1674586 w 7467600"/>
              <a:gd name="connsiteY552" fmla="*/ 1813832 h 6858000"/>
              <a:gd name="connsiteX553" fmla="*/ 1815950 w 7467600"/>
              <a:gd name="connsiteY553" fmla="*/ 2128564 h 6858000"/>
              <a:gd name="connsiteX554" fmla="*/ 1984242 w 7467600"/>
              <a:gd name="connsiteY554" fmla="*/ 2430829 h 6858000"/>
              <a:gd name="connsiteX555" fmla="*/ 2014023 w 7467600"/>
              <a:gd name="connsiteY555" fmla="*/ 2450995 h 6858000"/>
              <a:gd name="connsiteX556" fmla="*/ 1747337 w 7467600"/>
              <a:gd name="connsiteY556" fmla="*/ 1855264 h 6858000"/>
              <a:gd name="connsiteX557" fmla="*/ 1533749 w 7467600"/>
              <a:gd name="connsiteY557" fmla="*/ 1478656 h 6858000"/>
              <a:gd name="connsiteX558" fmla="*/ 1431890 w 7467600"/>
              <a:gd name="connsiteY558" fmla="*/ 1306475 h 6858000"/>
              <a:gd name="connsiteX559" fmla="*/ 5052692 w 7467600"/>
              <a:gd name="connsiteY559" fmla="*/ 1292994 h 6858000"/>
              <a:gd name="connsiteX560" fmla="*/ 5200661 w 7467600"/>
              <a:gd name="connsiteY560" fmla="*/ 1635186 h 6858000"/>
              <a:gd name="connsiteX561" fmla="*/ 5297138 w 7467600"/>
              <a:gd name="connsiteY561" fmla="*/ 1906351 h 6858000"/>
              <a:gd name="connsiteX562" fmla="*/ 5052692 w 7467600"/>
              <a:gd name="connsiteY562" fmla="*/ 1292994 h 6858000"/>
              <a:gd name="connsiteX563" fmla="*/ 5009948 w 7467600"/>
              <a:gd name="connsiteY563" fmla="*/ 1273619 h 6858000"/>
              <a:gd name="connsiteX564" fmla="*/ 5121777 w 7467600"/>
              <a:gd name="connsiteY564" fmla="*/ 1654213 h 6858000"/>
              <a:gd name="connsiteX565" fmla="*/ 5293545 w 7467600"/>
              <a:gd name="connsiteY565" fmla="*/ 2072247 h 6858000"/>
              <a:gd name="connsiteX566" fmla="*/ 5294042 w 7467600"/>
              <a:gd name="connsiteY566" fmla="*/ 2065019 h 6858000"/>
              <a:gd name="connsiteX567" fmla="*/ 5171936 w 7467600"/>
              <a:gd name="connsiteY567" fmla="*/ 1647613 h 6858000"/>
              <a:gd name="connsiteX568" fmla="*/ 5009948 w 7467600"/>
              <a:gd name="connsiteY568" fmla="*/ 1273619 h 6858000"/>
              <a:gd name="connsiteX569" fmla="*/ 655236 w 7467600"/>
              <a:gd name="connsiteY569" fmla="*/ 1268632 h 6858000"/>
              <a:gd name="connsiteX570" fmla="*/ 839521 w 7467600"/>
              <a:gd name="connsiteY570" fmla="*/ 1685315 h 6858000"/>
              <a:gd name="connsiteX571" fmla="*/ 1109416 w 7467600"/>
              <a:gd name="connsiteY571" fmla="*/ 2061663 h 6858000"/>
              <a:gd name="connsiteX572" fmla="*/ 1298300 w 7467600"/>
              <a:gd name="connsiteY572" fmla="*/ 2247742 h 6858000"/>
              <a:gd name="connsiteX573" fmla="*/ 1125871 w 7467600"/>
              <a:gd name="connsiteY573" fmla="*/ 1989513 h 6858000"/>
              <a:gd name="connsiteX574" fmla="*/ 981574 w 7467600"/>
              <a:gd name="connsiteY574" fmla="*/ 1783157 h 6858000"/>
              <a:gd name="connsiteX575" fmla="*/ 922198 w 7467600"/>
              <a:gd name="connsiteY575" fmla="*/ 1677437 h 6858000"/>
              <a:gd name="connsiteX576" fmla="*/ 869293 w 7467600"/>
              <a:gd name="connsiteY576" fmla="*/ 1583214 h 6858000"/>
              <a:gd name="connsiteX577" fmla="*/ 751431 w 7467600"/>
              <a:gd name="connsiteY577" fmla="*/ 1405731 h 6858000"/>
              <a:gd name="connsiteX578" fmla="*/ 655236 w 7467600"/>
              <a:gd name="connsiteY578" fmla="*/ 1268632 h 6858000"/>
              <a:gd name="connsiteX579" fmla="*/ 6516292 w 7467600"/>
              <a:gd name="connsiteY579" fmla="*/ 1263064 h 6858000"/>
              <a:gd name="connsiteX580" fmla="*/ 5736320 w 7467600"/>
              <a:gd name="connsiteY580" fmla="*/ 1501803 h 6858000"/>
              <a:gd name="connsiteX581" fmla="*/ 6516292 w 7467600"/>
              <a:gd name="connsiteY581" fmla="*/ 1263064 h 6858000"/>
              <a:gd name="connsiteX582" fmla="*/ 291466 w 7467600"/>
              <a:gd name="connsiteY582" fmla="*/ 1250369 h 6858000"/>
              <a:gd name="connsiteX583" fmla="*/ 323180 w 7467600"/>
              <a:gd name="connsiteY583" fmla="*/ 1435283 h 6858000"/>
              <a:gd name="connsiteX584" fmla="*/ 349381 w 7467600"/>
              <a:gd name="connsiteY584" fmla="*/ 1875041 h 6858000"/>
              <a:gd name="connsiteX585" fmla="*/ 374363 w 7467600"/>
              <a:gd name="connsiteY585" fmla="*/ 1506494 h 6858000"/>
              <a:gd name="connsiteX586" fmla="*/ 302168 w 7467600"/>
              <a:gd name="connsiteY586" fmla="*/ 1274495 h 6858000"/>
              <a:gd name="connsiteX587" fmla="*/ 291466 w 7467600"/>
              <a:gd name="connsiteY587" fmla="*/ 1250369 h 6858000"/>
              <a:gd name="connsiteX588" fmla="*/ 678222 w 7467600"/>
              <a:gd name="connsiteY588" fmla="*/ 1248670 h 6858000"/>
              <a:gd name="connsiteX589" fmla="*/ 775536 w 7467600"/>
              <a:gd name="connsiteY589" fmla="*/ 1388015 h 6858000"/>
              <a:gd name="connsiteX590" fmla="*/ 894529 w 7467600"/>
              <a:gd name="connsiteY590" fmla="*/ 1567739 h 6858000"/>
              <a:gd name="connsiteX591" fmla="*/ 948000 w 7467600"/>
              <a:gd name="connsiteY591" fmla="*/ 1663088 h 6858000"/>
              <a:gd name="connsiteX592" fmla="*/ 1006812 w 7467600"/>
              <a:gd name="connsiteY592" fmla="*/ 1767683 h 6858000"/>
              <a:gd name="connsiteX593" fmla="*/ 1149133 w 7467600"/>
              <a:gd name="connsiteY593" fmla="*/ 1971513 h 6858000"/>
              <a:gd name="connsiteX594" fmla="*/ 1333952 w 7467600"/>
              <a:gd name="connsiteY594" fmla="*/ 2251620 h 6858000"/>
              <a:gd name="connsiteX595" fmla="*/ 1337329 w 7467600"/>
              <a:gd name="connsiteY595" fmla="*/ 2258350 h 6858000"/>
              <a:gd name="connsiteX596" fmla="*/ 1014726 w 7467600"/>
              <a:gd name="connsiteY596" fmla="*/ 1615556 h 6858000"/>
              <a:gd name="connsiteX597" fmla="*/ 678222 w 7467600"/>
              <a:gd name="connsiteY597" fmla="*/ 1248670 h 6858000"/>
              <a:gd name="connsiteX598" fmla="*/ 6691602 w 7467600"/>
              <a:gd name="connsiteY598" fmla="*/ 1140573 h 6858000"/>
              <a:gd name="connsiteX599" fmla="*/ 6571100 w 7467600"/>
              <a:gd name="connsiteY599" fmla="*/ 1183662 h 6858000"/>
              <a:gd name="connsiteX600" fmla="*/ 6241687 w 7467600"/>
              <a:gd name="connsiteY600" fmla="*/ 1257600 h 6858000"/>
              <a:gd name="connsiteX601" fmla="*/ 5693009 w 7467600"/>
              <a:gd name="connsiteY601" fmla="*/ 1478256 h 6858000"/>
              <a:gd name="connsiteX602" fmla="*/ 6548420 w 7467600"/>
              <a:gd name="connsiteY602" fmla="*/ 1214599 h 6858000"/>
              <a:gd name="connsiteX603" fmla="*/ 6605473 w 7467600"/>
              <a:gd name="connsiteY603" fmla="*/ 1184686 h 6858000"/>
              <a:gd name="connsiteX604" fmla="*/ 6691602 w 7467600"/>
              <a:gd name="connsiteY604" fmla="*/ 1140573 h 6858000"/>
              <a:gd name="connsiteX605" fmla="*/ 4002475 w 7467600"/>
              <a:gd name="connsiteY605" fmla="*/ 1037802 h 6858000"/>
              <a:gd name="connsiteX606" fmla="*/ 4000324 w 7467600"/>
              <a:gd name="connsiteY606" fmla="*/ 1039362 h 6858000"/>
              <a:gd name="connsiteX607" fmla="*/ 4002862 w 7467600"/>
              <a:gd name="connsiteY607" fmla="*/ 1042866 h 6858000"/>
              <a:gd name="connsiteX608" fmla="*/ 4002475 w 7467600"/>
              <a:gd name="connsiteY608" fmla="*/ 1037802 h 6858000"/>
              <a:gd name="connsiteX609" fmla="*/ 506322 w 7467600"/>
              <a:gd name="connsiteY609" fmla="*/ 1020997 h 6858000"/>
              <a:gd name="connsiteX610" fmla="*/ 533068 w 7467600"/>
              <a:gd name="connsiteY610" fmla="*/ 1029409 h 6858000"/>
              <a:gd name="connsiteX611" fmla="*/ 1232525 w 7467600"/>
              <a:gd name="connsiteY611" fmla="*/ 1804675 h 6858000"/>
              <a:gd name="connsiteX612" fmla="*/ 1388858 w 7467600"/>
              <a:gd name="connsiteY612" fmla="*/ 2368011 h 6858000"/>
              <a:gd name="connsiteX613" fmla="*/ 1384098 w 7467600"/>
              <a:gd name="connsiteY613" fmla="*/ 2378125 h 6858000"/>
              <a:gd name="connsiteX614" fmla="*/ 1425393 w 7467600"/>
              <a:gd name="connsiteY614" fmla="*/ 2589124 h 6858000"/>
              <a:gd name="connsiteX615" fmla="*/ 1424001 w 7467600"/>
              <a:gd name="connsiteY615" fmla="*/ 2597541 h 6858000"/>
              <a:gd name="connsiteX616" fmla="*/ 2152729 w 7467600"/>
              <a:gd name="connsiteY616" fmla="*/ 2864487 h 6858000"/>
              <a:gd name="connsiteX617" fmla="*/ 2020609 w 7467600"/>
              <a:gd name="connsiteY617" fmla="*/ 2539671 h 6858000"/>
              <a:gd name="connsiteX618" fmla="*/ 2018920 w 7467600"/>
              <a:gd name="connsiteY618" fmla="*/ 2536309 h 6858000"/>
              <a:gd name="connsiteX619" fmla="*/ 1342441 w 7467600"/>
              <a:gd name="connsiteY619" fmla="*/ 1173017 h 6858000"/>
              <a:gd name="connsiteX620" fmla="*/ 1367925 w 7467600"/>
              <a:gd name="connsiteY620" fmla="*/ 1135648 h 6858000"/>
              <a:gd name="connsiteX621" fmla="*/ 1771401 w 7467600"/>
              <a:gd name="connsiteY621" fmla="*/ 1806673 h 6858000"/>
              <a:gd name="connsiteX622" fmla="*/ 1972385 w 7467600"/>
              <a:gd name="connsiteY622" fmla="*/ 2198735 h 6858000"/>
              <a:gd name="connsiteX623" fmla="*/ 2040892 w 7467600"/>
              <a:gd name="connsiteY623" fmla="*/ 2405205 h 6858000"/>
              <a:gd name="connsiteX624" fmla="*/ 2131689 w 7467600"/>
              <a:gd name="connsiteY624" fmla="*/ 1936926 h 6858000"/>
              <a:gd name="connsiteX625" fmla="*/ 2454820 w 7467600"/>
              <a:gd name="connsiteY625" fmla="*/ 1248808 h 6858000"/>
              <a:gd name="connsiteX626" fmla="*/ 2492512 w 7467600"/>
              <a:gd name="connsiteY626" fmla="*/ 1302920 h 6858000"/>
              <a:gd name="connsiteX627" fmla="*/ 2081216 w 7467600"/>
              <a:gd name="connsiteY627" fmla="*/ 2527513 h 6858000"/>
              <a:gd name="connsiteX628" fmla="*/ 2081211 w 7467600"/>
              <a:gd name="connsiteY628" fmla="*/ 2528916 h 6858000"/>
              <a:gd name="connsiteX629" fmla="*/ 2199067 w 7467600"/>
              <a:gd name="connsiteY629" fmla="*/ 2884061 h 6858000"/>
              <a:gd name="connsiteX630" fmla="*/ 3192586 w 7467600"/>
              <a:gd name="connsiteY630" fmla="*/ 3411496 h 6858000"/>
              <a:gd name="connsiteX631" fmla="*/ 3182620 w 7467600"/>
              <a:gd name="connsiteY631" fmla="*/ 3483279 h 6858000"/>
              <a:gd name="connsiteX632" fmla="*/ 2435119 w 7467600"/>
              <a:gd name="connsiteY632" fmla="*/ 3080173 h 6858000"/>
              <a:gd name="connsiteX633" fmla="*/ 2410152 w 7467600"/>
              <a:gd name="connsiteY633" fmla="*/ 3063751 h 6858000"/>
              <a:gd name="connsiteX634" fmla="*/ 2408099 w 7467600"/>
              <a:gd name="connsiteY634" fmla="*/ 3064403 h 6858000"/>
              <a:gd name="connsiteX635" fmla="*/ 2407218 w 7467600"/>
              <a:gd name="connsiteY635" fmla="*/ 3070324 h 6858000"/>
              <a:gd name="connsiteX636" fmla="*/ 2380138 w 7467600"/>
              <a:gd name="connsiteY636" fmla="*/ 3099341 h 6858000"/>
              <a:gd name="connsiteX637" fmla="*/ 1765923 w 7467600"/>
              <a:gd name="connsiteY637" fmla="*/ 3581043 h 6858000"/>
              <a:gd name="connsiteX638" fmla="*/ 1702258 w 7467600"/>
              <a:gd name="connsiteY638" fmla="*/ 3612286 h 6858000"/>
              <a:gd name="connsiteX639" fmla="*/ 1538370 w 7467600"/>
              <a:gd name="connsiteY639" fmla="*/ 3811804 h 6858000"/>
              <a:gd name="connsiteX640" fmla="*/ 542867 w 7467600"/>
              <a:gd name="connsiteY640" fmla="*/ 4944092 h 6858000"/>
              <a:gd name="connsiteX641" fmla="*/ 515800 w 7467600"/>
              <a:gd name="connsiteY641" fmla="*/ 4862180 h 6858000"/>
              <a:gd name="connsiteX642" fmla="*/ 909145 w 7467600"/>
              <a:gd name="connsiteY642" fmla="*/ 4199225 h 6858000"/>
              <a:gd name="connsiteX643" fmla="*/ 1214067 w 7467600"/>
              <a:gd name="connsiteY643" fmla="*/ 3908561 h 6858000"/>
              <a:gd name="connsiteX644" fmla="*/ 640967 w 7467600"/>
              <a:gd name="connsiteY644" fmla="*/ 4105601 h 6858000"/>
              <a:gd name="connsiteX645" fmla="*/ 112563 w 7467600"/>
              <a:gd name="connsiteY645" fmla="*/ 4396952 h 6858000"/>
              <a:gd name="connsiteX646" fmla="*/ 0 w 7467600"/>
              <a:gd name="connsiteY646" fmla="*/ 4466006 h 6858000"/>
              <a:gd name="connsiteX647" fmla="*/ 0 w 7467600"/>
              <a:gd name="connsiteY647" fmla="*/ 4233763 h 6858000"/>
              <a:gd name="connsiteX648" fmla="*/ 36881 w 7467600"/>
              <a:gd name="connsiteY648" fmla="*/ 4200118 h 6858000"/>
              <a:gd name="connsiteX649" fmla="*/ 910534 w 7467600"/>
              <a:gd name="connsiteY649" fmla="*/ 3629753 h 6858000"/>
              <a:gd name="connsiteX650" fmla="*/ 1578717 w 7467600"/>
              <a:gd name="connsiteY650" fmla="*/ 3575982 h 6858000"/>
              <a:gd name="connsiteX651" fmla="*/ 2338780 w 7467600"/>
              <a:gd name="connsiteY651" fmla="*/ 3033725 h 6858000"/>
              <a:gd name="connsiteX652" fmla="*/ 1807991 w 7467600"/>
              <a:gd name="connsiteY652" fmla="*/ 2807184 h 6858000"/>
              <a:gd name="connsiteX653" fmla="*/ 1416358 w 7467600"/>
              <a:gd name="connsiteY653" fmla="*/ 3112571 h 6858000"/>
              <a:gd name="connsiteX654" fmla="*/ 939066 w 7467600"/>
              <a:gd name="connsiteY654" fmla="*/ 3378798 h 6858000"/>
              <a:gd name="connsiteX655" fmla="*/ 115099 w 7467600"/>
              <a:gd name="connsiteY655" fmla="*/ 3607650 h 6858000"/>
              <a:gd name="connsiteX656" fmla="*/ 97284 w 7467600"/>
              <a:gd name="connsiteY656" fmla="*/ 3520393 h 6858000"/>
              <a:gd name="connsiteX657" fmla="*/ 922050 w 7467600"/>
              <a:gd name="connsiteY657" fmla="*/ 3074867 h 6858000"/>
              <a:gd name="connsiteX658" fmla="*/ 1405265 w 7467600"/>
              <a:gd name="connsiteY658" fmla="*/ 3016319 h 6858000"/>
              <a:gd name="connsiteX659" fmla="*/ 1407512 w 7467600"/>
              <a:gd name="connsiteY659" fmla="*/ 3018001 h 6858000"/>
              <a:gd name="connsiteX660" fmla="*/ 1726266 w 7467600"/>
              <a:gd name="connsiteY660" fmla="*/ 2777274 h 6858000"/>
              <a:gd name="connsiteX661" fmla="*/ 625390 w 7467600"/>
              <a:gd name="connsiteY661" fmla="*/ 2514541 h 6858000"/>
              <a:gd name="connsiteX662" fmla="*/ 619799 w 7467600"/>
              <a:gd name="connsiteY662" fmla="*/ 2527180 h 6858000"/>
              <a:gd name="connsiteX663" fmla="*/ 310030 w 7467600"/>
              <a:gd name="connsiteY663" fmla="*/ 2771818 h 6858000"/>
              <a:gd name="connsiteX664" fmla="*/ 173877 w 7467600"/>
              <a:gd name="connsiteY664" fmla="*/ 2937056 h 6858000"/>
              <a:gd name="connsiteX665" fmla="*/ 77889 w 7467600"/>
              <a:gd name="connsiteY665" fmla="*/ 3138440 h 6858000"/>
              <a:gd name="connsiteX666" fmla="*/ 0 w 7467600"/>
              <a:gd name="connsiteY666" fmla="*/ 3271395 h 6858000"/>
              <a:gd name="connsiteX667" fmla="*/ 0 w 7467600"/>
              <a:gd name="connsiteY667" fmla="*/ 3153002 h 6858000"/>
              <a:gd name="connsiteX668" fmla="*/ 2386 w 7467600"/>
              <a:gd name="connsiteY668" fmla="*/ 3149203 h 6858000"/>
              <a:gd name="connsiteX669" fmla="*/ 89753 w 7467600"/>
              <a:gd name="connsiteY669" fmla="*/ 2987702 h 6858000"/>
              <a:gd name="connsiteX670" fmla="*/ 76869 w 7467600"/>
              <a:gd name="connsiteY670" fmla="*/ 3005404 h 6858000"/>
              <a:gd name="connsiteX671" fmla="*/ 32049 w 7467600"/>
              <a:gd name="connsiteY671" fmla="*/ 3065814 h 6858000"/>
              <a:gd name="connsiteX672" fmla="*/ 0 w 7467600"/>
              <a:gd name="connsiteY672" fmla="*/ 3108744 h 6858000"/>
              <a:gd name="connsiteX673" fmla="*/ 0 w 7467600"/>
              <a:gd name="connsiteY673" fmla="*/ 3058059 h 6858000"/>
              <a:gd name="connsiteX674" fmla="*/ 7610 w 7467600"/>
              <a:gd name="connsiteY674" fmla="*/ 3047889 h 6858000"/>
              <a:gd name="connsiteX675" fmla="*/ 52419 w 7467600"/>
              <a:gd name="connsiteY675" fmla="*/ 2987479 h 6858000"/>
              <a:gd name="connsiteX676" fmla="*/ 59142 w 7467600"/>
              <a:gd name="connsiteY676" fmla="*/ 2978488 h 6858000"/>
              <a:gd name="connsiteX677" fmla="*/ 0 w 7467600"/>
              <a:gd name="connsiteY677" fmla="*/ 3015334 h 6858000"/>
              <a:gd name="connsiteX678" fmla="*/ 0 w 7467600"/>
              <a:gd name="connsiteY678" fmla="*/ 2914286 h 6858000"/>
              <a:gd name="connsiteX679" fmla="*/ 36383 w 7467600"/>
              <a:gd name="connsiteY679" fmla="*/ 2901128 h 6858000"/>
              <a:gd name="connsiteX680" fmla="*/ 156329 w 7467600"/>
              <a:gd name="connsiteY680" fmla="*/ 2840533 h 6858000"/>
              <a:gd name="connsiteX681" fmla="*/ 358355 w 7467600"/>
              <a:gd name="connsiteY681" fmla="*/ 2620471 h 6858000"/>
              <a:gd name="connsiteX682" fmla="*/ 510577 w 7467600"/>
              <a:gd name="connsiteY682" fmla="*/ 2501244 h 6858000"/>
              <a:gd name="connsiteX683" fmla="*/ 211967 w 7467600"/>
              <a:gd name="connsiteY683" fmla="*/ 2479171 h 6858000"/>
              <a:gd name="connsiteX684" fmla="*/ 0 w 7467600"/>
              <a:gd name="connsiteY684" fmla="*/ 2476398 h 6858000"/>
              <a:gd name="connsiteX685" fmla="*/ 0 w 7467600"/>
              <a:gd name="connsiteY685" fmla="*/ 2389189 h 6858000"/>
              <a:gd name="connsiteX686" fmla="*/ 103062 w 7467600"/>
              <a:gd name="connsiteY686" fmla="*/ 2389518 h 6858000"/>
              <a:gd name="connsiteX687" fmla="*/ 510734 w 7467600"/>
              <a:gd name="connsiteY687" fmla="*/ 2416201 h 6858000"/>
              <a:gd name="connsiteX688" fmla="*/ 279257 w 7467600"/>
              <a:gd name="connsiteY688" fmla="*/ 2092102 h 6858000"/>
              <a:gd name="connsiteX689" fmla="*/ 65265 w 7467600"/>
              <a:gd name="connsiteY689" fmla="*/ 2006049 h 6858000"/>
              <a:gd name="connsiteX690" fmla="*/ 0 w 7467600"/>
              <a:gd name="connsiteY690" fmla="*/ 1982532 h 6858000"/>
              <a:gd name="connsiteX691" fmla="*/ 0 w 7467600"/>
              <a:gd name="connsiteY691" fmla="*/ 1912789 h 6858000"/>
              <a:gd name="connsiteX692" fmla="*/ 97460 w 7467600"/>
              <a:gd name="connsiteY692" fmla="*/ 1953725 h 6858000"/>
              <a:gd name="connsiteX693" fmla="*/ 221272 w 7467600"/>
              <a:gd name="connsiteY693" fmla="*/ 1980766 h 6858000"/>
              <a:gd name="connsiteX694" fmla="*/ 116765 w 7467600"/>
              <a:gd name="connsiteY694" fmla="*/ 1911033 h 6858000"/>
              <a:gd name="connsiteX695" fmla="*/ 16405 w 7467600"/>
              <a:gd name="connsiteY695" fmla="*/ 1803412 h 6858000"/>
              <a:gd name="connsiteX696" fmla="*/ 0 w 7467600"/>
              <a:gd name="connsiteY696" fmla="*/ 1784777 h 6858000"/>
              <a:gd name="connsiteX697" fmla="*/ 0 w 7467600"/>
              <a:gd name="connsiteY697" fmla="*/ 1740082 h 6858000"/>
              <a:gd name="connsiteX698" fmla="*/ 39394 w 7467600"/>
              <a:gd name="connsiteY698" fmla="*/ 1784856 h 6858000"/>
              <a:gd name="connsiteX699" fmla="*/ 135813 w 7467600"/>
              <a:gd name="connsiteY699" fmla="*/ 1888838 h 6858000"/>
              <a:gd name="connsiteX700" fmla="*/ 242575 w 7467600"/>
              <a:gd name="connsiteY700" fmla="*/ 1958841 h 6858000"/>
              <a:gd name="connsiteX701" fmla="*/ 82197 w 7467600"/>
              <a:gd name="connsiteY701" fmla="*/ 1754826 h 6858000"/>
              <a:gd name="connsiteX702" fmla="*/ 0 w 7467600"/>
              <a:gd name="connsiteY702" fmla="*/ 1679650 h 6858000"/>
              <a:gd name="connsiteX703" fmla="*/ 0 w 7467600"/>
              <a:gd name="connsiteY703" fmla="*/ 1602463 h 6858000"/>
              <a:gd name="connsiteX704" fmla="*/ 84689 w 7467600"/>
              <a:gd name="connsiteY704" fmla="*/ 1677442 h 6858000"/>
              <a:gd name="connsiteX705" fmla="*/ 298437 w 7467600"/>
              <a:gd name="connsiteY705" fmla="*/ 1968019 h 6858000"/>
              <a:gd name="connsiteX706" fmla="*/ 227269 w 7467600"/>
              <a:gd name="connsiteY706" fmla="*/ 1114064 h 6858000"/>
              <a:gd name="connsiteX707" fmla="*/ 248003 w 7467600"/>
              <a:gd name="connsiteY707" fmla="*/ 1089613 h 6858000"/>
              <a:gd name="connsiteX708" fmla="*/ 427020 w 7467600"/>
              <a:gd name="connsiteY708" fmla="*/ 1619803 h 6858000"/>
              <a:gd name="connsiteX709" fmla="*/ 340345 w 7467600"/>
              <a:gd name="connsiteY709" fmla="*/ 2027739 h 6858000"/>
              <a:gd name="connsiteX710" fmla="*/ 360865 w 7467600"/>
              <a:gd name="connsiteY710" fmla="*/ 2044827 h 6858000"/>
              <a:gd name="connsiteX711" fmla="*/ 560414 w 7467600"/>
              <a:gd name="connsiteY711" fmla="*/ 2421457 h 6858000"/>
              <a:gd name="connsiteX712" fmla="*/ 1359703 w 7467600"/>
              <a:gd name="connsiteY712" fmla="*/ 2578554 h 6858000"/>
              <a:gd name="connsiteX713" fmla="*/ 1359422 w 7467600"/>
              <a:gd name="connsiteY713" fmla="*/ 2577994 h 6858000"/>
              <a:gd name="connsiteX714" fmla="*/ 828701 w 7467600"/>
              <a:gd name="connsiteY714" fmla="*/ 1839520 h 6858000"/>
              <a:gd name="connsiteX715" fmla="*/ 494427 w 7467600"/>
              <a:gd name="connsiteY715" fmla="*/ 1092333 h 6858000"/>
              <a:gd name="connsiteX716" fmla="*/ 506322 w 7467600"/>
              <a:gd name="connsiteY716" fmla="*/ 1020997 h 6858000"/>
              <a:gd name="connsiteX717" fmla="*/ 4570198 w 7467600"/>
              <a:gd name="connsiteY717" fmla="*/ 978081 h 6858000"/>
              <a:gd name="connsiteX718" fmla="*/ 4523691 w 7467600"/>
              <a:gd name="connsiteY718" fmla="*/ 1127776 h 6858000"/>
              <a:gd name="connsiteX719" fmla="*/ 4509875 w 7467600"/>
              <a:gd name="connsiteY719" fmla="*/ 1167552 h 6858000"/>
              <a:gd name="connsiteX720" fmla="*/ 4478168 w 7467600"/>
              <a:gd name="connsiteY720" fmla="*/ 1260735 h 6858000"/>
              <a:gd name="connsiteX721" fmla="*/ 4409309 w 7467600"/>
              <a:gd name="connsiteY721" fmla="*/ 1666996 h 6858000"/>
              <a:gd name="connsiteX722" fmla="*/ 4370031 w 7467600"/>
              <a:gd name="connsiteY722" fmla="*/ 1955666 h 6858000"/>
              <a:gd name="connsiteX723" fmla="*/ 4570198 w 7467600"/>
              <a:gd name="connsiteY723" fmla="*/ 978081 h 6858000"/>
              <a:gd name="connsiteX724" fmla="*/ 4557898 w 7467600"/>
              <a:gd name="connsiteY724" fmla="*/ 900011 h 6858000"/>
              <a:gd name="connsiteX725" fmla="*/ 4344840 w 7467600"/>
              <a:gd name="connsiteY725" fmla="*/ 1922038 h 6858000"/>
              <a:gd name="connsiteX726" fmla="*/ 4378710 w 7467600"/>
              <a:gd name="connsiteY726" fmla="*/ 1665516 h 6858000"/>
              <a:gd name="connsiteX727" fmla="*/ 4448798 w 7467600"/>
              <a:gd name="connsiteY727" fmla="*/ 1253024 h 6858000"/>
              <a:gd name="connsiteX728" fmla="*/ 4480315 w 7467600"/>
              <a:gd name="connsiteY728" fmla="*/ 1158454 h 6858000"/>
              <a:gd name="connsiteX729" fmla="*/ 4494133 w 7467600"/>
              <a:gd name="connsiteY729" fmla="*/ 1118676 h 6858000"/>
              <a:gd name="connsiteX730" fmla="*/ 4557898 w 7467600"/>
              <a:gd name="connsiteY730" fmla="*/ 900011 h 6858000"/>
              <a:gd name="connsiteX731" fmla="*/ 5870151 w 7467600"/>
              <a:gd name="connsiteY731" fmla="*/ 898890 h 6858000"/>
              <a:gd name="connsiteX732" fmla="*/ 5861335 w 7467600"/>
              <a:gd name="connsiteY732" fmla="*/ 899177 h 6858000"/>
              <a:gd name="connsiteX733" fmla="*/ 5843702 w 7467600"/>
              <a:gd name="connsiteY733" fmla="*/ 899748 h 6858000"/>
              <a:gd name="connsiteX734" fmla="*/ 5651107 w 7467600"/>
              <a:gd name="connsiteY734" fmla="*/ 920306 h 6858000"/>
              <a:gd name="connsiteX735" fmla="*/ 5459407 w 7467600"/>
              <a:gd name="connsiteY735" fmla="*/ 940975 h 6858000"/>
              <a:gd name="connsiteX736" fmla="*/ 5374846 w 7467600"/>
              <a:gd name="connsiteY736" fmla="*/ 941988 h 6858000"/>
              <a:gd name="connsiteX737" fmla="*/ 5256105 w 7467600"/>
              <a:gd name="connsiteY737" fmla="*/ 945632 h 6858000"/>
              <a:gd name="connsiteX738" fmla="*/ 5107071 w 7467600"/>
              <a:gd name="connsiteY738" fmla="*/ 969720 h 6858000"/>
              <a:gd name="connsiteX739" fmla="*/ 4998681 w 7467600"/>
              <a:gd name="connsiteY739" fmla="*/ 988771 h 6858000"/>
              <a:gd name="connsiteX740" fmla="*/ 5870151 w 7467600"/>
              <a:gd name="connsiteY740" fmla="*/ 898890 h 6858000"/>
              <a:gd name="connsiteX741" fmla="*/ 5504425 w 7467600"/>
              <a:gd name="connsiteY741" fmla="*/ 848067 h 6858000"/>
              <a:gd name="connsiteX742" fmla="*/ 4968849 w 7467600"/>
              <a:gd name="connsiteY742" fmla="*/ 962318 h 6858000"/>
              <a:gd name="connsiteX743" fmla="*/ 5104039 w 7467600"/>
              <a:gd name="connsiteY743" fmla="*/ 940634 h 6858000"/>
              <a:gd name="connsiteX744" fmla="*/ 5256311 w 7467600"/>
              <a:gd name="connsiteY744" fmla="*/ 916490 h 6858000"/>
              <a:gd name="connsiteX745" fmla="*/ 5377381 w 7467600"/>
              <a:gd name="connsiteY745" fmla="*/ 912671 h 6858000"/>
              <a:gd name="connsiteX746" fmla="*/ 5460148 w 7467600"/>
              <a:gd name="connsiteY746" fmla="*/ 911442 h 6858000"/>
              <a:gd name="connsiteX747" fmla="*/ 5648971 w 7467600"/>
              <a:gd name="connsiteY747" fmla="*/ 891331 h 6858000"/>
              <a:gd name="connsiteX748" fmla="*/ 5844807 w 7467600"/>
              <a:gd name="connsiteY748" fmla="*/ 870718 h 6858000"/>
              <a:gd name="connsiteX749" fmla="*/ 5862975 w 7467600"/>
              <a:gd name="connsiteY749" fmla="*/ 869756 h 6858000"/>
              <a:gd name="connsiteX750" fmla="*/ 5920887 w 7467600"/>
              <a:gd name="connsiteY750" fmla="*/ 865929 h 6858000"/>
              <a:gd name="connsiteX751" fmla="*/ 5504425 w 7467600"/>
              <a:gd name="connsiteY751" fmla="*/ 848067 h 6858000"/>
              <a:gd name="connsiteX752" fmla="*/ 3607114 w 7467600"/>
              <a:gd name="connsiteY752" fmla="*/ 467441 h 6858000"/>
              <a:gd name="connsiteX753" fmla="*/ 3296242 w 7467600"/>
              <a:gd name="connsiteY753" fmla="*/ 807991 h 6858000"/>
              <a:gd name="connsiteX754" fmla="*/ 3174674 w 7467600"/>
              <a:gd name="connsiteY754" fmla="*/ 919759 h 6858000"/>
              <a:gd name="connsiteX755" fmla="*/ 3042978 w 7467600"/>
              <a:gd name="connsiteY755" fmla="*/ 1054894 h 6858000"/>
              <a:gd name="connsiteX756" fmla="*/ 2968914 w 7467600"/>
              <a:gd name="connsiteY756" fmla="*/ 1133756 h 6858000"/>
              <a:gd name="connsiteX757" fmla="*/ 3103823 w 7467600"/>
              <a:gd name="connsiteY757" fmla="*/ 1026814 h 6858000"/>
              <a:gd name="connsiteX758" fmla="*/ 3607114 w 7467600"/>
              <a:gd name="connsiteY758" fmla="*/ 467441 h 6858000"/>
              <a:gd name="connsiteX759" fmla="*/ 3744487 w 7467600"/>
              <a:gd name="connsiteY759" fmla="*/ 383136 h 6858000"/>
              <a:gd name="connsiteX760" fmla="*/ 3970213 w 7467600"/>
              <a:gd name="connsiteY760" fmla="*/ 995559 h 6858000"/>
              <a:gd name="connsiteX761" fmla="*/ 3744487 w 7467600"/>
              <a:gd name="connsiteY761" fmla="*/ 383136 h 6858000"/>
              <a:gd name="connsiteX762" fmla="*/ 3624562 w 7467600"/>
              <a:gd name="connsiteY762" fmla="*/ 367041 h 6858000"/>
              <a:gd name="connsiteX763" fmla="*/ 3489712 w 7467600"/>
              <a:gd name="connsiteY763" fmla="*/ 485386 h 6858000"/>
              <a:gd name="connsiteX764" fmla="*/ 3182994 w 7467600"/>
              <a:gd name="connsiteY764" fmla="*/ 828265 h 6858000"/>
              <a:gd name="connsiteX765" fmla="*/ 2892114 w 7467600"/>
              <a:gd name="connsiteY765" fmla="*/ 1172635 h 6858000"/>
              <a:gd name="connsiteX766" fmla="*/ 3021459 w 7467600"/>
              <a:gd name="connsiteY766" fmla="*/ 1035385 h 6858000"/>
              <a:gd name="connsiteX767" fmla="*/ 3153873 w 7467600"/>
              <a:gd name="connsiteY767" fmla="*/ 898971 h 6858000"/>
              <a:gd name="connsiteX768" fmla="*/ 3276511 w 7467600"/>
              <a:gd name="connsiteY768" fmla="*/ 786423 h 6858000"/>
              <a:gd name="connsiteX769" fmla="*/ 3584154 w 7467600"/>
              <a:gd name="connsiteY769" fmla="*/ 448218 h 6858000"/>
              <a:gd name="connsiteX770" fmla="*/ 3624562 w 7467600"/>
              <a:gd name="connsiteY770" fmla="*/ 367041 h 6858000"/>
              <a:gd name="connsiteX771" fmla="*/ 3766672 w 7467600"/>
              <a:gd name="connsiteY771" fmla="*/ 359429 h 6858000"/>
              <a:gd name="connsiteX772" fmla="*/ 3996338 w 7467600"/>
              <a:gd name="connsiteY772" fmla="*/ 968237 h 6858000"/>
              <a:gd name="connsiteX773" fmla="*/ 3766672 w 7467600"/>
              <a:gd name="connsiteY773" fmla="*/ 359429 h 6858000"/>
              <a:gd name="connsiteX774" fmla="*/ 5805386 w 7467600"/>
              <a:gd name="connsiteY774" fmla="*/ 239240 h 6858000"/>
              <a:gd name="connsiteX775" fmla="*/ 5736947 w 7467600"/>
              <a:gd name="connsiteY775" fmla="*/ 261367 h 6858000"/>
              <a:gd name="connsiteX776" fmla="*/ 5427012 w 7467600"/>
              <a:gd name="connsiteY776" fmla="*/ 311272 h 6858000"/>
              <a:gd name="connsiteX777" fmla="*/ 5147818 w 7467600"/>
              <a:gd name="connsiteY777" fmla="*/ 322112 h 6858000"/>
              <a:gd name="connsiteX778" fmla="*/ 5060854 w 7467600"/>
              <a:gd name="connsiteY778" fmla="*/ 311882 h 6858000"/>
              <a:gd name="connsiteX779" fmla="*/ 4945989 w 7467600"/>
              <a:gd name="connsiteY779" fmla="*/ 300516 h 6858000"/>
              <a:gd name="connsiteX780" fmla="*/ 5410479 w 7467600"/>
              <a:gd name="connsiteY780" fmla="*/ 348434 h 6858000"/>
              <a:gd name="connsiteX781" fmla="*/ 5805386 w 7467600"/>
              <a:gd name="connsiteY781" fmla="*/ 239240 h 6858000"/>
              <a:gd name="connsiteX782" fmla="*/ 5905192 w 7467600"/>
              <a:gd name="connsiteY782" fmla="*/ 163079 h 6858000"/>
              <a:gd name="connsiteX783" fmla="*/ 5865655 w 7467600"/>
              <a:gd name="connsiteY783" fmla="*/ 171901 h 6858000"/>
              <a:gd name="connsiteX784" fmla="*/ 5259740 w 7467600"/>
              <a:gd name="connsiteY784" fmla="*/ 257013 h 6858000"/>
              <a:gd name="connsiteX785" fmla="*/ 5208466 w 7467600"/>
              <a:gd name="connsiteY785" fmla="*/ 257550 h 6858000"/>
              <a:gd name="connsiteX786" fmla="*/ 4980204 w 7467600"/>
              <a:gd name="connsiteY786" fmla="*/ 271903 h 6858000"/>
              <a:gd name="connsiteX787" fmla="*/ 5068068 w 7467600"/>
              <a:gd name="connsiteY787" fmla="*/ 282244 h 6858000"/>
              <a:gd name="connsiteX788" fmla="*/ 5153231 w 7467600"/>
              <a:gd name="connsiteY788" fmla="*/ 292240 h 6858000"/>
              <a:gd name="connsiteX789" fmla="*/ 5426491 w 7467600"/>
              <a:gd name="connsiteY789" fmla="*/ 281128 h 6858000"/>
              <a:gd name="connsiteX790" fmla="*/ 5731212 w 7467600"/>
              <a:gd name="connsiteY790" fmla="*/ 231951 h 6858000"/>
              <a:gd name="connsiteX791" fmla="*/ 5905192 w 7467600"/>
              <a:gd name="connsiteY791" fmla="*/ 163079 h 6858000"/>
              <a:gd name="connsiteX792" fmla="*/ 5944437 w 7467600"/>
              <a:gd name="connsiteY792" fmla="*/ 113829 h 6858000"/>
              <a:gd name="connsiteX793" fmla="*/ 5825032 w 7467600"/>
              <a:gd name="connsiteY793" fmla="*/ 146405 h 6858000"/>
              <a:gd name="connsiteX794" fmla="*/ 4955599 w 7467600"/>
              <a:gd name="connsiteY794" fmla="*/ 247008 h 6858000"/>
              <a:gd name="connsiteX795" fmla="*/ 5210104 w 7467600"/>
              <a:gd name="connsiteY795" fmla="*/ 228123 h 6858000"/>
              <a:gd name="connsiteX796" fmla="*/ 5261015 w 7467600"/>
              <a:gd name="connsiteY796" fmla="*/ 227087 h 6858000"/>
              <a:gd name="connsiteX797" fmla="*/ 5861181 w 7467600"/>
              <a:gd name="connsiteY797" fmla="*/ 143093 h 6858000"/>
              <a:gd name="connsiteX798" fmla="*/ 5961252 w 7467600"/>
              <a:gd name="connsiteY798" fmla="*/ 114820 h 6858000"/>
              <a:gd name="connsiteX799" fmla="*/ 5944437 w 7467600"/>
              <a:gd name="connsiteY799" fmla="*/ 113829 h 6858000"/>
              <a:gd name="connsiteX800" fmla="*/ 3882765 w 7467600"/>
              <a:gd name="connsiteY800" fmla="*/ 0 h 6858000"/>
              <a:gd name="connsiteX801" fmla="*/ 3995099 w 7467600"/>
              <a:gd name="connsiteY801" fmla="*/ 0 h 6858000"/>
              <a:gd name="connsiteX802" fmla="*/ 4163818 w 7467600"/>
              <a:gd name="connsiteY802" fmla="*/ 234104 h 6858000"/>
              <a:gd name="connsiteX803" fmla="*/ 4172099 w 7467600"/>
              <a:gd name="connsiteY803" fmla="*/ 234207 h 6858000"/>
              <a:gd name="connsiteX804" fmla="*/ 4784282 w 7467600"/>
              <a:gd name="connsiteY804" fmla="*/ 276561 h 6858000"/>
              <a:gd name="connsiteX805" fmla="*/ 4801687 w 7467600"/>
              <a:gd name="connsiteY805" fmla="*/ 267764 h 6858000"/>
              <a:gd name="connsiteX806" fmla="*/ 6082788 w 7467600"/>
              <a:gd name="connsiteY806" fmla="*/ 64119 h 6858000"/>
              <a:gd name="connsiteX807" fmla="*/ 6099442 w 7467600"/>
              <a:gd name="connsiteY807" fmla="*/ 82568 h 6858000"/>
              <a:gd name="connsiteX808" fmla="*/ 4804137 w 7467600"/>
              <a:gd name="connsiteY808" fmla="*/ 320931 h 6858000"/>
              <a:gd name="connsiteX809" fmla="*/ 4227047 w 7467600"/>
              <a:gd name="connsiteY809" fmla="*/ 313415 h 6858000"/>
              <a:gd name="connsiteX810" fmla="*/ 4346041 w 7467600"/>
              <a:gd name="connsiteY810" fmla="*/ 456086 h 6858000"/>
              <a:gd name="connsiteX811" fmla="*/ 4870967 w 7467600"/>
              <a:gd name="connsiteY811" fmla="*/ 963061 h 6858000"/>
              <a:gd name="connsiteX812" fmla="*/ 4889647 w 7467600"/>
              <a:gd name="connsiteY812" fmla="*/ 957147 h 6858000"/>
              <a:gd name="connsiteX813" fmla="*/ 5422504 w 7467600"/>
              <a:gd name="connsiteY813" fmla="*/ 805191 h 6858000"/>
              <a:gd name="connsiteX814" fmla="*/ 6087656 w 7467600"/>
              <a:gd name="connsiteY814" fmla="*/ 826703 h 6858000"/>
              <a:gd name="connsiteX815" fmla="*/ 6058717 w 7467600"/>
              <a:gd name="connsiteY815" fmla="*/ 865992 h 6858000"/>
              <a:gd name="connsiteX816" fmla="*/ 4974153 w 7467600"/>
              <a:gd name="connsiteY816" fmla="*/ 1045456 h 6858000"/>
              <a:gd name="connsiteX817" fmla="*/ 5627835 w 7467600"/>
              <a:gd name="connsiteY817" fmla="*/ 1472077 h 6858000"/>
              <a:gd name="connsiteX818" fmla="*/ 5629817 w 7467600"/>
              <a:gd name="connsiteY818" fmla="*/ 1471412 h 6858000"/>
              <a:gd name="connsiteX819" fmla="*/ 5634124 w 7467600"/>
              <a:gd name="connsiteY819" fmla="*/ 1470572 h 6858000"/>
              <a:gd name="connsiteX820" fmla="*/ 5755832 w 7467600"/>
              <a:gd name="connsiteY820" fmla="*/ 1383886 h 6858000"/>
              <a:gd name="connsiteX821" fmla="*/ 6014186 w 7467600"/>
              <a:gd name="connsiteY821" fmla="*/ 1279799 h 6858000"/>
              <a:gd name="connsiteX822" fmla="*/ 6901619 w 7467600"/>
              <a:gd name="connsiteY822" fmla="*/ 1047874 h 6858000"/>
              <a:gd name="connsiteX823" fmla="*/ 6931566 w 7467600"/>
              <a:gd name="connsiteY823" fmla="*/ 1062034 h 6858000"/>
              <a:gd name="connsiteX824" fmla="*/ 5790982 w 7467600"/>
              <a:gd name="connsiteY824" fmla="*/ 1561380 h 6858000"/>
              <a:gd name="connsiteX825" fmla="*/ 6188971 w 7467600"/>
              <a:gd name="connsiteY825" fmla="*/ 1755168 h 6858000"/>
              <a:gd name="connsiteX826" fmla="*/ 6202446 w 7467600"/>
              <a:gd name="connsiteY826" fmla="*/ 1752268 h 6858000"/>
              <a:gd name="connsiteX827" fmla="*/ 7179560 w 7467600"/>
              <a:gd name="connsiteY827" fmla="*/ 1467551 h 6858000"/>
              <a:gd name="connsiteX828" fmla="*/ 7158730 w 7467600"/>
              <a:gd name="connsiteY828" fmla="*/ 1507835 h 6858000"/>
              <a:gd name="connsiteX829" fmla="*/ 6326959 w 7467600"/>
              <a:gd name="connsiteY829" fmla="*/ 1817686 h 6858000"/>
              <a:gd name="connsiteX830" fmla="*/ 6537433 w 7467600"/>
              <a:gd name="connsiteY830" fmla="*/ 1907790 h 6858000"/>
              <a:gd name="connsiteX831" fmla="*/ 6550221 w 7467600"/>
              <a:gd name="connsiteY831" fmla="*/ 1910729 h 6858000"/>
              <a:gd name="connsiteX832" fmla="*/ 6964438 w 7467600"/>
              <a:gd name="connsiteY832" fmla="*/ 2209505 h 6858000"/>
              <a:gd name="connsiteX833" fmla="*/ 7367862 w 7467600"/>
              <a:gd name="connsiteY833" fmla="*/ 2806833 h 6858000"/>
              <a:gd name="connsiteX834" fmla="*/ 7364329 w 7467600"/>
              <a:gd name="connsiteY834" fmla="*/ 2826907 h 6858000"/>
              <a:gd name="connsiteX835" fmla="*/ 7290545 w 7467600"/>
              <a:gd name="connsiteY835" fmla="*/ 2850663 h 6858000"/>
              <a:gd name="connsiteX836" fmla="*/ 6472036 w 7467600"/>
              <a:gd name="connsiteY836" fmla="*/ 1959003 h 6858000"/>
              <a:gd name="connsiteX837" fmla="*/ 5792897 w 7467600"/>
              <a:gd name="connsiteY837" fmla="*/ 1647747 h 6858000"/>
              <a:gd name="connsiteX838" fmla="*/ 5842751 w 7467600"/>
              <a:gd name="connsiteY838" fmla="*/ 1816112 h 6858000"/>
              <a:gd name="connsiteX839" fmla="*/ 5847424 w 7467600"/>
              <a:gd name="connsiteY839" fmla="*/ 1815776 h 6858000"/>
              <a:gd name="connsiteX840" fmla="*/ 6399821 w 7467600"/>
              <a:gd name="connsiteY840" fmla="*/ 2344799 h 6858000"/>
              <a:gd name="connsiteX841" fmla="*/ 6323232 w 7467600"/>
              <a:gd name="connsiteY841" fmla="*/ 2389634 h 6858000"/>
              <a:gd name="connsiteX842" fmla="*/ 5942958 w 7467600"/>
              <a:gd name="connsiteY842" fmla="*/ 2077708 h 6858000"/>
              <a:gd name="connsiteX843" fmla="*/ 5921559 w 7467600"/>
              <a:gd name="connsiteY843" fmla="*/ 2378596 h 6858000"/>
              <a:gd name="connsiteX844" fmla="*/ 5817651 w 7467600"/>
              <a:gd name="connsiteY844" fmla="*/ 3023919 h 6858000"/>
              <a:gd name="connsiteX845" fmla="*/ 5729634 w 7467600"/>
              <a:gd name="connsiteY845" fmla="*/ 3051849 h 6858000"/>
              <a:gd name="connsiteX846" fmla="*/ 5611018 w 7467600"/>
              <a:gd name="connsiteY846" fmla="*/ 2316769 h 6858000"/>
              <a:gd name="connsiteX847" fmla="*/ 5687608 w 7467600"/>
              <a:gd name="connsiteY847" fmla="*/ 2039972 h 6858000"/>
              <a:gd name="connsiteX848" fmla="*/ 5657554 w 7467600"/>
              <a:gd name="connsiteY848" fmla="*/ 1576445 h 6858000"/>
              <a:gd name="connsiteX849" fmla="*/ 5150475 w 7467600"/>
              <a:gd name="connsiteY849" fmla="*/ 1274012 h 6858000"/>
              <a:gd name="connsiteX850" fmla="*/ 5349142 w 7467600"/>
              <a:gd name="connsiteY850" fmla="*/ 2204405 h 6858000"/>
              <a:gd name="connsiteX851" fmla="*/ 5262214 w 7467600"/>
              <a:gd name="connsiteY851" fmla="*/ 2233836 h 6858000"/>
              <a:gd name="connsiteX852" fmla="*/ 4981539 w 7467600"/>
              <a:gd name="connsiteY852" fmla="*/ 1542201 h 6858000"/>
              <a:gd name="connsiteX853" fmla="*/ 4958461 w 7467600"/>
              <a:gd name="connsiteY853" fmla="*/ 1136957 h 6858000"/>
              <a:gd name="connsiteX854" fmla="*/ 4655015 w 7467600"/>
              <a:gd name="connsiteY854" fmla="*/ 891426 h 6858000"/>
              <a:gd name="connsiteX855" fmla="*/ 4348002 w 7467600"/>
              <a:gd name="connsiteY855" fmla="*/ 2205895 h 6858000"/>
              <a:gd name="connsiteX856" fmla="*/ 4262250 w 7467600"/>
              <a:gd name="connsiteY856" fmla="*/ 2219972 h 6858000"/>
              <a:gd name="connsiteX857" fmla="*/ 4550611 w 7467600"/>
              <a:gd name="connsiteY857" fmla="*/ 817540 h 6858000"/>
              <a:gd name="connsiteX858" fmla="*/ 4564418 w 7467600"/>
              <a:gd name="connsiteY858" fmla="*/ 808293 h 6858000"/>
              <a:gd name="connsiteX859" fmla="*/ 4266388 w 7467600"/>
              <a:gd name="connsiteY859" fmla="*/ 500083 h 6858000"/>
              <a:gd name="connsiteX860" fmla="*/ 4032842 w 7467600"/>
              <a:gd name="connsiteY860" fmla="*/ 211809 h 6858000"/>
              <a:gd name="connsiteX861" fmla="*/ 3882765 w 7467600"/>
              <a:gd name="connsiteY861" fmla="*/ 0 h 6858000"/>
              <a:gd name="connsiteX862" fmla="*/ 3721337 w 7467600"/>
              <a:gd name="connsiteY862" fmla="*/ 0 h 6858000"/>
              <a:gd name="connsiteX863" fmla="*/ 3797544 w 7467600"/>
              <a:gd name="connsiteY863" fmla="*/ 0 h 6858000"/>
              <a:gd name="connsiteX864" fmla="*/ 3775734 w 7467600"/>
              <a:gd name="connsiteY864" fmla="*/ 95131 h 6858000"/>
              <a:gd name="connsiteX865" fmla="*/ 3724807 w 7467600"/>
              <a:gd name="connsiteY865" fmla="*/ 272257 h 6858000"/>
              <a:gd name="connsiteX866" fmla="*/ 3726844 w 7467600"/>
              <a:gd name="connsiteY866" fmla="*/ 282988 h 6858000"/>
              <a:gd name="connsiteX867" fmla="*/ 3742664 w 7467600"/>
              <a:gd name="connsiteY867" fmla="*/ 279918 h 6858000"/>
              <a:gd name="connsiteX868" fmla="*/ 4103910 w 7467600"/>
              <a:gd name="connsiteY868" fmla="*/ 1161917 h 6858000"/>
              <a:gd name="connsiteX869" fmla="*/ 4020269 w 7467600"/>
              <a:gd name="connsiteY869" fmla="*/ 1200406 h 6858000"/>
              <a:gd name="connsiteX870" fmla="*/ 3674882 w 7467600"/>
              <a:gd name="connsiteY870" fmla="*/ 488524 h 6858000"/>
              <a:gd name="connsiteX871" fmla="*/ 3132682 w 7467600"/>
              <a:gd name="connsiteY871" fmla="*/ 1072284 h 6858000"/>
              <a:gd name="connsiteX872" fmla="*/ 2716346 w 7467600"/>
              <a:gd name="connsiteY872" fmla="*/ 1276376 h 6858000"/>
              <a:gd name="connsiteX873" fmla="*/ 2716772 w 7467600"/>
              <a:gd name="connsiteY873" fmla="*/ 1255462 h 6858000"/>
              <a:gd name="connsiteX874" fmla="*/ 3471096 w 7467600"/>
              <a:gd name="connsiteY874" fmla="*/ 437072 h 6858000"/>
              <a:gd name="connsiteX875" fmla="*/ 3639057 w 7467600"/>
              <a:gd name="connsiteY875" fmla="*/ 286334 h 6858000"/>
              <a:gd name="connsiteX876" fmla="*/ 3640309 w 7467600"/>
              <a:gd name="connsiteY876" fmla="*/ 284664 h 6858000"/>
              <a:gd name="connsiteX877" fmla="*/ 3646022 w 7467600"/>
              <a:gd name="connsiteY877" fmla="*/ 276711 h 6858000"/>
              <a:gd name="connsiteX878" fmla="*/ 3707943 w 7467600"/>
              <a:gd name="connsiteY878" fmla="*/ 65958 h 6858000"/>
              <a:gd name="connsiteX879" fmla="*/ 3721337 w 7467600"/>
              <a:gd name="connsiteY879" fmla="*/ 0 h 6858000"/>
              <a:gd name="connsiteX880" fmla="*/ 2867960 w 7467600"/>
              <a:gd name="connsiteY880" fmla="*/ 0 h 6858000"/>
              <a:gd name="connsiteX881" fmla="*/ 2926351 w 7467600"/>
              <a:gd name="connsiteY881" fmla="*/ 0 h 6858000"/>
              <a:gd name="connsiteX882" fmla="*/ 2902823 w 7467600"/>
              <a:gd name="connsiteY882" fmla="*/ 262929 h 6858000"/>
              <a:gd name="connsiteX883" fmla="*/ 2940663 w 7467600"/>
              <a:gd name="connsiteY883" fmla="*/ 140884 h 6858000"/>
              <a:gd name="connsiteX884" fmla="*/ 2947039 w 7467600"/>
              <a:gd name="connsiteY884" fmla="*/ 122524 h 6858000"/>
              <a:gd name="connsiteX885" fmla="*/ 2984316 w 7467600"/>
              <a:gd name="connsiteY885" fmla="*/ 0 h 6858000"/>
              <a:gd name="connsiteX886" fmla="*/ 3016114 w 7467600"/>
              <a:gd name="connsiteY886" fmla="*/ 0 h 6858000"/>
              <a:gd name="connsiteX887" fmla="*/ 2979949 w 7467600"/>
              <a:gd name="connsiteY887" fmla="*/ 119274 h 6858000"/>
              <a:gd name="connsiteX888" fmla="*/ 3023879 w 7467600"/>
              <a:gd name="connsiteY888" fmla="*/ 0 h 6858000"/>
              <a:gd name="connsiteX889" fmla="*/ 3105400 w 7467600"/>
              <a:gd name="connsiteY889" fmla="*/ 0 h 6858000"/>
              <a:gd name="connsiteX890" fmla="*/ 3094669 w 7467600"/>
              <a:gd name="connsiteY890" fmla="*/ 30308 h 6858000"/>
              <a:gd name="connsiteX891" fmla="*/ 2901945 w 7467600"/>
              <a:gd name="connsiteY891" fmla="*/ 466538 h 6858000"/>
              <a:gd name="connsiteX892" fmla="*/ 2815209 w 7467600"/>
              <a:gd name="connsiteY892" fmla="*/ 497361 h 6858000"/>
              <a:gd name="connsiteX893" fmla="*/ 2844845 w 7467600"/>
              <a:gd name="connsiteY893" fmla="*/ 127638 h 6858000"/>
              <a:gd name="connsiteX894" fmla="*/ 2867960 w 7467600"/>
              <a:gd name="connsiteY894" fmla="*/ 0 h 6858000"/>
              <a:gd name="connsiteX895" fmla="*/ 1057230 w 7467600"/>
              <a:gd name="connsiteY895" fmla="*/ 0 h 6858000"/>
              <a:gd name="connsiteX896" fmla="*/ 1111003 w 7467600"/>
              <a:gd name="connsiteY896" fmla="*/ 0 h 6858000"/>
              <a:gd name="connsiteX897" fmla="*/ 1125553 w 7467600"/>
              <a:gd name="connsiteY897" fmla="*/ 52588 h 6858000"/>
              <a:gd name="connsiteX898" fmla="*/ 1304276 w 7467600"/>
              <a:gd name="connsiteY898" fmla="*/ 476275 h 6858000"/>
              <a:gd name="connsiteX899" fmla="*/ 1492066 w 7467600"/>
              <a:gd name="connsiteY899" fmla="*/ 886333 h 6858000"/>
              <a:gd name="connsiteX900" fmla="*/ 1423698 w 7467600"/>
              <a:gd name="connsiteY900" fmla="*/ 710817 h 6858000"/>
              <a:gd name="connsiteX901" fmla="*/ 1357609 w 7467600"/>
              <a:gd name="connsiteY901" fmla="*/ 532892 h 6858000"/>
              <a:gd name="connsiteX902" fmla="*/ 1309550 w 7467600"/>
              <a:gd name="connsiteY902" fmla="*/ 374031 h 6858000"/>
              <a:gd name="connsiteX903" fmla="*/ 1193673 w 7467600"/>
              <a:gd name="connsiteY903" fmla="*/ 49533 h 6858000"/>
              <a:gd name="connsiteX904" fmla="*/ 1164391 w 7467600"/>
              <a:gd name="connsiteY904" fmla="*/ 0 h 6858000"/>
              <a:gd name="connsiteX905" fmla="*/ 1200666 w 7467600"/>
              <a:gd name="connsiteY905" fmla="*/ 0 h 6858000"/>
              <a:gd name="connsiteX906" fmla="*/ 1223408 w 7467600"/>
              <a:gd name="connsiteY906" fmla="*/ 38996 h 6858000"/>
              <a:gd name="connsiteX907" fmla="*/ 1339635 w 7467600"/>
              <a:gd name="connsiteY907" fmla="*/ 365517 h 6858000"/>
              <a:gd name="connsiteX908" fmla="*/ 1387469 w 7467600"/>
              <a:gd name="connsiteY908" fmla="*/ 523079 h 6858000"/>
              <a:gd name="connsiteX909" fmla="*/ 1452685 w 7467600"/>
              <a:gd name="connsiteY909" fmla="*/ 699806 h 6858000"/>
              <a:gd name="connsiteX910" fmla="*/ 1492092 w 7467600"/>
              <a:gd name="connsiteY910" fmla="*/ 800424 h 6858000"/>
              <a:gd name="connsiteX911" fmla="*/ 1455302 w 7467600"/>
              <a:gd name="connsiteY911" fmla="*/ 632913 h 6858000"/>
              <a:gd name="connsiteX912" fmla="*/ 1222336 w 7467600"/>
              <a:gd name="connsiteY912" fmla="*/ 9480 h 6858000"/>
              <a:gd name="connsiteX913" fmla="*/ 1214634 w 7467600"/>
              <a:gd name="connsiteY913" fmla="*/ 0 h 6858000"/>
              <a:gd name="connsiteX914" fmla="*/ 1289827 w 7467600"/>
              <a:gd name="connsiteY914" fmla="*/ 0 h 6858000"/>
              <a:gd name="connsiteX915" fmla="*/ 1321076 w 7467600"/>
              <a:gd name="connsiteY915" fmla="*/ 59722 h 6858000"/>
              <a:gd name="connsiteX916" fmla="*/ 1512579 w 7467600"/>
              <a:gd name="connsiteY916" fmla="*/ 626441 h 6858000"/>
              <a:gd name="connsiteX917" fmla="*/ 1506076 w 7467600"/>
              <a:gd name="connsiteY917" fmla="*/ 1089289 h 6858000"/>
              <a:gd name="connsiteX918" fmla="*/ 1486346 w 7467600"/>
              <a:gd name="connsiteY918" fmla="*/ 1079919 h 6858000"/>
              <a:gd name="connsiteX919" fmla="*/ 1070511 w 7467600"/>
              <a:gd name="connsiteY919" fmla="*/ 48609 h 6858000"/>
              <a:gd name="connsiteX920" fmla="*/ 1057230 w 7467600"/>
              <a:gd name="connsiteY920" fmla="*/ 0 h 6858000"/>
              <a:gd name="connsiteX921" fmla="*/ 43151 w 7467600"/>
              <a:gd name="connsiteY921" fmla="*/ 0 h 6858000"/>
              <a:gd name="connsiteX922" fmla="*/ 95283 w 7467600"/>
              <a:gd name="connsiteY922" fmla="*/ 0 h 6858000"/>
              <a:gd name="connsiteX923" fmla="*/ 300708 w 7467600"/>
              <a:gd name="connsiteY923" fmla="*/ 154571 h 6858000"/>
              <a:gd name="connsiteX924" fmla="*/ 530414 w 7467600"/>
              <a:gd name="connsiteY924" fmla="*/ 354673 h 6858000"/>
              <a:gd name="connsiteX925" fmla="*/ 333785 w 7467600"/>
              <a:gd name="connsiteY925" fmla="*/ 161564 h 6858000"/>
              <a:gd name="connsiteX926" fmla="*/ 147005 w 7467600"/>
              <a:gd name="connsiteY926" fmla="*/ 0 h 6858000"/>
              <a:gd name="connsiteX927" fmla="*/ 272509 w 7467600"/>
              <a:gd name="connsiteY927" fmla="*/ 0 h 6858000"/>
              <a:gd name="connsiteX928" fmla="*/ 326276 w 7467600"/>
              <a:gd name="connsiteY928" fmla="*/ 45847 h 6858000"/>
              <a:gd name="connsiteX929" fmla="*/ 823759 w 7467600"/>
              <a:gd name="connsiteY929" fmla="*/ 574145 h 6858000"/>
              <a:gd name="connsiteX930" fmla="*/ 811254 w 7467600"/>
              <a:gd name="connsiteY930" fmla="*/ 665546 h 6858000"/>
              <a:gd name="connsiteX931" fmla="*/ 154042 w 7467600"/>
              <a:gd name="connsiteY931" fmla="*/ 261522 h 6858000"/>
              <a:gd name="connsiteX932" fmla="*/ 13550 w 7467600"/>
              <a:gd name="connsiteY932" fmla="*/ 158423 h 6858000"/>
              <a:gd name="connsiteX933" fmla="*/ 0 w 7467600"/>
              <a:gd name="connsiteY933" fmla="*/ 146618 h 6858000"/>
              <a:gd name="connsiteX934" fmla="*/ 0 w 7467600"/>
              <a:gd name="connsiteY934" fmla="*/ 59161 h 6858000"/>
              <a:gd name="connsiteX935" fmla="*/ 45427 w 7467600"/>
              <a:gd name="connsiteY935" fmla="*/ 101078 h 6858000"/>
              <a:gd name="connsiteX936" fmla="*/ 630103 w 7467600"/>
              <a:gd name="connsiteY936" fmla="*/ 485885 h 6858000"/>
              <a:gd name="connsiteX937" fmla="*/ 532040 w 7467600"/>
              <a:gd name="connsiteY937" fmla="*/ 399359 h 6858000"/>
              <a:gd name="connsiteX938" fmla="*/ 517618 w 7467600"/>
              <a:gd name="connsiteY938" fmla="*/ 385726 h 6858000"/>
              <a:gd name="connsiteX939" fmla="*/ 285074 w 7467600"/>
              <a:gd name="connsiteY939" fmla="*/ 182755 h 6858000"/>
              <a:gd name="connsiteX940" fmla="*/ 43151 w 7467600"/>
              <a:gd name="connsiteY940"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67600 w 7467600"/>
              <a:gd name="connsiteY4" fmla="*/ 6668575 h 6858000"/>
              <a:gd name="connsiteX5" fmla="*/ 7440138 w 7467600"/>
              <a:gd name="connsiteY5" fmla="*/ 6622648 h 6858000"/>
              <a:gd name="connsiteX6" fmla="*/ 7467600 w 7467600"/>
              <a:gd name="connsiteY6" fmla="*/ 6628217 h 6858000"/>
              <a:gd name="connsiteX7" fmla="*/ 7467600 w 7467600"/>
              <a:gd name="connsiteY7" fmla="*/ 6668575 h 6858000"/>
              <a:gd name="connsiteX8" fmla="*/ 1019354 w 7467600"/>
              <a:gd name="connsiteY8" fmla="*/ 6315006 h 6858000"/>
              <a:gd name="connsiteX9" fmla="*/ 441046 w 7467600"/>
              <a:gd name="connsiteY9" fmla="*/ 6691153 h 6858000"/>
              <a:gd name="connsiteX10" fmla="*/ 1019354 w 7467600"/>
              <a:gd name="connsiteY10" fmla="*/ 6315006 h 6858000"/>
              <a:gd name="connsiteX11" fmla="*/ 991680 w 7467600"/>
              <a:gd name="connsiteY11" fmla="*/ 6298413 h 6858000"/>
              <a:gd name="connsiteX12" fmla="*/ 409060 w 7467600"/>
              <a:gd name="connsiteY12" fmla="*/ 6671470 h 6858000"/>
              <a:gd name="connsiteX13" fmla="*/ 991680 w 7467600"/>
              <a:gd name="connsiteY13" fmla="*/ 6298413 h 6858000"/>
              <a:gd name="connsiteX14" fmla="*/ 103333 w 7467600"/>
              <a:gd name="connsiteY14" fmla="*/ 5699602 h 6858000"/>
              <a:gd name="connsiteX15" fmla="*/ 233938 w 7467600"/>
              <a:gd name="connsiteY15" fmla="*/ 5809416 h 6858000"/>
              <a:gd name="connsiteX16" fmla="*/ 883580 w 7467600"/>
              <a:gd name="connsiteY16" fmla="*/ 6180710 h 6858000"/>
              <a:gd name="connsiteX17" fmla="*/ 487337 w 7467600"/>
              <a:gd name="connsiteY17" fmla="*/ 5950182 h 6858000"/>
              <a:gd name="connsiteX18" fmla="*/ 354051 w 7467600"/>
              <a:gd name="connsiteY18" fmla="*/ 5854912 h 6858000"/>
              <a:gd name="connsiteX19" fmla="*/ 195436 w 7467600"/>
              <a:gd name="connsiteY19" fmla="*/ 5755068 h 6858000"/>
              <a:gd name="connsiteX20" fmla="*/ 103333 w 7467600"/>
              <a:gd name="connsiteY20" fmla="*/ 5699602 h 6858000"/>
              <a:gd name="connsiteX21" fmla="*/ 5539432 w 7467600"/>
              <a:gd name="connsiteY21" fmla="*/ 5642928 h 6858000"/>
              <a:gd name="connsiteX22" fmla="*/ 5555462 w 7467600"/>
              <a:gd name="connsiteY22" fmla="*/ 5694454 h 6858000"/>
              <a:gd name="connsiteX23" fmla="*/ 5828270 w 7467600"/>
              <a:gd name="connsiteY23" fmla="*/ 6320663 h 6858000"/>
              <a:gd name="connsiteX24" fmla="*/ 5947416 w 7467600"/>
              <a:gd name="connsiteY24" fmla="*/ 6574846 h 6858000"/>
              <a:gd name="connsiteX25" fmla="*/ 5539432 w 7467600"/>
              <a:gd name="connsiteY25" fmla="*/ 5642928 h 6858000"/>
              <a:gd name="connsiteX26" fmla="*/ 51253 w 7467600"/>
              <a:gd name="connsiteY26" fmla="*/ 5631825 h 6858000"/>
              <a:gd name="connsiteX27" fmla="*/ 211622 w 7467600"/>
              <a:gd name="connsiteY27" fmla="*/ 5728803 h 6858000"/>
              <a:gd name="connsiteX28" fmla="*/ 371652 w 7467600"/>
              <a:gd name="connsiteY28" fmla="*/ 5829062 h 6858000"/>
              <a:gd name="connsiteX29" fmla="*/ 505903 w 7467600"/>
              <a:gd name="connsiteY29" fmla="*/ 5925221 h 6858000"/>
              <a:gd name="connsiteX30" fmla="*/ 899240 w 7467600"/>
              <a:gd name="connsiteY30" fmla="*/ 6153068 h 6858000"/>
              <a:gd name="connsiteX31" fmla="*/ 988114 w 7467600"/>
              <a:gd name="connsiteY31" fmla="*/ 6174204 h 6858000"/>
              <a:gd name="connsiteX32" fmla="*/ 845971 w 7467600"/>
              <a:gd name="connsiteY32" fmla="*/ 6067177 h 6858000"/>
              <a:gd name="connsiteX33" fmla="*/ 448057 w 7467600"/>
              <a:gd name="connsiteY33" fmla="*/ 5841376 h 6858000"/>
              <a:gd name="connsiteX34" fmla="*/ 51253 w 7467600"/>
              <a:gd name="connsiteY34" fmla="*/ 5631825 h 6858000"/>
              <a:gd name="connsiteX35" fmla="*/ 2606687 w 7467600"/>
              <a:gd name="connsiteY35" fmla="*/ 5630718 h 6858000"/>
              <a:gd name="connsiteX36" fmla="*/ 2645658 w 7467600"/>
              <a:gd name="connsiteY36" fmla="*/ 6640259 h 6858000"/>
              <a:gd name="connsiteX37" fmla="*/ 2606687 w 7467600"/>
              <a:gd name="connsiteY37" fmla="*/ 5630718 h 6858000"/>
              <a:gd name="connsiteX38" fmla="*/ 3642057 w 7467600"/>
              <a:gd name="connsiteY38" fmla="*/ 5573487 h 6858000"/>
              <a:gd name="connsiteX39" fmla="*/ 3632981 w 7467600"/>
              <a:gd name="connsiteY39" fmla="*/ 5579437 h 6858000"/>
              <a:gd name="connsiteX40" fmla="*/ 3382436 w 7467600"/>
              <a:gd name="connsiteY40" fmla="*/ 5952726 h 6858000"/>
              <a:gd name="connsiteX41" fmla="*/ 3191929 w 7467600"/>
              <a:gd name="connsiteY41" fmla="*/ 6662669 h 6858000"/>
              <a:gd name="connsiteX42" fmla="*/ 3369898 w 7467600"/>
              <a:gd name="connsiteY42" fmla="*/ 6081771 h 6858000"/>
              <a:gd name="connsiteX43" fmla="*/ 3642057 w 7467600"/>
              <a:gd name="connsiteY43" fmla="*/ 5573487 h 6858000"/>
              <a:gd name="connsiteX44" fmla="*/ 2650666 w 7467600"/>
              <a:gd name="connsiteY44" fmla="*/ 5530686 h 6858000"/>
              <a:gd name="connsiteX45" fmla="*/ 2650249 w 7467600"/>
              <a:gd name="connsiteY45" fmla="*/ 5532101 h 6858000"/>
              <a:gd name="connsiteX46" fmla="*/ 2663808 w 7467600"/>
              <a:gd name="connsiteY46" fmla="*/ 6535215 h 6858000"/>
              <a:gd name="connsiteX47" fmla="*/ 2665418 w 7467600"/>
              <a:gd name="connsiteY47" fmla="*/ 6132756 h 6858000"/>
              <a:gd name="connsiteX48" fmla="*/ 2650666 w 7467600"/>
              <a:gd name="connsiteY48" fmla="*/ 5530686 h 6858000"/>
              <a:gd name="connsiteX49" fmla="*/ 2680277 w 7467600"/>
              <a:gd name="connsiteY49" fmla="*/ 5479204 h 6858000"/>
              <a:gd name="connsiteX50" fmla="*/ 2678972 w 7467600"/>
              <a:gd name="connsiteY50" fmla="*/ 5481582 h 6858000"/>
              <a:gd name="connsiteX51" fmla="*/ 2696666 w 7467600"/>
              <a:gd name="connsiteY51" fmla="*/ 6133836 h 6858000"/>
              <a:gd name="connsiteX52" fmla="*/ 2695769 w 7467600"/>
              <a:gd name="connsiteY52" fmla="*/ 6390955 h 6858000"/>
              <a:gd name="connsiteX53" fmla="*/ 2739893 w 7467600"/>
              <a:gd name="connsiteY53" fmla="*/ 6108357 h 6858000"/>
              <a:gd name="connsiteX54" fmla="*/ 2680277 w 7467600"/>
              <a:gd name="connsiteY54" fmla="*/ 5479204 h 6858000"/>
              <a:gd name="connsiteX55" fmla="*/ 1132195 w 7467600"/>
              <a:gd name="connsiteY55" fmla="*/ 5467980 h 6858000"/>
              <a:gd name="connsiteX56" fmla="*/ 1679056 w 7467600"/>
              <a:gd name="connsiteY56" fmla="*/ 5516907 h 6858000"/>
              <a:gd name="connsiteX57" fmla="*/ 2128648 w 7467600"/>
              <a:gd name="connsiteY57" fmla="*/ 5474249 h 6858000"/>
              <a:gd name="connsiteX58" fmla="*/ 1825619 w 7467600"/>
              <a:gd name="connsiteY58" fmla="*/ 5478447 h 6858000"/>
              <a:gd name="connsiteX59" fmla="*/ 1737798 w 7467600"/>
              <a:gd name="connsiteY59" fmla="*/ 5483353 h 6858000"/>
              <a:gd name="connsiteX60" fmla="*/ 1132195 w 7467600"/>
              <a:gd name="connsiteY60" fmla="*/ 5467980 h 6858000"/>
              <a:gd name="connsiteX61" fmla="*/ 1456157 w 7467600"/>
              <a:gd name="connsiteY61" fmla="*/ 5371404 h 6858000"/>
              <a:gd name="connsiteX62" fmla="*/ 1244432 w 7467600"/>
              <a:gd name="connsiteY62" fmla="*/ 5385601 h 6858000"/>
              <a:gd name="connsiteX63" fmla="*/ 973990 w 7467600"/>
              <a:gd name="connsiteY63" fmla="*/ 5424940 h 6858000"/>
              <a:gd name="connsiteX64" fmla="*/ 1103809 w 7467600"/>
              <a:gd name="connsiteY64" fmla="*/ 5433720 h 6858000"/>
              <a:gd name="connsiteX65" fmla="*/ 1123454 w 7467600"/>
              <a:gd name="connsiteY65" fmla="*/ 5435727 h 6858000"/>
              <a:gd name="connsiteX66" fmla="*/ 1737017 w 7467600"/>
              <a:gd name="connsiteY66" fmla="*/ 5452183 h 6858000"/>
              <a:gd name="connsiteX67" fmla="*/ 1824397 w 7467600"/>
              <a:gd name="connsiteY67" fmla="*/ 5447757 h 6858000"/>
              <a:gd name="connsiteX68" fmla="*/ 2070059 w 7467600"/>
              <a:gd name="connsiteY68" fmla="*/ 5441660 h 6858000"/>
              <a:gd name="connsiteX69" fmla="*/ 1456157 w 7467600"/>
              <a:gd name="connsiteY69" fmla="*/ 5371404 h 6858000"/>
              <a:gd name="connsiteX70" fmla="*/ 4988186 w 7467600"/>
              <a:gd name="connsiteY70" fmla="*/ 5216467 h 6858000"/>
              <a:gd name="connsiteX71" fmla="*/ 4777334 w 7467600"/>
              <a:gd name="connsiteY71" fmla="*/ 5406072 h 6858000"/>
              <a:gd name="connsiteX72" fmla="*/ 4718341 w 7467600"/>
              <a:gd name="connsiteY72" fmla="*/ 5468043 h 6858000"/>
              <a:gd name="connsiteX73" fmla="*/ 4604655 w 7467600"/>
              <a:gd name="connsiteY73" fmla="*/ 5583434 h 6858000"/>
              <a:gd name="connsiteX74" fmla="*/ 4565074 w 7467600"/>
              <a:gd name="connsiteY74" fmla="*/ 5618550 h 6858000"/>
              <a:gd name="connsiteX75" fmla="*/ 4988186 w 7467600"/>
              <a:gd name="connsiteY75" fmla="*/ 5216467 h 6858000"/>
              <a:gd name="connsiteX76" fmla="*/ 4978032 w 7467600"/>
              <a:gd name="connsiteY76" fmla="*/ 5183809 h 6858000"/>
              <a:gd name="connsiteX77" fmla="*/ 4463413 w 7467600"/>
              <a:gd name="connsiteY77" fmla="*/ 5615162 h 6858000"/>
              <a:gd name="connsiteX78" fmla="*/ 4358134 w 7467600"/>
              <a:gd name="connsiteY78" fmla="*/ 5742791 h 6858000"/>
              <a:gd name="connsiteX79" fmla="*/ 4376219 w 7467600"/>
              <a:gd name="connsiteY79" fmla="*/ 5729027 h 6858000"/>
              <a:gd name="connsiteX80" fmla="*/ 4582340 w 7467600"/>
              <a:gd name="connsiteY80" fmla="*/ 5561037 h 6858000"/>
              <a:gd name="connsiteX81" fmla="*/ 4694684 w 7467600"/>
              <a:gd name="connsiteY81" fmla="*/ 5447098 h 6858000"/>
              <a:gd name="connsiteX82" fmla="*/ 4754123 w 7467600"/>
              <a:gd name="connsiteY82" fmla="*/ 5384643 h 6858000"/>
              <a:gd name="connsiteX83" fmla="*/ 4978032 w 7467600"/>
              <a:gd name="connsiteY83" fmla="*/ 5183809 h 6858000"/>
              <a:gd name="connsiteX84" fmla="*/ 1903353 w 7467600"/>
              <a:gd name="connsiteY84" fmla="*/ 5044827 h 6858000"/>
              <a:gd name="connsiteX85" fmla="*/ 1936931 w 7467600"/>
              <a:gd name="connsiteY85" fmla="*/ 5093954 h 6858000"/>
              <a:gd name="connsiteX86" fmla="*/ 2195868 w 7467600"/>
              <a:gd name="connsiteY86" fmla="*/ 5396574 h 6858000"/>
              <a:gd name="connsiteX87" fmla="*/ 2088852 w 7467600"/>
              <a:gd name="connsiteY87" fmla="*/ 5166123 h 6858000"/>
              <a:gd name="connsiteX88" fmla="*/ 1958241 w 7467600"/>
              <a:gd name="connsiteY88" fmla="*/ 5067955 h 6858000"/>
              <a:gd name="connsiteX89" fmla="*/ 1903353 w 7467600"/>
              <a:gd name="connsiteY89" fmla="*/ 5044827 h 6858000"/>
              <a:gd name="connsiteX90" fmla="*/ 1979378 w 7467600"/>
              <a:gd name="connsiteY90" fmla="*/ 4769504 h 6858000"/>
              <a:gd name="connsiteX91" fmla="*/ 2882120 w 7467600"/>
              <a:gd name="connsiteY91" fmla="*/ 5064547 h 6858000"/>
              <a:gd name="connsiteX92" fmla="*/ 2793103 w 7467600"/>
              <a:gd name="connsiteY92" fmla="*/ 5039699 h 6858000"/>
              <a:gd name="connsiteX93" fmla="*/ 2770041 w 7467600"/>
              <a:gd name="connsiteY93" fmla="*/ 5033634 h 6858000"/>
              <a:gd name="connsiteX94" fmla="*/ 1979378 w 7467600"/>
              <a:gd name="connsiteY94" fmla="*/ 4769504 h 6858000"/>
              <a:gd name="connsiteX95" fmla="*/ 1927410 w 7467600"/>
              <a:gd name="connsiteY95" fmla="*/ 4716164 h 6858000"/>
              <a:gd name="connsiteX96" fmla="*/ 1959587 w 7467600"/>
              <a:gd name="connsiteY96" fmla="*/ 4728849 h 6858000"/>
              <a:gd name="connsiteX97" fmla="*/ 2777707 w 7467600"/>
              <a:gd name="connsiteY97" fmla="*/ 5003991 h 6858000"/>
              <a:gd name="connsiteX98" fmla="*/ 2800768 w 7467600"/>
              <a:gd name="connsiteY98" fmla="*/ 5010056 h 6858000"/>
              <a:gd name="connsiteX99" fmla="*/ 2879408 w 7467600"/>
              <a:gd name="connsiteY99" fmla="*/ 5031590 h 6858000"/>
              <a:gd name="connsiteX100" fmla="*/ 2862295 w 7467600"/>
              <a:gd name="connsiteY100" fmla="*/ 5022958 h 6858000"/>
              <a:gd name="connsiteX101" fmla="*/ 2813343 w 7467600"/>
              <a:gd name="connsiteY101" fmla="*/ 4998369 h 6858000"/>
              <a:gd name="connsiteX102" fmla="*/ 2646245 w 7467600"/>
              <a:gd name="connsiteY102" fmla="*/ 4930999 h 6858000"/>
              <a:gd name="connsiteX103" fmla="*/ 1999243 w 7467600"/>
              <a:gd name="connsiteY103" fmla="*/ 4730524 h 6858000"/>
              <a:gd name="connsiteX104" fmla="*/ 1979527 w 7467600"/>
              <a:gd name="connsiteY104" fmla="*/ 4726651 h 6858000"/>
              <a:gd name="connsiteX105" fmla="*/ 1927410 w 7467600"/>
              <a:gd name="connsiteY105" fmla="*/ 4716164 h 6858000"/>
              <a:gd name="connsiteX106" fmla="*/ 1997014 w 7467600"/>
              <a:gd name="connsiteY106" fmla="*/ 4698007 h 6858000"/>
              <a:gd name="connsiteX107" fmla="*/ 2005458 w 7467600"/>
              <a:gd name="connsiteY107" fmla="*/ 4699540 h 6858000"/>
              <a:gd name="connsiteX108" fmla="*/ 2657186 w 7467600"/>
              <a:gd name="connsiteY108" fmla="*/ 4901687 h 6858000"/>
              <a:gd name="connsiteX109" fmla="*/ 2826662 w 7467600"/>
              <a:gd name="connsiteY109" fmla="*/ 4970362 h 6858000"/>
              <a:gd name="connsiteX110" fmla="*/ 2876100 w 7467600"/>
              <a:gd name="connsiteY110" fmla="*/ 4995397 h 6858000"/>
              <a:gd name="connsiteX111" fmla="*/ 3042600 w 7467600"/>
              <a:gd name="connsiteY111" fmla="*/ 5059532 h 6858000"/>
              <a:gd name="connsiteX112" fmla="*/ 1997014 w 7467600"/>
              <a:gd name="connsiteY112" fmla="*/ 4698007 h 6858000"/>
              <a:gd name="connsiteX113" fmla="*/ 2305292 w 7467600"/>
              <a:gd name="connsiteY113" fmla="*/ 4219492 h 6858000"/>
              <a:gd name="connsiteX114" fmla="*/ 3360922 w 7467600"/>
              <a:gd name="connsiteY114" fmla="*/ 4529373 h 6858000"/>
              <a:gd name="connsiteX115" fmla="*/ 3492420 w 7467600"/>
              <a:gd name="connsiteY115" fmla="*/ 4510145 h 6858000"/>
              <a:gd name="connsiteX116" fmla="*/ 3364086 w 7467600"/>
              <a:gd name="connsiteY116" fmla="*/ 4480340 h 6858000"/>
              <a:gd name="connsiteX117" fmla="*/ 3225818 w 7467600"/>
              <a:gd name="connsiteY117" fmla="*/ 4411822 h 6858000"/>
              <a:gd name="connsiteX118" fmla="*/ 3129696 w 7467600"/>
              <a:gd name="connsiteY118" fmla="*/ 4360704 h 6858000"/>
              <a:gd name="connsiteX119" fmla="*/ 2814545 w 7467600"/>
              <a:gd name="connsiteY119" fmla="*/ 4282955 h 6858000"/>
              <a:gd name="connsiteX120" fmla="*/ 2305292 w 7467600"/>
              <a:gd name="connsiteY120" fmla="*/ 4219492 h 6858000"/>
              <a:gd name="connsiteX121" fmla="*/ 2626982 w 7467600"/>
              <a:gd name="connsiteY121" fmla="*/ 4206450 h 6858000"/>
              <a:gd name="connsiteX122" fmla="*/ 2490617 w 7467600"/>
              <a:gd name="connsiteY122" fmla="*/ 4206951 h 6858000"/>
              <a:gd name="connsiteX123" fmla="*/ 2819869 w 7467600"/>
              <a:gd name="connsiteY123" fmla="*/ 4252936 h 6858000"/>
              <a:gd name="connsiteX124" fmla="*/ 3143018 w 7467600"/>
              <a:gd name="connsiteY124" fmla="*/ 4332698 h 6858000"/>
              <a:gd name="connsiteX125" fmla="*/ 3241520 w 7467600"/>
              <a:gd name="connsiteY125" fmla="*/ 4385112 h 6858000"/>
              <a:gd name="connsiteX126" fmla="*/ 3374575 w 7467600"/>
              <a:gd name="connsiteY126" fmla="*/ 4451517 h 6858000"/>
              <a:gd name="connsiteX127" fmla="*/ 3505221 w 7467600"/>
              <a:gd name="connsiteY127" fmla="*/ 4480757 h 6858000"/>
              <a:gd name="connsiteX128" fmla="*/ 2626982 w 7467600"/>
              <a:gd name="connsiteY128" fmla="*/ 4206450 h 6858000"/>
              <a:gd name="connsiteX129" fmla="*/ 1310106 w 7467600"/>
              <a:gd name="connsiteY129" fmla="*/ 3943217 h 6858000"/>
              <a:gd name="connsiteX130" fmla="*/ 854994 w 7467600"/>
              <a:gd name="connsiteY130" fmla="*/ 4399136 h 6858000"/>
              <a:gd name="connsiteX131" fmla="*/ 742462 w 7467600"/>
              <a:gd name="connsiteY131" fmla="*/ 4594648 h 6858000"/>
              <a:gd name="connsiteX132" fmla="*/ 820602 w 7467600"/>
              <a:gd name="connsiteY132" fmla="*/ 4485915 h 6858000"/>
              <a:gd name="connsiteX133" fmla="*/ 878295 w 7467600"/>
              <a:gd name="connsiteY133" fmla="*/ 4403594 h 6858000"/>
              <a:gd name="connsiteX134" fmla="*/ 1240607 w 7467600"/>
              <a:gd name="connsiteY134" fmla="*/ 4010401 h 6858000"/>
              <a:gd name="connsiteX135" fmla="*/ 1310106 w 7467600"/>
              <a:gd name="connsiteY135" fmla="*/ 3943217 h 6858000"/>
              <a:gd name="connsiteX136" fmla="*/ 1423113 w 7467600"/>
              <a:gd name="connsiteY136" fmla="*/ 3874565 h 6858000"/>
              <a:gd name="connsiteX137" fmla="*/ 1260565 w 7467600"/>
              <a:gd name="connsiteY137" fmla="*/ 4031982 h 6858000"/>
              <a:gd name="connsiteX138" fmla="*/ 901900 w 7467600"/>
              <a:gd name="connsiteY138" fmla="*/ 4421236 h 6858000"/>
              <a:gd name="connsiteX139" fmla="*/ 845044 w 7467600"/>
              <a:gd name="connsiteY139" fmla="*/ 4502436 h 6858000"/>
              <a:gd name="connsiteX140" fmla="*/ 685926 w 7467600"/>
              <a:gd name="connsiteY140" fmla="*/ 4703069 h 6858000"/>
              <a:gd name="connsiteX141" fmla="*/ 684248 w 7467600"/>
              <a:gd name="connsiteY141" fmla="*/ 4706721 h 6858000"/>
              <a:gd name="connsiteX142" fmla="*/ 1423113 w 7467600"/>
              <a:gd name="connsiteY142" fmla="*/ 3874565 h 6858000"/>
              <a:gd name="connsiteX143" fmla="*/ 3316479 w 7467600"/>
              <a:gd name="connsiteY143" fmla="*/ 3872136 h 6858000"/>
              <a:gd name="connsiteX144" fmla="*/ 3546806 w 7467600"/>
              <a:gd name="connsiteY144" fmla="*/ 4356139 h 6858000"/>
              <a:gd name="connsiteX145" fmla="*/ 3364433 w 7467600"/>
              <a:gd name="connsiteY145" fmla="*/ 3953121 h 6858000"/>
              <a:gd name="connsiteX146" fmla="*/ 3316479 w 7467600"/>
              <a:gd name="connsiteY146" fmla="*/ 3872136 h 6858000"/>
              <a:gd name="connsiteX147" fmla="*/ 3291335 w 7467600"/>
              <a:gd name="connsiteY147" fmla="*/ 3767420 h 6858000"/>
              <a:gd name="connsiteX148" fmla="*/ 3390805 w 7467600"/>
              <a:gd name="connsiteY148" fmla="*/ 3937163 h 6858000"/>
              <a:gd name="connsiteX149" fmla="*/ 3579062 w 7467600"/>
              <a:gd name="connsiteY149" fmla="*/ 4359040 h 6858000"/>
              <a:gd name="connsiteX150" fmla="*/ 3467355 w 7467600"/>
              <a:gd name="connsiteY150" fmla="*/ 3988130 h 6858000"/>
              <a:gd name="connsiteX151" fmla="*/ 3310753 w 7467600"/>
              <a:gd name="connsiteY151" fmla="*/ 3787140 h 6858000"/>
              <a:gd name="connsiteX152" fmla="*/ 3291335 w 7467600"/>
              <a:gd name="connsiteY152" fmla="*/ 3767420 h 6858000"/>
              <a:gd name="connsiteX153" fmla="*/ 1635889 w 7467600"/>
              <a:gd name="connsiteY153" fmla="*/ 3709494 h 6858000"/>
              <a:gd name="connsiteX154" fmla="*/ 1634800 w 7467600"/>
              <a:gd name="connsiteY154" fmla="*/ 3731111 h 6858000"/>
              <a:gd name="connsiteX155" fmla="*/ 1635889 w 7467600"/>
              <a:gd name="connsiteY155" fmla="*/ 3709494 h 6858000"/>
              <a:gd name="connsiteX156" fmla="*/ 1510397 w 7467600"/>
              <a:gd name="connsiteY156" fmla="*/ 3684705 h 6858000"/>
              <a:gd name="connsiteX157" fmla="*/ 1146550 w 7467600"/>
              <a:gd name="connsiteY157" fmla="*/ 3802012 h 6858000"/>
              <a:gd name="connsiteX158" fmla="*/ 698834 w 7467600"/>
              <a:gd name="connsiteY158" fmla="*/ 3952272 h 6858000"/>
              <a:gd name="connsiteX159" fmla="*/ 34256 w 7467600"/>
              <a:gd name="connsiteY159" fmla="*/ 4347603 h 6858000"/>
              <a:gd name="connsiteX160" fmla="*/ 527241 w 7467600"/>
              <a:gd name="connsiteY160" fmla="*/ 4065078 h 6858000"/>
              <a:gd name="connsiteX161" fmla="*/ 1510397 w 7467600"/>
              <a:gd name="connsiteY161" fmla="*/ 3684705 h 6858000"/>
              <a:gd name="connsiteX162" fmla="*/ 1313114 w 7467600"/>
              <a:gd name="connsiteY162" fmla="*/ 3655216 h 6858000"/>
              <a:gd name="connsiteX163" fmla="*/ 1109304 w 7467600"/>
              <a:gd name="connsiteY163" fmla="*/ 3669030 h 6858000"/>
              <a:gd name="connsiteX164" fmla="*/ 8129 w 7467600"/>
              <a:gd name="connsiteY164" fmla="*/ 4330519 h 6858000"/>
              <a:gd name="connsiteX165" fmla="*/ 687572 w 7467600"/>
              <a:gd name="connsiteY165" fmla="*/ 3925629 h 6858000"/>
              <a:gd name="connsiteX166" fmla="*/ 1138365 w 7467600"/>
              <a:gd name="connsiteY166" fmla="*/ 3774515 h 6858000"/>
              <a:gd name="connsiteX167" fmla="*/ 1505579 w 7467600"/>
              <a:gd name="connsiteY167" fmla="*/ 3655526 h 6858000"/>
              <a:gd name="connsiteX168" fmla="*/ 1313114 w 7467600"/>
              <a:gd name="connsiteY168" fmla="*/ 3655216 h 6858000"/>
              <a:gd name="connsiteX169" fmla="*/ 3655073 w 7467600"/>
              <a:gd name="connsiteY169" fmla="*/ 3650884 h 6858000"/>
              <a:gd name="connsiteX170" fmla="*/ 3989938 w 7467600"/>
              <a:gd name="connsiteY170" fmla="*/ 3991685 h 6858000"/>
              <a:gd name="connsiteX171" fmla="*/ 4393907 w 7467600"/>
              <a:gd name="connsiteY171" fmla="*/ 4261258 h 6858000"/>
              <a:gd name="connsiteX172" fmla="*/ 4648051 w 7467600"/>
              <a:gd name="connsiteY172" fmla="*/ 4374051 h 6858000"/>
              <a:gd name="connsiteX173" fmla="*/ 4383389 w 7467600"/>
              <a:gd name="connsiteY173" fmla="*/ 4184369 h 6858000"/>
              <a:gd name="connsiteX174" fmla="*/ 4165508 w 7467600"/>
              <a:gd name="connsiteY174" fmla="*/ 4035196 h 6858000"/>
              <a:gd name="connsiteX175" fmla="*/ 4068162 w 7467600"/>
              <a:gd name="connsiteY175" fmla="*/ 3953394 h 6858000"/>
              <a:gd name="connsiteX176" fmla="*/ 3981416 w 7467600"/>
              <a:gd name="connsiteY176" fmla="*/ 3880482 h 6858000"/>
              <a:gd name="connsiteX177" fmla="*/ 3800147 w 7467600"/>
              <a:gd name="connsiteY177" fmla="*/ 3749872 h 6858000"/>
              <a:gd name="connsiteX178" fmla="*/ 3655073 w 7467600"/>
              <a:gd name="connsiteY178" fmla="*/ 3650884 h 6858000"/>
              <a:gd name="connsiteX179" fmla="*/ 3670252 w 7467600"/>
              <a:gd name="connsiteY179" fmla="*/ 3622798 h 6858000"/>
              <a:gd name="connsiteX180" fmla="*/ 3817258 w 7467600"/>
              <a:gd name="connsiteY180" fmla="*/ 3723577 h 6858000"/>
              <a:gd name="connsiteX181" fmla="*/ 4000461 w 7467600"/>
              <a:gd name="connsiteY181" fmla="*/ 3855966 h 6858000"/>
              <a:gd name="connsiteX182" fmla="*/ 4088180 w 7467600"/>
              <a:gd name="connsiteY182" fmla="*/ 3929774 h 6858000"/>
              <a:gd name="connsiteX183" fmla="*/ 4184555 w 7467600"/>
              <a:gd name="connsiteY183" fmla="*/ 4010683 h 6858000"/>
              <a:gd name="connsiteX184" fmla="*/ 4399563 w 7467600"/>
              <a:gd name="connsiteY184" fmla="*/ 4158106 h 6858000"/>
              <a:gd name="connsiteX185" fmla="*/ 4684469 w 7467600"/>
              <a:gd name="connsiteY185" fmla="*/ 4364680 h 6858000"/>
              <a:gd name="connsiteX186" fmla="*/ 4690271 w 7467600"/>
              <a:gd name="connsiteY186" fmla="*/ 4370034 h 6858000"/>
              <a:gd name="connsiteX187" fmla="*/ 4136093 w 7467600"/>
              <a:gd name="connsiteY187" fmla="*/ 3858466 h 6858000"/>
              <a:gd name="connsiteX188" fmla="*/ 3670252 w 7467600"/>
              <a:gd name="connsiteY188" fmla="*/ 3622798 h 6858000"/>
              <a:gd name="connsiteX189" fmla="*/ 4440129 w 7467600"/>
              <a:gd name="connsiteY189" fmla="*/ 3448571 h 6858000"/>
              <a:gd name="connsiteX190" fmla="*/ 4856525 w 7467600"/>
              <a:gd name="connsiteY190" fmla="*/ 3915351 h 6858000"/>
              <a:gd name="connsiteX191" fmla="*/ 5059055 w 7467600"/>
              <a:gd name="connsiteY191" fmla="*/ 4108918 h 6858000"/>
              <a:gd name="connsiteX192" fmla="*/ 5290070 w 7467600"/>
              <a:gd name="connsiteY192" fmla="*/ 4263619 h 6858000"/>
              <a:gd name="connsiteX193" fmla="*/ 4834991 w 7467600"/>
              <a:gd name="connsiteY193" fmla="*/ 3830985 h 6858000"/>
              <a:gd name="connsiteX194" fmla="*/ 4440129 w 7467600"/>
              <a:gd name="connsiteY194" fmla="*/ 3448571 h 6858000"/>
              <a:gd name="connsiteX195" fmla="*/ 4441737 w 7467600"/>
              <a:gd name="connsiteY195" fmla="*/ 3399734 h 6858000"/>
              <a:gd name="connsiteX196" fmla="*/ 4431236 w 7467600"/>
              <a:gd name="connsiteY196" fmla="*/ 3400954 h 6858000"/>
              <a:gd name="connsiteX197" fmla="*/ 4557150 w 7467600"/>
              <a:gd name="connsiteY197" fmla="*/ 3510023 h 6858000"/>
              <a:gd name="connsiteX198" fmla="*/ 4856936 w 7467600"/>
              <a:gd name="connsiteY198" fmla="*/ 3809146 h 6858000"/>
              <a:gd name="connsiteX199" fmla="*/ 5111996 w 7467600"/>
              <a:gd name="connsiteY199" fmla="*/ 4065759 h 6858000"/>
              <a:gd name="connsiteX200" fmla="*/ 5388878 w 7467600"/>
              <a:gd name="connsiteY200" fmla="*/ 4300185 h 6858000"/>
              <a:gd name="connsiteX201" fmla="*/ 5425556 w 7467600"/>
              <a:gd name="connsiteY201" fmla="*/ 4308967 h 6858000"/>
              <a:gd name="connsiteX202" fmla="*/ 4943646 w 7467600"/>
              <a:gd name="connsiteY202" fmla="*/ 3822916 h 6858000"/>
              <a:gd name="connsiteX203" fmla="*/ 4594837 w 7467600"/>
              <a:gd name="connsiteY203" fmla="*/ 3532274 h 6858000"/>
              <a:gd name="connsiteX204" fmla="*/ 4441737 w 7467600"/>
              <a:gd name="connsiteY204" fmla="*/ 3399734 h 6858000"/>
              <a:gd name="connsiteX205" fmla="*/ 5425834 w 7467600"/>
              <a:gd name="connsiteY205" fmla="*/ 3162785 h 6858000"/>
              <a:gd name="connsiteX206" fmla="*/ 5401644 w 7467600"/>
              <a:gd name="connsiteY206" fmla="*/ 3617847 h 6858000"/>
              <a:gd name="connsiteX207" fmla="*/ 5467256 w 7467600"/>
              <a:gd name="connsiteY207" fmla="*/ 4175494 h 6858000"/>
              <a:gd name="connsiteX208" fmla="*/ 5448069 w 7467600"/>
              <a:gd name="connsiteY208" fmla="*/ 3567554 h 6858000"/>
              <a:gd name="connsiteX209" fmla="*/ 5425834 w 7467600"/>
              <a:gd name="connsiteY209" fmla="*/ 3162785 h 6858000"/>
              <a:gd name="connsiteX210" fmla="*/ 1318687 w 7467600"/>
              <a:gd name="connsiteY210" fmla="*/ 3113840 h 6858000"/>
              <a:gd name="connsiteX211" fmla="*/ 1066793 w 7467600"/>
              <a:gd name="connsiteY211" fmla="*/ 3212171 h 6858000"/>
              <a:gd name="connsiteX212" fmla="*/ 993319 w 7467600"/>
              <a:gd name="connsiteY212" fmla="*/ 3247648 h 6858000"/>
              <a:gd name="connsiteX213" fmla="*/ 853081 w 7467600"/>
              <a:gd name="connsiteY213" fmla="*/ 3312410 h 6858000"/>
              <a:gd name="connsiteX214" fmla="*/ 805957 w 7467600"/>
              <a:gd name="connsiteY214" fmla="*/ 3330443 h 6858000"/>
              <a:gd name="connsiteX215" fmla="*/ 1318687 w 7467600"/>
              <a:gd name="connsiteY215" fmla="*/ 3113840 h 6858000"/>
              <a:gd name="connsiteX216" fmla="*/ 5453702 w 7467600"/>
              <a:gd name="connsiteY216" fmla="*/ 3090882 h 6858000"/>
              <a:gd name="connsiteX217" fmla="*/ 5480135 w 7467600"/>
              <a:gd name="connsiteY217" fmla="*/ 3565802 h 6858000"/>
              <a:gd name="connsiteX218" fmla="*/ 5499023 w 7467600"/>
              <a:gd name="connsiteY218" fmla="*/ 4166310 h 6858000"/>
              <a:gd name="connsiteX219" fmla="*/ 5547022 w 7467600"/>
              <a:gd name="connsiteY219" fmla="*/ 3607838 h 6858000"/>
              <a:gd name="connsiteX220" fmla="*/ 5515964 w 7467600"/>
              <a:gd name="connsiteY220" fmla="*/ 3378541 h 6858000"/>
              <a:gd name="connsiteX221" fmla="*/ 5453702 w 7467600"/>
              <a:gd name="connsiteY221" fmla="*/ 3090882 h 6858000"/>
              <a:gd name="connsiteX222" fmla="*/ 1238695 w 7467600"/>
              <a:gd name="connsiteY222" fmla="*/ 3076820 h 6858000"/>
              <a:gd name="connsiteX223" fmla="*/ 716371 w 7467600"/>
              <a:gd name="connsiteY223" fmla="*/ 3293249 h 6858000"/>
              <a:gd name="connsiteX224" fmla="*/ 579522 w 7467600"/>
              <a:gd name="connsiteY224" fmla="*/ 3371759 h 6858000"/>
              <a:gd name="connsiteX225" fmla="*/ 600288 w 7467600"/>
              <a:gd name="connsiteY225" fmla="*/ 3365555 h 6858000"/>
              <a:gd name="connsiteX226" fmla="*/ 840692 w 7467600"/>
              <a:gd name="connsiteY226" fmla="*/ 3284921 h 6858000"/>
              <a:gd name="connsiteX227" fmla="*/ 979248 w 7467600"/>
              <a:gd name="connsiteY227" fmla="*/ 3221003 h 6858000"/>
              <a:gd name="connsiteX228" fmla="*/ 1053282 w 7467600"/>
              <a:gd name="connsiteY228" fmla="*/ 3185247 h 6858000"/>
              <a:gd name="connsiteX229" fmla="*/ 1320603 w 7467600"/>
              <a:gd name="connsiteY229" fmla="*/ 3081281 h 6858000"/>
              <a:gd name="connsiteX230" fmla="*/ 1238695 w 7467600"/>
              <a:gd name="connsiteY230" fmla="*/ 3076820 h 6858000"/>
              <a:gd name="connsiteX231" fmla="*/ 5425627 w 7467600"/>
              <a:gd name="connsiteY231" fmla="*/ 2954192 h 6858000"/>
              <a:gd name="connsiteX232" fmla="*/ 5470770 w 7467600"/>
              <a:gd name="connsiteY232" fmla="*/ 3005435 h 6858000"/>
              <a:gd name="connsiteX233" fmla="*/ 5519779 w 7467600"/>
              <a:gd name="connsiteY233" fmla="*/ 4359223 h 6858000"/>
              <a:gd name="connsiteX234" fmla="*/ 5520293 w 7467600"/>
              <a:gd name="connsiteY234" fmla="*/ 4360602 h 6858000"/>
              <a:gd name="connsiteX235" fmla="*/ 5767221 w 7467600"/>
              <a:gd name="connsiteY235" fmla="*/ 4665564 h 6858000"/>
              <a:gd name="connsiteX236" fmla="*/ 6937169 w 7467600"/>
              <a:gd name="connsiteY236" fmla="*/ 4815941 h 6858000"/>
              <a:gd name="connsiteX237" fmla="*/ 6953922 w 7467600"/>
              <a:gd name="connsiteY237" fmla="*/ 4890068 h 6858000"/>
              <a:gd name="connsiteX238" fmla="*/ 6071359 w 7467600"/>
              <a:gd name="connsiteY238" fmla="*/ 4770770 h 6858000"/>
              <a:gd name="connsiteX239" fmla="*/ 6038839 w 7467600"/>
              <a:gd name="connsiteY239" fmla="*/ 4764474 h 6858000"/>
              <a:gd name="connsiteX240" fmla="*/ 6038706 w 7467600"/>
              <a:gd name="connsiteY240" fmla="*/ 4763847 h 6858000"/>
              <a:gd name="connsiteX241" fmla="*/ 6037784 w 7467600"/>
              <a:gd name="connsiteY241" fmla="*/ 4764270 h 6858000"/>
              <a:gd name="connsiteX242" fmla="*/ 6038839 w 7467600"/>
              <a:gd name="connsiteY242" fmla="*/ 4764474 h 6858000"/>
              <a:gd name="connsiteX243" fmla="*/ 6040338 w 7467600"/>
              <a:gd name="connsiteY243" fmla="*/ 4771418 h 6858000"/>
              <a:gd name="connsiteX244" fmla="*/ 6024488 w 7467600"/>
              <a:gd name="connsiteY244" fmla="*/ 4809903 h 6858000"/>
              <a:gd name="connsiteX245" fmla="*/ 5599771 w 7467600"/>
              <a:gd name="connsiteY245" fmla="*/ 5509652 h 6858000"/>
              <a:gd name="connsiteX246" fmla="*/ 5548843 w 7467600"/>
              <a:gd name="connsiteY246" fmla="*/ 5563845 h 6858000"/>
              <a:gd name="connsiteX247" fmla="*/ 5940952 w 7467600"/>
              <a:gd name="connsiteY247" fmla="*/ 6250028 h 6858000"/>
              <a:gd name="connsiteX248" fmla="*/ 6043441 w 7467600"/>
              <a:gd name="connsiteY248" fmla="*/ 6665847 h 6858000"/>
              <a:gd name="connsiteX249" fmla="*/ 6093432 w 7467600"/>
              <a:gd name="connsiteY249" fmla="*/ 6858000 h 6858000"/>
              <a:gd name="connsiteX250" fmla="*/ 6034344 w 7467600"/>
              <a:gd name="connsiteY250" fmla="*/ 6858000 h 6858000"/>
              <a:gd name="connsiteX251" fmla="*/ 6026679 w 7467600"/>
              <a:gd name="connsiteY251" fmla="*/ 6836959 h 6858000"/>
              <a:gd name="connsiteX252" fmla="*/ 5800441 w 7467600"/>
              <a:gd name="connsiteY252" fmla="*/ 6335286 h 6858000"/>
              <a:gd name="connsiteX253" fmla="*/ 5526562 w 7467600"/>
              <a:gd name="connsiteY253" fmla="*/ 5705388 h 6858000"/>
              <a:gd name="connsiteX254" fmla="*/ 5519640 w 7467600"/>
              <a:gd name="connsiteY254" fmla="*/ 5683774 h 6858000"/>
              <a:gd name="connsiteX255" fmla="*/ 5844559 w 7467600"/>
              <a:gd name="connsiteY255" fmla="*/ 6553349 h 6858000"/>
              <a:gd name="connsiteX256" fmla="*/ 5975994 w 7467600"/>
              <a:gd name="connsiteY256" fmla="*/ 6858000 h 6858000"/>
              <a:gd name="connsiteX257" fmla="*/ 5898547 w 7467600"/>
              <a:gd name="connsiteY257" fmla="*/ 6858000 h 6858000"/>
              <a:gd name="connsiteX258" fmla="*/ 5682041 w 7467600"/>
              <a:gd name="connsiteY258" fmla="*/ 6355860 h 6858000"/>
              <a:gd name="connsiteX259" fmla="*/ 5461758 w 7467600"/>
              <a:gd name="connsiteY259" fmla="*/ 5820220 h 6858000"/>
              <a:gd name="connsiteX260" fmla="*/ 5237282 w 7467600"/>
              <a:gd name="connsiteY260" fmla="*/ 6579086 h 6858000"/>
              <a:gd name="connsiteX261" fmla="*/ 5115009 w 7467600"/>
              <a:gd name="connsiteY261" fmla="*/ 6858000 h 6858000"/>
              <a:gd name="connsiteX262" fmla="*/ 5028074 w 7467600"/>
              <a:gd name="connsiteY262" fmla="*/ 6858000 h 6858000"/>
              <a:gd name="connsiteX263" fmla="*/ 5079508 w 7467600"/>
              <a:gd name="connsiteY263" fmla="*/ 6749074 h 6858000"/>
              <a:gd name="connsiteX264" fmla="*/ 5371846 w 7467600"/>
              <a:gd name="connsiteY264" fmla="*/ 5924413 h 6858000"/>
              <a:gd name="connsiteX265" fmla="*/ 5270512 w 7467600"/>
              <a:gd name="connsiteY265" fmla="*/ 6138975 h 6858000"/>
              <a:gd name="connsiteX266" fmla="*/ 5062409 w 7467600"/>
              <a:gd name="connsiteY266" fmla="*/ 6653544 h 6858000"/>
              <a:gd name="connsiteX267" fmla="*/ 5036628 w 7467600"/>
              <a:gd name="connsiteY267" fmla="*/ 6754247 h 6858000"/>
              <a:gd name="connsiteX268" fmla="*/ 5009112 w 7467600"/>
              <a:gd name="connsiteY268" fmla="*/ 6858000 h 6858000"/>
              <a:gd name="connsiteX269" fmla="*/ 4976679 w 7467600"/>
              <a:gd name="connsiteY269" fmla="*/ 6858000 h 6858000"/>
              <a:gd name="connsiteX270" fmla="*/ 5006537 w 7467600"/>
              <a:gd name="connsiteY270" fmla="*/ 6747068 h 6858000"/>
              <a:gd name="connsiteX271" fmla="*/ 5032723 w 7467600"/>
              <a:gd name="connsiteY271" fmla="*/ 6644957 h 6858000"/>
              <a:gd name="connsiteX272" fmla="*/ 5242949 w 7467600"/>
              <a:gd name="connsiteY272" fmla="*/ 6125175 h 6858000"/>
              <a:gd name="connsiteX273" fmla="*/ 5286321 w 7467600"/>
              <a:gd name="connsiteY273" fmla="*/ 6033555 h 6858000"/>
              <a:gd name="connsiteX274" fmla="*/ 5008210 w 7467600"/>
              <a:gd name="connsiteY274" fmla="*/ 6649194 h 6858000"/>
              <a:gd name="connsiteX275" fmla="*/ 4986321 w 7467600"/>
              <a:gd name="connsiteY275" fmla="*/ 6765687 h 6858000"/>
              <a:gd name="connsiteX276" fmla="*/ 4973474 w 7467600"/>
              <a:gd name="connsiteY276" fmla="*/ 6858000 h 6858000"/>
              <a:gd name="connsiteX277" fmla="*/ 4907178 w 7467600"/>
              <a:gd name="connsiteY277" fmla="*/ 6858000 h 6858000"/>
              <a:gd name="connsiteX278" fmla="*/ 4910810 w 7467600"/>
              <a:gd name="connsiteY278" fmla="*/ 6829660 h 6858000"/>
              <a:gd name="connsiteX279" fmla="*/ 4987461 w 7467600"/>
              <a:gd name="connsiteY279" fmla="*/ 6432994 h 6858000"/>
              <a:gd name="connsiteX280" fmla="*/ 5179262 w 7467600"/>
              <a:gd name="connsiteY280" fmla="*/ 6035044 h 6858000"/>
              <a:gd name="connsiteX281" fmla="*/ 4689678 w 7467600"/>
              <a:gd name="connsiteY281" fmla="*/ 6440241 h 6858000"/>
              <a:gd name="connsiteX282" fmla="*/ 4477543 w 7467600"/>
              <a:gd name="connsiteY282" fmla="*/ 6674836 h 6858000"/>
              <a:gd name="connsiteX283" fmla="*/ 4329957 w 7467600"/>
              <a:gd name="connsiteY283" fmla="*/ 6858000 h 6858000"/>
              <a:gd name="connsiteX284" fmla="*/ 4218595 w 7467600"/>
              <a:gd name="connsiteY284" fmla="*/ 6858000 h 6858000"/>
              <a:gd name="connsiteX285" fmla="*/ 4368888 w 7467600"/>
              <a:gd name="connsiteY285" fmla="*/ 6668412 h 6858000"/>
              <a:gd name="connsiteX286" fmla="*/ 4563091 w 7467600"/>
              <a:gd name="connsiteY286" fmla="*/ 6442508 h 6858000"/>
              <a:gd name="connsiteX287" fmla="*/ 5387324 w 7467600"/>
              <a:gd name="connsiteY287" fmla="*/ 5705830 h 6858000"/>
              <a:gd name="connsiteX288" fmla="*/ 5073620 w 7467600"/>
              <a:gd name="connsiteY288" fmla="*/ 5955437 h 6858000"/>
              <a:gd name="connsiteX289" fmla="*/ 4689789 w 7467600"/>
              <a:gd name="connsiteY289" fmla="*/ 6268382 h 6858000"/>
              <a:gd name="connsiteX290" fmla="*/ 4418722 w 7467600"/>
              <a:gd name="connsiteY290" fmla="*/ 6570886 h 6858000"/>
              <a:gd name="connsiteX291" fmla="*/ 4214944 w 7467600"/>
              <a:gd name="connsiteY291" fmla="*/ 6858000 h 6858000"/>
              <a:gd name="connsiteX292" fmla="*/ 4177898 w 7467600"/>
              <a:gd name="connsiteY292" fmla="*/ 6858000 h 6858000"/>
              <a:gd name="connsiteX293" fmla="*/ 4391597 w 7467600"/>
              <a:gd name="connsiteY293" fmla="*/ 6556370 h 6858000"/>
              <a:gd name="connsiteX294" fmla="*/ 4668889 w 7467600"/>
              <a:gd name="connsiteY294" fmla="*/ 6246399 h 6858000"/>
              <a:gd name="connsiteX295" fmla="*/ 5055427 w 7467600"/>
              <a:gd name="connsiteY295" fmla="*/ 5931476 h 6858000"/>
              <a:gd name="connsiteX296" fmla="*/ 5371814 w 7467600"/>
              <a:gd name="connsiteY296" fmla="*/ 5678975 h 6858000"/>
              <a:gd name="connsiteX297" fmla="*/ 4987918 w 7467600"/>
              <a:gd name="connsiteY297" fmla="*/ 5838701 h 6858000"/>
              <a:gd name="connsiteX298" fmla="*/ 4317146 w 7467600"/>
              <a:gd name="connsiteY298" fmla="*/ 6587716 h 6858000"/>
              <a:gd name="connsiteX299" fmla="*/ 4171627 w 7467600"/>
              <a:gd name="connsiteY299" fmla="*/ 6858000 h 6858000"/>
              <a:gd name="connsiteX300" fmla="*/ 4081585 w 7467600"/>
              <a:gd name="connsiteY300" fmla="*/ 6858000 h 6858000"/>
              <a:gd name="connsiteX301" fmla="*/ 4238603 w 7467600"/>
              <a:gd name="connsiteY301" fmla="*/ 6559341 h 6858000"/>
              <a:gd name="connsiteX302" fmla="*/ 4778333 w 7467600"/>
              <a:gd name="connsiteY302" fmla="*/ 5873626 h 6858000"/>
              <a:gd name="connsiteX303" fmla="*/ 5414185 w 7467600"/>
              <a:gd name="connsiteY303" fmla="*/ 5573882 h 6858000"/>
              <a:gd name="connsiteX304" fmla="*/ 5959648 w 7467600"/>
              <a:gd name="connsiteY304" fmla="*/ 4760797 h 6858000"/>
              <a:gd name="connsiteX305" fmla="*/ 5355019 w 7467600"/>
              <a:gd name="connsiteY305" fmla="*/ 4734672 h 6858000"/>
              <a:gd name="connsiteX306" fmla="*/ 5083565 w 7467600"/>
              <a:gd name="connsiteY306" fmla="*/ 5179121 h 6858000"/>
              <a:gd name="connsiteX307" fmla="*/ 4713577 w 7467600"/>
              <a:gd name="connsiteY307" fmla="*/ 5616803 h 6858000"/>
              <a:gd name="connsiteX308" fmla="*/ 3989559 w 7467600"/>
              <a:gd name="connsiteY308" fmla="*/ 6145945 h 6858000"/>
              <a:gd name="connsiteX309" fmla="*/ 3939824 w 7467600"/>
              <a:gd name="connsiteY309" fmla="*/ 6066900 h 6858000"/>
              <a:gd name="connsiteX310" fmla="*/ 4584537 w 7467600"/>
              <a:gd name="connsiteY310" fmla="*/ 5324826 h 6858000"/>
              <a:gd name="connsiteX311" fmla="*/ 5037105 w 7467600"/>
              <a:gd name="connsiteY311" fmla="*/ 5088765 h 6858000"/>
              <a:gd name="connsiteX312" fmla="*/ 5039930 w 7467600"/>
              <a:gd name="connsiteY312" fmla="*/ 5089585 h 6858000"/>
              <a:gd name="connsiteX313" fmla="*/ 5263764 w 7467600"/>
              <a:gd name="connsiteY313" fmla="*/ 4735525 h 6858000"/>
              <a:gd name="connsiteX314" fmla="*/ 4086300 w 7467600"/>
              <a:gd name="connsiteY314" fmla="*/ 4884599 h 6858000"/>
              <a:gd name="connsiteX315" fmla="*/ 4085485 w 7467600"/>
              <a:gd name="connsiteY315" fmla="*/ 4899070 h 6858000"/>
              <a:gd name="connsiteX316" fmla="*/ 3871915 w 7467600"/>
              <a:gd name="connsiteY316" fmla="*/ 5253645 h 6858000"/>
              <a:gd name="connsiteX317" fmla="*/ 3799374 w 7467600"/>
              <a:gd name="connsiteY317" fmla="*/ 5466127 h 6858000"/>
              <a:gd name="connsiteX318" fmla="*/ 3498850 w 7467600"/>
              <a:gd name="connsiteY318" fmla="*/ 6661888 h 6858000"/>
              <a:gd name="connsiteX319" fmla="*/ 3399216 w 7467600"/>
              <a:gd name="connsiteY319" fmla="*/ 6858000 h 6858000"/>
              <a:gd name="connsiteX320" fmla="*/ 3303688 w 7467600"/>
              <a:gd name="connsiteY320" fmla="*/ 6858000 h 6858000"/>
              <a:gd name="connsiteX321" fmla="*/ 3391774 w 7467600"/>
              <a:gd name="connsiteY321" fmla="*/ 6697181 h 6858000"/>
              <a:gd name="connsiteX322" fmla="*/ 3735540 w 7467600"/>
              <a:gd name="connsiteY322" fmla="*/ 5546923 h 6858000"/>
              <a:gd name="connsiteX323" fmla="*/ 3729438 w 7467600"/>
              <a:gd name="connsiteY323" fmla="*/ 5569058 h 6858000"/>
              <a:gd name="connsiteX324" fmla="*/ 3707782 w 7467600"/>
              <a:gd name="connsiteY324" fmla="*/ 5644908 h 6858000"/>
              <a:gd name="connsiteX325" fmla="*/ 3583827 w 7467600"/>
              <a:gd name="connsiteY325" fmla="*/ 6039215 h 6858000"/>
              <a:gd name="connsiteX326" fmla="*/ 3547861 w 7467600"/>
              <a:gd name="connsiteY326" fmla="*/ 6129609 h 6858000"/>
              <a:gd name="connsiteX327" fmla="*/ 3490905 w 7467600"/>
              <a:gd name="connsiteY327" fmla="*/ 6277660 h 6858000"/>
              <a:gd name="connsiteX328" fmla="*/ 3455859 w 7467600"/>
              <a:gd name="connsiteY328" fmla="*/ 6391301 h 6858000"/>
              <a:gd name="connsiteX329" fmla="*/ 3429112 w 7467600"/>
              <a:gd name="connsiteY329" fmla="*/ 6479469 h 6858000"/>
              <a:gd name="connsiteX330" fmla="*/ 3304862 w 7467600"/>
              <a:gd name="connsiteY330" fmla="*/ 6796476 h 6858000"/>
              <a:gd name="connsiteX331" fmla="*/ 3276071 w 7467600"/>
              <a:gd name="connsiteY331" fmla="*/ 6858000 h 6858000"/>
              <a:gd name="connsiteX332" fmla="*/ 3240805 w 7467600"/>
              <a:gd name="connsiteY332" fmla="*/ 6858000 h 6858000"/>
              <a:gd name="connsiteX333" fmla="*/ 3275917 w 7467600"/>
              <a:gd name="connsiteY333" fmla="*/ 6783192 h 6858000"/>
              <a:gd name="connsiteX334" fmla="*/ 3399358 w 7467600"/>
              <a:gd name="connsiteY334" fmla="*/ 6469011 h 6858000"/>
              <a:gd name="connsiteX335" fmla="*/ 3425650 w 7467600"/>
              <a:gd name="connsiteY335" fmla="*/ 6381333 h 6858000"/>
              <a:gd name="connsiteX336" fmla="*/ 3460661 w 7467600"/>
              <a:gd name="connsiteY336" fmla="*/ 6266763 h 6858000"/>
              <a:gd name="connsiteX337" fmla="*/ 3518021 w 7467600"/>
              <a:gd name="connsiteY337" fmla="*/ 6117298 h 6858000"/>
              <a:gd name="connsiteX338" fmla="*/ 3554035 w 7467600"/>
              <a:gd name="connsiteY338" fmla="*/ 6027832 h 6858000"/>
              <a:gd name="connsiteX339" fmla="*/ 3677174 w 7467600"/>
              <a:gd name="connsiteY339" fmla="*/ 5636351 h 6858000"/>
              <a:gd name="connsiteX340" fmla="*/ 3698819 w 7467600"/>
              <a:gd name="connsiteY340" fmla="*/ 5560503 h 6858000"/>
              <a:gd name="connsiteX341" fmla="*/ 3702094 w 7467600"/>
              <a:gd name="connsiteY341" fmla="*/ 5549194 h 6858000"/>
              <a:gd name="connsiteX342" fmla="*/ 3398355 w 7467600"/>
              <a:gd name="connsiteY342" fmla="*/ 6094603 h 6858000"/>
              <a:gd name="connsiteX343" fmla="*/ 3193941 w 7467600"/>
              <a:gd name="connsiteY343" fmla="*/ 6798775 h 6858000"/>
              <a:gd name="connsiteX344" fmla="*/ 3184140 w 7467600"/>
              <a:gd name="connsiteY344" fmla="*/ 6858000 h 6858000"/>
              <a:gd name="connsiteX345" fmla="*/ 3099978 w 7467600"/>
              <a:gd name="connsiteY345" fmla="*/ 6858000 h 6858000"/>
              <a:gd name="connsiteX346" fmla="*/ 3101556 w 7467600"/>
              <a:gd name="connsiteY346" fmla="*/ 6843337 h 6858000"/>
              <a:gd name="connsiteX347" fmla="*/ 3370162 w 7467600"/>
              <a:gd name="connsiteY347" fmla="*/ 5785550 h 6858000"/>
              <a:gd name="connsiteX348" fmla="*/ 3746477 w 7467600"/>
              <a:gd name="connsiteY348" fmla="*/ 5377889 h 6858000"/>
              <a:gd name="connsiteX349" fmla="*/ 3863399 w 7467600"/>
              <a:gd name="connsiteY349" fmla="*/ 5087257 h 6858000"/>
              <a:gd name="connsiteX350" fmla="*/ 3968712 w 7467600"/>
              <a:gd name="connsiteY350" fmla="*/ 4913989 h 6858000"/>
              <a:gd name="connsiteX351" fmla="*/ 2792390 w 7467600"/>
              <a:gd name="connsiteY351" fmla="*/ 5382974 h 6858000"/>
              <a:gd name="connsiteX352" fmla="*/ 2714982 w 7467600"/>
              <a:gd name="connsiteY352" fmla="*/ 5427051 h 6858000"/>
              <a:gd name="connsiteX353" fmla="*/ 2813361 w 7467600"/>
              <a:gd name="connsiteY353" fmla="*/ 6023912 h 6858000"/>
              <a:gd name="connsiteX354" fmla="*/ 2688430 w 7467600"/>
              <a:gd name="connsiteY354" fmla="*/ 6801564 h 6858000"/>
              <a:gd name="connsiteX355" fmla="*/ 2629626 w 7467600"/>
              <a:gd name="connsiteY355" fmla="*/ 6763394 h 6858000"/>
              <a:gd name="connsiteX356" fmla="*/ 2565328 w 7467600"/>
              <a:gd name="connsiteY356" fmla="*/ 5516399 h 6858000"/>
              <a:gd name="connsiteX357" fmla="*/ 1922999 w 7467600"/>
              <a:gd name="connsiteY357" fmla="*/ 5980343 h 6858000"/>
              <a:gd name="connsiteX358" fmla="*/ 1950261 w 7467600"/>
              <a:gd name="connsiteY358" fmla="*/ 6405858 h 6858000"/>
              <a:gd name="connsiteX359" fmla="*/ 2365554 w 7467600"/>
              <a:gd name="connsiteY359" fmla="*/ 6759107 h 6858000"/>
              <a:gd name="connsiteX360" fmla="*/ 2424142 w 7467600"/>
              <a:gd name="connsiteY360" fmla="*/ 6858000 h 6858000"/>
              <a:gd name="connsiteX361" fmla="*/ 2395994 w 7467600"/>
              <a:gd name="connsiteY361" fmla="*/ 6858000 h 6858000"/>
              <a:gd name="connsiteX362" fmla="*/ 2392863 w 7467600"/>
              <a:gd name="connsiteY362" fmla="*/ 6852964 h 6858000"/>
              <a:gd name="connsiteX363" fmla="*/ 2017589 w 7467600"/>
              <a:gd name="connsiteY363" fmla="*/ 6493982 h 6858000"/>
              <a:gd name="connsiteX364" fmla="*/ 2147336 w 7467600"/>
              <a:gd name="connsiteY364" fmla="*/ 6594052 h 6858000"/>
              <a:gd name="connsiteX365" fmla="*/ 2207047 w 7467600"/>
              <a:gd name="connsiteY365" fmla="*/ 6654540 h 6858000"/>
              <a:gd name="connsiteX366" fmla="*/ 2299106 w 7467600"/>
              <a:gd name="connsiteY366" fmla="*/ 6778931 h 6858000"/>
              <a:gd name="connsiteX367" fmla="*/ 2314430 w 7467600"/>
              <a:gd name="connsiteY367" fmla="*/ 6801144 h 6858000"/>
              <a:gd name="connsiteX368" fmla="*/ 2352406 w 7467600"/>
              <a:gd name="connsiteY368" fmla="*/ 6858000 h 6858000"/>
              <a:gd name="connsiteX369" fmla="*/ 2314492 w 7467600"/>
              <a:gd name="connsiteY369" fmla="*/ 6858000 h 6858000"/>
              <a:gd name="connsiteX370" fmla="*/ 2288095 w 7467600"/>
              <a:gd name="connsiteY370" fmla="*/ 6818030 h 6858000"/>
              <a:gd name="connsiteX371" fmla="*/ 2272768 w 7467600"/>
              <a:gd name="connsiteY371" fmla="*/ 6795822 h 6858000"/>
              <a:gd name="connsiteX372" fmla="*/ 2182715 w 7467600"/>
              <a:gd name="connsiteY372" fmla="*/ 6675071 h 6858000"/>
              <a:gd name="connsiteX373" fmla="*/ 2032061 w 7467600"/>
              <a:gd name="connsiteY373" fmla="*/ 6541380 h 6858000"/>
              <a:gd name="connsiteX374" fmla="*/ 2257220 w 7467600"/>
              <a:gd name="connsiteY374" fmla="*/ 6826257 h 6858000"/>
              <a:gd name="connsiteX375" fmla="*/ 2281324 w 7467600"/>
              <a:gd name="connsiteY375" fmla="*/ 6858000 h 6858000"/>
              <a:gd name="connsiteX376" fmla="*/ 2242860 w 7467600"/>
              <a:gd name="connsiteY376" fmla="*/ 6858000 h 6858000"/>
              <a:gd name="connsiteX377" fmla="*/ 2232818 w 7467600"/>
              <a:gd name="connsiteY377" fmla="*/ 6844926 h 6858000"/>
              <a:gd name="connsiteX378" fmla="*/ 1990172 w 7467600"/>
              <a:gd name="connsiteY378" fmla="*/ 6542121 h 6858000"/>
              <a:gd name="connsiteX379" fmla="*/ 2124090 w 7467600"/>
              <a:gd name="connsiteY379" fmla="*/ 6761017 h 6858000"/>
              <a:gd name="connsiteX380" fmla="*/ 2200380 w 7467600"/>
              <a:gd name="connsiteY380" fmla="*/ 6858000 h 6858000"/>
              <a:gd name="connsiteX381" fmla="*/ 2147507 w 7467600"/>
              <a:gd name="connsiteY381" fmla="*/ 6858000 h 6858000"/>
              <a:gd name="connsiteX382" fmla="*/ 2070668 w 7467600"/>
              <a:gd name="connsiteY382" fmla="*/ 6761520 h 6858000"/>
              <a:gd name="connsiteX383" fmla="*/ 1975142 w 7467600"/>
              <a:gd name="connsiteY383" fmla="*/ 6585570 h 6858000"/>
              <a:gd name="connsiteX384" fmla="*/ 2050035 w 7467600"/>
              <a:gd name="connsiteY384" fmla="*/ 6813345 h 6858000"/>
              <a:gd name="connsiteX385" fmla="*/ 2063025 w 7467600"/>
              <a:gd name="connsiteY385" fmla="*/ 6858000 h 6858000"/>
              <a:gd name="connsiteX386" fmla="*/ 2021675 w 7467600"/>
              <a:gd name="connsiteY386" fmla="*/ 6858000 h 6858000"/>
              <a:gd name="connsiteX387" fmla="*/ 2019308 w 7467600"/>
              <a:gd name="connsiteY387" fmla="*/ 6847118 h 6858000"/>
              <a:gd name="connsiteX388" fmla="*/ 1938835 w 7467600"/>
              <a:gd name="connsiteY388" fmla="*/ 6551160 h 6858000"/>
              <a:gd name="connsiteX389" fmla="*/ 1953230 w 7467600"/>
              <a:gd name="connsiteY389" fmla="*/ 6759699 h 6858000"/>
              <a:gd name="connsiteX390" fmla="*/ 1956763 w 7467600"/>
              <a:gd name="connsiteY390" fmla="*/ 6778191 h 6858000"/>
              <a:gd name="connsiteX391" fmla="*/ 1967925 w 7467600"/>
              <a:gd name="connsiteY391" fmla="*/ 6858000 h 6858000"/>
              <a:gd name="connsiteX392" fmla="*/ 1936622 w 7467600"/>
              <a:gd name="connsiteY392" fmla="*/ 6858000 h 6858000"/>
              <a:gd name="connsiteX393" fmla="*/ 1926261 w 7467600"/>
              <a:gd name="connsiteY393" fmla="*/ 6784064 h 6858000"/>
              <a:gd name="connsiteX394" fmla="*/ 1922724 w 7467600"/>
              <a:gd name="connsiteY394" fmla="*/ 6765577 h 6858000"/>
              <a:gd name="connsiteX395" fmla="*/ 1904650 w 7467600"/>
              <a:gd name="connsiteY395" fmla="*/ 6639616 h 6858000"/>
              <a:gd name="connsiteX396" fmla="*/ 1885273 w 7467600"/>
              <a:gd name="connsiteY396" fmla="*/ 6858000 h 6858000"/>
              <a:gd name="connsiteX397" fmla="*/ 1854363 w 7467600"/>
              <a:gd name="connsiteY397" fmla="*/ 6858000 h 6858000"/>
              <a:gd name="connsiteX398" fmla="*/ 1880391 w 7467600"/>
              <a:gd name="connsiteY398" fmla="*/ 6603796 h 6858000"/>
              <a:gd name="connsiteX399" fmla="*/ 1818273 w 7467600"/>
              <a:gd name="connsiteY399" fmla="*/ 6715729 h 6858000"/>
              <a:gd name="connsiteX400" fmla="*/ 1794691 w 7467600"/>
              <a:gd name="connsiteY400" fmla="*/ 6843239 h 6858000"/>
              <a:gd name="connsiteX401" fmla="*/ 1794914 w 7467600"/>
              <a:gd name="connsiteY401" fmla="*/ 6858000 h 6858000"/>
              <a:gd name="connsiteX402" fmla="*/ 1746128 w 7467600"/>
              <a:gd name="connsiteY402" fmla="*/ 6858000 h 6858000"/>
              <a:gd name="connsiteX403" fmla="*/ 1753934 w 7467600"/>
              <a:gd name="connsiteY403" fmla="*/ 6724796 h 6858000"/>
              <a:gd name="connsiteX404" fmla="*/ 1792053 w 7467600"/>
              <a:gd name="connsiteY404" fmla="*/ 6572396 h 6858000"/>
              <a:gd name="connsiteX405" fmla="*/ 1862248 w 7467600"/>
              <a:gd name="connsiteY405" fmla="*/ 6266397 h 6858000"/>
              <a:gd name="connsiteX406" fmla="*/ 1862250 w 7467600"/>
              <a:gd name="connsiteY406" fmla="*/ 6033531 h 6858000"/>
              <a:gd name="connsiteX407" fmla="*/ 1211999 w 7467600"/>
              <a:gd name="connsiteY407" fmla="*/ 6683610 h 6858000"/>
              <a:gd name="connsiteX408" fmla="*/ 1213266 w 7467600"/>
              <a:gd name="connsiteY408" fmla="*/ 6691947 h 6858000"/>
              <a:gd name="connsiteX409" fmla="*/ 1203370 w 7467600"/>
              <a:gd name="connsiteY409" fmla="*/ 6850676 h 6858000"/>
              <a:gd name="connsiteX410" fmla="*/ 1203671 w 7467600"/>
              <a:gd name="connsiteY410" fmla="*/ 6858000 h 6858000"/>
              <a:gd name="connsiteX411" fmla="*/ 1143180 w 7467600"/>
              <a:gd name="connsiteY411" fmla="*/ 6858000 h 6858000"/>
              <a:gd name="connsiteX412" fmla="*/ 1142176 w 7467600"/>
              <a:gd name="connsiteY412" fmla="*/ 6766045 h 6858000"/>
              <a:gd name="connsiteX413" fmla="*/ 1067484 w 7467600"/>
              <a:gd name="connsiteY413" fmla="*/ 6858000 h 6858000"/>
              <a:gd name="connsiteX414" fmla="*/ 953928 w 7467600"/>
              <a:gd name="connsiteY414" fmla="*/ 6858000 h 6858000"/>
              <a:gd name="connsiteX415" fmla="*/ 959715 w 7467600"/>
              <a:gd name="connsiteY415" fmla="*/ 6850185 h 6858000"/>
              <a:gd name="connsiteX416" fmla="*/ 1483788 w 7467600"/>
              <a:gd name="connsiteY416" fmla="*/ 6259174 h 6858000"/>
              <a:gd name="connsiteX417" fmla="*/ 1100671 w 7467600"/>
              <a:gd name="connsiteY417" fmla="*/ 6252137 h 6858000"/>
              <a:gd name="connsiteX418" fmla="*/ 1090144 w 7467600"/>
              <a:gd name="connsiteY418" fmla="*/ 6256748 h 6858000"/>
              <a:gd name="connsiteX419" fmla="*/ 1095872 w 7467600"/>
              <a:gd name="connsiteY419" fmla="*/ 6271892 h 6858000"/>
              <a:gd name="connsiteX420" fmla="*/ 262785 w 7467600"/>
              <a:gd name="connsiteY420" fmla="*/ 6845450 h 6858000"/>
              <a:gd name="connsiteX421" fmla="*/ 209968 w 7467600"/>
              <a:gd name="connsiteY421" fmla="*/ 6770713 h 6858000"/>
              <a:gd name="connsiteX422" fmla="*/ 873460 w 7467600"/>
              <a:gd name="connsiteY422" fmla="*/ 6253768 h 6858000"/>
              <a:gd name="connsiteX423" fmla="*/ 192686 w 7467600"/>
              <a:gd name="connsiteY423" fmla="*/ 5849257 h 6858000"/>
              <a:gd name="connsiteX424" fmla="*/ 4696 w 7467600"/>
              <a:gd name="connsiteY424" fmla="*/ 5697668 h 6858000"/>
              <a:gd name="connsiteX425" fmla="*/ 0 w 7467600"/>
              <a:gd name="connsiteY425" fmla="*/ 5689984 h 6858000"/>
              <a:gd name="connsiteX426" fmla="*/ 0 w 7467600"/>
              <a:gd name="connsiteY426" fmla="*/ 5513472 h 6858000"/>
              <a:gd name="connsiteX427" fmla="*/ 174101 w 7467600"/>
              <a:gd name="connsiteY427" fmla="*/ 5620277 h 6858000"/>
              <a:gd name="connsiteX428" fmla="*/ 891800 w 7467600"/>
              <a:gd name="connsiteY428" fmla="*/ 6036935 h 6858000"/>
              <a:gd name="connsiteX429" fmla="*/ 1072219 w 7467600"/>
              <a:gd name="connsiteY429" fmla="*/ 6169443 h 6858000"/>
              <a:gd name="connsiteX430" fmla="*/ 1074117 w 7467600"/>
              <a:gd name="connsiteY430" fmla="*/ 6170301 h 6858000"/>
              <a:gd name="connsiteX431" fmla="*/ 1083114 w 7467600"/>
              <a:gd name="connsiteY431" fmla="*/ 6174131 h 6858000"/>
              <a:gd name="connsiteX432" fmla="*/ 1543010 w 7467600"/>
              <a:gd name="connsiteY432" fmla="*/ 6191140 h 6858000"/>
              <a:gd name="connsiteX433" fmla="*/ 1551080 w 7467600"/>
              <a:gd name="connsiteY433" fmla="*/ 6195006 h 6858000"/>
              <a:gd name="connsiteX434" fmla="*/ 2345443 w 7467600"/>
              <a:gd name="connsiteY434" fmla="*/ 5549882 h 6858000"/>
              <a:gd name="connsiteX435" fmla="*/ 1721499 w 7467600"/>
              <a:gd name="connsiteY435" fmla="*/ 5599969 h 6858000"/>
              <a:gd name="connsiteX436" fmla="*/ 767716 w 7467600"/>
              <a:gd name="connsiteY436" fmla="*/ 5472768 h 6858000"/>
              <a:gd name="connsiteX437" fmla="*/ 722147 w 7467600"/>
              <a:gd name="connsiteY437" fmla="*/ 5393091 h 6858000"/>
              <a:gd name="connsiteX438" fmla="*/ 1485552 w 7467600"/>
              <a:gd name="connsiteY438" fmla="*/ 5313202 h 6858000"/>
              <a:gd name="connsiteX439" fmla="*/ 2143004 w 7467600"/>
              <a:gd name="connsiteY439" fmla="*/ 5402420 h 6858000"/>
              <a:gd name="connsiteX440" fmla="*/ 1933391 w 7467600"/>
              <a:gd name="connsiteY440" fmla="*/ 5156971 h 6858000"/>
              <a:gd name="connsiteX441" fmla="*/ 1827118 w 7467600"/>
              <a:gd name="connsiteY441" fmla="*/ 4968410 h 6858000"/>
              <a:gd name="connsiteX442" fmla="*/ 1837349 w 7467600"/>
              <a:gd name="connsiteY442" fmla="*/ 4956357 h 6858000"/>
              <a:gd name="connsiteX443" fmla="*/ 2162835 w 7467600"/>
              <a:gd name="connsiteY443" fmla="*/ 5187853 h 6858000"/>
              <a:gd name="connsiteX444" fmla="*/ 2257167 w 7467600"/>
              <a:gd name="connsiteY444" fmla="*/ 5462123 h 6858000"/>
              <a:gd name="connsiteX445" fmla="*/ 2261598 w 7467600"/>
              <a:gd name="connsiteY445" fmla="*/ 5467998 h 6858000"/>
              <a:gd name="connsiteX446" fmla="*/ 2437177 w 7467600"/>
              <a:gd name="connsiteY446" fmla="*/ 5479608 h 6858000"/>
              <a:gd name="connsiteX447" fmla="*/ 2445247 w 7467600"/>
              <a:gd name="connsiteY447" fmla="*/ 5483476 h 6858000"/>
              <a:gd name="connsiteX448" fmla="*/ 2743626 w 7467600"/>
              <a:gd name="connsiteY448" fmla="*/ 5304819 h 6858000"/>
              <a:gd name="connsiteX449" fmla="*/ 3048102 w 7467600"/>
              <a:gd name="connsiteY449" fmla="*/ 5150595 h 6858000"/>
              <a:gd name="connsiteX450" fmla="*/ 1799414 w 7467600"/>
              <a:gd name="connsiteY450" fmla="*/ 4694732 h 6858000"/>
              <a:gd name="connsiteX451" fmla="*/ 1771735 w 7467600"/>
              <a:gd name="connsiteY451" fmla="*/ 4619929 h 6858000"/>
              <a:gd name="connsiteX452" fmla="*/ 3104273 w 7467600"/>
              <a:gd name="connsiteY452" fmla="*/ 5076159 h 6858000"/>
              <a:gd name="connsiteX453" fmla="*/ 3113245 w 7467600"/>
              <a:gd name="connsiteY453" fmla="*/ 5090705 h 6858000"/>
              <a:gd name="connsiteX454" fmla="*/ 3126294 w 7467600"/>
              <a:gd name="connsiteY454" fmla="*/ 5114400 h 6858000"/>
              <a:gd name="connsiteX455" fmla="*/ 3937433 w 7467600"/>
              <a:gd name="connsiteY455" fmla="*/ 4830473 h 6858000"/>
              <a:gd name="connsiteX456" fmla="*/ 3590475 w 7467600"/>
              <a:gd name="connsiteY456" fmla="*/ 4597974 h 6858000"/>
              <a:gd name="connsiteX457" fmla="*/ 3100264 w 7467600"/>
              <a:gd name="connsiteY457" fmla="*/ 4579845 h 6858000"/>
              <a:gd name="connsiteX458" fmla="*/ 2183576 w 7467600"/>
              <a:gd name="connsiteY458" fmla="*/ 4227150 h 6858000"/>
              <a:gd name="connsiteX459" fmla="*/ 2151029 w 7467600"/>
              <a:gd name="connsiteY459" fmla="*/ 4146947 h 6858000"/>
              <a:gd name="connsiteX460" fmla="*/ 3563434 w 7467600"/>
              <a:gd name="connsiteY460" fmla="*/ 4469115 h 6858000"/>
              <a:gd name="connsiteX461" fmla="*/ 3177952 w 7467600"/>
              <a:gd name="connsiteY461" fmla="*/ 3657386 h 6858000"/>
              <a:gd name="connsiteX462" fmla="*/ 3189263 w 7467600"/>
              <a:gd name="connsiteY462" fmla="*/ 3625726 h 6858000"/>
              <a:gd name="connsiteX463" fmla="*/ 3560912 w 7467600"/>
              <a:gd name="connsiteY463" fmla="*/ 4079863 h 6858000"/>
              <a:gd name="connsiteX464" fmla="*/ 3626636 w 7467600"/>
              <a:gd name="connsiteY464" fmla="*/ 4512230 h 6858000"/>
              <a:gd name="connsiteX465" fmla="*/ 3653088 w 7467600"/>
              <a:gd name="connsiteY465" fmla="*/ 4521417 h 6858000"/>
              <a:gd name="connsiteX466" fmla="*/ 3988128 w 7467600"/>
              <a:gd name="connsiteY466" fmla="*/ 4817267 h 6858000"/>
              <a:gd name="connsiteX467" fmla="*/ 4830582 w 7467600"/>
              <a:gd name="connsiteY467" fmla="*/ 4676000 h 6858000"/>
              <a:gd name="connsiteX468" fmla="*/ 4830100 w 7467600"/>
              <a:gd name="connsiteY468" fmla="*/ 4675554 h 6858000"/>
              <a:gd name="connsiteX469" fmla="*/ 4036318 w 7467600"/>
              <a:gd name="connsiteY469" fmla="*/ 4147013 h 6858000"/>
              <a:gd name="connsiteX470" fmla="*/ 3432098 w 7467600"/>
              <a:gd name="connsiteY470" fmla="*/ 3537312 h 6858000"/>
              <a:gd name="connsiteX471" fmla="*/ 3446761 w 7467600"/>
              <a:gd name="connsiteY471" fmla="*/ 3461278 h 6858000"/>
              <a:gd name="connsiteX472" fmla="*/ 4419733 w 7467600"/>
              <a:gd name="connsiteY472" fmla="*/ 3963555 h 6858000"/>
              <a:gd name="connsiteX473" fmla="*/ 4781371 w 7467600"/>
              <a:gd name="connsiteY473" fmla="*/ 4458604 h 6858000"/>
              <a:gd name="connsiteX474" fmla="*/ 4780440 w 7467600"/>
              <a:gd name="connsiteY474" fmla="*/ 4470290 h 6858000"/>
              <a:gd name="connsiteX475" fmla="*/ 4898954 w 7467600"/>
              <a:gd name="connsiteY475" fmla="*/ 4662092 h 6858000"/>
              <a:gd name="connsiteX476" fmla="*/ 4900699 w 7467600"/>
              <a:gd name="connsiteY476" fmla="*/ 4670867 h 6858000"/>
              <a:gd name="connsiteX477" fmla="*/ 5714511 w 7467600"/>
              <a:gd name="connsiteY477" fmla="*/ 4663483 h 6858000"/>
              <a:gd name="connsiteX478" fmla="*/ 5464793 w 7467600"/>
              <a:gd name="connsiteY478" fmla="*/ 4393556 h 6858000"/>
              <a:gd name="connsiteX479" fmla="*/ 5461897 w 7467600"/>
              <a:gd name="connsiteY479" fmla="*/ 4390879 h 6858000"/>
              <a:gd name="connsiteX480" fmla="*/ 4294126 w 7467600"/>
              <a:gd name="connsiteY480" fmla="*/ 3303048 h 6858000"/>
              <a:gd name="connsiteX481" fmla="*/ 4305321 w 7467600"/>
              <a:gd name="connsiteY481" fmla="*/ 3256953 h 6858000"/>
              <a:gd name="connsiteX482" fmla="*/ 4949299 w 7467600"/>
              <a:gd name="connsiteY482" fmla="*/ 3766336 h 6858000"/>
              <a:gd name="connsiteX483" fmla="*/ 5291452 w 7467600"/>
              <a:gd name="connsiteY483" fmla="*/ 4076801 h 6858000"/>
              <a:gd name="connsiteX484" fmla="*/ 5434998 w 7467600"/>
              <a:gd name="connsiteY484" fmla="*/ 4254100 h 6858000"/>
              <a:gd name="connsiteX485" fmla="*/ 5351015 w 7467600"/>
              <a:gd name="connsiteY485" fmla="*/ 3760989 h 6858000"/>
              <a:gd name="connsiteX486" fmla="*/ 5413780 w 7467600"/>
              <a:gd name="connsiteY486" fmla="*/ 2966265 h 6858000"/>
              <a:gd name="connsiteX487" fmla="*/ 5425627 w 7467600"/>
              <a:gd name="connsiteY487" fmla="*/ 2954192 h 6858000"/>
              <a:gd name="connsiteX488" fmla="*/ 6604735 w 7467600"/>
              <a:gd name="connsiteY488" fmla="*/ 2041381 h 6858000"/>
              <a:gd name="connsiteX489" fmla="*/ 7204487 w 7467600"/>
              <a:gd name="connsiteY489" fmla="*/ 2742112 h 6858000"/>
              <a:gd name="connsiteX490" fmla="*/ 7131592 w 7467600"/>
              <a:gd name="connsiteY490" fmla="*/ 2672096 h 6858000"/>
              <a:gd name="connsiteX491" fmla="*/ 6996344 w 7467600"/>
              <a:gd name="connsiteY491" fmla="*/ 2518310 h 6858000"/>
              <a:gd name="connsiteX492" fmla="*/ 6735495 w 7467600"/>
              <a:gd name="connsiteY492" fmla="*/ 2196890 h 6858000"/>
              <a:gd name="connsiteX493" fmla="*/ 6721901 w 7467600"/>
              <a:gd name="connsiteY493" fmla="*/ 2179274 h 6858000"/>
              <a:gd name="connsiteX494" fmla="*/ 6604735 w 7467600"/>
              <a:gd name="connsiteY494" fmla="*/ 2041381 h 6858000"/>
              <a:gd name="connsiteX495" fmla="*/ 6591670 w 7467600"/>
              <a:gd name="connsiteY495" fmla="*/ 1988277 h 6858000"/>
              <a:gd name="connsiteX496" fmla="*/ 6747349 w 7467600"/>
              <a:gd name="connsiteY496" fmla="*/ 2160069 h 6858000"/>
              <a:gd name="connsiteX497" fmla="*/ 6760943 w 7467600"/>
              <a:gd name="connsiteY497" fmla="*/ 2177686 h 6858000"/>
              <a:gd name="connsiteX498" fmla="*/ 7021065 w 7467600"/>
              <a:gd name="connsiteY498" fmla="*/ 2498102 h 6858000"/>
              <a:gd name="connsiteX499" fmla="*/ 7155223 w 7467600"/>
              <a:gd name="connsiteY499" fmla="*/ 2650386 h 6858000"/>
              <a:gd name="connsiteX500" fmla="*/ 7203167 w 7467600"/>
              <a:gd name="connsiteY500" fmla="*/ 2697288 h 6858000"/>
              <a:gd name="connsiteX501" fmla="*/ 6937703 w 7467600"/>
              <a:gd name="connsiteY501" fmla="*/ 2321981 h 6858000"/>
              <a:gd name="connsiteX502" fmla="*/ 6591670 w 7467600"/>
              <a:gd name="connsiteY502" fmla="*/ 1988277 h 6858000"/>
              <a:gd name="connsiteX503" fmla="*/ 5798671 w 7467600"/>
              <a:gd name="connsiteY503" fmla="*/ 1981601 h 6858000"/>
              <a:gd name="connsiteX504" fmla="*/ 5754709 w 7467600"/>
              <a:gd name="connsiteY504" fmla="*/ 2071454 h 6858000"/>
              <a:gd name="connsiteX505" fmla="*/ 5763044 w 7467600"/>
              <a:gd name="connsiteY505" fmla="*/ 2842206 h 6858000"/>
              <a:gd name="connsiteX506" fmla="*/ 5764974 w 7467600"/>
              <a:gd name="connsiteY506" fmla="*/ 2799609 h 6858000"/>
              <a:gd name="connsiteX507" fmla="*/ 5767665 w 7467600"/>
              <a:gd name="connsiteY507" fmla="*/ 2666409 h 6858000"/>
              <a:gd name="connsiteX508" fmla="*/ 5763055 w 7467600"/>
              <a:gd name="connsiteY508" fmla="*/ 2579705 h 6858000"/>
              <a:gd name="connsiteX509" fmla="*/ 5758079 w 7467600"/>
              <a:gd name="connsiteY509" fmla="*/ 2492508 h 6858000"/>
              <a:gd name="connsiteX510" fmla="*/ 5779325 w 7467600"/>
              <a:gd name="connsiteY510" fmla="*/ 2197069 h 6858000"/>
              <a:gd name="connsiteX511" fmla="*/ 5798671 w 7467600"/>
              <a:gd name="connsiteY511" fmla="*/ 1981601 h 6858000"/>
              <a:gd name="connsiteX512" fmla="*/ 5829202 w 7467600"/>
              <a:gd name="connsiteY512" fmla="*/ 1971679 h 6858000"/>
              <a:gd name="connsiteX513" fmla="*/ 5809558 w 7467600"/>
              <a:gd name="connsiteY513" fmla="*/ 2198043 h 6858000"/>
              <a:gd name="connsiteX514" fmla="*/ 5788653 w 7467600"/>
              <a:gd name="connsiteY514" fmla="*/ 2489430 h 6858000"/>
              <a:gd name="connsiteX515" fmla="*/ 5793439 w 7467600"/>
              <a:gd name="connsiteY515" fmla="*/ 2575235 h 6858000"/>
              <a:gd name="connsiteX516" fmla="*/ 5796837 w 7467600"/>
              <a:gd name="connsiteY516" fmla="*/ 2637633 h 6858000"/>
              <a:gd name="connsiteX517" fmla="*/ 5818614 w 7467600"/>
              <a:gd name="connsiteY517" fmla="*/ 2473055 h 6858000"/>
              <a:gd name="connsiteX518" fmla="*/ 5829202 w 7467600"/>
              <a:gd name="connsiteY518" fmla="*/ 1971679 h 6858000"/>
              <a:gd name="connsiteX519" fmla="*/ 5911389 w 7467600"/>
              <a:gd name="connsiteY519" fmla="*/ 1898371 h 6858000"/>
              <a:gd name="connsiteX520" fmla="*/ 6237627 w 7467600"/>
              <a:gd name="connsiteY520" fmla="*/ 2231921 h 6858000"/>
              <a:gd name="connsiteX521" fmla="*/ 5911389 w 7467600"/>
              <a:gd name="connsiteY521" fmla="*/ 1898371 h 6858000"/>
              <a:gd name="connsiteX522" fmla="*/ 6944437 w 7467600"/>
              <a:gd name="connsiteY522" fmla="*/ 1575402 h 6858000"/>
              <a:gd name="connsiteX523" fmla="*/ 6304730 w 7467600"/>
              <a:gd name="connsiteY523" fmla="*/ 1766654 h 6858000"/>
              <a:gd name="connsiteX524" fmla="*/ 6944437 w 7467600"/>
              <a:gd name="connsiteY524" fmla="*/ 1575402 h 6858000"/>
              <a:gd name="connsiteX525" fmla="*/ 7019523 w 7467600"/>
              <a:gd name="connsiteY525" fmla="*/ 1519450 h 6858000"/>
              <a:gd name="connsiteX526" fmla="*/ 6298091 w 7467600"/>
              <a:gd name="connsiteY526" fmla="*/ 1737122 h 6858000"/>
              <a:gd name="connsiteX527" fmla="*/ 7019523 w 7467600"/>
              <a:gd name="connsiteY527" fmla="*/ 1519450 h 6858000"/>
              <a:gd name="connsiteX528" fmla="*/ 2399523 w 7467600"/>
              <a:gd name="connsiteY528" fmla="*/ 1428234 h 6858000"/>
              <a:gd name="connsiteX529" fmla="*/ 2224982 w 7467600"/>
              <a:gd name="connsiteY529" fmla="*/ 1826201 h 6858000"/>
              <a:gd name="connsiteX530" fmla="*/ 2096099 w 7467600"/>
              <a:gd name="connsiteY530" fmla="*/ 2345900 h 6858000"/>
              <a:gd name="connsiteX531" fmla="*/ 2283317 w 7467600"/>
              <a:gd name="connsiteY531" fmla="*/ 1796925 h 6858000"/>
              <a:gd name="connsiteX532" fmla="*/ 2399523 w 7467600"/>
              <a:gd name="connsiteY532" fmla="*/ 1428234 h 6858000"/>
              <a:gd name="connsiteX533" fmla="*/ 2448558 w 7467600"/>
              <a:gd name="connsiteY533" fmla="*/ 1373435 h 6858000"/>
              <a:gd name="connsiteX534" fmla="*/ 2312521 w 7467600"/>
              <a:gd name="connsiteY534" fmla="*/ 1806140 h 6858000"/>
              <a:gd name="connsiteX535" fmla="*/ 2127533 w 7467600"/>
              <a:gd name="connsiteY535" fmla="*/ 2348380 h 6858000"/>
              <a:gd name="connsiteX536" fmla="*/ 2358080 w 7467600"/>
              <a:gd name="connsiteY536" fmla="*/ 1866134 h 6858000"/>
              <a:gd name="connsiteX537" fmla="*/ 2407436 w 7467600"/>
              <a:gd name="connsiteY537" fmla="*/ 1651070 h 6858000"/>
              <a:gd name="connsiteX538" fmla="*/ 2448558 w 7467600"/>
              <a:gd name="connsiteY538" fmla="*/ 1373435 h 6858000"/>
              <a:gd name="connsiteX539" fmla="*/ 278707 w 7467600"/>
              <a:gd name="connsiteY539" fmla="*/ 1352270 h 6858000"/>
              <a:gd name="connsiteX540" fmla="*/ 321570 w 7467600"/>
              <a:gd name="connsiteY540" fmla="*/ 1861610 h 6858000"/>
              <a:gd name="connsiteX541" fmla="*/ 294281 w 7467600"/>
              <a:gd name="connsiteY541" fmla="*/ 1440658 h 6858000"/>
              <a:gd name="connsiteX542" fmla="*/ 278707 w 7467600"/>
              <a:gd name="connsiteY542" fmla="*/ 1352270 h 6858000"/>
              <a:gd name="connsiteX543" fmla="*/ 1423821 w 7467600"/>
              <a:gd name="connsiteY543" fmla="*/ 1351958 h 6858000"/>
              <a:gd name="connsiteX544" fmla="*/ 1638521 w 7467600"/>
              <a:gd name="connsiteY544" fmla="*/ 1908470 h 6858000"/>
              <a:gd name="connsiteX545" fmla="*/ 1754199 w 7467600"/>
              <a:gd name="connsiteY545" fmla="*/ 2149284 h 6858000"/>
              <a:gd name="connsiteX546" fmla="*/ 1908359 w 7467600"/>
              <a:gd name="connsiteY546" fmla="*/ 2364988 h 6858000"/>
              <a:gd name="connsiteX547" fmla="*/ 1647661 w 7467600"/>
              <a:gd name="connsiteY547" fmla="*/ 1825945 h 6858000"/>
              <a:gd name="connsiteX548" fmla="*/ 1423821 w 7467600"/>
              <a:gd name="connsiteY548" fmla="*/ 1351958 h 6858000"/>
              <a:gd name="connsiteX549" fmla="*/ 1431890 w 7467600"/>
              <a:gd name="connsiteY549" fmla="*/ 1306475 h 6858000"/>
              <a:gd name="connsiteX550" fmla="*/ 1507597 w 7467600"/>
              <a:gd name="connsiteY550" fmla="*/ 1446132 h 6858000"/>
              <a:gd name="connsiteX551" fmla="*/ 1674586 w 7467600"/>
              <a:gd name="connsiteY551" fmla="*/ 1813832 h 6858000"/>
              <a:gd name="connsiteX552" fmla="*/ 1815950 w 7467600"/>
              <a:gd name="connsiteY552" fmla="*/ 2128564 h 6858000"/>
              <a:gd name="connsiteX553" fmla="*/ 1984242 w 7467600"/>
              <a:gd name="connsiteY553" fmla="*/ 2430829 h 6858000"/>
              <a:gd name="connsiteX554" fmla="*/ 2014023 w 7467600"/>
              <a:gd name="connsiteY554" fmla="*/ 2450995 h 6858000"/>
              <a:gd name="connsiteX555" fmla="*/ 1747337 w 7467600"/>
              <a:gd name="connsiteY555" fmla="*/ 1855264 h 6858000"/>
              <a:gd name="connsiteX556" fmla="*/ 1533749 w 7467600"/>
              <a:gd name="connsiteY556" fmla="*/ 1478656 h 6858000"/>
              <a:gd name="connsiteX557" fmla="*/ 1431890 w 7467600"/>
              <a:gd name="connsiteY557" fmla="*/ 1306475 h 6858000"/>
              <a:gd name="connsiteX558" fmla="*/ 5052692 w 7467600"/>
              <a:gd name="connsiteY558" fmla="*/ 1292994 h 6858000"/>
              <a:gd name="connsiteX559" fmla="*/ 5200661 w 7467600"/>
              <a:gd name="connsiteY559" fmla="*/ 1635186 h 6858000"/>
              <a:gd name="connsiteX560" fmla="*/ 5297138 w 7467600"/>
              <a:gd name="connsiteY560" fmla="*/ 1906351 h 6858000"/>
              <a:gd name="connsiteX561" fmla="*/ 5052692 w 7467600"/>
              <a:gd name="connsiteY561" fmla="*/ 1292994 h 6858000"/>
              <a:gd name="connsiteX562" fmla="*/ 5009948 w 7467600"/>
              <a:gd name="connsiteY562" fmla="*/ 1273619 h 6858000"/>
              <a:gd name="connsiteX563" fmla="*/ 5121777 w 7467600"/>
              <a:gd name="connsiteY563" fmla="*/ 1654213 h 6858000"/>
              <a:gd name="connsiteX564" fmla="*/ 5293545 w 7467600"/>
              <a:gd name="connsiteY564" fmla="*/ 2072247 h 6858000"/>
              <a:gd name="connsiteX565" fmla="*/ 5294042 w 7467600"/>
              <a:gd name="connsiteY565" fmla="*/ 2065019 h 6858000"/>
              <a:gd name="connsiteX566" fmla="*/ 5171936 w 7467600"/>
              <a:gd name="connsiteY566" fmla="*/ 1647613 h 6858000"/>
              <a:gd name="connsiteX567" fmla="*/ 5009948 w 7467600"/>
              <a:gd name="connsiteY567" fmla="*/ 1273619 h 6858000"/>
              <a:gd name="connsiteX568" fmla="*/ 655236 w 7467600"/>
              <a:gd name="connsiteY568" fmla="*/ 1268632 h 6858000"/>
              <a:gd name="connsiteX569" fmla="*/ 839521 w 7467600"/>
              <a:gd name="connsiteY569" fmla="*/ 1685315 h 6858000"/>
              <a:gd name="connsiteX570" fmla="*/ 1109416 w 7467600"/>
              <a:gd name="connsiteY570" fmla="*/ 2061663 h 6858000"/>
              <a:gd name="connsiteX571" fmla="*/ 1298300 w 7467600"/>
              <a:gd name="connsiteY571" fmla="*/ 2247742 h 6858000"/>
              <a:gd name="connsiteX572" fmla="*/ 1125871 w 7467600"/>
              <a:gd name="connsiteY572" fmla="*/ 1989513 h 6858000"/>
              <a:gd name="connsiteX573" fmla="*/ 981574 w 7467600"/>
              <a:gd name="connsiteY573" fmla="*/ 1783157 h 6858000"/>
              <a:gd name="connsiteX574" fmla="*/ 922198 w 7467600"/>
              <a:gd name="connsiteY574" fmla="*/ 1677437 h 6858000"/>
              <a:gd name="connsiteX575" fmla="*/ 869293 w 7467600"/>
              <a:gd name="connsiteY575" fmla="*/ 1583214 h 6858000"/>
              <a:gd name="connsiteX576" fmla="*/ 751431 w 7467600"/>
              <a:gd name="connsiteY576" fmla="*/ 1405731 h 6858000"/>
              <a:gd name="connsiteX577" fmla="*/ 655236 w 7467600"/>
              <a:gd name="connsiteY577" fmla="*/ 1268632 h 6858000"/>
              <a:gd name="connsiteX578" fmla="*/ 6516292 w 7467600"/>
              <a:gd name="connsiteY578" fmla="*/ 1263064 h 6858000"/>
              <a:gd name="connsiteX579" fmla="*/ 5736320 w 7467600"/>
              <a:gd name="connsiteY579" fmla="*/ 1501803 h 6858000"/>
              <a:gd name="connsiteX580" fmla="*/ 6516292 w 7467600"/>
              <a:gd name="connsiteY580" fmla="*/ 1263064 h 6858000"/>
              <a:gd name="connsiteX581" fmla="*/ 291466 w 7467600"/>
              <a:gd name="connsiteY581" fmla="*/ 1250369 h 6858000"/>
              <a:gd name="connsiteX582" fmla="*/ 323180 w 7467600"/>
              <a:gd name="connsiteY582" fmla="*/ 1435283 h 6858000"/>
              <a:gd name="connsiteX583" fmla="*/ 349381 w 7467600"/>
              <a:gd name="connsiteY583" fmla="*/ 1875041 h 6858000"/>
              <a:gd name="connsiteX584" fmla="*/ 374363 w 7467600"/>
              <a:gd name="connsiteY584" fmla="*/ 1506494 h 6858000"/>
              <a:gd name="connsiteX585" fmla="*/ 302168 w 7467600"/>
              <a:gd name="connsiteY585" fmla="*/ 1274495 h 6858000"/>
              <a:gd name="connsiteX586" fmla="*/ 291466 w 7467600"/>
              <a:gd name="connsiteY586" fmla="*/ 1250369 h 6858000"/>
              <a:gd name="connsiteX587" fmla="*/ 678222 w 7467600"/>
              <a:gd name="connsiteY587" fmla="*/ 1248670 h 6858000"/>
              <a:gd name="connsiteX588" fmla="*/ 775536 w 7467600"/>
              <a:gd name="connsiteY588" fmla="*/ 1388015 h 6858000"/>
              <a:gd name="connsiteX589" fmla="*/ 894529 w 7467600"/>
              <a:gd name="connsiteY589" fmla="*/ 1567739 h 6858000"/>
              <a:gd name="connsiteX590" fmla="*/ 948000 w 7467600"/>
              <a:gd name="connsiteY590" fmla="*/ 1663088 h 6858000"/>
              <a:gd name="connsiteX591" fmla="*/ 1006812 w 7467600"/>
              <a:gd name="connsiteY591" fmla="*/ 1767683 h 6858000"/>
              <a:gd name="connsiteX592" fmla="*/ 1149133 w 7467600"/>
              <a:gd name="connsiteY592" fmla="*/ 1971513 h 6858000"/>
              <a:gd name="connsiteX593" fmla="*/ 1333952 w 7467600"/>
              <a:gd name="connsiteY593" fmla="*/ 2251620 h 6858000"/>
              <a:gd name="connsiteX594" fmla="*/ 1337329 w 7467600"/>
              <a:gd name="connsiteY594" fmla="*/ 2258350 h 6858000"/>
              <a:gd name="connsiteX595" fmla="*/ 1014726 w 7467600"/>
              <a:gd name="connsiteY595" fmla="*/ 1615556 h 6858000"/>
              <a:gd name="connsiteX596" fmla="*/ 678222 w 7467600"/>
              <a:gd name="connsiteY596" fmla="*/ 1248670 h 6858000"/>
              <a:gd name="connsiteX597" fmla="*/ 6691602 w 7467600"/>
              <a:gd name="connsiteY597" fmla="*/ 1140573 h 6858000"/>
              <a:gd name="connsiteX598" fmla="*/ 6571100 w 7467600"/>
              <a:gd name="connsiteY598" fmla="*/ 1183662 h 6858000"/>
              <a:gd name="connsiteX599" fmla="*/ 6241687 w 7467600"/>
              <a:gd name="connsiteY599" fmla="*/ 1257600 h 6858000"/>
              <a:gd name="connsiteX600" fmla="*/ 5693009 w 7467600"/>
              <a:gd name="connsiteY600" fmla="*/ 1478256 h 6858000"/>
              <a:gd name="connsiteX601" fmla="*/ 6548420 w 7467600"/>
              <a:gd name="connsiteY601" fmla="*/ 1214599 h 6858000"/>
              <a:gd name="connsiteX602" fmla="*/ 6605473 w 7467600"/>
              <a:gd name="connsiteY602" fmla="*/ 1184686 h 6858000"/>
              <a:gd name="connsiteX603" fmla="*/ 6691602 w 7467600"/>
              <a:gd name="connsiteY603" fmla="*/ 1140573 h 6858000"/>
              <a:gd name="connsiteX604" fmla="*/ 4002475 w 7467600"/>
              <a:gd name="connsiteY604" fmla="*/ 1037802 h 6858000"/>
              <a:gd name="connsiteX605" fmla="*/ 4000324 w 7467600"/>
              <a:gd name="connsiteY605" fmla="*/ 1039362 h 6858000"/>
              <a:gd name="connsiteX606" fmla="*/ 4002862 w 7467600"/>
              <a:gd name="connsiteY606" fmla="*/ 1042866 h 6858000"/>
              <a:gd name="connsiteX607" fmla="*/ 4002475 w 7467600"/>
              <a:gd name="connsiteY607" fmla="*/ 1037802 h 6858000"/>
              <a:gd name="connsiteX608" fmla="*/ 506322 w 7467600"/>
              <a:gd name="connsiteY608" fmla="*/ 1020997 h 6858000"/>
              <a:gd name="connsiteX609" fmla="*/ 533068 w 7467600"/>
              <a:gd name="connsiteY609" fmla="*/ 1029409 h 6858000"/>
              <a:gd name="connsiteX610" fmla="*/ 1232525 w 7467600"/>
              <a:gd name="connsiteY610" fmla="*/ 1804675 h 6858000"/>
              <a:gd name="connsiteX611" fmla="*/ 1388858 w 7467600"/>
              <a:gd name="connsiteY611" fmla="*/ 2368011 h 6858000"/>
              <a:gd name="connsiteX612" fmla="*/ 1384098 w 7467600"/>
              <a:gd name="connsiteY612" fmla="*/ 2378125 h 6858000"/>
              <a:gd name="connsiteX613" fmla="*/ 1425393 w 7467600"/>
              <a:gd name="connsiteY613" fmla="*/ 2589124 h 6858000"/>
              <a:gd name="connsiteX614" fmla="*/ 1424001 w 7467600"/>
              <a:gd name="connsiteY614" fmla="*/ 2597541 h 6858000"/>
              <a:gd name="connsiteX615" fmla="*/ 2152729 w 7467600"/>
              <a:gd name="connsiteY615" fmla="*/ 2864487 h 6858000"/>
              <a:gd name="connsiteX616" fmla="*/ 2020609 w 7467600"/>
              <a:gd name="connsiteY616" fmla="*/ 2539671 h 6858000"/>
              <a:gd name="connsiteX617" fmla="*/ 2018920 w 7467600"/>
              <a:gd name="connsiteY617" fmla="*/ 2536309 h 6858000"/>
              <a:gd name="connsiteX618" fmla="*/ 1342441 w 7467600"/>
              <a:gd name="connsiteY618" fmla="*/ 1173017 h 6858000"/>
              <a:gd name="connsiteX619" fmla="*/ 1367925 w 7467600"/>
              <a:gd name="connsiteY619" fmla="*/ 1135648 h 6858000"/>
              <a:gd name="connsiteX620" fmla="*/ 1771401 w 7467600"/>
              <a:gd name="connsiteY620" fmla="*/ 1806673 h 6858000"/>
              <a:gd name="connsiteX621" fmla="*/ 1972385 w 7467600"/>
              <a:gd name="connsiteY621" fmla="*/ 2198735 h 6858000"/>
              <a:gd name="connsiteX622" fmla="*/ 2040892 w 7467600"/>
              <a:gd name="connsiteY622" fmla="*/ 2405205 h 6858000"/>
              <a:gd name="connsiteX623" fmla="*/ 2131689 w 7467600"/>
              <a:gd name="connsiteY623" fmla="*/ 1936926 h 6858000"/>
              <a:gd name="connsiteX624" fmla="*/ 2454820 w 7467600"/>
              <a:gd name="connsiteY624" fmla="*/ 1248808 h 6858000"/>
              <a:gd name="connsiteX625" fmla="*/ 2492512 w 7467600"/>
              <a:gd name="connsiteY625" fmla="*/ 1302920 h 6858000"/>
              <a:gd name="connsiteX626" fmla="*/ 2081216 w 7467600"/>
              <a:gd name="connsiteY626" fmla="*/ 2527513 h 6858000"/>
              <a:gd name="connsiteX627" fmla="*/ 2081211 w 7467600"/>
              <a:gd name="connsiteY627" fmla="*/ 2528916 h 6858000"/>
              <a:gd name="connsiteX628" fmla="*/ 2199067 w 7467600"/>
              <a:gd name="connsiteY628" fmla="*/ 2884061 h 6858000"/>
              <a:gd name="connsiteX629" fmla="*/ 3192586 w 7467600"/>
              <a:gd name="connsiteY629" fmla="*/ 3411496 h 6858000"/>
              <a:gd name="connsiteX630" fmla="*/ 3182620 w 7467600"/>
              <a:gd name="connsiteY630" fmla="*/ 3483279 h 6858000"/>
              <a:gd name="connsiteX631" fmla="*/ 2435119 w 7467600"/>
              <a:gd name="connsiteY631" fmla="*/ 3080173 h 6858000"/>
              <a:gd name="connsiteX632" fmla="*/ 2410152 w 7467600"/>
              <a:gd name="connsiteY632" fmla="*/ 3063751 h 6858000"/>
              <a:gd name="connsiteX633" fmla="*/ 2408099 w 7467600"/>
              <a:gd name="connsiteY633" fmla="*/ 3064403 h 6858000"/>
              <a:gd name="connsiteX634" fmla="*/ 2407218 w 7467600"/>
              <a:gd name="connsiteY634" fmla="*/ 3070324 h 6858000"/>
              <a:gd name="connsiteX635" fmla="*/ 2380138 w 7467600"/>
              <a:gd name="connsiteY635" fmla="*/ 3099341 h 6858000"/>
              <a:gd name="connsiteX636" fmla="*/ 1765923 w 7467600"/>
              <a:gd name="connsiteY636" fmla="*/ 3581043 h 6858000"/>
              <a:gd name="connsiteX637" fmla="*/ 1702258 w 7467600"/>
              <a:gd name="connsiteY637" fmla="*/ 3612286 h 6858000"/>
              <a:gd name="connsiteX638" fmla="*/ 1538370 w 7467600"/>
              <a:gd name="connsiteY638" fmla="*/ 3811804 h 6858000"/>
              <a:gd name="connsiteX639" fmla="*/ 542867 w 7467600"/>
              <a:gd name="connsiteY639" fmla="*/ 4944092 h 6858000"/>
              <a:gd name="connsiteX640" fmla="*/ 515800 w 7467600"/>
              <a:gd name="connsiteY640" fmla="*/ 4862180 h 6858000"/>
              <a:gd name="connsiteX641" fmla="*/ 909145 w 7467600"/>
              <a:gd name="connsiteY641" fmla="*/ 4199225 h 6858000"/>
              <a:gd name="connsiteX642" fmla="*/ 1214067 w 7467600"/>
              <a:gd name="connsiteY642" fmla="*/ 3908561 h 6858000"/>
              <a:gd name="connsiteX643" fmla="*/ 640967 w 7467600"/>
              <a:gd name="connsiteY643" fmla="*/ 4105601 h 6858000"/>
              <a:gd name="connsiteX644" fmla="*/ 112563 w 7467600"/>
              <a:gd name="connsiteY644" fmla="*/ 4396952 h 6858000"/>
              <a:gd name="connsiteX645" fmla="*/ 0 w 7467600"/>
              <a:gd name="connsiteY645" fmla="*/ 4466006 h 6858000"/>
              <a:gd name="connsiteX646" fmla="*/ 0 w 7467600"/>
              <a:gd name="connsiteY646" fmla="*/ 4233763 h 6858000"/>
              <a:gd name="connsiteX647" fmla="*/ 36881 w 7467600"/>
              <a:gd name="connsiteY647" fmla="*/ 4200118 h 6858000"/>
              <a:gd name="connsiteX648" fmla="*/ 910534 w 7467600"/>
              <a:gd name="connsiteY648" fmla="*/ 3629753 h 6858000"/>
              <a:gd name="connsiteX649" fmla="*/ 1578717 w 7467600"/>
              <a:gd name="connsiteY649" fmla="*/ 3575982 h 6858000"/>
              <a:gd name="connsiteX650" fmla="*/ 2338780 w 7467600"/>
              <a:gd name="connsiteY650" fmla="*/ 3033725 h 6858000"/>
              <a:gd name="connsiteX651" fmla="*/ 1807991 w 7467600"/>
              <a:gd name="connsiteY651" fmla="*/ 2807184 h 6858000"/>
              <a:gd name="connsiteX652" fmla="*/ 1416358 w 7467600"/>
              <a:gd name="connsiteY652" fmla="*/ 3112571 h 6858000"/>
              <a:gd name="connsiteX653" fmla="*/ 939066 w 7467600"/>
              <a:gd name="connsiteY653" fmla="*/ 3378798 h 6858000"/>
              <a:gd name="connsiteX654" fmla="*/ 115099 w 7467600"/>
              <a:gd name="connsiteY654" fmla="*/ 3607650 h 6858000"/>
              <a:gd name="connsiteX655" fmla="*/ 97284 w 7467600"/>
              <a:gd name="connsiteY655" fmla="*/ 3520393 h 6858000"/>
              <a:gd name="connsiteX656" fmla="*/ 922050 w 7467600"/>
              <a:gd name="connsiteY656" fmla="*/ 3074867 h 6858000"/>
              <a:gd name="connsiteX657" fmla="*/ 1405265 w 7467600"/>
              <a:gd name="connsiteY657" fmla="*/ 3016319 h 6858000"/>
              <a:gd name="connsiteX658" fmla="*/ 1407512 w 7467600"/>
              <a:gd name="connsiteY658" fmla="*/ 3018001 h 6858000"/>
              <a:gd name="connsiteX659" fmla="*/ 1726266 w 7467600"/>
              <a:gd name="connsiteY659" fmla="*/ 2777274 h 6858000"/>
              <a:gd name="connsiteX660" fmla="*/ 625390 w 7467600"/>
              <a:gd name="connsiteY660" fmla="*/ 2514541 h 6858000"/>
              <a:gd name="connsiteX661" fmla="*/ 619799 w 7467600"/>
              <a:gd name="connsiteY661" fmla="*/ 2527180 h 6858000"/>
              <a:gd name="connsiteX662" fmla="*/ 310030 w 7467600"/>
              <a:gd name="connsiteY662" fmla="*/ 2771818 h 6858000"/>
              <a:gd name="connsiteX663" fmla="*/ 173877 w 7467600"/>
              <a:gd name="connsiteY663" fmla="*/ 2937056 h 6858000"/>
              <a:gd name="connsiteX664" fmla="*/ 77889 w 7467600"/>
              <a:gd name="connsiteY664" fmla="*/ 3138440 h 6858000"/>
              <a:gd name="connsiteX665" fmla="*/ 0 w 7467600"/>
              <a:gd name="connsiteY665" fmla="*/ 3271395 h 6858000"/>
              <a:gd name="connsiteX666" fmla="*/ 0 w 7467600"/>
              <a:gd name="connsiteY666" fmla="*/ 3153002 h 6858000"/>
              <a:gd name="connsiteX667" fmla="*/ 2386 w 7467600"/>
              <a:gd name="connsiteY667" fmla="*/ 3149203 h 6858000"/>
              <a:gd name="connsiteX668" fmla="*/ 89753 w 7467600"/>
              <a:gd name="connsiteY668" fmla="*/ 2987702 h 6858000"/>
              <a:gd name="connsiteX669" fmla="*/ 76869 w 7467600"/>
              <a:gd name="connsiteY669" fmla="*/ 3005404 h 6858000"/>
              <a:gd name="connsiteX670" fmla="*/ 32049 w 7467600"/>
              <a:gd name="connsiteY670" fmla="*/ 3065814 h 6858000"/>
              <a:gd name="connsiteX671" fmla="*/ 0 w 7467600"/>
              <a:gd name="connsiteY671" fmla="*/ 3108744 h 6858000"/>
              <a:gd name="connsiteX672" fmla="*/ 0 w 7467600"/>
              <a:gd name="connsiteY672" fmla="*/ 3058059 h 6858000"/>
              <a:gd name="connsiteX673" fmla="*/ 7610 w 7467600"/>
              <a:gd name="connsiteY673" fmla="*/ 3047889 h 6858000"/>
              <a:gd name="connsiteX674" fmla="*/ 52419 w 7467600"/>
              <a:gd name="connsiteY674" fmla="*/ 2987479 h 6858000"/>
              <a:gd name="connsiteX675" fmla="*/ 59142 w 7467600"/>
              <a:gd name="connsiteY675" fmla="*/ 2978488 h 6858000"/>
              <a:gd name="connsiteX676" fmla="*/ 0 w 7467600"/>
              <a:gd name="connsiteY676" fmla="*/ 3015334 h 6858000"/>
              <a:gd name="connsiteX677" fmla="*/ 0 w 7467600"/>
              <a:gd name="connsiteY677" fmla="*/ 2914286 h 6858000"/>
              <a:gd name="connsiteX678" fmla="*/ 36383 w 7467600"/>
              <a:gd name="connsiteY678" fmla="*/ 2901128 h 6858000"/>
              <a:gd name="connsiteX679" fmla="*/ 156329 w 7467600"/>
              <a:gd name="connsiteY679" fmla="*/ 2840533 h 6858000"/>
              <a:gd name="connsiteX680" fmla="*/ 358355 w 7467600"/>
              <a:gd name="connsiteY680" fmla="*/ 2620471 h 6858000"/>
              <a:gd name="connsiteX681" fmla="*/ 510577 w 7467600"/>
              <a:gd name="connsiteY681" fmla="*/ 2501244 h 6858000"/>
              <a:gd name="connsiteX682" fmla="*/ 211967 w 7467600"/>
              <a:gd name="connsiteY682" fmla="*/ 2479171 h 6858000"/>
              <a:gd name="connsiteX683" fmla="*/ 0 w 7467600"/>
              <a:gd name="connsiteY683" fmla="*/ 2476398 h 6858000"/>
              <a:gd name="connsiteX684" fmla="*/ 0 w 7467600"/>
              <a:gd name="connsiteY684" fmla="*/ 2389189 h 6858000"/>
              <a:gd name="connsiteX685" fmla="*/ 103062 w 7467600"/>
              <a:gd name="connsiteY685" fmla="*/ 2389518 h 6858000"/>
              <a:gd name="connsiteX686" fmla="*/ 510734 w 7467600"/>
              <a:gd name="connsiteY686" fmla="*/ 2416201 h 6858000"/>
              <a:gd name="connsiteX687" fmla="*/ 279257 w 7467600"/>
              <a:gd name="connsiteY687" fmla="*/ 2092102 h 6858000"/>
              <a:gd name="connsiteX688" fmla="*/ 65265 w 7467600"/>
              <a:gd name="connsiteY688" fmla="*/ 2006049 h 6858000"/>
              <a:gd name="connsiteX689" fmla="*/ 0 w 7467600"/>
              <a:gd name="connsiteY689" fmla="*/ 1982532 h 6858000"/>
              <a:gd name="connsiteX690" fmla="*/ 0 w 7467600"/>
              <a:gd name="connsiteY690" fmla="*/ 1912789 h 6858000"/>
              <a:gd name="connsiteX691" fmla="*/ 97460 w 7467600"/>
              <a:gd name="connsiteY691" fmla="*/ 1953725 h 6858000"/>
              <a:gd name="connsiteX692" fmla="*/ 221272 w 7467600"/>
              <a:gd name="connsiteY692" fmla="*/ 1980766 h 6858000"/>
              <a:gd name="connsiteX693" fmla="*/ 116765 w 7467600"/>
              <a:gd name="connsiteY693" fmla="*/ 1911033 h 6858000"/>
              <a:gd name="connsiteX694" fmla="*/ 16405 w 7467600"/>
              <a:gd name="connsiteY694" fmla="*/ 1803412 h 6858000"/>
              <a:gd name="connsiteX695" fmla="*/ 0 w 7467600"/>
              <a:gd name="connsiteY695" fmla="*/ 1784777 h 6858000"/>
              <a:gd name="connsiteX696" fmla="*/ 0 w 7467600"/>
              <a:gd name="connsiteY696" fmla="*/ 1740082 h 6858000"/>
              <a:gd name="connsiteX697" fmla="*/ 39394 w 7467600"/>
              <a:gd name="connsiteY697" fmla="*/ 1784856 h 6858000"/>
              <a:gd name="connsiteX698" fmla="*/ 135813 w 7467600"/>
              <a:gd name="connsiteY698" fmla="*/ 1888838 h 6858000"/>
              <a:gd name="connsiteX699" fmla="*/ 242575 w 7467600"/>
              <a:gd name="connsiteY699" fmla="*/ 1958841 h 6858000"/>
              <a:gd name="connsiteX700" fmla="*/ 82197 w 7467600"/>
              <a:gd name="connsiteY700" fmla="*/ 1754826 h 6858000"/>
              <a:gd name="connsiteX701" fmla="*/ 0 w 7467600"/>
              <a:gd name="connsiteY701" fmla="*/ 1679650 h 6858000"/>
              <a:gd name="connsiteX702" fmla="*/ 0 w 7467600"/>
              <a:gd name="connsiteY702" fmla="*/ 1602463 h 6858000"/>
              <a:gd name="connsiteX703" fmla="*/ 84689 w 7467600"/>
              <a:gd name="connsiteY703" fmla="*/ 1677442 h 6858000"/>
              <a:gd name="connsiteX704" fmla="*/ 298437 w 7467600"/>
              <a:gd name="connsiteY704" fmla="*/ 1968019 h 6858000"/>
              <a:gd name="connsiteX705" fmla="*/ 227269 w 7467600"/>
              <a:gd name="connsiteY705" fmla="*/ 1114064 h 6858000"/>
              <a:gd name="connsiteX706" fmla="*/ 248003 w 7467600"/>
              <a:gd name="connsiteY706" fmla="*/ 1089613 h 6858000"/>
              <a:gd name="connsiteX707" fmla="*/ 427020 w 7467600"/>
              <a:gd name="connsiteY707" fmla="*/ 1619803 h 6858000"/>
              <a:gd name="connsiteX708" fmla="*/ 340345 w 7467600"/>
              <a:gd name="connsiteY708" fmla="*/ 2027739 h 6858000"/>
              <a:gd name="connsiteX709" fmla="*/ 360865 w 7467600"/>
              <a:gd name="connsiteY709" fmla="*/ 2044827 h 6858000"/>
              <a:gd name="connsiteX710" fmla="*/ 560414 w 7467600"/>
              <a:gd name="connsiteY710" fmla="*/ 2421457 h 6858000"/>
              <a:gd name="connsiteX711" fmla="*/ 1359703 w 7467600"/>
              <a:gd name="connsiteY711" fmla="*/ 2578554 h 6858000"/>
              <a:gd name="connsiteX712" fmla="*/ 1359422 w 7467600"/>
              <a:gd name="connsiteY712" fmla="*/ 2577994 h 6858000"/>
              <a:gd name="connsiteX713" fmla="*/ 828701 w 7467600"/>
              <a:gd name="connsiteY713" fmla="*/ 1839520 h 6858000"/>
              <a:gd name="connsiteX714" fmla="*/ 494427 w 7467600"/>
              <a:gd name="connsiteY714" fmla="*/ 1092333 h 6858000"/>
              <a:gd name="connsiteX715" fmla="*/ 506322 w 7467600"/>
              <a:gd name="connsiteY715" fmla="*/ 1020997 h 6858000"/>
              <a:gd name="connsiteX716" fmla="*/ 4570198 w 7467600"/>
              <a:gd name="connsiteY716" fmla="*/ 978081 h 6858000"/>
              <a:gd name="connsiteX717" fmla="*/ 4523691 w 7467600"/>
              <a:gd name="connsiteY717" fmla="*/ 1127776 h 6858000"/>
              <a:gd name="connsiteX718" fmla="*/ 4509875 w 7467600"/>
              <a:gd name="connsiteY718" fmla="*/ 1167552 h 6858000"/>
              <a:gd name="connsiteX719" fmla="*/ 4478168 w 7467600"/>
              <a:gd name="connsiteY719" fmla="*/ 1260735 h 6858000"/>
              <a:gd name="connsiteX720" fmla="*/ 4409309 w 7467600"/>
              <a:gd name="connsiteY720" fmla="*/ 1666996 h 6858000"/>
              <a:gd name="connsiteX721" fmla="*/ 4370031 w 7467600"/>
              <a:gd name="connsiteY721" fmla="*/ 1955666 h 6858000"/>
              <a:gd name="connsiteX722" fmla="*/ 4570198 w 7467600"/>
              <a:gd name="connsiteY722" fmla="*/ 978081 h 6858000"/>
              <a:gd name="connsiteX723" fmla="*/ 4557898 w 7467600"/>
              <a:gd name="connsiteY723" fmla="*/ 900011 h 6858000"/>
              <a:gd name="connsiteX724" fmla="*/ 4344840 w 7467600"/>
              <a:gd name="connsiteY724" fmla="*/ 1922038 h 6858000"/>
              <a:gd name="connsiteX725" fmla="*/ 4378710 w 7467600"/>
              <a:gd name="connsiteY725" fmla="*/ 1665516 h 6858000"/>
              <a:gd name="connsiteX726" fmla="*/ 4448798 w 7467600"/>
              <a:gd name="connsiteY726" fmla="*/ 1253024 h 6858000"/>
              <a:gd name="connsiteX727" fmla="*/ 4480315 w 7467600"/>
              <a:gd name="connsiteY727" fmla="*/ 1158454 h 6858000"/>
              <a:gd name="connsiteX728" fmla="*/ 4494133 w 7467600"/>
              <a:gd name="connsiteY728" fmla="*/ 1118676 h 6858000"/>
              <a:gd name="connsiteX729" fmla="*/ 4557898 w 7467600"/>
              <a:gd name="connsiteY729" fmla="*/ 900011 h 6858000"/>
              <a:gd name="connsiteX730" fmla="*/ 5870151 w 7467600"/>
              <a:gd name="connsiteY730" fmla="*/ 898890 h 6858000"/>
              <a:gd name="connsiteX731" fmla="*/ 5861335 w 7467600"/>
              <a:gd name="connsiteY731" fmla="*/ 899177 h 6858000"/>
              <a:gd name="connsiteX732" fmla="*/ 5843702 w 7467600"/>
              <a:gd name="connsiteY732" fmla="*/ 899748 h 6858000"/>
              <a:gd name="connsiteX733" fmla="*/ 5651107 w 7467600"/>
              <a:gd name="connsiteY733" fmla="*/ 920306 h 6858000"/>
              <a:gd name="connsiteX734" fmla="*/ 5459407 w 7467600"/>
              <a:gd name="connsiteY734" fmla="*/ 940975 h 6858000"/>
              <a:gd name="connsiteX735" fmla="*/ 5374846 w 7467600"/>
              <a:gd name="connsiteY735" fmla="*/ 941988 h 6858000"/>
              <a:gd name="connsiteX736" fmla="*/ 5256105 w 7467600"/>
              <a:gd name="connsiteY736" fmla="*/ 945632 h 6858000"/>
              <a:gd name="connsiteX737" fmla="*/ 5107071 w 7467600"/>
              <a:gd name="connsiteY737" fmla="*/ 969720 h 6858000"/>
              <a:gd name="connsiteX738" fmla="*/ 4998681 w 7467600"/>
              <a:gd name="connsiteY738" fmla="*/ 988771 h 6858000"/>
              <a:gd name="connsiteX739" fmla="*/ 5870151 w 7467600"/>
              <a:gd name="connsiteY739" fmla="*/ 898890 h 6858000"/>
              <a:gd name="connsiteX740" fmla="*/ 5504425 w 7467600"/>
              <a:gd name="connsiteY740" fmla="*/ 848067 h 6858000"/>
              <a:gd name="connsiteX741" fmla="*/ 4968849 w 7467600"/>
              <a:gd name="connsiteY741" fmla="*/ 962318 h 6858000"/>
              <a:gd name="connsiteX742" fmla="*/ 5104039 w 7467600"/>
              <a:gd name="connsiteY742" fmla="*/ 940634 h 6858000"/>
              <a:gd name="connsiteX743" fmla="*/ 5256311 w 7467600"/>
              <a:gd name="connsiteY743" fmla="*/ 916490 h 6858000"/>
              <a:gd name="connsiteX744" fmla="*/ 5377381 w 7467600"/>
              <a:gd name="connsiteY744" fmla="*/ 912671 h 6858000"/>
              <a:gd name="connsiteX745" fmla="*/ 5460148 w 7467600"/>
              <a:gd name="connsiteY745" fmla="*/ 911442 h 6858000"/>
              <a:gd name="connsiteX746" fmla="*/ 5648971 w 7467600"/>
              <a:gd name="connsiteY746" fmla="*/ 891331 h 6858000"/>
              <a:gd name="connsiteX747" fmla="*/ 5844807 w 7467600"/>
              <a:gd name="connsiteY747" fmla="*/ 870718 h 6858000"/>
              <a:gd name="connsiteX748" fmla="*/ 5862975 w 7467600"/>
              <a:gd name="connsiteY748" fmla="*/ 869756 h 6858000"/>
              <a:gd name="connsiteX749" fmla="*/ 5920887 w 7467600"/>
              <a:gd name="connsiteY749" fmla="*/ 865929 h 6858000"/>
              <a:gd name="connsiteX750" fmla="*/ 5504425 w 7467600"/>
              <a:gd name="connsiteY750" fmla="*/ 848067 h 6858000"/>
              <a:gd name="connsiteX751" fmla="*/ 3607114 w 7467600"/>
              <a:gd name="connsiteY751" fmla="*/ 467441 h 6858000"/>
              <a:gd name="connsiteX752" fmla="*/ 3296242 w 7467600"/>
              <a:gd name="connsiteY752" fmla="*/ 807991 h 6858000"/>
              <a:gd name="connsiteX753" fmla="*/ 3174674 w 7467600"/>
              <a:gd name="connsiteY753" fmla="*/ 919759 h 6858000"/>
              <a:gd name="connsiteX754" fmla="*/ 3042978 w 7467600"/>
              <a:gd name="connsiteY754" fmla="*/ 1054894 h 6858000"/>
              <a:gd name="connsiteX755" fmla="*/ 2968914 w 7467600"/>
              <a:gd name="connsiteY755" fmla="*/ 1133756 h 6858000"/>
              <a:gd name="connsiteX756" fmla="*/ 3103823 w 7467600"/>
              <a:gd name="connsiteY756" fmla="*/ 1026814 h 6858000"/>
              <a:gd name="connsiteX757" fmla="*/ 3607114 w 7467600"/>
              <a:gd name="connsiteY757" fmla="*/ 467441 h 6858000"/>
              <a:gd name="connsiteX758" fmla="*/ 3744487 w 7467600"/>
              <a:gd name="connsiteY758" fmla="*/ 383136 h 6858000"/>
              <a:gd name="connsiteX759" fmla="*/ 3970213 w 7467600"/>
              <a:gd name="connsiteY759" fmla="*/ 995559 h 6858000"/>
              <a:gd name="connsiteX760" fmla="*/ 3744487 w 7467600"/>
              <a:gd name="connsiteY760" fmla="*/ 383136 h 6858000"/>
              <a:gd name="connsiteX761" fmla="*/ 3624562 w 7467600"/>
              <a:gd name="connsiteY761" fmla="*/ 367041 h 6858000"/>
              <a:gd name="connsiteX762" fmla="*/ 3489712 w 7467600"/>
              <a:gd name="connsiteY762" fmla="*/ 485386 h 6858000"/>
              <a:gd name="connsiteX763" fmla="*/ 3182994 w 7467600"/>
              <a:gd name="connsiteY763" fmla="*/ 828265 h 6858000"/>
              <a:gd name="connsiteX764" fmla="*/ 2892114 w 7467600"/>
              <a:gd name="connsiteY764" fmla="*/ 1172635 h 6858000"/>
              <a:gd name="connsiteX765" fmla="*/ 3021459 w 7467600"/>
              <a:gd name="connsiteY765" fmla="*/ 1035385 h 6858000"/>
              <a:gd name="connsiteX766" fmla="*/ 3153873 w 7467600"/>
              <a:gd name="connsiteY766" fmla="*/ 898971 h 6858000"/>
              <a:gd name="connsiteX767" fmla="*/ 3276511 w 7467600"/>
              <a:gd name="connsiteY767" fmla="*/ 786423 h 6858000"/>
              <a:gd name="connsiteX768" fmla="*/ 3584154 w 7467600"/>
              <a:gd name="connsiteY768" fmla="*/ 448218 h 6858000"/>
              <a:gd name="connsiteX769" fmla="*/ 3624562 w 7467600"/>
              <a:gd name="connsiteY769" fmla="*/ 367041 h 6858000"/>
              <a:gd name="connsiteX770" fmla="*/ 3766672 w 7467600"/>
              <a:gd name="connsiteY770" fmla="*/ 359429 h 6858000"/>
              <a:gd name="connsiteX771" fmla="*/ 3996338 w 7467600"/>
              <a:gd name="connsiteY771" fmla="*/ 968237 h 6858000"/>
              <a:gd name="connsiteX772" fmla="*/ 3766672 w 7467600"/>
              <a:gd name="connsiteY772" fmla="*/ 359429 h 6858000"/>
              <a:gd name="connsiteX773" fmla="*/ 5805386 w 7467600"/>
              <a:gd name="connsiteY773" fmla="*/ 239240 h 6858000"/>
              <a:gd name="connsiteX774" fmla="*/ 5736947 w 7467600"/>
              <a:gd name="connsiteY774" fmla="*/ 261367 h 6858000"/>
              <a:gd name="connsiteX775" fmla="*/ 5427012 w 7467600"/>
              <a:gd name="connsiteY775" fmla="*/ 311272 h 6858000"/>
              <a:gd name="connsiteX776" fmla="*/ 5147818 w 7467600"/>
              <a:gd name="connsiteY776" fmla="*/ 322112 h 6858000"/>
              <a:gd name="connsiteX777" fmla="*/ 5060854 w 7467600"/>
              <a:gd name="connsiteY777" fmla="*/ 311882 h 6858000"/>
              <a:gd name="connsiteX778" fmla="*/ 4945989 w 7467600"/>
              <a:gd name="connsiteY778" fmla="*/ 300516 h 6858000"/>
              <a:gd name="connsiteX779" fmla="*/ 5410479 w 7467600"/>
              <a:gd name="connsiteY779" fmla="*/ 348434 h 6858000"/>
              <a:gd name="connsiteX780" fmla="*/ 5805386 w 7467600"/>
              <a:gd name="connsiteY780" fmla="*/ 239240 h 6858000"/>
              <a:gd name="connsiteX781" fmla="*/ 5905192 w 7467600"/>
              <a:gd name="connsiteY781" fmla="*/ 163079 h 6858000"/>
              <a:gd name="connsiteX782" fmla="*/ 5865655 w 7467600"/>
              <a:gd name="connsiteY782" fmla="*/ 171901 h 6858000"/>
              <a:gd name="connsiteX783" fmla="*/ 5259740 w 7467600"/>
              <a:gd name="connsiteY783" fmla="*/ 257013 h 6858000"/>
              <a:gd name="connsiteX784" fmla="*/ 5208466 w 7467600"/>
              <a:gd name="connsiteY784" fmla="*/ 257550 h 6858000"/>
              <a:gd name="connsiteX785" fmla="*/ 4980204 w 7467600"/>
              <a:gd name="connsiteY785" fmla="*/ 271903 h 6858000"/>
              <a:gd name="connsiteX786" fmla="*/ 5068068 w 7467600"/>
              <a:gd name="connsiteY786" fmla="*/ 282244 h 6858000"/>
              <a:gd name="connsiteX787" fmla="*/ 5153231 w 7467600"/>
              <a:gd name="connsiteY787" fmla="*/ 292240 h 6858000"/>
              <a:gd name="connsiteX788" fmla="*/ 5426491 w 7467600"/>
              <a:gd name="connsiteY788" fmla="*/ 281128 h 6858000"/>
              <a:gd name="connsiteX789" fmla="*/ 5731212 w 7467600"/>
              <a:gd name="connsiteY789" fmla="*/ 231951 h 6858000"/>
              <a:gd name="connsiteX790" fmla="*/ 5905192 w 7467600"/>
              <a:gd name="connsiteY790" fmla="*/ 163079 h 6858000"/>
              <a:gd name="connsiteX791" fmla="*/ 5944437 w 7467600"/>
              <a:gd name="connsiteY791" fmla="*/ 113829 h 6858000"/>
              <a:gd name="connsiteX792" fmla="*/ 5825032 w 7467600"/>
              <a:gd name="connsiteY792" fmla="*/ 146405 h 6858000"/>
              <a:gd name="connsiteX793" fmla="*/ 4955599 w 7467600"/>
              <a:gd name="connsiteY793" fmla="*/ 247008 h 6858000"/>
              <a:gd name="connsiteX794" fmla="*/ 5210104 w 7467600"/>
              <a:gd name="connsiteY794" fmla="*/ 228123 h 6858000"/>
              <a:gd name="connsiteX795" fmla="*/ 5261015 w 7467600"/>
              <a:gd name="connsiteY795" fmla="*/ 227087 h 6858000"/>
              <a:gd name="connsiteX796" fmla="*/ 5861181 w 7467600"/>
              <a:gd name="connsiteY796" fmla="*/ 143093 h 6858000"/>
              <a:gd name="connsiteX797" fmla="*/ 5961252 w 7467600"/>
              <a:gd name="connsiteY797" fmla="*/ 114820 h 6858000"/>
              <a:gd name="connsiteX798" fmla="*/ 5944437 w 7467600"/>
              <a:gd name="connsiteY798" fmla="*/ 113829 h 6858000"/>
              <a:gd name="connsiteX799" fmla="*/ 3882765 w 7467600"/>
              <a:gd name="connsiteY799" fmla="*/ 0 h 6858000"/>
              <a:gd name="connsiteX800" fmla="*/ 3995099 w 7467600"/>
              <a:gd name="connsiteY800" fmla="*/ 0 h 6858000"/>
              <a:gd name="connsiteX801" fmla="*/ 4163818 w 7467600"/>
              <a:gd name="connsiteY801" fmla="*/ 234104 h 6858000"/>
              <a:gd name="connsiteX802" fmla="*/ 4172099 w 7467600"/>
              <a:gd name="connsiteY802" fmla="*/ 234207 h 6858000"/>
              <a:gd name="connsiteX803" fmla="*/ 4784282 w 7467600"/>
              <a:gd name="connsiteY803" fmla="*/ 276561 h 6858000"/>
              <a:gd name="connsiteX804" fmla="*/ 4801687 w 7467600"/>
              <a:gd name="connsiteY804" fmla="*/ 267764 h 6858000"/>
              <a:gd name="connsiteX805" fmla="*/ 6082788 w 7467600"/>
              <a:gd name="connsiteY805" fmla="*/ 64119 h 6858000"/>
              <a:gd name="connsiteX806" fmla="*/ 6099442 w 7467600"/>
              <a:gd name="connsiteY806" fmla="*/ 82568 h 6858000"/>
              <a:gd name="connsiteX807" fmla="*/ 4804137 w 7467600"/>
              <a:gd name="connsiteY807" fmla="*/ 320931 h 6858000"/>
              <a:gd name="connsiteX808" fmla="*/ 4227047 w 7467600"/>
              <a:gd name="connsiteY808" fmla="*/ 313415 h 6858000"/>
              <a:gd name="connsiteX809" fmla="*/ 4346041 w 7467600"/>
              <a:gd name="connsiteY809" fmla="*/ 456086 h 6858000"/>
              <a:gd name="connsiteX810" fmla="*/ 4870967 w 7467600"/>
              <a:gd name="connsiteY810" fmla="*/ 963061 h 6858000"/>
              <a:gd name="connsiteX811" fmla="*/ 4889647 w 7467600"/>
              <a:gd name="connsiteY811" fmla="*/ 957147 h 6858000"/>
              <a:gd name="connsiteX812" fmla="*/ 5422504 w 7467600"/>
              <a:gd name="connsiteY812" fmla="*/ 805191 h 6858000"/>
              <a:gd name="connsiteX813" fmla="*/ 6087656 w 7467600"/>
              <a:gd name="connsiteY813" fmla="*/ 826703 h 6858000"/>
              <a:gd name="connsiteX814" fmla="*/ 6058717 w 7467600"/>
              <a:gd name="connsiteY814" fmla="*/ 865992 h 6858000"/>
              <a:gd name="connsiteX815" fmla="*/ 4974153 w 7467600"/>
              <a:gd name="connsiteY815" fmla="*/ 1045456 h 6858000"/>
              <a:gd name="connsiteX816" fmla="*/ 5627835 w 7467600"/>
              <a:gd name="connsiteY816" fmla="*/ 1472077 h 6858000"/>
              <a:gd name="connsiteX817" fmla="*/ 5629817 w 7467600"/>
              <a:gd name="connsiteY817" fmla="*/ 1471412 h 6858000"/>
              <a:gd name="connsiteX818" fmla="*/ 5634124 w 7467600"/>
              <a:gd name="connsiteY818" fmla="*/ 1470572 h 6858000"/>
              <a:gd name="connsiteX819" fmla="*/ 5755832 w 7467600"/>
              <a:gd name="connsiteY819" fmla="*/ 1383886 h 6858000"/>
              <a:gd name="connsiteX820" fmla="*/ 6014186 w 7467600"/>
              <a:gd name="connsiteY820" fmla="*/ 1279799 h 6858000"/>
              <a:gd name="connsiteX821" fmla="*/ 6901619 w 7467600"/>
              <a:gd name="connsiteY821" fmla="*/ 1047874 h 6858000"/>
              <a:gd name="connsiteX822" fmla="*/ 6931566 w 7467600"/>
              <a:gd name="connsiteY822" fmla="*/ 1062034 h 6858000"/>
              <a:gd name="connsiteX823" fmla="*/ 5790982 w 7467600"/>
              <a:gd name="connsiteY823" fmla="*/ 1561380 h 6858000"/>
              <a:gd name="connsiteX824" fmla="*/ 6188971 w 7467600"/>
              <a:gd name="connsiteY824" fmla="*/ 1755168 h 6858000"/>
              <a:gd name="connsiteX825" fmla="*/ 6202446 w 7467600"/>
              <a:gd name="connsiteY825" fmla="*/ 1752268 h 6858000"/>
              <a:gd name="connsiteX826" fmla="*/ 7179560 w 7467600"/>
              <a:gd name="connsiteY826" fmla="*/ 1467551 h 6858000"/>
              <a:gd name="connsiteX827" fmla="*/ 7158730 w 7467600"/>
              <a:gd name="connsiteY827" fmla="*/ 1507835 h 6858000"/>
              <a:gd name="connsiteX828" fmla="*/ 6326959 w 7467600"/>
              <a:gd name="connsiteY828" fmla="*/ 1817686 h 6858000"/>
              <a:gd name="connsiteX829" fmla="*/ 6537433 w 7467600"/>
              <a:gd name="connsiteY829" fmla="*/ 1907790 h 6858000"/>
              <a:gd name="connsiteX830" fmla="*/ 6550221 w 7467600"/>
              <a:gd name="connsiteY830" fmla="*/ 1910729 h 6858000"/>
              <a:gd name="connsiteX831" fmla="*/ 6964438 w 7467600"/>
              <a:gd name="connsiteY831" fmla="*/ 2209505 h 6858000"/>
              <a:gd name="connsiteX832" fmla="*/ 7367862 w 7467600"/>
              <a:gd name="connsiteY832" fmla="*/ 2806833 h 6858000"/>
              <a:gd name="connsiteX833" fmla="*/ 7364329 w 7467600"/>
              <a:gd name="connsiteY833" fmla="*/ 2826907 h 6858000"/>
              <a:gd name="connsiteX834" fmla="*/ 7290545 w 7467600"/>
              <a:gd name="connsiteY834" fmla="*/ 2850663 h 6858000"/>
              <a:gd name="connsiteX835" fmla="*/ 6472036 w 7467600"/>
              <a:gd name="connsiteY835" fmla="*/ 1959003 h 6858000"/>
              <a:gd name="connsiteX836" fmla="*/ 5792897 w 7467600"/>
              <a:gd name="connsiteY836" fmla="*/ 1647747 h 6858000"/>
              <a:gd name="connsiteX837" fmla="*/ 5842751 w 7467600"/>
              <a:gd name="connsiteY837" fmla="*/ 1816112 h 6858000"/>
              <a:gd name="connsiteX838" fmla="*/ 5847424 w 7467600"/>
              <a:gd name="connsiteY838" fmla="*/ 1815776 h 6858000"/>
              <a:gd name="connsiteX839" fmla="*/ 6399821 w 7467600"/>
              <a:gd name="connsiteY839" fmla="*/ 2344799 h 6858000"/>
              <a:gd name="connsiteX840" fmla="*/ 6323232 w 7467600"/>
              <a:gd name="connsiteY840" fmla="*/ 2389634 h 6858000"/>
              <a:gd name="connsiteX841" fmla="*/ 5942958 w 7467600"/>
              <a:gd name="connsiteY841" fmla="*/ 2077708 h 6858000"/>
              <a:gd name="connsiteX842" fmla="*/ 5921559 w 7467600"/>
              <a:gd name="connsiteY842" fmla="*/ 2378596 h 6858000"/>
              <a:gd name="connsiteX843" fmla="*/ 5817651 w 7467600"/>
              <a:gd name="connsiteY843" fmla="*/ 3023919 h 6858000"/>
              <a:gd name="connsiteX844" fmla="*/ 5729634 w 7467600"/>
              <a:gd name="connsiteY844" fmla="*/ 3051849 h 6858000"/>
              <a:gd name="connsiteX845" fmla="*/ 5611018 w 7467600"/>
              <a:gd name="connsiteY845" fmla="*/ 2316769 h 6858000"/>
              <a:gd name="connsiteX846" fmla="*/ 5687608 w 7467600"/>
              <a:gd name="connsiteY846" fmla="*/ 2039972 h 6858000"/>
              <a:gd name="connsiteX847" fmla="*/ 5657554 w 7467600"/>
              <a:gd name="connsiteY847" fmla="*/ 1576445 h 6858000"/>
              <a:gd name="connsiteX848" fmla="*/ 5150475 w 7467600"/>
              <a:gd name="connsiteY848" fmla="*/ 1274012 h 6858000"/>
              <a:gd name="connsiteX849" fmla="*/ 5349142 w 7467600"/>
              <a:gd name="connsiteY849" fmla="*/ 2204405 h 6858000"/>
              <a:gd name="connsiteX850" fmla="*/ 5262214 w 7467600"/>
              <a:gd name="connsiteY850" fmla="*/ 2233836 h 6858000"/>
              <a:gd name="connsiteX851" fmla="*/ 4981539 w 7467600"/>
              <a:gd name="connsiteY851" fmla="*/ 1542201 h 6858000"/>
              <a:gd name="connsiteX852" fmla="*/ 4958461 w 7467600"/>
              <a:gd name="connsiteY852" fmla="*/ 1136957 h 6858000"/>
              <a:gd name="connsiteX853" fmla="*/ 4655015 w 7467600"/>
              <a:gd name="connsiteY853" fmla="*/ 891426 h 6858000"/>
              <a:gd name="connsiteX854" fmla="*/ 4348002 w 7467600"/>
              <a:gd name="connsiteY854" fmla="*/ 2205895 h 6858000"/>
              <a:gd name="connsiteX855" fmla="*/ 4262250 w 7467600"/>
              <a:gd name="connsiteY855" fmla="*/ 2219972 h 6858000"/>
              <a:gd name="connsiteX856" fmla="*/ 4550611 w 7467600"/>
              <a:gd name="connsiteY856" fmla="*/ 817540 h 6858000"/>
              <a:gd name="connsiteX857" fmla="*/ 4564418 w 7467600"/>
              <a:gd name="connsiteY857" fmla="*/ 808293 h 6858000"/>
              <a:gd name="connsiteX858" fmla="*/ 4266388 w 7467600"/>
              <a:gd name="connsiteY858" fmla="*/ 500083 h 6858000"/>
              <a:gd name="connsiteX859" fmla="*/ 4032842 w 7467600"/>
              <a:gd name="connsiteY859" fmla="*/ 211809 h 6858000"/>
              <a:gd name="connsiteX860" fmla="*/ 3882765 w 7467600"/>
              <a:gd name="connsiteY860" fmla="*/ 0 h 6858000"/>
              <a:gd name="connsiteX861" fmla="*/ 3721337 w 7467600"/>
              <a:gd name="connsiteY861" fmla="*/ 0 h 6858000"/>
              <a:gd name="connsiteX862" fmla="*/ 3797544 w 7467600"/>
              <a:gd name="connsiteY862" fmla="*/ 0 h 6858000"/>
              <a:gd name="connsiteX863" fmla="*/ 3775734 w 7467600"/>
              <a:gd name="connsiteY863" fmla="*/ 95131 h 6858000"/>
              <a:gd name="connsiteX864" fmla="*/ 3724807 w 7467600"/>
              <a:gd name="connsiteY864" fmla="*/ 272257 h 6858000"/>
              <a:gd name="connsiteX865" fmla="*/ 3726844 w 7467600"/>
              <a:gd name="connsiteY865" fmla="*/ 282988 h 6858000"/>
              <a:gd name="connsiteX866" fmla="*/ 3742664 w 7467600"/>
              <a:gd name="connsiteY866" fmla="*/ 279918 h 6858000"/>
              <a:gd name="connsiteX867" fmla="*/ 4103910 w 7467600"/>
              <a:gd name="connsiteY867" fmla="*/ 1161917 h 6858000"/>
              <a:gd name="connsiteX868" fmla="*/ 4020269 w 7467600"/>
              <a:gd name="connsiteY868" fmla="*/ 1200406 h 6858000"/>
              <a:gd name="connsiteX869" fmla="*/ 3674882 w 7467600"/>
              <a:gd name="connsiteY869" fmla="*/ 488524 h 6858000"/>
              <a:gd name="connsiteX870" fmla="*/ 3132682 w 7467600"/>
              <a:gd name="connsiteY870" fmla="*/ 1072284 h 6858000"/>
              <a:gd name="connsiteX871" fmla="*/ 2716346 w 7467600"/>
              <a:gd name="connsiteY871" fmla="*/ 1276376 h 6858000"/>
              <a:gd name="connsiteX872" fmla="*/ 2716772 w 7467600"/>
              <a:gd name="connsiteY872" fmla="*/ 1255462 h 6858000"/>
              <a:gd name="connsiteX873" fmla="*/ 3471096 w 7467600"/>
              <a:gd name="connsiteY873" fmla="*/ 437072 h 6858000"/>
              <a:gd name="connsiteX874" fmla="*/ 3639057 w 7467600"/>
              <a:gd name="connsiteY874" fmla="*/ 286334 h 6858000"/>
              <a:gd name="connsiteX875" fmla="*/ 3640309 w 7467600"/>
              <a:gd name="connsiteY875" fmla="*/ 284664 h 6858000"/>
              <a:gd name="connsiteX876" fmla="*/ 3646022 w 7467600"/>
              <a:gd name="connsiteY876" fmla="*/ 276711 h 6858000"/>
              <a:gd name="connsiteX877" fmla="*/ 3707943 w 7467600"/>
              <a:gd name="connsiteY877" fmla="*/ 65958 h 6858000"/>
              <a:gd name="connsiteX878" fmla="*/ 3721337 w 7467600"/>
              <a:gd name="connsiteY878" fmla="*/ 0 h 6858000"/>
              <a:gd name="connsiteX879" fmla="*/ 2867960 w 7467600"/>
              <a:gd name="connsiteY879" fmla="*/ 0 h 6858000"/>
              <a:gd name="connsiteX880" fmla="*/ 2926351 w 7467600"/>
              <a:gd name="connsiteY880" fmla="*/ 0 h 6858000"/>
              <a:gd name="connsiteX881" fmla="*/ 2902823 w 7467600"/>
              <a:gd name="connsiteY881" fmla="*/ 262929 h 6858000"/>
              <a:gd name="connsiteX882" fmla="*/ 2940663 w 7467600"/>
              <a:gd name="connsiteY882" fmla="*/ 140884 h 6858000"/>
              <a:gd name="connsiteX883" fmla="*/ 2947039 w 7467600"/>
              <a:gd name="connsiteY883" fmla="*/ 122524 h 6858000"/>
              <a:gd name="connsiteX884" fmla="*/ 2984316 w 7467600"/>
              <a:gd name="connsiteY884" fmla="*/ 0 h 6858000"/>
              <a:gd name="connsiteX885" fmla="*/ 3016114 w 7467600"/>
              <a:gd name="connsiteY885" fmla="*/ 0 h 6858000"/>
              <a:gd name="connsiteX886" fmla="*/ 2979949 w 7467600"/>
              <a:gd name="connsiteY886" fmla="*/ 119274 h 6858000"/>
              <a:gd name="connsiteX887" fmla="*/ 3023879 w 7467600"/>
              <a:gd name="connsiteY887" fmla="*/ 0 h 6858000"/>
              <a:gd name="connsiteX888" fmla="*/ 3105400 w 7467600"/>
              <a:gd name="connsiteY888" fmla="*/ 0 h 6858000"/>
              <a:gd name="connsiteX889" fmla="*/ 3094669 w 7467600"/>
              <a:gd name="connsiteY889" fmla="*/ 30308 h 6858000"/>
              <a:gd name="connsiteX890" fmla="*/ 2901945 w 7467600"/>
              <a:gd name="connsiteY890" fmla="*/ 466538 h 6858000"/>
              <a:gd name="connsiteX891" fmla="*/ 2815209 w 7467600"/>
              <a:gd name="connsiteY891" fmla="*/ 497361 h 6858000"/>
              <a:gd name="connsiteX892" fmla="*/ 2844845 w 7467600"/>
              <a:gd name="connsiteY892" fmla="*/ 127638 h 6858000"/>
              <a:gd name="connsiteX893" fmla="*/ 2867960 w 7467600"/>
              <a:gd name="connsiteY893" fmla="*/ 0 h 6858000"/>
              <a:gd name="connsiteX894" fmla="*/ 1057230 w 7467600"/>
              <a:gd name="connsiteY894" fmla="*/ 0 h 6858000"/>
              <a:gd name="connsiteX895" fmla="*/ 1111003 w 7467600"/>
              <a:gd name="connsiteY895" fmla="*/ 0 h 6858000"/>
              <a:gd name="connsiteX896" fmla="*/ 1125553 w 7467600"/>
              <a:gd name="connsiteY896" fmla="*/ 52588 h 6858000"/>
              <a:gd name="connsiteX897" fmla="*/ 1304276 w 7467600"/>
              <a:gd name="connsiteY897" fmla="*/ 476275 h 6858000"/>
              <a:gd name="connsiteX898" fmla="*/ 1492066 w 7467600"/>
              <a:gd name="connsiteY898" fmla="*/ 886333 h 6858000"/>
              <a:gd name="connsiteX899" fmla="*/ 1423698 w 7467600"/>
              <a:gd name="connsiteY899" fmla="*/ 710817 h 6858000"/>
              <a:gd name="connsiteX900" fmla="*/ 1357609 w 7467600"/>
              <a:gd name="connsiteY900" fmla="*/ 532892 h 6858000"/>
              <a:gd name="connsiteX901" fmla="*/ 1309550 w 7467600"/>
              <a:gd name="connsiteY901" fmla="*/ 374031 h 6858000"/>
              <a:gd name="connsiteX902" fmla="*/ 1193673 w 7467600"/>
              <a:gd name="connsiteY902" fmla="*/ 49533 h 6858000"/>
              <a:gd name="connsiteX903" fmla="*/ 1164391 w 7467600"/>
              <a:gd name="connsiteY903" fmla="*/ 0 h 6858000"/>
              <a:gd name="connsiteX904" fmla="*/ 1200666 w 7467600"/>
              <a:gd name="connsiteY904" fmla="*/ 0 h 6858000"/>
              <a:gd name="connsiteX905" fmla="*/ 1223408 w 7467600"/>
              <a:gd name="connsiteY905" fmla="*/ 38996 h 6858000"/>
              <a:gd name="connsiteX906" fmla="*/ 1339635 w 7467600"/>
              <a:gd name="connsiteY906" fmla="*/ 365517 h 6858000"/>
              <a:gd name="connsiteX907" fmla="*/ 1387469 w 7467600"/>
              <a:gd name="connsiteY907" fmla="*/ 523079 h 6858000"/>
              <a:gd name="connsiteX908" fmla="*/ 1452685 w 7467600"/>
              <a:gd name="connsiteY908" fmla="*/ 699806 h 6858000"/>
              <a:gd name="connsiteX909" fmla="*/ 1492092 w 7467600"/>
              <a:gd name="connsiteY909" fmla="*/ 800424 h 6858000"/>
              <a:gd name="connsiteX910" fmla="*/ 1455302 w 7467600"/>
              <a:gd name="connsiteY910" fmla="*/ 632913 h 6858000"/>
              <a:gd name="connsiteX911" fmla="*/ 1222336 w 7467600"/>
              <a:gd name="connsiteY911" fmla="*/ 9480 h 6858000"/>
              <a:gd name="connsiteX912" fmla="*/ 1214634 w 7467600"/>
              <a:gd name="connsiteY912" fmla="*/ 0 h 6858000"/>
              <a:gd name="connsiteX913" fmla="*/ 1289827 w 7467600"/>
              <a:gd name="connsiteY913" fmla="*/ 0 h 6858000"/>
              <a:gd name="connsiteX914" fmla="*/ 1321076 w 7467600"/>
              <a:gd name="connsiteY914" fmla="*/ 59722 h 6858000"/>
              <a:gd name="connsiteX915" fmla="*/ 1512579 w 7467600"/>
              <a:gd name="connsiteY915" fmla="*/ 626441 h 6858000"/>
              <a:gd name="connsiteX916" fmla="*/ 1506076 w 7467600"/>
              <a:gd name="connsiteY916" fmla="*/ 1089289 h 6858000"/>
              <a:gd name="connsiteX917" fmla="*/ 1486346 w 7467600"/>
              <a:gd name="connsiteY917" fmla="*/ 1079919 h 6858000"/>
              <a:gd name="connsiteX918" fmla="*/ 1070511 w 7467600"/>
              <a:gd name="connsiteY918" fmla="*/ 48609 h 6858000"/>
              <a:gd name="connsiteX919" fmla="*/ 1057230 w 7467600"/>
              <a:gd name="connsiteY919" fmla="*/ 0 h 6858000"/>
              <a:gd name="connsiteX920" fmla="*/ 43151 w 7467600"/>
              <a:gd name="connsiteY920" fmla="*/ 0 h 6858000"/>
              <a:gd name="connsiteX921" fmla="*/ 95283 w 7467600"/>
              <a:gd name="connsiteY921" fmla="*/ 0 h 6858000"/>
              <a:gd name="connsiteX922" fmla="*/ 300708 w 7467600"/>
              <a:gd name="connsiteY922" fmla="*/ 154571 h 6858000"/>
              <a:gd name="connsiteX923" fmla="*/ 530414 w 7467600"/>
              <a:gd name="connsiteY923" fmla="*/ 354673 h 6858000"/>
              <a:gd name="connsiteX924" fmla="*/ 333785 w 7467600"/>
              <a:gd name="connsiteY924" fmla="*/ 161564 h 6858000"/>
              <a:gd name="connsiteX925" fmla="*/ 147005 w 7467600"/>
              <a:gd name="connsiteY925" fmla="*/ 0 h 6858000"/>
              <a:gd name="connsiteX926" fmla="*/ 272509 w 7467600"/>
              <a:gd name="connsiteY926" fmla="*/ 0 h 6858000"/>
              <a:gd name="connsiteX927" fmla="*/ 326276 w 7467600"/>
              <a:gd name="connsiteY927" fmla="*/ 45847 h 6858000"/>
              <a:gd name="connsiteX928" fmla="*/ 823759 w 7467600"/>
              <a:gd name="connsiteY928" fmla="*/ 574145 h 6858000"/>
              <a:gd name="connsiteX929" fmla="*/ 811254 w 7467600"/>
              <a:gd name="connsiteY929" fmla="*/ 665546 h 6858000"/>
              <a:gd name="connsiteX930" fmla="*/ 154042 w 7467600"/>
              <a:gd name="connsiteY930" fmla="*/ 261522 h 6858000"/>
              <a:gd name="connsiteX931" fmla="*/ 13550 w 7467600"/>
              <a:gd name="connsiteY931" fmla="*/ 158423 h 6858000"/>
              <a:gd name="connsiteX932" fmla="*/ 0 w 7467600"/>
              <a:gd name="connsiteY932" fmla="*/ 146618 h 6858000"/>
              <a:gd name="connsiteX933" fmla="*/ 0 w 7467600"/>
              <a:gd name="connsiteY933" fmla="*/ 59161 h 6858000"/>
              <a:gd name="connsiteX934" fmla="*/ 45427 w 7467600"/>
              <a:gd name="connsiteY934" fmla="*/ 101078 h 6858000"/>
              <a:gd name="connsiteX935" fmla="*/ 630103 w 7467600"/>
              <a:gd name="connsiteY935" fmla="*/ 485885 h 6858000"/>
              <a:gd name="connsiteX936" fmla="*/ 532040 w 7467600"/>
              <a:gd name="connsiteY936" fmla="*/ 399359 h 6858000"/>
              <a:gd name="connsiteX937" fmla="*/ 517618 w 7467600"/>
              <a:gd name="connsiteY937" fmla="*/ 385726 h 6858000"/>
              <a:gd name="connsiteX938" fmla="*/ 285074 w 7467600"/>
              <a:gd name="connsiteY938" fmla="*/ 182755 h 6858000"/>
              <a:gd name="connsiteX939" fmla="*/ 43151 w 7467600"/>
              <a:gd name="connsiteY939" fmla="*/ 0 h 6858000"/>
              <a:gd name="connsiteX0" fmla="*/ 369702 w 7467600"/>
              <a:gd name="connsiteY0" fmla="*/ 6712169 h 6858000"/>
              <a:gd name="connsiteX1" fmla="*/ 366575 w 7467600"/>
              <a:gd name="connsiteY1" fmla="*/ 6715556 h 6858000"/>
              <a:gd name="connsiteX2" fmla="*/ 371637 w 7467600"/>
              <a:gd name="connsiteY2" fmla="*/ 6713954 h 6858000"/>
              <a:gd name="connsiteX3" fmla="*/ 369702 w 7467600"/>
              <a:gd name="connsiteY3" fmla="*/ 6712169 h 6858000"/>
              <a:gd name="connsiteX4" fmla="*/ 7467600 w 7467600"/>
              <a:gd name="connsiteY4" fmla="*/ 6628217 h 6858000"/>
              <a:gd name="connsiteX5" fmla="*/ 7440138 w 7467600"/>
              <a:gd name="connsiteY5" fmla="*/ 6622648 h 6858000"/>
              <a:gd name="connsiteX6" fmla="*/ 7467600 w 7467600"/>
              <a:gd name="connsiteY6" fmla="*/ 6628217 h 6858000"/>
              <a:gd name="connsiteX7" fmla="*/ 1019354 w 7467600"/>
              <a:gd name="connsiteY7" fmla="*/ 6315006 h 6858000"/>
              <a:gd name="connsiteX8" fmla="*/ 441046 w 7467600"/>
              <a:gd name="connsiteY8" fmla="*/ 6691153 h 6858000"/>
              <a:gd name="connsiteX9" fmla="*/ 1019354 w 7467600"/>
              <a:gd name="connsiteY9" fmla="*/ 6315006 h 6858000"/>
              <a:gd name="connsiteX10" fmla="*/ 991680 w 7467600"/>
              <a:gd name="connsiteY10" fmla="*/ 6298413 h 6858000"/>
              <a:gd name="connsiteX11" fmla="*/ 409060 w 7467600"/>
              <a:gd name="connsiteY11" fmla="*/ 6671470 h 6858000"/>
              <a:gd name="connsiteX12" fmla="*/ 991680 w 7467600"/>
              <a:gd name="connsiteY12" fmla="*/ 6298413 h 6858000"/>
              <a:gd name="connsiteX13" fmla="*/ 103333 w 7467600"/>
              <a:gd name="connsiteY13" fmla="*/ 5699602 h 6858000"/>
              <a:gd name="connsiteX14" fmla="*/ 233938 w 7467600"/>
              <a:gd name="connsiteY14" fmla="*/ 5809416 h 6858000"/>
              <a:gd name="connsiteX15" fmla="*/ 883580 w 7467600"/>
              <a:gd name="connsiteY15" fmla="*/ 6180710 h 6858000"/>
              <a:gd name="connsiteX16" fmla="*/ 487337 w 7467600"/>
              <a:gd name="connsiteY16" fmla="*/ 5950182 h 6858000"/>
              <a:gd name="connsiteX17" fmla="*/ 354051 w 7467600"/>
              <a:gd name="connsiteY17" fmla="*/ 5854912 h 6858000"/>
              <a:gd name="connsiteX18" fmla="*/ 195436 w 7467600"/>
              <a:gd name="connsiteY18" fmla="*/ 5755068 h 6858000"/>
              <a:gd name="connsiteX19" fmla="*/ 103333 w 7467600"/>
              <a:gd name="connsiteY19" fmla="*/ 5699602 h 6858000"/>
              <a:gd name="connsiteX20" fmla="*/ 5539432 w 7467600"/>
              <a:gd name="connsiteY20" fmla="*/ 5642928 h 6858000"/>
              <a:gd name="connsiteX21" fmla="*/ 5555462 w 7467600"/>
              <a:gd name="connsiteY21" fmla="*/ 5694454 h 6858000"/>
              <a:gd name="connsiteX22" fmla="*/ 5828270 w 7467600"/>
              <a:gd name="connsiteY22" fmla="*/ 6320663 h 6858000"/>
              <a:gd name="connsiteX23" fmla="*/ 5947416 w 7467600"/>
              <a:gd name="connsiteY23" fmla="*/ 6574846 h 6858000"/>
              <a:gd name="connsiteX24" fmla="*/ 5539432 w 7467600"/>
              <a:gd name="connsiteY24" fmla="*/ 5642928 h 6858000"/>
              <a:gd name="connsiteX25" fmla="*/ 51253 w 7467600"/>
              <a:gd name="connsiteY25" fmla="*/ 5631825 h 6858000"/>
              <a:gd name="connsiteX26" fmla="*/ 211622 w 7467600"/>
              <a:gd name="connsiteY26" fmla="*/ 5728803 h 6858000"/>
              <a:gd name="connsiteX27" fmla="*/ 371652 w 7467600"/>
              <a:gd name="connsiteY27" fmla="*/ 5829062 h 6858000"/>
              <a:gd name="connsiteX28" fmla="*/ 505903 w 7467600"/>
              <a:gd name="connsiteY28" fmla="*/ 5925221 h 6858000"/>
              <a:gd name="connsiteX29" fmla="*/ 899240 w 7467600"/>
              <a:gd name="connsiteY29" fmla="*/ 6153068 h 6858000"/>
              <a:gd name="connsiteX30" fmla="*/ 988114 w 7467600"/>
              <a:gd name="connsiteY30" fmla="*/ 6174204 h 6858000"/>
              <a:gd name="connsiteX31" fmla="*/ 845971 w 7467600"/>
              <a:gd name="connsiteY31" fmla="*/ 6067177 h 6858000"/>
              <a:gd name="connsiteX32" fmla="*/ 448057 w 7467600"/>
              <a:gd name="connsiteY32" fmla="*/ 5841376 h 6858000"/>
              <a:gd name="connsiteX33" fmla="*/ 51253 w 7467600"/>
              <a:gd name="connsiteY33" fmla="*/ 5631825 h 6858000"/>
              <a:gd name="connsiteX34" fmla="*/ 2606687 w 7467600"/>
              <a:gd name="connsiteY34" fmla="*/ 5630718 h 6858000"/>
              <a:gd name="connsiteX35" fmla="*/ 2645658 w 7467600"/>
              <a:gd name="connsiteY35" fmla="*/ 6640259 h 6858000"/>
              <a:gd name="connsiteX36" fmla="*/ 2606687 w 7467600"/>
              <a:gd name="connsiteY36" fmla="*/ 5630718 h 6858000"/>
              <a:gd name="connsiteX37" fmla="*/ 3642057 w 7467600"/>
              <a:gd name="connsiteY37" fmla="*/ 5573487 h 6858000"/>
              <a:gd name="connsiteX38" fmla="*/ 3632981 w 7467600"/>
              <a:gd name="connsiteY38" fmla="*/ 5579437 h 6858000"/>
              <a:gd name="connsiteX39" fmla="*/ 3382436 w 7467600"/>
              <a:gd name="connsiteY39" fmla="*/ 5952726 h 6858000"/>
              <a:gd name="connsiteX40" fmla="*/ 3191929 w 7467600"/>
              <a:gd name="connsiteY40" fmla="*/ 6662669 h 6858000"/>
              <a:gd name="connsiteX41" fmla="*/ 3369898 w 7467600"/>
              <a:gd name="connsiteY41" fmla="*/ 6081771 h 6858000"/>
              <a:gd name="connsiteX42" fmla="*/ 3642057 w 7467600"/>
              <a:gd name="connsiteY42" fmla="*/ 5573487 h 6858000"/>
              <a:gd name="connsiteX43" fmla="*/ 2650666 w 7467600"/>
              <a:gd name="connsiteY43" fmla="*/ 5530686 h 6858000"/>
              <a:gd name="connsiteX44" fmla="*/ 2650249 w 7467600"/>
              <a:gd name="connsiteY44" fmla="*/ 5532101 h 6858000"/>
              <a:gd name="connsiteX45" fmla="*/ 2663808 w 7467600"/>
              <a:gd name="connsiteY45" fmla="*/ 6535215 h 6858000"/>
              <a:gd name="connsiteX46" fmla="*/ 2665418 w 7467600"/>
              <a:gd name="connsiteY46" fmla="*/ 6132756 h 6858000"/>
              <a:gd name="connsiteX47" fmla="*/ 2650666 w 7467600"/>
              <a:gd name="connsiteY47" fmla="*/ 5530686 h 6858000"/>
              <a:gd name="connsiteX48" fmla="*/ 2680277 w 7467600"/>
              <a:gd name="connsiteY48" fmla="*/ 5479204 h 6858000"/>
              <a:gd name="connsiteX49" fmla="*/ 2678972 w 7467600"/>
              <a:gd name="connsiteY49" fmla="*/ 5481582 h 6858000"/>
              <a:gd name="connsiteX50" fmla="*/ 2696666 w 7467600"/>
              <a:gd name="connsiteY50" fmla="*/ 6133836 h 6858000"/>
              <a:gd name="connsiteX51" fmla="*/ 2695769 w 7467600"/>
              <a:gd name="connsiteY51" fmla="*/ 6390955 h 6858000"/>
              <a:gd name="connsiteX52" fmla="*/ 2739893 w 7467600"/>
              <a:gd name="connsiteY52" fmla="*/ 6108357 h 6858000"/>
              <a:gd name="connsiteX53" fmla="*/ 2680277 w 7467600"/>
              <a:gd name="connsiteY53" fmla="*/ 5479204 h 6858000"/>
              <a:gd name="connsiteX54" fmla="*/ 1132195 w 7467600"/>
              <a:gd name="connsiteY54" fmla="*/ 5467980 h 6858000"/>
              <a:gd name="connsiteX55" fmla="*/ 1679056 w 7467600"/>
              <a:gd name="connsiteY55" fmla="*/ 5516907 h 6858000"/>
              <a:gd name="connsiteX56" fmla="*/ 2128648 w 7467600"/>
              <a:gd name="connsiteY56" fmla="*/ 5474249 h 6858000"/>
              <a:gd name="connsiteX57" fmla="*/ 1825619 w 7467600"/>
              <a:gd name="connsiteY57" fmla="*/ 5478447 h 6858000"/>
              <a:gd name="connsiteX58" fmla="*/ 1737798 w 7467600"/>
              <a:gd name="connsiteY58" fmla="*/ 5483353 h 6858000"/>
              <a:gd name="connsiteX59" fmla="*/ 1132195 w 7467600"/>
              <a:gd name="connsiteY59" fmla="*/ 5467980 h 6858000"/>
              <a:gd name="connsiteX60" fmla="*/ 1456157 w 7467600"/>
              <a:gd name="connsiteY60" fmla="*/ 5371404 h 6858000"/>
              <a:gd name="connsiteX61" fmla="*/ 1244432 w 7467600"/>
              <a:gd name="connsiteY61" fmla="*/ 5385601 h 6858000"/>
              <a:gd name="connsiteX62" fmla="*/ 973990 w 7467600"/>
              <a:gd name="connsiteY62" fmla="*/ 5424940 h 6858000"/>
              <a:gd name="connsiteX63" fmla="*/ 1103809 w 7467600"/>
              <a:gd name="connsiteY63" fmla="*/ 5433720 h 6858000"/>
              <a:gd name="connsiteX64" fmla="*/ 1123454 w 7467600"/>
              <a:gd name="connsiteY64" fmla="*/ 5435727 h 6858000"/>
              <a:gd name="connsiteX65" fmla="*/ 1737017 w 7467600"/>
              <a:gd name="connsiteY65" fmla="*/ 5452183 h 6858000"/>
              <a:gd name="connsiteX66" fmla="*/ 1824397 w 7467600"/>
              <a:gd name="connsiteY66" fmla="*/ 5447757 h 6858000"/>
              <a:gd name="connsiteX67" fmla="*/ 2070059 w 7467600"/>
              <a:gd name="connsiteY67" fmla="*/ 5441660 h 6858000"/>
              <a:gd name="connsiteX68" fmla="*/ 1456157 w 7467600"/>
              <a:gd name="connsiteY68" fmla="*/ 5371404 h 6858000"/>
              <a:gd name="connsiteX69" fmla="*/ 4988186 w 7467600"/>
              <a:gd name="connsiteY69" fmla="*/ 5216467 h 6858000"/>
              <a:gd name="connsiteX70" fmla="*/ 4777334 w 7467600"/>
              <a:gd name="connsiteY70" fmla="*/ 5406072 h 6858000"/>
              <a:gd name="connsiteX71" fmla="*/ 4718341 w 7467600"/>
              <a:gd name="connsiteY71" fmla="*/ 5468043 h 6858000"/>
              <a:gd name="connsiteX72" fmla="*/ 4604655 w 7467600"/>
              <a:gd name="connsiteY72" fmla="*/ 5583434 h 6858000"/>
              <a:gd name="connsiteX73" fmla="*/ 4565074 w 7467600"/>
              <a:gd name="connsiteY73" fmla="*/ 5618550 h 6858000"/>
              <a:gd name="connsiteX74" fmla="*/ 4988186 w 7467600"/>
              <a:gd name="connsiteY74" fmla="*/ 5216467 h 6858000"/>
              <a:gd name="connsiteX75" fmla="*/ 4978032 w 7467600"/>
              <a:gd name="connsiteY75" fmla="*/ 5183809 h 6858000"/>
              <a:gd name="connsiteX76" fmla="*/ 4463413 w 7467600"/>
              <a:gd name="connsiteY76" fmla="*/ 5615162 h 6858000"/>
              <a:gd name="connsiteX77" fmla="*/ 4358134 w 7467600"/>
              <a:gd name="connsiteY77" fmla="*/ 5742791 h 6858000"/>
              <a:gd name="connsiteX78" fmla="*/ 4376219 w 7467600"/>
              <a:gd name="connsiteY78" fmla="*/ 5729027 h 6858000"/>
              <a:gd name="connsiteX79" fmla="*/ 4582340 w 7467600"/>
              <a:gd name="connsiteY79" fmla="*/ 5561037 h 6858000"/>
              <a:gd name="connsiteX80" fmla="*/ 4694684 w 7467600"/>
              <a:gd name="connsiteY80" fmla="*/ 5447098 h 6858000"/>
              <a:gd name="connsiteX81" fmla="*/ 4754123 w 7467600"/>
              <a:gd name="connsiteY81" fmla="*/ 5384643 h 6858000"/>
              <a:gd name="connsiteX82" fmla="*/ 4978032 w 7467600"/>
              <a:gd name="connsiteY82" fmla="*/ 5183809 h 6858000"/>
              <a:gd name="connsiteX83" fmla="*/ 1903353 w 7467600"/>
              <a:gd name="connsiteY83" fmla="*/ 5044827 h 6858000"/>
              <a:gd name="connsiteX84" fmla="*/ 1936931 w 7467600"/>
              <a:gd name="connsiteY84" fmla="*/ 5093954 h 6858000"/>
              <a:gd name="connsiteX85" fmla="*/ 2195868 w 7467600"/>
              <a:gd name="connsiteY85" fmla="*/ 5396574 h 6858000"/>
              <a:gd name="connsiteX86" fmla="*/ 2088852 w 7467600"/>
              <a:gd name="connsiteY86" fmla="*/ 5166123 h 6858000"/>
              <a:gd name="connsiteX87" fmla="*/ 1958241 w 7467600"/>
              <a:gd name="connsiteY87" fmla="*/ 5067955 h 6858000"/>
              <a:gd name="connsiteX88" fmla="*/ 1903353 w 7467600"/>
              <a:gd name="connsiteY88" fmla="*/ 5044827 h 6858000"/>
              <a:gd name="connsiteX89" fmla="*/ 1979378 w 7467600"/>
              <a:gd name="connsiteY89" fmla="*/ 4769504 h 6858000"/>
              <a:gd name="connsiteX90" fmla="*/ 2882120 w 7467600"/>
              <a:gd name="connsiteY90" fmla="*/ 5064547 h 6858000"/>
              <a:gd name="connsiteX91" fmla="*/ 2793103 w 7467600"/>
              <a:gd name="connsiteY91" fmla="*/ 5039699 h 6858000"/>
              <a:gd name="connsiteX92" fmla="*/ 2770041 w 7467600"/>
              <a:gd name="connsiteY92" fmla="*/ 5033634 h 6858000"/>
              <a:gd name="connsiteX93" fmla="*/ 1979378 w 7467600"/>
              <a:gd name="connsiteY93" fmla="*/ 4769504 h 6858000"/>
              <a:gd name="connsiteX94" fmla="*/ 1927410 w 7467600"/>
              <a:gd name="connsiteY94" fmla="*/ 4716164 h 6858000"/>
              <a:gd name="connsiteX95" fmla="*/ 1959587 w 7467600"/>
              <a:gd name="connsiteY95" fmla="*/ 4728849 h 6858000"/>
              <a:gd name="connsiteX96" fmla="*/ 2777707 w 7467600"/>
              <a:gd name="connsiteY96" fmla="*/ 5003991 h 6858000"/>
              <a:gd name="connsiteX97" fmla="*/ 2800768 w 7467600"/>
              <a:gd name="connsiteY97" fmla="*/ 5010056 h 6858000"/>
              <a:gd name="connsiteX98" fmla="*/ 2879408 w 7467600"/>
              <a:gd name="connsiteY98" fmla="*/ 5031590 h 6858000"/>
              <a:gd name="connsiteX99" fmla="*/ 2862295 w 7467600"/>
              <a:gd name="connsiteY99" fmla="*/ 5022958 h 6858000"/>
              <a:gd name="connsiteX100" fmla="*/ 2813343 w 7467600"/>
              <a:gd name="connsiteY100" fmla="*/ 4998369 h 6858000"/>
              <a:gd name="connsiteX101" fmla="*/ 2646245 w 7467600"/>
              <a:gd name="connsiteY101" fmla="*/ 4930999 h 6858000"/>
              <a:gd name="connsiteX102" fmla="*/ 1999243 w 7467600"/>
              <a:gd name="connsiteY102" fmla="*/ 4730524 h 6858000"/>
              <a:gd name="connsiteX103" fmla="*/ 1979527 w 7467600"/>
              <a:gd name="connsiteY103" fmla="*/ 4726651 h 6858000"/>
              <a:gd name="connsiteX104" fmla="*/ 1927410 w 7467600"/>
              <a:gd name="connsiteY104" fmla="*/ 4716164 h 6858000"/>
              <a:gd name="connsiteX105" fmla="*/ 1997014 w 7467600"/>
              <a:gd name="connsiteY105" fmla="*/ 4698007 h 6858000"/>
              <a:gd name="connsiteX106" fmla="*/ 2005458 w 7467600"/>
              <a:gd name="connsiteY106" fmla="*/ 4699540 h 6858000"/>
              <a:gd name="connsiteX107" fmla="*/ 2657186 w 7467600"/>
              <a:gd name="connsiteY107" fmla="*/ 4901687 h 6858000"/>
              <a:gd name="connsiteX108" fmla="*/ 2826662 w 7467600"/>
              <a:gd name="connsiteY108" fmla="*/ 4970362 h 6858000"/>
              <a:gd name="connsiteX109" fmla="*/ 2876100 w 7467600"/>
              <a:gd name="connsiteY109" fmla="*/ 4995397 h 6858000"/>
              <a:gd name="connsiteX110" fmla="*/ 3042600 w 7467600"/>
              <a:gd name="connsiteY110" fmla="*/ 5059532 h 6858000"/>
              <a:gd name="connsiteX111" fmla="*/ 1997014 w 7467600"/>
              <a:gd name="connsiteY111" fmla="*/ 4698007 h 6858000"/>
              <a:gd name="connsiteX112" fmla="*/ 2305292 w 7467600"/>
              <a:gd name="connsiteY112" fmla="*/ 4219492 h 6858000"/>
              <a:gd name="connsiteX113" fmla="*/ 3360922 w 7467600"/>
              <a:gd name="connsiteY113" fmla="*/ 4529373 h 6858000"/>
              <a:gd name="connsiteX114" fmla="*/ 3492420 w 7467600"/>
              <a:gd name="connsiteY114" fmla="*/ 4510145 h 6858000"/>
              <a:gd name="connsiteX115" fmla="*/ 3364086 w 7467600"/>
              <a:gd name="connsiteY115" fmla="*/ 4480340 h 6858000"/>
              <a:gd name="connsiteX116" fmla="*/ 3225818 w 7467600"/>
              <a:gd name="connsiteY116" fmla="*/ 4411822 h 6858000"/>
              <a:gd name="connsiteX117" fmla="*/ 3129696 w 7467600"/>
              <a:gd name="connsiteY117" fmla="*/ 4360704 h 6858000"/>
              <a:gd name="connsiteX118" fmla="*/ 2814545 w 7467600"/>
              <a:gd name="connsiteY118" fmla="*/ 4282955 h 6858000"/>
              <a:gd name="connsiteX119" fmla="*/ 2305292 w 7467600"/>
              <a:gd name="connsiteY119" fmla="*/ 4219492 h 6858000"/>
              <a:gd name="connsiteX120" fmla="*/ 2626982 w 7467600"/>
              <a:gd name="connsiteY120" fmla="*/ 4206450 h 6858000"/>
              <a:gd name="connsiteX121" fmla="*/ 2490617 w 7467600"/>
              <a:gd name="connsiteY121" fmla="*/ 4206951 h 6858000"/>
              <a:gd name="connsiteX122" fmla="*/ 2819869 w 7467600"/>
              <a:gd name="connsiteY122" fmla="*/ 4252936 h 6858000"/>
              <a:gd name="connsiteX123" fmla="*/ 3143018 w 7467600"/>
              <a:gd name="connsiteY123" fmla="*/ 4332698 h 6858000"/>
              <a:gd name="connsiteX124" fmla="*/ 3241520 w 7467600"/>
              <a:gd name="connsiteY124" fmla="*/ 4385112 h 6858000"/>
              <a:gd name="connsiteX125" fmla="*/ 3374575 w 7467600"/>
              <a:gd name="connsiteY125" fmla="*/ 4451517 h 6858000"/>
              <a:gd name="connsiteX126" fmla="*/ 3505221 w 7467600"/>
              <a:gd name="connsiteY126" fmla="*/ 4480757 h 6858000"/>
              <a:gd name="connsiteX127" fmla="*/ 2626982 w 7467600"/>
              <a:gd name="connsiteY127" fmla="*/ 4206450 h 6858000"/>
              <a:gd name="connsiteX128" fmla="*/ 1310106 w 7467600"/>
              <a:gd name="connsiteY128" fmla="*/ 3943217 h 6858000"/>
              <a:gd name="connsiteX129" fmla="*/ 854994 w 7467600"/>
              <a:gd name="connsiteY129" fmla="*/ 4399136 h 6858000"/>
              <a:gd name="connsiteX130" fmla="*/ 742462 w 7467600"/>
              <a:gd name="connsiteY130" fmla="*/ 4594648 h 6858000"/>
              <a:gd name="connsiteX131" fmla="*/ 820602 w 7467600"/>
              <a:gd name="connsiteY131" fmla="*/ 4485915 h 6858000"/>
              <a:gd name="connsiteX132" fmla="*/ 878295 w 7467600"/>
              <a:gd name="connsiteY132" fmla="*/ 4403594 h 6858000"/>
              <a:gd name="connsiteX133" fmla="*/ 1240607 w 7467600"/>
              <a:gd name="connsiteY133" fmla="*/ 4010401 h 6858000"/>
              <a:gd name="connsiteX134" fmla="*/ 1310106 w 7467600"/>
              <a:gd name="connsiteY134" fmla="*/ 3943217 h 6858000"/>
              <a:gd name="connsiteX135" fmla="*/ 1423113 w 7467600"/>
              <a:gd name="connsiteY135" fmla="*/ 3874565 h 6858000"/>
              <a:gd name="connsiteX136" fmla="*/ 1260565 w 7467600"/>
              <a:gd name="connsiteY136" fmla="*/ 4031982 h 6858000"/>
              <a:gd name="connsiteX137" fmla="*/ 901900 w 7467600"/>
              <a:gd name="connsiteY137" fmla="*/ 4421236 h 6858000"/>
              <a:gd name="connsiteX138" fmla="*/ 845044 w 7467600"/>
              <a:gd name="connsiteY138" fmla="*/ 4502436 h 6858000"/>
              <a:gd name="connsiteX139" fmla="*/ 685926 w 7467600"/>
              <a:gd name="connsiteY139" fmla="*/ 4703069 h 6858000"/>
              <a:gd name="connsiteX140" fmla="*/ 684248 w 7467600"/>
              <a:gd name="connsiteY140" fmla="*/ 4706721 h 6858000"/>
              <a:gd name="connsiteX141" fmla="*/ 1423113 w 7467600"/>
              <a:gd name="connsiteY141" fmla="*/ 3874565 h 6858000"/>
              <a:gd name="connsiteX142" fmla="*/ 3316479 w 7467600"/>
              <a:gd name="connsiteY142" fmla="*/ 3872136 h 6858000"/>
              <a:gd name="connsiteX143" fmla="*/ 3546806 w 7467600"/>
              <a:gd name="connsiteY143" fmla="*/ 4356139 h 6858000"/>
              <a:gd name="connsiteX144" fmla="*/ 3364433 w 7467600"/>
              <a:gd name="connsiteY144" fmla="*/ 3953121 h 6858000"/>
              <a:gd name="connsiteX145" fmla="*/ 3316479 w 7467600"/>
              <a:gd name="connsiteY145" fmla="*/ 3872136 h 6858000"/>
              <a:gd name="connsiteX146" fmla="*/ 3291335 w 7467600"/>
              <a:gd name="connsiteY146" fmla="*/ 3767420 h 6858000"/>
              <a:gd name="connsiteX147" fmla="*/ 3390805 w 7467600"/>
              <a:gd name="connsiteY147" fmla="*/ 3937163 h 6858000"/>
              <a:gd name="connsiteX148" fmla="*/ 3579062 w 7467600"/>
              <a:gd name="connsiteY148" fmla="*/ 4359040 h 6858000"/>
              <a:gd name="connsiteX149" fmla="*/ 3467355 w 7467600"/>
              <a:gd name="connsiteY149" fmla="*/ 3988130 h 6858000"/>
              <a:gd name="connsiteX150" fmla="*/ 3310753 w 7467600"/>
              <a:gd name="connsiteY150" fmla="*/ 3787140 h 6858000"/>
              <a:gd name="connsiteX151" fmla="*/ 3291335 w 7467600"/>
              <a:gd name="connsiteY151" fmla="*/ 3767420 h 6858000"/>
              <a:gd name="connsiteX152" fmla="*/ 1635889 w 7467600"/>
              <a:gd name="connsiteY152" fmla="*/ 3709494 h 6858000"/>
              <a:gd name="connsiteX153" fmla="*/ 1634800 w 7467600"/>
              <a:gd name="connsiteY153" fmla="*/ 3731111 h 6858000"/>
              <a:gd name="connsiteX154" fmla="*/ 1635889 w 7467600"/>
              <a:gd name="connsiteY154" fmla="*/ 3709494 h 6858000"/>
              <a:gd name="connsiteX155" fmla="*/ 1510397 w 7467600"/>
              <a:gd name="connsiteY155" fmla="*/ 3684705 h 6858000"/>
              <a:gd name="connsiteX156" fmla="*/ 1146550 w 7467600"/>
              <a:gd name="connsiteY156" fmla="*/ 3802012 h 6858000"/>
              <a:gd name="connsiteX157" fmla="*/ 698834 w 7467600"/>
              <a:gd name="connsiteY157" fmla="*/ 3952272 h 6858000"/>
              <a:gd name="connsiteX158" fmla="*/ 34256 w 7467600"/>
              <a:gd name="connsiteY158" fmla="*/ 4347603 h 6858000"/>
              <a:gd name="connsiteX159" fmla="*/ 527241 w 7467600"/>
              <a:gd name="connsiteY159" fmla="*/ 4065078 h 6858000"/>
              <a:gd name="connsiteX160" fmla="*/ 1510397 w 7467600"/>
              <a:gd name="connsiteY160" fmla="*/ 3684705 h 6858000"/>
              <a:gd name="connsiteX161" fmla="*/ 1313114 w 7467600"/>
              <a:gd name="connsiteY161" fmla="*/ 3655216 h 6858000"/>
              <a:gd name="connsiteX162" fmla="*/ 1109304 w 7467600"/>
              <a:gd name="connsiteY162" fmla="*/ 3669030 h 6858000"/>
              <a:gd name="connsiteX163" fmla="*/ 8129 w 7467600"/>
              <a:gd name="connsiteY163" fmla="*/ 4330519 h 6858000"/>
              <a:gd name="connsiteX164" fmla="*/ 687572 w 7467600"/>
              <a:gd name="connsiteY164" fmla="*/ 3925629 h 6858000"/>
              <a:gd name="connsiteX165" fmla="*/ 1138365 w 7467600"/>
              <a:gd name="connsiteY165" fmla="*/ 3774515 h 6858000"/>
              <a:gd name="connsiteX166" fmla="*/ 1505579 w 7467600"/>
              <a:gd name="connsiteY166" fmla="*/ 3655526 h 6858000"/>
              <a:gd name="connsiteX167" fmla="*/ 1313114 w 7467600"/>
              <a:gd name="connsiteY167" fmla="*/ 3655216 h 6858000"/>
              <a:gd name="connsiteX168" fmla="*/ 3655073 w 7467600"/>
              <a:gd name="connsiteY168" fmla="*/ 3650884 h 6858000"/>
              <a:gd name="connsiteX169" fmla="*/ 3989938 w 7467600"/>
              <a:gd name="connsiteY169" fmla="*/ 3991685 h 6858000"/>
              <a:gd name="connsiteX170" fmla="*/ 4393907 w 7467600"/>
              <a:gd name="connsiteY170" fmla="*/ 4261258 h 6858000"/>
              <a:gd name="connsiteX171" fmla="*/ 4648051 w 7467600"/>
              <a:gd name="connsiteY171" fmla="*/ 4374051 h 6858000"/>
              <a:gd name="connsiteX172" fmla="*/ 4383389 w 7467600"/>
              <a:gd name="connsiteY172" fmla="*/ 4184369 h 6858000"/>
              <a:gd name="connsiteX173" fmla="*/ 4165508 w 7467600"/>
              <a:gd name="connsiteY173" fmla="*/ 4035196 h 6858000"/>
              <a:gd name="connsiteX174" fmla="*/ 4068162 w 7467600"/>
              <a:gd name="connsiteY174" fmla="*/ 3953394 h 6858000"/>
              <a:gd name="connsiteX175" fmla="*/ 3981416 w 7467600"/>
              <a:gd name="connsiteY175" fmla="*/ 3880482 h 6858000"/>
              <a:gd name="connsiteX176" fmla="*/ 3800147 w 7467600"/>
              <a:gd name="connsiteY176" fmla="*/ 3749872 h 6858000"/>
              <a:gd name="connsiteX177" fmla="*/ 3655073 w 7467600"/>
              <a:gd name="connsiteY177" fmla="*/ 3650884 h 6858000"/>
              <a:gd name="connsiteX178" fmla="*/ 3670252 w 7467600"/>
              <a:gd name="connsiteY178" fmla="*/ 3622798 h 6858000"/>
              <a:gd name="connsiteX179" fmla="*/ 3817258 w 7467600"/>
              <a:gd name="connsiteY179" fmla="*/ 3723577 h 6858000"/>
              <a:gd name="connsiteX180" fmla="*/ 4000461 w 7467600"/>
              <a:gd name="connsiteY180" fmla="*/ 3855966 h 6858000"/>
              <a:gd name="connsiteX181" fmla="*/ 4088180 w 7467600"/>
              <a:gd name="connsiteY181" fmla="*/ 3929774 h 6858000"/>
              <a:gd name="connsiteX182" fmla="*/ 4184555 w 7467600"/>
              <a:gd name="connsiteY182" fmla="*/ 4010683 h 6858000"/>
              <a:gd name="connsiteX183" fmla="*/ 4399563 w 7467600"/>
              <a:gd name="connsiteY183" fmla="*/ 4158106 h 6858000"/>
              <a:gd name="connsiteX184" fmla="*/ 4684469 w 7467600"/>
              <a:gd name="connsiteY184" fmla="*/ 4364680 h 6858000"/>
              <a:gd name="connsiteX185" fmla="*/ 4690271 w 7467600"/>
              <a:gd name="connsiteY185" fmla="*/ 4370034 h 6858000"/>
              <a:gd name="connsiteX186" fmla="*/ 4136093 w 7467600"/>
              <a:gd name="connsiteY186" fmla="*/ 3858466 h 6858000"/>
              <a:gd name="connsiteX187" fmla="*/ 3670252 w 7467600"/>
              <a:gd name="connsiteY187" fmla="*/ 3622798 h 6858000"/>
              <a:gd name="connsiteX188" fmla="*/ 4440129 w 7467600"/>
              <a:gd name="connsiteY188" fmla="*/ 3448571 h 6858000"/>
              <a:gd name="connsiteX189" fmla="*/ 4856525 w 7467600"/>
              <a:gd name="connsiteY189" fmla="*/ 3915351 h 6858000"/>
              <a:gd name="connsiteX190" fmla="*/ 5059055 w 7467600"/>
              <a:gd name="connsiteY190" fmla="*/ 4108918 h 6858000"/>
              <a:gd name="connsiteX191" fmla="*/ 5290070 w 7467600"/>
              <a:gd name="connsiteY191" fmla="*/ 4263619 h 6858000"/>
              <a:gd name="connsiteX192" fmla="*/ 4834991 w 7467600"/>
              <a:gd name="connsiteY192" fmla="*/ 3830985 h 6858000"/>
              <a:gd name="connsiteX193" fmla="*/ 4440129 w 7467600"/>
              <a:gd name="connsiteY193" fmla="*/ 3448571 h 6858000"/>
              <a:gd name="connsiteX194" fmla="*/ 4441737 w 7467600"/>
              <a:gd name="connsiteY194" fmla="*/ 3399734 h 6858000"/>
              <a:gd name="connsiteX195" fmla="*/ 4431236 w 7467600"/>
              <a:gd name="connsiteY195" fmla="*/ 3400954 h 6858000"/>
              <a:gd name="connsiteX196" fmla="*/ 4557150 w 7467600"/>
              <a:gd name="connsiteY196" fmla="*/ 3510023 h 6858000"/>
              <a:gd name="connsiteX197" fmla="*/ 4856936 w 7467600"/>
              <a:gd name="connsiteY197" fmla="*/ 3809146 h 6858000"/>
              <a:gd name="connsiteX198" fmla="*/ 5111996 w 7467600"/>
              <a:gd name="connsiteY198" fmla="*/ 4065759 h 6858000"/>
              <a:gd name="connsiteX199" fmla="*/ 5388878 w 7467600"/>
              <a:gd name="connsiteY199" fmla="*/ 4300185 h 6858000"/>
              <a:gd name="connsiteX200" fmla="*/ 5425556 w 7467600"/>
              <a:gd name="connsiteY200" fmla="*/ 4308967 h 6858000"/>
              <a:gd name="connsiteX201" fmla="*/ 4943646 w 7467600"/>
              <a:gd name="connsiteY201" fmla="*/ 3822916 h 6858000"/>
              <a:gd name="connsiteX202" fmla="*/ 4594837 w 7467600"/>
              <a:gd name="connsiteY202" fmla="*/ 3532274 h 6858000"/>
              <a:gd name="connsiteX203" fmla="*/ 4441737 w 7467600"/>
              <a:gd name="connsiteY203" fmla="*/ 3399734 h 6858000"/>
              <a:gd name="connsiteX204" fmla="*/ 5425834 w 7467600"/>
              <a:gd name="connsiteY204" fmla="*/ 3162785 h 6858000"/>
              <a:gd name="connsiteX205" fmla="*/ 5401644 w 7467600"/>
              <a:gd name="connsiteY205" fmla="*/ 3617847 h 6858000"/>
              <a:gd name="connsiteX206" fmla="*/ 5467256 w 7467600"/>
              <a:gd name="connsiteY206" fmla="*/ 4175494 h 6858000"/>
              <a:gd name="connsiteX207" fmla="*/ 5448069 w 7467600"/>
              <a:gd name="connsiteY207" fmla="*/ 3567554 h 6858000"/>
              <a:gd name="connsiteX208" fmla="*/ 5425834 w 7467600"/>
              <a:gd name="connsiteY208" fmla="*/ 3162785 h 6858000"/>
              <a:gd name="connsiteX209" fmla="*/ 1318687 w 7467600"/>
              <a:gd name="connsiteY209" fmla="*/ 3113840 h 6858000"/>
              <a:gd name="connsiteX210" fmla="*/ 1066793 w 7467600"/>
              <a:gd name="connsiteY210" fmla="*/ 3212171 h 6858000"/>
              <a:gd name="connsiteX211" fmla="*/ 993319 w 7467600"/>
              <a:gd name="connsiteY211" fmla="*/ 3247648 h 6858000"/>
              <a:gd name="connsiteX212" fmla="*/ 853081 w 7467600"/>
              <a:gd name="connsiteY212" fmla="*/ 3312410 h 6858000"/>
              <a:gd name="connsiteX213" fmla="*/ 805957 w 7467600"/>
              <a:gd name="connsiteY213" fmla="*/ 3330443 h 6858000"/>
              <a:gd name="connsiteX214" fmla="*/ 1318687 w 7467600"/>
              <a:gd name="connsiteY214" fmla="*/ 3113840 h 6858000"/>
              <a:gd name="connsiteX215" fmla="*/ 5453702 w 7467600"/>
              <a:gd name="connsiteY215" fmla="*/ 3090882 h 6858000"/>
              <a:gd name="connsiteX216" fmla="*/ 5480135 w 7467600"/>
              <a:gd name="connsiteY216" fmla="*/ 3565802 h 6858000"/>
              <a:gd name="connsiteX217" fmla="*/ 5499023 w 7467600"/>
              <a:gd name="connsiteY217" fmla="*/ 4166310 h 6858000"/>
              <a:gd name="connsiteX218" fmla="*/ 5547022 w 7467600"/>
              <a:gd name="connsiteY218" fmla="*/ 3607838 h 6858000"/>
              <a:gd name="connsiteX219" fmla="*/ 5515964 w 7467600"/>
              <a:gd name="connsiteY219" fmla="*/ 3378541 h 6858000"/>
              <a:gd name="connsiteX220" fmla="*/ 5453702 w 7467600"/>
              <a:gd name="connsiteY220" fmla="*/ 3090882 h 6858000"/>
              <a:gd name="connsiteX221" fmla="*/ 1238695 w 7467600"/>
              <a:gd name="connsiteY221" fmla="*/ 3076820 h 6858000"/>
              <a:gd name="connsiteX222" fmla="*/ 716371 w 7467600"/>
              <a:gd name="connsiteY222" fmla="*/ 3293249 h 6858000"/>
              <a:gd name="connsiteX223" fmla="*/ 579522 w 7467600"/>
              <a:gd name="connsiteY223" fmla="*/ 3371759 h 6858000"/>
              <a:gd name="connsiteX224" fmla="*/ 600288 w 7467600"/>
              <a:gd name="connsiteY224" fmla="*/ 3365555 h 6858000"/>
              <a:gd name="connsiteX225" fmla="*/ 840692 w 7467600"/>
              <a:gd name="connsiteY225" fmla="*/ 3284921 h 6858000"/>
              <a:gd name="connsiteX226" fmla="*/ 979248 w 7467600"/>
              <a:gd name="connsiteY226" fmla="*/ 3221003 h 6858000"/>
              <a:gd name="connsiteX227" fmla="*/ 1053282 w 7467600"/>
              <a:gd name="connsiteY227" fmla="*/ 3185247 h 6858000"/>
              <a:gd name="connsiteX228" fmla="*/ 1320603 w 7467600"/>
              <a:gd name="connsiteY228" fmla="*/ 3081281 h 6858000"/>
              <a:gd name="connsiteX229" fmla="*/ 1238695 w 7467600"/>
              <a:gd name="connsiteY229" fmla="*/ 3076820 h 6858000"/>
              <a:gd name="connsiteX230" fmla="*/ 5425627 w 7467600"/>
              <a:gd name="connsiteY230" fmla="*/ 2954192 h 6858000"/>
              <a:gd name="connsiteX231" fmla="*/ 5470770 w 7467600"/>
              <a:gd name="connsiteY231" fmla="*/ 3005435 h 6858000"/>
              <a:gd name="connsiteX232" fmla="*/ 5519779 w 7467600"/>
              <a:gd name="connsiteY232" fmla="*/ 4359223 h 6858000"/>
              <a:gd name="connsiteX233" fmla="*/ 5520293 w 7467600"/>
              <a:gd name="connsiteY233" fmla="*/ 4360602 h 6858000"/>
              <a:gd name="connsiteX234" fmla="*/ 5767221 w 7467600"/>
              <a:gd name="connsiteY234" fmla="*/ 4665564 h 6858000"/>
              <a:gd name="connsiteX235" fmla="*/ 6937169 w 7467600"/>
              <a:gd name="connsiteY235" fmla="*/ 4815941 h 6858000"/>
              <a:gd name="connsiteX236" fmla="*/ 6953922 w 7467600"/>
              <a:gd name="connsiteY236" fmla="*/ 4890068 h 6858000"/>
              <a:gd name="connsiteX237" fmla="*/ 6071359 w 7467600"/>
              <a:gd name="connsiteY237" fmla="*/ 4770770 h 6858000"/>
              <a:gd name="connsiteX238" fmla="*/ 6038839 w 7467600"/>
              <a:gd name="connsiteY238" fmla="*/ 4764474 h 6858000"/>
              <a:gd name="connsiteX239" fmla="*/ 6038706 w 7467600"/>
              <a:gd name="connsiteY239" fmla="*/ 4763847 h 6858000"/>
              <a:gd name="connsiteX240" fmla="*/ 6037784 w 7467600"/>
              <a:gd name="connsiteY240" fmla="*/ 4764270 h 6858000"/>
              <a:gd name="connsiteX241" fmla="*/ 6038839 w 7467600"/>
              <a:gd name="connsiteY241" fmla="*/ 4764474 h 6858000"/>
              <a:gd name="connsiteX242" fmla="*/ 6040338 w 7467600"/>
              <a:gd name="connsiteY242" fmla="*/ 4771418 h 6858000"/>
              <a:gd name="connsiteX243" fmla="*/ 6024488 w 7467600"/>
              <a:gd name="connsiteY243" fmla="*/ 4809903 h 6858000"/>
              <a:gd name="connsiteX244" fmla="*/ 5599771 w 7467600"/>
              <a:gd name="connsiteY244" fmla="*/ 5509652 h 6858000"/>
              <a:gd name="connsiteX245" fmla="*/ 5548843 w 7467600"/>
              <a:gd name="connsiteY245" fmla="*/ 5563845 h 6858000"/>
              <a:gd name="connsiteX246" fmla="*/ 5940952 w 7467600"/>
              <a:gd name="connsiteY246" fmla="*/ 6250028 h 6858000"/>
              <a:gd name="connsiteX247" fmla="*/ 6043441 w 7467600"/>
              <a:gd name="connsiteY247" fmla="*/ 6665847 h 6858000"/>
              <a:gd name="connsiteX248" fmla="*/ 6093432 w 7467600"/>
              <a:gd name="connsiteY248" fmla="*/ 6858000 h 6858000"/>
              <a:gd name="connsiteX249" fmla="*/ 6034344 w 7467600"/>
              <a:gd name="connsiteY249" fmla="*/ 6858000 h 6858000"/>
              <a:gd name="connsiteX250" fmla="*/ 6026679 w 7467600"/>
              <a:gd name="connsiteY250" fmla="*/ 6836959 h 6858000"/>
              <a:gd name="connsiteX251" fmla="*/ 5800441 w 7467600"/>
              <a:gd name="connsiteY251" fmla="*/ 6335286 h 6858000"/>
              <a:gd name="connsiteX252" fmla="*/ 5526562 w 7467600"/>
              <a:gd name="connsiteY252" fmla="*/ 5705388 h 6858000"/>
              <a:gd name="connsiteX253" fmla="*/ 5519640 w 7467600"/>
              <a:gd name="connsiteY253" fmla="*/ 5683774 h 6858000"/>
              <a:gd name="connsiteX254" fmla="*/ 5844559 w 7467600"/>
              <a:gd name="connsiteY254" fmla="*/ 6553349 h 6858000"/>
              <a:gd name="connsiteX255" fmla="*/ 5975994 w 7467600"/>
              <a:gd name="connsiteY255" fmla="*/ 6858000 h 6858000"/>
              <a:gd name="connsiteX256" fmla="*/ 5898547 w 7467600"/>
              <a:gd name="connsiteY256" fmla="*/ 6858000 h 6858000"/>
              <a:gd name="connsiteX257" fmla="*/ 5682041 w 7467600"/>
              <a:gd name="connsiteY257" fmla="*/ 6355860 h 6858000"/>
              <a:gd name="connsiteX258" fmla="*/ 5461758 w 7467600"/>
              <a:gd name="connsiteY258" fmla="*/ 5820220 h 6858000"/>
              <a:gd name="connsiteX259" fmla="*/ 5237282 w 7467600"/>
              <a:gd name="connsiteY259" fmla="*/ 6579086 h 6858000"/>
              <a:gd name="connsiteX260" fmla="*/ 5115009 w 7467600"/>
              <a:gd name="connsiteY260" fmla="*/ 6858000 h 6858000"/>
              <a:gd name="connsiteX261" fmla="*/ 5028074 w 7467600"/>
              <a:gd name="connsiteY261" fmla="*/ 6858000 h 6858000"/>
              <a:gd name="connsiteX262" fmla="*/ 5079508 w 7467600"/>
              <a:gd name="connsiteY262" fmla="*/ 6749074 h 6858000"/>
              <a:gd name="connsiteX263" fmla="*/ 5371846 w 7467600"/>
              <a:gd name="connsiteY263" fmla="*/ 5924413 h 6858000"/>
              <a:gd name="connsiteX264" fmla="*/ 5270512 w 7467600"/>
              <a:gd name="connsiteY264" fmla="*/ 6138975 h 6858000"/>
              <a:gd name="connsiteX265" fmla="*/ 5062409 w 7467600"/>
              <a:gd name="connsiteY265" fmla="*/ 6653544 h 6858000"/>
              <a:gd name="connsiteX266" fmla="*/ 5036628 w 7467600"/>
              <a:gd name="connsiteY266" fmla="*/ 6754247 h 6858000"/>
              <a:gd name="connsiteX267" fmla="*/ 5009112 w 7467600"/>
              <a:gd name="connsiteY267" fmla="*/ 6858000 h 6858000"/>
              <a:gd name="connsiteX268" fmla="*/ 4976679 w 7467600"/>
              <a:gd name="connsiteY268" fmla="*/ 6858000 h 6858000"/>
              <a:gd name="connsiteX269" fmla="*/ 5006537 w 7467600"/>
              <a:gd name="connsiteY269" fmla="*/ 6747068 h 6858000"/>
              <a:gd name="connsiteX270" fmla="*/ 5032723 w 7467600"/>
              <a:gd name="connsiteY270" fmla="*/ 6644957 h 6858000"/>
              <a:gd name="connsiteX271" fmla="*/ 5242949 w 7467600"/>
              <a:gd name="connsiteY271" fmla="*/ 6125175 h 6858000"/>
              <a:gd name="connsiteX272" fmla="*/ 5286321 w 7467600"/>
              <a:gd name="connsiteY272" fmla="*/ 6033555 h 6858000"/>
              <a:gd name="connsiteX273" fmla="*/ 5008210 w 7467600"/>
              <a:gd name="connsiteY273" fmla="*/ 6649194 h 6858000"/>
              <a:gd name="connsiteX274" fmla="*/ 4986321 w 7467600"/>
              <a:gd name="connsiteY274" fmla="*/ 6765687 h 6858000"/>
              <a:gd name="connsiteX275" fmla="*/ 4973474 w 7467600"/>
              <a:gd name="connsiteY275" fmla="*/ 6858000 h 6858000"/>
              <a:gd name="connsiteX276" fmla="*/ 4907178 w 7467600"/>
              <a:gd name="connsiteY276" fmla="*/ 6858000 h 6858000"/>
              <a:gd name="connsiteX277" fmla="*/ 4910810 w 7467600"/>
              <a:gd name="connsiteY277" fmla="*/ 6829660 h 6858000"/>
              <a:gd name="connsiteX278" fmla="*/ 4987461 w 7467600"/>
              <a:gd name="connsiteY278" fmla="*/ 6432994 h 6858000"/>
              <a:gd name="connsiteX279" fmla="*/ 5179262 w 7467600"/>
              <a:gd name="connsiteY279" fmla="*/ 6035044 h 6858000"/>
              <a:gd name="connsiteX280" fmla="*/ 4689678 w 7467600"/>
              <a:gd name="connsiteY280" fmla="*/ 6440241 h 6858000"/>
              <a:gd name="connsiteX281" fmla="*/ 4477543 w 7467600"/>
              <a:gd name="connsiteY281" fmla="*/ 6674836 h 6858000"/>
              <a:gd name="connsiteX282" fmla="*/ 4329957 w 7467600"/>
              <a:gd name="connsiteY282" fmla="*/ 6858000 h 6858000"/>
              <a:gd name="connsiteX283" fmla="*/ 4218595 w 7467600"/>
              <a:gd name="connsiteY283" fmla="*/ 6858000 h 6858000"/>
              <a:gd name="connsiteX284" fmla="*/ 4368888 w 7467600"/>
              <a:gd name="connsiteY284" fmla="*/ 6668412 h 6858000"/>
              <a:gd name="connsiteX285" fmla="*/ 4563091 w 7467600"/>
              <a:gd name="connsiteY285" fmla="*/ 6442508 h 6858000"/>
              <a:gd name="connsiteX286" fmla="*/ 5387324 w 7467600"/>
              <a:gd name="connsiteY286" fmla="*/ 5705830 h 6858000"/>
              <a:gd name="connsiteX287" fmla="*/ 5073620 w 7467600"/>
              <a:gd name="connsiteY287" fmla="*/ 5955437 h 6858000"/>
              <a:gd name="connsiteX288" fmla="*/ 4689789 w 7467600"/>
              <a:gd name="connsiteY288" fmla="*/ 6268382 h 6858000"/>
              <a:gd name="connsiteX289" fmla="*/ 4418722 w 7467600"/>
              <a:gd name="connsiteY289" fmla="*/ 6570886 h 6858000"/>
              <a:gd name="connsiteX290" fmla="*/ 4214944 w 7467600"/>
              <a:gd name="connsiteY290" fmla="*/ 6858000 h 6858000"/>
              <a:gd name="connsiteX291" fmla="*/ 4177898 w 7467600"/>
              <a:gd name="connsiteY291" fmla="*/ 6858000 h 6858000"/>
              <a:gd name="connsiteX292" fmla="*/ 4391597 w 7467600"/>
              <a:gd name="connsiteY292" fmla="*/ 6556370 h 6858000"/>
              <a:gd name="connsiteX293" fmla="*/ 4668889 w 7467600"/>
              <a:gd name="connsiteY293" fmla="*/ 6246399 h 6858000"/>
              <a:gd name="connsiteX294" fmla="*/ 5055427 w 7467600"/>
              <a:gd name="connsiteY294" fmla="*/ 5931476 h 6858000"/>
              <a:gd name="connsiteX295" fmla="*/ 5371814 w 7467600"/>
              <a:gd name="connsiteY295" fmla="*/ 5678975 h 6858000"/>
              <a:gd name="connsiteX296" fmla="*/ 4987918 w 7467600"/>
              <a:gd name="connsiteY296" fmla="*/ 5838701 h 6858000"/>
              <a:gd name="connsiteX297" fmla="*/ 4317146 w 7467600"/>
              <a:gd name="connsiteY297" fmla="*/ 6587716 h 6858000"/>
              <a:gd name="connsiteX298" fmla="*/ 4171627 w 7467600"/>
              <a:gd name="connsiteY298" fmla="*/ 6858000 h 6858000"/>
              <a:gd name="connsiteX299" fmla="*/ 4081585 w 7467600"/>
              <a:gd name="connsiteY299" fmla="*/ 6858000 h 6858000"/>
              <a:gd name="connsiteX300" fmla="*/ 4238603 w 7467600"/>
              <a:gd name="connsiteY300" fmla="*/ 6559341 h 6858000"/>
              <a:gd name="connsiteX301" fmla="*/ 4778333 w 7467600"/>
              <a:gd name="connsiteY301" fmla="*/ 5873626 h 6858000"/>
              <a:gd name="connsiteX302" fmla="*/ 5414185 w 7467600"/>
              <a:gd name="connsiteY302" fmla="*/ 5573882 h 6858000"/>
              <a:gd name="connsiteX303" fmla="*/ 5959648 w 7467600"/>
              <a:gd name="connsiteY303" fmla="*/ 4760797 h 6858000"/>
              <a:gd name="connsiteX304" fmla="*/ 5355019 w 7467600"/>
              <a:gd name="connsiteY304" fmla="*/ 4734672 h 6858000"/>
              <a:gd name="connsiteX305" fmla="*/ 5083565 w 7467600"/>
              <a:gd name="connsiteY305" fmla="*/ 5179121 h 6858000"/>
              <a:gd name="connsiteX306" fmla="*/ 4713577 w 7467600"/>
              <a:gd name="connsiteY306" fmla="*/ 5616803 h 6858000"/>
              <a:gd name="connsiteX307" fmla="*/ 3989559 w 7467600"/>
              <a:gd name="connsiteY307" fmla="*/ 6145945 h 6858000"/>
              <a:gd name="connsiteX308" fmla="*/ 3939824 w 7467600"/>
              <a:gd name="connsiteY308" fmla="*/ 6066900 h 6858000"/>
              <a:gd name="connsiteX309" fmla="*/ 4584537 w 7467600"/>
              <a:gd name="connsiteY309" fmla="*/ 5324826 h 6858000"/>
              <a:gd name="connsiteX310" fmla="*/ 5037105 w 7467600"/>
              <a:gd name="connsiteY310" fmla="*/ 5088765 h 6858000"/>
              <a:gd name="connsiteX311" fmla="*/ 5039930 w 7467600"/>
              <a:gd name="connsiteY311" fmla="*/ 5089585 h 6858000"/>
              <a:gd name="connsiteX312" fmla="*/ 5263764 w 7467600"/>
              <a:gd name="connsiteY312" fmla="*/ 4735525 h 6858000"/>
              <a:gd name="connsiteX313" fmla="*/ 4086300 w 7467600"/>
              <a:gd name="connsiteY313" fmla="*/ 4884599 h 6858000"/>
              <a:gd name="connsiteX314" fmla="*/ 4085485 w 7467600"/>
              <a:gd name="connsiteY314" fmla="*/ 4899070 h 6858000"/>
              <a:gd name="connsiteX315" fmla="*/ 3871915 w 7467600"/>
              <a:gd name="connsiteY315" fmla="*/ 5253645 h 6858000"/>
              <a:gd name="connsiteX316" fmla="*/ 3799374 w 7467600"/>
              <a:gd name="connsiteY316" fmla="*/ 5466127 h 6858000"/>
              <a:gd name="connsiteX317" fmla="*/ 3498850 w 7467600"/>
              <a:gd name="connsiteY317" fmla="*/ 6661888 h 6858000"/>
              <a:gd name="connsiteX318" fmla="*/ 3399216 w 7467600"/>
              <a:gd name="connsiteY318" fmla="*/ 6858000 h 6858000"/>
              <a:gd name="connsiteX319" fmla="*/ 3303688 w 7467600"/>
              <a:gd name="connsiteY319" fmla="*/ 6858000 h 6858000"/>
              <a:gd name="connsiteX320" fmla="*/ 3391774 w 7467600"/>
              <a:gd name="connsiteY320" fmla="*/ 6697181 h 6858000"/>
              <a:gd name="connsiteX321" fmla="*/ 3735540 w 7467600"/>
              <a:gd name="connsiteY321" fmla="*/ 5546923 h 6858000"/>
              <a:gd name="connsiteX322" fmla="*/ 3729438 w 7467600"/>
              <a:gd name="connsiteY322" fmla="*/ 5569058 h 6858000"/>
              <a:gd name="connsiteX323" fmla="*/ 3707782 w 7467600"/>
              <a:gd name="connsiteY323" fmla="*/ 5644908 h 6858000"/>
              <a:gd name="connsiteX324" fmla="*/ 3583827 w 7467600"/>
              <a:gd name="connsiteY324" fmla="*/ 6039215 h 6858000"/>
              <a:gd name="connsiteX325" fmla="*/ 3547861 w 7467600"/>
              <a:gd name="connsiteY325" fmla="*/ 6129609 h 6858000"/>
              <a:gd name="connsiteX326" fmla="*/ 3490905 w 7467600"/>
              <a:gd name="connsiteY326" fmla="*/ 6277660 h 6858000"/>
              <a:gd name="connsiteX327" fmla="*/ 3455859 w 7467600"/>
              <a:gd name="connsiteY327" fmla="*/ 6391301 h 6858000"/>
              <a:gd name="connsiteX328" fmla="*/ 3429112 w 7467600"/>
              <a:gd name="connsiteY328" fmla="*/ 6479469 h 6858000"/>
              <a:gd name="connsiteX329" fmla="*/ 3304862 w 7467600"/>
              <a:gd name="connsiteY329" fmla="*/ 6796476 h 6858000"/>
              <a:gd name="connsiteX330" fmla="*/ 3276071 w 7467600"/>
              <a:gd name="connsiteY330" fmla="*/ 6858000 h 6858000"/>
              <a:gd name="connsiteX331" fmla="*/ 3240805 w 7467600"/>
              <a:gd name="connsiteY331" fmla="*/ 6858000 h 6858000"/>
              <a:gd name="connsiteX332" fmla="*/ 3275917 w 7467600"/>
              <a:gd name="connsiteY332" fmla="*/ 6783192 h 6858000"/>
              <a:gd name="connsiteX333" fmla="*/ 3399358 w 7467600"/>
              <a:gd name="connsiteY333" fmla="*/ 6469011 h 6858000"/>
              <a:gd name="connsiteX334" fmla="*/ 3425650 w 7467600"/>
              <a:gd name="connsiteY334" fmla="*/ 6381333 h 6858000"/>
              <a:gd name="connsiteX335" fmla="*/ 3460661 w 7467600"/>
              <a:gd name="connsiteY335" fmla="*/ 6266763 h 6858000"/>
              <a:gd name="connsiteX336" fmla="*/ 3518021 w 7467600"/>
              <a:gd name="connsiteY336" fmla="*/ 6117298 h 6858000"/>
              <a:gd name="connsiteX337" fmla="*/ 3554035 w 7467600"/>
              <a:gd name="connsiteY337" fmla="*/ 6027832 h 6858000"/>
              <a:gd name="connsiteX338" fmla="*/ 3677174 w 7467600"/>
              <a:gd name="connsiteY338" fmla="*/ 5636351 h 6858000"/>
              <a:gd name="connsiteX339" fmla="*/ 3698819 w 7467600"/>
              <a:gd name="connsiteY339" fmla="*/ 5560503 h 6858000"/>
              <a:gd name="connsiteX340" fmla="*/ 3702094 w 7467600"/>
              <a:gd name="connsiteY340" fmla="*/ 5549194 h 6858000"/>
              <a:gd name="connsiteX341" fmla="*/ 3398355 w 7467600"/>
              <a:gd name="connsiteY341" fmla="*/ 6094603 h 6858000"/>
              <a:gd name="connsiteX342" fmla="*/ 3193941 w 7467600"/>
              <a:gd name="connsiteY342" fmla="*/ 6798775 h 6858000"/>
              <a:gd name="connsiteX343" fmla="*/ 3184140 w 7467600"/>
              <a:gd name="connsiteY343" fmla="*/ 6858000 h 6858000"/>
              <a:gd name="connsiteX344" fmla="*/ 3099978 w 7467600"/>
              <a:gd name="connsiteY344" fmla="*/ 6858000 h 6858000"/>
              <a:gd name="connsiteX345" fmla="*/ 3101556 w 7467600"/>
              <a:gd name="connsiteY345" fmla="*/ 6843337 h 6858000"/>
              <a:gd name="connsiteX346" fmla="*/ 3370162 w 7467600"/>
              <a:gd name="connsiteY346" fmla="*/ 5785550 h 6858000"/>
              <a:gd name="connsiteX347" fmla="*/ 3746477 w 7467600"/>
              <a:gd name="connsiteY347" fmla="*/ 5377889 h 6858000"/>
              <a:gd name="connsiteX348" fmla="*/ 3863399 w 7467600"/>
              <a:gd name="connsiteY348" fmla="*/ 5087257 h 6858000"/>
              <a:gd name="connsiteX349" fmla="*/ 3968712 w 7467600"/>
              <a:gd name="connsiteY349" fmla="*/ 4913989 h 6858000"/>
              <a:gd name="connsiteX350" fmla="*/ 2792390 w 7467600"/>
              <a:gd name="connsiteY350" fmla="*/ 5382974 h 6858000"/>
              <a:gd name="connsiteX351" fmla="*/ 2714982 w 7467600"/>
              <a:gd name="connsiteY351" fmla="*/ 5427051 h 6858000"/>
              <a:gd name="connsiteX352" fmla="*/ 2813361 w 7467600"/>
              <a:gd name="connsiteY352" fmla="*/ 6023912 h 6858000"/>
              <a:gd name="connsiteX353" fmla="*/ 2688430 w 7467600"/>
              <a:gd name="connsiteY353" fmla="*/ 6801564 h 6858000"/>
              <a:gd name="connsiteX354" fmla="*/ 2629626 w 7467600"/>
              <a:gd name="connsiteY354" fmla="*/ 6763394 h 6858000"/>
              <a:gd name="connsiteX355" fmla="*/ 2565328 w 7467600"/>
              <a:gd name="connsiteY355" fmla="*/ 5516399 h 6858000"/>
              <a:gd name="connsiteX356" fmla="*/ 1922999 w 7467600"/>
              <a:gd name="connsiteY356" fmla="*/ 5980343 h 6858000"/>
              <a:gd name="connsiteX357" fmla="*/ 1950261 w 7467600"/>
              <a:gd name="connsiteY357" fmla="*/ 6405858 h 6858000"/>
              <a:gd name="connsiteX358" fmla="*/ 2365554 w 7467600"/>
              <a:gd name="connsiteY358" fmla="*/ 6759107 h 6858000"/>
              <a:gd name="connsiteX359" fmla="*/ 2424142 w 7467600"/>
              <a:gd name="connsiteY359" fmla="*/ 6858000 h 6858000"/>
              <a:gd name="connsiteX360" fmla="*/ 2395994 w 7467600"/>
              <a:gd name="connsiteY360" fmla="*/ 6858000 h 6858000"/>
              <a:gd name="connsiteX361" fmla="*/ 2392863 w 7467600"/>
              <a:gd name="connsiteY361" fmla="*/ 6852964 h 6858000"/>
              <a:gd name="connsiteX362" fmla="*/ 2017589 w 7467600"/>
              <a:gd name="connsiteY362" fmla="*/ 6493982 h 6858000"/>
              <a:gd name="connsiteX363" fmla="*/ 2147336 w 7467600"/>
              <a:gd name="connsiteY363" fmla="*/ 6594052 h 6858000"/>
              <a:gd name="connsiteX364" fmla="*/ 2207047 w 7467600"/>
              <a:gd name="connsiteY364" fmla="*/ 6654540 h 6858000"/>
              <a:gd name="connsiteX365" fmla="*/ 2299106 w 7467600"/>
              <a:gd name="connsiteY365" fmla="*/ 6778931 h 6858000"/>
              <a:gd name="connsiteX366" fmla="*/ 2314430 w 7467600"/>
              <a:gd name="connsiteY366" fmla="*/ 6801144 h 6858000"/>
              <a:gd name="connsiteX367" fmla="*/ 2352406 w 7467600"/>
              <a:gd name="connsiteY367" fmla="*/ 6858000 h 6858000"/>
              <a:gd name="connsiteX368" fmla="*/ 2314492 w 7467600"/>
              <a:gd name="connsiteY368" fmla="*/ 6858000 h 6858000"/>
              <a:gd name="connsiteX369" fmla="*/ 2288095 w 7467600"/>
              <a:gd name="connsiteY369" fmla="*/ 6818030 h 6858000"/>
              <a:gd name="connsiteX370" fmla="*/ 2272768 w 7467600"/>
              <a:gd name="connsiteY370" fmla="*/ 6795822 h 6858000"/>
              <a:gd name="connsiteX371" fmla="*/ 2182715 w 7467600"/>
              <a:gd name="connsiteY371" fmla="*/ 6675071 h 6858000"/>
              <a:gd name="connsiteX372" fmla="*/ 2032061 w 7467600"/>
              <a:gd name="connsiteY372" fmla="*/ 6541380 h 6858000"/>
              <a:gd name="connsiteX373" fmla="*/ 2257220 w 7467600"/>
              <a:gd name="connsiteY373" fmla="*/ 6826257 h 6858000"/>
              <a:gd name="connsiteX374" fmla="*/ 2281324 w 7467600"/>
              <a:gd name="connsiteY374" fmla="*/ 6858000 h 6858000"/>
              <a:gd name="connsiteX375" fmla="*/ 2242860 w 7467600"/>
              <a:gd name="connsiteY375" fmla="*/ 6858000 h 6858000"/>
              <a:gd name="connsiteX376" fmla="*/ 2232818 w 7467600"/>
              <a:gd name="connsiteY376" fmla="*/ 6844926 h 6858000"/>
              <a:gd name="connsiteX377" fmla="*/ 1990172 w 7467600"/>
              <a:gd name="connsiteY377" fmla="*/ 6542121 h 6858000"/>
              <a:gd name="connsiteX378" fmla="*/ 2124090 w 7467600"/>
              <a:gd name="connsiteY378" fmla="*/ 6761017 h 6858000"/>
              <a:gd name="connsiteX379" fmla="*/ 2200380 w 7467600"/>
              <a:gd name="connsiteY379" fmla="*/ 6858000 h 6858000"/>
              <a:gd name="connsiteX380" fmla="*/ 2147507 w 7467600"/>
              <a:gd name="connsiteY380" fmla="*/ 6858000 h 6858000"/>
              <a:gd name="connsiteX381" fmla="*/ 2070668 w 7467600"/>
              <a:gd name="connsiteY381" fmla="*/ 6761520 h 6858000"/>
              <a:gd name="connsiteX382" fmla="*/ 1975142 w 7467600"/>
              <a:gd name="connsiteY382" fmla="*/ 6585570 h 6858000"/>
              <a:gd name="connsiteX383" fmla="*/ 2050035 w 7467600"/>
              <a:gd name="connsiteY383" fmla="*/ 6813345 h 6858000"/>
              <a:gd name="connsiteX384" fmla="*/ 2063025 w 7467600"/>
              <a:gd name="connsiteY384" fmla="*/ 6858000 h 6858000"/>
              <a:gd name="connsiteX385" fmla="*/ 2021675 w 7467600"/>
              <a:gd name="connsiteY385" fmla="*/ 6858000 h 6858000"/>
              <a:gd name="connsiteX386" fmla="*/ 2019308 w 7467600"/>
              <a:gd name="connsiteY386" fmla="*/ 6847118 h 6858000"/>
              <a:gd name="connsiteX387" fmla="*/ 1938835 w 7467600"/>
              <a:gd name="connsiteY387" fmla="*/ 6551160 h 6858000"/>
              <a:gd name="connsiteX388" fmla="*/ 1953230 w 7467600"/>
              <a:gd name="connsiteY388" fmla="*/ 6759699 h 6858000"/>
              <a:gd name="connsiteX389" fmla="*/ 1956763 w 7467600"/>
              <a:gd name="connsiteY389" fmla="*/ 6778191 h 6858000"/>
              <a:gd name="connsiteX390" fmla="*/ 1967925 w 7467600"/>
              <a:gd name="connsiteY390" fmla="*/ 6858000 h 6858000"/>
              <a:gd name="connsiteX391" fmla="*/ 1936622 w 7467600"/>
              <a:gd name="connsiteY391" fmla="*/ 6858000 h 6858000"/>
              <a:gd name="connsiteX392" fmla="*/ 1926261 w 7467600"/>
              <a:gd name="connsiteY392" fmla="*/ 6784064 h 6858000"/>
              <a:gd name="connsiteX393" fmla="*/ 1922724 w 7467600"/>
              <a:gd name="connsiteY393" fmla="*/ 6765577 h 6858000"/>
              <a:gd name="connsiteX394" fmla="*/ 1904650 w 7467600"/>
              <a:gd name="connsiteY394" fmla="*/ 6639616 h 6858000"/>
              <a:gd name="connsiteX395" fmla="*/ 1885273 w 7467600"/>
              <a:gd name="connsiteY395" fmla="*/ 6858000 h 6858000"/>
              <a:gd name="connsiteX396" fmla="*/ 1854363 w 7467600"/>
              <a:gd name="connsiteY396" fmla="*/ 6858000 h 6858000"/>
              <a:gd name="connsiteX397" fmla="*/ 1880391 w 7467600"/>
              <a:gd name="connsiteY397" fmla="*/ 6603796 h 6858000"/>
              <a:gd name="connsiteX398" fmla="*/ 1818273 w 7467600"/>
              <a:gd name="connsiteY398" fmla="*/ 6715729 h 6858000"/>
              <a:gd name="connsiteX399" fmla="*/ 1794691 w 7467600"/>
              <a:gd name="connsiteY399" fmla="*/ 6843239 h 6858000"/>
              <a:gd name="connsiteX400" fmla="*/ 1794914 w 7467600"/>
              <a:gd name="connsiteY400" fmla="*/ 6858000 h 6858000"/>
              <a:gd name="connsiteX401" fmla="*/ 1746128 w 7467600"/>
              <a:gd name="connsiteY401" fmla="*/ 6858000 h 6858000"/>
              <a:gd name="connsiteX402" fmla="*/ 1753934 w 7467600"/>
              <a:gd name="connsiteY402" fmla="*/ 6724796 h 6858000"/>
              <a:gd name="connsiteX403" fmla="*/ 1792053 w 7467600"/>
              <a:gd name="connsiteY403" fmla="*/ 6572396 h 6858000"/>
              <a:gd name="connsiteX404" fmla="*/ 1862248 w 7467600"/>
              <a:gd name="connsiteY404" fmla="*/ 6266397 h 6858000"/>
              <a:gd name="connsiteX405" fmla="*/ 1862250 w 7467600"/>
              <a:gd name="connsiteY405" fmla="*/ 6033531 h 6858000"/>
              <a:gd name="connsiteX406" fmla="*/ 1211999 w 7467600"/>
              <a:gd name="connsiteY406" fmla="*/ 6683610 h 6858000"/>
              <a:gd name="connsiteX407" fmla="*/ 1213266 w 7467600"/>
              <a:gd name="connsiteY407" fmla="*/ 6691947 h 6858000"/>
              <a:gd name="connsiteX408" fmla="*/ 1203370 w 7467600"/>
              <a:gd name="connsiteY408" fmla="*/ 6850676 h 6858000"/>
              <a:gd name="connsiteX409" fmla="*/ 1203671 w 7467600"/>
              <a:gd name="connsiteY409" fmla="*/ 6858000 h 6858000"/>
              <a:gd name="connsiteX410" fmla="*/ 1143180 w 7467600"/>
              <a:gd name="connsiteY410" fmla="*/ 6858000 h 6858000"/>
              <a:gd name="connsiteX411" fmla="*/ 1142176 w 7467600"/>
              <a:gd name="connsiteY411" fmla="*/ 6766045 h 6858000"/>
              <a:gd name="connsiteX412" fmla="*/ 1067484 w 7467600"/>
              <a:gd name="connsiteY412" fmla="*/ 6858000 h 6858000"/>
              <a:gd name="connsiteX413" fmla="*/ 953928 w 7467600"/>
              <a:gd name="connsiteY413" fmla="*/ 6858000 h 6858000"/>
              <a:gd name="connsiteX414" fmla="*/ 959715 w 7467600"/>
              <a:gd name="connsiteY414" fmla="*/ 6850185 h 6858000"/>
              <a:gd name="connsiteX415" fmla="*/ 1483788 w 7467600"/>
              <a:gd name="connsiteY415" fmla="*/ 6259174 h 6858000"/>
              <a:gd name="connsiteX416" fmla="*/ 1100671 w 7467600"/>
              <a:gd name="connsiteY416" fmla="*/ 6252137 h 6858000"/>
              <a:gd name="connsiteX417" fmla="*/ 1090144 w 7467600"/>
              <a:gd name="connsiteY417" fmla="*/ 6256748 h 6858000"/>
              <a:gd name="connsiteX418" fmla="*/ 1095872 w 7467600"/>
              <a:gd name="connsiteY418" fmla="*/ 6271892 h 6858000"/>
              <a:gd name="connsiteX419" fmla="*/ 262785 w 7467600"/>
              <a:gd name="connsiteY419" fmla="*/ 6845450 h 6858000"/>
              <a:gd name="connsiteX420" fmla="*/ 209968 w 7467600"/>
              <a:gd name="connsiteY420" fmla="*/ 6770713 h 6858000"/>
              <a:gd name="connsiteX421" fmla="*/ 873460 w 7467600"/>
              <a:gd name="connsiteY421" fmla="*/ 6253768 h 6858000"/>
              <a:gd name="connsiteX422" fmla="*/ 192686 w 7467600"/>
              <a:gd name="connsiteY422" fmla="*/ 5849257 h 6858000"/>
              <a:gd name="connsiteX423" fmla="*/ 4696 w 7467600"/>
              <a:gd name="connsiteY423" fmla="*/ 5697668 h 6858000"/>
              <a:gd name="connsiteX424" fmla="*/ 0 w 7467600"/>
              <a:gd name="connsiteY424" fmla="*/ 5689984 h 6858000"/>
              <a:gd name="connsiteX425" fmla="*/ 0 w 7467600"/>
              <a:gd name="connsiteY425" fmla="*/ 5513472 h 6858000"/>
              <a:gd name="connsiteX426" fmla="*/ 174101 w 7467600"/>
              <a:gd name="connsiteY426" fmla="*/ 5620277 h 6858000"/>
              <a:gd name="connsiteX427" fmla="*/ 891800 w 7467600"/>
              <a:gd name="connsiteY427" fmla="*/ 6036935 h 6858000"/>
              <a:gd name="connsiteX428" fmla="*/ 1072219 w 7467600"/>
              <a:gd name="connsiteY428" fmla="*/ 6169443 h 6858000"/>
              <a:gd name="connsiteX429" fmla="*/ 1074117 w 7467600"/>
              <a:gd name="connsiteY429" fmla="*/ 6170301 h 6858000"/>
              <a:gd name="connsiteX430" fmla="*/ 1083114 w 7467600"/>
              <a:gd name="connsiteY430" fmla="*/ 6174131 h 6858000"/>
              <a:gd name="connsiteX431" fmla="*/ 1543010 w 7467600"/>
              <a:gd name="connsiteY431" fmla="*/ 6191140 h 6858000"/>
              <a:gd name="connsiteX432" fmla="*/ 1551080 w 7467600"/>
              <a:gd name="connsiteY432" fmla="*/ 6195006 h 6858000"/>
              <a:gd name="connsiteX433" fmla="*/ 2345443 w 7467600"/>
              <a:gd name="connsiteY433" fmla="*/ 5549882 h 6858000"/>
              <a:gd name="connsiteX434" fmla="*/ 1721499 w 7467600"/>
              <a:gd name="connsiteY434" fmla="*/ 5599969 h 6858000"/>
              <a:gd name="connsiteX435" fmla="*/ 767716 w 7467600"/>
              <a:gd name="connsiteY435" fmla="*/ 5472768 h 6858000"/>
              <a:gd name="connsiteX436" fmla="*/ 722147 w 7467600"/>
              <a:gd name="connsiteY436" fmla="*/ 5393091 h 6858000"/>
              <a:gd name="connsiteX437" fmla="*/ 1485552 w 7467600"/>
              <a:gd name="connsiteY437" fmla="*/ 5313202 h 6858000"/>
              <a:gd name="connsiteX438" fmla="*/ 2143004 w 7467600"/>
              <a:gd name="connsiteY438" fmla="*/ 5402420 h 6858000"/>
              <a:gd name="connsiteX439" fmla="*/ 1933391 w 7467600"/>
              <a:gd name="connsiteY439" fmla="*/ 5156971 h 6858000"/>
              <a:gd name="connsiteX440" fmla="*/ 1827118 w 7467600"/>
              <a:gd name="connsiteY440" fmla="*/ 4968410 h 6858000"/>
              <a:gd name="connsiteX441" fmla="*/ 1837349 w 7467600"/>
              <a:gd name="connsiteY441" fmla="*/ 4956357 h 6858000"/>
              <a:gd name="connsiteX442" fmla="*/ 2162835 w 7467600"/>
              <a:gd name="connsiteY442" fmla="*/ 5187853 h 6858000"/>
              <a:gd name="connsiteX443" fmla="*/ 2257167 w 7467600"/>
              <a:gd name="connsiteY443" fmla="*/ 5462123 h 6858000"/>
              <a:gd name="connsiteX444" fmla="*/ 2261598 w 7467600"/>
              <a:gd name="connsiteY444" fmla="*/ 5467998 h 6858000"/>
              <a:gd name="connsiteX445" fmla="*/ 2437177 w 7467600"/>
              <a:gd name="connsiteY445" fmla="*/ 5479608 h 6858000"/>
              <a:gd name="connsiteX446" fmla="*/ 2445247 w 7467600"/>
              <a:gd name="connsiteY446" fmla="*/ 5483476 h 6858000"/>
              <a:gd name="connsiteX447" fmla="*/ 2743626 w 7467600"/>
              <a:gd name="connsiteY447" fmla="*/ 5304819 h 6858000"/>
              <a:gd name="connsiteX448" fmla="*/ 3048102 w 7467600"/>
              <a:gd name="connsiteY448" fmla="*/ 5150595 h 6858000"/>
              <a:gd name="connsiteX449" fmla="*/ 1799414 w 7467600"/>
              <a:gd name="connsiteY449" fmla="*/ 4694732 h 6858000"/>
              <a:gd name="connsiteX450" fmla="*/ 1771735 w 7467600"/>
              <a:gd name="connsiteY450" fmla="*/ 4619929 h 6858000"/>
              <a:gd name="connsiteX451" fmla="*/ 3104273 w 7467600"/>
              <a:gd name="connsiteY451" fmla="*/ 5076159 h 6858000"/>
              <a:gd name="connsiteX452" fmla="*/ 3113245 w 7467600"/>
              <a:gd name="connsiteY452" fmla="*/ 5090705 h 6858000"/>
              <a:gd name="connsiteX453" fmla="*/ 3126294 w 7467600"/>
              <a:gd name="connsiteY453" fmla="*/ 5114400 h 6858000"/>
              <a:gd name="connsiteX454" fmla="*/ 3937433 w 7467600"/>
              <a:gd name="connsiteY454" fmla="*/ 4830473 h 6858000"/>
              <a:gd name="connsiteX455" fmla="*/ 3590475 w 7467600"/>
              <a:gd name="connsiteY455" fmla="*/ 4597974 h 6858000"/>
              <a:gd name="connsiteX456" fmla="*/ 3100264 w 7467600"/>
              <a:gd name="connsiteY456" fmla="*/ 4579845 h 6858000"/>
              <a:gd name="connsiteX457" fmla="*/ 2183576 w 7467600"/>
              <a:gd name="connsiteY457" fmla="*/ 4227150 h 6858000"/>
              <a:gd name="connsiteX458" fmla="*/ 2151029 w 7467600"/>
              <a:gd name="connsiteY458" fmla="*/ 4146947 h 6858000"/>
              <a:gd name="connsiteX459" fmla="*/ 3563434 w 7467600"/>
              <a:gd name="connsiteY459" fmla="*/ 4469115 h 6858000"/>
              <a:gd name="connsiteX460" fmla="*/ 3177952 w 7467600"/>
              <a:gd name="connsiteY460" fmla="*/ 3657386 h 6858000"/>
              <a:gd name="connsiteX461" fmla="*/ 3189263 w 7467600"/>
              <a:gd name="connsiteY461" fmla="*/ 3625726 h 6858000"/>
              <a:gd name="connsiteX462" fmla="*/ 3560912 w 7467600"/>
              <a:gd name="connsiteY462" fmla="*/ 4079863 h 6858000"/>
              <a:gd name="connsiteX463" fmla="*/ 3626636 w 7467600"/>
              <a:gd name="connsiteY463" fmla="*/ 4512230 h 6858000"/>
              <a:gd name="connsiteX464" fmla="*/ 3653088 w 7467600"/>
              <a:gd name="connsiteY464" fmla="*/ 4521417 h 6858000"/>
              <a:gd name="connsiteX465" fmla="*/ 3988128 w 7467600"/>
              <a:gd name="connsiteY465" fmla="*/ 4817267 h 6858000"/>
              <a:gd name="connsiteX466" fmla="*/ 4830582 w 7467600"/>
              <a:gd name="connsiteY466" fmla="*/ 4676000 h 6858000"/>
              <a:gd name="connsiteX467" fmla="*/ 4830100 w 7467600"/>
              <a:gd name="connsiteY467" fmla="*/ 4675554 h 6858000"/>
              <a:gd name="connsiteX468" fmla="*/ 4036318 w 7467600"/>
              <a:gd name="connsiteY468" fmla="*/ 4147013 h 6858000"/>
              <a:gd name="connsiteX469" fmla="*/ 3432098 w 7467600"/>
              <a:gd name="connsiteY469" fmla="*/ 3537312 h 6858000"/>
              <a:gd name="connsiteX470" fmla="*/ 3446761 w 7467600"/>
              <a:gd name="connsiteY470" fmla="*/ 3461278 h 6858000"/>
              <a:gd name="connsiteX471" fmla="*/ 4419733 w 7467600"/>
              <a:gd name="connsiteY471" fmla="*/ 3963555 h 6858000"/>
              <a:gd name="connsiteX472" fmla="*/ 4781371 w 7467600"/>
              <a:gd name="connsiteY472" fmla="*/ 4458604 h 6858000"/>
              <a:gd name="connsiteX473" fmla="*/ 4780440 w 7467600"/>
              <a:gd name="connsiteY473" fmla="*/ 4470290 h 6858000"/>
              <a:gd name="connsiteX474" fmla="*/ 4898954 w 7467600"/>
              <a:gd name="connsiteY474" fmla="*/ 4662092 h 6858000"/>
              <a:gd name="connsiteX475" fmla="*/ 4900699 w 7467600"/>
              <a:gd name="connsiteY475" fmla="*/ 4670867 h 6858000"/>
              <a:gd name="connsiteX476" fmla="*/ 5714511 w 7467600"/>
              <a:gd name="connsiteY476" fmla="*/ 4663483 h 6858000"/>
              <a:gd name="connsiteX477" fmla="*/ 5464793 w 7467600"/>
              <a:gd name="connsiteY477" fmla="*/ 4393556 h 6858000"/>
              <a:gd name="connsiteX478" fmla="*/ 5461897 w 7467600"/>
              <a:gd name="connsiteY478" fmla="*/ 4390879 h 6858000"/>
              <a:gd name="connsiteX479" fmla="*/ 4294126 w 7467600"/>
              <a:gd name="connsiteY479" fmla="*/ 3303048 h 6858000"/>
              <a:gd name="connsiteX480" fmla="*/ 4305321 w 7467600"/>
              <a:gd name="connsiteY480" fmla="*/ 3256953 h 6858000"/>
              <a:gd name="connsiteX481" fmla="*/ 4949299 w 7467600"/>
              <a:gd name="connsiteY481" fmla="*/ 3766336 h 6858000"/>
              <a:gd name="connsiteX482" fmla="*/ 5291452 w 7467600"/>
              <a:gd name="connsiteY482" fmla="*/ 4076801 h 6858000"/>
              <a:gd name="connsiteX483" fmla="*/ 5434998 w 7467600"/>
              <a:gd name="connsiteY483" fmla="*/ 4254100 h 6858000"/>
              <a:gd name="connsiteX484" fmla="*/ 5351015 w 7467600"/>
              <a:gd name="connsiteY484" fmla="*/ 3760989 h 6858000"/>
              <a:gd name="connsiteX485" fmla="*/ 5413780 w 7467600"/>
              <a:gd name="connsiteY485" fmla="*/ 2966265 h 6858000"/>
              <a:gd name="connsiteX486" fmla="*/ 5425627 w 7467600"/>
              <a:gd name="connsiteY486" fmla="*/ 2954192 h 6858000"/>
              <a:gd name="connsiteX487" fmla="*/ 6604735 w 7467600"/>
              <a:gd name="connsiteY487" fmla="*/ 2041381 h 6858000"/>
              <a:gd name="connsiteX488" fmla="*/ 7204487 w 7467600"/>
              <a:gd name="connsiteY488" fmla="*/ 2742112 h 6858000"/>
              <a:gd name="connsiteX489" fmla="*/ 7131592 w 7467600"/>
              <a:gd name="connsiteY489" fmla="*/ 2672096 h 6858000"/>
              <a:gd name="connsiteX490" fmla="*/ 6996344 w 7467600"/>
              <a:gd name="connsiteY490" fmla="*/ 2518310 h 6858000"/>
              <a:gd name="connsiteX491" fmla="*/ 6735495 w 7467600"/>
              <a:gd name="connsiteY491" fmla="*/ 2196890 h 6858000"/>
              <a:gd name="connsiteX492" fmla="*/ 6721901 w 7467600"/>
              <a:gd name="connsiteY492" fmla="*/ 2179274 h 6858000"/>
              <a:gd name="connsiteX493" fmla="*/ 6604735 w 7467600"/>
              <a:gd name="connsiteY493" fmla="*/ 2041381 h 6858000"/>
              <a:gd name="connsiteX494" fmla="*/ 6591670 w 7467600"/>
              <a:gd name="connsiteY494" fmla="*/ 1988277 h 6858000"/>
              <a:gd name="connsiteX495" fmla="*/ 6747349 w 7467600"/>
              <a:gd name="connsiteY495" fmla="*/ 2160069 h 6858000"/>
              <a:gd name="connsiteX496" fmla="*/ 6760943 w 7467600"/>
              <a:gd name="connsiteY496" fmla="*/ 2177686 h 6858000"/>
              <a:gd name="connsiteX497" fmla="*/ 7021065 w 7467600"/>
              <a:gd name="connsiteY497" fmla="*/ 2498102 h 6858000"/>
              <a:gd name="connsiteX498" fmla="*/ 7155223 w 7467600"/>
              <a:gd name="connsiteY498" fmla="*/ 2650386 h 6858000"/>
              <a:gd name="connsiteX499" fmla="*/ 7203167 w 7467600"/>
              <a:gd name="connsiteY499" fmla="*/ 2697288 h 6858000"/>
              <a:gd name="connsiteX500" fmla="*/ 6937703 w 7467600"/>
              <a:gd name="connsiteY500" fmla="*/ 2321981 h 6858000"/>
              <a:gd name="connsiteX501" fmla="*/ 6591670 w 7467600"/>
              <a:gd name="connsiteY501" fmla="*/ 1988277 h 6858000"/>
              <a:gd name="connsiteX502" fmla="*/ 5798671 w 7467600"/>
              <a:gd name="connsiteY502" fmla="*/ 1981601 h 6858000"/>
              <a:gd name="connsiteX503" fmla="*/ 5754709 w 7467600"/>
              <a:gd name="connsiteY503" fmla="*/ 2071454 h 6858000"/>
              <a:gd name="connsiteX504" fmla="*/ 5763044 w 7467600"/>
              <a:gd name="connsiteY504" fmla="*/ 2842206 h 6858000"/>
              <a:gd name="connsiteX505" fmla="*/ 5764974 w 7467600"/>
              <a:gd name="connsiteY505" fmla="*/ 2799609 h 6858000"/>
              <a:gd name="connsiteX506" fmla="*/ 5767665 w 7467600"/>
              <a:gd name="connsiteY506" fmla="*/ 2666409 h 6858000"/>
              <a:gd name="connsiteX507" fmla="*/ 5763055 w 7467600"/>
              <a:gd name="connsiteY507" fmla="*/ 2579705 h 6858000"/>
              <a:gd name="connsiteX508" fmla="*/ 5758079 w 7467600"/>
              <a:gd name="connsiteY508" fmla="*/ 2492508 h 6858000"/>
              <a:gd name="connsiteX509" fmla="*/ 5779325 w 7467600"/>
              <a:gd name="connsiteY509" fmla="*/ 2197069 h 6858000"/>
              <a:gd name="connsiteX510" fmla="*/ 5798671 w 7467600"/>
              <a:gd name="connsiteY510" fmla="*/ 1981601 h 6858000"/>
              <a:gd name="connsiteX511" fmla="*/ 5829202 w 7467600"/>
              <a:gd name="connsiteY511" fmla="*/ 1971679 h 6858000"/>
              <a:gd name="connsiteX512" fmla="*/ 5809558 w 7467600"/>
              <a:gd name="connsiteY512" fmla="*/ 2198043 h 6858000"/>
              <a:gd name="connsiteX513" fmla="*/ 5788653 w 7467600"/>
              <a:gd name="connsiteY513" fmla="*/ 2489430 h 6858000"/>
              <a:gd name="connsiteX514" fmla="*/ 5793439 w 7467600"/>
              <a:gd name="connsiteY514" fmla="*/ 2575235 h 6858000"/>
              <a:gd name="connsiteX515" fmla="*/ 5796837 w 7467600"/>
              <a:gd name="connsiteY515" fmla="*/ 2637633 h 6858000"/>
              <a:gd name="connsiteX516" fmla="*/ 5818614 w 7467600"/>
              <a:gd name="connsiteY516" fmla="*/ 2473055 h 6858000"/>
              <a:gd name="connsiteX517" fmla="*/ 5829202 w 7467600"/>
              <a:gd name="connsiteY517" fmla="*/ 1971679 h 6858000"/>
              <a:gd name="connsiteX518" fmla="*/ 5911389 w 7467600"/>
              <a:gd name="connsiteY518" fmla="*/ 1898371 h 6858000"/>
              <a:gd name="connsiteX519" fmla="*/ 6237627 w 7467600"/>
              <a:gd name="connsiteY519" fmla="*/ 2231921 h 6858000"/>
              <a:gd name="connsiteX520" fmla="*/ 5911389 w 7467600"/>
              <a:gd name="connsiteY520" fmla="*/ 1898371 h 6858000"/>
              <a:gd name="connsiteX521" fmla="*/ 6944437 w 7467600"/>
              <a:gd name="connsiteY521" fmla="*/ 1575402 h 6858000"/>
              <a:gd name="connsiteX522" fmla="*/ 6304730 w 7467600"/>
              <a:gd name="connsiteY522" fmla="*/ 1766654 h 6858000"/>
              <a:gd name="connsiteX523" fmla="*/ 6944437 w 7467600"/>
              <a:gd name="connsiteY523" fmla="*/ 1575402 h 6858000"/>
              <a:gd name="connsiteX524" fmla="*/ 7019523 w 7467600"/>
              <a:gd name="connsiteY524" fmla="*/ 1519450 h 6858000"/>
              <a:gd name="connsiteX525" fmla="*/ 6298091 w 7467600"/>
              <a:gd name="connsiteY525" fmla="*/ 1737122 h 6858000"/>
              <a:gd name="connsiteX526" fmla="*/ 7019523 w 7467600"/>
              <a:gd name="connsiteY526" fmla="*/ 1519450 h 6858000"/>
              <a:gd name="connsiteX527" fmla="*/ 2399523 w 7467600"/>
              <a:gd name="connsiteY527" fmla="*/ 1428234 h 6858000"/>
              <a:gd name="connsiteX528" fmla="*/ 2224982 w 7467600"/>
              <a:gd name="connsiteY528" fmla="*/ 1826201 h 6858000"/>
              <a:gd name="connsiteX529" fmla="*/ 2096099 w 7467600"/>
              <a:gd name="connsiteY529" fmla="*/ 2345900 h 6858000"/>
              <a:gd name="connsiteX530" fmla="*/ 2283317 w 7467600"/>
              <a:gd name="connsiteY530" fmla="*/ 1796925 h 6858000"/>
              <a:gd name="connsiteX531" fmla="*/ 2399523 w 7467600"/>
              <a:gd name="connsiteY531" fmla="*/ 1428234 h 6858000"/>
              <a:gd name="connsiteX532" fmla="*/ 2448558 w 7467600"/>
              <a:gd name="connsiteY532" fmla="*/ 1373435 h 6858000"/>
              <a:gd name="connsiteX533" fmla="*/ 2312521 w 7467600"/>
              <a:gd name="connsiteY533" fmla="*/ 1806140 h 6858000"/>
              <a:gd name="connsiteX534" fmla="*/ 2127533 w 7467600"/>
              <a:gd name="connsiteY534" fmla="*/ 2348380 h 6858000"/>
              <a:gd name="connsiteX535" fmla="*/ 2358080 w 7467600"/>
              <a:gd name="connsiteY535" fmla="*/ 1866134 h 6858000"/>
              <a:gd name="connsiteX536" fmla="*/ 2407436 w 7467600"/>
              <a:gd name="connsiteY536" fmla="*/ 1651070 h 6858000"/>
              <a:gd name="connsiteX537" fmla="*/ 2448558 w 7467600"/>
              <a:gd name="connsiteY537" fmla="*/ 1373435 h 6858000"/>
              <a:gd name="connsiteX538" fmla="*/ 278707 w 7467600"/>
              <a:gd name="connsiteY538" fmla="*/ 1352270 h 6858000"/>
              <a:gd name="connsiteX539" fmla="*/ 321570 w 7467600"/>
              <a:gd name="connsiteY539" fmla="*/ 1861610 h 6858000"/>
              <a:gd name="connsiteX540" fmla="*/ 294281 w 7467600"/>
              <a:gd name="connsiteY540" fmla="*/ 1440658 h 6858000"/>
              <a:gd name="connsiteX541" fmla="*/ 278707 w 7467600"/>
              <a:gd name="connsiteY541" fmla="*/ 1352270 h 6858000"/>
              <a:gd name="connsiteX542" fmla="*/ 1423821 w 7467600"/>
              <a:gd name="connsiteY542" fmla="*/ 1351958 h 6858000"/>
              <a:gd name="connsiteX543" fmla="*/ 1638521 w 7467600"/>
              <a:gd name="connsiteY543" fmla="*/ 1908470 h 6858000"/>
              <a:gd name="connsiteX544" fmla="*/ 1754199 w 7467600"/>
              <a:gd name="connsiteY544" fmla="*/ 2149284 h 6858000"/>
              <a:gd name="connsiteX545" fmla="*/ 1908359 w 7467600"/>
              <a:gd name="connsiteY545" fmla="*/ 2364988 h 6858000"/>
              <a:gd name="connsiteX546" fmla="*/ 1647661 w 7467600"/>
              <a:gd name="connsiteY546" fmla="*/ 1825945 h 6858000"/>
              <a:gd name="connsiteX547" fmla="*/ 1423821 w 7467600"/>
              <a:gd name="connsiteY547" fmla="*/ 1351958 h 6858000"/>
              <a:gd name="connsiteX548" fmla="*/ 1431890 w 7467600"/>
              <a:gd name="connsiteY548" fmla="*/ 1306475 h 6858000"/>
              <a:gd name="connsiteX549" fmla="*/ 1507597 w 7467600"/>
              <a:gd name="connsiteY549" fmla="*/ 1446132 h 6858000"/>
              <a:gd name="connsiteX550" fmla="*/ 1674586 w 7467600"/>
              <a:gd name="connsiteY550" fmla="*/ 1813832 h 6858000"/>
              <a:gd name="connsiteX551" fmla="*/ 1815950 w 7467600"/>
              <a:gd name="connsiteY551" fmla="*/ 2128564 h 6858000"/>
              <a:gd name="connsiteX552" fmla="*/ 1984242 w 7467600"/>
              <a:gd name="connsiteY552" fmla="*/ 2430829 h 6858000"/>
              <a:gd name="connsiteX553" fmla="*/ 2014023 w 7467600"/>
              <a:gd name="connsiteY553" fmla="*/ 2450995 h 6858000"/>
              <a:gd name="connsiteX554" fmla="*/ 1747337 w 7467600"/>
              <a:gd name="connsiteY554" fmla="*/ 1855264 h 6858000"/>
              <a:gd name="connsiteX555" fmla="*/ 1533749 w 7467600"/>
              <a:gd name="connsiteY555" fmla="*/ 1478656 h 6858000"/>
              <a:gd name="connsiteX556" fmla="*/ 1431890 w 7467600"/>
              <a:gd name="connsiteY556" fmla="*/ 1306475 h 6858000"/>
              <a:gd name="connsiteX557" fmla="*/ 5052692 w 7467600"/>
              <a:gd name="connsiteY557" fmla="*/ 1292994 h 6858000"/>
              <a:gd name="connsiteX558" fmla="*/ 5200661 w 7467600"/>
              <a:gd name="connsiteY558" fmla="*/ 1635186 h 6858000"/>
              <a:gd name="connsiteX559" fmla="*/ 5297138 w 7467600"/>
              <a:gd name="connsiteY559" fmla="*/ 1906351 h 6858000"/>
              <a:gd name="connsiteX560" fmla="*/ 5052692 w 7467600"/>
              <a:gd name="connsiteY560" fmla="*/ 1292994 h 6858000"/>
              <a:gd name="connsiteX561" fmla="*/ 5009948 w 7467600"/>
              <a:gd name="connsiteY561" fmla="*/ 1273619 h 6858000"/>
              <a:gd name="connsiteX562" fmla="*/ 5121777 w 7467600"/>
              <a:gd name="connsiteY562" fmla="*/ 1654213 h 6858000"/>
              <a:gd name="connsiteX563" fmla="*/ 5293545 w 7467600"/>
              <a:gd name="connsiteY563" fmla="*/ 2072247 h 6858000"/>
              <a:gd name="connsiteX564" fmla="*/ 5294042 w 7467600"/>
              <a:gd name="connsiteY564" fmla="*/ 2065019 h 6858000"/>
              <a:gd name="connsiteX565" fmla="*/ 5171936 w 7467600"/>
              <a:gd name="connsiteY565" fmla="*/ 1647613 h 6858000"/>
              <a:gd name="connsiteX566" fmla="*/ 5009948 w 7467600"/>
              <a:gd name="connsiteY566" fmla="*/ 1273619 h 6858000"/>
              <a:gd name="connsiteX567" fmla="*/ 655236 w 7467600"/>
              <a:gd name="connsiteY567" fmla="*/ 1268632 h 6858000"/>
              <a:gd name="connsiteX568" fmla="*/ 839521 w 7467600"/>
              <a:gd name="connsiteY568" fmla="*/ 1685315 h 6858000"/>
              <a:gd name="connsiteX569" fmla="*/ 1109416 w 7467600"/>
              <a:gd name="connsiteY569" fmla="*/ 2061663 h 6858000"/>
              <a:gd name="connsiteX570" fmla="*/ 1298300 w 7467600"/>
              <a:gd name="connsiteY570" fmla="*/ 2247742 h 6858000"/>
              <a:gd name="connsiteX571" fmla="*/ 1125871 w 7467600"/>
              <a:gd name="connsiteY571" fmla="*/ 1989513 h 6858000"/>
              <a:gd name="connsiteX572" fmla="*/ 981574 w 7467600"/>
              <a:gd name="connsiteY572" fmla="*/ 1783157 h 6858000"/>
              <a:gd name="connsiteX573" fmla="*/ 922198 w 7467600"/>
              <a:gd name="connsiteY573" fmla="*/ 1677437 h 6858000"/>
              <a:gd name="connsiteX574" fmla="*/ 869293 w 7467600"/>
              <a:gd name="connsiteY574" fmla="*/ 1583214 h 6858000"/>
              <a:gd name="connsiteX575" fmla="*/ 751431 w 7467600"/>
              <a:gd name="connsiteY575" fmla="*/ 1405731 h 6858000"/>
              <a:gd name="connsiteX576" fmla="*/ 655236 w 7467600"/>
              <a:gd name="connsiteY576" fmla="*/ 1268632 h 6858000"/>
              <a:gd name="connsiteX577" fmla="*/ 6516292 w 7467600"/>
              <a:gd name="connsiteY577" fmla="*/ 1263064 h 6858000"/>
              <a:gd name="connsiteX578" fmla="*/ 5736320 w 7467600"/>
              <a:gd name="connsiteY578" fmla="*/ 1501803 h 6858000"/>
              <a:gd name="connsiteX579" fmla="*/ 6516292 w 7467600"/>
              <a:gd name="connsiteY579" fmla="*/ 1263064 h 6858000"/>
              <a:gd name="connsiteX580" fmla="*/ 291466 w 7467600"/>
              <a:gd name="connsiteY580" fmla="*/ 1250369 h 6858000"/>
              <a:gd name="connsiteX581" fmla="*/ 323180 w 7467600"/>
              <a:gd name="connsiteY581" fmla="*/ 1435283 h 6858000"/>
              <a:gd name="connsiteX582" fmla="*/ 349381 w 7467600"/>
              <a:gd name="connsiteY582" fmla="*/ 1875041 h 6858000"/>
              <a:gd name="connsiteX583" fmla="*/ 374363 w 7467600"/>
              <a:gd name="connsiteY583" fmla="*/ 1506494 h 6858000"/>
              <a:gd name="connsiteX584" fmla="*/ 302168 w 7467600"/>
              <a:gd name="connsiteY584" fmla="*/ 1274495 h 6858000"/>
              <a:gd name="connsiteX585" fmla="*/ 291466 w 7467600"/>
              <a:gd name="connsiteY585" fmla="*/ 1250369 h 6858000"/>
              <a:gd name="connsiteX586" fmla="*/ 678222 w 7467600"/>
              <a:gd name="connsiteY586" fmla="*/ 1248670 h 6858000"/>
              <a:gd name="connsiteX587" fmla="*/ 775536 w 7467600"/>
              <a:gd name="connsiteY587" fmla="*/ 1388015 h 6858000"/>
              <a:gd name="connsiteX588" fmla="*/ 894529 w 7467600"/>
              <a:gd name="connsiteY588" fmla="*/ 1567739 h 6858000"/>
              <a:gd name="connsiteX589" fmla="*/ 948000 w 7467600"/>
              <a:gd name="connsiteY589" fmla="*/ 1663088 h 6858000"/>
              <a:gd name="connsiteX590" fmla="*/ 1006812 w 7467600"/>
              <a:gd name="connsiteY590" fmla="*/ 1767683 h 6858000"/>
              <a:gd name="connsiteX591" fmla="*/ 1149133 w 7467600"/>
              <a:gd name="connsiteY591" fmla="*/ 1971513 h 6858000"/>
              <a:gd name="connsiteX592" fmla="*/ 1333952 w 7467600"/>
              <a:gd name="connsiteY592" fmla="*/ 2251620 h 6858000"/>
              <a:gd name="connsiteX593" fmla="*/ 1337329 w 7467600"/>
              <a:gd name="connsiteY593" fmla="*/ 2258350 h 6858000"/>
              <a:gd name="connsiteX594" fmla="*/ 1014726 w 7467600"/>
              <a:gd name="connsiteY594" fmla="*/ 1615556 h 6858000"/>
              <a:gd name="connsiteX595" fmla="*/ 678222 w 7467600"/>
              <a:gd name="connsiteY595" fmla="*/ 1248670 h 6858000"/>
              <a:gd name="connsiteX596" fmla="*/ 6691602 w 7467600"/>
              <a:gd name="connsiteY596" fmla="*/ 1140573 h 6858000"/>
              <a:gd name="connsiteX597" fmla="*/ 6571100 w 7467600"/>
              <a:gd name="connsiteY597" fmla="*/ 1183662 h 6858000"/>
              <a:gd name="connsiteX598" fmla="*/ 6241687 w 7467600"/>
              <a:gd name="connsiteY598" fmla="*/ 1257600 h 6858000"/>
              <a:gd name="connsiteX599" fmla="*/ 5693009 w 7467600"/>
              <a:gd name="connsiteY599" fmla="*/ 1478256 h 6858000"/>
              <a:gd name="connsiteX600" fmla="*/ 6548420 w 7467600"/>
              <a:gd name="connsiteY600" fmla="*/ 1214599 h 6858000"/>
              <a:gd name="connsiteX601" fmla="*/ 6605473 w 7467600"/>
              <a:gd name="connsiteY601" fmla="*/ 1184686 h 6858000"/>
              <a:gd name="connsiteX602" fmla="*/ 6691602 w 7467600"/>
              <a:gd name="connsiteY602" fmla="*/ 1140573 h 6858000"/>
              <a:gd name="connsiteX603" fmla="*/ 4002475 w 7467600"/>
              <a:gd name="connsiteY603" fmla="*/ 1037802 h 6858000"/>
              <a:gd name="connsiteX604" fmla="*/ 4000324 w 7467600"/>
              <a:gd name="connsiteY604" fmla="*/ 1039362 h 6858000"/>
              <a:gd name="connsiteX605" fmla="*/ 4002862 w 7467600"/>
              <a:gd name="connsiteY605" fmla="*/ 1042866 h 6858000"/>
              <a:gd name="connsiteX606" fmla="*/ 4002475 w 7467600"/>
              <a:gd name="connsiteY606" fmla="*/ 1037802 h 6858000"/>
              <a:gd name="connsiteX607" fmla="*/ 506322 w 7467600"/>
              <a:gd name="connsiteY607" fmla="*/ 1020997 h 6858000"/>
              <a:gd name="connsiteX608" fmla="*/ 533068 w 7467600"/>
              <a:gd name="connsiteY608" fmla="*/ 1029409 h 6858000"/>
              <a:gd name="connsiteX609" fmla="*/ 1232525 w 7467600"/>
              <a:gd name="connsiteY609" fmla="*/ 1804675 h 6858000"/>
              <a:gd name="connsiteX610" fmla="*/ 1388858 w 7467600"/>
              <a:gd name="connsiteY610" fmla="*/ 2368011 h 6858000"/>
              <a:gd name="connsiteX611" fmla="*/ 1384098 w 7467600"/>
              <a:gd name="connsiteY611" fmla="*/ 2378125 h 6858000"/>
              <a:gd name="connsiteX612" fmla="*/ 1425393 w 7467600"/>
              <a:gd name="connsiteY612" fmla="*/ 2589124 h 6858000"/>
              <a:gd name="connsiteX613" fmla="*/ 1424001 w 7467600"/>
              <a:gd name="connsiteY613" fmla="*/ 2597541 h 6858000"/>
              <a:gd name="connsiteX614" fmla="*/ 2152729 w 7467600"/>
              <a:gd name="connsiteY614" fmla="*/ 2864487 h 6858000"/>
              <a:gd name="connsiteX615" fmla="*/ 2020609 w 7467600"/>
              <a:gd name="connsiteY615" fmla="*/ 2539671 h 6858000"/>
              <a:gd name="connsiteX616" fmla="*/ 2018920 w 7467600"/>
              <a:gd name="connsiteY616" fmla="*/ 2536309 h 6858000"/>
              <a:gd name="connsiteX617" fmla="*/ 1342441 w 7467600"/>
              <a:gd name="connsiteY617" fmla="*/ 1173017 h 6858000"/>
              <a:gd name="connsiteX618" fmla="*/ 1367925 w 7467600"/>
              <a:gd name="connsiteY618" fmla="*/ 1135648 h 6858000"/>
              <a:gd name="connsiteX619" fmla="*/ 1771401 w 7467600"/>
              <a:gd name="connsiteY619" fmla="*/ 1806673 h 6858000"/>
              <a:gd name="connsiteX620" fmla="*/ 1972385 w 7467600"/>
              <a:gd name="connsiteY620" fmla="*/ 2198735 h 6858000"/>
              <a:gd name="connsiteX621" fmla="*/ 2040892 w 7467600"/>
              <a:gd name="connsiteY621" fmla="*/ 2405205 h 6858000"/>
              <a:gd name="connsiteX622" fmla="*/ 2131689 w 7467600"/>
              <a:gd name="connsiteY622" fmla="*/ 1936926 h 6858000"/>
              <a:gd name="connsiteX623" fmla="*/ 2454820 w 7467600"/>
              <a:gd name="connsiteY623" fmla="*/ 1248808 h 6858000"/>
              <a:gd name="connsiteX624" fmla="*/ 2492512 w 7467600"/>
              <a:gd name="connsiteY624" fmla="*/ 1302920 h 6858000"/>
              <a:gd name="connsiteX625" fmla="*/ 2081216 w 7467600"/>
              <a:gd name="connsiteY625" fmla="*/ 2527513 h 6858000"/>
              <a:gd name="connsiteX626" fmla="*/ 2081211 w 7467600"/>
              <a:gd name="connsiteY626" fmla="*/ 2528916 h 6858000"/>
              <a:gd name="connsiteX627" fmla="*/ 2199067 w 7467600"/>
              <a:gd name="connsiteY627" fmla="*/ 2884061 h 6858000"/>
              <a:gd name="connsiteX628" fmla="*/ 3192586 w 7467600"/>
              <a:gd name="connsiteY628" fmla="*/ 3411496 h 6858000"/>
              <a:gd name="connsiteX629" fmla="*/ 3182620 w 7467600"/>
              <a:gd name="connsiteY629" fmla="*/ 3483279 h 6858000"/>
              <a:gd name="connsiteX630" fmla="*/ 2435119 w 7467600"/>
              <a:gd name="connsiteY630" fmla="*/ 3080173 h 6858000"/>
              <a:gd name="connsiteX631" fmla="*/ 2410152 w 7467600"/>
              <a:gd name="connsiteY631" fmla="*/ 3063751 h 6858000"/>
              <a:gd name="connsiteX632" fmla="*/ 2408099 w 7467600"/>
              <a:gd name="connsiteY632" fmla="*/ 3064403 h 6858000"/>
              <a:gd name="connsiteX633" fmla="*/ 2407218 w 7467600"/>
              <a:gd name="connsiteY633" fmla="*/ 3070324 h 6858000"/>
              <a:gd name="connsiteX634" fmla="*/ 2380138 w 7467600"/>
              <a:gd name="connsiteY634" fmla="*/ 3099341 h 6858000"/>
              <a:gd name="connsiteX635" fmla="*/ 1765923 w 7467600"/>
              <a:gd name="connsiteY635" fmla="*/ 3581043 h 6858000"/>
              <a:gd name="connsiteX636" fmla="*/ 1702258 w 7467600"/>
              <a:gd name="connsiteY636" fmla="*/ 3612286 h 6858000"/>
              <a:gd name="connsiteX637" fmla="*/ 1538370 w 7467600"/>
              <a:gd name="connsiteY637" fmla="*/ 3811804 h 6858000"/>
              <a:gd name="connsiteX638" fmla="*/ 542867 w 7467600"/>
              <a:gd name="connsiteY638" fmla="*/ 4944092 h 6858000"/>
              <a:gd name="connsiteX639" fmla="*/ 515800 w 7467600"/>
              <a:gd name="connsiteY639" fmla="*/ 4862180 h 6858000"/>
              <a:gd name="connsiteX640" fmla="*/ 909145 w 7467600"/>
              <a:gd name="connsiteY640" fmla="*/ 4199225 h 6858000"/>
              <a:gd name="connsiteX641" fmla="*/ 1214067 w 7467600"/>
              <a:gd name="connsiteY641" fmla="*/ 3908561 h 6858000"/>
              <a:gd name="connsiteX642" fmla="*/ 640967 w 7467600"/>
              <a:gd name="connsiteY642" fmla="*/ 4105601 h 6858000"/>
              <a:gd name="connsiteX643" fmla="*/ 112563 w 7467600"/>
              <a:gd name="connsiteY643" fmla="*/ 4396952 h 6858000"/>
              <a:gd name="connsiteX644" fmla="*/ 0 w 7467600"/>
              <a:gd name="connsiteY644" fmla="*/ 4466006 h 6858000"/>
              <a:gd name="connsiteX645" fmla="*/ 0 w 7467600"/>
              <a:gd name="connsiteY645" fmla="*/ 4233763 h 6858000"/>
              <a:gd name="connsiteX646" fmla="*/ 36881 w 7467600"/>
              <a:gd name="connsiteY646" fmla="*/ 4200118 h 6858000"/>
              <a:gd name="connsiteX647" fmla="*/ 910534 w 7467600"/>
              <a:gd name="connsiteY647" fmla="*/ 3629753 h 6858000"/>
              <a:gd name="connsiteX648" fmla="*/ 1578717 w 7467600"/>
              <a:gd name="connsiteY648" fmla="*/ 3575982 h 6858000"/>
              <a:gd name="connsiteX649" fmla="*/ 2338780 w 7467600"/>
              <a:gd name="connsiteY649" fmla="*/ 3033725 h 6858000"/>
              <a:gd name="connsiteX650" fmla="*/ 1807991 w 7467600"/>
              <a:gd name="connsiteY650" fmla="*/ 2807184 h 6858000"/>
              <a:gd name="connsiteX651" fmla="*/ 1416358 w 7467600"/>
              <a:gd name="connsiteY651" fmla="*/ 3112571 h 6858000"/>
              <a:gd name="connsiteX652" fmla="*/ 939066 w 7467600"/>
              <a:gd name="connsiteY652" fmla="*/ 3378798 h 6858000"/>
              <a:gd name="connsiteX653" fmla="*/ 115099 w 7467600"/>
              <a:gd name="connsiteY653" fmla="*/ 3607650 h 6858000"/>
              <a:gd name="connsiteX654" fmla="*/ 97284 w 7467600"/>
              <a:gd name="connsiteY654" fmla="*/ 3520393 h 6858000"/>
              <a:gd name="connsiteX655" fmla="*/ 922050 w 7467600"/>
              <a:gd name="connsiteY655" fmla="*/ 3074867 h 6858000"/>
              <a:gd name="connsiteX656" fmla="*/ 1405265 w 7467600"/>
              <a:gd name="connsiteY656" fmla="*/ 3016319 h 6858000"/>
              <a:gd name="connsiteX657" fmla="*/ 1407512 w 7467600"/>
              <a:gd name="connsiteY657" fmla="*/ 3018001 h 6858000"/>
              <a:gd name="connsiteX658" fmla="*/ 1726266 w 7467600"/>
              <a:gd name="connsiteY658" fmla="*/ 2777274 h 6858000"/>
              <a:gd name="connsiteX659" fmla="*/ 625390 w 7467600"/>
              <a:gd name="connsiteY659" fmla="*/ 2514541 h 6858000"/>
              <a:gd name="connsiteX660" fmla="*/ 619799 w 7467600"/>
              <a:gd name="connsiteY660" fmla="*/ 2527180 h 6858000"/>
              <a:gd name="connsiteX661" fmla="*/ 310030 w 7467600"/>
              <a:gd name="connsiteY661" fmla="*/ 2771818 h 6858000"/>
              <a:gd name="connsiteX662" fmla="*/ 173877 w 7467600"/>
              <a:gd name="connsiteY662" fmla="*/ 2937056 h 6858000"/>
              <a:gd name="connsiteX663" fmla="*/ 77889 w 7467600"/>
              <a:gd name="connsiteY663" fmla="*/ 3138440 h 6858000"/>
              <a:gd name="connsiteX664" fmla="*/ 0 w 7467600"/>
              <a:gd name="connsiteY664" fmla="*/ 3271395 h 6858000"/>
              <a:gd name="connsiteX665" fmla="*/ 0 w 7467600"/>
              <a:gd name="connsiteY665" fmla="*/ 3153002 h 6858000"/>
              <a:gd name="connsiteX666" fmla="*/ 2386 w 7467600"/>
              <a:gd name="connsiteY666" fmla="*/ 3149203 h 6858000"/>
              <a:gd name="connsiteX667" fmla="*/ 89753 w 7467600"/>
              <a:gd name="connsiteY667" fmla="*/ 2987702 h 6858000"/>
              <a:gd name="connsiteX668" fmla="*/ 76869 w 7467600"/>
              <a:gd name="connsiteY668" fmla="*/ 3005404 h 6858000"/>
              <a:gd name="connsiteX669" fmla="*/ 32049 w 7467600"/>
              <a:gd name="connsiteY669" fmla="*/ 3065814 h 6858000"/>
              <a:gd name="connsiteX670" fmla="*/ 0 w 7467600"/>
              <a:gd name="connsiteY670" fmla="*/ 3108744 h 6858000"/>
              <a:gd name="connsiteX671" fmla="*/ 0 w 7467600"/>
              <a:gd name="connsiteY671" fmla="*/ 3058059 h 6858000"/>
              <a:gd name="connsiteX672" fmla="*/ 7610 w 7467600"/>
              <a:gd name="connsiteY672" fmla="*/ 3047889 h 6858000"/>
              <a:gd name="connsiteX673" fmla="*/ 52419 w 7467600"/>
              <a:gd name="connsiteY673" fmla="*/ 2987479 h 6858000"/>
              <a:gd name="connsiteX674" fmla="*/ 59142 w 7467600"/>
              <a:gd name="connsiteY674" fmla="*/ 2978488 h 6858000"/>
              <a:gd name="connsiteX675" fmla="*/ 0 w 7467600"/>
              <a:gd name="connsiteY675" fmla="*/ 3015334 h 6858000"/>
              <a:gd name="connsiteX676" fmla="*/ 0 w 7467600"/>
              <a:gd name="connsiteY676" fmla="*/ 2914286 h 6858000"/>
              <a:gd name="connsiteX677" fmla="*/ 36383 w 7467600"/>
              <a:gd name="connsiteY677" fmla="*/ 2901128 h 6858000"/>
              <a:gd name="connsiteX678" fmla="*/ 156329 w 7467600"/>
              <a:gd name="connsiteY678" fmla="*/ 2840533 h 6858000"/>
              <a:gd name="connsiteX679" fmla="*/ 358355 w 7467600"/>
              <a:gd name="connsiteY679" fmla="*/ 2620471 h 6858000"/>
              <a:gd name="connsiteX680" fmla="*/ 510577 w 7467600"/>
              <a:gd name="connsiteY680" fmla="*/ 2501244 h 6858000"/>
              <a:gd name="connsiteX681" fmla="*/ 211967 w 7467600"/>
              <a:gd name="connsiteY681" fmla="*/ 2479171 h 6858000"/>
              <a:gd name="connsiteX682" fmla="*/ 0 w 7467600"/>
              <a:gd name="connsiteY682" fmla="*/ 2476398 h 6858000"/>
              <a:gd name="connsiteX683" fmla="*/ 0 w 7467600"/>
              <a:gd name="connsiteY683" fmla="*/ 2389189 h 6858000"/>
              <a:gd name="connsiteX684" fmla="*/ 103062 w 7467600"/>
              <a:gd name="connsiteY684" fmla="*/ 2389518 h 6858000"/>
              <a:gd name="connsiteX685" fmla="*/ 510734 w 7467600"/>
              <a:gd name="connsiteY685" fmla="*/ 2416201 h 6858000"/>
              <a:gd name="connsiteX686" fmla="*/ 279257 w 7467600"/>
              <a:gd name="connsiteY686" fmla="*/ 2092102 h 6858000"/>
              <a:gd name="connsiteX687" fmla="*/ 65265 w 7467600"/>
              <a:gd name="connsiteY687" fmla="*/ 2006049 h 6858000"/>
              <a:gd name="connsiteX688" fmla="*/ 0 w 7467600"/>
              <a:gd name="connsiteY688" fmla="*/ 1982532 h 6858000"/>
              <a:gd name="connsiteX689" fmla="*/ 0 w 7467600"/>
              <a:gd name="connsiteY689" fmla="*/ 1912789 h 6858000"/>
              <a:gd name="connsiteX690" fmla="*/ 97460 w 7467600"/>
              <a:gd name="connsiteY690" fmla="*/ 1953725 h 6858000"/>
              <a:gd name="connsiteX691" fmla="*/ 221272 w 7467600"/>
              <a:gd name="connsiteY691" fmla="*/ 1980766 h 6858000"/>
              <a:gd name="connsiteX692" fmla="*/ 116765 w 7467600"/>
              <a:gd name="connsiteY692" fmla="*/ 1911033 h 6858000"/>
              <a:gd name="connsiteX693" fmla="*/ 16405 w 7467600"/>
              <a:gd name="connsiteY693" fmla="*/ 1803412 h 6858000"/>
              <a:gd name="connsiteX694" fmla="*/ 0 w 7467600"/>
              <a:gd name="connsiteY694" fmla="*/ 1784777 h 6858000"/>
              <a:gd name="connsiteX695" fmla="*/ 0 w 7467600"/>
              <a:gd name="connsiteY695" fmla="*/ 1740082 h 6858000"/>
              <a:gd name="connsiteX696" fmla="*/ 39394 w 7467600"/>
              <a:gd name="connsiteY696" fmla="*/ 1784856 h 6858000"/>
              <a:gd name="connsiteX697" fmla="*/ 135813 w 7467600"/>
              <a:gd name="connsiteY697" fmla="*/ 1888838 h 6858000"/>
              <a:gd name="connsiteX698" fmla="*/ 242575 w 7467600"/>
              <a:gd name="connsiteY698" fmla="*/ 1958841 h 6858000"/>
              <a:gd name="connsiteX699" fmla="*/ 82197 w 7467600"/>
              <a:gd name="connsiteY699" fmla="*/ 1754826 h 6858000"/>
              <a:gd name="connsiteX700" fmla="*/ 0 w 7467600"/>
              <a:gd name="connsiteY700" fmla="*/ 1679650 h 6858000"/>
              <a:gd name="connsiteX701" fmla="*/ 0 w 7467600"/>
              <a:gd name="connsiteY701" fmla="*/ 1602463 h 6858000"/>
              <a:gd name="connsiteX702" fmla="*/ 84689 w 7467600"/>
              <a:gd name="connsiteY702" fmla="*/ 1677442 h 6858000"/>
              <a:gd name="connsiteX703" fmla="*/ 298437 w 7467600"/>
              <a:gd name="connsiteY703" fmla="*/ 1968019 h 6858000"/>
              <a:gd name="connsiteX704" fmla="*/ 227269 w 7467600"/>
              <a:gd name="connsiteY704" fmla="*/ 1114064 h 6858000"/>
              <a:gd name="connsiteX705" fmla="*/ 248003 w 7467600"/>
              <a:gd name="connsiteY705" fmla="*/ 1089613 h 6858000"/>
              <a:gd name="connsiteX706" fmla="*/ 427020 w 7467600"/>
              <a:gd name="connsiteY706" fmla="*/ 1619803 h 6858000"/>
              <a:gd name="connsiteX707" fmla="*/ 340345 w 7467600"/>
              <a:gd name="connsiteY707" fmla="*/ 2027739 h 6858000"/>
              <a:gd name="connsiteX708" fmla="*/ 360865 w 7467600"/>
              <a:gd name="connsiteY708" fmla="*/ 2044827 h 6858000"/>
              <a:gd name="connsiteX709" fmla="*/ 560414 w 7467600"/>
              <a:gd name="connsiteY709" fmla="*/ 2421457 h 6858000"/>
              <a:gd name="connsiteX710" fmla="*/ 1359703 w 7467600"/>
              <a:gd name="connsiteY710" fmla="*/ 2578554 h 6858000"/>
              <a:gd name="connsiteX711" fmla="*/ 1359422 w 7467600"/>
              <a:gd name="connsiteY711" fmla="*/ 2577994 h 6858000"/>
              <a:gd name="connsiteX712" fmla="*/ 828701 w 7467600"/>
              <a:gd name="connsiteY712" fmla="*/ 1839520 h 6858000"/>
              <a:gd name="connsiteX713" fmla="*/ 494427 w 7467600"/>
              <a:gd name="connsiteY713" fmla="*/ 1092333 h 6858000"/>
              <a:gd name="connsiteX714" fmla="*/ 506322 w 7467600"/>
              <a:gd name="connsiteY714" fmla="*/ 1020997 h 6858000"/>
              <a:gd name="connsiteX715" fmla="*/ 4570198 w 7467600"/>
              <a:gd name="connsiteY715" fmla="*/ 978081 h 6858000"/>
              <a:gd name="connsiteX716" fmla="*/ 4523691 w 7467600"/>
              <a:gd name="connsiteY716" fmla="*/ 1127776 h 6858000"/>
              <a:gd name="connsiteX717" fmla="*/ 4509875 w 7467600"/>
              <a:gd name="connsiteY717" fmla="*/ 1167552 h 6858000"/>
              <a:gd name="connsiteX718" fmla="*/ 4478168 w 7467600"/>
              <a:gd name="connsiteY718" fmla="*/ 1260735 h 6858000"/>
              <a:gd name="connsiteX719" fmla="*/ 4409309 w 7467600"/>
              <a:gd name="connsiteY719" fmla="*/ 1666996 h 6858000"/>
              <a:gd name="connsiteX720" fmla="*/ 4370031 w 7467600"/>
              <a:gd name="connsiteY720" fmla="*/ 1955666 h 6858000"/>
              <a:gd name="connsiteX721" fmla="*/ 4570198 w 7467600"/>
              <a:gd name="connsiteY721" fmla="*/ 978081 h 6858000"/>
              <a:gd name="connsiteX722" fmla="*/ 4557898 w 7467600"/>
              <a:gd name="connsiteY722" fmla="*/ 900011 h 6858000"/>
              <a:gd name="connsiteX723" fmla="*/ 4344840 w 7467600"/>
              <a:gd name="connsiteY723" fmla="*/ 1922038 h 6858000"/>
              <a:gd name="connsiteX724" fmla="*/ 4378710 w 7467600"/>
              <a:gd name="connsiteY724" fmla="*/ 1665516 h 6858000"/>
              <a:gd name="connsiteX725" fmla="*/ 4448798 w 7467600"/>
              <a:gd name="connsiteY725" fmla="*/ 1253024 h 6858000"/>
              <a:gd name="connsiteX726" fmla="*/ 4480315 w 7467600"/>
              <a:gd name="connsiteY726" fmla="*/ 1158454 h 6858000"/>
              <a:gd name="connsiteX727" fmla="*/ 4494133 w 7467600"/>
              <a:gd name="connsiteY727" fmla="*/ 1118676 h 6858000"/>
              <a:gd name="connsiteX728" fmla="*/ 4557898 w 7467600"/>
              <a:gd name="connsiteY728" fmla="*/ 900011 h 6858000"/>
              <a:gd name="connsiteX729" fmla="*/ 5870151 w 7467600"/>
              <a:gd name="connsiteY729" fmla="*/ 898890 h 6858000"/>
              <a:gd name="connsiteX730" fmla="*/ 5861335 w 7467600"/>
              <a:gd name="connsiteY730" fmla="*/ 899177 h 6858000"/>
              <a:gd name="connsiteX731" fmla="*/ 5843702 w 7467600"/>
              <a:gd name="connsiteY731" fmla="*/ 899748 h 6858000"/>
              <a:gd name="connsiteX732" fmla="*/ 5651107 w 7467600"/>
              <a:gd name="connsiteY732" fmla="*/ 920306 h 6858000"/>
              <a:gd name="connsiteX733" fmla="*/ 5459407 w 7467600"/>
              <a:gd name="connsiteY733" fmla="*/ 940975 h 6858000"/>
              <a:gd name="connsiteX734" fmla="*/ 5374846 w 7467600"/>
              <a:gd name="connsiteY734" fmla="*/ 941988 h 6858000"/>
              <a:gd name="connsiteX735" fmla="*/ 5256105 w 7467600"/>
              <a:gd name="connsiteY735" fmla="*/ 945632 h 6858000"/>
              <a:gd name="connsiteX736" fmla="*/ 5107071 w 7467600"/>
              <a:gd name="connsiteY736" fmla="*/ 969720 h 6858000"/>
              <a:gd name="connsiteX737" fmla="*/ 4998681 w 7467600"/>
              <a:gd name="connsiteY737" fmla="*/ 988771 h 6858000"/>
              <a:gd name="connsiteX738" fmla="*/ 5870151 w 7467600"/>
              <a:gd name="connsiteY738" fmla="*/ 898890 h 6858000"/>
              <a:gd name="connsiteX739" fmla="*/ 5504425 w 7467600"/>
              <a:gd name="connsiteY739" fmla="*/ 848067 h 6858000"/>
              <a:gd name="connsiteX740" fmla="*/ 4968849 w 7467600"/>
              <a:gd name="connsiteY740" fmla="*/ 962318 h 6858000"/>
              <a:gd name="connsiteX741" fmla="*/ 5104039 w 7467600"/>
              <a:gd name="connsiteY741" fmla="*/ 940634 h 6858000"/>
              <a:gd name="connsiteX742" fmla="*/ 5256311 w 7467600"/>
              <a:gd name="connsiteY742" fmla="*/ 916490 h 6858000"/>
              <a:gd name="connsiteX743" fmla="*/ 5377381 w 7467600"/>
              <a:gd name="connsiteY743" fmla="*/ 912671 h 6858000"/>
              <a:gd name="connsiteX744" fmla="*/ 5460148 w 7467600"/>
              <a:gd name="connsiteY744" fmla="*/ 911442 h 6858000"/>
              <a:gd name="connsiteX745" fmla="*/ 5648971 w 7467600"/>
              <a:gd name="connsiteY745" fmla="*/ 891331 h 6858000"/>
              <a:gd name="connsiteX746" fmla="*/ 5844807 w 7467600"/>
              <a:gd name="connsiteY746" fmla="*/ 870718 h 6858000"/>
              <a:gd name="connsiteX747" fmla="*/ 5862975 w 7467600"/>
              <a:gd name="connsiteY747" fmla="*/ 869756 h 6858000"/>
              <a:gd name="connsiteX748" fmla="*/ 5920887 w 7467600"/>
              <a:gd name="connsiteY748" fmla="*/ 865929 h 6858000"/>
              <a:gd name="connsiteX749" fmla="*/ 5504425 w 7467600"/>
              <a:gd name="connsiteY749" fmla="*/ 848067 h 6858000"/>
              <a:gd name="connsiteX750" fmla="*/ 3607114 w 7467600"/>
              <a:gd name="connsiteY750" fmla="*/ 467441 h 6858000"/>
              <a:gd name="connsiteX751" fmla="*/ 3296242 w 7467600"/>
              <a:gd name="connsiteY751" fmla="*/ 807991 h 6858000"/>
              <a:gd name="connsiteX752" fmla="*/ 3174674 w 7467600"/>
              <a:gd name="connsiteY752" fmla="*/ 919759 h 6858000"/>
              <a:gd name="connsiteX753" fmla="*/ 3042978 w 7467600"/>
              <a:gd name="connsiteY753" fmla="*/ 1054894 h 6858000"/>
              <a:gd name="connsiteX754" fmla="*/ 2968914 w 7467600"/>
              <a:gd name="connsiteY754" fmla="*/ 1133756 h 6858000"/>
              <a:gd name="connsiteX755" fmla="*/ 3103823 w 7467600"/>
              <a:gd name="connsiteY755" fmla="*/ 1026814 h 6858000"/>
              <a:gd name="connsiteX756" fmla="*/ 3607114 w 7467600"/>
              <a:gd name="connsiteY756" fmla="*/ 467441 h 6858000"/>
              <a:gd name="connsiteX757" fmla="*/ 3744487 w 7467600"/>
              <a:gd name="connsiteY757" fmla="*/ 383136 h 6858000"/>
              <a:gd name="connsiteX758" fmla="*/ 3970213 w 7467600"/>
              <a:gd name="connsiteY758" fmla="*/ 995559 h 6858000"/>
              <a:gd name="connsiteX759" fmla="*/ 3744487 w 7467600"/>
              <a:gd name="connsiteY759" fmla="*/ 383136 h 6858000"/>
              <a:gd name="connsiteX760" fmla="*/ 3624562 w 7467600"/>
              <a:gd name="connsiteY760" fmla="*/ 367041 h 6858000"/>
              <a:gd name="connsiteX761" fmla="*/ 3489712 w 7467600"/>
              <a:gd name="connsiteY761" fmla="*/ 485386 h 6858000"/>
              <a:gd name="connsiteX762" fmla="*/ 3182994 w 7467600"/>
              <a:gd name="connsiteY762" fmla="*/ 828265 h 6858000"/>
              <a:gd name="connsiteX763" fmla="*/ 2892114 w 7467600"/>
              <a:gd name="connsiteY763" fmla="*/ 1172635 h 6858000"/>
              <a:gd name="connsiteX764" fmla="*/ 3021459 w 7467600"/>
              <a:gd name="connsiteY764" fmla="*/ 1035385 h 6858000"/>
              <a:gd name="connsiteX765" fmla="*/ 3153873 w 7467600"/>
              <a:gd name="connsiteY765" fmla="*/ 898971 h 6858000"/>
              <a:gd name="connsiteX766" fmla="*/ 3276511 w 7467600"/>
              <a:gd name="connsiteY766" fmla="*/ 786423 h 6858000"/>
              <a:gd name="connsiteX767" fmla="*/ 3584154 w 7467600"/>
              <a:gd name="connsiteY767" fmla="*/ 448218 h 6858000"/>
              <a:gd name="connsiteX768" fmla="*/ 3624562 w 7467600"/>
              <a:gd name="connsiteY768" fmla="*/ 367041 h 6858000"/>
              <a:gd name="connsiteX769" fmla="*/ 3766672 w 7467600"/>
              <a:gd name="connsiteY769" fmla="*/ 359429 h 6858000"/>
              <a:gd name="connsiteX770" fmla="*/ 3996338 w 7467600"/>
              <a:gd name="connsiteY770" fmla="*/ 968237 h 6858000"/>
              <a:gd name="connsiteX771" fmla="*/ 3766672 w 7467600"/>
              <a:gd name="connsiteY771" fmla="*/ 359429 h 6858000"/>
              <a:gd name="connsiteX772" fmla="*/ 5805386 w 7467600"/>
              <a:gd name="connsiteY772" fmla="*/ 239240 h 6858000"/>
              <a:gd name="connsiteX773" fmla="*/ 5736947 w 7467600"/>
              <a:gd name="connsiteY773" fmla="*/ 261367 h 6858000"/>
              <a:gd name="connsiteX774" fmla="*/ 5427012 w 7467600"/>
              <a:gd name="connsiteY774" fmla="*/ 311272 h 6858000"/>
              <a:gd name="connsiteX775" fmla="*/ 5147818 w 7467600"/>
              <a:gd name="connsiteY775" fmla="*/ 322112 h 6858000"/>
              <a:gd name="connsiteX776" fmla="*/ 5060854 w 7467600"/>
              <a:gd name="connsiteY776" fmla="*/ 311882 h 6858000"/>
              <a:gd name="connsiteX777" fmla="*/ 4945989 w 7467600"/>
              <a:gd name="connsiteY777" fmla="*/ 300516 h 6858000"/>
              <a:gd name="connsiteX778" fmla="*/ 5410479 w 7467600"/>
              <a:gd name="connsiteY778" fmla="*/ 348434 h 6858000"/>
              <a:gd name="connsiteX779" fmla="*/ 5805386 w 7467600"/>
              <a:gd name="connsiteY779" fmla="*/ 239240 h 6858000"/>
              <a:gd name="connsiteX780" fmla="*/ 5905192 w 7467600"/>
              <a:gd name="connsiteY780" fmla="*/ 163079 h 6858000"/>
              <a:gd name="connsiteX781" fmla="*/ 5865655 w 7467600"/>
              <a:gd name="connsiteY781" fmla="*/ 171901 h 6858000"/>
              <a:gd name="connsiteX782" fmla="*/ 5259740 w 7467600"/>
              <a:gd name="connsiteY782" fmla="*/ 257013 h 6858000"/>
              <a:gd name="connsiteX783" fmla="*/ 5208466 w 7467600"/>
              <a:gd name="connsiteY783" fmla="*/ 257550 h 6858000"/>
              <a:gd name="connsiteX784" fmla="*/ 4980204 w 7467600"/>
              <a:gd name="connsiteY784" fmla="*/ 271903 h 6858000"/>
              <a:gd name="connsiteX785" fmla="*/ 5068068 w 7467600"/>
              <a:gd name="connsiteY785" fmla="*/ 282244 h 6858000"/>
              <a:gd name="connsiteX786" fmla="*/ 5153231 w 7467600"/>
              <a:gd name="connsiteY786" fmla="*/ 292240 h 6858000"/>
              <a:gd name="connsiteX787" fmla="*/ 5426491 w 7467600"/>
              <a:gd name="connsiteY787" fmla="*/ 281128 h 6858000"/>
              <a:gd name="connsiteX788" fmla="*/ 5731212 w 7467600"/>
              <a:gd name="connsiteY788" fmla="*/ 231951 h 6858000"/>
              <a:gd name="connsiteX789" fmla="*/ 5905192 w 7467600"/>
              <a:gd name="connsiteY789" fmla="*/ 163079 h 6858000"/>
              <a:gd name="connsiteX790" fmla="*/ 5944437 w 7467600"/>
              <a:gd name="connsiteY790" fmla="*/ 113829 h 6858000"/>
              <a:gd name="connsiteX791" fmla="*/ 5825032 w 7467600"/>
              <a:gd name="connsiteY791" fmla="*/ 146405 h 6858000"/>
              <a:gd name="connsiteX792" fmla="*/ 4955599 w 7467600"/>
              <a:gd name="connsiteY792" fmla="*/ 247008 h 6858000"/>
              <a:gd name="connsiteX793" fmla="*/ 5210104 w 7467600"/>
              <a:gd name="connsiteY793" fmla="*/ 228123 h 6858000"/>
              <a:gd name="connsiteX794" fmla="*/ 5261015 w 7467600"/>
              <a:gd name="connsiteY794" fmla="*/ 227087 h 6858000"/>
              <a:gd name="connsiteX795" fmla="*/ 5861181 w 7467600"/>
              <a:gd name="connsiteY795" fmla="*/ 143093 h 6858000"/>
              <a:gd name="connsiteX796" fmla="*/ 5961252 w 7467600"/>
              <a:gd name="connsiteY796" fmla="*/ 114820 h 6858000"/>
              <a:gd name="connsiteX797" fmla="*/ 5944437 w 7467600"/>
              <a:gd name="connsiteY797" fmla="*/ 113829 h 6858000"/>
              <a:gd name="connsiteX798" fmla="*/ 3882765 w 7467600"/>
              <a:gd name="connsiteY798" fmla="*/ 0 h 6858000"/>
              <a:gd name="connsiteX799" fmla="*/ 3995099 w 7467600"/>
              <a:gd name="connsiteY799" fmla="*/ 0 h 6858000"/>
              <a:gd name="connsiteX800" fmla="*/ 4163818 w 7467600"/>
              <a:gd name="connsiteY800" fmla="*/ 234104 h 6858000"/>
              <a:gd name="connsiteX801" fmla="*/ 4172099 w 7467600"/>
              <a:gd name="connsiteY801" fmla="*/ 234207 h 6858000"/>
              <a:gd name="connsiteX802" fmla="*/ 4784282 w 7467600"/>
              <a:gd name="connsiteY802" fmla="*/ 276561 h 6858000"/>
              <a:gd name="connsiteX803" fmla="*/ 4801687 w 7467600"/>
              <a:gd name="connsiteY803" fmla="*/ 267764 h 6858000"/>
              <a:gd name="connsiteX804" fmla="*/ 6082788 w 7467600"/>
              <a:gd name="connsiteY804" fmla="*/ 64119 h 6858000"/>
              <a:gd name="connsiteX805" fmla="*/ 6099442 w 7467600"/>
              <a:gd name="connsiteY805" fmla="*/ 82568 h 6858000"/>
              <a:gd name="connsiteX806" fmla="*/ 4804137 w 7467600"/>
              <a:gd name="connsiteY806" fmla="*/ 320931 h 6858000"/>
              <a:gd name="connsiteX807" fmla="*/ 4227047 w 7467600"/>
              <a:gd name="connsiteY807" fmla="*/ 313415 h 6858000"/>
              <a:gd name="connsiteX808" fmla="*/ 4346041 w 7467600"/>
              <a:gd name="connsiteY808" fmla="*/ 456086 h 6858000"/>
              <a:gd name="connsiteX809" fmla="*/ 4870967 w 7467600"/>
              <a:gd name="connsiteY809" fmla="*/ 963061 h 6858000"/>
              <a:gd name="connsiteX810" fmla="*/ 4889647 w 7467600"/>
              <a:gd name="connsiteY810" fmla="*/ 957147 h 6858000"/>
              <a:gd name="connsiteX811" fmla="*/ 5422504 w 7467600"/>
              <a:gd name="connsiteY811" fmla="*/ 805191 h 6858000"/>
              <a:gd name="connsiteX812" fmla="*/ 6087656 w 7467600"/>
              <a:gd name="connsiteY812" fmla="*/ 826703 h 6858000"/>
              <a:gd name="connsiteX813" fmla="*/ 6058717 w 7467600"/>
              <a:gd name="connsiteY813" fmla="*/ 865992 h 6858000"/>
              <a:gd name="connsiteX814" fmla="*/ 4974153 w 7467600"/>
              <a:gd name="connsiteY814" fmla="*/ 1045456 h 6858000"/>
              <a:gd name="connsiteX815" fmla="*/ 5627835 w 7467600"/>
              <a:gd name="connsiteY815" fmla="*/ 1472077 h 6858000"/>
              <a:gd name="connsiteX816" fmla="*/ 5629817 w 7467600"/>
              <a:gd name="connsiteY816" fmla="*/ 1471412 h 6858000"/>
              <a:gd name="connsiteX817" fmla="*/ 5634124 w 7467600"/>
              <a:gd name="connsiteY817" fmla="*/ 1470572 h 6858000"/>
              <a:gd name="connsiteX818" fmla="*/ 5755832 w 7467600"/>
              <a:gd name="connsiteY818" fmla="*/ 1383886 h 6858000"/>
              <a:gd name="connsiteX819" fmla="*/ 6014186 w 7467600"/>
              <a:gd name="connsiteY819" fmla="*/ 1279799 h 6858000"/>
              <a:gd name="connsiteX820" fmla="*/ 6901619 w 7467600"/>
              <a:gd name="connsiteY820" fmla="*/ 1047874 h 6858000"/>
              <a:gd name="connsiteX821" fmla="*/ 6931566 w 7467600"/>
              <a:gd name="connsiteY821" fmla="*/ 1062034 h 6858000"/>
              <a:gd name="connsiteX822" fmla="*/ 5790982 w 7467600"/>
              <a:gd name="connsiteY822" fmla="*/ 1561380 h 6858000"/>
              <a:gd name="connsiteX823" fmla="*/ 6188971 w 7467600"/>
              <a:gd name="connsiteY823" fmla="*/ 1755168 h 6858000"/>
              <a:gd name="connsiteX824" fmla="*/ 6202446 w 7467600"/>
              <a:gd name="connsiteY824" fmla="*/ 1752268 h 6858000"/>
              <a:gd name="connsiteX825" fmla="*/ 7179560 w 7467600"/>
              <a:gd name="connsiteY825" fmla="*/ 1467551 h 6858000"/>
              <a:gd name="connsiteX826" fmla="*/ 7158730 w 7467600"/>
              <a:gd name="connsiteY826" fmla="*/ 1507835 h 6858000"/>
              <a:gd name="connsiteX827" fmla="*/ 6326959 w 7467600"/>
              <a:gd name="connsiteY827" fmla="*/ 1817686 h 6858000"/>
              <a:gd name="connsiteX828" fmla="*/ 6537433 w 7467600"/>
              <a:gd name="connsiteY828" fmla="*/ 1907790 h 6858000"/>
              <a:gd name="connsiteX829" fmla="*/ 6550221 w 7467600"/>
              <a:gd name="connsiteY829" fmla="*/ 1910729 h 6858000"/>
              <a:gd name="connsiteX830" fmla="*/ 6964438 w 7467600"/>
              <a:gd name="connsiteY830" fmla="*/ 2209505 h 6858000"/>
              <a:gd name="connsiteX831" fmla="*/ 7367862 w 7467600"/>
              <a:gd name="connsiteY831" fmla="*/ 2806833 h 6858000"/>
              <a:gd name="connsiteX832" fmla="*/ 7364329 w 7467600"/>
              <a:gd name="connsiteY832" fmla="*/ 2826907 h 6858000"/>
              <a:gd name="connsiteX833" fmla="*/ 7290545 w 7467600"/>
              <a:gd name="connsiteY833" fmla="*/ 2850663 h 6858000"/>
              <a:gd name="connsiteX834" fmla="*/ 6472036 w 7467600"/>
              <a:gd name="connsiteY834" fmla="*/ 1959003 h 6858000"/>
              <a:gd name="connsiteX835" fmla="*/ 5792897 w 7467600"/>
              <a:gd name="connsiteY835" fmla="*/ 1647747 h 6858000"/>
              <a:gd name="connsiteX836" fmla="*/ 5842751 w 7467600"/>
              <a:gd name="connsiteY836" fmla="*/ 1816112 h 6858000"/>
              <a:gd name="connsiteX837" fmla="*/ 5847424 w 7467600"/>
              <a:gd name="connsiteY837" fmla="*/ 1815776 h 6858000"/>
              <a:gd name="connsiteX838" fmla="*/ 6399821 w 7467600"/>
              <a:gd name="connsiteY838" fmla="*/ 2344799 h 6858000"/>
              <a:gd name="connsiteX839" fmla="*/ 6323232 w 7467600"/>
              <a:gd name="connsiteY839" fmla="*/ 2389634 h 6858000"/>
              <a:gd name="connsiteX840" fmla="*/ 5942958 w 7467600"/>
              <a:gd name="connsiteY840" fmla="*/ 2077708 h 6858000"/>
              <a:gd name="connsiteX841" fmla="*/ 5921559 w 7467600"/>
              <a:gd name="connsiteY841" fmla="*/ 2378596 h 6858000"/>
              <a:gd name="connsiteX842" fmla="*/ 5817651 w 7467600"/>
              <a:gd name="connsiteY842" fmla="*/ 3023919 h 6858000"/>
              <a:gd name="connsiteX843" fmla="*/ 5729634 w 7467600"/>
              <a:gd name="connsiteY843" fmla="*/ 3051849 h 6858000"/>
              <a:gd name="connsiteX844" fmla="*/ 5611018 w 7467600"/>
              <a:gd name="connsiteY844" fmla="*/ 2316769 h 6858000"/>
              <a:gd name="connsiteX845" fmla="*/ 5687608 w 7467600"/>
              <a:gd name="connsiteY845" fmla="*/ 2039972 h 6858000"/>
              <a:gd name="connsiteX846" fmla="*/ 5657554 w 7467600"/>
              <a:gd name="connsiteY846" fmla="*/ 1576445 h 6858000"/>
              <a:gd name="connsiteX847" fmla="*/ 5150475 w 7467600"/>
              <a:gd name="connsiteY847" fmla="*/ 1274012 h 6858000"/>
              <a:gd name="connsiteX848" fmla="*/ 5349142 w 7467600"/>
              <a:gd name="connsiteY848" fmla="*/ 2204405 h 6858000"/>
              <a:gd name="connsiteX849" fmla="*/ 5262214 w 7467600"/>
              <a:gd name="connsiteY849" fmla="*/ 2233836 h 6858000"/>
              <a:gd name="connsiteX850" fmla="*/ 4981539 w 7467600"/>
              <a:gd name="connsiteY850" fmla="*/ 1542201 h 6858000"/>
              <a:gd name="connsiteX851" fmla="*/ 4958461 w 7467600"/>
              <a:gd name="connsiteY851" fmla="*/ 1136957 h 6858000"/>
              <a:gd name="connsiteX852" fmla="*/ 4655015 w 7467600"/>
              <a:gd name="connsiteY852" fmla="*/ 891426 h 6858000"/>
              <a:gd name="connsiteX853" fmla="*/ 4348002 w 7467600"/>
              <a:gd name="connsiteY853" fmla="*/ 2205895 h 6858000"/>
              <a:gd name="connsiteX854" fmla="*/ 4262250 w 7467600"/>
              <a:gd name="connsiteY854" fmla="*/ 2219972 h 6858000"/>
              <a:gd name="connsiteX855" fmla="*/ 4550611 w 7467600"/>
              <a:gd name="connsiteY855" fmla="*/ 817540 h 6858000"/>
              <a:gd name="connsiteX856" fmla="*/ 4564418 w 7467600"/>
              <a:gd name="connsiteY856" fmla="*/ 808293 h 6858000"/>
              <a:gd name="connsiteX857" fmla="*/ 4266388 w 7467600"/>
              <a:gd name="connsiteY857" fmla="*/ 500083 h 6858000"/>
              <a:gd name="connsiteX858" fmla="*/ 4032842 w 7467600"/>
              <a:gd name="connsiteY858" fmla="*/ 211809 h 6858000"/>
              <a:gd name="connsiteX859" fmla="*/ 3882765 w 7467600"/>
              <a:gd name="connsiteY859" fmla="*/ 0 h 6858000"/>
              <a:gd name="connsiteX860" fmla="*/ 3721337 w 7467600"/>
              <a:gd name="connsiteY860" fmla="*/ 0 h 6858000"/>
              <a:gd name="connsiteX861" fmla="*/ 3797544 w 7467600"/>
              <a:gd name="connsiteY861" fmla="*/ 0 h 6858000"/>
              <a:gd name="connsiteX862" fmla="*/ 3775734 w 7467600"/>
              <a:gd name="connsiteY862" fmla="*/ 95131 h 6858000"/>
              <a:gd name="connsiteX863" fmla="*/ 3724807 w 7467600"/>
              <a:gd name="connsiteY863" fmla="*/ 272257 h 6858000"/>
              <a:gd name="connsiteX864" fmla="*/ 3726844 w 7467600"/>
              <a:gd name="connsiteY864" fmla="*/ 282988 h 6858000"/>
              <a:gd name="connsiteX865" fmla="*/ 3742664 w 7467600"/>
              <a:gd name="connsiteY865" fmla="*/ 279918 h 6858000"/>
              <a:gd name="connsiteX866" fmla="*/ 4103910 w 7467600"/>
              <a:gd name="connsiteY866" fmla="*/ 1161917 h 6858000"/>
              <a:gd name="connsiteX867" fmla="*/ 4020269 w 7467600"/>
              <a:gd name="connsiteY867" fmla="*/ 1200406 h 6858000"/>
              <a:gd name="connsiteX868" fmla="*/ 3674882 w 7467600"/>
              <a:gd name="connsiteY868" fmla="*/ 488524 h 6858000"/>
              <a:gd name="connsiteX869" fmla="*/ 3132682 w 7467600"/>
              <a:gd name="connsiteY869" fmla="*/ 1072284 h 6858000"/>
              <a:gd name="connsiteX870" fmla="*/ 2716346 w 7467600"/>
              <a:gd name="connsiteY870" fmla="*/ 1276376 h 6858000"/>
              <a:gd name="connsiteX871" fmla="*/ 2716772 w 7467600"/>
              <a:gd name="connsiteY871" fmla="*/ 1255462 h 6858000"/>
              <a:gd name="connsiteX872" fmla="*/ 3471096 w 7467600"/>
              <a:gd name="connsiteY872" fmla="*/ 437072 h 6858000"/>
              <a:gd name="connsiteX873" fmla="*/ 3639057 w 7467600"/>
              <a:gd name="connsiteY873" fmla="*/ 286334 h 6858000"/>
              <a:gd name="connsiteX874" fmla="*/ 3640309 w 7467600"/>
              <a:gd name="connsiteY874" fmla="*/ 284664 h 6858000"/>
              <a:gd name="connsiteX875" fmla="*/ 3646022 w 7467600"/>
              <a:gd name="connsiteY875" fmla="*/ 276711 h 6858000"/>
              <a:gd name="connsiteX876" fmla="*/ 3707943 w 7467600"/>
              <a:gd name="connsiteY876" fmla="*/ 65958 h 6858000"/>
              <a:gd name="connsiteX877" fmla="*/ 3721337 w 7467600"/>
              <a:gd name="connsiteY877" fmla="*/ 0 h 6858000"/>
              <a:gd name="connsiteX878" fmla="*/ 2867960 w 7467600"/>
              <a:gd name="connsiteY878" fmla="*/ 0 h 6858000"/>
              <a:gd name="connsiteX879" fmla="*/ 2926351 w 7467600"/>
              <a:gd name="connsiteY879" fmla="*/ 0 h 6858000"/>
              <a:gd name="connsiteX880" fmla="*/ 2902823 w 7467600"/>
              <a:gd name="connsiteY880" fmla="*/ 262929 h 6858000"/>
              <a:gd name="connsiteX881" fmla="*/ 2940663 w 7467600"/>
              <a:gd name="connsiteY881" fmla="*/ 140884 h 6858000"/>
              <a:gd name="connsiteX882" fmla="*/ 2947039 w 7467600"/>
              <a:gd name="connsiteY882" fmla="*/ 122524 h 6858000"/>
              <a:gd name="connsiteX883" fmla="*/ 2984316 w 7467600"/>
              <a:gd name="connsiteY883" fmla="*/ 0 h 6858000"/>
              <a:gd name="connsiteX884" fmla="*/ 3016114 w 7467600"/>
              <a:gd name="connsiteY884" fmla="*/ 0 h 6858000"/>
              <a:gd name="connsiteX885" fmla="*/ 2979949 w 7467600"/>
              <a:gd name="connsiteY885" fmla="*/ 119274 h 6858000"/>
              <a:gd name="connsiteX886" fmla="*/ 3023879 w 7467600"/>
              <a:gd name="connsiteY886" fmla="*/ 0 h 6858000"/>
              <a:gd name="connsiteX887" fmla="*/ 3105400 w 7467600"/>
              <a:gd name="connsiteY887" fmla="*/ 0 h 6858000"/>
              <a:gd name="connsiteX888" fmla="*/ 3094669 w 7467600"/>
              <a:gd name="connsiteY888" fmla="*/ 30308 h 6858000"/>
              <a:gd name="connsiteX889" fmla="*/ 2901945 w 7467600"/>
              <a:gd name="connsiteY889" fmla="*/ 466538 h 6858000"/>
              <a:gd name="connsiteX890" fmla="*/ 2815209 w 7467600"/>
              <a:gd name="connsiteY890" fmla="*/ 497361 h 6858000"/>
              <a:gd name="connsiteX891" fmla="*/ 2844845 w 7467600"/>
              <a:gd name="connsiteY891" fmla="*/ 127638 h 6858000"/>
              <a:gd name="connsiteX892" fmla="*/ 2867960 w 7467600"/>
              <a:gd name="connsiteY892" fmla="*/ 0 h 6858000"/>
              <a:gd name="connsiteX893" fmla="*/ 1057230 w 7467600"/>
              <a:gd name="connsiteY893" fmla="*/ 0 h 6858000"/>
              <a:gd name="connsiteX894" fmla="*/ 1111003 w 7467600"/>
              <a:gd name="connsiteY894" fmla="*/ 0 h 6858000"/>
              <a:gd name="connsiteX895" fmla="*/ 1125553 w 7467600"/>
              <a:gd name="connsiteY895" fmla="*/ 52588 h 6858000"/>
              <a:gd name="connsiteX896" fmla="*/ 1304276 w 7467600"/>
              <a:gd name="connsiteY896" fmla="*/ 476275 h 6858000"/>
              <a:gd name="connsiteX897" fmla="*/ 1492066 w 7467600"/>
              <a:gd name="connsiteY897" fmla="*/ 886333 h 6858000"/>
              <a:gd name="connsiteX898" fmla="*/ 1423698 w 7467600"/>
              <a:gd name="connsiteY898" fmla="*/ 710817 h 6858000"/>
              <a:gd name="connsiteX899" fmla="*/ 1357609 w 7467600"/>
              <a:gd name="connsiteY899" fmla="*/ 532892 h 6858000"/>
              <a:gd name="connsiteX900" fmla="*/ 1309550 w 7467600"/>
              <a:gd name="connsiteY900" fmla="*/ 374031 h 6858000"/>
              <a:gd name="connsiteX901" fmla="*/ 1193673 w 7467600"/>
              <a:gd name="connsiteY901" fmla="*/ 49533 h 6858000"/>
              <a:gd name="connsiteX902" fmla="*/ 1164391 w 7467600"/>
              <a:gd name="connsiteY902" fmla="*/ 0 h 6858000"/>
              <a:gd name="connsiteX903" fmla="*/ 1200666 w 7467600"/>
              <a:gd name="connsiteY903" fmla="*/ 0 h 6858000"/>
              <a:gd name="connsiteX904" fmla="*/ 1223408 w 7467600"/>
              <a:gd name="connsiteY904" fmla="*/ 38996 h 6858000"/>
              <a:gd name="connsiteX905" fmla="*/ 1339635 w 7467600"/>
              <a:gd name="connsiteY905" fmla="*/ 365517 h 6858000"/>
              <a:gd name="connsiteX906" fmla="*/ 1387469 w 7467600"/>
              <a:gd name="connsiteY906" fmla="*/ 523079 h 6858000"/>
              <a:gd name="connsiteX907" fmla="*/ 1452685 w 7467600"/>
              <a:gd name="connsiteY907" fmla="*/ 699806 h 6858000"/>
              <a:gd name="connsiteX908" fmla="*/ 1492092 w 7467600"/>
              <a:gd name="connsiteY908" fmla="*/ 800424 h 6858000"/>
              <a:gd name="connsiteX909" fmla="*/ 1455302 w 7467600"/>
              <a:gd name="connsiteY909" fmla="*/ 632913 h 6858000"/>
              <a:gd name="connsiteX910" fmla="*/ 1222336 w 7467600"/>
              <a:gd name="connsiteY910" fmla="*/ 9480 h 6858000"/>
              <a:gd name="connsiteX911" fmla="*/ 1214634 w 7467600"/>
              <a:gd name="connsiteY911" fmla="*/ 0 h 6858000"/>
              <a:gd name="connsiteX912" fmla="*/ 1289827 w 7467600"/>
              <a:gd name="connsiteY912" fmla="*/ 0 h 6858000"/>
              <a:gd name="connsiteX913" fmla="*/ 1321076 w 7467600"/>
              <a:gd name="connsiteY913" fmla="*/ 59722 h 6858000"/>
              <a:gd name="connsiteX914" fmla="*/ 1512579 w 7467600"/>
              <a:gd name="connsiteY914" fmla="*/ 626441 h 6858000"/>
              <a:gd name="connsiteX915" fmla="*/ 1506076 w 7467600"/>
              <a:gd name="connsiteY915" fmla="*/ 1089289 h 6858000"/>
              <a:gd name="connsiteX916" fmla="*/ 1486346 w 7467600"/>
              <a:gd name="connsiteY916" fmla="*/ 1079919 h 6858000"/>
              <a:gd name="connsiteX917" fmla="*/ 1070511 w 7467600"/>
              <a:gd name="connsiteY917" fmla="*/ 48609 h 6858000"/>
              <a:gd name="connsiteX918" fmla="*/ 1057230 w 7467600"/>
              <a:gd name="connsiteY918" fmla="*/ 0 h 6858000"/>
              <a:gd name="connsiteX919" fmla="*/ 43151 w 7467600"/>
              <a:gd name="connsiteY919" fmla="*/ 0 h 6858000"/>
              <a:gd name="connsiteX920" fmla="*/ 95283 w 7467600"/>
              <a:gd name="connsiteY920" fmla="*/ 0 h 6858000"/>
              <a:gd name="connsiteX921" fmla="*/ 300708 w 7467600"/>
              <a:gd name="connsiteY921" fmla="*/ 154571 h 6858000"/>
              <a:gd name="connsiteX922" fmla="*/ 530414 w 7467600"/>
              <a:gd name="connsiteY922" fmla="*/ 354673 h 6858000"/>
              <a:gd name="connsiteX923" fmla="*/ 333785 w 7467600"/>
              <a:gd name="connsiteY923" fmla="*/ 161564 h 6858000"/>
              <a:gd name="connsiteX924" fmla="*/ 147005 w 7467600"/>
              <a:gd name="connsiteY924" fmla="*/ 0 h 6858000"/>
              <a:gd name="connsiteX925" fmla="*/ 272509 w 7467600"/>
              <a:gd name="connsiteY925" fmla="*/ 0 h 6858000"/>
              <a:gd name="connsiteX926" fmla="*/ 326276 w 7467600"/>
              <a:gd name="connsiteY926" fmla="*/ 45847 h 6858000"/>
              <a:gd name="connsiteX927" fmla="*/ 823759 w 7467600"/>
              <a:gd name="connsiteY927" fmla="*/ 574145 h 6858000"/>
              <a:gd name="connsiteX928" fmla="*/ 811254 w 7467600"/>
              <a:gd name="connsiteY928" fmla="*/ 665546 h 6858000"/>
              <a:gd name="connsiteX929" fmla="*/ 154042 w 7467600"/>
              <a:gd name="connsiteY929" fmla="*/ 261522 h 6858000"/>
              <a:gd name="connsiteX930" fmla="*/ 13550 w 7467600"/>
              <a:gd name="connsiteY930" fmla="*/ 158423 h 6858000"/>
              <a:gd name="connsiteX931" fmla="*/ 0 w 7467600"/>
              <a:gd name="connsiteY931" fmla="*/ 146618 h 6858000"/>
              <a:gd name="connsiteX932" fmla="*/ 0 w 7467600"/>
              <a:gd name="connsiteY932" fmla="*/ 59161 h 6858000"/>
              <a:gd name="connsiteX933" fmla="*/ 45427 w 7467600"/>
              <a:gd name="connsiteY933" fmla="*/ 101078 h 6858000"/>
              <a:gd name="connsiteX934" fmla="*/ 630103 w 7467600"/>
              <a:gd name="connsiteY934" fmla="*/ 485885 h 6858000"/>
              <a:gd name="connsiteX935" fmla="*/ 532040 w 7467600"/>
              <a:gd name="connsiteY935" fmla="*/ 399359 h 6858000"/>
              <a:gd name="connsiteX936" fmla="*/ 517618 w 7467600"/>
              <a:gd name="connsiteY936" fmla="*/ 385726 h 6858000"/>
              <a:gd name="connsiteX937" fmla="*/ 285074 w 7467600"/>
              <a:gd name="connsiteY937" fmla="*/ 182755 h 6858000"/>
              <a:gd name="connsiteX938" fmla="*/ 43151 w 7467600"/>
              <a:gd name="connsiteY938" fmla="*/ 0 h 6858000"/>
              <a:gd name="connsiteX0" fmla="*/ 369702 w 7369701"/>
              <a:gd name="connsiteY0" fmla="*/ 6712169 h 6858000"/>
              <a:gd name="connsiteX1" fmla="*/ 366575 w 7369701"/>
              <a:gd name="connsiteY1" fmla="*/ 6715556 h 6858000"/>
              <a:gd name="connsiteX2" fmla="*/ 371637 w 7369701"/>
              <a:gd name="connsiteY2" fmla="*/ 6713954 h 6858000"/>
              <a:gd name="connsiteX3" fmla="*/ 369702 w 7369701"/>
              <a:gd name="connsiteY3" fmla="*/ 6712169 h 6858000"/>
              <a:gd name="connsiteX4" fmla="*/ 1019354 w 7369701"/>
              <a:gd name="connsiteY4" fmla="*/ 6315006 h 6858000"/>
              <a:gd name="connsiteX5" fmla="*/ 441046 w 7369701"/>
              <a:gd name="connsiteY5" fmla="*/ 6691153 h 6858000"/>
              <a:gd name="connsiteX6" fmla="*/ 1019354 w 7369701"/>
              <a:gd name="connsiteY6" fmla="*/ 6315006 h 6858000"/>
              <a:gd name="connsiteX7" fmla="*/ 991680 w 7369701"/>
              <a:gd name="connsiteY7" fmla="*/ 6298413 h 6858000"/>
              <a:gd name="connsiteX8" fmla="*/ 409060 w 7369701"/>
              <a:gd name="connsiteY8" fmla="*/ 6671470 h 6858000"/>
              <a:gd name="connsiteX9" fmla="*/ 991680 w 7369701"/>
              <a:gd name="connsiteY9" fmla="*/ 6298413 h 6858000"/>
              <a:gd name="connsiteX10" fmla="*/ 103333 w 7369701"/>
              <a:gd name="connsiteY10" fmla="*/ 5699602 h 6858000"/>
              <a:gd name="connsiteX11" fmla="*/ 233938 w 7369701"/>
              <a:gd name="connsiteY11" fmla="*/ 5809416 h 6858000"/>
              <a:gd name="connsiteX12" fmla="*/ 883580 w 7369701"/>
              <a:gd name="connsiteY12" fmla="*/ 6180710 h 6858000"/>
              <a:gd name="connsiteX13" fmla="*/ 487337 w 7369701"/>
              <a:gd name="connsiteY13" fmla="*/ 5950182 h 6858000"/>
              <a:gd name="connsiteX14" fmla="*/ 354051 w 7369701"/>
              <a:gd name="connsiteY14" fmla="*/ 5854912 h 6858000"/>
              <a:gd name="connsiteX15" fmla="*/ 195436 w 7369701"/>
              <a:gd name="connsiteY15" fmla="*/ 5755068 h 6858000"/>
              <a:gd name="connsiteX16" fmla="*/ 103333 w 7369701"/>
              <a:gd name="connsiteY16" fmla="*/ 5699602 h 6858000"/>
              <a:gd name="connsiteX17" fmla="*/ 5539432 w 7369701"/>
              <a:gd name="connsiteY17" fmla="*/ 5642928 h 6858000"/>
              <a:gd name="connsiteX18" fmla="*/ 5555462 w 7369701"/>
              <a:gd name="connsiteY18" fmla="*/ 5694454 h 6858000"/>
              <a:gd name="connsiteX19" fmla="*/ 5828270 w 7369701"/>
              <a:gd name="connsiteY19" fmla="*/ 6320663 h 6858000"/>
              <a:gd name="connsiteX20" fmla="*/ 5947416 w 7369701"/>
              <a:gd name="connsiteY20" fmla="*/ 6574846 h 6858000"/>
              <a:gd name="connsiteX21" fmla="*/ 5539432 w 7369701"/>
              <a:gd name="connsiteY21" fmla="*/ 5642928 h 6858000"/>
              <a:gd name="connsiteX22" fmla="*/ 51253 w 7369701"/>
              <a:gd name="connsiteY22" fmla="*/ 5631825 h 6858000"/>
              <a:gd name="connsiteX23" fmla="*/ 211622 w 7369701"/>
              <a:gd name="connsiteY23" fmla="*/ 5728803 h 6858000"/>
              <a:gd name="connsiteX24" fmla="*/ 371652 w 7369701"/>
              <a:gd name="connsiteY24" fmla="*/ 5829062 h 6858000"/>
              <a:gd name="connsiteX25" fmla="*/ 505903 w 7369701"/>
              <a:gd name="connsiteY25" fmla="*/ 5925221 h 6858000"/>
              <a:gd name="connsiteX26" fmla="*/ 899240 w 7369701"/>
              <a:gd name="connsiteY26" fmla="*/ 6153068 h 6858000"/>
              <a:gd name="connsiteX27" fmla="*/ 988114 w 7369701"/>
              <a:gd name="connsiteY27" fmla="*/ 6174204 h 6858000"/>
              <a:gd name="connsiteX28" fmla="*/ 845971 w 7369701"/>
              <a:gd name="connsiteY28" fmla="*/ 6067177 h 6858000"/>
              <a:gd name="connsiteX29" fmla="*/ 448057 w 7369701"/>
              <a:gd name="connsiteY29" fmla="*/ 5841376 h 6858000"/>
              <a:gd name="connsiteX30" fmla="*/ 51253 w 7369701"/>
              <a:gd name="connsiteY30" fmla="*/ 5631825 h 6858000"/>
              <a:gd name="connsiteX31" fmla="*/ 2606687 w 7369701"/>
              <a:gd name="connsiteY31" fmla="*/ 5630718 h 6858000"/>
              <a:gd name="connsiteX32" fmla="*/ 2645658 w 7369701"/>
              <a:gd name="connsiteY32" fmla="*/ 6640259 h 6858000"/>
              <a:gd name="connsiteX33" fmla="*/ 2606687 w 7369701"/>
              <a:gd name="connsiteY33" fmla="*/ 5630718 h 6858000"/>
              <a:gd name="connsiteX34" fmla="*/ 3642057 w 7369701"/>
              <a:gd name="connsiteY34" fmla="*/ 5573487 h 6858000"/>
              <a:gd name="connsiteX35" fmla="*/ 3632981 w 7369701"/>
              <a:gd name="connsiteY35" fmla="*/ 5579437 h 6858000"/>
              <a:gd name="connsiteX36" fmla="*/ 3382436 w 7369701"/>
              <a:gd name="connsiteY36" fmla="*/ 5952726 h 6858000"/>
              <a:gd name="connsiteX37" fmla="*/ 3191929 w 7369701"/>
              <a:gd name="connsiteY37" fmla="*/ 6662669 h 6858000"/>
              <a:gd name="connsiteX38" fmla="*/ 3369898 w 7369701"/>
              <a:gd name="connsiteY38" fmla="*/ 6081771 h 6858000"/>
              <a:gd name="connsiteX39" fmla="*/ 3642057 w 7369701"/>
              <a:gd name="connsiteY39" fmla="*/ 5573487 h 6858000"/>
              <a:gd name="connsiteX40" fmla="*/ 2650666 w 7369701"/>
              <a:gd name="connsiteY40" fmla="*/ 5530686 h 6858000"/>
              <a:gd name="connsiteX41" fmla="*/ 2650249 w 7369701"/>
              <a:gd name="connsiteY41" fmla="*/ 5532101 h 6858000"/>
              <a:gd name="connsiteX42" fmla="*/ 2663808 w 7369701"/>
              <a:gd name="connsiteY42" fmla="*/ 6535215 h 6858000"/>
              <a:gd name="connsiteX43" fmla="*/ 2665418 w 7369701"/>
              <a:gd name="connsiteY43" fmla="*/ 6132756 h 6858000"/>
              <a:gd name="connsiteX44" fmla="*/ 2650666 w 7369701"/>
              <a:gd name="connsiteY44" fmla="*/ 5530686 h 6858000"/>
              <a:gd name="connsiteX45" fmla="*/ 2680277 w 7369701"/>
              <a:gd name="connsiteY45" fmla="*/ 5479204 h 6858000"/>
              <a:gd name="connsiteX46" fmla="*/ 2678972 w 7369701"/>
              <a:gd name="connsiteY46" fmla="*/ 5481582 h 6858000"/>
              <a:gd name="connsiteX47" fmla="*/ 2696666 w 7369701"/>
              <a:gd name="connsiteY47" fmla="*/ 6133836 h 6858000"/>
              <a:gd name="connsiteX48" fmla="*/ 2695769 w 7369701"/>
              <a:gd name="connsiteY48" fmla="*/ 6390955 h 6858000"/>
              <a:gd name="connsiteX49" fmla="*/ 2739893 w 7369701"/>
              <a:gd name="connsiteY49" fmla="*/ 6108357 h 6858000"/>
              <a:gd name="connsiteX50" fmla="*/ 2680277 w 7369701"/>
              <a:gd name="connsiteY50" fmla="*/ 5479204 h 6858000"/>
              <a:gd name="connsiteX51" fmla="*/ 1132195 w 7369701"/>
              <a:gd name="connsiteY51" fmla="*/ 5467980 h 6858000"/>
              <a:gd name="connsiteX52" fmla="*/ 1679056 w 7369701"/>
              <a:gd name="connsiteY52" fmla="*/ 5516907 h 6858000"/>
              <a:gd name="connsiteX53" fmla="*/ 2128648 w 7369701"/>
              <a:gd name="connsiteY53" fmla="*/ 5474249 h 6858000"/>
              <a:gd name="connsiteX54" fmla="*/ 1825619 w 7369701"/>
              <a:gd name="connsiteY54" fmla="*/ 5478447 h 6858000"/>
              <a:gd name="connsiteX55" fmla="*/ 1737798 w 7369701"/>
              <a:gd name="connsiteY55" fmla="*/ 5483353 h 6858000"/>
              <a:gd name="connsiteX56" fmla="*/ 1132195 w 7369701"/>
              <a:gd name="connsiteY56" fmla="*/ 5467980 h 6858000"/>
              <a:gd name="connsiteX57" fmla="*/ 1456157 w 7369701"/>
              <a:gd name="connsiteY57" fmla="*/ 5371404 h 6858000"/>
              <a:gd name="connsiteX58" fmla="*/ 1244432 w 7369701"/>
              <a:gd name="connsiteY58" fmla="*/ 5385601 h 6858000"/>
              <a:gd name="connsiteX59" fmla="*/ 973990 w 7369701"/>
              <a:gd name="connsiteY59" fmla="*/ 5424940 h 6858000"/>
              <a:gd name="connsiteX60" fmla="*/ 1103809 w 7369701"/>
              <a:gd name="connsiteY60" fmla="*/ 5433720 h 6858000"/>
              <a:gd name="connsiteX61" fmla="*/ 1123454 w 7369701"/>
              <a:gd name="connsiteY61" fmla="*/ 5435727 h 6858000"/>
              <a:gd name="connsiteX62" fmla="*/ 1737017 w 7369701"/>
              <a:gd name="connsiteY62" fmla="*/ 5452183 h 6858000"/>
              <a:gd name="connsiteX63" fmla="*/ 1824397 w 7369701"/>
              <a:gd name="connsiteY63" fmla="*/ 5447757 h 6858000"/>
              <a:gd name="connsiteX64" fmla="*/ 2070059 w 7369701"/>
              <a:gd name="connsiteY64" fmla="*/ 5441660 h 6858000"/>
              <a:gd name="connsiteX65" fmla="*/ 1456157 w 7369701"/>
              <a:gd name="connsiteY65" fmla="*/ 5371404 h 6858000"/>
              <a:gd name="connsiteX66" fmla="*/ 4988186 w 7369701"/>
              <a:gd name="connsiteY66" fmla="*/ 5216467 h 6858000"/>
              <a:gd name="connsiteX67" fmla="*/ 4777334 w 7369701"/>
              <a:gd name="connsiteY67" fmla="*/ 5406072 h 6858000"/>
              <a:gd name="connsiteX68" fmla="*/ 4718341 w 7369701"/>
              <a:gd name="connsiteY68" fmla="*/ 5468043 h 6858000"/>
              <a:gd name="connsiteX69" fmla="*/ 4604655 w 7369701"/>
              <a:gd name="connsiteY69" fmla="*/ 5583434 h 6858000"/>
              <a:gd name="connsiteX70" fmla="*/ 4565074 w 7369701"/>
              <a:gd name="connsiteY70" fmla="*/ 5618550 h 6858000"/>
              <a:gd name="connsiteX71" fmla="*/ 4988186 w 7369701"/>
              <a:gd name="connsiteY71" fmla="*/ 5216467 h 6858000"/>
              <a:gd name="connsiteX72" fmla="*/ 4978032 w 7369701"/>
              <a:gd name="connsiteY72" fmla="*/ 5183809 h 6858000"/>
              <a:gd name="connsiteX73" fmla="*/ 4463413 w 7369701"/>
              <a:gd name="connsiteY73" fmla="*/ 5615162 h 6858000"/>
              <a:gd name="connsiteX74" fmla="*/ 4358134 w 7369701"/>
              <a:gd name="connsiteY74" fmla="*/ 5742791 h 6858000"/>
              <a:gd name="connsiteX75" fmla="*/ 4376219 w 7369701"/>
              <a:gd name="connsiteY75" fmla="*/ 5729027 h 6858000"/>
              <a:gd name="connsiteX76" fmla="*/ 4582340 w 7369701"/>
              <a:gd name="connsiteY76" fmla="*/ 5561037 h 6858000"/>
              <a:gd name="connsiteX77" fmla="*/ 4694684 w 7369701"/>
              <a:gd name="connsiteY77" fmla="*/ 5447098 h 6858000"/>
              <a:gd name="connsiteX78" fmla="*/ 4754123 w 7369701"/>
              <a:gd name="connsiteY78" fmla="*/ 5384643 h 6858000"/>
              <a:gd name="connsiteX79" fmla="*/ 4978032 w 7369701"/>
              <a:gd name="connsiteY79" fmla="*/ 5183809 h 6858000"/>
              <a:gd name="connsiteX80" fmla="*/ 1903353 w 7369701"/>
              <a:gd name="connsiteY80" fmla="*/ 5044827 h 6858000"/>
              <a:gd name="connsiteX81" fmla="*/ 1936931 w 7369701"/>
              <a:gd name="connsiteY81" fmla="*/ 5093954 h 6858000"/>
              <a:gd name="connsiteX82" fmla="*/ 2195868 w 7369701"/>
              <a:gd name="connsiteY82" fmla="*/ 5396574 h 6858000"/>
              <a:gd name="connsiteX83" fmla="*/ 2088852 w 7369701"/>
              <a:gd name="connsiteY83" fmla="*/ 5166123 h 6858000"/>
              <a:gd name="connsiteX84" fmla="*/ 1958241 w 7369701"/>
              <a:gd name="connsiteY84" fmla="*/ 5067955 h 6858000"/>
              <a:gd name="connsiteX85" fmla="*/ 1903353 w 7369701"/>
              <a:gd name="connsiteY85" fmla="*/ 5044827 h 6858000"/>
              <a:gd name="connsiteX86" fmla="*/ 1979378 w 7369701"/>
              <a:gd name="connsiteY86" fmla="*/ 4769504 h 6858000"/>
              <a:gd name="connsiteX87" fmla="*/ 2882120 w 7369701"/>
              <a:gd name="connsiteY87" fmla="*/ 5064547 h 6858000"/>
              <a:gd name="connsiteX88" fmla="*/ 2793103 w 7369701"/>
              <a:gd name="connsiteY88" fmla="*/ 5039699 h 6858000"/>
              <a:gd name="connsiteX89" fmla="*/ 2770041 w 7369701"/>
              <a:gd name="connsiteY89" fmla="*/ 5033634 h 6858000"/>
              <a:gd name="connsiteX90" fmla="*/ 1979378 w 7369701"/>
              <a:gd name="connsiteY90" fmla="*/ 4769504 h 6858000"/>
              <a:gd name="connsiteX91" fmla="*/ 1927410 w 7369701"/>
              <a:gd name="connsiteY91" fmla="*/ 4716164 h 6858000"/>
              <a:gd name="connsiteX92" fmla="*/ 1959587 w 7369701"/>
              <a:gd name="connsiteY92" fmla="*/ 4728849 h 6858000"/>
              <a:gd name="connsiteX93" fmla="*/ 2777707 w 7369701"/>
              <a:gd name="connsiteY93" fmla="*/ 5003991 h 6858000"/>
              <a:gd name="connsiteX94" fmla="*/ 2800768 w 7369701"/>
              <a:gd name="connsiteY94" fmla="*/ 5010056 h 6858000"/>
              <a:gd name="connsiteX95" fmla="*/ 2879408 w 7369701"/>
              <a:gd name="connsiteY95" fmla="*/ 5031590 h 6858000"/>
              <a:gd name="connsiteX96" fmla="*/ 2862295 w 7369701"/>
              <a:gd name="connsiteY96" fmla="*/ 5022958 h 6858000"/>
              <a:gd name="connsiteX97" fmla="*/ 2813343 w 7369701"/>
              <a:gd name="connsiteY97" fmla="*/ 4998369 h 6858000"/>
              <a:gd name="connsiteX98" fmla="*/ 2646245 w 7369701"/>
              <a:gd name="connsiteY98" fmla="*/ 4930999 h 6858000"/>
              <a:gd name="connsiteX99" fmla="*/ 1999243 w 7369701"/>
              <a:gd name="connsiteY99" fmla="*/ 4730524 h 6858000"/>
              <a:gd name="connsiteX100" fmla="*/ 1979527 w 7369701"/>
              <a:gd name="connsiteY100" fmla="*/ 4726651 h 6858000"/>
              <a:gd name="connsiteX101" fmla="*/ 1927410 w 7369701"/>
              <a:gd name="connsiteY101" fmla="*/ 4716164 h 6858000"/>
              <a:gd name="connsiteX102" fmla="*/ 1997014 w 7369701"/>
              <a:gd name="connsiteY102" fmla="*/ 4698007 h 6858000"/>
              <a:gd name="connsiteX103" fmla="*/ 2005458 w 7369701"/>
              <a:gd name="connsiteY103" fmla="*/ 4699540 h 6858000"/>
              <a:gd name="connsiteX104" fmla="*/ 2657186 w 7369701"/>
              <a:gd name="connsiteY104" fmla="*/ 4901687 h 6858000"/>
              <a:gd name="connsiteX105" fmla="*/ 2826662 w 7369701"/>
              <a:gd name="connsiteY105" fmla="*/ 4970362 h 6858000"/>
              <a:gd name="connsiteX106" fmla="*/ 2876100 w 7369701"/>
              <a:gd name="connsiteY106" fmla="*/ 4995397 h 6858000"/>
              <a:gd name="connsiteX107" fmla="*/ 3042600 w 7369701"/>
              <a:gd name="connsiteY107" fmla="*/ 5059532 h 6858000"/>
              <a:gd name="connsiteX108" fmla="*/ 1997014 w 7369701"/>
              <a:gd name="connsiteY108" fmla="*/ 4698007 h 6858000"/>
              <a:gd name="connsiteX109" fmla="*/ 2305292 w 7369701"/>
              <a:gd name="connsiteY109" fmla="*/ 4219492 h 6858000"/>
              <a:gd name="connsiteX110" fmla="*/ 3360922 w 7369701"/>
              <a:gd name="connsiteY110" fmla="*/ 4529373 h 6858000"/>
              <a:gd name="connsiteX111" fmla="*/ 3492420 w 7369701"/>
              <a:gd name="connsiteY111" fmla="*/ 4510145 h 6858000"/>
              <a:gd name="connsiteX112" fmla="*/ 3364086 w 7369701"/>
              <a:gd name="connsiteY112" fmla="*/ 4480340 h 6858000"/>
              <a:gd name="connsiteX113" fmla="*/ 3225818 w 7369701"/>
              <a:gd name="connsiteY113" fmla="*/ 4411822 h 6858000"/>
              <a:gd name="connsiteX114" fmla="*/ 3129696 w 7369701"/>
              <a:gd name="connsiteY114" fmla="*/ 4360704 h 6858000"/>
              <a:gd name="connsiteX115" fmla="*/ 2814545 w 7369701"/>
              <a:gd name="connsiteY115" fmla="*/ 4282955 h 6858000"/>
              <a:gd name="connsiteX116" fmla="*/ 2305292 w 7369701"/>
              <a:gd name="connsiteY116" fmla="*/ 4219492 h 6858000"/>
              <a:gd name="connsiteX117" fmla="*/ 2626982 w 7369701"/>
              <a:gd name="connsiteY117" fmla="*/ 4206450 h 6858000"/>
              <a:gd name="connsiteX118" fmla="*/ 2490617 w 7369701"/>
              <a:gd name="connsiteY118" fmla="*/ 4206951 h 6858000"/>
              <a:gd name="connsiteX119" fmla="*/ 2819869 w 7369701"/>
              <a:gd name="connsiteY119" fmla="*/ 4252936 h 6858000"/>
              <a:gd name="connsiteX120" fmla="*/ 3143018 w 7369701"/>
              <a:gd name="connsiteY120" fmla="*/ 4332698 h 6858000"/>
              <a:gd name="connsiteX121" fmla="*/ 3241520 w 7369701"/>
              <a:gd name="connsiteY121" fmla="*/ 4385112 h 6858000"/>
              <a:gd name="connsiteX122" fmla="*/ 3374575 w 7369701"/>
              <a:gd name="connsiteY122" fmla="*/ 4451517 h 6858000"/>
              <a:gd name="connsiteX123" fmla="*/ 3505221 w 7369701"/>
              <a:gd name="connsiteY123" fmla="*/ 4480757 h 6858000"/>
              <a:gd name="connsiteX124" fmla="*/ 2626982 w 7369701"/>
              <a:gd name="connsiteY124" fmla="*/ 4206450 h 6858000"/>
              <a:gd name="connsiteX125" fmla="*/ 1310106 w 7369701"/>
              <a:gd name="connsiteY125" fmla="*/ 3943217 h 6858000"/>
              <a:gd name="connsiteX126" fmla="*/ 854994 w 7369701"/>
              <a:gd name="connsiteY126" fmla="*/ 4399136 h 6858000"/>
              <a:gd name="connsiteX127" fmla="*/ 742462 w 7369701"/>
              <a:gd name="connsiteY127" fmla="*/ 4594648 h 6858000"/>
              <a:gd name="connsiteX128" fmla="*/ 820602 w 7369701"/>
              <a:gd name="connsiteY128" fmla="*/ 4485915 h 6858000"/>
              <a:gd name="connsiteX129" fmla="*/ 878295 w 7369701"/>
              <a:gd name="connsiteY129" fmla="*/ 4403594 h 6858000"/>
              <a:gd name="connsiteX130" fmla="*/ 1240607 w 7369701"/>
              <a:gd name="connsiteY130" fmla="*/ 4010401 h 6858000"/>
              <a:gd name="connsiteX131" fmla="*/ 1310106 w 7369701"/>
              <a:gd name="connsiteY131" fmla="*/ 3943217 h 6858000"/>
              <a:gd name="connsiteX132" fmla="*/ 1423113 w 7369701"/>
              <a:gd name="connsiteY132" fmla="*/ 3874565 h 6858000"/>
              <a:gd name="connsiteX133" fmla="*/ 1260565 w 7369701"/>
              <a:gd name="connsiteY133" fmla="*/ 4031982 h 6858000"/>
              <a:gd name="connsiteX134" fmla="*/ 901900 w 7369701"/>
              <a:gd name="connsiteY134" fmla="*/ 4421236 h 6858000"/>
              <a:gd name="connsiteX135" fmla="*/ 845044 w 7369701"/>
              <a:gd name="connsiteY135" fmla="*/ 4502436 h 6858000"/>
              <a:gd name="connsiteX136" fmla="*/ 685926 w 7369701"/>
              <a:gd name="connsiteY136" fmla="*/ 4703069 h 6858000"/>
              <a:gd name="connsiteX137" fmla="*/ 684248 w 7369701"/>
              <a:gd name="connsiteY137" fmla="*/ 4706721 h 6858000"/>
              <a:gd name="connsiteX138" fmla="*/ 1423113 w 7369701"/>
              <a:gd name="connsiteY138" fmla="*/ 3874565 h 6858000"/>
              <a:gd name="connsiteX139" fmla="*/ 3316479 w 7369701"/>
              <a:gd name="connsiteY139" fmla="*/ 3872136 h 6858000"/>
              <a:gd name="connsiteX140" fmla="*/ 3546806 w 7369701"/>
              <a:gd name="connsiteY140" fmla="*/ 4356139 h 6858000"/>
              <a:gd name="connsiteX141" fmla="*/ 3364433 w 7369701"/>
              <a:gd name="connsiteY141" fmla="*/ 3953121 h 6858000"/>
              <a:gd name="connsiteX142" fmla="*/ 3316479 w 7369701"/>
              <a:gd name="connsiteY142" fmla="*/ 3872136 h 6858000"/>
              <a:gd name="connsiteX143" fmla="*/ 3291335 w 7369701"/>
              <a:gd name="connsiteY143" fmla="*/ 3767420 h 6858000"/>
              <a:gd name="connsiteX144" fmla="*/ 3390805 w 7369701"/>
              <a:gd name="connsiteY144" fmla="*/ 3937163 h 6858000"/>
              <a:gd name="connsiteX145" fmla="*/ 3579062 w 7369701"/>
              <a:gd name="connsiteY145" fmla="*/ 4359040 h 6858000"/>
              <a:gd name="connsiteX146" fmla="*/ 3467355 w 7369701"/>
              <a:gd name="connsiteY146" fmla="*/ 3988130 h 6858000"/>
              <a:gd name="connsiteX147" fmla="*/ 3310753 w 7369701"/>
              <a:gd name="connsiteY147" fmla="*/ 3787140 h 6858000"/>
              <a:gd name="connsiteX148" fmla="*/ 3291335 w 7369701"/>
              <a:gd name="connsiteY148" fmla="*/ 3767420 h 6858000"/>
              <a:gd name="connsiteX149" fmla="*/ 1635889 w 7369701"/>
              <a:gd name="connsiteY149" fmla="*/ 3709494 h 6858000"/>
              <a:gd name="connsiteX150" fmla="*/ 1634800 w 7369701"/>
              <a:gd name="connsiteY150" fmla="*/ 3731111 h 6858000"/>
              <a:gd name="connsiteX151" fmla="*/ 1635889 w 7369701"/>
              <a:gd name="connsiteY151" fmla="*/ 3709494 h 6858000"/>
              <a:gd name="connsiteX152" fmla="*/ 1510397 w 7369701"/>
              <a:gd name="connsiteY152" fmla="*/ 3684705 h 6858000"/>
              <a:gd name="connsiteX153" fmla="*/ 1146550 w 7369701"/>
              <a:gd name="connsiteY153" fmla="*/ 3802012 h 6858000"/>
              <a:gd name="connsiteX154" fmla="*/ 698834 w 7369701"/>
              <a:gd name="connsiteY154" fmla="*/ 3952272 h 6858000"/>
              <a:gd name="connsiteX155" fmla="*/ 34256 w 7369701"/>
              <a:gd name="connsiteY155" fmla="*/ 4347603 h 6858000"/>
              <a:gd name="connsiteX156" fmla="*/ 527241 w 7369701"/>
              <a:gd name="connsiteY156" fmla="*/ 4065078 h 6858000"/>
              <a:gd name="connsiteX157" fmla="*/ 1510397 w 7369701"/>
              <a:gd name="connsiteY157" fmla="*/ 3684705 h 6858000"/>
              <a:gd name="connsiteX158" fmla="*/ 1313114 w 7369701"/>
              <a:gd name="connsiteY158" fmla="*/ 3655216 h 6858000"/>
              <a:gd name="connsiteX159" fmla="*/ 1109304 w 7369701"/>
              <a:gd name="connsiteY159" fmla="*/ 3669030 h 6858000"/>
              <a:gd name="connsiteX160" fmla="*/ 8129 w 7369701"/>
              <a:gd name="connsiteY160" fmla="*/ 4330519 h 6858000"/>
              <a:gd name="connsiteX161" fmla="*/ 687572 w 7369701"/>
              <a:gd name="connsiteY161" fmla="*/ 3925629 h 6858000"/>
              <a:gd name="connsiteX162" fmla="*/ 1138365 w 7369701"/>
              <a:gd name="connsiteY162" fmla="*/ 3774515 h 6858000"/>
              <a:gd name="connsiteX163" fmla="*/ 1505579 w 7369701"/>
              <a:gd name="connsiteY163" fmla="*/ 3655526 h 6858000"/>
              <a:gd name="connsiteX164" fmla="*/ 1313114 w 7369701"/>
              <a:gd name="connsiteY164" fmla="*/ 3655216 h 6858000"/>
              <a:gd name="connsiteX165" fmla="*/ 3655073 w 7369701"/>
              <a:gd name="connsiteY165" fmla="*/ 3650884 h 6858000"/>
              <a:gd name="connsiteX166" fmla="*/ 3989938 w 7369701"/>
              <a:gd name="connsiteY166" fmla="*/ 3991685 h 6858000"/>
              <a:gd name="connsiteX167" fmla="*/ 4393907 w 7369701"/>
              <a:gd name="connsiteY167" fmla="*/ 4261258 h 6858000"/>
              <a:gd name="connsiteX168" fmla="*/ 4648051 w 7369701"/>
              <a:gd name="connsiteY168" fmla="*/ 4374051 h 6858000"/>
              <a:gd name="connsiteX169" fmla="*/ 4383389 w 7369701"/>
              <a:gd name="connsiteY169" fmla="*/ 4184369 h 6858000"/>
              <a:gd name="connsiteX170" fmla="*/ 4165508 w 7369701"/>
              <a:gd name="connsiteY170" fmla="*/ 4035196 h 6858000"/>
              <a:gd name="connsiteX171" fmla="*/ 4068162 w 7369701"/>
              <a:gd name="connsiteY171" fmla="*/ 3953394 h 6858000"/>
              <a:gd name="connsiteX172" fmla="*/ 3981416 w 7369701"/>
              <a:gd name="connsiteY172" fmla="*/ 3880482 h 6858000"/>
              <a:gd name="connsiteX173" fmla="*/ 3800147 w 7369701"/>
              <a:gd name="connsiteY173" fmla="*/ 3749872 h 6858000"/>
              <a:gd name="connsiteX174" fmla="*/ 3655073 w 7369701"/>
              <a:gd name="connsiteY174" fmla="*/ 3650884 h 6858000"/>
              <a:gd name="connsiteX175" fmla="*/ 3670252 w 7369701"/>
              <a:gd name="connsiteY175" fmla="*/ 3622798 h 6858000"/>
              <a:gd name="connsiteX176" fmla="*/ 3817258 w 7369701"/>
              <a:gd name="connsiteY176" fmla="*/ 3723577 h 6858000"/>
              <a:gd name="connsiteX177" fmla="*/ 4000461 w 7369701"/>
              <a:gd name="connsiteY177" fmla="*/ 3855966 h 6858000"/>
              <a:gd name="connsiteX178" fmla="*/ 4088180 w 7369701"/>
              <a:gd name="connsiteY178" fmla="*/ 3929774 h 6858000"/>
              <a:gd name="connsiteX179" fmla="*/ 4184555 w 7369701"/>
              <a:gd name="connsiteY179" fmla="*/ 4010683 h 6858000"/>
              <a:gd name="connsiteX180" fmla="*/ 4399563 w 7369701"/>
              <a:gd name="connsiteY180" fmla="*/ 4158106 h 6858000"/>
              <a:gd name="connsiteX181" fmla="*/ 4684469 w 7369701"/>
              <a:gd name="connsiteY181" fmla="*/ 4364680 h 6858000"/>
              <a:gd name="connsiteX182" fmla="*/ 4690271 w 7369701"/>
              <a:gd name="connsiteY182" fmla="*/ 4370034 h 6858000"/>
              <a:gd name="connsiteX183" fmla="*/ 4136093 w 7369701"/>
              <a:gd name="connsiteY183" fmla="*/ 3858466 h 6858000"/>
              <a:gd name="connsiteX184" fmla="*/ 3670252 w 7369701"/>
              <a:gd name="connsiteY184" fmla="*/ 3622798 h 6858000"/>
              <a:gd name="connsiteX185" fmla="*/ 4440129 w 7369701"/>
              <a:gd name="connsiteY185" fmla="*/ 3448571 h 6858000"/>
              <a:gd name="connsiteX186" fmla="*/ 4856525 w 7369701"/>
              <a:gd name="connsiteY186" fmla="*/ 3915351 h 6858000"/>
              <a:gd name="connsiteX187" fmla="*/ 5059055 w 7369701"/>
              <a:gd name="connsiteY187" fmla="*/ 4108918 h 6858000"/>
              <a:gd name="connsiteX188" fmla="*/ 5290070 w 7369701"/>
              <a:gd name="connsiteY188" fmla="*/ 4263619 h 6858000"/>
              <a:gd name="connsiteX189" fmla="*/ 4834991 w 7369701"/>
              <a:gd name="connsiteY189" fmla="*/ 3830985 h 6858000"/>
              <a:gd name="connsiteX190" fmla="*/ 4440129 w 7369701"/>
              <a:gd name="connsiteY190" fmla="*/ 3448571 h 6858000"/>
              <a:gd name="connsiteX191" fmla="*/ 4441737 w 7369701"/>
              <a:gd name="connsiteY191" fmla="*/ 3399734 h 6858000"/>
              <a:gd name="connsiteX192" fmla="*/ 4431236 w 7369701"/>
              <a:gd name="connsiteY192" fmla="*/ 3400954 h 6858000"/>
              <a:gd name="connsiteX193" fmla="*/ 4557150 w 7369701"/>
              <a:gd name="connsiteY193" fmla="*/ 3510023 h 6858000"/>
              <a:gd name="connsiteX194" fmla="*/ 4856936 w 7369701"/>
              <a:gd name="connsiteY194" fmla="*/ 3809146 h 6858000"/>
              <a:gd name="connsiteX195" fmla="*/ 5111996 w 7369701"/>
              <a:gd name="connsiteY195" fmla="*/ 4065759 h 6858000"/>
              <a:gd name="connsiteX196" fmla="*/ 5388878 w 7369701"/>
              <a:gd name="connsiteY196" fmla="*/ 4300185 h 6858000"/>
              <a:gd name="connsiteX197" fmla="*/ 5425556 w 7369701"/>
              <a:gd name="connsiteY197" fmla="*/ 4308967 h 6858000"/>
              <a:gd name="connsiteX198" fmla="*/ 4943646 w 7369701"/>
              <a:gd name="connsiteY198" fmla="*/ 3822916 h 6858000"/>
              <a:gd name="connsiteX199" fmla="*/ 4594837 w 7369701"/>
              <a:gd name="connsiteY199" fmla="*/ 3532274 h 6858000"/>
              <a:gd name="connsiteX200" fmla="*/ 4441737 w 7369701"/>
              <a:gd name="connsiteY200" fmla="*/ 3399734 h 6858000"/>
              <a:gd name="connsiteX201" fmla="*/ 5425834 w 7369701"/>
              <a:gd name="connsiteY201" fmla="*/ 3162785 h 6858000"/>
              <a:gd name="connsiteX202" fmla="*/ 5401644 w 7369701"/>
              <a:gd name="connsiteY202" fmla="*/ 3617847 h 6858000"/>
              <a:gd name="connsiteX203" fmla="*/ 5467256 w 7369701"/>
              <a:gd name="connsiteY203" fmla="*/ 4175494 h 6858000"/>
              <a:gd name="connsiteX204" fmla="*/ 5448069 w 7369701"/>
              <a:gd name="connsiteY204" fmla="*/ 3567554 h 6858000"/>
              <a:gd name="connsiteX205" fmla="*/ 5425834 w 7369701"/>
              <a:gd name="connsiteY205" fmla="*/ 3162785 h 6858000"/>
              <a:gd name="connsiteX206" fmla="*/ 1318687 w 7369701"/>
              <a:gd name="connsiteY206" fmla="*/ 3113840 h 6858000"/>
              <a:gd name="connsiteX207" fmla="*/ 1066793 w 7369701"/>
              <a:gd name="connsiteY207" fmla="*/ 3212171 h 6858000"/>
              <a:gd name="connsiteX208" fmla="*/ 993319 w 7369701"/>
              <a:gd name="connsiteY208" fmla="*/ 3247648 h 6858000"/>
              <a:gd name="connsiteX209" fmla="*/ 853081 w 7369701"/>
              <a:gd name="connsiteY209" fmla="*/ 3312410 h 6858000"/>
              <a:gd name="connsiteX210" fmla="*/ 805957 w 7369701"/>
              <a:gd name="connsiteY210" fmla="*/ 3330443 h 6858000"/>
              <a:gd name="connsiteX211" fmla="*/ 1318687 w 7369701"/>
              <a:gd name="connsiteY211" fmla="*/ 3113840 h 6858000"/>
              <a:gd name="connsiteX212" fmla="*/ 5453702 w 7369701"/>
              <a:gd name="connsiteY212" fmla="*/ 3090882 h 6858000"/>
              <a:gd name="connsiteX213" fmla="*/ 5480135 w 7369701"/>
              <a:gd name="connsiteY213" fmla="*/ 3565802 h 6858000"/>
              <a:gd name="connsiteX214" fmla="*/ 5499023 w 7369701"/>
              <a:gd name="connsiteY214" fmla="*/ 4166310 h 6858000"/>
              <a:gd name="connsiteX215" fmla="*/ 5547022 w 7369701"/>
              <a:gd name="connsiteY215" fmla="*/ 3607838 h 6858000"/>
              <a:gd name="connsiteX216" fmla="*/ 5515964 w 7369701"/>
              <a:gd name="connsiteY216" fmla="*/ 3378541 h 6858000"/>
              <a:gd name="connsiteX217" fmla="*/ 5453702 w 7369701"/>
              <a:gd name="connsiteY217" fmla="*/ 3090882 h 6858000"/>
              <a:gd name="connsiteX218" fmla="*/ 1238695 w 7369701"/>
              <a:gd name="connsiteY218" fmla="*/ 3076820 h 6858000"/>
              <a:gd name="connsiteX219" fmla="*/ 716371 w 7369701"/>
              <a:gd name="connsiteY219" fmla="*/ 3293249 h 6858000"/>
              <a:gd name="connsiteX220" fmla="*/ 579522 w 7369701"/>
              <a:gd name="connsiteY220" fmla="*/ 3371759 h 6858000"/>
              <a:gd name="connsiteX221" fmla="*/ 600288 w 7369701"/>
              <a:gd name="connsiteY221" fmla="*/ 3365555 h 6858000"/>
              <a:gd name="connsiteX222" fmla="*/ 840692 w 7369701"/>
              <a:gd name="connsiteY222" fmla="*/ 3284921 h 6858000"/>
              <a:gd name="connsiteX223" fmla="*/ 979248 w 7369701"/>
              <a:gd name="connsiteY223" fmla="*/ 3221003 h 6858000"/>
              <a:gd name="connsiteX224" fmla="*/ 1053282 w 7369701"/>
              <a:gd name="connsiteY224" fmla="*/ 3185247 h 6858000"/>
              <a:gd name="connsiteX225" fmla="*/ 1320603 w 7369701"/>
              <a:gd name="connsiteY225" fmla="*/ 3081281 h 6858000"/>
              <a:gd name="connsiteX226" fmla="*/ 1238695 w 7369701"/>
              <a:gd name="connsiteY226" fmla="*/ 3076820 h 6858000"/>
              <a:gd name="connsiteX227" fmla="*/ 5425627 w 7369701"/>
              <a:gd name="connsiteY227" fmla="*/ 2954192 h 6858000"/>
              <a:gd name="connsiteX228" fmla="*/ 5470770 w 7369701"/>
              <a:gd name="connsiteY228" fmla="*/ 3005435 h 6858000"/>
              <a:gd name="connsiteX229" fmla="*/ 5519779 w 7369701"/>
              <a:gd name="connsiteY229" fmla="*/ 4359223 h 6858000"/>
              <a:gd name="connsiteX230" fmla="*/ 5520293 w 7369701"/>
              <a:gd name="connsiteY230" fmla="*/ 4360602 h 6858000"/>
              <a:gd name="connsiteX231" fmla="*/ 5767221 w 7369701"/>
              <a:gd name="connsiteY231" fmla="*/ 4665564 h 6858000"/>
              <a:gd name="connsiteX232" fmla="*/ 6937169 w 7369701"/>
              <a:gd name="connsiteY232" fmla="*/ 4815941 h 6858000"/>
              <a:gd name="connsiteX233" fmla="*/ 6953922 w 7369701"/>
              <a:gd name="connsiteY233" fmla="*/ 4890068 h 6858000"/>
              <a:gd name="connsiteX234" fmla="*/ 6071359 w 7369701"/>
              <a:gd name="connsiteY234" fmla="*/ 4770770 h 6858000"/>
              <a:gd name="connsiteX235" fmla="*/ 6038839 w 7369701"/>
              <a:gd name="connsiteY235" fmla="*/ 4764474 h 6858000"/>
              <a:gd name="connsiteX236" fmla="*/ 6038706 w 7369701"/>
              <a:gd name="connsiteY236" fmla="*/ 4763847 h 6858000"/>
              <a:gd name="connsiteX237" fmla="*/ 6037784 w 7369701"/>
              <a:gd name="connsiteY237" fmla="*/ 4764270 h 6858000"/>
              <a:gd name="connsiteX238" fmla="*/ 6038839 w 7369701"/>
              <a:gd name="connsiteY238" fmla="*/ 4764474 h 6858000"/>
              <a:gd name="connsiteX239" fmla="*/ 6040338 w 7369701"/>
              <a:gd name="connsiteY239" fmla="*/ 4771418 h 6858000"/>
              <a:gd name="connsiteX240" fmla="*/ 6024488 w 7369701"/>
              <a:gd name="connsiteY240" fmla="*/ 4809903 h 6858000"/>
              <a:gd name="connsiteX241" fmla="*/ 5599771 w 7369701"/>
              <a:gd name="connsiteY241" fmla="*/ 5509652 h 6858000"/>
              <a:gd name="connsiteX242" fmla="*/ 5548843 w 7369701"/>
              <a:gd name="connsiteY242" fmla="*/ 5563845 h 6858000"/>
              <a:gd name="connsiteX243" fmla="*/ 5940952 w 7369701"/>
              <a:gd name="connsiteY243" fmla="*/ 6250028 h 6858000"/>
              <a:gd name="connsiteX244" fmla="*/ 6043441 w 7369701"/>
              <a:gd name="connsiteY244" fmla="*/ 6665847 h 6858000"/>
              <a:gd name="connsiteX245" fmla="*/ 6093432 w 7369701"/>
              <a:gd name="connsiteY245" fmla="*/ 6858000 h 6858000"/>
              <a:gd name="connsiteX246" fmla="*/ 6034344 w 7369701"/>
              <a:gd name="connsiteY246" fmla="*/ 6858000 h 6858000"/>
              <a:gd name="connsiteX247" fmla="*/ 6026679 w 7369701"/>
              <a:gd name="connsiteY247" fmla="*/ 6836959 h 6858000"/>
              <a:gd name="connsiteX248" fmla="*/ 5800441 w 7369701"/>
              <a:gd name="connsiteY248" fmla="*/ 6335286 h 6858000"/>
              <a:gd name="connsiteX249" fmla="*/ 5526562 w 7369701"/>
              <a:gd name="connsiteY249" fmla="*/ 5705388 h 6858000"/>
              <a:gd name="connsiteX250" fmla="*/ 5519640 w 7369701"/>
              <a:gd name="connsiteY250" fmla="*/ 5683774 h 6858000"/>
              <a:gd name="connsiteX251" fmla="*/ 5844559 w 7369701"/>
              <a:gd name="connsiteY251" fmla="*/ 6553349 h 6858000"/>
              <a:gd name="connsiteX252" fmla="*/ 5975994 w 7369701"/>
              <a:gd name="connsiteY252" fmla="*/ 6858000 h 6858000"/>
              <a:gd name="connsiteX253" fmla="*/ 5898547 w 7369701"/>
              <a:gd name="connsiteY253" fmla="*/ 6858000 h 6858000"/>
              <a:gd name="connsiteX254" fmla="*/ 5682041 w 7369701"/>
              <a:gd name="connsiteY254" fmla="*/ 6355860 h 6858000"/>
              <a:gd name="connsiteX255" fmla="*/ 5461758 w 7369701"/>
              <a:gd name="connsiteY255" fmla="*/ 5820220 h 6858000"/>
              <a:gd name="connsiteX256" fmla="*/ 5237282 w 7369701"/>
              <a:gd name="connsiteY256" fmla="*/ 6579086 h 6858000"/>
              <a:gd name="connsiteX257" fmla="*/ 5115009 w 7369701"/>
              <a:gd name="connsiteY257" fmla="*/ 6858000 h 6858000"/>
              <a:gd name="connsiteX258" fmla="*/ 5028074 w 7369701"/>
              <a:gd name="connsiteY258" fmla="*/ 6858000 h 6858000"/>
              <a:gd name="connsiteX259" fmla="*/ 5079508 w 7369701"/>
              <a:gd name="connsiteY259" fmla="*/ 6749074 h 6858000"/>
              <a:gd name="connsiteX260" fmla="*/ 5371846 w 7369701"/>
              <a:gd name="connsiteY260" fmla="*/ 5924413 h 6858000"/>
              <a:gd name="connsiteX261" fmla="*/ 5270512 w 7369701"/>
              <a:gd name="connsiteY261" fmla="*/ 6138975 h 6858000"/>
              <a:gd name="connsiteX262" fmla="*/ 5062409 w 7369701"/>
              <a:gd name="connsiteY262" fmla="*/ 6653544 h 6858000"/>
              <a:gd name="connsiteX263" fmla="*/ 5036628 w 7369701"/>
              <a:gd name="connsiteY263" fmla="*/ 6754247 h 6858000"/>
              <a:gd name="connsiteX264" fmla="*/ 5009112 w 7369701"/>
              <a:gd name="connsiteY264" fmla="*/ 6858000 h 6858000"/>
              <a:gd name="connsiteX265" fmla="*/ 4976679 w 7369701"/>
              <a:gd name="connsiteY265" fmla="*/ 6858000 h 6858000"/>
              <a:gd name="connsiteX266" fmla="*/ 5006537 w 7369701"/>
              <a:gd name="connsiteY266" fmla="*/ 6747068 h 6858000"/>
              <a:gd name="connsiteX267" fmla="*/ 5032723 w 7369701"/>
              <a:gd name="connsiteY267" fmla="*/ 6644957 h 6858000"/>
              <a:gd name="connsiteX268" fmla="*/ 5242949 w 7369701"/>
              <a:gd name="connsiteY268" fmla="*/ 6125175 h 6858000"/>
              <a:gd name="connsiteX269" fmla="*/ 5286321 w 7369701"/>
              <a:gd name="connsiteY269" fmla="*/ 6033555 h 6858000"/>
              <a:gd name="connsiteX270" fmla="*/ 5008210 w 7369701"/>
              <a:gd name="connsiteY270" fmla="*/ 6649194 h 6858000"/>
              <a:gd name="connsiteX271" fmla="*/ 4986321 w 7369701"/>
              <a:gd name="connsiteY271" fmla="*/ 6765687 h 6858000"/>
              <a:gd name="connsiteX272" fmla="*/ 4973474 w 7369701"/>
              <a:gd name="connsiteY272" fmla="*/ 6858000 h 6858000"/>
              <a:gd name="connsiteX273" fmla="*/ 4907178 w 7369701"/>
              <a:gd name="connsiteY273" fmla="*/ 6858000 h 6858000"/>
              <a:gd name="connsiteX274" fmla="*/ 4910810 w 7369701"/>
              <a:gd name="connsiteY274" fmla="*/ 6829660 h 6858000"/>
              <a:gd name="connsiteX275" fmla="*/ 4987461 w 7369701"/>
              <a:gd name="connsiteY275" fmla="*/ 6432994 h 6858000"/>
              <a:gd name="connsiteX276" fmla="*/ 5179262 w 7369701"/>
              <a:gd name="connsiteY276" fmla="*/ 6035044 h 6858000"/>
              <a:gd name="connsiteX277" fmla="*/ 4689678 w 7369701"/>
              <a:gd name="connsiteY277" fmla="*/ 6440241 h 6858000"/>
              <a:gd name="connsiteX278" fmla="*/ 4477543 w 7369701"/>
              <a:gd name="connsiteY278" fmla="*/ 6674836 h 6858000"/>
              <a:gd name="connsiteX279" fmla="*/ 4329957 w 7369701"/>
              <a:gd name="connsiteY279" fmla="*/ 6858000 h 6858000"/>
              <a:gd name="connsiteX280" fmla="*/ 4218595 w 7369701"/>
              <a:gd name="connsiteY280" fmla="*/ 6858000 h 6858000"/>
              <a:gd name="connsiteX281" fmla="*/ 4368888 w 7369701"/>
              <a:gd name="connsiteY281" fmla="*/ 6668412 h 6858000"/>
              <a:gd name="connsiteX282" fmla="*/ 4563091 w 7369701"/>
              <a:gd name="connsiteY282" fmla="*/ 6442508 h 6858000"/>
              <a:gd name="connsiteX283" fmla="*/ 5387324 w 7369701"/>
              <a:gd name="connsiteY283" fmla="*/ 5705830 h 6858000"/>
              <a:gd name="connsiteX284" fmla="*/ 5073620 w 7369701"/>
              <a:gd name="connsiteY284" fmla="*/ 5955437 h 6858000"/>
              <a:gd name="connsiteX285" fmla="*/ 4689789 w 7369701"/>
              <a:gd name="connsiteY285" fmla="*/ 6268382 h 6858000"/>
              <a:gd name="connsiteX286" fmla="*/ 4418722 w 7369701"/>
              <a:gd name="connsiteY286" fmla="*/ 6570886 h 6858000"/>
              <a:gd name="connsiteX287" fmla="*/ 4214944 w 7369701"/>
              <a:gd name="connsiteY287" fmla="*/ 6858000 h 6858000"/>
              <a:gd name="connsiteX288" fmla="*/ 4177898 w 7369701"/>
              <a:gd name="connsiteY288" fmla="*/ 6858000 h 6858000"/>
              <a:gd name="connsiteX289" fmla="*/ 4391597 w 7369701"/>
              <a:gd name="connsiteY289" fmla="*/ 6556370 h 6858000"/>
              <a:gd name="connsiteX290" fmla="*/ 4668889 w 7369701"/>
              <a:gd name="connsiteY290" fmla="*/ 6246399 h 6858000"/>
              <a:gd name="connsiteX291" fmla="*/ 5055427 w 7369701"/>
              <a:gd name="connsiteY291" fmla="*/ 5931476 h 6858000"/>
              <a:gd name="connsiteX292" fmla="*/ 5371814 w 7369701"/>
              <a:gd name="connsiteY292" fmla="*/ 5678975 h 6858000"/>
              <a:gd name="connsiteX293" fmla="*/ 4987918 w 7369701"/>
              <a:gd name="connsiteY293" fmla="*/ 5838701 h 6858000"/>
              <a:gd name="connsiteX294" fmla="*/ 4317146 w 7369701"/>
              <a:gd name="connsiteY294" fmla="*/ 6587716 h 6858000"/>
              <a:gd name="connsiteX295" fmla="*/ 4171627 w 7369701"/>
              <a:gd name="connsiteY295" fmla="*/ 6858000 h 6858000"/>
              <a:gd name="connsiteX296" fmla="*/ 4081585 w 7369701"/>
              <a:gd name="connsiteY296" fmla="*/ 6858000 h 6858000"/>
              <a:gd name="connsiteX297" fmla="*/ 4238603 w 7369701"/>
              <a:gd name="connsiteY297" fmla="*/ 6559341 h 6858000"/>
              <a:gd name="connsiteX298" fmla="*/ 4778333 w 7369701"/>
              <a:gd name="connsiteY298" fmla="*/ 5873626 h 6858000"/>
              <a:gd name="connsiteX299" fmla="*/ 5414185 w 7369701"/>
              <a:gd name="connsiteY299" fmla="*/ 5573882 h 6858000"/>
              <a:gd name="connsiteX300" fmla="*/ 5959648 w 7369701"/>
              <a:gd name="connsiteY300" fmla="*/ 4760797 h 6858000"/>
              <a:gd name="connsiteX301" fmla="*/ 5355019 w 7369701"/>
              <a:gd name="connsiteY301" fmla="*/ 4734672 h 6858000"/>
              <a:gd name="connsiteX302" fmla="*/ 5083565 w 7369701"/>
              <a:gd name="connsiteY302" fmla="*/ 5179121 h 6858000"/>
              <a:gd name="connsiteX303" fmla="*/ 4713577 w 7369701"/>
              <a:gd name="connsiteY303" fmla="*/ 5616803 h 6858000"/>
              <a:gd name="connsiteX304" fmla="*/ 3989559 w 7369701"/>
              <a:gd name="connsiteY304" fmla="*/ 6145945 h 6858000"/>
              <a:gd name="connsiteX305" fmla="*/ 3939824 w 7369701"/>
              <a:gd name="connsiteY305" fmla="*/ 6066900 h 6858000"/>
              <a:gd name="connsiteX306" fmla="*/ 4584537 w 7369701"/>
              <a:gd name="connsiteY306" fmla="*/ 5324826 h 6858000"/>
              <a:gd name="connsiteX307" fmla="*/ 5037105 w 7369701"/>
              <a:gd name="connsiteY307" fmla="*/ 5088765 h 6858000"/>
              <a:gd name="connsiteX308" fmla="*/ 5039930 w 7369701"/>
              <a:gd name="connsiteY308" fmla="*/ 5089585 h 6858000"/>
              <a:gd name="connsiteX309" fmla="*/ 5263764 w 7369701"/>
              <a:gd name="connsiteY309" fmla="*/ 4735525 h 6858000"/>
              <a:gd name="connsiteX310" fmla="*/ 4086300 w 7369701"/>
              <a:gd name="connsiteY310" fmla="*/ 4884599 h 6858000"/>
              <a:gd name="connsiteX311" fmla="*/ 4085485 w 7369701"/>
              <a:gd name="connsiteY311" fmla="*/ 4899070 h 6858000"/>
              <a:gd name="connsiteX312" fmla="*/ 3871915 w 7369701"/>
              <a:gd name="connsiteY312" fmla="*/ 5253645 h 6858000"/>
              <a:gd name="connsiteX313" fmla="*/ 3799374 w 7369701"/>
              <a:gd name="connsiteY313" fmla="*/ 5466127 h 6858000"/>
              <a:gd name="connsiteX314" fmla="*/ 3498850 w 7369701"/>
              <a:gd name="connsiteY314" fmla="*/ 6661888 h 6858000"/>
              <a:gd name="connsiteX315" fmla="*/ 3399216 w 7369701"/>
              <a:gd name="connsiteY315" fmla="*/ 6858000 h 6858000"/>
              <a:gd name="connsiteX316" fmla="*/ 3303688 w 7369701"/>
              <a:gd name="connsiteY316" fmla="*/ 6858000 h 6858000"/>
              <a:gd name="connsiteX317" fmla="*/ 3391774 w 7369701"/>
              <a:gd name="connsiteY317" fmla="*/ 6697181 h 6858000"/>
              <a:gd name="connsiteX318" fmla="*/ 3735540 w 7369701"/>
              <a:gd name="connsiteY318" fmla="*/ 5546923 h 6858000"/>
              <a:gd name="connsiteX319" fmla="*/ 3729438 w 7369701"/>
              <a:gd name="connsiteY319" fmla="*/ 5569058 h 6858000"/>
              <a:gd name="connsiteX320" fmla="*/ 3707782 w 7369701"/>
              <a:gd name="connsiteY320" fmla="*/ 5644908 h 6858000"/>
              <a:gd name="connsiteX321" fmla="*/ 3583827 w 7369701"/>
              <a:gd name="connsiteY321" fmla="*/ 6039215 h 6858000"/>
              <a:gd name="connsiteX322" fmla="*/ 3547861 w 7369701"/>
              <a:gd name="connsiteY322" fmla="*/ 6129609 h 6858000"/>
              <a:gd name="connsiteX323" fmla="*/ 3490905 w 7369701"/>
              <a:gd name="connsiteY323" fmla="*/ 6277660 h 6858000"/>
              <a:gd name="connsiteX324" fmla="*/ 3455859 w 7369701"/>
              <a:gd name="connsiteY324" fmla="*/ 6391301 h 6858000"/>
              <a:gd name="connsiteX325" fmla="*/ 3429112 w 7369701"/>
              <a:gd name="connsiteY325" fmla="*/ 6479469 h 6858000"/>
              <a:gd name="connsiteX326" fmla="*/ 3304862 w 7369701"/>
              <a:gd name="connsiteY326" fmla="*/ 6796476 h 6858000"/>
              <a:gd name="connsiteX327" fmla="*/ 3276071 w 7369701"/>
              <a:gd name="connsiteY327" fmla="*/ 6858000 h 6858000"/>
              <a:gd name="connsiteX328" fmla="*/ 3240805 w 7369701"/>
              <a:gd name="connsiteY328" fmla="*/ 6858000 h 6858000"/>
              <a:gd name="connsiteX329" fmla="*/ 3275917 w 7369701"/>
              <a:gd name="connsiteY329" fmla="*/ 6783192 h 6858000"/>
              <a:gd name="connsiteX330" fmla="*/ 3399358 w 7369701"/>
              <a:gd name="connsiteY330" fmla="*/ 6469011 h 6858000"/>
              <a:gd name="connsiteX331" fmla="*/ 3425650 w 7369701"/>
              <a:gd name="connsiteY331" fmla="*/ 6381333 h 6858000"/>
              <a:gd name="connsiteX332" fmla="*/ 3460661 w 7369701"/>
              <a:gd name="connsiteY332" fmla="*/ 6266763 h 6858000"/>
              <a:gd name="connsiteX333" fmla="*/ 3518021 w 7369701"/>
              <a:gd name="connsiteY333" fmla="*/ 6117298 h 6858000"/>
              <a:gd name="connsiteX334" fmla="*/ 3554035 w 7369701"/>
              <a:gd name="connsiteY334" fmla="*/ 6027832 h 6858000"/>
              <a:gd name="connsiteX335" fmla="*/ 3677174 w 7369701"/>
              <a:gd name="connsiteY335" fmla="*/ 5636351 h 6858000"/>
              <a:gd name="connsiteX336" fmla="*/ 3698819 w 7369701"/>
              <a:gd name="connsiteY336" fmla="*/ 5560503 h 6858000"/>
              <a:gd name="connsiteX337" fmla="*/ 3702094 w 7369701"/>
              <a:gd name="connsiteY337" fmla="*/ 5549194 h 6858000"/>
              <a:gd name="connsiteX338" fmla="*/ 3398355 w 7369701"/>
              <a:gd name="connsiteY338" fmla="*/ 6094603 h 6858000"/>
              <a:gd name="connsiteX339" fmla="*/ 3193941 w 7369701"/>
              <a:gd name="connsiteY339" fmla="*/ 6798775 h 6858000"/>
              <a:gd name="connsiteX340" fmla="*/ 3184140 w 7369701"/>
              <a:gd name="connsiteY340" fmla="*/ 6858000 h 6858000"/>
              <a:gd name="connsiteX341" fmla="*/ 3099978 w 7369701"/>
              <a:gd name="connsiteY341" fmla="*/ 6858000 h 6858000"/>
              <a:gd name="connsiteX342" fmla="*/ 3101556 w 7369701"/>
              <a:gd name="connsiteY342" fmla="*/ 6843337 h 6858000"/>
              <a:gd name="connsiteX343" fmla="*/ 3370162 w 7369701"/>
              <a:gd name="connsiteY343" fmla="*/ 5785550 h 6858000"/>
              <a:gd name="connsiteX344" fmla="*/ 3746477 w 7369701"/>
              <a:gd name="connsiteY344" fmla="*/ 5377889 h 6858000"/>
              <a:gd name="connsiteX345" fmla="*/ 3863399 w 7369701"/>
              <a:gd name="connsiteY345" fmla="*/ 5087257 h 6858000"/>
              <a:gd name="connsiteX346" fmla="*/ 3968712 w 7369701"/>
              <a:gd name="connsiteY346" fmla="*/ 4913989 h 6858000"/>
              <a:gd name="connsiteX347" fmla="*/ 2792390 w 7369701"/>
              <a:gd name="connsiteY347" fmla="*/ 5382974 h 6858000"/>
              <a:gd name="connsiteX348" fmla="*/ 2714982 w 7369701"/>
              <a:gd name="connsiteY348" fmla="*/ 5427051 h 6858000"/>
              <a:gd name="connsiteX349" fmla="*/ 2813361 w 7369701"/>
              <a:gd name="connsiteY349" fmla="*/ 6023912 h 6858000"/>
              <a:gd name="connsiteX350" fmla="*/ 2688430 w 7369701"/>
              <a:gd name="connsiteY350" fmla="*/ 6801564 h 6858000"/>
              <a:gd name="connsiteX351" fmla="*/ 2629626 w 7369701"/>
              <a:gd name="connsiteY351" fmla="*/ 6763394 h 6858000"/>
              <a:gd name="connsiteX352" fmla="*/ 2565328 w 7369701"/>
              <a:gd name="connsiteY352" fmla="*/ 5516399 h 6858000"/>
              <a:gd name="connsiteX353" fmla="*/ 1922999 w 7369701"/>
              <a:gd name="connsiteY353" fmla="*/ 5980343 h 6858000"/>
              <a:gd name="connsiteX354" fmla="*/ 1950261 w 7369701"/>
              <a:gd name="connsiteY354" fmla="*/ 6405858 h 6858000"/>
              <a:gd name="connsiteX355" fmla="*/ 2365554 w 7369701"/>
              <a:gd name="connsiteY355" fmla="*/ 6759107 h 6858000"/>
              <a:gd name="connsiteX356" fmla="*/ 2424142 w 7369701"/>
              <a:gd name="connsiteY356" fmla="*/ 6858000 h 6858000"/>
              <a:gd name="connsiteX357" fmla="*/ 2395994 w 7369701"/>
              <a:gd name="connsiteY357" fmla="*/ 6858000 h 6858000"/>
              <a:gd name="connsiteX358" fmla="*/ 2392863 w 7369701"/>
              <a:gd name="connsiteY358" fmla="*/ 6852964 h 6858000"/>
              <a:gd name="connsiteX359" fmla="*/ 2017589 w 7369701"/>
              <a:gd name="connsiteY359" fmla="*/ 6493982 h 6858000"/>
              <a:gd name="connsiteX360" fmla="*/ 2147336 w 7369701"/>
              <a:gd name="connsiteY360" fmla="*/ 6594052 h 6858000"/>
              <a:gd name="connsiteX361" fmla="*/ 2207047 w 7369701"/>
              <a:gd name="connsiteY361" fmla="*/ 6654540 h 6858000"/>
              <a:gd name="connsiteX362" fmla="*/ 2299106 w 7369701"/>
              <a:gd name="connsiteY362" fmla="*/ 6778931 h 6858000"/>
              <a:gd name="connsiteX363" fmla="*/ 2314430 w 7369701"/>
              <a:gd name="connsiteY363" fmla="*/ 6801144 h 6858000"/>
              <a:gd name="connsiteX364" fmla="*/ 2352406 w 7369701"/>
              <a:gd name="connsiteY364" fmla="*/ 6858000 h 6858000"/>
              <a:gd name="connsiteX365" fmla="*/ 2314492 w 7369701"/>
              <a:gd name="connsiteY365" fmla="*/ 6858000 h 6858000"/>
              <a:gd name="connsiteX366" fmla="*/ 2288095 w 7369701"/>
              <a:gd name="connsiteY366" fmla="*/ 6818030 h 6858000"/>
              <a:gd name="connsiteX367" fmla="*/ 2272768 w 7369701"/>
              <a:gd name="connsiteY367" fmla="*/ 6795822 h 6858000"/>
              <a:gd name="connsiteX368" fmla="*/ 2182715 w 7369701"/>
              <a:gd name="connsiteY368" fmla="*/ 6675071 h 6858000"/>
              <a:gd name="connsiteX369" fmla="*/ 2032061 w 7369701"/>
              <a:gd name="connsiteY369" fmla="*/ 6541380 h 6858000"/>
              <a:gd name="connsiteX370" fmla="*/ 2257220 w 7369701"/>
              <a:gd name="connsiteY370" fmla="*/ 6826257 h 6858000"/>
              <a:gd name="connsiteX371" fmla="*/ 2281324 w 7369701"/>
              <a:gd name="connsiteY371" fmla="*/ 6858000 h 6858000"/>
              <a:gd name="connsiteX372" fmla="*/ 2242860 w 7369701"/>
              <a:gd name="connsiteY372" fmla="*/ 6858000 h 6858000"/>
              <a:gd name="connsiteX373" fmla="*/ 2232818 w 7369701"/>
              <a:gd name="connsiteY373" fmla="*/ 6844926 h 6858000"/>
              <a:gd name="connsiteX374" fmla="*/ 1990172 w 7369701"/>
              <a:gd name="connsiteY374" fmla="*/ 6542121 h 6858000"/>
              <a:gd name="connsiteX375" fmla="*/ 2124090 w 7369701"/>
              <a:gd name="connsiteY375" fmla="*/ 6761017 h 6858000"/>
              <a:gd name="connsiteX376" fmla="*/ 2200380 w 7369701"/>
              <a:gd name="connsiteY376" fmla="*/ 6858000 h 6858000"/>
              <a:gd name="connsiteX377" fmla="*/ 2147507 w 7369701"/>
              <a:gd name="connsiteY377" fmla="*/ 6858000 h 6858000"/>
              <a:gd name="connsiteX378" fmla="*/ 2070668 w 7369701"/>
              <a:gd name="connsiteY378" fmla="*/ 6761520 h 6858000"/>
              <a:gd name="connsiteX379" fmla="*/ 1975142 w 7369701"/>
              <a:gd name="connsiteY379" fmla="*/ 6585570 h 6858000"/>
              <a:gd name="connsiteX380" fmla="*/ 2050035 w 7369701"/>
              <a:gd name="connsiteY380" fmla="*/ 6813345 h 6858000"/>
              <a:gd name="connsiteX381" fmla="*/ 2063025 w 7369701"/>
              <a:gd name="connsiteY381" fmla="*/ 6858000 h 6858000"/>
              <a:gd name="connsiteX382" fmla="*/ 2021675 w 7369701"/>
              <a:gd name="connsiteY382" fmla="*/ 6858000 h 6858000"/>
              <a:gd name="connsiteX383" fmla="*/ 2019308 w 7369701"/>
              <a:gd name="connsiteY383" fmla="*/ 6847118 h 6858000"/>
              <a:gd name="connsiteX384" fmla="*/ 1938835 w 7369701"/>
              <a:gd name="connsiteY384" fmla="*/ 6551160 h 6858000"/>
              <a:gd name="connsiteX385" fmla="*/ 1953230 w 7369701"/>
              <a:gd name="connsiteY385" fmla="*/ 6759699 h 6858000"/>
              <a:gd name="connsiteX386" fmla="*/ 1956763 w 7369701"/>
              <a:gd name="connsiteY386" fmla="*/ 6778191 h 6858000"/>
              <a:gd name="connsiteX387" fmla="*/ 1967925 w 7369701"/>
              <a:gd name="connsiteY387" fmla="*/ 6858000 h 6858000"/>
              <a:gd name="connsiteX388" fmla="*/ 1936622 w 7369701"/>
              <a:gd name="connsiteY388" fmla="*/ 6858000 h 6858000"/>
              <a:gd name="connsiteX389" fmla="*/ 1926261 w 7369701"/>
              <a:gd name="connsiteY389" fmla="*/ 6784064 h 6858000"/>
              <a:gd name="connsiteX390" fmla="*/ 1922724 w 7369701"/>
              <a:gd name="connsiteY390" fmla="*/ 6765577 h 6858000"/>
              <a:gd name="connsiteX391" fmla="*/ 1904650 w 7369701"/>
              <a:gd name="connsiteY391" fmla="*/ 6639616 h 6858000"/>
              <a:gd name="connsiteX392" fmla="*/ 1885273 w 7369701"/>
              <a:gd name="connsiteY392" fmla="*/ 6858000 h 6858000"/>
              <a:gd name="connsiteX393" fmla="*/ 1854363 w 7369701"/>
              <a:gd name="connsiteY393" fmla="*/ 6858000 h 6858000"/>
              <a:gd name="connsiteX394" fmla="*/ 1880391 w 7369701"/>
              <a:gd name="connsiteY394" fmla="*/ 6603796 h 6858000"/>
              <a:gd name="connsiteX395" fmla="*/ 1818273 w 7369701"/>
              <a:gd name="connsiteY395" fmla="*/ 6715729 h 6858000"/>
              <a:gd name="connsiteX396" fmla="*/ 1794691 w 7369701"/>
              <a:gd name="connsiteY396" fmla="*/ 6843239 h 6858000"/>
              <a:gd name="connsiteX397" fmla="*/ 1794914 w 7369701"/>
              <a:gd name="connsiteY397" fmla="*/ 6858000 h 6858000"/>
              <a:gd name="connsiteX398" fmla="*/ 1746128 w 7369701"/>
              <a:gd name="connsiteY398" fmla="*/ 6858000 h 6858000"/>
              <a:gd name="connsiteX399" fmla="*/ 1753934 w 7369701"/>
              <a:gd name="connsiteY399" fmla="*/ 6724796 h 6858000"/>
              <a:gd name="connsiteX400" fmla="*/ 1792053 w 7369701"/>
              <a:gd name="connsiteY400" fmla="*/ 6572396 h 6858000"/>
              <a:gd name="connsiteX401" fmla="*/ 1862248 w 7369701"/>
              <a:gd name="connsiteY401" fmla="*/ 6266397 h 6858000"/>
              <a:gd name="connsiteX402" fmla="*/ 1862250 w 7369701"/>
              <a:gd name="connsiteY402" fmla="*/ 6033531 h 6858000"/>
              <a:gd name="connsiteX403" fmla="*/ 1211999 w 7369701"/>
              <a:gd name="connsiteY403" fmla="*/ 6683610 h 6858000"/>
              <a:gd name="connsiteX404" fmla="*/ 1213266 w 7369701"/>
              <a:gd name="connsiteY404" fmla="*/ 6691947 h 6858000"/>
              <a:gd name="connsiteX405" fmla="*/ 1203370 w 7369701"/>
              <a:gd name="connsiteY405" fmla="*/ 6850676 h 6858000"/>
              <a:gd name="connsiteX406" fmla="*/ 1203671 w 7369701"/>
              <a:gd name="connsiteY406" fmla="*/ 6858000 h 6858000"/>
              <a:gd name="connsiteX407" fmla="*/ 1143180 w 7369701"/>
              <a:gd name="connsiteY407" fmla="*/ 6858000 h 6858000"/>
              <a:gd name="connsiteX408" fmla="*/ 1142176 w 7369701"/>
              <a:gd name="connsiteY408" fmla="*/ 6766045 h 6858000"/>
              <a:gd name="connsiteX409" fmla="*/ 1067484 w 7369701"/>
              <a:gd name="connsiteY409" fmla="*/ 6858000 h 6858000"/>
              <a:gd name="connsiteX410" fmla="*/ 953928 w 7369701"/>
              <a:gd name="connsiteY410" fmla="*/ 6858000 h 6858000"/>
              <a:gd name="connsiteX411" fmla="*/ 959715 w 7369701"/>
              <a:gd name="connsiteY411" fmla="*/ 6850185 h 6858000"/>
              <a:gd name="connsiteX412" fmla="*/ 1483788 w 7369701"/>
              <a:gd name="connsiteY412" fmla="*/ 6259174 h 6858000"/>
              <a:gd name="connsiteX413" fmla="*/ 1100671 w 7369701"/>
              <a:gd name="connsiteY413" fmla="*/ 6252137 h 6858000"/>
              <a:gd name="connsiteX414" fmla="*/ 1090144 w 7369701"/>
              <a:gd name="connsiteY414" fmla="*/ 6256748 h 6858000"/>
              <a:gd name="connsiteX415" fmla="*/ 1095872 w 7369701"/>
              <a:gd name="connsiteY415" fmla="*/ 6271892 h 6858000"/>
              <a:gd name="connsiteX416" fmla="*/ 262785 w 7369701"/>
              <a:gd name="connsiteY416" fmla="*/ 6845450 h 6858000"/>
              <a:gd name="connsiteX417" fmla="*/ 209968 w 7369701"/>
              <a:gd name="connsiteY417" fmla="*/ 6770713 h 6858000"/>
              <a:gd name="connsiteX418" fmla="*/ 873460 w 7369701"/>
              <a:gd name="connsiteY418" fmla="*/ 6253768 h 6858000"/>
              <a:gd name="connsiteX419" fmla="*/ 192686 w 7369701"/>
              <a:gd name="connsiteY419" fmla="*/ 5849257 h 6858000"/>
              <a:gd name="connsiteX420" fmla="*/ 4696 w 7369701"/>
              <a:gd name="connsiteY420" fmla="*/ 5697668 h 6858000"/>
              <a:gd name="connsiteX421" fmla="*/ 0 w 7369701"/>
              <a:gd name="connsiteY421" fmla="*/ 5689984 h 6858000"/>
              <a:gd name="connsiteX422" fmla="*/ 0 w 7369701"/>
              <a:gd name="connsiteY422" fmla="*/ 5513472 h 6858000"/>
              <a:gd name="connsiteX423" fmla="*/ 174101 w 7369701"/>
              <a:gd name="connsiteY423" fmla="*/ 5620277 h 6858000"/>
              <a:gd name="connsiteX424" fmla="*/ 891800 w 7369701"/>
              <a:gd name="connsiteY424" fmla="*/ 6036935 h 6858000"/>
              <a:gd name="connsiteX425" fmla="*/ 1072219 w 7369701"/>
              <a:gd name="connsiteY425" fmla="*/ 6169443 h 6858000"/>
              <a:gd name="connsiteX426" fmla="*/ 1074117 w 7369701"/>
              <a:gd name="connsiteY426" fmla="*/ 6170301 h 6858000"/>
              <a:gd name="connsiteX427" fmla="*/ 1083114 w 7369701"/>
              <a:gd name="connsiteY427" fmla="*/ 6174131 h 6858000"/>
              <a:gd name="connsiteX428" fmla="*/ 1543010 w 7369701"/>
              <a:gd name="connsiteY428" fmla="*/ 6191140 h 6858000"/>
              <a:gd name="connsiteX429" fmla="*/ 1551080 w 7369701"/>
              <a:gd name="connsiteY429" fmla="*/ 6195006 h 6858000"/>
              <a:gd name="connsiteX430" fmla="*/ 2345443 w 7369701"/>
              <a:gd name="connsiteY430" fmla="*/ 5549882 h 6858000"/>
              <a:gd name="connsiteX431" fmla="*/ 1721499 w 7369701"/>
              <a:gd name="connsiteY431" fmla="*/ 5599969 h 6858000"/>
              <a:gd name="connsiteX432" fmla="*/ 767716 w 7369701"/>
              <a:gd name="connsiteY432" fmla="*/ 5472768 h 6858000"/>
              <a:gd name="connsiteX433" fmla="*/ 722147 w 7369701"/>
              <a:gd name="connsiteY433" fmla="*/ 5393091 h 6858000"/>
              <a:gd name="connsiteX434" fmla="*/ 1485552 w 7369701"/>
              <a:gd name="connsiteY434" fmla="*/ 5313202 h 6858000"/>
              <a:gd name="connsiteX435" fmla="*/ 2143004 w 7369701"/>
              <a:gd name="connsiteY435" fmla="*/ 5402420 h 6858000"/>
              <a:gd name="connsiteX436" fmla="*/ 1933391 w 7369701"/>
              <a:gd name="connsiteY436" fmla="*/ 5156971 h 6858000"/>
              <a:gd name="connsiteX437" fmla="*/ 1827118 w 7369701"/>
              <a:gd name="connsiteY437" fmla="*/ 4968410 h 6858000"/>
              <a:gd name="connsiteX438" fmla="*/ 1837349 w 7369701"/>
              <a:gd name="connsiteY438" fmla="*/ 4956357 h 6858000"/>
              <a:gd name="connsiteX439" fmla="*/ 2162835 w 7369701"/>
              <a:gd name="connsiteY439" fmla="*/ 5187853 h 6858000"/>
              <a:gd name="connsiteX440" fmla="*/ 2257167 w 7369701"/>
              <a:gd name="connsiteY440" fmla="*/ 5462123 h 6858000"/>
              <a:gd name="connsiteX441" fmla="*/ 2261598 w 7369701"/>
              <a:gd name="connsiteY441" fmla="*/ 5467998 h 6858000"/>
              <a:gd name="connsiteX442" fmla="*/ 2437177 w 7369701"/>
              <a:gd name="connsiteY442" fmla="*/ 5479608 h 6858000"/>
              <a:gd name="connsiteX443" fmla="*/ 2445247 w 7369701"/>
              <a:gd name="connsiteY443" fmla="*/ 5483476 h 6858000"/>
              <a:gd name="connsiteX444" fmla="*/ 2743626 w 7369701"/>
              <a:gd name="connsiteY444" fmla="*/ 5304819 h 6858000"/>
              <a:gd name="connsiteX445" fmla="*/ 3048102 w 7369701"/>
              <a:gd name="connsiteY445" fmla="*/ 5150595 h 6858000"/>
              <a:gd name="connsiteX446" fmla="*/ 1799414 w 7369701"/>
              <a:gd name="connsiteY446" fmla="*/ 4694732 h 6858000"/>
              <a:gd name="connsiteX447" fmla="*/ 1771735 w 7369701"/>
              <a:gd name="connsiteY447" fmla="*/ 4619929 h 6858000"/>
              <a:gd name="connsiteX448" fmla="*/ 3104273 w 7369701"/>
              <a:gd name="connsiteY448" fmla="*/ 5076159 h 6858000"/>
              <a:gd name="connsiteX449" fmla="*/ 3113245 w 7369701"/>
              <a:gd name="connsiteY449" fmla="*/ 5090705 h 6858000"/>
              <a:gd name="connsiteX450" fmla="*/ 3126294 w 7369701"/>
              <a:gd name="connsiteY450" fmla="*/ 5114400 h 6858000"/>
              <a:gd name="connsiteX451" fmla="*/ 3937433 w 7369701"/>
              <a:gd name="connsiteY451" fmla="*/ 4830473 h 6858000"/>
              <a:gd name="connsiteX452" fmla="*/ 3590475 w 7369701"/>
              <a:gd name="connsiteY452" fmla="*/ 4597974 h 6858000"/>
              <a:gd name="connsiteX453" fmla="*/ 3100264 w 7369701"/>
              <a:gd name="connsiteY453" fmla="*/ 4579845 h 6858000"/>
              <a:gd name="connsiteX454" fmla="*/ 2183576 w 7369701"/>
              <a:gd name="connsiteY454" fmla="*/ 4227150 h 6858000"/>
              <a:gd name="connsiteX455" fmla="*/ 2151029 w 7369701"/>
              <a:gd name="connsiteY455" fmla="*/ 4146947 h 6858000"/>
              <a:gd name="connsiteX456" fmla="*/ 3563434 w 7369701"/>
              <a:gd name="connsiteY456" fmla="*/ 4469115 h 6858000"/>
              <a:gd name="connsiteX457" fmla="*/ 3177952 w 7369701"/>
              <a:gd name="connsiteY457" fmla="*/ 3657386 h 6858000"/>
              <a:gd name="connsiteX458" fmla="*/ 3189263 w 7369701"/>
              <a:gd name="connsiteY458" fmla="*/ 3625726 h 6858000"/>
              <a:gd name="connsiteX459" fmla="*/ 3560912 w 7369701"/>
              <a:gd name="connsiteY459" fmla="*/ 4079863 h 6858000"/>
              <a:gd name="connsiteX460" fmla="*/ 3626636 w 7369701"/>
              <a:gd name="connsiteY460" fmla="*/ 4512230 h 6858000"/>
              <a:gd name="connsiteX461" fmla="*/ 3653088 w 7369701"/>
              <a:gd name="connsiteY461" fmla="*/ 4521417 h 6858000"/>
              <a:gd name="connsiteX462" fmla="*/ 3988128 w 7369701"/>
              <a:gd name="connsiteY462" fmla="*/ 4817267 h 6858000"/>
              <a:gd name="connsiteX463" fmla="*/ 4830582 w 7369701"/>
              <a:gd name="connsiteY463" fmla="*/ 4676000 h 6858000"/>
              <a:gd name="connsiteX464" fmla="*/ 4830100 w 7369701"/>
              <a:gd name="connsiteY464" fmla="*/ 4675554 h 6858000"/>
              <a:gd name="connsiteX465" fmla="*/ 4036318 w 7369701"/>
              <a:gd name="connsiteY465" fmla="*/ 4147013 h 6858000"/>
              <a:gd name="connsiteX466" fmla="*/ 3432098 w 7369701"/>
              <a:gd name="connsiteY466" fmla="*/ 3537312 h 6858000"/>
              <a:gd name="connsiteX467" fmla="*/ 3446761 w 7369701"/>
              <a:gd name="connsiteY467" fmla="*/ 3461278 h 6858000"/>
              <a:gd name="connsiteX468" fmla="*/ 4419733 w 7369701"/>
              <a:gd name="connsiteY468" fmla="*/ 3963555 h 6858000"/>
              <a:gd name="connsiteX469" fmla="*/ 4781371 w 7369701"/>
              <a:gd name="connsiteY469" fmla="*/ 4458604 h 6858000"/>
              <a:gd name="connsiteX470" fmla="*/ 4780440 w 7369701"/>
              <a:gd name="connsiteY470" fmla="*/ 4470290 h 6858000"/>
              <a:gd name="connsiteX471" fmla="*/ 4898954 w 7369701"/>
              <a:gd name="connsiteY471" fmla="*/ 4662092 h 6858000"/>
              <a:gd name="connsiteX472" fmla="*/ 4900699 w 7369701"/>
              <a:gd name="connsiteY472" fmla="*/ 4670867 h 6858000"/>
              <a:gd name="connsiteX473" fmla="*/ 5714511 w 7369701"/>
              <a:gd name="connsiteY473" fmla="*/ 4663483 h 6858000"/>
              <a:gd name="connsiteX474" fmla="*/ 5464793 w 7369701"/>
              <a:gd name="connsiteY474" fmla="*/ 4393556 h 6858000"/>
              <a:gd name="connsiteX475" fmla="*/ 5461897 w 7369701"/>
              <a:gd name="connsiteY475" fmla="*/ 4390879 h 6858000"/>
              <a:gd name="connsiteX476" fmla="*/ 4294126 w 7369701"/>
              <a:gd name="connsiteY476" fmla="*/ 3303048 h 6858000"/>
              <a:gd name="connsiteX477" fmla="*/ 4305321 w 7369701"/>
              <a:gd name="connsiteY477" fmla="*/ 3256953 h 6858000"/>
              <a:gd name="connsiteX478" fmla="*/ 4949299 w 7369701"/>
              <a:gd name="connsiteY478" fmla="*/ 3766336 h 6858000"/>
              <a:gd name="connsiteX479" fmla="*/ 5291452 w 7369701"/>
              <a:gd name="connsiteY479" fmla="*/ 4076801 h 6858000"/>
              <a:gd name="connsiteX480" fmla="*/ 5434998 w 7369701"/>
              <a:gd name="connsiteY480" fmla="*/ 4254100 h 6858000"/>
              <a:gd name="connsiteX481" fmla="*/ 5351015 w 7369701"/>
              <a:gd name="connsiteY481" fmla="*/ 3760989 h 6858000"/>
              <a:gd name="connsiteX482" fmla="*/ 5413780 w 7369701"/>
              <a:gd name="connsiteY482" fmla="*/ 2966265 h 6858000"/>
              <a:gd name="connsiteX483" fmla="*/ 5425627 w 7369701"/>
              <a:gd name="connsiteY483" fmla="*/ 2954192 h 6858000"/>
              <a:gd name="connsiteX484" fmla="*/ 6604735 w 7369701"/>
              <a:gd name="connsiteY484" fmla="*/ 2041381 h 6858000"/>
              <a:gd name="connsiteX485" fmla="*/ 7204487 w 7369701"/>
              <a:gd name="connsiteY485" fmla="*/ 2742112 h 6858000"/>
              <a:gd name="connsiteX486" fmla="*/ 7131592 w 7369701"/>
              <a:gd name="connsiteY486" fmla="*/ 2672096 h 6858000"/>
              <a:gd name="connsiteX487" fmla="*/ 6996344 w 7369701"/>
              <a:gd name="connsiteY487" fmla="*/ 2518310 h 6858000"/>
              <a:gd name="connsiteX488" fmla="*/ 6735495 w 7369701"/>
              <a:gd name="connsiteY488" fmla="*/ 2196890 h 6858000"/>
              <a:gd name="connsiteX489" fmla="*/ 6721901 w 7369701"/>
              <a:gd name="connsiteY489" fmla="*/ 2179274 h 6858000"/>
              <a:gd name="connsiteX490" fmla="*/ 6604735 w 7369701"/>
              <a:gd name="connsiteY490" fmla="*/ 2041381 h 6858000"/>
              <a:gd name="connsiteX491" fmla="*/ 6591670 w 7369701"/>
              <a:gd name="connsiteY491" fmla="*/ 1988277 h 6858000"/>
              <a:gd name="connsiteX492" fmla="*/ 6747349 w 7369701"/>
              <a:gd name="connsiteY492" fmla="*/ 2160069 h 6858000"/>
              <a:gd name="connsiteX493" fmla="*/ 6760943 w 7369701"/>
              <a:gd name="connsiteY493" fmla="*/ 2177686 h 6858000"/>
              <a:gd name="connsiteX494" fmla="*/ 7021065 w 7369701"/>
              <a:gd name="connsiteY494" fmla="*/ 2498102 h 6858000"/>
              <a:gd name="connsiteX495" fmla="*/ 7155223 w 7369701"/>
              <a:gd name="connsiteY495" fmla="*/ 2650386 h 6858000"/>
              <a:gd name="connsiteX496" fmla="*/ 7203167 w 7369701"/>
              <a:gd name="connsiteY496" fmla="*/ 2697288 h 6858000"/>
              <a:gd name="connsiteX497" fmla="*/ 6937703 w 7369701"/>
              <a:gd name="connsiteY497" fmla="*/ 2321981 h 6858000"/>
              <a:gd name="connsiteX498" fmla="*/ 6591670 w 7369701"/>
              <a:gd name="connsiteY498" fmla="*/ 1988277 h 6858000"/>
              <a:gd name="connsiteX499" fmla="*/ 5798671 w 7369701"/>
              <a:gd name="connsiteY499" fmla="*/ 1981601 h 6858000"/>
              <a:gd name="connsiteX500" fmla="*/ 5754709 w 7369701"/>
              <a:gd name="connsiteY500" fmla="*/ 2071454 h 6858000"/>
              <a:gd name="connsiteX501" fmla="*/ 5763044 w 7369701"/>
              <a:gd name="connsiteY501" fmla="*/ 2842206 h 6858000"/>
              <a:gd name="connsiteX502" fmla="*/ 5764974 w 7369701"/>
              <a:gd name="connsiteY502" fmla="*/ 2799609 h 6858000"/>
              <a:gd name="connsiteX503" fmla="*/ 5767665 w 7369701"/>
              <a:gd name="connsiteY503" fmla="*/ 2666409 h 6858000"/>
              <a:gd name="connsiteX504" fmla="*/ 5763055 w 7369701"/>
              <a:gd name="connsiteY504" fmla="*/ 2579705 h 6858000"/>
              <a:gd name="connsiteX505" fmla="*/ 5758079 w 7369701"/>
              <a:gd name="connsiteY505" fmla="*/ 2492508 h 6858000"/>
              <a:gd name="connsiteX506" fmla="*/ 5779325 w 7369701"/>
              <a:gd name="connsiteY506" fmla="*/ 2197069 h 6858000"/>
              <a:gd name="connsiteX507" fmla="*/ 5798671 w 7369701"/>
              <a:gd name="connsiteY507" fmla="*/ 1981601 h 6858000"/>
              <a:gd name="connsiteX508" fmla="*/ 5829202 w 7369701"/>
              <a:gd name="connsiteY508" fmla="*/ 1971679 h 6858000"/>
              <a:gd name="connsiteX509" fmla="*/ 5809558 w 7369701"/>
              <a:gd name="connsiteY509" fmla="*/ 2198043 h 6858000"/>
              <a:gd name="connsiteX510" fmla="*/ 5788653 w 7369701"/>
              <a:gd name="connsiteY510" fmla="*/ 2489430 h 6858000"/>
              <a:gd name="connsiteX511" fmla="*/ 5793439 w 7369701"/>
              <a:gd name="connsiteY511" fmla="*/ 2575235 h 6858000"/>
              <a:gd name="connsiteX512" fmla="*/ 5796837 w 7369701"/>
              <a:gd name="connsiteY512" fmla="*/ 2637633 h 6858000"/>
              <a:gd name="connsiteX513" fmla="*/ 5818614 w 7369701"/>
              <a:gd name="connsiteY513" fmla="*/ 2473055 h 6858000"/>
              <a:gd name="connsiteX514" fmla="*/ 5829202 w 7369701"/>
              <a:gd name="connsiteY514" fmla="*/ 1971679 h 6858000"/>
              <a:gd name="connsiteX515" fmla="*/ 5911389 w 7369701"/>
              <a:gd name="connsiteY515" fmla="*/ 1898371 h 6858000"/>
              <a:gd name="connsiteX516" fmla="*/ 6237627 w 7369701"/>
              <a:gd name="connsiteY516" fmla="*/ 2231921 h 6858000"/>
              <a:gd name="connsiteX517" fmla="*/ 5911389 w 7369701"/>
              <a:gd name="connsiteY517" fmla="*/ 1898371 h 6858000"/>
              <a:gd name="connsiteX518" fmla="*/ 6944437 w 7369701"/>
              <a:gd name="connsiteY518" fmla="*/ 1575402 h 6858000"/>
              <a:gd name="connsiteX519" fmla="*/ 6304730 w 7369701"/>
              <a:gd name="connsiteY519" fmla="*/ 1766654 h 6858000"/>
              <a:gd name="connsiteX520" fmla="*/ 6944437 w 7369701"/>
              <a:gd name="connsiteY520" fmla="*/ 1575402 h 6858000"/>
              <a:gd name="connsiteX521" fmla="*/ 7019523 w 7369701"/>
              <a:gd name="connsiteY521" fmla="*/ 1519450 h 6858000"/>
              <a:gd name="connsiteX522" fmla="*/ 6298091 w 7369701"/>
              <a:gd name="connsiteY522" fmla="*/ 1737122 h 6858000"/>
              <a:gd name="connsiteX523" fmla="*/ 7019523 w 7369701"/>
              <a:gd name="connsiteY523" fmla="*/ 1519450 h 6858000"/>
              <a:gd name="connsiteX524" fmla="*/ 2399523 w 7369701"/>
              <a:gd name="connsiteY524" fmla="*/ 1428234 h 6858000"/>
              <a:gd name="connsiteX525" fmla="*/ 2224982 w 7369701"/>
              <a:gd name="connsiteY525" fmla="*/ 1826201 h 6858000"/>
              <a:gd name="connsiteX526" fmla="*/ 2096099 w 7369701"/>
              <a:gd name="connsiteY526" fmla="*/ 2345900 h 6858000"/>
              <a:gd name="connsiteX527" fmla="*/ 2283317 w 7369701"/>
              <a:gd name="connsiteY527" fmla="*/ 1796925 h 6858000"/>
              <a:gd name="connsiteX528" fmla="*/ 2399523 w 7369701"/>
              <a:gd name="connsiteY528" fmla="*/ 1428234 h 6858000"/>
              <a:gd name="connsiteX529" fmla="*/ 2448558 w 7369701"/>
              <a:gd name="connsiteY529" fmla="*/ 1373435 h 6858000"/>
              <a:gd name="connsiteX530" fmla="*/ 2312521 w 7369701"/>
              <a:gd name="connsiteY530" fmla="*/ 1806140 h 6858000"/>
              <a:gd name="connsiteX531" fmla="*/ 2127533 w 7369701"/>
              <a:gd name="connsiteY531" fmla="*/ 2348380 h 6858000"/>
              <a:gd name="connsiteX532" fmla="*/ 2358080 w 7369701"/>
              <a:gd name="connsiteY532" fmla="*/ 1866134 h 6858000"/>
              <a:gd name="connsiteX533" fmla="*/ 2407436 w 7369701"/>
              <a:gd name="connsiteY533" fmla="*/ 1651070 h 6858000"/>
              <a:gd name="connsiteX534" fmla="*/ 2448558 w 7369701"/>
              <a:gd name="connsiteY534" fmla="*/ 1373435 h 6858000"/>
              <a:gd name="connsiteX535" fmla="*/ 278707 w 7369701"/>
              <a:gd name="connsiteY535" fmla="*/ 1352270 h 6858000"/>
              <a:gd name="connsiteX536" fmla="*/ 321570 w 7369701"/>
              <a:gd name="connsiteY536" fmla="*/ 1861610 h 6858000"/>
              <a:gd name="connsiteX537" fmla="*/ 294281 w 7369701"/>
              <a:gd name="connsiteY537" fmla="*/ 1440658 h 6858000"/>
              <a:gd name="connsiteX538" fmla="*/ 278707 w 7369701"/>
              <a:gd name="connsiteY538" fmla="*/ 1352270 h 6858000"/>
              <a:gd name="connsiteX539" fmla="*/ 1423821 w 7369701"/>
              <a:gd name="connsiteY539" fmla="*/ 1351958 h 6858000"/>
              <a:gd name="connsiteX540" fmla="*/ 1638521 w 7369701"/>
              <a:gd name="connsiteY540" fmla="*/ 1908470 h 6858000"/>
              <a:gd name="connsiteX541" fmla="*/ 1754199 w 7369701"/>
              <a:gd name="connsiteY541" fmla="*/ 2149284 h 6858000"/>
              <a:gd name="connsiteX542" fmla="*/ 1908359 w 7369701"/>
              <a:gd name="connsiteY542" fmla="*/ 2364988 h 6858000"/>
              <a:gd name="connsiteX543" fmla="*/ 1647661 w 7369701"/>
              <a:gd name="connsiteY543" fmla="*/ 1825945 h 6858000"/>
              <a:gd name="connsiteX544" fmla="*/ 1423821 w 7369701"/>
              <a:gd name="connsiteY544" fmla="*/ 1351958 h 6858000"/>
              <a:gd name="connsiteX545" fmla="*/ 1431890 w 7369701"/>
              <a:gd name="connsiteY545" fmla="*/ 1306475 h 6858000"/>
              <a:gd name="connsiteX546" fmla="*/ 1507597 w 7369701"/>
              <a:gd name="connsiteY546" fmla="*/ 1446132 h 6858000"/>
              <a:gd name="connsiteX547" fmla="*/ 1674586 w 7369701"/>
              <a:gd name="connsiteY547" fmla="*/ 1813832 h 6858000"/>
              <a:gd name="connsiteX548" fmla="*/ 1815950 w 7369701"/>
              <a:gd name="connsiteY548" fmla="*/ 2128564 h 6858000"/>
              <a:gd name="connsiteX549" fmla="*/ 1984242 w 7369701"/>
              <a:gd name="connsiteY549" fmla="*/ 2430829 h 6858000"/>
              <a:gd name="connsiteX550" fmla="*/ 2014023 w 7369701"/>
              <a:gd name="connsiteY550" fmla="*/ 2450995 h 6858000"/>
              <a:gd name="connsiteX551" fmla="*/ 1747337 w 7369701"/>
              <a:gd name="connsiteY551" fmla="*/ 1855264 h 6858000"/>
              <a:gd name="connsiteX552" fmla="*/ 1533749 w 7369701"/>
              <a:gd name="connsiteY552" fmla="*/ 1478656 h 6858000"/>
              <a:gd name="connsiteX553" fmla="*/ 1431890 w 7369701"/>
              <a:gd name="connsiteY553" fmla="*/ 1306475 h 6858000"/>
              <a:gd name="connsiteX554" fmla="*/ 5052692 w 7369701"/>
              <a:gd name="connsiteY554" fmla="*/ 1292994 h 6858000"/>
              <a:gd name="connsiteX555" fmla="*/ 5200661 w 7369701"/>
              <a:gd name="connsiteY555" fmla="*/ 1635186 h 6858000"/>
              <a:gd name="connsiteX556" fmla="*/ 5297138 w 7369701"/>
              <a:gd name="connsiteY556" fmla="*/ 1906351 h 6858000"/>
              <a:gd name="connsiteX557" fmla="*/ 5052692 w 7369701"/>
              <a:gd name="connsiteY557" fmla="*/ 1292994 h 6858000"/>
              <a:gd name="connsiteX558" fmla="*/ 5009948 w 7369701"/>
              <a:gd name="connsiteY558" fmla="*/ 1273619 h 6858000"/>
              <a:gd name="connsiteX559" fmla="*/ 5121777 w 7369701"/>
              <a:gd name="connsiteY559" fmla="*/ 1654213 h 6858000"/>
              <a:gd name="connsiteX560" fmla="*/ 5293545 w 7369701"/>
              <a:gd name="connsiteY560" fmla="*/ 2072247 h 6858000"/>
              <a:gd name="connsiteX561" fmla="*/ 5294042 w 7369701"/>
              <a:gd name="connsiteY561" fmla="*/ 2065019 h 6858000"/>
              <a:gd name="connsiteX562" fmla="*/ 5171936 w 7369701"/>
              <a:gd name="connsiteY562" fmla="*/ 1647613 h 6858000"/>
              <a:gd name="connsiteX563" fmla="*/ 5009948 w 7369701"/>
              <a:gd name="connsiteY563" fmla="*/ 1273619 h 6858000"/>
              <a:gd name="connsiteX564" fmla="*/ 655236 w 7369701"/>
              <a:gd name="connsiteY564" fmla="*/ 1268632 h 6858000"/>
              <a:gd name="connsiteX565" fmla="*/ 839521 w 7369701"/>
              <a:gd name="connsiteY565" fmla="*/ 1685315 h 6858000"/>
              <a:gd name="connsiteX566" fmla="*/ 1109416 w 7369701"/>
              <a:gd name="connsiteY566" fmla="*/ 2061663 h 6858000"/>
              <a:gd name="connsiteX567" fmla="*/ 1298300 w 7369701"/>
              <a:gd name="connsiteY567" fmla="*/ 2247742 h 6858000"/>
              <a:gd name="connsiteX568" fmla="*/ 1125871 w 7369701"/>
              <a:gd name="connsiteY568" fmla="*/ 1989513 h 6858000"/>
              <a:gd name="connsiteX569" fmla="*/ 981574 w 7369701"/>
              <a:gd name="connsiteY569" fmla="*/ 1783157 h 6858000"/>
              <a:gd name="connsiteX570" fmla="*/ 922198 w 7369701"/>
              <a:gd name="connsiteY570" fmla="*/ 1677437 h 6858000"/>
              <a:gd name="connsiteX571" fmla="*/ 869293 w 7369701"/>
              <a:gd name="connsiteY571" fmla="*/ 1583214 h 6858000"/>
              <a:gd name="connsiteX572" fmla="*/ 751431 w 7369701"/>
              <a:gd name="connsiteY572" fmla="*/ 1405731 h 6858000"/>
              <a:gd name="connsiteX573" fmla="*/ 655236 w 7369701"/>
              <a:gd name="connsiteY573" fmla="*/ 1268632 h 6858000"/>
              <a:gd name="connsiteX574" fmla="*/ 6516292 w 7369701"/>
              <a:gd name="connsiteY574" fmla="*/ 1263064 h 6858000"/>
              <a:gd name="connsiteX575" fmla="*/ 5736320 w 7369701"/>
              <a:gd name="connsiteY575" fmla="*/ 1501803 h 6858000"/>
              <a:gd name="connsiteX576" fmla="*/ 6516292 w 7369701"/>
              <a:gd name="connsiteY576" fmla="*/ 1263064 h 6858000"/>
              <a:gd name="connsiteX577" fmla="*/ 291466 w 7369701"/>
              <a:gd name="connsiteY577" fmla="*/ 1250369 h 6858000"/>
              <a:gd name="connsiteX578" fmla="*/ 323180 w 7369701"/>
              <a:gd name="connsiteY578" fmla="*/ 1435283 h 6858000"/>
              <a:gd name="connsiteX579" fmla="*/ 349381 w 7369701"/>
              <a:gd name="connsiteY579" fmla="*/ 1875041 h 6858000"/>
              <a:gd name="connsiteX580" fmla="*/ 374363 w 7369701"/>
              <a:gd name="connsiteY580" fmla="*/ 1506494 h 6858000"/>
              <a:gd name="connsiteX581" fmla="*/ 302168 w 7369701"/>
              <a:gd name="connsiteY581" fmla="*/ 1274495 h 6858000"/>
              <a:gd name="connsiteX582" fmla="*/ 291466 w 7369701"/>
              <a:gd name="connsiteY582" fmla="*/ 1250369 h 6858000"/>
              <a:gd name="connsiteX583" fmla="*/ 678222 w 7369701"/>
              <a:gd name="connsiteY583" fmla="*/ 1248670 h 6858000"/>
              <a:gd name="connsiteX584" fmla="*/ 775536 w 7369701"/>
              <a:gd name="connsiteY584" fmla="*/ 1388015 h 6858000"/>
              <a:gd name="connsiteX585" fmla="*/ 894529 w 7369701"/>
              <a:gd name="connsiteY585" fmla="*/ 1567739 h 6858000"/>
              <a:gd name="connsiteX586" fmla="*/ 948000 w 7369701"/>
              <a:gd name="connsiteY586" fmla="*/ 1663088 h 6858000"/>
              <a:gd name="connsiteX587" fmla="*/ 1006812 w 7369701"/>
              <a:gd name="connsiteY587" fmla="*/ 1767683 h 6858000"/>
              <a:gd name="connsiteX588" fmla="*/ 1149133 w 7369701"/>
              <a:gd name="connsiteY588" fmla="*/ 1971513 h 6858000"/>
              <a:gd name="connsiteX589" fmla="*/ 1333952 w 7369701"/>
              <a:gd name="connsiteY589" fmla="*/ 2251620 h 6858000"/>
              <a:gd name="connsiteX590" fmla="*/ 1337329 w 7369701"/>
              <a:gd name="connsiteY590" fmla="*/ 2258350 h 6858000"/>
              <a:gd name="connsiteX591" fmla="*/ 1014726 w 7369701"/>
              <a:gd name="connsiteY591" fmla="*/ 1615556 h 6858000"/>
              <a:gd name="connsiteX592" fmla="*/ 678222 w 7369701"/>
              <a:gd name="connsiteY592" fmla="*/ 1248670 h 6858000"/>
              <a:gd name="connsiteX593" fmla="*/ 6691602 w 7369701"/>
              <a:gd name="connsiteY593" fmla="*/ 1140573 h 6858000"/>
              <a:gd name="connsiteX594" fmla="*/ 6571100 w 7369701"/>
              <a:gd name="connsiteY594" fmla="*/ 1183662 h 6858000"/>
              <a:gd name="connsiteX595" fmla="*/ 6241687 w 7369701"/>
              <a:gd name="connsiteY595" fmla="*/ 1257600 h 6858000"/>
              <a:gd name="connsiteX596" fmla="*/ 5693009 w 7369701"/>
              <a:gd name="connsiteY596" fmla="*/ 1478256 h 6858000"/>
              <a:gd name="connsiteX597" fmla="*/ 6548420 w 7369701"/>
              <a:gd name="connsiteY597" fmla="*/ 1214599 h 6858000"/>
              <a:gd name="connsiteX598" fmla="*/ 6605473 w 7369701"/>
              <a:gd name="connsiteY598" fmla="*/ 1184686 h 6858000"/>
              <a:gd name="connsiteX599" fmla="*/ 6691602 w 7369701"/>
              <a:gd name="connsiteY599" fmla="*/ 1140573 h 6858000"/>
              <a:gd name="connsiteX600" fmla="*/ 4002475 w 7369701"/>
              <a:gd name="connsiteY600" fmla="*/ 1037802 h 6858000"/>
              <a:gd name="connsiteX601" fmla="*/ 4000324 w 7369701"/>
              <a:gd name="connsiteY601" fmla="*/ 1039362 h 6858000"/>
              <a:gd name="connsiteX602" fmla="*/ 4002862 w 7369701"/>
              <a:gd name="connsiteY602" fmla="*/ 1042866 h 6858000"/>
              <a:gd name="connsiteX603" fmla="*/ 4002475 w 7369701"/>
              <a:gd name="connsiteY603" fmla="*/ 1037802 h 6858000"/>
              <a:gd name="connsiteX604" fmla="*/ 506322 w 7369701"/>
              <a:gd name="connsiteY604" fmla="*/ 1020997 h 6858000"/>
              <a:gd name="connsiteX605" fmla="*/ 533068 w 7369701"/>
              <a:gd name="connsiteY605" fmla="*/ 1029409 h 6858000"/>
              <a:gd name="connsiteX606" fmla="*/ 1232525 w 7369701"/>
              <a:gd name="connsiteY606" fmla="*/ 1804675 h 6858000"/>
              <a:gd name="connsiteX607" fmla="*/ 1388858 w 7369701"/>
              <a:gd name="connsiteY607" fmla="*/ 2368011 h 6858000"/>
              <a:gd name="connsiteX608" fmla="*/ 1384098 w 7369701"/>
              <a:gd name="connsiteY608" fmla="*/ 2378125 h 6858000"/>
              <a:gd name="connsiteX609" fmla="*/ 1425393 w 7369701"/>
              <a:gd name="connsiteY609" fmla="*/ 2589124 h 6858000"/>
              <a:gd name="connsiteX610" fmla="*/ 1424001 w 7369701"/>
              <a:gd name="connsiteY610" fmla="*/ 2597541 h 6858000"/>
              <a:gd name="connsiteX611" fmla="*/ 2152729 w 7369701"/>
              <a:gd name="connsiteY611" fmla="*/ 2864487 h 6858000"/>
              <a:gd name="connsiteX612" fmla="*/ 2020609 w 7369701"/>
              <a:gd name="connsiteY612" fmla="*/ 2539671 h 6858000"/>
              <a:gd name="connsiteX613" fmla="*/ 2018920 w 7369701"/>
              <a:gd name="connsiteY613" fmla="*/ 2536309 h 6858000"/>
              <a:gd name="connsiteX614" fmla="*/ 1342441 w 7369701"/>
              <a:gd name="connsiteY614" fmla="*/ 1173017 h 6858000"/>
              <a:gd name="connsiteX615" fmla="*/ 1367925 w 7369701"/>
              <a:gd name="connsiteY615" fmla="*/ 1135648 h 6858000"/>
              <a:gd name="connsiteX616" fmla="*/ 1771401 w 7369701"/>
              <a:gd name="connsiteY616" fmla="*/ 1806673 h 6858000"/>
              <a:gd name="connsiteX617" fmla="*/ 1972385 w 7369701"/>
              <a:gd name="connsiteY617" fmla="*/ 2198735 h 6858000"/>
              <a:gd name="connsiteX618" fmla="*/ 2040892 w 7369701"/>
              <a:gd name="connsiteY618" fmla="*/ 2405205 h 6858000"/>
              <a:gd name="connsiteX619" fmla="*/ 2131689 w 7369701"/>
              <a:gd name="connsiteY619" fmla="*/ 1936926 h 6858000"/>
              <a:gd name="connsiteX620" fmla="*/ 2454820 w 7369701"/>
              <a:gd name="connsiteY620" fmla="*/ 1248808 h 6858000"/>
              <a:gd name="connsiteX621" fmla="*/ 2492512 w 7369701"/>
              <a:gd name="connsiteY621" fmla="*/ 1302920 h 6858000"/>
              <a:gd name="connsiteX622" fmla="*/ 2081216 w 7369701"/>
              <a:gd name="connsiteY622" fmla="*/ 2527513 h 6858000"/>
              <a:gd name="connsiteX623" fmla="*/ 2081211 w 7369701"/>
              <a:gd name="connsiteY623" fmla="*/ 2528916 h 6858000"/>
              <a:gd name="connsiteX624" fmla="*/ 2199067 w 7369701"/>
              <a:gd name="connsiteY624" fmla="*/ 2884061 h 6858000"/>
              <a:gd name="connsiteX625" fmla="*/ 3192586 w 7369701"/>
              <a:gd name="connsiteY625" fmla="*/ 3411496 h 6858000"/>
              <a:gd name="connsiteX626" fmla="*/ 3182620 w 7369701"/>
              <a:gd name="connsiteY626" fmla="*/ 3483279 h 6858000"/>
              <a:gd name="connsiteX627" fmla="*/ 2435119 w 7369701"/>
              <a:gd name="connsiteY627" fmla="*/ 3080173 h 6858000"/>
              <a:gd name="connsiteX628" fmla="*/ 2410152 w 7369701"/>
              <a:gd name="connsiteY628" fmla="*/ 3063751 h 6858000"/>
              <a:gd name="connsiteX629" fmla="*/ 2408099 w 7369701"/>
              <a:gd name="connsiteY629" fmla="*/ 3064403 h 6858000"/>
              <a:gd name="connsiteX630" fmla="*/ 2407218 w 7369701"/>
              <a:gd name="connsiteY630" fmla="*/ 3070324 h 6858000"/>
              <a:gd name="connsiteX631" fmla="*/ 2380138 w 7369701"/>
              <a:gd name="connsiteY631" fmla="*/ 3099341 h 6858000"/>
              <a:gd name="connsiteX632" fmla="*/ 1765923 w 7369701"/>
              <a:gd name="connsiteY632" fmla="*/ 3581043 h 6858000"/>
              <a:gd name="connsiteX633" fmla="*/ 1702258 w 7369701"/>
              <a:gd name="connsiteY633" fmla="*/ 3612286 h 6858000"/>
              <a:gd name="connsiteX634" fmla="*/ 1538370 w 7369701"/>
              <a:gd name="connsiteY634" fmla="*/ 3811804 h 6858000"/>
              <a:gd name="connsiteX635" fmla="*/ 542867 w 7369701"/>
              <a:gd name="connsiteY635" fmla="*/ 4944092 h 6858000"/>
              <a:gd name="connsiteX636" fmla="*/ 515800 w 7369701"/>
              <a:gd name="connsiteY636" fmla="*/ 4862180 h 6858000"/>
              <a:gd name="connsiteX637" fmla="*/ 909145 w 7369701"/>
              <a:gd name="connsiteY637" fmla="*/ 4199225 h 6858000"/>
              <a:gd name="connsiteX638" fmla="*/ 1214067 w 7369701"/>
              <a:gd name="connsiteY638" fmla="*/ 3908561 h 6858000"/>
              <a:gd name="connsiteX639" fmla="*/ 640967 w 7369701"/>
              <a:gd name="connsiteY639" fmla="*/ 4105601 h 6858000"/>
              <a:gd name="connsiteX640" fmla="*/ 112563 w 7369701"/>
              <a:gd name="connsiteY640" fmla="*/ 4396952 h 6858000"/>
              <a:gd name="connsiteX641" fmla="*/ 0 w 7369701"/>
              <a:gd name="connsiteY641" fmla="*/ 4466006 h 6858000"/>
              <a:gd name="connsiteX642" fmla="*/ 0 w 7369701"/>
              <a:gd name="connsiteY642" fmla="*/ 4233763 h 6858000"/>
              <a:gd name="connsiteX643" fmla="*/ 36881 w 7369701"/>
              <a:gd name="connsiteY643" fmla="*/ 4200118 h 6858000"/>
              <a:gd name="connsiteX644" fmla="*/ 910534 w 7369701"/>
              <a:gd name="connsiteY644" fmla="*/ 3629753 h 6858000"/>
              <a:gd name="connsiteX645" fmla="*/ 1578717 w 7369701"/>
              <a:gd name="connsiteY645" fmla="*/ 3575982 h 6858000"/>
              <a:gd name="connsiteX646" fmla="*/ 2338780 w 7369701"/>
              <a:gd name="connsiteY646" fmla="*/ 3033725 h 6858000"/>
              <a:gd name="connsiteX647" fmla="*/ 1807991 w 7369701"/>
              <a:gd name="connsiteY647" fmla="*/ 2807184 h 6858000"/>
              <a:gd name="connsiteX648" fmla="*/ 1416358 w 7369701"/>
              <a:gd name="connsiteY648" fmla="*/ 3112571 h 6858000"/>
              <a:gd name="connsiteX649" fmla="*/ 939066 w 7369701"/>
              <a:gd name="connsiteY649" fmla="*/ 3378798 h 6858000"/>
              <a:gd name="connsiteX650" fmla="*/ 115099 w 7369701"/>
              <a:gd name="connsiteY650" fmla="*/ 3607650 h 6858000"/>
              <a:gd name="connsiteX651" fmla="*/ 97284 w 7369701"/>
              <a:gd name="connsiteY651" fmla="*/ 3520393 h 6858000"/>
              <a:gd name="connsiteX652" fmla="*/ 922050 w 7369701"/>
              <a:gd name="connsiteY652" fmla="*/ 3074867 h 6858000"/>
              <a:gd name="connsiteX653" fmla="*/ 1405265 w 7369701"/>
              <a:gd name="connsiteY653" fmla="*/ 3016319 h 6858000"/>
              <a:gd name="connsiteX654" fmla="*/ 1407512 w 7369701"/>
              <a:gd name="connsiteY654" fmla="*/ 3018001 h 6858000"/>
              <a:gd name="connsiteX655" fmla="*/ 1726266 w 7369701"/>
              <a:gd name="connsiteY655" fmla="*/ 2777274 h 6858000"/>
              <a:gd name="connsiteX656" fmla="*/ 625390 w 7369701"/>
              <a:gd name="connsiteY656" fmla="*/ 2514541 h 6858000"/>
              <a:gd name="connsiteX657" fmla="*/ 619799 w 7369701"/>
              <a:gd name="connsiteY657" fmla="*/ 2527180 h 6858000"/>
              <a:gd name="connsiteX658" fmla="*/ 310030 w 7369701"/>
              <a:gd name="connsiteY658" fmla="*/ 2771818 h 6858000"/>
              <a:gd name="connsiteX659" fmla="*/ 173877 w 7369701"/>
              <a:gd name="connsiteY659" fmla="*/ 2937056 h 6858000"/>
              <a:gd name="connsiteX660" fmla="*/ 77889 w 7369701"/>
              <a:gd name="connsiteY660" fmla="*/ 3138440 h 6858000"/>
              <a:gd name="connsiteX661" fmla="*/ 0 w 7369701"/>
              <a:gd name="connsiteY661" fmla="*/ 3271395 h 6858000"/>
              <a:gd name="connsiteX662" fmla="*/ 0 w 7369701"/>
              <a:gd name="connsiteY662" fmla="*/ 3153002 h 6858000"/>
              <a:gd name="connsiteX663" fmla="*/ 2386 w 7369701"/>
              <a:gd name="connsiteY663" fmla="*/ 3149203 h 6858000"/>
              <a:gd name="connsiteX664" fmla="*/ 89753 w 7369701"/>
              <a:gd name="connsiteY664" fmla="*/ 2987702 h 6858000"/>
              <a:gd name="connsiteX665" fmla="*/ 76869 w 7369701"/>
              <a:gd name="connsiteY665" fmla="*/ 3005404 h 6858000"/>
              <a:gd name="connsiteX666" fmla="*/ 32049 w 7369701"/>
              <a:gd name="connsiteY666" fmla="*/ 3065814 h 6858000"/>
              <a:gd name="connsiteX667" fmla="*/ 0 w 7369701"/>
              <a:gd name="connsiteY667" fmla="*/ 3108744 h 6858000"/>
              <a:gd name="connsiteX668" fmla="*/ 0 w 7369701"/>
              <a:gd name="connsiteY668" fmla="*/ 3058059 h 6858000"/>
              <a:gd name="connsiteX669" fmla="*/ 7610 w 7369701"/>
              <a:gd name="connsiteY669" fmla="*/ 3047889 h 6858000"/>
              <a:gd name="connsiteX670" fmla="*/ 52419 w 7369701"/>
              <a:gd name="connsiteY670" fmla="*/ 2987479 h 6858000"/>
              <a:gd name="connsiteX671" fmla="*/ 59142 w 7369701"/>
              <a:gd name="connsiteY671" fmla="*/ 2978488 h 6858000"/>
              <a:gd name="connsiteX672" fmla="*/ 0 w 7369701"/>
              <a:gd name="connsiteY672" fmla="*/ 3015334 h 6858000"/>
              <a:gd name="connsiteX673" fmla="*/ 0 w 7369701"/>
              <a:gd name="connsiteY673" fmla="*/ 2914286 h 6858000"/>
              <a:gd name="connsiteX674" fmla="*/ 36383 w 7369701"/>
              <a:gd name="connsiteY674" fmla="*/ 2901128 h 6858000"/>
              <a:gd name="connsiteX675" fmla="*/ 156329 w 7369701"/>
              <a:gd name="connsiteY675" fmla="*/ 2840533 h 6858000"/>
              <a:gd name="connsiteX676" fmla="*/ 358355 w 7369701"/>
              <a:gd name="connsiteY676" fmla="*/ 2620471 h 6858000"/>
              <a:gd name="connsiteX677" fmla="*/ 510577 w 7369701"/>
              <a:gd name="connsiteY677" fmla="*/ 2501244 h 6858000"/>
              <a:gd name="connsiteX678" fmla="*/ 211967 w 7369701"/>
              <a:gd name="connsiteY678" fmla="*/ 2479171 h 6858000"/>
              <a:gd name="connsiteX679" fmla="*/ 0 w 7369701"/>
              <a:gd name="connsiteY679" fmla="*/ 2476398 h 6858000"/>
              <a:gd name="connsiteX680" fmla="*/ 0 w 7369701"/>
              <a:gd name="connsiteY680" fmla="*/ 2389189 h 6858000"/>
              <a:gd name="connsiteX681" fmla="*/ 103062 w 7369701"/>
              <a:gd name="connsiteY681" fmla="*/ 2389518 h 6858000"/>
              <a:gd name="connsiteX682" fmla="*/ 510734 w 7369701"/>
              <a:gd name="connsiteY682" fmla="*/ 2416201 h 6858000"/>
              <a:gd name="connsiteX683" fmla="*/ 279257 w 7369701"/>
              <a:gd name="connsiteY683" fmla="*/ 2092102 h 6858000"/>
              <a:gd name="connsiteX684" fmla="*/ 65265 w 7369701"/>
              <a:gd name="connsiteY684" fmla="*/ 2006049 h 6858000"/>
              <a:gd name="connsiteX685" fmla="*/ 0 w 7369701"/>
              <a:gd name="connsiteY685" fmla="*/ 1982532 h 6858000"/>
              <a:gd name="connsiteX686" fmla="*/ 0 w 7369701"/>
              <a:gd name="connsiteY686" fmla="*/ 1912789 h 6858000"/>
              <a:gd name="connsiteX687" fmla="*/ 97460 w 7369701"/>
              <a:gd name="connsiteY687" fmla="*/ 1953725 h 6858000"/>
              <a:gd name="connsiteX688" fmla="*/ 221272 w 7369701"/>
              <a:gd name="connsiteY688" fmla="*/ 1980766 h 6858000"/>
              <a:gd name="connsiteX689" fmla="*/ 116765 w 7369701"/>
              <a:gd name="connsiteY689" fmla="*/ 1911033 h 6858000"/>
              <a:gd name="connsiteX690" fmla="*/ 16405 w 7369701"/>
              <a:gd name="connsiteY690" fmla="*/ 1803412 h 6858000"/>
              <a:gd name="connsiteX691" fmla="*/ 0 w 7369701"/>
              <a:gd name="connsiteY691" fmla="*/ 1784777 h 6858000"/>
              <a:gd name="connsiteX692" fmla="*/ 0 w 7369701"/>
              <a:gd name="connsiteY692" fmla="*/ 1740082 h 6858000"/>
              <a:gd name="connsiteX693" fmla="*/ 39394 w 7369701"/>
              <a:gd name="connsiteY693" fmla="*/ 1784856 h 6858000"/>
              <a:gd name="connsiteX694" fmla="*/ 135813 w 7369701"/>
              <a:gd name="connsiteY694" fmla="*/ 1888838 h 6858000"/>
              <a:gd name="connsiteX695" fmla="*/ 242575 w 7369701"/>
              <a:gd name="connsiteY695" fmla="*/ 1958841 h 6858000"/>
              <a:gd name="connsiteX696" fmla="*/ 82197 w 7369701"/>
              <a:gd name="connsiteY696" fmla="*/ 1754826 h 6858000"/>
              <a:gd name="connsiteX697" fmla="*/ 0 w 7369701"/>
              <a:gd name="connsiteY697" fmla="*/ 1679650 h 6858000"/>
              <a:gd name="connsiteX698" fmla="*/ 0 w 7369701"/>
              <a:gd name="connsiteY698" fmla="*/ 1602463 h 6858000"/>
              <a:gd name="connsiteX699" fmla="*/ 84689 w 7369701"/>
              <a:gd name="connsiteY699" fmla="*/ 1677442 h 6858000"/>
              <a:gd name="connsiteX700" fmla="*/ 298437 w 7369701"/>
              <a:gd name="connsiteY700" fmla="*/ 1968019 h 6858000"/>
              <a:gd name="connsiteX701" fmla="*/ 227269 w 7369701"/>
              <a:gd name="connsiteY701" fmla="*/ 1114064 h 6858000"/>
              <a:gd name="connsiteX702" fmla="*/ 248003 w 7369701"/>
              <a:gd name="connsiteY702" fmla="*/ 1089613 h 6858000"/>
              <a:gd name="connsiteX703" fmla="*/ 427020 w 7369701"/>
              <a:gd name="connsiteY703" fmla="*/ 1619803 h 6858000"/>
              <a:gd name="connsiteX704" fmla="*/ 340345 w 7369701"/>
              <a:gd name="connsiteY704" fmla="*/ 2027739 h 6858000"/>
              <a:gd name="connsiteX705" fmla="*/ 360865 w 7369701"/>
              <a:gd name="connsiteY705" fmla="*/ 2044827 h 6858000"/>
              <a:gd name="connsiteX706" fmla="*/ 560414 w 7369701"/>
              <a:gd name="connsiteY706" fmla="*/ 2421457 h 6858000"/>
              <a:gd name="connsiteX707" fmla="*/ 1359703 w 7369701"/>
              <a:gd name="connsiteY707" fmla="*/ 2578554 h 6858000"/>
              <a:gd name="connsiteX708" fmla="*/ 1359422 w 7369701"/>
              <a:gd name="connsiteY708" fmla="*/ 2577994 h 6858000"/>
              <a:gd name="connsiteX709" fmla="*/ 828701 w 7369701"/>
              <a:gd name="connsiteY709" fmla="*/ 1839520 h 6858000"/>
              <a:gd name="connsiteX710" fmla="*/ 494427 w 7369701"/>
              <a:gd name="connsiteY710" fmla="*/ 1092333 h 6858000"/>
              <a:gd name="connsiteX711" fmla="*/ 506322 w 7369701"/>
              <a:gd name="connsiteY711" fmla="*/ 1020997 h 6858000"/>
              <a:gd name="connsiteX712" fmla="*/ 4570198 w 7369701"/>
              <a:gd name="connsiteY712" fmla="*/ 978081 h 6858000"/>
              <a:gd name="connsiteX713" fmla="*/ 4523691 w 7369701"/>
              <a:gd name="connsiteY713" fmla="*/ 1127776 h 6858000"/>
              <a:gd name="connsiteX714" fmla="*/ 4509875 w 7369701"/>
              <a:gd name="connsiteY714" fmla="*/ 1167552 h 6858000"/>
              <a:gd name="connsiteX715" fmla="*/ 4478168 w 7369701"/>
              <a:gd name="connsiteY715" fmla="*/ 1260735 h 6858000"/>
              <a:gd name="connsiteX716" fmla="*/ 4409309 w 7369701"/>
              <a:gd name="connsiteY716" fmla="*/ 1666996 h 6858000"/>
              <a:gd name="connsiteX717" fmla="*/ 4370031 w 7369701"/>
              <a:gd name="connsiteY717" fmla="*/ 1955666 h 6858000"/>
              <a:gd name="connsiteX718" fmla="*/ 4570198 w 7369701"/>
              <a:gd name="connsiteY718" fmla="*/ 978081 h 6858000"/>
              <a:gd name="connsiteX719" fmla="*/ 4557898 w 7369701"/>
              <a:gd name="connsiteY719" fmla="*/ 900011 h 6858000"/>
              <a:gd name="connsiteX720" fmla="*/ 4344840 w 7369701"/>
              <a:gd name="connsiteY720" fmla="*/ 1922038 h 6858000"/>
              <a:gd name="connsiteX721" fmla="*/ 4378710 w 7369701"/>
              <a:gd name="connsiteY721" fmla="*/ 1665516 h 6858000"/>
              <a:gd name="connsiteX722" fmla="*/ 4448798 w 7369701"/>
              <a:gd name="connsiteY722" fmla="*/ 1253024 h 6858000"/>
              <a:gd name="connsiteX723" fmla="*/ 4480315 w 7369701"/>
              <a:gd name="connsiteY723" fmla="*/ 1158454 h 6858000"/>
              <a:gd name="connsiteX724" fmla="*/ 4494133 w 7369701"/>
              <a:gd name="connsiteY724" fmla="*/ 1118676 h 6858000"/>
              <a:gd name="connsiteX725" fmla="*/ 4557898 w 7369701"/>
              <a:gd name="connsiteY725" fmla="*/ 900011 h 6858000"/>
              <a:gd name="connsiteX726" fmla="*/ 5870151 w 7369701"/>
              <a:gd name="connsiteY726" fmla="*/ 898890 h 6858000"/>
              <a:gd name="connsiteX727" fmla="*/ 5861335 w 7369701"/>
              <a:gd name="connsiteY727" fmla="*/ 899177 h 6858000"/>
              <a:gd name="connsiteX728" fmla="*/ 5843702 w 7369701"/>
              <a:gd name="connsiteY728" fmla="*/ 899748 h 6858000"/>
              <a:gd name="connsiteX729" fmla="*/ 5651107 w 7369701"/>
              <a:gd name="connsiteY729" fmla="*/ 920306 h 6858000"/>
              <a:gd name="connsiteX730" fmla="*/ 5459407 w 7369701"/>
              <a:gd name="connsiteY730" fmla="*/ 940975 h 6858000"/>
              <a:gd name="connsiteX731" fmla="*/ 5374846 w 7369701"/>
              <a:gd name="connsiteY731" fmla="*/ 941988 h 6858000"/>
              <a:gd name="connsiteX732" fmla="*/ 5256105 w 7369701"/>
              <a:gd name="connsiteY732" fmla="*/ 945632 h 6858000"/>
              <a:gd name="connsiteX733" fmla="*/ 5107071 w 7369701"/>
              <a:gd name="connsiteY733" fmla="*/ 969720 h 6858000"/>
              <a:gd name="connsiteX734" fmla="*/ 4998681 w 7369701"/>
              <a:gd name="connsiteY734" fmla="*/ 988771 h 6858000"/>
              <a:gd name="connsiteX735" fmla="*/ 5870151 w 7369701"/>
              <a:gd name="connsiteY735" fmla="*/ 898890 h 6858000"/>
              <a:gd name="connsiteX736" fmla="*/ 5504425 w 7369701"/>
              <a:gd name="connsiteY736" fmla="*/ 848067 h 6858000"/>
              <a:gd name="connsiteX737" fmla="*/ 4968849 w 7369701"/>
              <a:gd name="connsiteY737" fmla="*/ 962318 h 6858000"/>
              <a:gd name="connsiteX738" fmla="*/ 5104039 w 7369701"/>
              <a:gd name="connsiteY738" fmla="*/ 940634 h 6858000"/>
              <a:gd name="connsiteX739" fmla="*/ 5256311 w 7369701"/>
              <a:gd name="connsiteY739" fmla="*/ 916490 h 6858000"/>
              <a:gd name="connsiteX740" fmla="*/ 5377381 w 7369701"/>
              <a:gd name="connsiteY740" fmla="*/ 912671 h 6858000"/>
              <a:gd name="connsiteX741" fmla="*/ 5460148 w 7369701"/>
              <a:gd name="connsiteY741" fmla="*/ 911442 h 6858000"/>
              <a:gd name="connsiteX742" fmla="*/ 5648971 w 7369701"/>
              <a:gd name="connsiteY742" fmla="*/ 891331 h 6858000"/>
              <a:gd name="connsiteX743" fmla="*/ 5844807 w 7369701"/>
              <a:gd name="connsiteY743" fmla="*/ 870718 h 6858000"/>
              <a:gd name="connsiteX744" fmla="*/ 5862975 w 7369701"/>
              <a:gd name="connsiteY744" fmla="*/ 869756 h 6858000"/>
              <a:gd name="connsiteX745" fmla="*/ 5920887 w 7369701"/>
              <a:gd name="connsiteY745" fmla="*/ 865929 h 6858000"/>
              <a:gd name="connsiteX746" fmla="*/ 5504425 w 7369701"/>
              <a:gd name="connsiteY746" fmla="*/ 848067 h 6858000"/>
              <a:gd name="connsiteX747" fmla="*/ 3607114 w 7369701"/>
              <a:gd name="connsiteY747" fmla="*/ 467441 h 6858000"/>
              <a:gd name="connsiteX748" fmla="*/ 3296242 w 7369701"/>
              <a:gd name="connsiteY748" fmla="*/ 807991 h 6858000"/>
              <a:gd name="connsiteX749" fmla="*/ 3174674 w 7369701"/>
              <a:gd name="connsiteY749" fmla="*/ 919759 h 6858000"/>
              <a:gd name="connsiteX750" fmla="*/ 3042978 w 7369701"/>
              <a:gd name="connsiteY750" fmla="*/ 1054894 h 6858000"/>
              <a:gd name="connsiteX751" fmla="*/ 2968914 w 7369701"/>
              <a:gd name="connsiteY751" fmla="*/ 1133756 h 6858000"/>
              <a:gd name="connsiteX752" fmla="*/ 3103823 w 7369701"/>
              <a:gd name="connsiteY752" fmla="*/ 1026814 h 6858000"/>
              <a:gd name="connsiteX753" fmla="*/ 3607114 w 7369701"/>
              <a:gd name="connsiteY753" fmla="*/ 467441 h 6858000"/>
              <a:gd name="connsiteX754" fmla="*/ 3744487 w 7369701"/>
              <a:gd name="connsiteY754" fmla="*/ 383136 h 6858000"/>
              <a:gd name="connsiteX755" fmla="*/ 3970213 w 7369701"/>
              <a:gd name="connsiteY755" fmla="*/ 995559 h 6858000"/>
              <a:gd name="connsiteX756" fmla="*/ 3744487 w 7369701"/>
              <a:gd name="connsiteY756" fmla="*/ 383136 h 6858000"/>
              <a:gd name="connsiteX757" fmla="*/ 3624562 w 7369701"/>
              <a:gd name="connsiteY757" fmla="*/ 367041 h 6858000"/>
              <a:gd name="connsiteX758" fmla="*/ 3489712 w 7369701"/>
              <a:gd name="connsiteY758" fmla="*/ 485386 h 6858000"/>
              <a:gd name="connsiteX759" fmla="*/ 3182994 w 7369701"/>
              <a:gd name="connsiteY759" fmla="*/ 828265 h 6858000"/>
              <a:gd name="connsiteX760" fmla="*/ 2892114 w 7369701"/>
              <a:gd name="connsiteY760" fmla="*/ 1172635 h 6858000"/>
              <a:gd name="connsiteX761" fmla="*/ 3021459 w 7369701"/>
              <a:gd name="connsiteY761" fmla="*/ 1035385 h 6858000"/>
              <a:gd name="connsiteX762" fmla="*/ 3153873 w 7369701"/>
              <a:gd name="connsiteY762" fmla="*/ 898971 h 6858000"/>
              <a:gd name="connsiteX763" fmla="*/ 3276511 w 7369701"/>
              <a:gd name="connsiteY763" fmla="*/ 786423 h 6858000"/>
              <a:gd name="connsiteX764" fmla="*/ 3584154 w 7369701"/>
              <a:gd name="connsiteY764" fmla="*/ 448218 h 6858000"/>
              <a:gd name="connsiteX765" fmla="*/ 3624562 w 7369701"/>
              <a:gd name="connsiteY765" fmla="*/ 367041 h 6858000"/>
              <a:gd name="connsiteX766" fmla="*/ 3766672 w 7369701"/>
              <a:gd name="connsiteY766" fmla="*/ 359429 h 6858000"/>
              <a:gd name="connsiteX767" fmla="*/ 3996338 w 7369701"/>
              <a:gd name="connsiteY767" fmla="*/ 968237 h 6858000"/>
              <a:gd name="connsiteX768" fmla="*/ 3766672 w 7369701"/>
              <a:gd name="connsiteY768" fmla="*/ 359429 h 6858000"/>
              <a:gd name="connsiteX769" fmla="*/ 5805386 w 7369701"/>
              <a:gd name="connsiteY769" fmla="*/ 239240 h 6858000"/>
              <a:gd name="connsiteX770" fmla="*/ 5736947 w 7369701"/>
              <a:gd name="connsiteY770" fmla="*/ 261367 h 6858000"/>
              <a:gd name="connsiteX771" fmla="*/ 5427012 w 7369701"/>
              <a:gd name="connsiteY771" fmla="*/ 311272 h 6858000"/>
              <a:gd name="connsiteX772" fmla="*/ 5147818 w 7369701"/>
              <a:gd name="connsiteY772" fmla="*/ 322112 h 6858000"/>
              <a:gd name="connsiteX773" fmla="*/ 5060854 w 7369701"/>
              <a:gd name="connsiteY773" fmla="*/ 311882 h 6858000"/>
              <a:gd name="connsiteX774" fmla="*/ 4945989 w 7369701"/>
              <a:gd name="connsiteY774" fmla="*/ 300516 h 6858000"/>
              <a:gd name="connsiteX775" fmla="*/ 5410479 w 7369701"/>
              <a:gd name="connsiteY775" fmla="*/ 348434 h 6858000"/>
              <a:gd name="connsiteX776" fmla="*/ 5805386 w 7369701"/>
              <a:gd name="connsiteY776" fmla="*/ 239240 h 6858000"/>
              <a:gd name="connsiteX777" fmla="*/ 5905192 w 7369701"/>
              <a:gd name="connsiteY777" fmla="*/ 163079 h 6858000"/>
              <a:gd name="connsiteX778" fmla="*/ 5865655 w 7369701"/>
              <a:gd name="connsiteY778" fmla="*/ 171901 h 6858000"/>
              <a:gd name="connsiteX779" fmla="*/ 5259740 w 7369701"/>
              <a:gd name="connsiteY779" fmla="*/ 257013 h 6858000"/>
              <a:gd name="connsiteX780" fmla="*/ 5208466 w 7369701"/>
              <a:gd name="connsiteY780" fmla="*/ 257550 h 6858000"/>
              <a:gd name="connsiteX781" fmla="*/ 4980204 w 7369701"/>
              <a:gd name="connsiteY781" fmla="*/ 271903 h 6858000"/>
              <a:gd name="connsiteX782" fmla="*/ 5068068 w 7369701"/>
              <a:gd name="connsiteY782" fmla="*/ 282244 h 6858000"/>
              <a:gd name="connsiteX783" fmla="*/ 5153231 w 7369701"/>
              <a:gd name="connsiteY783" fmla="*/ 292240 h 6858000"/>
              <a:gd name="connsiteX784" fmla="*/ 5426491 w 7369701"/>
              <a:gd name="connsiteY784" fmla="*/ 281128 h 6858000"/>
              <a:gd name="connsiteX785" fmla="*/ 5731212 w 7369701"/>
              <a:gd name="connsiteY785" fmla="*/ 231951 h 6858000"/>
              <a:gd name="connsiteX786" fmla="*/ 5905192 w 7369701"/>
              <a:gd name="connsiteY786" fmla="*/ 163079 h 6858000"/>
              <a:gd name="connsiteX787" fmla="*/ 5944437 w 7369701"/>
              <a:gd name="connsiteY787" fmla="*/ 113829 h 6858000"/>
              <a:gd name="connsiteX788" fmla="*/ 5825032 w 7369701"/>
              <a:gd name="connsiteY788" fmla="*/ 146405 h 6858000"/>
              <a:gd name="connsiteX789" fmla="*/ 4955599 w 7369701"/>
              <a:gd name="connsiteY789" fmla="*/ 247008 h 6858000"/>
              <a:gd name="connsiteX790" fmla="*/ 5210104 w 7369701"/>
              <a:gd name="connsiteY790" fmla="*/ 228123 h 6858000"/>
              <a:gd name="connsiteX791" fmla="*/ 5261015 w 7369701"/>
              <a:gd name="connsiteY791" fmla="*/ 227087 h 6858000"/>
              <a:gd name="connsiteX792" fmla="*/ 5861181 w 7369701"/>
              <a:gd name="connsiteY792" fmla="*/ 143093 h 6858000"/>
              <a:gd name="connsiteX793" fmla="*/ 5961252 w 7369701"/>
              <a:gd name="connsiteY793" fmla="*/ 114820 h 6858000"/>
              <a:gd name="connsiteX794" fmla="*/ 5944437 w 7369701"/>
              <a:gd name="connsiteY794" fmla="*/ 113829 h 6858000"/>
              <a:gd name="connsiteX795" fmla="*/ 3882765 w 7369701"/>
              <a:gd name="connsiteY795" fmla="*/ 0 h 6858000"/>
              <a:gd name="connsiteX796" fmla="*/ 3995099 w 7369701"/>
              <a:gd name="connsiteY796" fmla="*/ 0 h 6858000"/>
              <a:gd name="connsiteX797" fmla="*/ 4163818 w 7369701"/>
              <a:gd name="connsiteY797" fmla="*/ 234104 h 6858000"/>
              <a:gd name="connsiteX798" fmla="*/ 4172099 w 7369701"/>
              <a:gd name="connsiteY798" fmla="*/ 234207 h 6858000"/>
              <a:gd name="connsiteX799" fmla="*/ 4784282 w 7369701"/>
              <a:gd name="connsiteY799" fmla="*/ 276561 h 6858000"/>
              <a:gd name="connsiteX800" fmla="*/ 4801687 w 7369701"/>
              <a:gd name="connsiteY800" fmla="*/ 267764 h 6858000"/>
              <a:gd name="connsiteX801" fmla="*/ 6082788 w 7369701"/>
              <a:gd name="connsiteY801" fmla="*/ 64119 h 6858000"/>
              <a:gd name="connsiteX802" fmla="*/ 6099442 w 7369701"/>
              <a:gd name="connsiteY802" fmla="*/ 82568 h 6858000"/>
              <a:gd name="connsiteX803" fmla="*/ 4804137 w 7369701"/>
              <a:gd name="connsiteY803" fmla="*/ 320931 h 6858000"/>
              <a:gd name="connsiteX804" fmla="*/ 4227047 w 7369701"/>
              <a:gd name="connsiteY804" fmla="*/ 313415 h 6858000"/>
              <a:gd name="connsiteX805" fmla="*/ 4346041 w 7369701"/>
              <a:gd name="connsiteY805" fmla="*/ 456086 h 6858000"/>
              <a:gd name="connsiteX806" fmla="*/ 4870967 w 7369701"/>
              <a:gd name="connsiteY806" fmla="*/ 963061 h 6858000"/>
              <a:gd name="connsiteX807" fmla="*/ 4889647 w 7369701"/>
              <a:gd name="connsiteY807" fmla="*/ 957147 h 6858000"/>
              <a:gd name="connsiteX808" fmla="*/ 5422504 w 7369701"/>
              <a:gd name="connsiteY808" fmla="*/ 805191 h 6858000"/>
              <a:gd name="connsiteX809" fmla="*/ 6087656 w 7369701"/>
              <a:gd name="connsiteY809" fmla="*/ 826703 h 6858000"/>
              <a:gd name="connsiteX810" fmla="*/ 6058717 w 7369701"/>
              <a:gd name="connsiteY810" fmla="*/ 865992 h 6858000"/>
              <a:gd name="connsiteX811" fmla="*/ 4974153 w 7369701"/>
              <a:gd name="connsiteY811" fmla="*/ 1045456 h 6858000"/>
              <a:gd name="connsiteX812" fmla="*/ 5627835 w 7369701"/>
              <a:gd name="connsiteY812" fmla="*/ 1472077 h 6858000"/>
              <a:gd name="connsiteX813" fmla="*/ 5629817 w 7369701"/>
              <a:gd name="connsiteY813" fmla="*/ 1471412 h 6858000"/>
              <a:gd name="connsiteX814" fmla="*/ 5634124 w 7369701"/>
              <a:gd name="connsiteY814" fmla="*/ 1470572 h 6858000"/>
              <a:gd name="connsiteX815" fmla="*/ 5755832 w 7369701"/>
              <a:gd name="connsiteY815" fmla="*/ 1383886 h 6858000"/>
              <a:gd name="connsiteX816" fmla="*/ 6014186 w 7369701"/>
              <a:gd name="connsiteY816" fmla="*/ 1279799 h 6858000"/>
              <a:gd name="connsiteX817" fmla="*/ 6901619 w 7369701"/>
              <a:gd name="connsiteY817" fmla="*/ 1047874 h 6858000"/>
              <a:gd name="connsiteX818" fmla="*/ 6931566 w 7369701"/>
              <a:gd name="connsiteY818" fmla="*/ 1062034 h 6858000"/>
              <a:gd name="connsiteX819" fmla="*/ 5790982 w 7369701"/>
              <a:gd name="connsiteY819" fmla="*/ 1561380 h 6858000"/>
              <a:gd name="connsiteX820" fmla="*/ 6188971 w 7369701"/>
              <a:gd name="connsiteY820" fmla="*/ 1755168 h 6858000"/>
              <a:gd name="connsiteX821" fmla="*/ 6202446 w 7369701"/>
              <a:gd name="connsiteY821" fmla="*/ 1752268 h 6858000"/>
              <a:gd name="connsiteX822" fmla="*/ 7179560 w 7369701"/>
              <a:gd name="connsiteY822" fmla="*/ 1467551 h 6858000"/>
              <a:gd name="connsiteX823" fmla="*/ 7158730 w 7369701"/>
              <a:gd name="connsiteY823" fmla="*/ 1507835 h 6858000"/>
              <a:gd name="connsiteX824" fmla="*/ 6326959 w 7369701"/>
              <a:gd name="connsiteY824" fmla="*/ 1817686 h 6858000"/>
              <a:gd name="connsiteX825" fmla="*/ 6537433 w 7369701"/>
              <a:gd name="connsiteY825" fmla="*/ 1907790 h 6858000"/>
              <a:gd name="connsiteX826" fmla="*/ 6550221 w 7369701"/>
              <a:gd name="connsiteY826" fmla="*/ 1910729 h 6858000"/>
              <a:gd name="connsiteX827" fmla="*/ 6964438 w 7369701"/>
              <a:gd name="connsiteY827" fmla="*/ 2209505 h 6858000"/>
              <a:gd name="connsiteX828" fmla="*/ 7367862 w 7369701"/>
              <a:gd name="connsiteY828" fmla="*/ 2806833 h 6858000"/>
              <a:gd name="connsiteX829" fmla="*/ 7364329 w 7369701"/>
              <a:gd name="connsiteY829" fmla="*/ 2826907 h 6858000"/>
              <a:gd name="connsiteX830" fmla="*/ 7290545 w 7369701"/>
              <a:gd name="connsiteY830" fmla="*/ 2850663 h 6858000"/>
              <a:gd name="connsiteX831" fmla="*/ 6472036 w 7369701"/>
              <a:gd name="connsiteY831" fmla="*/ 1959003 h 6858000"/>
              <a:gd name="connsiteX832" fmla="*/ 5792897 w 7369701"/>
              <a:gd name="connsiteY832" fmla="*/ 1647747 h 6858000"/>
              <a:gd name="connsiteX833" fmla="*/ 5842751 w 7369701"/>
              <a:gd name="connsiteY833" fmla="*/ 1816112 h 6858000"/>
              <a:gd name="connsiteX834" fmla="*/ 5847424 w 7369701"/>
              <a:gd name="connsiteY834" fmla="*/ 1815776 h 6858000"/>
              <a:gd name="connsiteX835" fmla="*/ 6399821 w 7369701"/>
              <a:gd name="connsiteY835" fmla="*/ 2344799 h 6858000"/>
              <a:gd name="connsiteX836" fmla="*/ 6323232 w 7369701"/>
              <a:gd name="connsiteY836" fmla="*/ 2389634 h 6858000"/>
              <a:gd name="connsiteX837" fmla="*/ 5942958 w 7369701"/>
              <a:gd name="connsiteY837" fmla="*/ 2077708 h 6858000"/>
              <a:gd name="connsiteX838" fmla="*/ 5921559 w 7369701"/>
              <a:gd name="connsiteY838" fmla="*/ 2378596 h 6858000"/>
              <a:gd name="connsiteX839" fmla="*/ 5817651 w 7369701"/>
              <a:gd name="connsiteY839" fmla="*/ 3023919 h 6858000"/>
              <a:gd name="connsiteX840" fmla="*/ 5729634 w 7369701"/>
              <a:gd name="connsiteY840" fmla="*/ 3051849 h 6858000"/>
              <a:gd name="connsiteX841" fmla="*/ 5611018 w 7369701"/>
              <a:gd name="connsiteY841" fmla="*/ 2316769 h 6858000"/>
              <a:gd name="connsiteX842" fmla="*/ 5687608 w 7369701"/>
              <a:gd name="connsiteY842" fmla="*/ 2039972 h 6858000"/>
              <a:gd name="connsiteX843" fmla="*/ 5657554 w 7369701"/>
              <a:gd name="connsiteY843" fmla="*/ 1576445 h 6858000"/>
              <a:gd name="connsiteX844" fmla="*/ 5150475 w 7369701"/>
              <a:gd name="connsiteY844" fmla="*/ 1274012 h 6858000"/>
              <a:gd name="connsiteX845" fmla="*/ 5349142 w 7369701"/>
              <a:gd name="connsiteY845" fmla="*/ 2204405 h 6858000"/>
              <a:gd name="connsiteX846" fmla="*/ 5262214 w 7369701"/>
              <a:gd name="connsiteY846" fmla="*/ 2233836 h 6858000"/>
              <a:gd name="connsiteX847" fmla="*/ 4981539 w 7369701"/>
              <a:gd name="connsiteY847" fmla="*/ 1542201 h 6858000"/>
              <a:gd name="connsiteX848" fmla="*/ 4958461 w 7369701"/>
              <a:gd name="connsiteY848" fmla="*/ 1136957 h 6858000"/>
              <a:gd name="connsiteX849" fmla="*/ 4655015 w 7369701"/>
              <a:gd name="connsiteY849" fmla="*/ 891426 h 6858000"/>
              <a:gd name="connsiteX850" fmla="*/ 4348002 w 7369701"/>
              <a:gd name="connsiteY850" fmla="*/ 2205895 h 6858000"/>
              <a:gd name="connsiteX851" fmla="*/ 4262250 w 7369701"/>
              <a:gd name="connsiteY851" fmla="*/ 2219972 h 6858000"/>
              <a:gd name="connsiteX852" fmla="*/ 4550611 w 7369701"/>
              <a:gd name="connsiteY852" fmla="*/ 817540 h 6858000"/>
              <a:gd name="connsiteX853" fmla="*/ 4564418 w 7369701"/>
              <a:gd name="connsiteY853" fmla="*/ 808293 h 6858000"/>
              <a:gd name="connsiteX854" fmla="*/ 4266388 w 7369701"/>
              <a:gd name="connsiteY854" fmla="*/ 500083 h 6858000"/>
              <a:gd name="connsiteX855" fmla="*/ 4032842 w 7369701"/>
              <a:gd name="connsiteY855" fmla="*/ 211809 h 6858000"/>
              <a:gd name="connsiteX856" fmla="*/ 3882765 w 7369701"/>
              <a:gd name="connsiteY856" fmla="*/ 0 h 6858000"/>
              <a:gd name="connsiteX857" fmla="*/ 3721337 w 7369701"/>
              <a:gd name="connsiteY857" fmla="*/ 0 h 6858000"/>
              <a:gd name="connsiteX858" fmla="*/ 3797544 w 7369701"/>
              <a:gd name="connsiteY858" fmla="*/ 0 h 6858000"/>
              <a:gd name="connsiteX859" fmla="*/ 3775734 w 7369701"/>
              <a:gd name="connsiteY859" fmla="*/ 95131 h 6858000"/>
              <a:gd name="connsiteX860" fmla="*/ 3724807 w 7369701"/>
              <a:gd name="connsiteY860" fmla="*/ 272257 h 6858000"/>
              <a:gd name="connsiteX861" fmla="*/ 3726844 w 7369701"/>
              <a:gd name="connsiteY861" fmla="*/ 282988 h 6858000"/>
              <a:gd name="connsiteX862" fmla="*/ 3742664 w 7369701"/>
              <a:gd name="connsiteY862" fmla="*/ 279918 h 6858000"/>
              <a:gd name="connsiteX863" fmla="*/ 4103910 w 7369701"/>
              <a:gd name="connsiteY863" fmla="*/ 1161917 h 6858000"/>
              <a:gd name="connsiteX864" fmla="*/ 4020269 w 7369701"/>
              <a:gd name="connsiteY864" fmla="*/ 1200406 h 6858000"/>
              <a:gd name="connsiteX865" fmla="*/ 3674882 w 7369701"/>
              <a:gd name="connsiteY865" fmla="*/ 488524 h 6858000"/>
              <a:gd name="connsiteX866" fmla="*/ 3132682 w 7369701"/>
              <a:gd name="connsiteY866" fmla="*/ 1072284 h 6858000"/>
              <a:gd name="connsiteX867" fmla="*/ 2716346 w 7369701"/>
              <a:gd name="connsiteY867" fmla="*/ 1276376 h 6858000"/>
              <a:gd name="connsiteX868" fmla="*/ 2716772 w 7369701"/>
              <a:gd name="connsiteY868" fmla="*/ 1255462 h 6858000"/>
              <a:gd name="connsiteX869" fmla="*/ 3471096 w 7369701"/>
              <a:gd name="connsiteY869" fmla="*/ 437072 h 6858000"/>
              <a:gd name="connsiteX870" fmla="*/ 3639057 w 7369701"/>
              <a:gd name="connsiteY870" fmla="*/ 286334 h 6858000"/>
              <a:gd name="connsiteX871" fmla="*/ 3640309 w 7369701"/>
              <a:gd name="connsiteY871" fmla="*/ 284664 h 6858000"/>
              <a:gd name="connsiteX872" fmla="*/ 3646022 w 7369701"/>
              <a:gd name="connsiteY872" fmla="*/ 276711 h 6858000"/>
              <a:gd name="connsiteX873" fmla="*/ 3707943 w 7369701"/>
              <a:gd name="connsiteY873" fmla="*/ 65958 h 6858000"/>
              <a:gd name="connsiteX874" fmla="*/ 3721337 w 7369701"/>
              <a:gd name="connsiteY874" fmla="*/ 0 h 6858000"/>
              <a:gd name="connsiteX875" fmla="*/ 2867960 w 7369701"/>
              <a:gd name="connsiteY875" fmla="*/ 0 h 6858000"/>
              <a:gd name="connsiteX876" fmla="*/ 2926351 w 7369701"/>
              <a:gd name="connsiteY876" fmla="*/ 0 h 6858000"/>
              <a:gd name="connsiteX877" fmla="*/ 2902823 w 7369701"/>
              <a:gd name="connsiteY877" fmla="*/ 262929 h 6858000"/>
              <a:gd name="connsiteX878" fmla="*/ 2940663 w 7369701"/>
              <a:gd name="connsiteY878" fmla="*/ 140884 h 6858000"/>
              <a:gd name="connsiteX879" fmla="*/ 2947039 w 7369701"/>
              <a:gd name="connsiteY879" fmla="*/ 122524 h 6858000"/>
              <a:gd name="connsiteX880" fmla="*/ 2984316 w 7369701"/>
              <a:gd name="connsiteY880" fmla="*/ 0 h 6858000"/>
              <a:gd name="connsiteX881" fmla="*/ 3016114 w 7369701"/>
              <a:gd name="connsiteY881" fmla="*/ 0 h 6858000"/>
              <a:gd name="connsiteX882" fmla="*/ 2979949 w 7369701"/>
              <a:gd name="connsiteY882" fmla="*/ 119274 h 6858000"/>
              <a:gd name="connsiteX883" fmla="*/ 3023879 w 7369701"/>
              <a:gd name="connsiteY883" fmla="*/ 0 h 6858000"/>
              <a:gd name="connsiteX884" fmla="*/ 3105400 w 7369701"/>
              <a:gd name="connsiteY884" fmla="*/ 0 h 6858000"/>
              <a:gd name="connsiteX885" fmla="*/ 3094669 w 7369701"/>
              <a:gd name="connsiteY885" fmla="*/ 30308 h 6858000"/>
              <a:gd name="connsiteX886" fmla="*/ 2901945 w 7369701"/>
              <a:gd name="connsiteY886" fmla="*/ 466538 h 6858000"/>
              <a:gd name="connsiteX887" fmla="*/ 2815209 w 7369701"/>
              <a:gd name="connsiteY887" fmla="*/ 497361 h 6858000"/>
              <a:gd name="connsiteX888" fmla="*/ 2844845 w 7369701"/>
              <a:gd name="connsiteY888" fmla="*/ 127638 h 6858000"/>
              <a:gd name="connsiteX889" fmla="*/ 2867960 w 7369701"/>
              <a:gd name="connsiteY889" fmla="*/ 0 h 6858000"/>
              <a:gd name="connsiteX890" fmla="*/ 1057230 w 7369701"/>
              <a:gd name="connsiteY890" fmla="*/ 0 h 6858000"/>
              <a:gd name="connsiteX891" fmla="*/ 1111003 w 7369701"/>
              <a:gd name="connsiteY891" fmla="*/ 0 h 6858000"/>
              <a:gd name="connsiteX892" fmla="*/ 1125553 w 7369701"/>
              <a:gd name="connsiteY892" fmla="*/ 52588 h 6858000"/>
              <a:gd name="connsiteX893" fmla="*/ 1304276 w 7369701"/>
              <a:gd name="connsiteY893" fmla="*/ 476275 h 6858000"/>
              <a:gd name="connsiteX894" fmla="*/ 1492066 w 7369701"/>
              <a:gd name="connsiteY894" fmla="*/ 886333 h 6858000"/>
              <a:gd name="connsiteX895" fmla="*/ 1423698 w 7369701"/>
              <a:gd name="connsiteY895" fmla="*/ 710817 h 6858000"/>
              <a:gd name="connsiteX896" fmla="*/ 1357609 w 7369701"/>
              <a:gd name="connsiteY896" fmla="*/ 532892 h 6858000"/>
              <a:gd name="connsiteX897" fmla="*/ 1309550 w 7369701"/>
              <a:gd name="connsiteY897" fmla="*/ 374031 h 6858000"/>
              <a:gd name="connsiteX898" fmla="*/ 1193673 w 7369701"/>
              <a:gd name="connsiteY898" fmla="*/ 49533 h 6858000"/>
              <a:gd name="connsiteX899" fmla="*/ 1164391 w 7369701"/>
              <a:gd name="connsiteY899" fmla="*/ 0 h 6858000"/>
              <a:gd name="connsiteX900" fmla="*/ 1200666 w 7369701"/>
              <a:gd name="connsiteY900" fmla="*/ 0 h 6858000"/>
              <a:gd name="connsiteX901" fmla="*/ 1223408 w 7369701"/>
              <a:gd name="connsiteY901" fmla="*/ 38996 h 6858000"/>
              <a:gd name="connsiteX902" fmla="*/ 1339635 w 7369701"/>
              <a:gd name="connsiteY902" fmla="*/ 365517 h 6858000"/>
              <a:gd name="connsiteX903" fmla="*/ 1387469 w 7369701"/>
              <a:gd name="connsiteY903" fmla="*/ 523079 h 6858000"/>
              <a:gd name="connsiteX904" fmla="*/ 1452685 w 7369701"/>
              <a:gd name="connsiteY904" fmla="*/ 699806 h 6858000"/>
              <a:gd name="connsiteX905" fmla="*/ 1492092 w 7369701"/>
              <a:gd name="connsiteY905" fmla="*/ 800424 h 6858000"/>
              <a:gd name="connsiteX906" fmla="*/ 1455302 w 7369701"/>
              <a:gd name="connsiteY906" fmla="*/ 632913 h 6858000"/>
              <a:gd name="connsiteX907" fmla="*/ 1222336 w 7369701"/>
              <a:gd name="connsiteY907" fmla="*/ 9480 h 6858000"/>
              <a:gd name="connsiteX908" fmla="*/ 1214634 w 7369701"/>
              <a:gd name="connsiteY908" fmla="*/ 0 h 6858000"/>
              <a:gd name="connsiteX909" fmla="*/ 1289827 w 7369701"/>
              <a:gd name="connsiteY909" fmla="*/ 0 h 6858000"/>
              <a:gd name="connsiteX910" fmla="*/ 1321076 w 7369701"/>
              <a:gd name="connsiteY910" fmla="*/ 59722 h 6858000"/>
              <a:gd name="connsiteX911" fmla="*/ 1512579 w 7369701"/>
              <a:gd name="connsiteY911" fmla="*/ 626441 h 6858000"/>
              <a:gd name="connsiteX912" fmla="*/ 1506076 w 7369701"/>
              <a:gd name="connsiteY912" fmla="*/ 1089289 h 6858000"/>
              <a:gd name="connsiteX913" fmla="*/ 1486346 w 7369701"/>
              <a:gd name="connsiteY913" fmla="*/ 1079919 h 6858000"/>
              <a:gd name="connsiteX914" fmla="*/ 1070511 w 7369701"/>
              <a:gd name="connsiteY914" fmla="*/ 48609 h 6858000"/>
              <a:gd name="connsiteX915" fmla="*/ 1057230 w 7369701"/>
              <a:gd name="connsiteY915" fmla="*/ 0 h 6858000"/>
              <a:gd name="connsiteX916" fmla="*/ 43151 w 7369701"/>
              <a:gd name="connsiteY916" fmla="*/ 0 h 6858000"/>
              <a:gd name="connsiteX917" fmla="*/ 95283 w 7369701"/>
              <a:gd name="connsiteY917" fmla="*/ 0 h 6858000"/>
              <a:gd name="connsiteX918" fmla="*/ 300708 w 7369701"/>
              <a:gd name="connsiteY918" fmla="*/ 154571 h 6858000"/>
              <a:gd name="connsiteX919" fmla="*/ 530414 w 7369701"/>
              <a:gd name="connsiteY919" fmla="*/ 354673 h 6858000"/>
              <a:gd name="connsiteX920" fmla="*/ 333785 w 7369701"/>
              <a:gd name="connsiteY920" fmla="*/ 161564 h 6858000"/>
              <a:gd name="connsiteX921" fmla="*/ 147005 w 7369701"/>
              <a:gd name="connsiteY921" fmla="*/ 0 h 6858000"/>
              <a:gd name="connsiteX922" fmla="*/ 272509 w 7369701"/>
              <a:gd name="connsiteY922" fmla="*/ 0 h 6858000"/>
              <a:gd name="connsiteX923" fmla="*/ 326276 w 7369701"/>
              <a:gd name="connsiteY923" fmla="*/ 45847 h 6858000"/>
              <a:gd name="connsiteX924" fmla="*/ 823759 w 7369701"/>
              <a:gd name="connsiteY924" fmla="*/ 574145 h 6858000"/>
              <a:gd name="connsiteX925" fmla="*/ 811254 w 7369701"/>
              <a:gd name="connsiteY925" fmla="*/ 665546 h 6858000"/>
              <a:gd name="connsiteX926" fmla="*/ 154042 w 7369701"/>
              <a:gd name="connsiteY926" fmla="*/ 261522 h 6858000"/>
              <a:gd name="connsiteX927" fmla="*/ 13550 w 7369701"/>
              <a:gd name="connsiteY927" fmla="*/ 158423 h 6858000"/>
              <a:gd name="connsiteX928" fmla="*/ 0 w 7369701"/>
              <a:gd name="connsiteY928" fmla="*/ 146618 h 6858000"/>
              <a:gd name="connsiteX929" fmla="*/ 0 w 7369701"/>
              <a:gd name="connsiteY929" fmla="*/ 59161 h 6858000"/>
              <a:gd name="connsiteX930" fmla="*/ 45427 w 7369701"/>
              <a:gd name="connsiteY930" fmla="*/ 101078 h 6858000"/>
              <a:gd name="connsiteX931" fmla="*/ 630103 w 7369701"/>
              <a:gd name="connsiteY931" fmla="*/ 485885 h 6858000"/>
              <a:gd name="connsiteX932" fmla="*/ 532040 w 7369701"/>
              <a:gd name="connsiteY932" fmla="*/ 399359 h 6858000"/>
              <a:gd name="connsiteX933" fmla="*/ 517618 w 7369701"/>
              <a:gd name="connsiteY933" fmla="*/ 385726 h 6858000"/>
              <a:gd name="connsiteX934" fmla="*/ 285074 w 7369701"/>
              <a:gd name="connsiteY934" fmla="*/ 182755 h 6858000"/>
              <a:gd name="connsiteX935" fmla="*/ 43151 w 7369701"/>
              <a:gd name="connsiteY93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Lst>
            <a:rect l="l" t="t" r="r" b="b"/>
            <a:pathLst>
              <a:path w="7369701" h="6858000">
                <a:moveTo>
                  <a:pt x="369702" y="6712169"/>
                </a:moveTo>
                <a:lnTo>
                  <a:pt x="366575" y="6715556"/>
                </a:lnTo>
                <a:cubicBezTo>
                  <a:pt x="367954" y="6715031"/>
                  <a:pt x="369326" y="6714512"/>
                  <a:pt x="371637" y="6713954"/>
                </a:cubicBezTo>
                <a:lnTo>
                  <a:pt x="369702" y="6712169"/>
                </a:lnTo>
                <a:close/>
                <a:moveTo>
                  <a:pt x="1019354" y="6315006"/>
                </a:moveTo>
                <a:cubicBezTo>
                  <a:pt x="847231" y="6483030"/>
                  <a:pt x="636234" y="6599053"/>
                  <a:pt x="441046" y="6691153"/>
                </a:cubicBezTo>
                <a:cubicBezTo>
                  <a:pt x="668934" y="6613112"/>
                  <a:pt x="947819" y="6494377"/>
                  <a:pt x="1019354" y="6315006"/>
                </a:cubicBezTo>
                <a:close/>
                <a:moveTo>
                  <a:pt x="991680" y="6298413"/>
                </a:moveTo>
                <a:cubicBezTo>
                  <a:pt x="775775" y="6396465"/>
                  <a:pt x="575302" y="6507871"/>
                  <a:pt x="409060" y="6671470"/>
                </a:cubicBezTo>
                <a:cubicBezTo>
                  <a:pt x="603834" y="6580783"/>
                  <a:pt x="817655" y="6465584"/>
                  <a:pt x="991680" y="6298413"/>
                </a:cubicBezTo>
                <a:close/>
                <a:moveTo>
                  <a:pt x="103333" y="5699602"/>
                </a:moveTo>
                <a:cubicBezTo>
                  <a:pt x="133282" y="5726353"/>
                  <a:pt x="175725" y="5762843"/>
                  <a:pt x="233938" y="5809416"/>
                </a:cubicBezTo>
                <a:cubicBezTo>
                  <a:pt x="390802" y="5935412"/>
                  <a:pt x="652575" y="6145703"/>
                  <a:pt x="883580" y="6180710"/>
                </a:cubicBezTo>
                <a:cubicBezTo>
                  <a:pt x="736829" y="6133021"/>
                  <a:pt x="610173" y="6040280"/>
                  <a:pt x="487337" y="5950182"/>
                </a:cubicBezTo>
                <a:cubicBezTo>
                  <a:pt x="443670" y="5917932"/>
                  <a:pt x="398584" y="5885270"/>
                  <a:pt x="354051" y="5854912"/>
                </a:cubicBezTo>
                <a:cubicBezTo>
                  <a:pt x="302352" y="5819720"/>
                  <a:pt x="247963" y="5787429"/>
                  <a:pt x="195436" y="5755068"/>
                </a:cubicBezTo>
                <a:lnTo>
                  <a:pt x="103333" y="5699602"/>
                </a:lnTo>
                <a:close/>
                <a:moveTo>
                  <a:pt x="5539432" y="5642928"/>
                </a:moveTo>
                <a:cubicBezTo>
                  <a:pt x="5544304" y="5659969"/>
                  <a:pt x="5549664" y="5677449"/>
                  <a:pt x="5555462" y="5694454"/>
                </a:cubicBezTo>
                <a:cubicBezTo>
                  <a:pt x="5631122" y="5909386"/>
                  <a:pt x="5731219" y="6118228"/>
                  <a:pt x="5828270" y="6320663"/>
                </a:cubicBezTo>
                <a:cubicBezTo>
                  <a:pt x="5868407" y="6404290"/>
                  <a:pt x="5908582" y="6488842"/>
                  <a:pt x="5947416" y="6574846"/>
                </a:cubicBezTo>
                <a:cubicBezTo>
                  <a:pt x="5894674" y="6327329"/>
                  <a:pt x="5793018" y="5718484"/>
                  <a:pt x="5539432" y="5642928"/>
                </a:cubicBezTo>
                <a:close/>
                <a:moveTo>
                  <a:pt x="51253" y="5631825"/>
                </a:moveTo>
                <a:lnTo>
                  <a:pt x="211622" y="5728803"/>
                </a:lnTo>
                <a:cubicBezTo>
                  <a:pt x="264592" y="5760684"/>
                  <a:pt x="319013" y="5793908"/>
                  <a:pt x="371652" y="5829062"/>
                </a:cubicBezTo>
                <a:cubicBezTo>
                  <a:pt x="417589" y="5859824"/>
                  <a:pt x="462230" y="5892964"/>
                  <a:pt x="505903" y="5925221"/>
                </a:cubicBezTo>
                <a:cubicBezTo>
                  <a:pt x="628246" y="6014875"/>
                  <a:pt x="754907" y="6107611"/>
                  <a:pt x="899240" y="6153068"/>
                </a:cubicBezTo>
                <a:cubicBezTo>
                  <a:pt x="928476" y="6162153"/>
                  <a:pt x="958088" y="6168887"/>
                  <a:pt x="988114" y="6174204"/>
                </a:cubicBezTo>
                <a:cubicBezTo>
                  <a:pt x="943280" y="6136411"/>
                  <a:pt x="896194" y="6100100"/>
                  <a:pt x="845971" y="6067177"/>
                </a:cubicBezTo>
                <a:cubicBezTo>
                  <a:pt x="720131" y="5983257"/>
                  <a:pt x="580034" y="5915740"/>
                  <a:pt x="448057" y="5841376"/>
                </a:cubicBezTo>
                <a:cubicBezTo>
                  <a:pt x="341781" y="5780886"/>
                  <a:pt x="90319" y="5630263"/>
                  <a:pt x="51253" y="5631825"/>
                </a:cubicBezTo>
                <a:close/>
                <a:moveTo>
                  <a:pt x="2606687" y="5630718"/>
                </a:moveTo>
                <a:cubicBezTo>
                  <a:pt x="2484040" y="5952782"/>
                  <a:pt x="2550772" y="6305470"/>
                  <a:pt x="2645658" y="6640259"/>
                </a:cubicBezTo>
                <a:cubicBezTo>
                  <a:pt x="2605413" y="6320984"/>
                  <a:pt x="2566733" y="5970903"/>
                  <a:pt x="2606687" y="5630718"/>
                </a:cubicBezTo>
                <a:close/>
                <a:moveTo>
                  <a:pt x="3642057" y="5573487"/>
                </a:moveTo>
                <a:cubicBezTo>
                  <a:pt x="3639338" y="5575453"/>
                  <a:pt x="3635693" y="5577466"/>
                  <a:pt x="3632981" y="5579437"/>
                </a:cubicBezTo>
                <a:cubicBezTo>
                  <a:pt x="3509182" y="5674738"/>
                  <a:pt x="3441993" y="5811556"/>
                  <a:pt x="3382436" y="5952726"/>
                </a:cubicBezTo>
                <a:cubicBezTo>
                  <a:pt x="3286719" y="6179641"/>
                  <a:pt x="3231101" y="6419386"/>
                  <a:pt x="3191929" y="6662669"/>
                </a:cubicBezTo>
                <a:cubicBezTo>
                  <a:pt x="3237125" y="6465250"/>
                  <a:pt x="3296425" y="6271000"/>
                  <a:pt x="3369898" y="6081771"/>
                </a:cubicBezTo>
                <a:cubicBezTo>
                  <a:pt x="3454377" y="5865084"/>
                  <a:pt x="3540614" y="5703753"/>
                  <a:pt x="3642057" y="5573487"/>
                </a:cubicBezTo>
                <a:close/>
                <a:moveTo>
                  <a:pt x="2650666" y="5530686"/>
                </a:moveTo>
                <a:cubicBezTo>
                  <a:pt x="2650695" y="5531619"/>
                  <a:pt x="2650695" y="5531619"/>
                  <a:pt x="2650249" y="5532101"/>
                </a:cubicBezTo>
                <a:cubicBezTo>
                  <a:pt x="2594633" y="5864991"/>
                  <a:pt x="2624834" y="6212617"/>
                  <a:pt x="2663808" y="6535215"/>
                </a:cubicBezTo>
                <a:cubicBezTo>
                  <a:pt x="2664345" y="6401062"/>
                  <a:pt x="2664881" y="6266909"/>
                  <a:pt x="2665418" y="6132756"/>
                </a:cubicBezTo>
                <a:cubicBezTo>
                  <a:pt x="2666315" y="5945493"/>
                  <a:pt x="2661038" y="5743579"/>
                  <a:pt x="2650666" y="5530686"/>
                </a:cubicBezTo>
                <a:close/>
                <a:moveTo>
                  <a:pt x="2680277" y="5479204"/>
                </a:moveTo>
                <a:cubicBezTo>
                  <a:pt x="2679826" y="5479692"/>
                  <a:pt x="2679381" y="5480173"/>
                  <a:pt x="2678972" y="5481582"/>
                </a:cubicBezTo>
                <a:cubicBezTo>
                  <a:pt x="2691463" y="5712555"/>
                  <a:pt x="2697451" y="5932139"/>
                  <a:pt x="2696666" y="6133836"/>
                </a:cubicBezTo>
                <a:lnTo>
                  <a:pt x="2695769" y="6390955"/>
                </a:lnTo>
                <a:cubicBezTo>
                  <a:pt x="2712509" y="6297144"/>
                  <a:pt x="2727840" y="6202916"/>
                  <a:pt x="2739893" y="6108357"/>
                </a:cubicBezTo>
                <a:cubicBezTo>
                  <a:pt x="2767348" y="5886500"/>
                  <a:pt x="2737035" y="5687445"/>
                  <a:pt x="2680277" y="5479204"/>
                </a:cubicBezTo>
                <a:close/>
                <a:moveTo>
                  <a:pt x="1132195" y="5467980"/>
                </a:moveTo>
                <a:cubicBezTo>
                  <a:pt x="1313054" y="5495211"/>
                  <a:pt x="1494925" y="5512628"/>
                  <a:pt x="1679056" y="5516907"/>
                </a:cubicBezTo>
                <a:cubicBezTo>
                  <a:pt x="1838007" y="5520331"/>
                  <a:pt x="1983050" y="5490313"/>
                  <a:pt x="2128648" y="5474249"/>
                </a:cubicBezTo>
                <a:cubicBezTo>
                  <a:pt x="2028248" y="5467548"/>
                  <a:pt x="1925543" y="5473055"/>
                  <a:pt x="1825619" y="5478447"/>
                </a:cubicBezTo>
                <a:lnTo>
                  <a:pt x="1737798" y="5483353"/>
                </a:lnTo>
                <a:cubicBezTo>
                  <a:pt x="1536509" y="5492800"/>
                  <a:pt x="1332771" y="5487439"/>
                  <a:pt x="1132195" y="5467980"/>
                </a:cubicBezTo>
                <a:close/>
                <a:moveTo>
                  <a:pt x="1456157" y="5371404"/>
                </a:moveTo>
                <a:cubicBezTo>
                  <a:pt x="1385125" y="5373535"/>
                  <a:pt x="1314200" y="5378444"/>
                  <a:pt x="1244432" y="5385601"/>
                </a:cubicBezTo>
                <a:cubicBezTo>
                  <a:pt x="1151404" y="5395142"/>
                  <a:pt x="1060429" y="5408677"/>
                  <a:pt x="973990" y="5424940"/>
                </a:cubicBezTo>
                <a:cubicBezTo>
                  <a:pt x="1017323" y="5425535"/>
                  <a:pt x="1061253" y="5429367"/>
                  <a:pt x="1103809" y="5433720"/>
                </a:cubicBezTo>
                <a:lnTo>
                  <a:pt x="1123454" y="5435727"/>
                </a:lnTo>
                <a:cubicBezTo>
                  <a:pt x="1326373" y="5455563"/>
                  <a:pt x="1533386" y="5461253"/>
                  <a:pt x="1737017" y="5452183"/>
                </a:cubicBezTo>
                <a:lnTo>
                  <a:pt x="1824397" y="5447757"/>
                </a:lnTo>
                <a:cubicBezTo>
                  <a:pt x="1905266" y="5443590"/>
                  <a:pt x="1987993" y="5439352"/>
                  <a:pt x="2070059" y="5441660"/>
                </a:cubicBezTo>
                <a:cubicBezTo>
                  <a:pt x="1883310" y="5383634"/>
                  <a:pt x="1669251" y="5365013"/>
                  <a:pt x="1456157" y="5371404"/>
                </a:cubicBezTo>
                <a:close/>
                <a:moveTo>
                  <a:pt x="4988186" y="5216467"/>
                </a:moveTo>
                <a:cubicBezTo>
                  <a:pt x="4914642" y="5275764"/>
                  <a:pt x="4843105" y="5338703"/>
                  <a:pt x="4777334" y="5406072"/>
                </a:cubicBezTo>
                <a:cubicBezTo>
                  <a:pt x="4757662" y="5426414"/>
                  <a:pt x="4737537" y="5447249"/>
                  <a:pt x="4718341" y="5468043"/>
                </a:cubicBezTo>
                <a:cubicBezTo>
                  <a:pt x="4681696" y="5506771"/>
                  <a:pt x="4644162" y="5546455"/>
                  <a:pt x="4604655" y="5583434"/>
                </a:cubicBezTo>
                <a:cubicBezTo>
                  <a:pt x="4591636" y="5595592"/>
                  <a:pt x="4578581" y="5606832"/>
                  <a:pt x="4565074" y="5618550"/>
                </a:cubicBezTo>
                <a:cubicBezTo>
                  <a:pt x="4712605" y="5511121"/>
                  <a:pt x="4908425" y="5376611"/>
                  <a:pt x="4988186" y="5216467"/>
                </a:cubicBezTo>
                <a:close/>
                <a:moveTo>
                  <a:pt x="4978032" y="5183809"/>
                </a:moveTo>
                <a:cubicBezTo>
                  <a:pt x="4748175" y="5235846"/>
                  <a:pt x="4611576" y="5430393"/>
                  <a:pt x="4463413" y="5615162"/>
                </a:cubicBezTo>
                <a:cubicBezTo>
                  <a:pt x="4428815" y="5658459"/>
                  <a:pt x="4393697" y="5700384"/>
                  <a:pt x="4358134" y="5742791"/>
                </a:cubicBezTo>
                <a:lnTo>
                  <a:pt x="4376219" y="5729027"/>
                </a:lnTo>
                <a:cubicBezTo>
                  <a:pt x="4445817" y="5675939"/>
                  <a:pt x="4517680" y="5621374"/>
                  <a:pt x="4582340" y="5561037"/>
                </a:cubicBezTo>
                <a:cubicBezTo>
                  <a:pt x="4621394" y="5524545"/>
                  <a:pt x="4658482" y="5485345"/>
                  <a:pt x="4694684" y="5447098"/>
                </a:cubicBezTo>
                <a:cubicBezTo>
                  <a:pt x="4714806" y="5426264"/>
                  <a:pt x="4733997" y="5405475"/>
                  <a:pt x="4754123" y="5384643"/>
                </a:cubicBezTo>
                <a:cubicBezTo>
                  <a:pt x="4823909" y="5312925"/>
                  <a:pt x="4899949" y="5246074"/>
                  <a:pt x="4978032" y="5183809"/>
                </a:cubicBezTo>
                <a:close/>
                <a:moveTo>
                  <a:pt x="1903353" y="5044827"/>
                </a:moveTo>
                <a:cubicBezTo>
                  <a:pt x="1900901" y="5049058"/>
                  <a:pt x="1913196" y="5065331"/>
                  <a:pt x="1936931" y="5093954"/>
                </a:cubicBezTo>
                <a:cubicBezTo>
                  <a:pt x="2021149" y="5196773"/>
                  <a:pt x="2108079" y="5297623"/>
                  <a:pt x="2195868" y="5396574"/>
                </a:cubicBezTo>
                <a:cubicBezTo>
                  <a:pt x="2196092" y="5309013"/>
                  <a:pt x="2155695" y="5230515"/>
                  <a:pt x="2088852" y="5166123"/>
                </a:cubicBezTo>
                <a:cubicBezTo>
                  <a:pt x="2054441" y="5132572"/>
                  <a:pt x="2001584" y="5091839"/>
                  <a:pt x="1958241" y="5067955"/>
                </a:cubicBezTo>
                <a:cubicBezTo>
                  <a:pt x="1922998" y="5048408"/>
                  <a:pt x="1905803" y="5040595"/>
                  <a:pt x="1903353" y="5044827"/>
                </a:cubicBezTo>
                <a:close/>
                <a:moveTo>
                  <a:pt x="1979378" y="4769504"/>
                </a:moveTo>
                <a:cubicBezTo>
                  <a:pt x="2251008" y="4946802"/>
                  <a:pt x="2557265" y="5046794"/>
                  <a:pt x="2882120" y="5064547"/>
                </a:cubicBezTo>
                <a:cubicBezTo>
                  <a:pt x="2852884" y="5055476"/>
                  <a:pt x="2822307" y="5047842"/>
                  <a:pt x="2793103" y="5039699"/>
                </a:cubicBezTo>
                <a:lnTo>
                  <a:pt x="2770041" y="5033634"/>
                </a:lnTo>
                <a:cubicBezTo>
                  <a:pt x="2500352" y="4962917"/>
                  <a:pt x="2236095" y="4864963"/>
                  <a:pt x="1979378" y="4769504"/>
                </a:cubicBezTo>
                <a:close/>
                <a:moveTo>
                  <a:pt x="1927410" y="4716164"/>
                </a:moveTo>
                <a:cubicBezTo>
                  <a:pt x="1938311" y="4720848"/>
                  <a:pt x="1949172" y="4724604"/>
                  <a:pt x="1959587" y="4728849"/>
                </a:cubicBezTo>
                <a:cubicBezTo>
                  <a:pt x="2224818" y="4827692"/>
                  <a:pt x="2499050" y="4930367"/>
                  <a:pt x="2777707" y="5003991"/>
                </a:cubicBezTo>
                <a:lnTo>
                  <a:pt x="2800768" y="5010056"/>
                </a:lnTo>
                <a:lnTo>
                  <a:pt x="2879408" y="5031590"/>
                </a:lnTo>
                <a:cubicBezTo>
                  <a:pt x="2873718" y="5029024"/>
                  <a:pt x="2868475" y="5025973"/>
                  <a:pt x="2862295" y="5022958"/>
                </a:cubicBezTo>
                <a:cubicBezTo>
                  <a:pt x="2846112" y="5014292"/>
                  <a:pt x="2829972" y="5006555"/>
                  <a:pt x="2813343" y="4998369"/>
                </a:cubicBezTo>
                <a:cubicBezTo>
                  <a:pt x="2759214" y="4972589"/>
                  <a:pt x="2702010" y="4951123"/>
                  <a:pt x="2646245" y="4930999"/>
                </a:cubicBezTo>
                <a:cubicBezTo>
                  <a:pt x="2437298" y="4853662"/>
                  <a:pt x="2221285" y="4774272"/>
                  <a:pt x="1999243" y="4730524"/>
                </a:cubicBezTo>
                <a:lnTo>
                  <a:pt x="1979527" y="4726651"/>
                </a:lnTo>
                <a:lnTo>
                  <a:pt x="1927410" y="4716164"/>
                </a:lnTo>
                <a:close/>
                <a:moveTo>
                  <a:pt x="1997014" y="4698007"/>
                </a:moveTo>
                <a:lnTo>
                  <a:pt x="2005458" y="4699540"/>
                </a:lnTo>
                <a:cubicBezTo>
                  <a:pt x="2229844" y="4743659"/>
                  <a:pt x="2447268" y="4823456"/>
                  <a:pt x="2657186" y="4901687"/>
                </a:cubicBezTo>
                <a:cubicBezTo>
                  <a:pt x="2713431" y="4922259"/>
                  <a:pt x="2771565" y="4943688"/>
                  <a:pt x="2826662" y="4970362"/>
                </a:cubicBezTo>
                <a:cubicBezTo>
                  <a:pt x="2843286" y="4978544"/>
                  <a:pt x="2859914" y="4986729"/>
                  <a:pt x="2876100" y="4995397"/>
                </a:cubicBezTo>
                <a:cubicBezTo>
                  <a:pt x="2929811" y="5022592"/>
                  <a:pt x="2984941" y="5050189"/>
                  <a:pt x="3042600" y="5059532"/>
                </a:cubicBezTo>
                <a:cubicBezTo>
                  <a:pt x="2779645" y="4772909"/>
                  <a:pt x="2376891" y="4705645"/>
                  <a:pt x="1997014" y="4698007"/>
                </a:cubicBezTo>
                <a:close/>
                <a:moveTo>
                  <a:pt x="2305292" y="4219492"/>
                </a:moveTo>
                <a:cubicBezTo>
                  <a:pt x="2631112" y="4377847"/>
                  <a:pt x="3011879" y="4535878"/>
                  <a:pt x="3360922" y="4529373"/>
                </a:cubicBezTo>
                <a:cubicBezTo>
                  <a:pt x="3408391" y="4528405"/>
                  <a:pt x="3451278" y="4517839"/>
                  <a:pt x="3492420" y="4510145"/>
                </a:cubicBezTo>
                <a:cubicBezTo>
                  <a:pt x="3448862" y="4503966"/>
                  <a:pt x="3405674" y="4495449"/>
                  <a:pt x="3364086" y="4480340"/>
                </a:cubicBezTo>
                <a:cubicBezTo>
                  <a:pt x="3314946" y="4462747"/>
                  <a:pt x="3269673" y="4437082"/>
                  <a:pt x="3225818" y="4411822"/>
                </a:cubicBezTo>
                <a:cubicBezTo>
                  <a:pt x="3194830" y="4393966"/>
                  <a:pt x="3162431" y="4375699"/>
                  <a:pt x="3129696" y="4360704"/>
                </a:cubicBezTo>
                <a:cubicBezTo>
                  <a:pt x="3030558" y="4315774"/>
                  <a:pt x="2920899" y="4298731"/>
                  <a:pt x="2814545" y="4282955"/>
                </a:cubicBezTo>
                <a:cubicBezTo>
                  <a:pt x="2648192" y="4257474"/>
                  <a:pt x="2475773" y="4231762"/>
                  <a:pt x="2305292" y="4219492"/>
                </a:cubicBezTo>
                <a:close/>
                <a:moveTo>
                  <a:pt x="2626982" y="4206450"/>
                </a:moveTo>
                <a:cubicBezTo>
                  <a:pt x="2581807" y="4205467"/>
                  <a:pt x="2536327" y="4205706"/>
                  <a:pt x="2490617" y="4206951"/>
                </a:cubicBezTo>
                <a:cubicBezTo>
                  <a:pt x="2601507" y="4219748"/>
                  <a:pt x="2711611" y="4236309"/>
                  <a:pt x="2819869" y="4252936"/>
                </a:cubicBezTo>
                <a:cubicBezTo>
                  <a:pt x="2928115" y="4269564"/>
                  <a:pt x="3040565" y="4286495"/>
                  <a:pt x="3143018" y="4332698"/>
                </a:cubicBezTo>
                <a:cubicBezTo>
                  <a:pt x="3177162" y="4348099"/>
                  <a:pt x="3210046" y="4366808"/>
                  <a:pt x="3241520" y="4385112"/>
                </a:cubicBezTo>
                <a:cubicBezTo>
                  <a:pt x="3284409" y="4409477"/>
                  <a:pt x="3328265" y="4434739"/>
                  <a:pt x="3374575" y="4451517"/>
                </a:cubicBezTo>
                <a:cubicBezTo>
                  <a:pt x="3416609" y="4466134"/>
                  <a:pt x="3460730" y="4474620"/>
                  <a:pt x="3505221" y="4480757"/>
                </a:cubicBezTo>
                <a:cubicBezTo>
                  <a:pt x="3244537" y="4280088"/>
                  <a:pt x="2943211" y="4213332"/>
                  <a:pt x="2626982" y="4206450"/>
                </a:cubicBezTo>
                <a:close/>
                <a:moveTo>
                  <a:pt x="1310106" y="3943217"/>
                </a:moveTo>
                <a:cubicBezTo>
                  <a:pt x="1129544" y="4063332"/>
                  <a:pt x="976804" y="4212308"/>
                  <a:pt x="854994" y="4399136"/>
                </a:cubicBezTo>
                <a:cubicBezTo>
                  <a:pt x="813550" y="4462067"/>
                  <a:pt x="777442" y="4528637"/>
                  <a:pt x="742462" y="4594648"/>
                </a:cubicBezTo>
                <a:cubicBezTo>
                  <a:pt x="769633" y="4559245"/>
                  <a:pt x="795392" y="4522436"/>
                  <a:pt x="820602" y="4485915"/>
                </a:cubicBezTo>
                <a:cubicBezTo>
                  <a:pt x="839644" y="4458097"/>
                  <a:pt x="858127" y="4430568"/>
                  <a:pt x="878295" y="4403594"/>
                </a:cubicBezTo>
                <a:cubicBezTo>
                  <a:pt x="984168" y="4259170"/>
                  <a:pt x="1114491" y="4132679"/>
                  <a:pt x="1240607" y="4010401"/>
                </a:cubicBezTo>
                <a:lnTo>
                  <a:pt x="1310106" y="3943217"/>
                </a:lnTo>
                <a:close/>
                <a:moveTo>
                  <a:pt x="1423113" y="3874565"/>
                </a:moveTo>
                <a:lnTo>
                  <a:pt x="1260565" y="4031982"/>
                </a:lnTo>
                <a:cubicBezTo>
                  <a:pt x="1135292" y="4153135"/>
                  <a:pt x="1006090" y="4279065"/>
                  <a:pt x="901900" y="4421236"/>
                </a:cubicBezTo>
                <a:cubicBezTo>
                  <a:pt x="882292" y="4447928"/>
                  <a:pt x="863806" y="4475465"/>
                  <a:pt x="845044" y="4502436"/>
                </a:cubicBezTo>
                <a:cubicBezTo>
                  <a:pt x="797719" y="4571828"/>
                  <a:pt x="747866" y="4643196"/>
                  <a:pt x="685926" y="4703069"/>
                </a:cubicBezTo>
                <a:cubicBezTo>
                  <a:pt x="685087" y="4704192"/>
                  <a:pt x="684806" y="4705038"/>
                  <a:pt x="684248" y="4706721"/>
                </a:cubicBezTo>
                <a:cubicBezTo>
                  <a:pt x="955830" y="4450343"/>
                  <a:pt x="1215323" y="4185291"/>
                  <a:pt x="1423113" y="3874565"/>
                </a:cubicBezTo>
                <a:close/>
                <a:moveTo>
                  <a:pt x="3316479" y="3872136"/>
                </a:moveTo>
                <a:lnTo>
                  <a:pt x="3546806" y="4356139"/>
                </a:lnTo>
                <a:cubicBezTo>
                  <a:pt x="3510992" y="4217388"/>
                  <a:pt x="3440535" y="4086075"/>
                  <a:pt x="3364433" y="3953121"/>
                </a:cubicBezTo>
                <a:lnTo>
                  <a:pt x="3316479" y="3872136"/>
                </a:lnTo>
                <a:close/>
                <a:moveTo>
                  <a:pt x="3291335" y="3767420"/>
                </a:moveTo>
                <a:cubicBezTo>
                  <a:pt x="3324815" y="3824296"/>
                  <a:pt x="3358740" y="3880691"/>
                  <a:pt x="3390805" y="3937163"/>
                </a:cubicBezTo>
                <a:cubicBezTo>
                  <a:pt x="3469925" y="4075583"/>
                  <a:pt x="3543427" y="4213298"/>
                  <a:pt x="3579062" y="4359040"/>
                </a:cubicBezTo>
                <a:cubicBezTo>
                  <a:pt x="3585500" y="4228842"/>
                  <a:pt x="3547302" y="4112076"/>
                  <a:pt x="3467355" y="3988130"/>
                </a:cubicBezTo>
                <a:cubicBezTo>
                  <a:pt x="3420192" y="3915029"/>
                  <a:pt x="3371016" y="3849934"/>
                  <a:pt x="3310753" y="3787140"/>
                </a:cubicBezTo>
                <a:cubicBezTo>
                  <a:pt x="3303466" y="3779509"/>
                  <a:pt x="3297626" y="3773227"/>
                  <a:pt x="3291335" y="3767420"/>
                </a:cubicBezTo>
                <a:close/>
                <a:moveTo>
                  <a:pt x="1635889" y="3709494"/>
                </a:moveTo>
                <a:lnTo>
                  <a:pt x="1634800" y="3731111"/>
                </a:lnTo>
                <a:cubicBezTo>
                  <a:pt x="1634800" y="3731111"/>
                  <a:pt x="1635342" y="3716795"/>
                  <a:pt x="1635889" y="3709494"/>
                </a:cubicBezTo>
                <a:close/>
                <a:moveTo>
                  <a:pt x="1510397" y="3684705"/>
                </a:moveTo>
                <a:cubicBezTo>
                  <a:pt x="1390337" y="3729510"/>
                  <a:pt x="1267181" y="3766747"/>
                  <a:pt x="1146550" y="3802012"/>
                </a:cubicBezTo>
                <a:cubicBezTo>
                  <a:pt x="997862" y="3845736"/>
                  <a:pt x="843568" y="3890871"/>
                  <a:pt x="698834" y="3952272"/>
                </a:cubicBezTo>
                <a:cubicBezTo>
                  <a:pt x="460140" y="4053106"/>
                  <a:pt x="242842" y="4196577"/>
                  <a:pt x="34256" y="4347603"/>
                </a:cubicBezTo>
                <a:cubicBezTo>
                  <a:pt x="196048" y="4248849"/>
                  <a:pt x="358125" y="4150653"/>
                  <a:pt x="527241" y="4065078"/>
                </a:cubicBezTo>
                <a:cubicBezTo>
                  <a:pt x="838255" y="3908281"/>
                  <a:pt x="1212318" y="3863093"/>
                  <a:pt x="1510397" y="3684705"/>
                </a:cubicBezTo>
                <a:close/>
                <a:moveTo>
                  <a:pt x="1313114" y="3655216"/>
                </a:moveTo>
                <a:cubicBezTo>
                  <a:pt x="1247578" y="3654578"/>
                  <a:pt x="1180153" y="3656293"/>
                  <a:pt x="1109304" y="3669030"/>
                </a:cubicBezTo>
                <a:cubicBezTo>
                  <a:pt x="689821" y="3744031"/>
                  <a:pt x="334655" y="4032530"/>
                  <a:pt x="8129" y="4330519"/>
                </a:cubicBezTo>
                <a:cubicBezTo>
                  <a:pt x="220923" y="4176682"/>
                  <a:pt x="442983" y="4028720"/>
                  <a:pt x="687572" y="3925629"/>
                </a:cubicBezTo>
                <a:cubicBezTo>
                  <a:pt x="833705" y="3864223"/>
                  <a:pt x="989118" y="3818520"/>
                  <a:pt x="1138365" y="3774515"/>
                </a:cubicBezTo>
                <a:cubicBezTo>
                  <a:pt x="1260121" y="3738686"/>
                  <a:pt x="1384681" y="3701451"/>
                  <a:pt x="1505579" y="3655526"/>
                </a:cubicBezTo>
                <a:cubicBezTo>
                  <a:pt x="1442294" y="3658846"/>
                  <a:pt x="1378650" y="3655854"/>
                  <a:pt x="1313114" y="3655216"/>
                </a:cubicBezTo>
                <a:close/>
                <a:moveTo>
                  <a:pt x="3655073" y="3650884"/>
                </a:moveTo>
                <a:cubicBezTo>
                  <a:pt x="3768399" y="3765347"/>
                  <a:pt x="3873410" y="3884450"/>
                  <a:pt x="3989938" y="3991685"/>
                </a:cubicBezTo>
                <a:cubicBezTo>
                  <a:pt x="4106468" y="4098916"/>
                  <a:pt x="4234512" y="4194281"/>
                  <a:pt x="4393907" y="4261258"/>
                </a:cubicBezTo>
                <a:cubicBezTo>
                  <a:pt x="4484865" y="4299540"/>
                  <a:pt x="4571866" y="4332385"/>
                  <a:pt x="4648051" y="4374051"/>
                </a:cubicBezTo>
                <a:cubicBezTo>
                  <a:pt x="4566919" y="4301848"/>
                  <a:pt x="4474187" y="4242216"/>
                  <a:pt x="4383389" y="4184369"/>
                </a:cubicBezTo>
                <a:cubicBezTo>
                  <a:pt x="4310251" y="4137460"/>
                  <a:pt x="4234739" y="4089250"/>
                  <a:pt x="4165508" y="4035196"/>
                </a:cubicBezTo>
                <a:cubicBezTo>
                  <a:pt x="4131846" y="4008598"/>
                  <a:pt x="4099524" y="3980549"/>
                  <a:pt x="4068162" y="3953394"/>
                </a:cubicBezTo>
                <a:cubicBezTo>
                  <a:pt x="4039704" y="3928919"/>
                  <a:pt x="4010763" y="3903992"/>
                  <a:pt x="3981416" y="3880482"/>
                </a:cubicBezTo>
                <a:cubicBezTo>
                  <a:pt x="3923199" y="3833909"/>
                  <a:pt x="3860482" y="3791236"/>
                  <a:pt x="3800147" y="3749872"/>
                </a:cubicBezTo>
                <a:lnTo>
                  <a:pt x="3655073" y="3650884"/>
                </a:lnTo>
                <a:close/>
                <a:moveTo>
                  <a:pt x="3670252" y="3622798"/>
                </a:moveTo>
                <a:lnTo>
                  <a:pt x="3817258" y="3723577"/>
                </a:lnTo>
                <a:cubicBezTo>
                  <a:pt x="3878082" y="3765387"/>
                  <a:pt x="3941278" y="3808498"/>
                  <a:pt x="4000461" y="3855966"/>
                </a:cubicBezTo>
                <a:cubicBezTo>
                  <a:pt x="4030299" y="3879926"/>
                  <a:pt x="4059233" y="3904849"/>
                  <a:pt x="4088180" y="3929774"/>
                </a:cubicBezTo>
                <a:cubicBezTo>
                  <a:pt x="4119532" y="3956928"/>
                  <a:pt x="4151864" y="3984979"/>
                  <a:pt x="4184555" y="4010683"/>
                </a:cubicBezTo>
                <a:cubicBezTo>
                  <a:pt x="4252374" y="4064322"/>
                  <a:pt x="4327401" y="4112085"/>
                  <a:pt x="4399563" y="4158106"/>
                </a:cubicBezTo>
                <a:cubicBezTo>
                  <a:pt x="4497546" y="4220788"/>
                  <a:pt x="4597907" y="4284772"/>
                  <a:pt x="4684469" y="4364680"/>
                </a:cubicBezTo>
                <a:lnTo>
                  <a:pt x="4690271" y="4370034"/>
                </a:lnTo>
                <a:cubicBezTo>
                  <a:pt x="4617960" y="4134006"/>
                  <a:pt x="4326618" y="3976128"/>
                  <a:pt x="4136093" y="3858466"/>
                </a:cubicBezTo>
                <a:cubicBezTo>
                  <a:pt x="3985171" y="3764831"/>
                  <a:pt x="3831168" y="3687155"/>
                  <a:pt x="3670252" y="3622798"/>
                </a:cubicBezTo>
                <a:close/>
                <a:moveTo>
                  <a:pt x="4440129" y="3448571"/>
                </a:moveTo>
                <a:cubicBezTo>
                  <a:pt x="4500684" y="3600308"/>
                  <a:pt x="4765312" y="3823987"/>
                  <a:pt x="4856525" y="3915351"/>
                </a:cubicBezTo>
                <a:cubicBezTo>
                  <a:pt x="4921046" y="3979838"/>
                  <a:pt x="4987678" y="4047617"/>
                  <a:pt x="5059055" y="4108918"/>
                </a:cubicBezTo>
                <a:cubicBezTo>
                  <a:pt x="5130436" y="4170218"/>
                  <a:pt x="5206561" y="4225043"/>
                  <a:pt x="5290070" y="4263619"/>
                </a:cubicBezTo>
                <a:cubicBezTo>
                  <a:pt x="5126032" y="4132785"/>
                  <a:pt x="4978794" y="3979858"/>
                  <a:pt x="4834991" y="3830985"/>
                </a:cubicBezTo>
                <a:cubicBezTo>
                  <a:pt x="4709629" y="3700933"/>
                  <a:pt x="4579958" y="3567796"/>
                  <a:pt x="4440129" y="3448571"/>
                </a:cubicBezTo>
                <a:close/>
                <a:moveTo>
                  <a:pt x="4441737" y="3399734"/>
                </a:moveTo>
                <a:cubicBezTo>
                  <a:pt x="4437014" y="3398227"/>
                  <a:pt x="4433408" y="3398482"/>
                  <a:pt x="4431236" y="3400954"/>
                </a:cubicBezTo>
                <a:cubicBezTo>
                  <a:pt x="4474088" y="3436036"/>
                  <a:pt x="4516531" y="3472527"/>
                  <a:pt x="4557150" y="3510023"/>
                </a:cubicBezTo>
                <a:cubicBezTo>
                  <a:pt x="4661606" y="3606446"/>
                  <a:pt x="4760255" y="3709152"/>
                  <a:pt x="4856936" y="3809146"/>
                </a:cubicBezTo>
                <a:cubicBezTo>
                  <a:pt x="4939779" y="3895025"/>
                  <a:pt x="5024071" y="3982240"/>
                  <a:pt x="5111996" y="4065759"/>
                </a:cubicBezTo>
                <a:cubicBezTo>
                  <a:pt x="5199925" y="4149276"/>
                  <a:pt x="5291490" y="4229096"/>
                  <a:pt x="5388878" y="4300185"/>
                </a:cubicBezTo>
                <a:cubicBezTo>
                  <a:pt x="5401114" y="4303421"/>
                  <a:pt x="5413353" y="4306662"/>
                  <a:pt x="5425556" y="4308967"/>
                </a:cubicBezTo>
                <a:cubicBezTo>
                  <a:pt x="5290970" y="4122931"/>
                  <a:pt x="5119226" y="3974244"/>
                  <a:pt x="4943646" y="3822916"/>
                </a:cubicBezTo>
                <a:cubicBezTo>
                  <a:pt x="4828850" y="3724110"/>
                  <a:pt x="4714058" y="3625311"/>
                  <a:pt x="4594837" y="3532274"/>
                </a:cubicBezTo>
                <a:cubicBezTo>
                  <a:pt x="4562450" y="3507077"/>
                  <a:pt x="4474786" y="3410282"/>
                  <a:pt x="4441737" y="3399734"/>
                </a:cubicBezTo>
                <a:close/>
                <a:moveTo>
                  <a:pt x="5425834" y="3162785"/>
                </a:moveTo>
                <a:cubicBezTo>
                  <a:pt x="5393133" y="3300089"/>
                  <a:pt x="5401723" y="3491623"/>
                  <a:pt x="5401644" y="3617847"/>
                </a:cubicBezTo>
                <a:cubicBezTo>
                  <a:pt x="5401790" y="3807859"/>
                  <a:pt x="5425483" y="3992734"/>
                  <a:pt x="5467256" y="4175494"/>
                </a:cubicBezTo>
                <a:cubicBezTo>
                  <a:pt x="5469824" y="3971868"/>
                  <a:pt x="5459296" y="3766904"/>
                  <a:pt x="5448069" y="3567554"/>
                </a:cubicBezTo>
                <a:lnTo>
                  <a:pt x="5425834" y="3162785"/>
                </a:lnTo>
                <a:close/>
                <a:moveTo>
                  <a:pt x="1318687" y="3113840"/>
                </a:moveTo>
                <a:cubicBezTo>
                  <a:pt x="1233126" y="3142037"/>
                  <a:pt x="1148133" y="3174161"/>
                  <a:pt x="1066793" y="3212171"/>
                </a:cubicBezTo>
                <a:lnTo>
                  <a:pt x="993319" y="3247648"/>
                </a:lnTo>
                <a:cubicBezTo>
                  <a:pt x="947600" y="3269890"/>
                  <a:pt x="900765" y="3292688"/>
                  <a:pt x="853081" y="3312410"/>
                </a:cubicBezTo>
                <a:cubicBezTo>
                  <a:pt x="837376" y="3318884"/>
                  <a:pt x="821948" y="3324526"/>
                  <a:pt x="805957" y="3330443"/>
                </a:cubicBezTo>
                <a:cubicBezTo>
                  <a:pt x="973723" y="3284161"/>
                  <a:pt x="1193682" y="3229943"/>
                  <a:pt x="1318687" y="3113840"/>
                </a:cubicBezTo>
                <a:close/>
                <a:moveTo>
                  <a:pt x="5453702" y="3090882"/>
                </a:moveTo>
                <a:lnTo>
                  <a:pt x="5480135" y="3565802"/>
                </a:lnTo>
                <a:cubicBezTo>
                  <a:pt x="5490809" y="3762845"/>
                  <a:pt x="5501220" y="3965024"/>
                  <a:pt x="5499023" y="4166310"/>
                </a:cubicBezTo>
                <a:cubicBezTo>
                  <a:pt x="5546233" y="3984186"/>
                  <a:pt x="5562118" y="3799116"/>
                  <a:pt x="5547022" y="3607838"/>
                </a:cubicBezTo>
                <a:cubicBezTo>
                  <a:pt x="5541143" y="3530760"/>
                  <a:pt x="5529684" y="3453908"/>
                  <a:pt x="5515964" y="3378541"/>
                </a:cubicBezTo>
                <a:cubicBezTo>
                  <a:pt x="5505773" y="3321668"/>
                  <a:pt x="5475310" y="3095607"/>
                  <a:pt x="5453702" y="3090882"/>
                </a:cubicBezTo>
                <a:close/>
                <a:moveTo>
                  <a:pt x="1238695" y="3076820"/>
                </a:moveTo>
                <a:cubicBezTo>
                  <a:pt x="1051055" y="3082190"/>
                  <a:pt x="886407" y="3192548"/>
                  <a:pt x="716371" y="3293249"/>
                </a:cubicBezTo>
                <a:cubicBezTo>
                  <a:pt x="670943" y="3320259"/>
                  <a:pt x="625512" y="3345868"/>
                  <a:pt x="579522" y="3371759"/>
                </a:cubicBezTo>
                <a:lnTo>
                  <a:pt x="600288" y="3365555"/>
                </a:lnTo>
                <a:cubicBezTo>
                  <a:pt x="680240" y="3341573"/>
                  <a:pt x="762713" y="3317034"/>
                  <a:pt x="840692" y="3284921"/>
                </a:cubicBezTo>
                <a:cubicBezTo>
                  <a:pt x="887813" y="3265484"/>
                  <a:pt x="934087" y="3242968"/>
                  <a:pt x="979248" y="3221003"/>
                </a:cubicBezTo>
                <a:lnTo>
                  <a:pt x="1053282" y="3185247"/>
                </a:lnTo>
                <a:cubicBezTo>
                  <a:pt x="1139666" y="3144704"/>
                  <a:pt x="1229994" y="3110602"/>
                  <a:pt x="1320603" y="3081281"/>
                </a:cubicBezTo>
                <a:cubicBezTo>
                  <a:pt x="1292776" y="3077429"/>
                  <a:pt x="1265502" y="3076054"/>
                  <a:pt x="1238695" y="3076820"/>
                </a:cubicBezTo>
                <a:close/>
                <a:moveTo>
                  <a:pt x="5425627" y="2954192"/>
                </a:moveTo>
                <a:cubicBezTo>
                  <a:pt x="5441934" y="2956815"/>
                  <a:pt x="5467954" y="2996115"/>
                  <a:pt x="5470770" y="3005435"/>
                </a:cubicBezTo>
                <a:cubicBezTo>
                  <a:pt x="5608772" y="3451680"/>
                  <a:pt x="5674122" y="3909676"/>
                  <a:pt x="5519779" y="4359223"/>
                </a:cubicBezTo>
                <a:cubicBezTo>
                  <a:pt x="5520262" y="4359669"/>
                  <a:pt x="5520293" y="4360602"/>
                  <a:pt x="5520293" y="4360602"/>
                </a:cubicBezTo>
                <a:cubicBezTo>
                  <a:pt x="5627244" y="4437825"/>
                  <a:pt x="5699666" y="4548575"/>
                  <a:pt x="5767221" y="4665564"/>
                </a:cubicBezTo>
                <a:cubicBezTo>
                  <a:pt x="6275281" y="4699277"/>
                  <a:pt x="6739386" y="4778523"/>
                  <a:pt x="6937169" y="4815941"/>
                </a:cubicBezTo>
                <a:cubicBezTo>
                  <a:pt x="7134952" y="4853359"/>
                  <a:pt x="7020263" y="4903218"/>
                  <a:pt x="6953922" y="4890068"/>
                </a:cubicBezTo>
                <a:cubicBezTo>
                  <a:pt x="6799988" y="4859556"/>
                  <a:pt x="6485790" y="4815676"/>
                  <a:pt x="6071359" y="4770770"/>
                </a:cubicBezTo>
                <a:lnTo>
                  <a:pt x="6038839" y="4764474"/>
                </a:lnTo>
                <a:cubicBezTo>
                  <a:pt x="6038795" y="4764265"/>
                  <a:pt x="6038750" y="4764056"/>
                  <a:pt x="6038706" y="4763847"/>
                </a:cubicBezTo>
                <a:lnTo>
                  <a:pt x="6037784" y="4764270"/>
                </a:lnTo>
                <a:lnTo>
                  <a:pt x="6038839" y="4764474"/>
                </a:lnTo>
                <a:lnTo>
                  <a:pt x="6040338" y="4771418"/>
                </a:lnTo>
                <a:cubicBezTo>
                  <a:pt x="6039088" y="4781803"/>
                  <a:pt x="6034314" y="4794510"/>
                  <a:pt x="6024488" y="4809903"/>
                </a:cubicBezTo>
                <a:cubicBezTo>
                  <a:pt x="5910095" y="5058984"/>
                  <a:pt x="5773348" y="5296385"/>
                  <a:pt x="5599771" y="5509652"/>
                </a:cubicBezTo>
                <a:cubicBezTo>
                  <a:pt x="5583815" y="5529842"/>
                  <a:pt x="5566811" y="5547293"/>
                  <a:pt x="5548843" y="5563845"/>
                </a:cubicBezTo>
                <a:cubicBezTo>
                  <a:pt x="5773782" y="5645205"/>
                  <a:pt x="5890323" y="6067151"/>
                  <a:pt x="5940952" y="6250028"/>
                </a:cubicBezTo>
                <a:cubicBezTo>
                  <a:pt x="5979301" y="6387982"/>
                  <a:pt x="6009900" y="6527294"/>
                  <a:pt x="6043441" y="6665847"/>
                </a:cubicBezTo>
                <a:lnTo>
                  <a:pt x="6093432" y="6858000"/>
                </a:lnTo>
                <a:lnTo>
                  <a:pt x="6034344" y="6858000"/>
                </a:lnTo>
                <a:lnTo>
                  <a:pt x="6026679" y="6836959"/>
                </a:lnTo>
                <a:cubicBezTo>
                  <a:pt x="5958957" y="6665497"/>
                  <a:pt x="5878558" y="6498078"/>
                  <a:pt x="5800441" y="6335286"/>
                </a:cubicBezTo>
                <a:cubicBezTo>
                  <a:pt x="5703359" y="6131918"/>
                  <a:pt x="5602295" y="5922187"/>
                  <a:pt x="5526562" y="5705388"/>
                </a:cubicBezTo>
                <a:cubicBezTo>
                  <a:pt x="5523956" y="5698505"/>
                  <a:pt x="5521803" y="5691139"/>
                  <a:pt x="5519640" y="5683774"/>
                </a:cubicBezTo>
                <a:cubicBezTo>
                  <a:pt x="5523207" y="5970988"/>
                  <a:pt x="5738292" y="6306566"/>
                  <a:pt x="5844559" y="6553349"/>
                </a:cubicBezTo>
                <a:lnTo>
                  <a:pt x="5975994" y="6858000"/>
                </a:lnTo>
                <a:lnTo>
                  <a:pt x="5898547" y="6858000"/>
                </a:lnTo>
                <a:lnTo>
                  <a:pt x="5682041" y="6355860"/>
                </a:lnTo>
                <a:cubicBezTo>
                  <a:pt x="5609136" y="6186449"/>
                  <a:pt x="5505535" y="6006625"/>
                  <a:pt x="5461758" y="5820220"/>
                </a:cubicBezTo>
                <a:cubicBezTo>
                  <a:pt x="5415457" y="6083349"/>
                  <a:pt x="5335494" y="6334433"/>
                  <a:pt x="5237282" y="6579086"/>
                </a:cubicBezTo>
                <a:lnTo>
                  <a:pt x="5115009" y="6858000"/>
                </a:lnTo>
                <a:lnTo>
                  <a:pt x="5028074" y="6858000"/>
                </a:lnTo>
                <a:lnTo>
                  <a:pt x="5079508" y="6749074"/>
                </a:lnTo>
                <a:cubicBezTo>
                  <a:pt x="5200211" y="6482556"/>
                  <a:pt x="5305048" y="6210716"/>
                  <a:pt x="5371846" y="5924413"/>
                </a:cubicBezTo>
                <a:lnTo>
                  <a:pt x="5270512" y="6138975"/>
                </a:lnTo>
                <a:cubicBezTo>
                  <a:pt x="5192357" y="6304175"/>
                  <a:pt x="5112108" y="6475512"/>
                  <a:pt x="5062409" y="6653544"/>
                </a:cubicBezTo>
                <a:cubicBezTo>
                  <a:pt x="5053035" y="6686987"/>
                  <a:pt x="5045072" y="6720843"/>
                  <a:pt x="5036628" y="6754247"/>
                </a:cubicBezTo>
                <a:lnTo>
                  <a:pt x="5009112" y="6858000"/>
                </a:lnTo>
                <a:lnTo>
                  <a:pt x="4976679" y="6858000"/>
                </a:lnTo>
                <a:lnTo>
                  <a:pt x="5006537" y="6747068"/>
                </a:lnTo>
                <a:cubicBezTo>
                  <a:pt x="5014940" y="6712729"/>
                  <a:pt x="5022903" y="6678883"/>
                  <a:pt x="5032723" y="6644957"/>
                </a:cubicBezTo>
                <a:cubicBezTo>
                  <a:pt x="5083245" y="6464091"/>
                  <a:pt x="5164383" y="6291790"/>
                  <a:pt x="5242949" y="6125175"/>
                </a:cubicBezTo>
                <a:lnTo>
                  <a:pt x="5286321" y="6033555"/>
                </a:lnTo>
                <a:cubicBezTo>
                  <a:pt x="5153522" y="6218172"/>
                  <a:pt x="5058694" y="6420826"/>
                  <a:pt x="5008210" y="6649194"/>
                </a:cubicBezTo>
                <a:cubicBezTo>
                  <a:pt x="4999505" y="6687732"/>
                  <a:pt x="4992445" y="6726670"/>
                  <a:pt x="4986321" y="6765687"/>
                </a:cubicBezTo>
                <a:lnTo>
                  <a:pt x="4973474" y="6858000"/>
                </a:lnTo>
                <a:lnTo>
                  <a:pt x="4907178" y="6858000"/>
                </a:lnTo>
                <a:lnTo>
                  <a:pt x="4910810" y="6829660"/>
                </a:lnTo>
                <a:cubicBezTo>
                  <a:pt x="4927183" y="6695980"/>
                  <a:pt x="4945608" y="6562743"/>
                  <a:pt x="4987461" y="6432994"/>
                </a:cubicBezTo>
                <a:cubicBezTo>
                  <a:pt x="5033887" y="6289556"/>
                  <a:pt x="5098947" y="6157948"/>
                  <a:pt x="5179262" y="6035044"/>
                </a:cubicBezTo>
                <a:cubicBezTo>
                  <a:pt x="5016033" y="6169178"/>
                  <a:pt x="4838252" y="6288995"/>
                  <a:pt x="4689678" y="6440241"/>
                </a:cubicBezTo>
                <a:cubicBezTo>
                  <a:pt x="4615724" y="6515503"/>
                  <a:pt x="4545518" y="6594166"/>
                  <a:pt x="4477543" y="6674836"/>
                </a:cubicBezTo>
                <a:lnTo>
                  <a:pt x="4329957" y="6858000"/>
                </a:lnTo>
                <a:lnTo>
                  <a:pt x="4218595" y="6858000"/>
                </a:lnTo>
                <a:lnTo>
                  <a:pt x="4368888" y="6668412"/>
                </a:lnTo>
                <a:cubicBezTo>
                  <a:pt x="4431654" y="6591444"/>
                  <a:pt x="4495926" y="6515754"/>
                  <a:pt x="4563091" y="6442508"/>
                </a:cubicBezTo>
                <a:cubicBezTo>
                  <a:pt x="4810353" y="6173676"/>
                  <a:pt x="5160740" y="5991069"/>
                  <a:pt x="5387324" y="5705830"/>
                </a:cubicBezTo>
                <a:cubicBezTo>
                  <a:pt x="5286064" y="5794177"/>
                  <a:pt x="5178968" y="5876241"/>
                  <a:pt x="5073620" y="5955437"/>
                </a:cubicBezTo>
                <a:cubicBezTo>
                  <a:pt x="4943865" y="6053305"/>
                  <a:pt x="4809130" y="6154627"/>
                  <a:pt x="4689789" y="6268382"/>
                </a:cubicBezTo>
                <a:cubicBezTo>
                  <a:pt x="4591303" y="6361972"/>
                  <a:pt x="4502007" y="6464046"/>
                  <a:pt x="4418722" y="6570886"/>
                </a:cubicBezTo>
                <a:lnTo>
                  <a:pt x="4214944" y="6858000"/>
                </a:lnTo>
                <a:lnTo>
                  <a:pt x="4177898" y="6858000"/>
                </a:lnTo>
                <a:lnTo>
                  <a:pt x="4391597" y="6556370"/>
                </a:lnTo>
                <a:cubicBezTo>
                  <a:pt x="4476641" y="6446900"/>
                  <a:pt x="4567929" y="6342186"/>
                  <a:pt x="4668889" y="6246399"/>
                </a:cubicBezTo>
                <a:cubicBezTo>
                  <a:pt x="4789603" y="6132122"/>
                  <a:pt x="4925227" y="6029827"/>
                  <a:pt x="5055427" y="5931476"/>
                </a:cubicBezTo>
                <a:cubicBezTo>
                  <a:pt x="5161670" y="5851314"/>
                  <a:pt x="5270142" y="5768732"/>
                  <a:pt x="5371814" y="5678975"/>
                </a:cubicBezTo>
                <a:cubicBezTo>
                  <a:pt x="5250056" y="5732278"/>
                  <a:pt x="5117554" y="5761328"/>
                  <a:pt x="4987918" y="5838701"/>
                </a:cubicBezTo>
                <a:cubicBezTo>
                  <a:pt x="4699961" y="6010191"/>
                  <a:pt x="4491898" y="6286162"/>
                  <a:pt x="4317146" y="6587716"/>
                </a:cubicBezTo>
                <a:lnTo>
                  <a:pt x="4171627" y="6858000"/>
                </a:lnTo>
                <a:lnTo>
                  <a:pt x="4081585" y="6858000"/>
                </a:lnTo>
                <a:lnTo>
                  <a:pt x="4238603" y="6559341"/>
                </a:lnTo>
                <a:cubicBezTo>
                  <a:pt x="4385995" y="6299856"/>
                  <a:pt x="4555804" y="6056475"/>
                  <a:pt x="4778333" y="5873626"/>
                </a:cubicBezTo>
                <a:cubicBezTo>
                  <a:pt x="4974935" y="5712072"/>
                  <a:pt x="5214460" y="5703893"/>
                  <a:pt x="5414185" y="5573882"/>
                </a:cubicBezTo>
                <a:cubicBezTo>
                  <a:pt x="5665168" y="5409695"/>
                  <a:pt x="5834734" y="5037780"/>
                  <a:pt x="5959648" y="4760797"/>
                </a:cubicBezTo>
                <a:cubicBezTo>
                  <a:pt x="5758178" y="4742307"/>
                  <a:pt x="5556149" y="4733150"/>
                  <a:pt x="5355019" y="4734672"/>
                </a:cubicBezTo>
                <a:cubicBezTo>
                  <a:pt x="5292258" y="4900655"/>
                  <a:pt x="5203125" y="5047664"/>
                  <a:pt x="5083565" y="5179121"/>
                </a:cubicBezTo>
                <a:cubicBezTo>
                  <a:pt x="5049677" y="5379813"/>
                  <a:pt x="4862890" y="5495797"/>
                  <a:pt x="4713577" y="5616803"/>
                </a:cubicBezTo>
                <a:cubicBezTo>
                  <a:pt x="4481263" y="5805403"/>
                  <a:pt x="4239092" y="5980417"/>
                  <a:pt x="3989559" y="6145945"/>
                </a:cubicBezTo>
                <a:cubicBezTo>
                  <a:pt x="3958721" y="6166743"/>
                  <a:pt x="3915645" y="6091150"/>
                  <a:pt x="3939824" y="6066900"/>
                </a:cubicBezTo>
                <a:cubicBezTo>
                  <a:pt x="4170724" y="5831323"/>
                  <a:pt x="4361787" y="5566131"/>
                  <a:pt x="4584537" y="5324826"/>
                </a:cubicBezTo>
                <a:cubicBezTo>
                  <a:pt x="4710868" y="5187971"/>
                  <a:pt x="4848359" y="5097244"/>
                  <a:pt x="5037105" y="5088765"/>
                </a:cubicBezTo>
                <a:cubicBezTo>
                  <a:pt x="5038033" y="5088728"/>
                  <a:pt x="5039001" y="5089622"/>
                  <a:pt x="5039930" y="5089585"/>
                </a:cubicBezTo>
                <a:cubicBezTo>
                  <a:pt x="5133008" y="4982937"/>
                  <a:pt x="5207480" y="4865387"/>
                  <a:pt x="5263764" y="4735525"/>
                </a:cubicBezTo>
                <a:cubicBezTo>
                  <a:pt x="4867298" y="4743930"/>
                  <a:pt x="4472427" y="4792315"/>
                  <a:pt x="4086300" y="4884599"/>
                </a:cubicBezTo>
                <a:cubicBezTo>
                  <a:pt x="4087456" y="4890142"/>
                  <a:pt x="4087673" y="4895720"/>
                  <a:pt x="4085485" y="4899070"/>
                </a:cubicBezTo>
                <a:cubicBezTo>
                  <a:pt x="4003302" y="5010406"/>
                  <a:pt x="3928312" y="5126573"/>
                  <a:pt x="3871915" y="5253645"/>
                </a:cubicBezTo>
                <a:cubicBezTo>
                  <a:pt x="3845467" y="5314321"/>
                  <a:pt x="3832705" y="5402857"/>
                  <a:pt x="3799374" y="5466127"/>
                </a:cubicBezTo>
                <a:cubicBezTo>
                  <a:pt x="3785138" y="5845399"/>
                  <a:pt x="3675506" y="6277604"/>
                  <a:pt x="3498850" y="6661888"/>
                </a:cubicBezTo>
                <a:lnTo>
                  <a:pt x="3399216" y="6858000"/>
                </a:lnTo>
                <a:lnTo>
                  <a:pt x="3303688" y="6858000"/>
                </a:lnTo>
                <a:lnTo>
                  <a:pt x="3391774" y="6697181"/>
                </a:lnTo>
                <a:cubicBezTo>
                  <a:pt x="3573729" y="6337659"/>
                  <a:pt x="3697480" y="5922895"/>
                  <a:pt x="3735540" y="5546923"/>
                </a:cubicBezTo>
                <a:cubicBezTo>
                  <a:pt x="3733489" y="5553993"/>
                  <a:pt x="3731483" y="5561993"/>
                  <a:pt x="3729438" y="5569058"/>
                </a:cubicBezTo>
                <a:cubicBezTo>
                  <a:pt x="3722922" y="5592607"/>
                  <a:pt x="3715485" y="5616189"/>
                  <a:pt x="3707782" y="5644908"/>
                </a:cubicBezTo>
                <a:cubicBezTo>
                  <a:pt x="3671550" y="5775366"/>
                  <a:pt x="3633159" y="5910098"/>
                  <a:pt x="3583827" y="6039215"/>
                </a:cubicBezTo>
                <a:cubicBezTo>
                  <a:pt x="3571998" y="6069498"/>
                  <a:pt x="3559686" y="6099330"/>
                  <a:pt x="3547861" y="6129609"/>
                </a:cubicBezTo>
                <a:cubicBezTo>
                  <a:pt x="3528366" y="6177894"/>
                  <a:pt x="3507534" y="6227631"/>
                  <a:pt x="3490905" y="6277660"/>
                </a:cubicBezTo>
                <a:cubicBezTo>
                  <a:pt x="3477958" y="6314973"/>
                  <a:pt x="3466463" y="6353624"/>
                  <a:pt x="3455859" y="6391301"/>
                </a:cubicBezTo>
                <a:cubicBezTo>
                  <a:pt x="3447266" y="6420993"/>
                  <a:pt x="3438672" y="6450673"/>
                  <a:pt x="3429112" y="6479469"/>
                </a:cubicBezTo>
                <a:cubicBezTo>
                  <a:pt x="3394330" y="6587977"/>
                  <a:pt x="3348719" y="6693654"/>
                  <a:pt x="3304862" y="6796476"/>
                </a:cubicBezTo>
                <a:lnTo>
                  <a:pt x="3276071" y="6858000"/>
                </a:lnTo>
                <a:lnTo>
                  <a:pt x="3240805" y="6858000"/>
                </a:lnTo>
                <a:lnTo>
                  <a:pt x="3275917" y="6783192"/>
                </a:lnTo>
                <a:cubicBezTo>
                  <a:pt x="3319817" y="6681303"/>
                  <a:pt x="3364982" y="6576108"/>
                  <a:pt x="3399358" y="6469011"/>
                </a:cubicBezTo>
                <a:cubicBezTo>
                  <a:pt x="3408430" y="6439778"/>
                  <a:pt x="3417061" y="6411021"/>
                  <a:pt x="3425650" y="6381333"/>
                </a:cubicBezTo>
                <a:cubicBezTo>
                  <a:pt x="3436256" y="6343653"/>
                  <a:pt x="3448199" y="6304520"/>
                  <a:pt x="3460661" y="6266763"/>
                </a:cubicBezTo>
                <a:cubicBezTo>
                  <a:pt x="3477731" y="6216246"/>
                  <a:pt x="3498530" y="6165579"/>
                  <a:pt x="3518021" y="6117298"/>
                </a:cubicBezTo>
                <a:cubicBezTo>
                  <a:pt x="3530339" y="6087462"/>
                  <a:pt x="3542206" y="6058115"/>
                  <a:pt x="3554035" y="6027832"/>
                </a:cubicBezTo>
                <a:cubicBezTo>
                  <a:pt x="3602956" y="5900128"/>
                  <a:pt x="3640454" y="5766362"/>
                  <a:pt x="3677174" y="5636351"/>
                </a:cubicBezTo>
                <a:cubicBezTo>
                  <a:pt x="3685353" y="5608086"/>
                  <a:pt x="3692308" y="5584047"/>
                  <a:pt x="3698819" y="5560503"/>
                </a:cubicBezTo>
                <a:cubicBezTo>
                  <a:pt x="3699603" y="5556742"/>
                  <a:pt x="3701314" y="5552952"/>
                  <a:pt x="3702094" y="5549194"/>
                </a:cubicBezTo>
                <a:cubicBezTo>
                  <a:pt x="3586407" y="5684227"/>
                  <a:pt x="3491727" y="5855671"/>
                  <a:pt x="3398355" y="6094603"/>
                </a:cubicBezTo>
                <a:cubicBezTo>
                  <a:pt x="3309322" y="6322763"/>
                  <a:pt x="3241029" y="6558474"/>
                  <a:pt x="3193941" y="6798775"/>
                </a:cubicBezTo>
                <a:lnTo>
                  <a:pt x="3184140" y="6858000"/>
                </a:lnTo>
                <a:lnTo>
                  <a:pt x="3099978" y="6858000"/>
                </a:lnTo>
                <a:lnTo>
                  <a:pt x="3101556" y="6843337"/>
                </a:lnTo>
                <a:cubicBezTo>
                  <a:pt x="3144932" y="6479621"/>
                  <a:pt x="3209988" y="6112612"/>
                  <a:pt x="3370162" y="5785550"/>
                </a:cubicBezTo>
                <a:cubicBezTo>
                  <a:pt x="3467073" y="5588398"/>
                  <a:pt x="3627623" y="5538666"/>
                  <a:pt x="3746477" y="5377889"/>
                </a:cubicBezTo>
                <a:cubicBezTo>
                  <a:pt x="3800786" y="5303532"/>
                  <a:pt x="3818424" y="5173820"/>
                  <a:pt x="3863399" y="5087257"/>
                </a:cubicBezTo>
                <a:cubicBezTo>
                  <a:pt x="3894981" y="5026843"/>
                  <a:pt x="3930436" y="4970007"/>
                  <a:pt x="3968712" y="4913989"/>
                </a:cubicBezTo>
                <a:cubicBezTo>
                  <a:pt x="3564505" y="5020029"/>
                  <a:pt x="3170154" y="5174588"/>
                  <a:pt x="2792390" y="5382974"/>
                </a:cubicBezTo>
                <a:lnTo>
                  <a:pt x="2714982" y="5427051"/>
                </a:lnTo>
                <a:cubicBezTo>
                  <a:pt x="2773600" y="5623577"/>
                  <a:pt x="2823261" y="5817201"/>
                  <a:pt x="2813361" y="6023912"/>
                </a:cubicBezTo>
                <a:cubicBezTo>
                  <a:pt x="2800935" y="6283826"/>
                  <a:pt x="2738768" y="6546188"/>
                  <a:pt x="2688430" y="6801564"/>
                </a:cubicBezTo>
                <a:cubicBezTo>
                  <a:pt x="2680286" y="6842403"/>
                  <a:pt x="2633415" y="6776749"/>
                  <a:pt x="2629626" y="6763394"/>
                </a:cubicBezTo>
                <a:cubicBezTo>
                  <a:pt x="2507208" y="6357509"/>
                  <a:pt x="2389664" y="5910450"/>
                  <a:pt x="2565328" y="5516399"/>
                </a:cubicBezTo>
                <a:cubicBezTo>
                  <a:pt x="2340344" y="5655334"/>
                  <a:pt x="2126262" y="5810607"/>
                  <a:pt x="1922999" y="5980343"/>
                </a:cubicBezTo>
                <a:cubicBezTo>
                  <a:pt x="1913735" y="6121357"/>
                  <a:pt x="1951823" y="6270268"/>
                  <a:pt x="1950261" y="6405858"/>
                </a:cubicBezTo>
                <a:cubicBezTo>
                  <a:pt x="2095468" y="6403315"/>
                  <a:pt x="2243415" y="6568324"/>
                  <a:pt x="2365554" y="6759107"/>
                </a:cubicBezTo>
                <a:lnTo>
                  <a:pt x="2424142" y="6858000"/>
                </a:lnTo>
                <a:lnTo>
                  <a:pt x="2395994" y="6858000"/>
                </a:lnTo>
                <a:lnTo>
                  <a:pt x="2392863" y="6852964"/>
                </a:lnTo>
                <a:cubicBezTo>
                  <a:pt x="2286592" y="6697030"/>
                  <a:pt x="2128210" y="6530604"/>
                  <a:pt x="2017589" y="6493982"/>
                </a:cubicBezTo>
                <a:cubicBezTo>
                  <a:pt x="2065428" y="6525607"/>
                  <a:pt x="2108651" y="6558340"/>
                  <a:pt x="2147336" y="6594052"/>
                </a:cubicBezTo>
                <a:cubicBezTo>
                  <a:pt x="2168131" y="6613249"/>
                  <a:pt x="2188032" y="6633414"/>
                  <a:pt x="2207047" y="6654540"/>
                </a:cubicBezTo>
                <a:cubicBezTo>
                  <a:pt x="2240670" y="6691852"/>
                  <a:pt x="2268864" y="6733110"/>
                  <a:pt x="2299106" y="6778931"/>
                </a:cubicBezTo>
                <a:lnTo>
                  <a:pt x="2314430" y="6801144"/>
                </a:lnTo>
                <a:lnTo>
                  <a:pt x="2352406" y="6858000"/>
                </a:lnTo>
                <a:lnTo>
                  <a:pt x="2314492" y="6858000"/>
                </a:lnTo>
                <a:lnTo>
                  <a:pt x="2288095" y="6818030"/>
                </a:lnTo>
                <a:lnTo>
                  <a:pt x="2272768" y="6795822"/>
                </a:lnTo>
                <a:cubicBezTo>
                  <a:pt x="2242565" y="6750921"/>
                  <a:pt x="2214890" y="6711042"/>
                  <a:pt x="2182715" y="6675071"/>
                </a:cubicBezTo>
                <a:cubicBezTo>
                  <a:pt x="2139301" y="6626043"/>
                  <a:pt x="2090046" y="6582375"/>
                  <a:pt x="2032061" y="6541380"/>
                </a:cubicBezTo>
                <a:cubicBezTo>
                  <a:pt x="2113005" y="6632219"/>
                  <a:pt x="2185837" y="6729905"/>
                  <a:pt x="2257220" y="6826257"/>
                </a:cubicBezTo>
                <a:lnTo>
                  <a:pt x="2281324" y="6858000"/>
                </a:lnTo>
                <a:lnTo>
                  <a:pt x="2242860" y="6858000"/>
                </a:lnTo>
                <a:lnTo>
                  <a:pt x="2232818" y="6844926"/>
                </a:lnTo>
                <a:cubicBezTo>
                  <a:pt x="2156524" y="6742256"/>
                  <a:pt x="2077809" y="6637351"/>
                  <a:pt x="1990172" y="6542121"/>
                </a:cubicBezTo>
                <a:cubicBezTo>
                  <a:pt x="2025229" y="6615236"/>
                  <a:pt x="2072239" y="6690202"/>
                  <a:pt x="2124090" y="6761017"/>
                </a:cubicBezTo>
                <a:lnTo>
                  <a:pt x="2200380" y="6858000"/>
                </a:lnTo>
                <a:lnTo>
                  <a:pt x="2147507" y="6858000"/>
                </a:lnTo>
                <a:lnTo>
                  <a:pt x="2070668" y="6761520"/>
                </a:lnTo>
                <a:cubicBezTo>
                  <a:pt x="2050397" y="6732060"/>
                  <a:pt x="1955949" y="6524860"/>
                  <a:pt x="1975142" y="6585570"/>
                </a:cubicBezTo>
                <a:cubicBezTo>
                  <a:pt x="1998651" y="6661010"/>
                  <a:pt x="2025657" y="6736543"/>
                  <a:pt x="2050035" y="6813345"/>
                </a:cubicBezTo>
                <a:lnTo>
                  <a:pt x="2063025" y="6858000"/>
                </a:lnTo>
                <a:lnTo>
                  <a:pt x="2021675" y="6858000"/>
                </a:lnTo>
                <a:lnTo>
                  <a:pt x="2019308" y="6847118"/>
                </a:lnTo>
                <a:cubicBezTo>
                  <a:pt x="1994223" y="6748278"/>
                  <a:pt x="1963999" y="6650518"/>
                  <a:pt x="1938835" y="6551160"/>
                </a:cubicBezTo>
                <a:cubicBezTo>
                  <a:pt x="1929908" y="6619047"/>
                  <a:pt x="1941143" y="6690322"/>
                  <a:pt x="1953230" y="6759699"/>
                </a:cubicBezTo>
                <a:lnTo>
                  <a:pt x="1956763" y="6778191"/>
                </a:lnTo>
                <a:lnTo>
                  <a:pt x="1967925" y="6858000"/>
                </a:lnTo>
                <a:lnTo>
                  <a:pt x="1936622" y="6858000"/>
                </a:lnTo>
                <a:lnTo>
                  <a:pt x="1926261" y="6784064"/>
                </a:lnTo>
                <a:lnTo>
                  <a:pt x="1922724" y="6765577"/>
                </a:lnTo>
                <a:cubicBezTo>
                  <a:pt x="1915473" y="6723948"/>
                  <a:pt x="1907737" y="6681875"/>
                  <a:pt x="1904650" y="6639616"/>
                </a:cubicBezTo>
                <a:lnTo>
                  <a:pt x="1885273" y="6858000"/>
                </a:lnTo>
                <a:lnTo>
                  <a:pt x="1854363" y="6858000"/>
                </a:lnTo>
                <a:lnTo>
                  <a:pt x="1880391" y="6603796"/>
                </a:lnTo>
                <a:cubicBezTo>
                  <a:pt x="1857032" y="6636864"/>
                  <a:pt x="1833268" y="6671346"/>
                  <a:pt x="1818273" y="6715729"/>
                </a:cubicBezTo>
                <a:cubicBezTo>
                  <a:pt x="1804852" y="6755735"/>
                  <a:pt x="1797634" y="6798725"/>
                  <a:pt x="1794691" y="6843239"/>
                </a:cubicBezTo>
                <a:cubicBezTo>
                  <a:pt x="1794765" y="6848159"/>
                  <a:pt x="1794840" y="6853080"/>
                  <a:pt x="1794914" y="6858000"/>
                </a:cubicBezTo>
                <a:lnTo>
                  <a:pt x="1746128" y="6858000"/>
                </a:lnTo>
                <a:lnTo>
                  <a:pt x="1753934" y="6724796"/>
                </a:lnTo>
                <a:cubicBezTo>
                  <a:pt x="1761216" y="6674140"/>
                  <a:pt x="1773366" y="6623443"/>
                  <a:pt x="1792053" y="6572396"/>
                </a:cubicBezTo>
                <a:cubicBezTo>
                  <a:pt x="1831929" y="6463223"/>
                  <a:pt x="1865036" y="6394363"/>
                  <a:pt x="1862248" y="6266397"/>
                </a:cubicBezTo>
                <a:cubicBezTo>
                  <a:pt x="1860953" y="6187277"/>
                  <a:pt x="1859762" y="6110946"/>
                  <a:pt x="1862250" y="6033531"/>
                </a:cubicBezTo>
                <a:cubicBezTo>
                  <a:pt x="1629459" y="6233327"/>
                  <a:pt x="1412286" y="6451119"/>
                  <a:pt x="1211999" y="6683610"/>
                </a:cubicBezTo>
                <a:cubicBezTo>
                  <a:pt x="1212594" y="6686848"/>
                  <a:pt x="1213637" y="6689601"/>
                  <a:pt x="1213266" y="6691947"/>
                </a:cubicBezTo>
                <a:cubicBezTo>
                  <a:pt x="1207239" y="6745048"/>
                  <a:pt x="1203941" y="6797982"/>
                  <a:pt x="1203370" y="6850676"/>
                </a:cubicBezTo>
                <a:cubicBezTo>
                  <a:pt x="1203470" y="6853117"/>
                  <a:pt x="1203571" y="6855559"/>
                  <a:pt x="1203671" y="6858000"/>
                </a:cubicBezTo>
                <a:lnTo>
                  <a:pt x="1143180" y="6858000"/>
                </a:lnTo>
                <a:cubicBezTo>
                  <a:pt x="1142845" y="6827348"/>
                  <a:pt x="1142511" y="6796697"/>
                  <a:pt x="1142176" y="6766045"/>
                </a:cubicBezTo>
                <a:lnTo>
                  <a:pt x="1067484" y="6858000"/>
                </a:lnTo>
                <a:lnTo>
                  <a:pt x="953928" y="6858000"/>
                </a:lnTo>
                <a:lnTo>
                  <a:pt x="959715" y="6850185"/>
                </a:lnTo>
                <a:cubicBezTo>
                  <a:pt x="1122351" y="6642955"/>
                  <a:pt x="1297493" y="6445464"/>
                  <a:pt x="1483788" y="6259174"/>
                </a:cubicBezTo>
                <a:cubicBezTo>
                  <a:pt x="1354519" y="6252700"/>
                  <a:pt x="1219786" y="6272526"/>
                  <a:pt x="1100671" y="6252137"/>
                </a:cubicBezTo>
                <a:cubicBezTo>
                  <a:pt x="1097473" y="6253667"/>
                  <a:pt x="1093344" y="6255226"/>
                  <a:pt x="1090144" y="6256748"/>
                </a:cubicBezTo>
                <a:cubicBezTo>
                  <a:pt x="1093160" y="6262221"/>
                  <a:pt x="1095726" y="6268172"/>
                  <a:pt x="1095872" y="6271892"/>
                </a:cubicBezTo>
                <a:cubicBezTo>
                  <a:pt x="1117034" y="6614754"/>
                  <a:pt x="501310" y="6765589"/>
                  <a:pt x="262785" y="6845450"/>
                </a:cubicBezTo>
                <a:cubicBezTo>
                  <a:pt x="240730" y="6852851"/>
                  <a:pt x="197167" y="6788461"/>
                  <a:pt x="209968" y="6770713"/>
                </a:cubicBezTo>
                <a:cubicBezTo>
                  <a:pt x="383281" y="6527661"/>
                  <a:pt x="615742" y="6377713"/>
                  <a:pt x="873460" y="6253768"/>
                </a:cubicBezTo>
                <a:cubicBezTo>
                  <a:pt x="626943" y="6191900"/>
                  <a:pt x="365733" y="5960633"/>
                  <a:pt x="192686" y="5849257"/>
                </a:cubicBezTo>
                <a:cubicBezTo>
                  <a:pt x="116185" y="5799690"/>
                  <a:pt x="52073" y="5754165"/>
                  <a:pt x="4696" y="5697668"/>
                </a:cubicBezTo>
                <a:lnTo>
                  <a:pt x="0" y="5689984"/>
                </a:lnTo>
                <a:lnTo>
                  <a:pt x="0" y="5513472"/>
                </a:lnTo>
                <a:lnTo>
                  <a:pt x="174101" y="5620277"/>
                </a:lnTo>
                <a:cubicBezTo>
                  <a:pt x="413334" y="5759164"/>
                  <a:pt x="660435" y="5885160"/>
                  <a:pt x="891800" y="6036935"/>
                </a:cubicBezTo>
                <a:cubicBezTo>
                  <a:pt x="944884" y="6071606"/>
                  <a:pt x="1012106" y="6145300"/>
                  <a:pt x="1072219" y="6169443"/>
                </a:cubicBezTo>
                <a:cubicBezTo>
                  <a:pt x="1072700" y="6169886"/>
                  <a:pt x="1073629" y="6169850"/>
                  <a:pt x="1074117" y="6170301"/>
                </a:cubicBezTo>
                <a:cubicBezTo>
                  <a:pt x="1077423" y="6171567"/>
                  <a:pt x="1080285" y="6173315"/>
                  <a:pt x="1083114" y="6174131"/>
                </a:cubicBezTo>
                <a:cubicBezTo>
                  <a:pt x="1205686" y="6211148"/>
                  <a:pt x="1403553" y="6162717"/>
                  <a:pt x="1543010" y="6191140"/>
                </a:cubicBezTo>
                <a:cubicBezTo>
                  <a:pt x="1545352" y="6191516"/>
                  <a:pt x="1548218" y="6193258"/>
                  <a:pt x="1551080" y="6195006"/>
                </a:cubicBezTo>
                <a:cubicBezTo>
                  <a:pt x="1796784" y="5956970"/>
                  <a:pt x="2061981" y="5740521"/>
                  <a:pt x="2345443" y="5549882"/>
                </a:cubicBezTo>
                <a:cubicBezTo>
                  <a:pt x="2141371" y="5547786"/>
                  <a:pt x="1930334" y="5604666"/>
                  <a:pt x="1721499" y="5599969"/>
                </a:cubicBezTo>
                <a:cubicBezTo>
                  <a:pt x="1398951" y="5593309"/>
                  <a:pt x="1081337" y="5547329"/>
                  <a:pt x="767716" y="5472768"/>
                </a:cubicBezTo>
                <a:cubicBezTo>
                  <a:pt x="753133" y="5469162"/>
                  <a:pt x="700946" y="5398599"/>
                  <a:pt x="722147" y="5393091"/>
                </a:cubicBezTo>
                <a:cubicBezTo>
                  <a:pt x="968781" y="5329673"/>
                  <a:pt x="1232259" y="5326588"/>
                  <a:pt x="1485552" y="5313202"/>
                </a:cubicBezTo>
                <a:cubicBezTo>
                  <a:pt x="1722589" y="5300930"/>
                  <a:pt x="1934026" y="5312502"/>
                  <a:pt x="2143004" y="5402420"/>
                </a:cubicBezTo>
                <a:cubicBezTo>
                  <a:pt x="2072259" y="5321879"/>
                  <a:pt x="2001915" y="5239927"/>
                  <a:pt x="1933391" y="5156971"/>
                </a:cubicBezTo>
                <a:cubicBezTo>
                  <a:pt x="1884964" y="5098829"/>
                  <a:pt x="1830279" y="5047453"/>
                  <a:pt x="1827118" y="4968410"/>
                </a:cubicBezTo>
                <a:cubicBezTo>
                  <a:pt x="1826899" y="4962830"/>
                  <a:pt x="1831287" y="4956131"/>
                  <a:pt x="1837349" y="4956357"/>
                </a:cubicBezTo>
                <a:cubicBezTo>
                  <a:pt x="1954786" y="4958180"/>
                  <a:pt x="2095955" y="5099243"/>
                  <a:pt x="2162835" y="5187853"/>
                </a:cubicBezTo>
                <a:cubicBezTo>
                  <a:pt x="2223806" y="5268314"/>
                  <a:pt x="2261117" y="5362764"/>
                  <a:pt x="2257167" y="5462123"/>
                </a:cubicBezTo>
                <a:cubicBezTo>
                  <a:pt x="2258619" y="5463463"/>
                  <a:pt x="2260110" y="5465731"/>
                  <a:pt x="2261598" y="5467998"/>
                </a:cubicBezTo>
                <a:cubicBezTo>
                  <a:pt x="2319293" y="5466627"/>
                  <a:pt x="2377620" y="5469418"/>
                  <a:pt x="2437177" y="5479608"/>
                </a:cubicBezTo>
                <a:cubicBezTo>
                  <a:pt x="2440002" y="5480429"/>
                  <a:pt x="2442387" y="5481726"/>
                  <a:pt x="2445247" y="5483476"/>
                </a:cubicBezTo>
                <a:cubicBezTo>
                  <a:pt x="2542410" y="5420910"/>
                  <a:pt x="2642483" y="5361023"/>
                  <a:pt x="2743626" y="5304819"/>
                </a:cubicBezTo>
                <a:cubicBezTo>
                  <a:pt x="2843877" y="5249576"/>
                  <a:pt x="2945694" y="5198471"/>
                  <a:pt x="3048102" y="5150595"/>
                </a:cubicBezTo>
                <a:cubicBezTo>
                  <a:pt x="2585795" y="5154639"/>
                  <a:pt x="2153807" y="4996795"/>
                  <a:pt x="1799414" y="4694732"/>
                </a:cubicBezTo>
                <a:cubicBezTo>
                  <a:pt x="1791709" y="4688523"/>
                  <a:pt x="1742423" y="4620635"/>
                  <a:pt x="1771735" y="4619929"/>
                </a:cubicBezTo>
                <a:cubicBezTo>
                  <a:pt x="2256142" y="4609405"/>
                  <a:pt x="2784409" y="4670721"/>
                  <a:pt x="3104273" y="5076159"/>
                </a:cubicBezTo>
                <a:cubicBezTo>
                  <a:pt x="3108183" y="5080663"/>
                  <a:pt x="3110711" y="5085686"/>
                  <a:pt x="3113245" y="5090705"/>
                </a:cubicBezTo>
                <a:cubicBezTo>
                  <a:pt x="3118189" y="5097958"/>
                  <a:pt x="3122727" y="5106622"/>
                  <a:pt x="3126294" y="5114400"/>
                </a:cubicBezTo>
                <a:cubicBezTo>
                  <a:pt x="3390302" y="4996262"/>
                  <a:pt x="3661785" y="4902036"/>
                  <a:pt x="3937433" y="4830473"/>
                </a:cubicBezTo>
                <a:cubicBezTo>
                  <a:pt x="3836176" y="4732523"/>
                  <a:pt x="3721785" y="4620668"/>
                  <a:pt x="3590475" y="4597974"/>
                </a:cubicBezTo>
                <a:cubicBezTo>
                  <a:pt x="3435249" y="4571111"/>
                  <a:pt x="3264279" y="4616605"/>
                  <a:pt x="3100264" y="4579845"/>
                </a:cubicBezTo>
                <a:cubicBezTo>
                  <a:pt x="2787310" y="4510393"/>
                  <a:pt x="2468738" y="4370372"/>
                  <a:pt x="2183576" y="4227150"/>
                </a:cubicBezTo>
                <a:cubicBezTo>
                  <a:pt x="2170260" y="4220226"/>
                  <a:pt x="2115765" y="4150220"/>
                  <a:pt x="2151029" y="4146947"/>
                </a:cubicBezTo>
                <a:cubicBezTo>
                  <a:pt x="2677991" y="4094203"/>
                  <a:pt x="3159089" y="4117356"/>
                  <a:pt x="3563434" y="4469115"/>
                </a:cubicBezTo>
                <a:lnTo>
                  <a:pt x="3177952" y="3657386"/>
                </a:lnTo>
                <a:cubicBezTo>
                  <a:pt x="3171337" y="3643210"/>
                  <a:pt x="3161442" y="3605414"/>
                  <a:pt x="3189263" y="3625726"/>
                </a:cubicBezTo>
                <a:cubicBezTo>
                  <a:pt x="3348177" y="3744655"/>
                  <a:pt x="3463235" y="3908187"/>
                  <a:pt x="3560912" y="4079863"/>
                </a:cubicBezTo>
                <a:cubicBezTo>
                  <a:pt x="3646545" y="4229668"/>
                  <a:pt x="3658964" y="4353983"/>
                  <a:pt x="3626636" y="4512230"/>
                </a:cubicBezTo>
                <a:cubicBezTo>
                  <a:pt x="3635603" y="4515129"/>
                  <a:pt x="3644081" y="4517586"/>
                  <a:pt x="3653088" y="4521417"/>
                </a:cubicBezTo>
                <a:cubicBezTo>
                  <a:pt x="3765052" y="4572828"/>
                  <a:pt x="3892199" y="4724230"/>
                  <a:pt x="3988128" y="4817267"/>
                </a:cubicBezTo>
                <a:cubicBezTo>
                  <a:pt x="4265269" y="4747971"/>
                  <a:pt x="4547054" y="4701774"/>
                  <a:pt x="4830582" y="4676000"/>
                </a:cubicBezTo>
                <a:lnTo>
                  <a:pt x="4830100" y="4675554"/>
                </a:lnTo>
                <a:cubicBezTo>
                  <a:pt x="4727027" y="4369030"/>
                  <a:pt x="4271973" y="4333199"/>
                  <a:pt x="4036318" y="4147013"/>
                </a:cubicBezTo>
                <a:cubicBezTo>
                  <a:pt x="3810777" y="3969273"/>
                  <a:pt x="3654591" y="3720297"/>
                  <a:pt x="3432098" y="3537312"/>
                </a:cubicBezTo>
                <a:cubicBezTo>
                  <a:pt x="3405134" y="3515099"/>
                  <a:pt x="3391592" y="3444385"/>
                  <a:pt x="3446761" y="3461278"/>
                </a:cubicBezTo>
                <a:cubicBezTo>
                  <a:pt x="3801752" y="3568638"/>
                  <a:pt x="4119982" y="3746863"/>
                  <a:pt x="4419733" y="3963555"/>
                </a:cubicBezTo>
                <a:cubicBezTo>
                  <a:pt x="4597168" y="4091520"/>
                  <a:pt x="4760991" y="4228417"/>
                  <a:pt x="4781371" y="4458604"/>
                </a:cubicBezTo>
                <a:cubicBezTo>
                  <a:pt x="4781562" y="4463257"/>
                  <a:pt x="4780772" y="4467014"/>
                  <a:pt x="4780440" y="4470290"/>
                </a:cubicBezTo>
                <a:cubicBezTo>
                  <a:pt x="4830364" y="4519056"/>
                  <a:pt x="4870983" y="4579844"/>
                  <a:pt x="4898954" y="4662092"/>
                </a:cubicBezTo>
                <a:cubicBezTo>
                  <a:pt x="4900480" y="4665288"/>
                  <a:pt x="4900107" y="4667630"/>
                  <a:pt x="4900699" y="4670867"/>
                </a:cubicBezTo>
                <a:cubicBezTo>
                  <a:pt x="5170915" y="4649815"/>
                  <a:pt x="5442360" y="4647817"/>
                  <a:pt x="5714511" y="4663483"/>
                </a:cubicBezTo>
                <a:cubicBezTo>
                  <a:pt x="5651495" y="4555157"/>
                  <a:pt x="5582088" y="4449879"/>
                  <a:pt x="5464793" y="4393556"/>
                </a:cubicBezTo>
                <a:cubicBezTo>
                  <a:pt x="5463384" y="4393148"/>
                  <a:pt x="5462860" y="4391770"/>
                  <a:pt x="5461897" y="4390879"/>
                </a:cubicBezTo>
                <a:cubicBezTo>
                  <a:pt x="4970387" y="4293633"/>
                  <a:pt x="4556299" y="3674930"/>
                  <a:pt x="4294126" y="3303048"/>
                </a:cubicBezTo>
                <a:cubicBezTo>
                  <a:pt x="4284225" y="3288537"/>
                  <a:pt x="4271318" y="3233630"/>
                  <a:pt x="4305321" y="3256953"/>
                </a:cubicBezTo>
                <a:cubicBezTo>
                  <a:pt x="4530520" y="3414680"/>
                  <a:pt x="4740956" y="3587440"/>
                  <a:pt x="4949299" y="3766336"/>
                </a:cubicBezTo>
                <a:cubicBezTo>
                  <a:pt x="5065543" y="3866477"/>
                  <a:pt x="5184542" y="3965579"/>
                  <a:pt x="5291452" y="4076801"/>
                </a:cubicBezTo>
                <a:cubicBezTo>
                  <a:pt x="5309900" y="4095629"/>
                  <a:pt x="5393714" y="4211504"/>
                  <a:pt x="5434998" y="4254100"/>
                </a:cubicBezTo>
                <a:cubicBezTo>
                  <a:pt x="5369347" y="4172892"/>
                  <a:pt x="5356822" y="3836202"/>
                  <a:pt x="5351015" y="3760989"/>
                </a:cubicBezTo>
                <a:cubicBezTo>
                  <a:pt x="5330486" y="3492147"/>
                  <a:pt x="5355823" y="3228927"/>
                  <a:pt x="5413780" y="2966265"/>
                </a:cubicBezTo>
                <a:cubicBezTo>
                  <a:pt x="5415835" y="2956520"/>
                  <a:pt x="5420191" y="2953318"/>
                  <a:pt x="5425627" y="2954192"/>
                </a:cubicBezTo>
                <a:close/>
                <a:moveTo>
                  <a:pt x="6604735" y="2041381"/>
                </a:moveTo>
                <a:cubicBezTo>
                  <a:pt x="6726311" y="2327927"/>
                  <a:pt x="6916754" y="2606522"/>
                  <a:pt x="7204487" y="2742112"/>
                </a:cubicBezTo>
                <a:cubicBezTo>
                  <a:pt x="7179895" y="2719491"/>
                  <a:pt x="7154936" y="2696378"/>
                  <a:pt x="7131592" y="2672096"/>
                </a:cubicBezTo>
                <a:cubicBezTo>
                  <a:pt x="7084181" y="2622518"/>
                  <a:pt x="7039271" y="2569608"/>
                  <a:pt x="6996344" y="2518310"/>
                </a:cubicBezTo>
                <a:cubicBezTo>
                  <a:pt x="6908871" y="2414600"/>
                  <a:pt x="6818501" y="2306884"/>
                  <a:pt x="6735495" y="2196890"/>
                </a:cubicBezTo>
                <a:lnTo>
                  <a:pt x="6721901" y="2179274"/>
                </a:lnTo>
                <a:cubicBezTo>
                  <a:pt x="6685654" y="2131523"/>
                  <a:pt x="6648317" y="2082278"/>
                  <a:pt x="6604735" y="2041381"/>
                </a:cubicBezTo>
                <a:close/>
                <a:moveTo>
                  <a:pt x="6591670" y="1988277"/>
                </a:moveTo>
                <a:cubicBezTo>
                  <a:pt x="6653650" y="2036451"/>
                  <a:pt x="6701310" y="2098809"/>
                  <a:pt x="6747349" y="2160069"/>
                </a:cubicBezTo>
                <a:lnTo>
                  <a:pt x="6760943" y="2177686"/>
                </a:lnTo>
                <a:cubicBezTo>
                  <a:pt x="6844486" y="2287290"/>
                  <a:pt x="6934499" y="2394502"/>
                  <a:pt x="7021065" y="2498102"/>
                </a:cubicBezTo>
                <a:cubicBezTo>
                  <a:pt x="7063629" y="2548900"/>
                  <a:pt x="7108178" y="2601313"/>
                  <a:pt x="7155223" y="2650386"/>
                </a:cubicBezTo>
                <a:cubicBezTo>
                  <a:pt x="7170968" y="2666443"/>
                  <a:pt x="7186885" y="2681619"/>
                  <a:pt x="7203167" y="2697288"/>
                </a:cubicBezTo>
                <a:cubicBezTo>
                  <a:pt x="7124362" y="2565928"/>
                  <a:pt x="7030837" y="2441422"/>
                  <a:pt x="6937703" y="2321981"/>
                </a:cubicBezTo>
                <a:cubicBezTo>
                  <a:pt x="6842752" y="2200032"/>
                  <a:pt x="6742965" y="2048781"/>
                  <a:pt x="6591670" y="1988277"/>
                </a:cubicBezTo>
                <a:close/>
                <a:moveTo>
                  <a:pt x="5798671" y="1981601"/>
                </a:moveTo>
                <a:cubicBezTo>
                  <a:pt x="5784234" y="2008086"/>
                  <a:pt x="5768551" y="2036236"/>
                  <a:pt x="5754709" y="2071454"/>
                </a:cubicBezTo>
                <a:cubicBezTo>
                  <a:pt x="5651219" y="2330361"/>
                  <a:pt x="5694208" y="2592217"/>
                  <a:pt x="5763044" y="2842206"/>
                </a:cubicBezTo>
                <a:cubicBezTo>
                  <a:pt x="5763687" y="2828007"/>
                  <a:pt x="5764331" y="2813808"/>
                  <a:pt x="5764974" y="2799609"/>
                </a:cubicBezTo>
                <a:cubicBezTo>
                  <a:pt x="5766710" y="2755616"/>
                  <a:pt x="5768626" y="2710738"/>
                  <a:pt x="5767665" y="2666409"/>
                </a:cubicBezTo>
                <a:cubicBezTo>
                  <a:pt x="5766964" y="2637156"/>
                  <a:pt x="5764828" y="2608182"/>
                  <a:pt x="5763055" y="2579705"/>
                </a:cubicBezTo>
                <a:cubicBezTo>
                  <a:pt x="5760913" y="2550734"/>
                  <a:pt x="5758780" y="2521760"/>
                  <a:pt x="5758079" y="2492508"/>
                </a:cubicBezTo>
                <a:cubicBezTo>
                  <a:pt x="5755745" y="2394242"/>
                  <a:pt x="5767619" y="2294070"/>
                  <a:pt x="5779325" y="2197069"/>
                </a:cubicBezTo>
                <a:cubicBezTo>
                  <a:pt x="5787753" y="2126095"/>
                  <a:pt x="5796001" y="2053736"/>
                  <a:pt x="5798671" y="1981601"/>
                </a:cubicBezTo>
                <a:close/>
                <a:moveTo>
                  <a:pt x="5829202" y="1971679"/>
                </a:moveTo>
                <a:cubicBezTo>
                  <a:pt x="5826736" y="2047481"/>
                  <a:pt x="5818154" y="2123904"/>
                  <a:pt x="5809558" y="2198043"/>
                </a:cubicBezTo>
                <a:cubicBezTo>
                  <a:pt x="5798026" y="2294159"/>
                  <a:pt x="5785973" y="2392938"/>
                  <a:pt x="5788653" y="2489430"/>
                </a:cubicBezTo>
                <a:cubicBezTo>
                  <a:pt x="5789524" y="2517790"/>
                  <a:pt x="5791665" y="2546759"/>
                  <a:pt x="5793439" y="2575235"/>
                </a:cubicBezTo>
                <a:cubicBezTo>
                  <a:pt x="5794815" y="2596366"/>
                  <a:pt x="5795822" y="2617001"/>
                  <a:pt x="5796837" y="2637633"/>
                </a:cubicBezTo>
                <a:cubicBezTo>
                  <a:pt x="5803017" y="2582794"/>
                  <a:pt x="5810098" y="2528066"/>
                  <a:pt x="5818614" y="2473055"/>
                </a:cubicBezTo>
                <a:cubicBezTo>
                  <a:pt x="5845917" y="2299125"/>
                  <a:pt x="5877599" y="2135758"/>
                  <a:pt x="5829202" y="1971679"/>
                </a:cubicBezTo>
                <a:close/>
                <a:moveTo>
                  <a:pt x="5911389" y="1898371"/>
                </a:moveTo>
                <a:cubicBezTo>
                  <a:pt x="6006914" y="2026768"/>
                  <a:pt x="6112955" y="2136857"/>
                  <a:pt x="6237627" y="2231921"/>
                </a:cubicBezTo>
                <a:cubicBezTo>
                  <a:pt x="6161282" y="2090381"/>
                  <a:pt x="6060308" y="1952200"/>
                  <a:pt x="5911389" y="1898371"/>
                </a:cubicBezTo>
                <a:close/>
                <a:moveTo>
                  <a:pt x="6944437" y="1575402"/>
                </a:moveTo>
                <a:cubicBezTo>
                  <a:pt x="6732842" y="1643305"/>
                  <a:pt x="6518352" y="1707201"/>
                  <a:pt x="6304730" y="1766654"/>
                </a:cubicBezTo>
                <a:cubicBezTo>
                  <a:pt x="6527947" y="1784949"/>
                  <a:pt x="6737901" y="1680839"/>
                  <a:pt x="6944437" y="1575402"/>
                </a:cubicBezTo>
                <a:close/>
                <a:moveTo>
                  <a:pt x="7019523" y="1519450"/>
                </a:moveTo>
                <a:cubicBezTo>
                  <a:pt x="6766096" y="1537552"/>
                  <a:pt x="6524653" y="1609537"/>
                  <a:pt x="6298091" y="1737122"/>
                </a:cubicBezTo>
                <a:cubicBezTo>
                  <a:pt x="6539381" y="1670594"/>
                  <a:pt x="6780997" y="1597715"/>
                  <a:pt x="7019523" y="1519450"/>
                </a:cubicBezTo>
                <a:close/>
                <a:moveTo>
                  <a:pt x="2399523" y="1428234"/>
                </a:moveTo>
                <a:cubicBezTo>
                  <a:pt x="2324192" y="1539775"/>
                  <a:pt x="2267478" y="1713586"/>
                  <a:pt x="2224982" y="1826201"/>
                </a:cubicBezTo>
                <a:cubicBezTo>
                  <a:pt x="2161246" y="1995817"/>
                  <a:pt x="2120250" y="2168765"/>
                  <a:pt x="2096099" y="2345900"/>
                </a:cubicBezTo>
                <a:cubicBezTo>
                  <a:pt x="2166834" y="2165047"/>
                  <a:pt x="2226331" y="1978598"/>
                  <a:pt x="2283317" y="1796925"/>
                </a:cubicBezTo>
                <a:lnTo>
                  <a:pt x="2399523" y="1428234"/>
                </a:lnTo>
                <a:close/>
                <a:moveTo>
                  <a:pt x="2448558" y="1373435"/>
                </a:moveTo>
                <a:lnTo>
                  <a:pt x="2312521" y="1806140"/>
                </a:lnTo>
                <a:cubicBezTo>
                  <a:pt x="2255817" y="1985569"/>
                  <a:pt x="2197150" y="2169492"/>
                  <a:pt x="2127533" y="2348380"/>
                </a:cubicBezTo>
                <a:cubicBezTo>
                  <a:pt x="2230881" y="2201722"/>
                  <a:pt x="2307261" y="2041905"/>
                  <a:pt x="2358080" y="1866134"/>
                </a:cubicBezTo>
                <a:cubicBezTo>
                  <a:pt x="2378743" y="1795373"/>
                  <a:pt x="2394349" y="1722940"/>
                  <a:pt x="2407436" y="1651070"/>
                </a:cubicBezTo>
                <a:cubicBezTo>
                  <a:pt x="2417458" y="1596892"/>
                  <a:pt x="2466254" y="1384915"/>
                  <a:pt x="2448558" y="1373435"/>
                </a:cubicBezTo>
                <a:close/>
                <a:moveTo>
                  <a:pt x="278707" y="1352270"/>
                </a:moveTo>
                <a:lnTo>
                  <a:pt x="321570" y="1861610"/>
                </a:lnTo>
                <a:cubicBezTo>
                  <a:pt x="336248" y="1725752"/>
                  <a:pt x="317508" y="1584885"/>
                  <a:pt x="294281" y="1440658"/>
                </a:cubicBezTo>
                <a:lnTo>
                  <a:pt x="278707" y="1352270"/>
                </a:lnTo>
                <a:close/>
                <a:moveTo>
                  <a:pt x="1423821" y="1351958"/>
                </a:moveTo>
                <a:cubicBezTo>
                  <a:pt x="1426859" y="1507722"/>
                  <a:pt x="1587831" y="1796280"/>
                  <a:pt x="1638521" y="1908470"/>
                </a:cubicBezTo>
                <a:cubicBezTo>
                  <a:pt x="1674424" y="1987707"/>
                  <a:pt x="1711105" y="2070587"/>
                  <a:pt x="1754199" y="2149284"/>
                </a:cubicBezTo>
                <a:cubicBezTo>
                  <a:pt x="1797295" y="2227981"/>
                  <a:pt x="1846801" y="2302493"/>
                  <a:pt x="1908359" y="2364988"/>
                </a:cubicBezTo>
                <a:cubicBezTo>
                  <a:pt x="1805946" y="2193096"/>
                  <a:pt x="1725953" y="2007134"/>
                  <a:pt x="1647661" y="1825945"/>
                </a:cubicBezTo>
                <a:cubicBezTo>
                  <a:pt x="1579500" y="1667751"/>
                  <a:pt x="1508533" y="1505355"/>
                  <a:pt x="1423821" y="1351958"/>
                </a:cubicBezTo>
                <a:close/>
                <a:moveTo>
                  <a:pt x="1431890" y="1306475"/>
                </a:moveTo>
                <a:cubicBezTo>
                  <a:pt x="1458339" y="1352187"/>
                  <a:pt x="1483952" y="1399016"/>
                  <a:pt x="1507597" y="1446132"/>
                </a:cubicBezTo>
                <a:cubicBezTo>
                  <a:pt x="1568403" y="1567288"/>
                  <a:pt x="1621917" y="1692101"/>
                  <a:pt x="1674586" y="1813832"/>
                </a:cubicBezTo>
                <a:cubicBezTo>
                  <a:pt x="1719648" y="1918315"/>
                  <a:pt x="1765554" y="2024477"/>
                  <a:pt x="1815950" y="2128564"/>
                </a:cubicBezTo>
                <a:cubicBezTo>
                  <a:pt x="1866346" y="2232648"/>
                  <a:pt x="1921228" y="2334658"/>
                  <a:pt x="1984242" y="2430829"/>
                </a:cubicBezTo>
                <a:cubicBezTo>
                  <a:pt x="1994073" y="2437830"/>
                  <a:pt x="2003908" y="2444836"/>
                  <a:pt x="2014023" y="2450995"/>
                </a:cubicBezTo>
                <a:cubicBezTo>
                  <a:pt x="1956448" y="2239741"/>
                  <a:pt x="1853160" y="2049325"/>
                  <a:pt x="1747337" y="1855264"/>
                </a:cubicBezTo>
                <a:cubicBezTo>
                  <a:pt x="1678102" y="1728504"/>
                  <a:pt x="1608870" y="1601753"/>
                  <a:pt x="1533749" y="1478656"/>
                </a:cubicBezTo>
                <a:cubicBezTo>
                  <a:pt x="1510398" y="1440515"/>
                  <a:pt x="1454048" y="1294657"/>
                  <a:pt x="1431890" y="1306475"/>
                </a:cubicBezTo>
                <a:close/>
                <a:moveTo>
                  <a:pt x="5052692" y="1292994"/>
                </a:moveTo>
                <a:cubicBezTo>
                  <a:pt x="5103155" y="1406739"/>
                  <a:pt x="5153078" y="1520878"/>
                  <a:pt x="5200661" y="1635186"/>
                </a:cubicBezTo>
                <a:cubicBezTo>
                  <a:pt x="5238218" y="1725483"/>
                  <a:pt x="5273610" y="1815047"/>
                  <a:pt x="5297138" y="1906351"/>
                </a:cubicBezTo>
                <a:cubicBezTo>
                  <a:pt x="5281533" y="1683399"/>
                  <a:pt x="5177210" y="1491946"/>
                  <a:pt x="5052692" y="1292994"/>
                </a:cubicBezTo>
                <a:close/>
                <a:moveTo>
                  <a:pt x="5009948" y="1273619"/>
                </a:moveTo>
                <a:cubicBezTo>
                  <a:pt x="5013363" y="1406203"/>
                  <a:pt x="5078144" y="1538571"/>
                  <a:pt x="5121777" y="1654213"/>
                </a:cubicBezTo>
                <a:cubicBezTo>
                  <a:pt x="5175625" y="1795269"/>
                  <a:pt x="5233597" y="1934093"/>
                  <a:pt x="5293545" y="2072247"/>
                </a:cubicBezTo>
                <a:cubicBezTo>
                  <a:pt x="5293533" y="2069971"/>
                  <a:pt x="5294060" y="2067298"/>
                  <a:pt x="5294042" y="2065019"/>
                </a:cubicBezTo>
                <a:cubicBezTo>
                  <a:pt x="5282123" y="1924099"/>
                  <a:pt x="5230273" y="1786942"/>
                  <a:pt x="5171936" y="1647613"/>
                </a:cubicBezTo>
                <a:cubicBezTo>
                  <a:pt x="5119977" y="1522743"/>
                  <a:pt x="5065315" y="1397539"/>
                  <a:pt x="5009948" y="1273619"/>
                </a:cubicBezTo>
                <a:close/>
                <a:moveTo>
                  <a:pt x="655236" y="1268632"/>
                </a:moveTo>
                <a:cubicBezTo>
                  <a:pt x="717895" y="1408869"/>
                  <a:pt x="771574" y="1550454"/>
                  <a:pt x="839521" y="1685315"/>
                </a:cubicBezTo>
                <a:cubicBezTo>
                  <a:pt x="907470" y="1820177"/>
                  <a:pt x="989683" y="1948318"/>
                  <a:pt x="1109416" y="2061663"/>
                </a:cubicBezTo>
                <a:cubicBezTo>
                  <a:pt x="1177718" y="2126399"/>
                  <a:pt x="1244319" y="2184954"/>
                  <a:pt x="1298300" y="2247742"/>
                </a:cubicBezTo>
                <a:cubicBezTo>
                  <a:pt x="1250168" y="2156040"/>
                  <a:pt x="1187457" y="2071655"/>
                  <a:pt x="1125871" y="1989513"/>
                </a:cubicBezTo>
                <a:cubicBezTo>
                  <a:pt x="1076370" y="1923070"/>
                  <a:pt x="1025189" y="1854667"/>
                  <a:pt x="981574" y="1783157"/>
                </a:cubicBezTo>
                <a:cubicBezTo>
                  <a:pt x="960475" y="1748106"/>
                  <a:pt x="941058" y="1712211"/>
                  <a:pt x="922198" y="1677437"/>
                </a:cubicBezTo>
                <a:cubicBezTo>
                  <a:pt x="905028" y="1646031"/>
                  <a:pt x="887579" y="1614059"/>
                  <a:pt x="869293" y="1583214"/>
                </a:cubicBezTo>
                <a:cubicBezTo>
                  <a:pt x="832994" y="1522086"/>
                  <a:pt x="791368" y="1462924"/>
                  <a:pt x="751431" y="1405731"/>
                </a:cubicBezTo>
                <a:lnTo>
                  <a:pt x="655236" y="1268632"/>
                </a:lnTo>
                <a:close/>
                <a:moveTo>
                  <a:pt x="6516292" y="1263064"/>
                </a:moveTo>
                <a:cubicBezTo>
                  <a:pt x="6288018" y="1373581"/>
                  <a:pt x="6031500" y="1451909"/>
                  <a:pt x="5736320" y="1501803"/>
                </a:cubicBezTo>
                <a:cubicBezTo>
                  <a:pt x="6001708" y="1565837"/>
                  <a:pt x="6267694" y="1408906"/>
                  <a:pt x="6516292" y="1263064"/>
                </a:cubicBezTo>
                <a:close/>
                <a:moveTo>
                  <a:pt x="291466" y="1250369"/>
                </a:moveTo>
                <a:cubicBezTo>
                  <a:pt x="302228" y="1312380"/>
                  <a:pt x="313548" y="1374109"/>
                  <a:pt x="323180" y="1435283"/>
                </a:cubicBezTo>
                <a:cubicBezTo>
                  <a:pt x="347262" y="1585402"/>
                  <a:pt x="366566" y="1733005"/>
                  <a:pt x="349381" y="1875041"/>
                </a:cubicBezTo>
                <a:cubicBezTo>
                  <a:pt x="398887" y="1761016"/>
                  <a:pt x="404047" y="1643975"/>
                  <a:pt x="374363" y="1506494"/>
                </a:cubicBezTo>
                <a:cubicBezTo>
                  <a:pt x="356845" y="1425406"/>
                  <a:pt x="334841" y="1350786"/>
                  <a:pt x="302168" y="1274495"/>
                </a:cubicBezTo>
                <a:cubicBezTo>
                  <a:pt x="298229" y="1265236"/>
                  <a:pt x="295129" y="1257666"/>
                  <a:pt x="291466" y="1250369"/>
                </a:cubicBezTo>
                <a:close/>
                <a:moveTo>
                  <a:pt x="678222" y="1248670"/>
                </a:moveTo>
                <a:lnTo>
                  <a:pt x="775536" y="1388015"/>
                </a:lnTo>
                <a:cubicBezTo>
                  <a:pt x="815764" y="1445771"/>
                  <a:pt x="857669" y="1505484"/>
                  <a:pt x="894529" y="1567739"/>
                </a:cubicBezTo>
                <a:cubicBezTo>
                  <a:pt x="913103" y="1599148"/>
                  <a:pt x="930546" y="1631115"/>
                  <a:pt x="948000" y="1663088"/>
                </a:cubicBezTo>
                <a:cubicBezTo>
                  <a:pt x="966853" y="1697859"/>
                  <a:pt x="986277" y="1733757"/>
                  <a:pt x="1006812" y="1767683"/>
                </a:cubicBezTo>
                <a:cubicBezTo>
                  <a:pt x="1049303" y="1838347"/>
                  <a:pt x="1100205" y="1906189"/>
                  <a:pt x="1149133" y="1971513"/>
                </a:cubicBezTo>
                <a:cubicBezTo>
                  <a:pt x="1215506" y="2060384"/>
                  <a:pt x="1283561" y="2151216"/>
                  <a:pt x="1333952" y="2251620"/>
                </a:cubicBezTo>
                <a:lnTo>
                  <a:pt x="1337329" y="2258350"/>
                </a:lnTo>
                <a:cubicBezTo>
                  <a:pt x="1352131" y="2023413"/>
                  <a:pt x="1145204" y="1784597"/>
                  <a:pt x="1014726" y="1615556"/>
                </a:cubicBezTo>
                <a:cubicBezTo>
                  <a:pt x="911517" y="1481269"/>
                  <a:pt x="800192" y="1360189"/>
                  <a:pt x="678222" y="1248670"/>
                </a:cubicBezTo>
                <a:close/>
                <a:moveTo>
                  <a:pt x="6691602" y="1140573"/>
                </a:moveTo>
                <a:cubicBezTo>
                  <a:pt x="6646175" y="1158238"/>
                  <a:pt x="6598950" y="1175684"/>
                  <a:pt x="6571100" y="1183662"/>
                </a:cubicBezTo>
                <a:cubicBezTo>
                  <a:pt x="6462406" y="1213607"/>
                  <a:pt x="6352215" y="1234713"/>
                  <a:pt x="6241687" y="1257600"/>
                </a:cubicBezTo>
                <a:cubicBezTo>
                  <a:pt x="6040746" y="1299467"/>
                  <a:pt x="5893317" y="1420819"/>
                  <a:pt x="5693009" y="1478256"/>
                </a:cubicBezTo>
                <a:cubicBezTo>
                  <a:pt x="6021285" y="1426507"/>
                  <a:pt x="6301876" y="1340642"/>
                  <a:pt x="6548420" y="1214599"/>
                </a:cubicBezTo>
                <a:lnTo>
                  <a:pt x="6605473" y="1184686"/>
                </a:lnTo>
                <a:cubicBezTo>
                  <a:pt x="6633823" y="1169483"/>
                  <a:pt x="6662531" y="1154778"/>
                  <a:pt x="6691602" y="1140573"/>
                </a:cubicBezTo>
                <a:close/>
                <a:moveTo>
                  <a:pt x="4002475" y="1037802"/>
                </a:moveTo>
                <a:lnTo>
                  <a:pt x="4000324" y="1039362"/>
                </a:lnTo>
                <a:lnTo>
                  <a:pt x="4002862" y="1042866"/>
                </a:lnTo>
                <a:cubicBezTo>
                  <a:pt x="4002672" y="1041472"/>
                  <a:pt x="4002487" y="1040086"/>
                  <a:pt x="4002475" y="1037802"/>
                </a:cubicBezTo>
                <a:close/>
                <a:moveTo>
                  <a:pt x="506322" y="1020997"/>
                </a:moveTo>
                <a:cubicBezTo>
                  <a:pt x="513282" y="1018930"/>
                  <a:pt x="522180" y="1021005"/>
                  <a:pt x="533068" y="1029409"/>
                </a:cubicBezTo>
                <a:cubicBezTo>
                  <a:pt x="813777" y="1244537"/>
                  <a:pt x="1037861" y="1510547"/>
                  <a:pt x="1232525" y="1804675"/>
                </a:cubicBezTo>
                <a:cubicBezTo>
                  <a:pt x="1347857" y="1978510"/>
                  <a:pt x="1448039" y="2155739"/>
                  <a:pt x="1388858" y="2368011"/>
                </a:cubicBezTo>
                <a:cubicBezTo>
                  <a:pt x="1387462" y="2372226"/>
                  <a:pt x="1385496" y="2375314"/>
                  <a:pt x="1384098" y="2378125"/>
                </a:cubicBezTo>
                <a:cubicBezTo>
                  <a:pt x="1412260" y="2438425"/>
                  <a:pt x="1428077" y="2506324"/>
                  <a:pt x="1425393" y="2589124"/>
                </a:cubicBezTo>
                <a:cubicBezTo>
                  <a:pt x="1425681" y="2592488"/>
                  <a:pt x="1424559" y="2594453"/>
                  <a:pt x="1424001" y="2597541"/>
                </a:cubicBezTo>
                <a:cubicBezTo>
                  <a:pt x="1672217" y="2669579"/>
                  <a:pt x="1915127" y="2759032"/>
                  <a:pt x="2152729" y="2864487"/>
                </a:cubicBezTo>
                <a:cubicBezTo>
                  <a:pt x="2132903" y="2746636"/>
                  <a:pt x="2106350" y="2629357"/>
                  <a:pt x="2020609" y="2539671"/>
                </a:cubicBezTo>
                <a:cubicBezTo>
                  <a:pt x="2019486" y="2538832"/>
                  <a:pt x="2019482" y="2537426"/>
                  <a:pt x="2018920" y="2536309"/>
                </a:cubicBezTo>
                <a:cubicBezTo>
                  <a:pt x="1612986" y="2284320"/>
                  <a:pt x="1451410" y="1593008"/>
                  <a:pt x="1342441" y="1173017"/>
                </a:cubicBezTo>
                <a:cubicBezTo>
                  <a:pt x="1338482" y="1156742"/>
                  <a:pt x="1345418" y="1103405"/>
                  <a:pt x="1367925" y="1135648"/>
                </a:cubicBezTo>
                <a:cubicBezTo>
                  <a:pt x="1515878" y="1352095"/>
                  <a:pt x="1645605" y="1576999"/>
                  <a:pt x="1771401" y="1806673"/>
                </a:cubicBezTo>
                <a:cubicBezTo>
                  <a:pt x="1841477" y="1935111"/>
                  <a:pt x="1914363" y="2063547"/>
                  <a:pt x="1972385" y="2198735"/>
                </a:cubicBezTo>
                <a:cubicBezTo>
                  <a:pt x="1982518" y="2221738"/>
                  <a:pt x="2018367" y="2353316"/>
                  <a:pt x="2040892" y="2405205"/>
                </a:cubicBezTo>
                <a:cubicBezTo>
                  <a:pt x="2009600" y="2310668"/>
                  <a:pt x="2111587" y="2005996"/>
                  <a:pt x="2131689" y="1936926"/>
                </a:cubicBezTo>
                <a:cubicBezTo>
                  <a:pt x="2203731" y="1690111"/>
                  <a:pt x="2314813" y="1463729"/>
                  <a:pt x="2454820" y="1248808"/>
                </a:cubicBezTo>
                <a:cubicBezTo>
                  <a:pt x="2475264" y="1216788"/>
                  <a:pt x="2493340" y="1290570"/>
                  <a:pt x="2492512" y="1302920"/>
                </a:cubicBezTo>
                <a:cubicBezTo>
                  <a:pt x="2465675" y="1747535"/>
                  <a:pt x="2370053" y="2178216"/>
                  <a:pt x="2081216" y="2527513"/>
                </a:cubicBezTo>
                <a:cubicBezTo>
                  <a:pt x="2081497" y="2528073"/>
                  <a:pt x="2081211" y="2528916"/>
                  <a:pt x="2081211" y="2528916"/>
                </a:cubicBezTo>
                <a:cubicBezTo>
                  <a:pt x="2150699" y="2633778"/>
                  <a:pt x="2178105" y="2756954"/>
                  <a:pt x="2199067" y="2884061"/>
                </a:cubicBezTo>
                <a:cubicBezTo>
                  <a:pt x="2641128" y="3084915"/>
                  <a:pt x="3028660" y="3311628"/>
                  <a:pt x="3192586" y="3411496"/>
                </a:cubicBezTo>
                <a:cubicBezTo>
                  <a:pt x="3356510" y="3511368"/>
                  <a:pt x="3237401" y="3517312"/>
                  <a:pt x="3182620" y="3483279"/>
                </a:cubicBezTo>
                <a:cubicBezTo>
                  <a:pt x="3055506" y="3404310"/>
                  <a:pt x="2789863" y="3259545"/>
                  <a:pt x="2435119" y="3080173"/>
                </a:cubicBezTo>
                <a:lnTo>
                  <a:pt x="2410152" y="3063751"/>
                </a:lnTo>
                <a:lnTo>
                  <a:pt x="2408099" y="3064403"/>
                </a:lnTo>
                <a:lnTo>
                  <a:pt x="2407218" y="3070324"/>
                </a:lnTo>
                <a:cubicBezTo>
                  <a:pt x="2402612" y="3079171"/>
                  <a:pt x="2394080" y="3088906"/>
                  <a:pt x="2380138" y="3099341"/>
                </a:cubicBezTo>
                <a:cubicBezTo>
                  <a:pt x="2194333" y="3283170"/>
                  <a:pt x="1992503" y="3449064"/>
                  <a:pt x="1765923" y="3581043"/>
                </a:cubicBezTo>
                <a:cubicBezTo>
                  <a:pt x="1744896" y="3593696"/>
                  <a:pt x="1723857" y="3603555"/>
                  <a:pt x="1702258" y="3612286"/>
                </a:cubicBezTo>
                <a:cubicBezTo>
                  <a:pt x="1664333" y="3650747"/>
                  <a:pt x="1731601" y="3589836"/>
                  <a:pt x="1538370" y="3811804"/>
                </a:cubicBezTo>
                <a:cubicBezTo>
                  <a:pt x="1278852" y="4250311"/>
                  <a:pt x="915356" y="4600566"/>
                  <a:pt x="542867" y="4944092"/>
                </a:cubicBezTo>
                <a:cubicBezTo>
                  <a:pt x="521291" y="4964055"/>
                  <a:pt x="503482" y="4879596"/>
                  <a:pt x="515800" y="4862180"/>
                </a:cubicBezTo>
                <a:cubicBezTo>
                  <a:pt x="664236" y="4650055"/>
                  <a:pt x="747224" y="4402666"/>
                  <a:pt x="909145" y="4199225"/>
                </a:cubicBezTo>
                <a:cubicBezTo>
                  <a:pt x="998789" y="4086824"/>
                  <a:pt x="1101084" y="3991246"/>
                  <a:pt x="1214067" y="3908561"/>
                </a:cubicBezTo>
                <a:cubicBezTo>
                  <a:pt x="1023317" y="3973399"/>
                  <a:pt x="824392" y="4020568"/>
                  <a:pt x="640967" y="4105601"/>
                </a:cubicBezTo>
                <a:cubicBezTo>
                  <a:pt x="458381" y="4190213"/>
                  <a:pt x="284593" y="4292005"/>
                  <a:pt x="112563" y="4396952"/>
                </a:cubicBezTo>
                <a:lnTo>
                  <a:pt x="0" y="4466006"/>
                </a:lnTo>
                <a:lnTo>
                  <a:pt x="0" y="4233763"/>
                </a:lnTo>
                <a:lnTo>
                  <a:pt x="36881" y="4200118"/>
                </a:lnTo>
                <a:cubicBezTo>
                  <a:pt x="302143" y="3962792"/>
                  <a:pt x="585478" y="3740226"/>
                  <a:pt x="910534" y="3629753"/>
                </a:cubicBezTo>
                <a:cubicBezTo>
                  <a:pt x="1140280" y="3551663"/>
                  <a:pt x="1356783" y="3624873"/>
                  <a:pt x="1578717" y="3575982"/>
                </a:cubicBezTo>
                <a:cubicBezTo>
                  <a:pt x="1857881" y="3513822"/>
                  <a:pt x="2134207" y="3238918"/>
                  <a:pt x="2338780" y="3033725"/>
                </a:cubicBezTo>
                <a:cubicBezTo>
                  <a:pt x="2165203" y="2949506"/>
                  <a:pt x="1987990" y="2873430"/>
                  <a:pt x="1807991" y="2807184"/>
                </a:cubicBezTo>
                <a:cubicBezTo>
                  <a:pt x="1696192" y="2934214"/>
                  <a:pt x="1567238" y="3035444"/>
                  <a:pt x="1416358" y="3112571"/>
                </a:cubicBezTo>
                <a:cubicBezTo>
                  <a:pt x="1318658" y="3280278"/>
                  <a:pt x="1112986" y="3321000"/>
                  <a:pt x="939066" y="3378798"/>
                </a:cubicBezTo>
                <a:cubicBezTo>
                  <a:pt x="668357" y="3469020"/>
                  <a:pt x="393418" y="3543804"/>
                  <a:pt x="115099" y="3607650"/>
                </a:cubicBezTo>
                <a:cubicBezTo>
                  <a:pt x="80589" y="3615844"/>
                  <a:pt x="67554" y="3533906"/>
                  <a:pt x="97284" y="3520393"/>
                </a:cubicBezTo>
                <a:cubicBezTo>
                  <a:pt x="382521" y="3387774"/>
                  <a:pt x="642160" y="3215335"/>
                  <a:pt x="922050" y="3074867"/>
                </a:cubicBezTo>
                <a:cubicBezTo>
                  <a:pt x="1080787" y="2995199"/>
                  <a:pt x="1233979" y="2960447"/>
                  <a:pt x="1405265" y="3016319"/>
                </a:cubicBezTo>
                <a:cubicBezTo>
                  <a:pt x="1406106" y="3016600"/>
                  <a:pt x="1406671" y="3017724"/>
                  <a:pt x="1407512" y="3018001"/>
                </a:cubicBezTo>
                <a:cubicBezTo>
                  <a:pt x="1526420" y="2954115"/>
                  <a:pt x="1632390" y="2874245"/>
                  <a:pt x="1726266" y="2777274"/>
                </a:cubicBezTo>
                <a:cubicBezTo>
                  <a:pt x="1369635" y="2651515"/>
                  <a:pt x="1000990" y="2561972"/>
                  <a:pt x="625390" y="2514541"/>
                </a:cubicBezTo>
                <a:cubicBezTo>
                  <a:pt x="624559" y="2519877"/>
                  <a:pt x="622878" y="2524928"/>
                  <a:pt x="619799" y="2527180"/>
                </a:cubicBezTo>
                <a:cubicBezTo>
                  <a:pt x="509037" y="2598914"/>
                  <a:pt x="403069" y="2677377"/>
                  <a:pt x="310030" y="2771818"/>
                </a:cubicBezTo>
                <a:cubicBezTo>
                  <a:pt x="266034" y="2817076"/>
                  <a:pt x="224887" y="2891795"/>
                  <a:pt x="173877" y="2937056"/>
                </a:cubicBezTo>
                <a:cubicBezTo>
                  <a:pt x="145840" y="3003792"/>
                  <a:pt x="113686" y="3071134"/>
                  <a:pt x="77889" y="3138440"/>
                </a:cubicBezTo>
                <a:lnTo>
                  <a:pt x="0" y="3271395"/>
                </a:lnTo>
                <a:lnTo>
                  <a:pt x="0" y="3153002"/>
                </a:lnTo>
                <a:lnTo>
                  <a:pt x="2386" y="3149203"/>
                </a:lnTo>
                <a:cubicBezTo>
                  <a:pt x="33821" y="3095439"/>
                  <a:pt x="63030" y="3041490"/>
                  <a:pt x="89753" y="2987702"/>
                </a:cubicBezTo>
                <a:cubicBezTo>
                  <a:pt x="85546" y="2993322"/>
                  <a:pt x="81066" y="2999788"/>
                  <a:pt x="76869" y="3005404"/>
                </a:cubicBezTo>
                <a:cubicBezTo>
                  <a:pt x="63139" y="3024231"/>
                  <a:pt x="48575" y="3042776"/>
                  <a:pt x="32049" y="3065814"/>
                </a:cubicBezTo>
                <a:lnTo>
                  <a:pt x="0" y="3108744"/>
                </a:lnTo>
                <a:lnTo>
                  <a:pt x="0" y="3058059"/>
                </a:lnTo>
                <a:lnTo>
                  <a:pt x="7610" y="3047889"/>
                </a:lnTo>
                <a:cubicBezTo>
                  <a:pt x="24410" y="3025415"/>
                  <a:pt x="38695" y="3006301"/>
                  <a:pt x="52419" y="2987479"/>
                </a:cubicBezTo>
                <a:cubicBezTo>
                  <a:pt x="54382" y="2984385"/>
                  <a:pt x="57184" y="2981579"/>
                  <a:pt x="59142" y="2978488"/>
                </a:cubicBezTo>
                <a:lnTo>
                  <a:pt x="0" y="3015334"/>
                </a:lnTo>
                <a:lnTo>
                  <a:pt x="0" y="2914286"/>
                </a:lnTo>
                <a:lnTo>
                  <a:pt x="36383" y="2901128"/>
                </a:lnTo>
                <a:cubicBezTo>
                  <a:pt x="76283" y="2885228"/>
                  <a:pt x="116303" y="2866415"/>
                  <a:pt x="156329" y="2840533"/>
                </a:cubicBezTo>
                <a:cubicBezTo>
                  <a:pt x="229785" y="2792431"/>
                  <a:pt x="289125" y="2682604"/>
                  <a:pt x="358355" y="2620471"/>
                </a:cubicBezTo>
                <a:cubicBezTo>
                  <a:pt x="406846" y="2577174"/>
                  <a:pt x="457591" y="2538372"/>
                  <a:pt x="510577" y="2501244"/>
                </a:cubicBezTo>
                <a:cubicBezTo>
                  <a:pt x="411488" y="2490937"/>
                  <a:pt x="311929" y="2483543"/>
                  <a:pt x="211967" y="2479171"/>
                </a:cubicBezTo>
                <a:lnTo>
                  <a:pt x="0" y="2476398"/>
                </a:lnTo>
                <a:lnTo>
                  <a:pt x="0" y="2389189"/>
                </a:lnTo>
                <a:lnTo>
                  <a:pt x="103062" y="2389518"/>
                </a:lnTo>
                <a:cubicBezTo>
                  <a:pt x="239716" y="2392822"/>
                  <a:pt x="375712" y="2401808"/>
                  <a:pt x="510734" y="2416201"/>
                </a:cubicBezTo>
                <a:cubicBezTo>
                  <a:pt x="453295" y="2294758"/>
                  <a:pt x="388809" y="2156489"/>
                  <a:pt x="279257" y="2092102"/>
                </a:cubicBezTo>
                <a:cubicBezTo>
                  <a:pt x="214509" y="2054029"/>
                  <a:pt x="140169" y="2030776"/>
                  <a:pt x="65265" y="2006049"/>
                </a:cubicBezTo>
                <a:lnTo>
                  <a:pt x="0" y="1982532"/>
                </a:lnTo>
                <a:lnTo>
                  <a:pt x="0" y="1912789"/>
                </a:lnTo>
                <a:lnTo>
                  <a:pt x="97460" y="1953725"/>
                </a:lnTo>
                <a:cubicBezTo>
                  <a:pt x="140146" y="1968817"/>
                  <a:pt x="181972" y="1973804"/>
                  <a:pt x="221272" y="1980766"/>
                </a:cubicBezTo>
                <a:cubicBezTo>
                  <a:pt x="184478" y="1960612"/>
                  <a:pt x="148800" y="1938494"/>
                  <a:pt x="116765" y="1911033"/>
                </a:cubicBezTo>
                <a:cubicBezTo>
                  <a:pt x="78825" y="1878815"/>
                  <a:pt x="47051" y="1840696"/>
                  <a:pt x="16405" y="1803412"/>
                </a:cubicBezTo>
                <a:lnTo>
                  <a:pt x="0" y="1784777"/>
                </a:lnTo>
                <a:lnTo>
                  <a:pt x="0" y="1740082"/>
                </a:lnTo>
                <a:lnTo>
                  <a:pt x="39394" y="1784856"/>
                </a:lnTo>
                <a:cubicBezTo>
                  <a:pt x="69479" y="1821014"/>
                  <a:pt x="100126" y="1858299"/>
                  <a:pt x="135813" y="1888838"/>
                </a:cubicBezTo>
                <a:cubicBezTo>
                  <a:pt x="168411" y="1916009"/>
                  <a:pt x="204933" y="1938411"/>
                  <a:pt x="242575" y="1958841"/>
                </a:cubicBezTo>
                <a:cubicBezTo>
                  <a:pt x="195379" y="1882642"/>
                  <a:pt x="141547" y="1815083"/>
                  <a:pt x="82197" y="1754826"/>
                </a:cubicBezTo>
                <a:lnTo>
                  <a:pt x="0" y="1679650"/>
                </a:lnTo>
                <a:lnTo>
                  <a:pt x="0" y="1602463"/>
                </a:lnTo>
                <a:lnTo>
                  <a:pt x="84689" y="1677442"/>
                </a:lnTo>
                <a:cubicBezTo>
                  <a:pt x="165950" y="1759826"/>
                  <a:pt x="237786" y="1855565"/>
                  <a:pt x="298437" y="1968019"/>
                </a:cubicBezTo>
                <a:lnTo>
                  <a:pt x="227269" y="1114064"/>
                </a:lnTo>
                <a:cubicBezTo>
                  <a:pt x="226129" y="1099191"/>
                  <a:pt x="230003" y="1062136"/>
                  <a:pt x="248003" y="1089613"/>
                </a:cubicBezTo>
                <a:cubicBezTo>
                  <a:pt x="349844" y="1249160"/>
                  <a:pt x="397556" y="1433768"/>
                  <a:pt x="427020" y="1619803"/>
                </a:cubicBezTo>
                <a:cubicBezTo>
                  <a:pt x="453086" y="1782272"/>
                  <a:pt x="422387" y="1897385"/>
                  <a:pt x="340345" y="2027739"/>
                </a:cubicBezTo>
                <a:cubicBezTo>
                  <a:pt x="347373" y="2033339"/>
                  <a:pt x="354114" y="2038383"/>
                  <a:pt x="360865" y="2044827"/>
                </a:cubicBezTo>
                <a:cubicBezTo>
                  <a:pt x="443500" y="2128340"/>
                  <a:pt x="506078" y="2306190"/>
                  <a:pt x="560414" y="2421457"/>
                </a:cubicBezTo>
                <a:cubicBezTo>
                  <a:pt x="831022" y="2452769"/>
                  <a:pt x="1098019" y="2506255"/>
                  <a:pt x="1359703" y="2578554"/>
                </a:cubicBezTo>
                <a:lnTo>
                  <a:pt x="1359422" y="2577994"/>
                </a:lnTo>
                <a:cubicBezTo>
                  <a:pt x="1370467" y="2269807"/>
                  <a:pt x="976420" y="2084880"/>
                  <a:pt x="828701" y="1839520"/>
                </a:cubicBezTo>
                <a:cubicBezTo>
                  <a:pt x="687172" y="1605098"/>
                  <a:pt x="631475" y="1330413"/>
                  <a:pt x="494427" y="1092333"/>
                </a:cubicBezTo>
                <a:cubicBezTo>
                  <a:pt x="481980" y="1070671"/>
                  <a:pt x="485440" y="1027197"/>
                  <a:pt x="506322" y="1020997"/>
                </a:cubicBezTo>
                <a:close/>
                <a:moveTo>
                  <a:pt x="4570198" y="978081"/>
                </a:moveTo>
                <a:cubicBezTo>
                  <a:pt x="4555714" y="1028259"/>
                  <a:pt x="4540870" y="1077934"/>
                  <a:pt x="4523691" y="1127776"/>
                </a:cubicBezTo>
                <a:lnTo>
                  <a:pt x="4509875" y="1167552"/>
                </a:lnTo>
                <a:cubicBezTo>
                  <a:pt x="4498703" y="1198545"/>
                  <a:pt x="4488074" y="1229138"/>
                  <a:pt x="4478168" y="1260735"/>
                </a:cubicBezTo>
                <a:cubicBezTo>
                  <a:pt x="4437866" y="1392962"/>
                  <a:pt x="4423333" y="1532451"/>
                  <a:pt x="4409309" y="1666996"/>
                </a:cubicBezTo>
                <a:cubicBezTo>
                  <a:pt x="4399387" y="1761934"/>
                  <a:pt x="4389478" y="1859162"/>
                  <a:pt x="4370031" y="1955666"/>
                </a:cubicBezTo>
                <a:cubicBezTo>
                  <a:pt x="4495511" y="1636562"/>
                  <a:pt x="4590903" y="1311031"/>
                  <a:pt x="4570198" y="978081"/>
                </a:cubicBezTo>
                <a:close/>
                <a:moveTo>
                  <a:pt x="4557898" y="900011"/>
                </a:moveTo>
                <a:cubicBezTo>
                  <a:pt x="4330292" y="1199280"/>
                  <a:pt x="4335713" y="1567725"/>
                  <a:pt x="4344840" y="1922038"/>
                </a:cubicBezTo>
                <a:cubicBezTo>
                  <a:pt x="4360210" y="1836882"/>
                  <a:pt x="4369815" y="1750562"/>
                  <a:pt x="4378710" y="1665516"/>
                </a:cubicBezTo>
                <a:cubicBezTo>
                  <a:pt x="4393083" y="1529197"/>
                  <a:pt x="4407432" y="1388309"/>
                  <a:pt x="4448798" y="1253024"/>
                </a:cubicBezTo>
                <a:cubicBezTo>
                  <a:pt x="4458700" y="1221425"/>
                  <a:pt x="4469507" y="1189944"/>
                  <a:pt x="4480315" y="1158454"/>
                </a:cubicBezTo>
                <a:lnTo>
                  <a:pt x="4494133" y="1118676"/>
                </a:lnTo>
                <a:cubicBezTo>
                  <a:pt x="4518925" y="1046526"/>
                  <a:pt x="4539765" y="973431"/>
                  <a:pt x="4557898" y="900011"/>
                </a:cubicBezTo>
                <a:close/>
                <a:moveTo>
                  <a:pt x="5870151" y="898890"/>
                </a:moveTo>
                <a:cubicBezTo>
                  <a:pt x="5866911" y="898948"/>
                  <a:pt x="5864574" y="899121"/>
                  <a:pt x="5861335" y="899177"/>
                </a:cubicBezTo>
                <a:lnTo>
                  <a:pt x="5843702" y="899748"/>
                </a:lnTo>
                <a:cubicBezTo>
                  <a:pt x="5780018" y="902412"/>
                  <a:pt x="5714210" y="911192"/>
                  <a:pt x="5651107" y="920306"/>
                </a:cubicBezTo>
                <a:cubicBezTo>
                  <a:pt x="5588537" y="929031"/>
                  <a:pt x="5523624" y="937920"/>
                  <a:pt x="5459407" y="940975"/>
                </a:cubicBezTo>
                <a:cubicBezTo>
                  <a:pt x="5431523" y="942110"/>
                  <a:pt x="5402918" y="942237"/>
                  <a:pt x="5374846" y="941988"/>
                </a:cubicBezTo>
                <a:cubicBezTo>
                  <a:pt x="5336157" y="941792"/>
                  <a:pt x="5295497" y="942268"/>
                  <a:pt x="5256105" y="945632"/>
                </a:cubicBezTo>
                <a:cubicBezTo>
                  <a:pt x="5206829" y="950064"/>
                  <a:pt x="5155964" y="960232"/>
                  <a:pt x="5107071" y="969720"/>
                </a:cubicBezTo>
                <a:cubicBezTo>
                  <a:pt x="5071129" y="976700"/>
                  <a:pt x="5035177" y="983681"/>
                  <a:pt x="4998681" y="988771"/>
                </a:cubicBezTo>
                <a:cubicBezTo>
                  <a:pt x="5256175" y="1057755"/>
                  <a:pt x="5597864" y="989418"/>
                  <a:pt x="5870151" y="898890"/>
                </a:cubicBezTo>
                <a:close/>
                <a:moveTo>
                  <a:pt x="5504425" y="848067"/>
                </a:moveTo>
                <a:cubicBezTo>
                  <a:pt x="5313518" y="848319"/>
                  <a:pt x="5144450" y="894555"/>
                  <a:pt x="4968849" y="962318"/>
                </a:cubicBezTo>
                <a:cubicBezTo>
                  <a:pt x="5013986" y="957830"/>
                  <a:pt x="5059460" y="949291"/>
                  <a:pt x="5104039" y="940634"/>
                </a:cubicBezTo>
                <a:cubicBezTo>
                  <a:pt x="5153465" y="930752"/>
                  <a:pt x="5205230" y="920703"/>
                  <a:pt x="5256311" y="916490"/>
                </a:cubicBezTo>
                <a:cubicBezTo>
                  <a:pt x="5297138" y="912849"/>
                  <a:pt x="5338158" y="912871"/>
                  <a:pt x="5377381" y="912671"/>
                </a:cubicBezTo>
                <a:lnTo>
                  <a:pt x="5460148" y="911442"/>
                </a:lnTo>
                <a:cubicBezTo>
                  <a:pt x="5522934" y="908669"/>
                  <a:pt x="5586937" y="899666"/>
                  <a:pt x="5648971" y="891331"/>
                </a:cubicBezTo>
                <a:cubicBezTo>
                  <a:pt x="5712974" y="882328"/>
                  <a:pt x="5779324" y="873155"/>
                  <a:pt x="5844807" y="870718"/>
                </a:cubicBezTo>
                <a:lnTo>
                  <a:pt x="5862975" y="869756"/>
                </a:lnTo>
                <a:cubicBezTo>
                  <a:pt x="5882405" y="869405"/>
                  <a:pt x="5902011" y="868171"/>
                  <a:pt x="5920887" y="865929"/>
                </a:cubicBezTo>
                <a:cubicBezTo>
                  <a:pt x="5782825" y="855356"/>
                  <a:pt x="5643867" y="846954"/>
                  <a:pt x="5504425" y="848067"/>
                </a:cubicBezTo>
                <a:close/>
                <a:moveTo>
                  <a:pt x="3607114" y="467441"/>
                </a:moveTo>
                <a:cubicBezTo>
                  <a:pt x="3528124" y="599478"/>
                  <a:pt x="3410482" y="705343"/>
                  <a:pt x="3296242" y="807991"/>
                </a:cubicBezTo>
                <a:cubicBezTo>
                  <a:pt x="3255418" y="844446"/>
                  <a:pt x="3213877" y="882186"/>
                  <a:pt x="3174674" y="919759"/>
                </a:cubicBezTo>
                <a:cubicBezTo>
                  <a:pt x="3129209" y="963390"/>
                  <a:pt x="3085915" y="1010032"/>
                  <a:pt x="3042978" y="1054894"/>
                </a:cubicBezTo>
                <a:lnTo>
                  <a:pt x="2968914" y="1133756"/>
                </a:lnTo>
                <a:cubicBezTo>
                  <a:pt x="3001355" y="1109480"/>
                  <a:pt x="3045966" y="1074853"/>
                  <a:pt x="3103823" y="1026814"/>
                </a:cubicBezTo>
                <a:cubicBezTo>
                  <a:pt x="3260201" y="897449"/>
                  <a:pt x="3521192" y="681569"/>
                  <a:pt x="3607114" y="467441"/>
                </a:cubicBezTo>
                <a:close/>
                <a:moveTo>
                  <a:pt x="3744487" y="383136"/>
                </a:moveTo>
                <a:cubicBezTo>
                  <a:pt x="3789590" y="603780"/>
                  <a:pt x="3850997" y="811848"/>
                  <a:pt x="3970213" y="995559"/>
                </a:cubicBezTo>
                <a:cubicBezTo>
                  <a:pt x="3927384" y="796159"/>
                  <a:pt x="3865366" y="574806"/>
                  <a:pt x="3744487" y="383136"/>
                </a:cubicBezTo>
                <a:close/>
                <a:moveTo>
                  <a:pt x="3624562" y="367041"/>
                </a:moveTo>
                <a:cubicBezTo>
                  <a:pt x="3578160" y="403736"/>
                  <a:pt x="3532667" y="442805"/>
                  <a:pt x="3489712" y="485386"/>
                </a:cubicBezTo>
                <a:cubicBezTo>
                  <a:pt x="3380716" y="591858"/>
                  <a:pt x="3284219" y="714458"/>
                  <a:pt x="3182994" y="828265"/>
                </a:cubicBezTo>
                <a:cubicBezTo>
                  <a:pt x="3100902" y="919812"/>
                  <a:pt x="2899469" y="1135252"/>
                  <a:pt x="2892114" y="1172635"/>
                </a:cubicBezTo>
                <a:lnTo>
                  <a:pt x="3021459" y="1035385"/>
                </a:lnTo>
                <a:cubicBezTo>
                  <a:pt x="3064036" y="990026"/>
                  <a:pt x="3108229" y="943501"/>
                  <a:pt x="3153873" y="898971"/>
                </a:cubicBezTo>
                <a:cubicBezTo>
                  <a:pt x="3193783" y="860125"/>
                  <a:pt x="3235680" y="822883"/>
                  <a:pt x="3276511" y="786423"/>
                </a:cubicBezTo>
                <a:cubicBezTo>
                  <a:pt x="3390214" y="684175"/>
                  <a:pt x="3507852" y="578306"/>
                  <a:pt x="3584154" y="448218"/>
                </a:cubicBezTo>
                <a:cubicBezTo>
                  <a:pt x="3599491" y="421848"/>
                  <a:pt x="3612660" y="394752"/>
                  <a:pt x="3624562" y="367041"/>
                </a:cubicBezTo>
                <a:close/>
                <a:moveTo>
                  <a:pt x="3766672" y="359429"/>
                </a:moveTo>
                <a:cubicBezTo>
                  <a:pt x="3888797" y="549425"/>
                  <a:pt x="3952247" y="768223"/>
                  <a:pt x="3996338" y="968237"/>
                </a:cubicBezTo>
                <a:cubicBezTo>
                  <a:pt x="3973140" y="739339"/>
                  <a:pt x="3922473" y="455576"/>
                  <a:pt x="3766672" y="359429"/>
                </a:cubicBezTo>
                <a:close/>
                <a:moveTo>
                  <a:pt x="5805386" y="239240"/>
                </a:moveTo>
                <a:cubicBezTo>
                  <a:pt x="5783116" y="246988"/>
                  <a:pt x="5760847" y="254734"/>
                  <a:pt x="5736947" y="261367"/>
                </a:cubicBezTo>
                <a:cubicBezTo>
                  <a:pt x="5638133" y="287976"/>
                  <a:pt x="5538513" y="299897"/>
                  <a:pt x="5427012" y="311272"/>
                </a:cubicBezTo>
                <a:cubicBezTo>
                  <a:pt x="5345554" y="319953"/>
                  <a:pt x="5243942" y="330268"/>
                  <a:pt x="5147818" y="322112"/>
                </a:cubicBezTo>
                <a:cubicBezTo>
                  <a:pt x="5118835" y="319462"/>
                  <a:pt x="5090027" y="315925"/>
                  <a:pt x="5060854" y="311882"/>
                </a:cubicBezTo>
                <a:cubicBezTo>
                  <a:pt x="5021780" y="306636"/>
                  <a:pt x="4983964" y="301993"/>
                  <a:pt x="4945989" y="300516"/>
                </a:cubicBezTo>
                <a:cubicBezTo>
                  <a:pt x="5093776" y="343728"/>
                  <a:pt x="5255799" y="359063"/>
                  <a:pt x="5410479" y="348434"/>
                </a:cubicBezTo>
                <a:cubicBezTo>
                  <a:pt x="5535307" y="339607"/>
                  <a:pt x="5683741" y="304513"/>
                  <a:pt x="5805386" y="239240"/>
                </a:cubicBezTo>
                <a:close/>
                <a:moveTo>
                  <a:pt x="5905192" y="163079"/>
                </a:moveTo>
                <a:cubicBezTo>
                  <a:pt x="5892074" y="166484"/>
                  <a:pt x="5879136" y="168997"/>
                  <a:pt x="5865655" y="171901"/>
                </a:cubicBezTo>
                <a:cubicBezTo>
                  <a:pt x="5671371" y="212758"/>
                  <a:pt x="5464843" y="252569"/>
                  <a:pt x="5259740" y="257013"/>
                </a:cubicBezTo>
                <a:lnTo>
                  <a:pt x="5208466" y="257550"/>
                </a:lnTo>
                <a:cubicBezTo>
                  <a:pt x="5132177" y="258666"/>
                  <a:pt x="5054091" y="259560"/>
                  <a:pt x="4980204" y="271903"/>
                </a:cubicBezTo>
                <a:cubicBezTo>
                  <a:pt x="5009725" y="274165"/>
                  <a:pt x="5038894" y="278201"/>
                  <a:pt x="5068068" y="282244"/>
                </a:cubicBezTo>
                <a:cubicBezTo>
                  <a:pt x="5096338" y="286164"/>
                  <a:pt x="5124608" y="290090"/>
                  <a:pt x="5153231" y="292240"/>
                </a:cubicBezTo>
                <a:cubicBezTo>
                  <a:pt x="5246661" y="300067"/>
                  <a:pt x="5346469" y="289533"/>
                  <a:pt x="5426491" y="281128"/>
                </a:cubicBezTo>
                <a:cubicBezTo>
                  <a:pt x="5536189" y="269536"/>
                  <a:pt x="5634727" y="258390"/>
                  <a:pt x="5731212" y="231951"/>
                </a:cubicBezTo>
                <a:cubicBezTo>
                  <a:pt x="5794995" y="214721"/>
                  <a:pt x="5853525" y="191373"/>
                  <a:pt x="5905192" y="163079"/>
                </a:cubicBezTo>
                <a:close/>
                <a:moveTo>
                  <a:pt x="5944437" y="113829"/>
                </a:moveTo>
                <a:cubicBezTo>
                  <a:pt x="5917256" y="119186"/>
                  <a:pt x="5863594" y="140199"/>
                  <a:pt x="5825032" y="146405"/>
                </a:cubicBezTo>
                <a:cubicBezTo>
                  <a:pt x="5539893" y="189777"/>
                  <a:pt x="5237140" y="170377"/>
                  <a:pt x="4955599" y="247008"/>
                </a:cubicBezTo>
                <a:cubicBezTo>
                  <a:pt x="5038637" y="230314"/>
                  <a:pt x="5125543" y="229138"/>
                  <a:pt x="5210104" y="228123"/>
                </a:cubicBezTo>
                <a:lnTo>
                  <a:pt x="5261015" y="227087"/>
                </a:lnTo>
                <a:cubicBezTo>
                  <a:pt x="5463242" y="223204"/>
                  <a:pt x="5667966" y="183171"/>
                  <a:pt x="5861181" y="143093"/>
                </a:cubicBezTo>
                <a:cubicBezTo>
                  <a:pt x="5895331" y="135893"/>
                  <a:pt x="5928215" y="128080"/>
                  <a:pt x="5961252" y="114820"/>
                </a:cubicBezTo>
                <a:cubicBezTo>
                  <a:pt x="5959615" y="111998"/>
                  <a:pt x="5953497" y="112044"/>
                  <a:pt x="5944437" y="113829"/>
                </a:cubicBezTo>
                <a:close/>
                <a:moveTo>
                  <a:pt x="3882765" y="0"/>
                </a:moveTo>
                <a:lnTo>
                  <a:pt x="3995099" y="0"/>
                </a:lnTo>
                <a:lnTo>
                  <a:pt x="4163818" y="234104"/>
                </a:lnTo>
                <a:cubicBezTo>
                  <a:pt x="4167056" y="234046"/>
                  <a:pt x="4169933" y="233486"/>
                  <a:pt x="4172099" y="234207"/>
                </a:cubicBezTo>
                <a:cubicBezTo>
                  <a:pt x="4370329" y="290447"/>
                  <a:pt x="4575890" y="304753"/>
                  <a:pt x="4784282" y="276561"/>
                </a:cubicBezTo>
                <a:cubicBezTo>
                  <a:pt x="4788943" y="273941"/>
                  <a:pt x="4794689" y="270546"/>
                  <a:pt x="4801687" y="267764"/>
                </a:cubicBezTo>
                <a:cubicBezTo>
                  <a:pt x="5207052" y="98325"/>
                  <a:pt x="5661672" y="149587"/>
                  <a:pt x="6082788" y="64119"/>
                </a:cubicBezTo>
                <a:cubicBezTo>
                  <a:pt x="6097705" y="60940"/>
                  <a:pt x="6122565" y="65809"/>
                  <a:pt x="6099442" y="82568"/>
                </a:cubicBezTo>
                <a:cubicBezTo>
                  <a:pt x="5702970" y="366122"/>
                  <a:pt x="5250177" y="483706"/>
                  <a:pt x="4804137" y="320931"/>
                </a:cubicBezTo>
                <a:cubicBezTo>
                  <a:pt x="4608728" y="353445"/>
                  <a:pt x="4415104" y="351091"/>
                  <a:pt x="4227047" y="313415"/>
                </a:cubicBezTo>
                <a:cubicBezTo>
                  <a:pt x="4265992" y="361495"/>
                  <a:pt x="4305481" y="409180"/>
                  <a:pt x="4346041" y="456086"/>
                </a:cubicBezTo>
                <a:cubicBezTo>
                  <a:pt x="4508645" y="644218"/>
                  <a:pt x="4684629" y="811207"/>
                  <a:pt x="4870967" y="963061"/>
                </a:cubicBezTo>
                <a:cubicBezTo>
                  <a:pt x="4877428" y="960662"/>
                  <a:pt x="4883360" y="958653"/>
                  <a:pt x="4889647" y="957147"/>
                </a:cubicBezTo>
                <a:cubicBezTo>
                  <a:pt x="5063790" y="885104"/>
                  <a:pt x="5235998" y="820573"/>
                  <a:pt x="5422504" y="805191"/>
                </a:cubicBezTo>
                <a:cubicBezTo>
                  <a:pt x="5643719" y="786779"/>
                  <a:pt x="5869113" y="808075"/>
                  <a:pt x="6087656" y="826703"/>
                </a:cubicBezTo>
                <a:cubicBezTo>
                  <a:pt x="6118977" y="829180"/>
                  <a:pt x="6064821" y="863092"/>
                  <a:pt x="6058717" y="865992"/>
                </a:cubicBezTo>
                <a:cubicBezTo>
                  <a:pt x="5757093" y="988464"/>
                  <a:pt x="5312094" y="1115658"/>
                  <a:pt x="4974153" y="1045456"/>
                </a:cubicBezTo>
                <a:cubicBezTo>
                  <a:pt x="5180499" y="1203411"/>
                  <a:pt x="5398986" y="1344171"/>
                  <a:pt x="5627835" y="1472077"/>
                </a:cubicBezTo>
                <a:cubicBezTo>
                  <a:pt x="5628372" y="1471688"/>
                  <a:pt x="5629279" y="1471800"/>
                  <a:pt x="5629817" y="1471412"/>
                </a:cubicBezTo>
                <a:cubicBezTo>
                  <a:pt x="5631249" y="1471132"/>
                  <a:pt x="5633225" y="1470462"/>
                  <a:pt x="5634124" y="1470572"/>
                </a:cubicBezTo>
                <a:cubicBezTo>
                  <a:pt x="5647257" y="1469448"/>
                  <a:pt x="5751167" y="1386498"/>
                  <a:pt x="5755832" y="1383886"/>
                </a:cubicBezTo>
                <a:cubicBezTo>
                  <a:pt x="5837996" y="1338827"/>
                  <a:pt x="5925989" y="1306339"/>
                  <a:pt x="6014186" y="1279799"/>
                </a:cubicBezTo>
                <a:cubicBezTo>
                  <a:pt x="6310230" y="1190367"/>
                  <a:pt x="6608567" y="1157268"/>
                  <a:pt x="6901619" y="1047874"/>
                </a:cubicBezTo>
                <a:cubicBezTo>
                  <a:pt x="6921553" y="1040293"/>
                  <a:pt x="6976591" y="1037028"/>
                  <a:pt x="6931566" y="1062034"/>
                </a:cubicBezTo>
                <a:cubicBezTo>
                  <a:pt x="6610108" y="1243134"/>
                  <a:pt x="6183662" y="1573592"/>
                  <a:pt x="5790982" y="1561380"/>
                </a:cubicBezTo>
                <a:cubicBezTo>
                  <a:pt x="5920545" y="1629240"/>
                  <a:pt x="6053507" y="1693876"/>
                  <a:pt x="6188971" y="1755168"/>
                </a:cubicBezTo>
                <a:cubicBezTo>
                  <a:pt x="6193458" y="1753446"/>
                  <a:pt x="6198307" y="1752214"/>
                  <a:pt x="6202446" y="1752268"/>
                </a:cubicBezTo>
                <a:cubicBezTo>
                  <a:pt x="6504288" y="1570118"/>
                  <a:pt x="6833930" y="1471594"/>
                  <a:pt x="7179560" y="1467551"/>
                </a:cubicBezTo>
                <a:cubicBezTo>
                  <a:pt x="7221126" y="1467186"/>
                  <a:pt x="7172003" y="1501258"/>
                  <a:pt x="7158730" y="1507835"/>
                </a:cubicBezTo>
                <a:cubicBezTo>
                  <a:pt x="6888412" y="1630502"/>
                  <a:pt x="6618589" y="1809287"/>
                  <a:pt x="6326959" y="1817686"/>
                </a:cubicBezTo>
                <a:lnTo>
                  <a:pt x="6537433" y="1907790"/>
                </a:lnTo>
                <a:cubicBezTo>
                  <a:pt x="6542473" y="1907949"/>
                  <a:pt x="6546435" y="1908891"/>
                  <a:pt x="6550221" y="1910729"/>
                </a:cubicBezTo>
                <a:cubicBezTo>
                  <a:pt x="6742694" y="1932993"/>
                  <a:pt x="6849771" y="2068278"/>
                  <a:pt x="6964438" y="2209505"/>
                </a:cubicBezTo>
                <a:cubicBezTo>
                  <a:pt x="7113162" y="2393201"/>
                  <a:pt x="7266286" y="2592015"/>
                  <a:pt x="7367862" y="2806833"/>
                </a:cubicBezTo>
                <a:cubicBezTo>
                  <a:pt x="7371456" y="2814338"/>
                  <a:pt x="7369522" y="2821080"/>
                  <a:pt x="7364329" y="2826907"/>
                </a:cubicBezTo>
                <a:cubicBezTo>
                  <a:pt x="7348741" y="2844389"/>
                  <a:pt x="7303788" y="2853651"/>
                  <a:pt x="7290545" y="2850663"/>
                </a:cubicBezTo>
                <a:cubicBezTo>
                  <a:pt x="6859896" y="2738539"/>
                  <a:pt x="6609607" y="2342306"/>
                  <a:pt x="6472036" y="1959003"/>
                </a:cubicBezTo>
                <a:cubicBezTo>
                  <a:pt x="6239391" y="1862081"/>
                  <a:pt x="6011946" y="1759868"/>
                  <a:pt x="5792897" y="1647747"/>
                </a:cubicBezTo>
                <a:cubicBezTo>
                  <a:pt x="5817125" y="1702679"/>
                  <a:pt x="5838127" y="1759942"/>
                  <a:pt x="5842751" y="1816112"/>
                </a:cubicBezTo>
                <a:cubicBezTo>
                  <a:pt x="5844184" y="1815832"/>
                  <a:pt x="5846161" y="1815162"/>
                  <a:pt x="5847424" y="1815776"/>
                </a:cubicBezTo>
                <a:cubicBezTo>
                  <a:pt x="6140442" y="1830791"/>
                  <a:pt x="6291873" y="2115536"/>
                  <a:pt x="6399821" y="2344799"/>
                </a:cubicBezTo>
                <a:cubicBezTo>
                  <a:pt x="6413837" y="2374329"/>
                  <a:pt x="6342916" y="2402075"/>
                  <a:pt x="6323232" y="2389634"/>
                </a:cubicBezTo>
                <a:cubicBezTo>
                  <a:pt x="6177906" y="2301146"/>
                  <a:pt x="6052833" y="2198747"/>
                  <a:pt x="5942958" y="2077708"/>
                </a:cubicBezTo>
                <a:cubicBezTo>
                  <a:pt x="5949243" y="2174636"/>
                  <a:pt x="5937179" y="2273417"/>
                  <a:pt x="5921559" y="2378596"/>
                </a:cubicBezTo>
                <a:cubicBezTo>
                  <a:pt x="5888539" y="2593290"/>
                  <a:pt x="5878937" y="2813146"/>
                  <a:pt x="5817651" y="3023919"/>
                </a:cubicBezTo>
                <a:cubicBezTo>
                  <a:pt x="5810408" y="3049005"/>
                  <a:pt x="5741174" y="3089270"/>
                  <a:pt x="5729634" y="3051849"/>
                </a:cubicBezTo>
                <a:cubicBezTo>
                  <a:pt x="5657096" y="2815984"/>
                  <a:pt x="5581632" y="2571559"/>
                  <a:pt x="5611018" y="2316769"/>
                </a:cubicBezTo>
                <a:cubicBezTo>
                  <a:pt x="5622715" y="2217484"/>
                  <a:pt x="5656813" y="2135538"/>
                  <a:pt x="5687608" y="2039972"/>
                </a:cubicBezTo>
                <a:cubicBezTo>
                  <a:pt x="5744741" y="1859679"/>
                  <a:pt x="5733310" y="1742061"/>
                  <a:pt x="5657554" y="1576445"/>
                </a:cubicBezTo>
                <a:cubicBezTo>
                  <a:pt x="5483232" y="1483028"/>
                  <a:pt x="5313009" y="1382833"/>
                  <a:pt x="5150475" y="1274012"/>
                </a:cubicBezTo>
                <a:cubicBezTo>
                  <a:pt x="5326569" y="1559959"/>
                  <a:pt x="5457991" y="1838600"/>
                  <a:pt x="5349142" y="2204405"/>
                </a:cubicBezTo>
                <a:cubicBezTo>
                  <a:pt x="5342604" y="2225928"/>
                  <a:pt x="5273881" y="2261245"/>
                  <a:pt x="5262214" y="2233836"/>
                </a:cubicBezTo>
                <a:cubicBezTo>
                  <a:pt x="5160759" y="2006724"/>
                  <a:pt x="5064863" y="1777114"/>
                  <a:pt x="4981539" y="1542201"/>
                </a:cubicBezTo>
                <a:cubicBezTo>
                  <a:pt x="4932755" y="1405876"/>
                  <a:pt x="4893729" y="1278486"/>
                  <a:pt x="4958461" y="1136957"/>
                </a:cubicBezTo>
                <a:cubicBezTo>
                  <a:pt x="4854219" y="1059900"/>
                  <a:pt x="4753195" y="978221"/>
                  <a:pt x="4655015" y="891426"/>
                </a:cubicBezTo>
                <a:cubicBezTo>
                  <a:pt x="4700834" y="1342763"/>
                  <a:pt x="4530476" y="1779853"/>
                  <a:pt x="4348002" y="2205895"/>
                </a:cubicBezTo>
                <a:cubicBezTo>
                  <a:pt x="4337873" y="2229260"/>
                  <a:pt x="4261560" y="2258626"/>
                  <a:pt x="4262250" y="2219972"/>
                </a:cubicBezTo>
                <a:cubicBezTo>
                  <a:pt x="4268663" y="1744520"/>
                  <a:pt x="4175629" y="1214471"/>
                  <a:pt x="4550611" y="817540"/>
                </a:cubicBezTo>
                <a:cubicBezTo>
                  <a:pt x="4554014" y="814312"/>
                  <a:pt x="4558850" y="810804"/>
                  <a:pt x="4564418" y="808293"/>
                </a:cubicBezTo>
                <a:cubicBezTo>
                  <a:pt x="4461330" y="711325"/>
                  <a:pt x="4361455" y="609738"/>
                  <a:pt x="4266388" y="500083"/>
                </a:cubicBezTo>
                <a:cubicBezTo>
                  <a:pt x="4185451" y="406519"/>
                  <a:pt x="4107556" y="310364"/>
                  <a:pt x="4032842" y="211809"/>
                </a:cubicBezTo>
                <a:lnTo>
                  <a:pt x="3882765" y="0"/>
                </a:lnTo>
                <a:close/>
                <a:moveTo>
                  <a:pt x="3721337" y="0"/>
                </a:moveTo>
                <a:lnTo>
                  <a:pt x="3797544" y="0"/>
                </a:lnTo>
                <a:lnTo>
                  <a:pt x="3775734" y="95131"/>
                </a:lnTo>
                <a:cubicBezTo>
                  <a:pt x="3762598" y="156923"/>
                  <a:pt x="3748081" y="217234"/>
                  <a:pt x="3724807" y="272257"/>
                </a:cubicBezTo>
                <a:cubicBezTo>
                  <a:pt x="3725550" y="275539"/>
                  <a:pt x="3726109" y="279707"/>
                  <a:pt x="3726844" y="282988"/>
                </a:cubicBezTo>
                <a:cubicBezTo>
                  <a:pt x="3732776" y="280979"/>
                  <a:pt x="3739065" y="279475"/>
                  <a:pt x="3742664" y="279918"/>
                </a:cubicBezTo>
                <a:cubicBezTo>
                  <a:pt x="4076263" y="313585"/>
                  <a:pt x="4081377" y="922622"/>
                  <a:pt x="4103910" y="1161917"/>
                </a:cubicBezTo>
                <a:cubicBezTo>
                  <a:pt x="4106010" y="1184045"/>
                  <a:pt x="4034389" y="1215360"/>
                  <a:pt x="4020269" y="1200406"/>
                </a:cubicBezTo>
                <a:cubicBezTo>
                  <a:pt x="3826459" y="997506"/>
                  <a:pt x="3735339" y="752983"/>
                  <a:pt x="3674882" y="488524"/>
                </a:cubicBezTo>
                <a:cubicBezTo>
                  <a:pt x="3559684" y="713184"/>
                  <a:pt x="3278706" y="925237"/>
                  <a:pt x="3132682" y="1072284"/>
                </a:cubicBezTo>
                <a:cubicBezTo>
                  <a:pt x="3002939" y="1202191"/>
                  <a:pt x="2899935" y="1287527"/>
                  <a:pt x="2716346" y="1276376"/>
                </a:cubicBezTo>
                <a:cubicBezTo>
                  <a:pt x="2700863" y="1275390"/>
                  <a:pt x="2710506" y="1261536"/>
                  <a:pt x="2716772" y="1255462"/>
                </a:cubicBezTo>
                <a:cubicBezTo>
                  <a:pt x="2980750" y="993927"/>
                  <a:pt x="3207119" y="698608"/>
                  <a:pt x="3471096" y="437072"/>
                </a:cubicBezTo>
                <a:cubicBezTo>
                  <a:pt x="3516376" y="392044"/>
                  <a:pt x="3602281" y="339698"/>
                  <a:pt x="3639057" y="286334"/>
                </a:cubicBezTo>
                <a:cubicBezTo>
                  <a:pt x="3639591" y="285947"/>
                  <a:pt x="3639767" y="285058"/>
                  <a:pt x="3640309" y="284664"/>
                </a:cubicBezTo>
                <a:cubicBezTo>
                  <a:pt x="3642272" y="281720"/>
                  <a:pt x="3644597" y="279273"/>
                  <a:pt x="3646022" y="276711"/>
                </a:cubicBezTo>
                <a:cubicBezTo>
                  <a:pt x="3677659" y="221350"/>
                  <a:pt x="3693078" y="144742"/>
                  <a:pt x="3707943" y="65958"/>
                </a:cubicBezTo>
                <a:lnTo>
                  <a:pt x="3721337" y="0"/>
                </a:lnTo>
                <a:close/>
                <a:moveTo>
                  <a:pt x="2867960" y="0"/>
                </a:moveTo>
                <a:lnTo>
                  <a:pt x="2926351" y="0"/>
                </a:lnTo>
                <a:lnTo>
                  <a:pt x="2902823" y="262929"/>
                </a:lnTo>
                <a:cubicBezTo>
                  <a:pt x="2913215" y="221824"/>
                  <a:pt x="2926844" y="180662"/>
                  <a:pt x="2940663" y="140884"/>
                </a:cubicBezTo>
                <a:lnTo>
                  <a:pt x="2947039" y="122524"/>
                </a:lnTo>
                <a:lnTo>
                  <a:pt x="2984316" y="0"/>
                </a:lnTo>
                <a:lnTo>
                  <a:pt x="3016114" y="0"/>
                </a:lnTo>
                <a:lnTo>
                  <a:pt x="2979949" y="119274"/>
                </a:lnTo>
                <a:lnTo>
                  <a:pt x="3023879" y="0"/>
                </a:lnTo>
                <a:lnTo>
                  <a:pt x="3105400" y="0"/>
                </a:lnTo>
                <a:lnTo>
                  <a:pt x="3094669" y="30308"/>
                </a:lnTo>
                <a:cubicBezTo>
                  <a:pt x="3037894" y="178003"/>
                  <a:pt x="2973232" y="323305"/>
                  <a:pt x="2901945" y="466538"/>
                </a:cubicBezTo>
                <a:cubicBezTo>
                  <a:pt x="2895180" y="479835"/>
                  <a:pt x="2815686" y="518381"/>
                  <a:pt x="2815209" y="497361"/>
                </a:cubicBezTo>
                <a:cubicBezTo>
                  <a:pt x="2812746" y="375148"/>
                  <a:pt x="2825702" y="251298"/>
                  <a:pt x="2844845" y="127638"/>
                </a:cubicBezTo>
                <a:lnTo>
                  <a:pt x="2867960" y="0"/>
                </a:lnTo>
                <a:close/>
                <a:moveTo>
                  <a:pt x="1057230" y="0"/>
                </a:moveTo>
                <a:lnTo>
                  <a:pt x="1111003" y="0"/>
                </a:lnTo>
                <a:lnTo>
                  <a:pt x="1125553" y="52588"/>
                </a:lnTo>
                <a:cubicBezTo>
                  <a:pt x="1174409" y="196547"/>
                  <a:pt x="1244674" y="336170"/>
                  <a:pt x="1304276" y="476275"/>
                </a:cubicBezTo>
                <a:cubicBezTo>
                  <a:pt x="1351896" y="589579"/>
                  <a:pt x="1459984" y="863646"/>
                  <a:pt x="1492066" y="886333"/>
                </a:cubicBezTo>
                <a:lnTo>
                  <a:pt x="1423698" y="710817"/>
                </a:lnTo>
                <a:cubicBezTo>
                  <a:pt x="1401022" y="652964"/>
                  <a:pt x="1378015" y="593152"/>
                  <a:pt x="1357609" y="532892"/>
                </a:cubicBezTo>
                <a:cubicBezTo>
                  <a:pt x="1339853" y="480241"/>
                  <a:pt x="1324587" y="426487"/>
                  <a:pt x="1309550" y="374031"/>
                </a:cubicBezTo>
                <a:cubicBezTo>
                  <a:pt x="1277632" y="264242"/>
                  <a:pt x="1244842" y="151584"/>
                  <a:pt x="1193673" y="49533"/>
                </a:cubicBezTo>
                <a:lnTo>
                  <a:pt x="1164391" y="0"/>
                </a:lnTo>
                <a:lnTo>
                  <a:pt x="1200666" y="0"/>
                </a:lnTo>
                <a:lnTo>
                  <a:pt x="1223408" y="38996"/>
                </a:lnTo>
                <a:cubicBezTo>
                  <a:pt x="1274817" y="142454"/>
                  <a:pt x="1307626" y="255236"/>
                  <a:pt x="1339635" y="365517"/>
                </a:cubicBezTo>
                <a:cubicBezTo>
                  <a:pt x="1354670" y="417965"/>
                  <a:pt x="1370587" y="471608"/>
                  <a:pt x="1387469" y="523079"/>
                </a:cubicBezTo>
                <a:cubicBezTo>
                  <a:pt x="1407105" y="582792"/>
                  <a:pt x="1430659" y="641842"/>
                  <a:pt x="1452685" y="699806"/>
                </a:cubicBezTo>
                <a:lnTo>
                  <a:pt x="1492092" y="800424"/>
                </a:lnTo>
                <a:cubicBezTo>
                  <a:pt x="1484618" y="760762"/>
                  <a:pt x="1473155" y="705686"/>
                  <a:pt x="1455302" y="632913"/>
                </a:cubicBezTo>
                <a:cubicBezTo>
                  <a:pt x="1413478" y="460985"/>
                  <a:pt x="1347194" y="188426"/>
                  <a:pt x="1222336" y="9480"/>
                </a:cubicBezTo>
                <a:lnTo>
                  <a:pt x="1214634" y="0"/>
                </a:lnTo>
                <a:lnTo>
                  <a:pt x="1289827" y="0"/>
                </a:lnTo>
                <a:lnTo>
                  <a:pt x="1321076" y="59722"/>
                </a:lnTo>
                <a:cubicBezTo>
                  <a:pt x="1409905" y="250193"/>
                  <a:pt x="1460341" y="480374"/>
                  <a:pt x="1512579" y="626441"/>
                </a:cubicBezTo>
                <a:cubicBezTo>
                  <a:pt x="1573756" y="799163"/>
                  <a:pt x="1605359" y="928641"/>
                  <a:pt x="1506076" y="1089289"/>
                </a:cubicBezTo>
                <a:cubicBezTo>
                  <a:pt x="1497659" y="1102817"/>
                  <a:pt x="1489109" y="1088176"/>
                  <a:pt x="1486346" y="1079919"/>
                </a:cubicBezTo>
                <a:cubicBezTo>
                  <a:pt x="1364522" y="729689"/>
                  <a:pt x="1192335" y="398839"/>
                  <a:pt x="1070511" y="48609"/>
                </a:cubicBezTo>
                <a:lnTo>
                  <a:pt x="1057230" y="0"/>
                </a:lnTo>
                <a:close/>
                <a:moveTo>
                  <a:pt x="43151" y="0"/>
                </a:moveTo>
                <a:lnTo>
                  <a:pt x="95283" y="0"/>
                </a:lnTo>
                <a:lnTo>
                  <a:pt x="300708" y="154571"/>
                </a:lnTo>
                <a:cubicBezTo>
                  <a:pt x="379729" y="218614"/>
                  <a:pt x="456466" y="285481"/>
                  <a:pt x="530414" y="354673"/>
                </a:cubicBezTo>
                <a:cubicBezTo>
                  <a:pt x="466701" y="288424"/>
                  <a:pt x="401285" y="223977"/>
                  <a:pt x="333785" y="161564"/>
                </a:cubicBezTo>
                <a:lnTo>
                  <a:pt x="147005" y="0"/>
                </a:lnTo>
                <a:lnTo>
                  <a:pt x="272509" y="0"/>
                </a:lnTo>
                <a:lnTo>
                  <a:pt x="326276" y="45847"/>
                </a:lnTo>
                <a:cubicBezTo>
                  <a:pt x="505803" y="208268"/>
                  <a:pt x="670600" y="385490"/>
                  <a:pt x="823759" y="574145"/>
                </a:cubicBezTo>
                <a:cubicBezTo>
                  <a:pt x="833168" y="585952"/>
                  <a:pt x="831522" y="674146"/>
                  <a:pt x="811254" y="665546"/>
                </a:cubicBezTo>
                <a:cubicBezTo>
                  <a:pt x="575890" y="564984"/>
                  <a:pt x="364063" y="406029"/>
                  <a:pt x="154042" y="261522"/>
                </a:cubicBezTo>
                <a:cubicBezTo>
                  <a:pt x="104946" y="227663"/>
                  <a:pt x="58037" y="193597"/>
                  <a:pt x="13550" y="158423"/>
                </a:cubicBezTo>
                <a:lnTo>
                  <a:pt x="0" y="146618"/>
                </a:lnTo>
                <a:lnTo>
                  <a:pt x="0" y="59161"/>
                </a:lnTo>
                <a:lnTo>
                  <a:pt x="45427" y="101078"/>
                </a:lnTo>
                <a:cubicBezTo>
                  <a:pt x="223783" y="254949"/>
                  <a:pt x="433006" y="385896"/>
                  <a:pt x="630103" y="485885"/>
                </a:cubicBezTo>
                <a:cubicBezTo>
                  <a:pt x="595938" y="458865"/>
                  <a:pt x="563284" y="428899"/>
                  <a:pt x="532040" y="399359"/>
                </a:cubicBezTo>
                <a:lnTo>
                  <a:pt x="517618" y="385726"/>
                </a:lnTo>
                <a:cubicBezTo>
                  <a:pt x="442853" y="315667"/>
                  <a:pt x="365106" y="247799"/>
                  <a:pt x="285074" y="182755"/>
                </a:cubicBezTo>
                <a:lnTo>
                  <a:pt x="43151" y="0"/>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51" name="Rectangle 50">
            <a:extLst>
              <a:ext uri="{FF2B5EF4-FFF2-40B4-BE49-F238E27FC236}">
                <a16:creationId xmlns:a16="http://schemas.microsoft.com/office/drawing/2014/main" id="{ED888B23-07FA-482A-96DF-47E31AF1A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2900" y="990600"/>
            <a:ext cx="8458200" cy="4876800"/>
          </a:xfrm>
          <a:prstGeom prst="rect">
            <a:avLst/>
          </a:prstGeom>
          <a:ln w="12700" cap="flat" cmpd="sng" algn="ctr">
            <a:noFill/>
            <a:prstDash val="solid"/>
            <a:miter lim="800000"/>
          </a:ln>
          <a:effectLst>
            <a:outerShdw blurRad="317500" algn="ctr" rotWithShape="0">
              <a:schemeClr val="tx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Title 1"/>
          <p:cNvSpPr txBox="1">
            <a:spLocks/>
          </p:cNvSpPr>
          <p:nvPr/>
        </p:nvSpPr>
        <p:spPr>
          <a:xfrm>
            <a:off x="857250" y="1676400"/>
            <a:ext cx="2857500" cy="3505200"/>
          </a:xfrm>
          <a:prstGeom prst="rect">
            <a:avLst/>
          </a:prstGeom>
        </p:spPr>
        <p:txBody>
          <a:bodyPr vert="horz" lIns="91440" tIns="45720" rIns="91440" bIns="45720" rtlCol="0" anchor="t">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defTabSz="914400">
              <a:lnSpc>
                <a:spcPct val="90000"/>
              </a:lnSpc>
              <a:spcAft>
                <a:spcPts val="600"/>
              </a:spcAft>
            </a:pPr>
            <a:r>
              <a:rPr lang="en-US" sz="3500" b="1" kern="1200" dirty="0">
                <a:solidFill>
                  <a:schemeClr val="tx1"/>
                </a:solidFill>
                <a:latin typeface="+mj-lt"/>
                <a:ea typeface="+mj-ea"/>
                <a:cs typeface="+mj-cs"/>
              </a:rPr>
              <a:t>Project</a:t>
            </a:r>
          </a:p>
          <a:p>
            <a:pPr algn="l" defTabSz="914400">
              <a:lnSpc>
                <a:spcPct val="90000"/>
              </a:lnSpc>
              <a:spcAft>
                <a:spcPts val="600"/>
              </a:spcAft>
            </a:pPr>
            <a:r>
              <a:rPr lang="en-US" sz="3500" b="1" kern="1200" dirty="0">
                <a:solidFill>
                  <a:schemeClr val="tx1"/>
                </a:solidFill>
                <a:latin typeface="+mj-lt"/>
                <a:ea typeface="+mj-ea"/>
                <a:cs typeface="+mj-cs"/>
              </a:rPr>
              <a:t>Purpose</a:t>
            </a:r>
            <a:r>
              <a:rPr lang="en-US" sz="3500" kern="1200" dirty="0">
                <a:solidFill>
                  <a:schemeClr val="tx1"/>
                </a:solidFill>
                <a:latin typeface="+mj-lt"/>
                <a:ea typeface="+mj-ea"/>
                <a:cs typeface="+mj-cs"/>
              </a:rPr>
              <a:t>: </a:t>
            </a:r>
          </a:p>
        </p:txBody>
      </p:sp>
      <p:sp>
        <p:nvSpPr>
          <p:cNvPr id="3" name="Content Placeholder 2"/>
          <p:cNvSpPr>
            <a:spLocks noGrp="1"/>
          </p:cNvSpPr>
          <p:nvPr>
            <p:ph idx="1"/>
          </p:nvPr>
        </p:nvSpPr>
        <p:spPr>
          <a:xfrm>
            <a:off x="3886203" y="1676400"/>
            <a:ext cx="4229097" cy="3505200"/>
          </a:xfrm>
        </p:spPr>
        <p:txBody>
          <a:bodyPr vert="horz" lIns="91440" tIns="45720" rIns="91440" bIns="45720" rtlCol="0">
            <a:normAutofit/>
          </a:bodyPr>
          <a:lstStyle/>
          <a:p>
            <a:pPr marL="0" indent="0" defTabSz="914400">
              <a:lnSpc>
                <a:spcPct val="90000"/>
              </a:lnSpc>
              <a:buClrTx/>
              <a:buNone/>
            </a:pPr>
            <a:r>
              <a:rPr lang="en-US" sz="2100" dirty="0">
                <a:solidFill>
                  <a:schemeClr val="tx1">
                    <a:alpha val="55000"/>
                  </a:schemeClr>
                </a:solidFill>
                <a:sym typeface="Wingdings 2"/>
              </a:rPr>
              <a:t>Traffic Calming measures on Adams St. between Palmer Ave and Stanford Drive to reduce speeding and enhance pedestrian safety</a:t>
            </a:r>
            <a:endParaRPr lang="en-US" sz="2100" dirty="0">
              <a:solidFill>
                <a:schemeClr val="tx1">
                  <a:alpha val="55000"/>
                </a:schemeClr>
              </a:solidFill>
            </a:endParaRPr>
          </a:p>
          <a:p>
            <a:pPr marL="0" indent="-228600" defTabSz="914400">
              <a:lnSpc>
                <a:spcPct val="90000"/>
              </a:lnSpc>
              <a:buClrTx/>
              <a:buFont typeface="Arial" panose="020B0604020202020204" pitchFamily="34" charset="0"/>
              <a:buChar char="•"/>
            </a:pPr>
            <a:endParaRPr lang="en-US" sz="2100" dirty="0">
              <a:solidFill>
                <a:schemeClr val="tx1">
                  <a:alpha val="55000"/>
                </a:schemeClr>
              </a:solidFill>
            </a:endParaRPr>
          </a:p>
        </p:txBody>
      </p:sp>
      <p:pic>
        <p:nvPicPr>
          <p:cNvPr id="6" name="Picture 5">
            <a:extLst>
              <a:ext uri="{FF2B5EF4-FFF2-40B4-BE49-F238E27FC236}">
                <a16:creationId xmlns:a16="http://schemas.microsoft.com/office/drawing/2014/main" id="{A9F1019C-9431-233B-3FE4-EED1ABC08E88}"/>
              </a:ext>
            </a:extLst>
          </p:cNvPr>
          <p:cNvPicPr>
            <a:picLocks noChangeAspect="1"/>
          </p:cNvPicPr>
          <p:nvPr/>
        </p:nvPicPr>
        <p:blipFill>
          <a:blip r:embed="rId3"/>
          <a:stretch>
            <a:fillRect/>
          </a:stretch>
        </p:blipFill>
        <p:spPr>
          <a:xfrm>
            <a:off x="0" y="6166669"/>
            <a:ext cx="9144000" cy="691331"/>
          </a:xfrm>
          <a:prstGeom prst="rect">
            <a:avLst/>
          </a:prstGeom>
        </p:spPr>
      </p:pic>
      <p:sp>
        <p:nvSpPr>
          <p:cNvPr id="2" name="Slide Number Placeholder 1"/>
          <p:cNvSpPr>
            <a:spLocks noGrp="1"/>
          </p:cNvSpPr>
          <p:nvPr>
            <p:ph type="sldNum" sz="quarter" idx="12"/>
          </p:nvPr>
        </p:nvSpPr>
        <p:spPr>
          <a:xfrm>
            <a:off x="4076123" y="6337999"/>
            <a:ext cx="514350" cy="457200"/>
          </a:xfrm>
        </p:spPr>
        <p:txBody>
          <a:bodyPr vert="horz" lIns="91440" tIns="45720" rIns="91440" bIns="45720" rtlCol="0" anchor="ctr">
            <a:normAutofit/>
          </a:bodyPr>
          <a:lstStyle/>
          <a:p>
            <a:pPr>
              <a:spcAft>
                <a:spcPts val="600"/>
              </a:spcAft>
            </a:pPr>
            <a:fld id="{A28CD5DE-1B3B-DB4E-A3CA-FF4EF6D55D86}" type="slidenum">
              <a:rPr lang="en-US">
                <a:solidFill>
                  <a:schemeClr val="tx1">
                    <a:alpha val="70000"/>
                  </a:schemeClr>
                </a:solidFill>
              </a:rPr>
              <a:pPr>
                <a:spcAft>
                  <a:spcPts val="600"/>
                </a:spcAft>
              </a:pPr>
              <a:t>3</a:t>
            </a:fld>
            <a:endParaRPr lang="en-US" dirty="0">
              <a:solidFill>
                <a:schemeClr val="tx1">
                  <a:alpha val="70000"/>
                </a:schemeClr>
              </a:solidFill>
            </a:endParaRPr>
          </a:p>
        </p:txBody>
      </p:sp>
    </p:spTree>
    <p:extLst>
      <p:ext uri="{BB962C8B-B14F-4D97-AF65-F5344CB8AC3E}">
        <p14:creationId xmlns:p14="http://schemas.microsoft.com/office/powerpoint/2010/main" val="40397264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5937" r="9496" b="4489"/>
          <a:stretch/>
        </p:blipFill>
        <p:spPr>
          <a:xfrm>
            <a:off x="476250" y="1238250"/>
            <a:ext cx="8229600" cy="4705350"/>
          </a:xfrm>
          <a:prstGeom prst="rect">
            <a:avLst/>
          </a:prstGeom>
        </p:spPr>
      </p:pic>
      <p:sp>
        <p:nvSpPr>
          <p:cNvPr id="35" name="Rectangle 34"/>
          <p:cNvSpPr/>
          <p:nvPr/>
        </p:nvSpPr>
        <p:spPr>
          <a:xfrm rot="3924421">
            <a:off x="2027414" y="3464264"/>
            <a:ext cx="4545413" cy="313518"/>
          </a:xfrm>
          <a:prstGeom prst="rect">
            <a:avLst/>
          </a:prstGeom>
          <a:noFill/>
          <a:ln w="76200">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imag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5005848"/>
            <a:ext cx="533400" cy="93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rot="685389">
            <a:off x="5402204" y="5230956"/>
            <a:ext cx="1422335" cy="830997"/>
          </a:xfrm>
          <a:prstGeom prst="rect">
            <a:avLst/>
          </a:prstGeom>
          <a:solidFill>
            <a:schemeClr val="bg1"/>
          </a:solidFill>
        </p:spPr>
        <p:txBody>
          <a:bodyPr wrap="square" rtlCol="0">
            <a:spAutoFit/>
          </a:bodyPr>
          <a:lstStyle/>
          <a:p>
            <a:r>
              <a:rPr lang="en-US" sz="2400" dirty="0">
                <a:solidFill>
                  <a:schemeClr val="tx2">
                    <a:lumMod val="60000"/>
                    <a:lumOff val="40000"/>
                  </a:schemeClr>
                </a:solidFill>
              </a:rPr>
              <a:t>Stanford </a:t>
            </a:r>
          </a:p>
          <a:p>
            <a:r>
              <a:rPr lang="en-US" sz="2400" dirty="0">
                <a:solidFill>
                  <a:schemeClr val="tx2">
                    <a:lumMod val="60000"/>
                    <a:lumOff val="40000"/>
                  </a:schemeClr>
                </a:solidFill>
              </a:rPr>
              <a:t>Dr.</a:t>
            </a:r>
          </a:p>
        </p:txBody>
      </p:sp>
      <p:sp>
        <p:nvSpPr>
          <p:cNvPr id="9" name="TextBox 8"/>
          <p:cNvSpPr txBox="1"/>
          <p:nvPr/>
        </p:nvSpPr>
        <p:spPr>
          <a:xfrm>
            <a:off x="1371600" y="1463843"/>
            <a:ext cx="1752600" cy="461665"/>
          </a:xfrm>
          <a:prstGeom prst="rect">
            <a:avLst/>
          </a:prstGeom>
          <a:solidFill>
            <a:schemeClr val="bg1"/>
          </a:solidFill>
        </p:spPr>
        <p:txBody>
          <a:bodyPr wrap="square" rtlCol="0">
            <a:spAutoFit/>
          </a:bodyPr>
          <a:lstStyle/>
          <a:p>
            <a:r>
              <a:rPr lang="en-US" sz="2400" dirty="0">
                <a:solidFill>
                  <a:schemeClr val="tx2">
                    <a:lumMod val="60000"/>
                    <a:lumOff val="40000"/>
                  </a:schemeClr>
                </a:solidFill>
              </a:rPr>
              <a:t>Palmer Ave.</a:t>
            </a:r>
          </a:p>
        </p:txBody>
      </p:sp>
      <p:sp>
        <p:nvSpPr>
          <p:cNvPr id="10" name="Title 1"/>
          <p:cNvSpPr txBox="1">
            <a:spLocks/>
          </p:cNvSpPr>
          <p:nvPr/>
        </p:nvSpPr>
        <p:spPr>
          <a:xfrm>
            <a:off x="443345" y="266086"/>
            <a:ext cx="8458200" cy="78105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b="1" dirty="0">
                <a:latin typeface="Avenir Black"/>
              </a:rPr>
              <a:t>Vicinity Map</a:t>
            </a:r>
          </a:p>
          <a:p>
            <a:pPr algn="l"/>
            <a:r>
              <a:rPr lang="en-US" sz="2800" dirty="0">
                <a:latin typeface="Avenir Book"/>
              </a:rPr>
              <a:t>Adams St. between Palmer Ave. and Stanford Dr.</a:t>
            </a:r>
            <a:endParaRPr lang="en-US" sz="2800" u="sng" dirty="0">
              <a:latin typeface="Avenir Book"/>
            </a:endParaRPr>
          </a:p>
        </p:txBody>
      </p:sp>
      <p:sp>
        <p:nvSpPr>
          <p:cNvPr id="11" name="TextBox 10"/>
          <p:cNvSpPr txBox="1"/>
          <p:nvPr/>
        </p:nvSpPr>
        <p:spPr>
          <a:xfrm rot="3989660">
            <a:off x="2809082" y="3360093"/>
            <a:ext cx="1752600" cy="461665"/>
          </a:xfrm>
          <a:prstGeom prst="rect">
            <a:avLst/>
          </a:prstGeom>
          <a:solidFill>
            <a:schemeClr val="bg1"/>
          </a:solidFill>
        </p:spPr>
        <p:txBody>
          <a:bodyPr wrap="square" rtlCol="0">
            <a:spAutoFit/>
          </a:bodyPr>
          <a:lstStyle/>
          <a:p>
            <a:r>
              <a:rPr lang="en-US" sz="2400" dirty="0">
                <a:solidFill>
                  <a:schemeClr val="tx2">
                    <a:lumMod val="60000"/>
                    <a:lumOff val="40000"/>
                  </a:schemeClr>
                </a:solidFill>
              </a:rPr>
              <a:t>Adams St.</a:t>
            </a:r>
          </a:p>
        </p:txBody>
      </p:sp>
      <p:pic>
        <p:nvPicPr>
          <p:cNvPr id="4" name="Picture 3">
            <a:extLst>
              <a:ext uri="{FF2B5EF4-FFF2-40B4-BE49-F238E27FC236}">
                <a16:creationId xmlns:a16="http://schemas.microsoft.com/office/drawing/2014/main" id="{233A17E2-F2C5-DC88-E8F2-77CDA5655478}"/>
              </a:ext>
            </a:extLst>
          </p:cNvPr>
          <p:cNvPicPr>
            <a:picLocks noChangeAspect="1"/>
          </p:cNvPicPr>
          <p:nvPr/>
        </p:nvPicPr>
        <p:blipFill>
          <a:blip r:embed="rId5"/>
          <a:stretch>
            <a:fillRect/>
          </a:stretch>
        </p:blipFill>
        <p:spPr>
          <a:xfrm>
            <a:off x="0" y="6134714"/>
            <a:ext cx="9144000" cy="691331"/>
          </a:xfrm>
          <a:prstGeom prst="rect">
            <a:avLst/>
          </a:prstGeom>
        </p:spPr>
      </p:pic>
      <p:sp>
        <p:nvSpPr>
          <p:cNvPr id="2" name="Slide Number Placeholder 1"/>
          <p:cNvSpPr>
            <a:spLocks noGrp="1"/>
          </p:cNvSpPr>
          <p:nvPr>
            <p:ph type="sldNum" sz="quarter" idx="12"/>
          </p:nvPr>
        </p:nvSpPr>
        <p:spPr>
          <a:xfrm>
            <a:off x="2618582" y="6348242"/>
            <a:ext cx="2133600" cy="365125"/>
          </a:xfrm>
        </p:spPr>
        <p:txBody>
          <a:bodyPr/>
          <a:lstStyle/>
          <a:p>
            <a:fld id="{A28CD5DE-1B3B-DB4E-A3CA-FF4EF6D55D86}" type="slidenum">
              <a:rPr lang="en-US" smtClean="0">
                <a:solidFill>
                  <a:schemeClr val="tx1"/>
                </a:solidFill>
              </a:rPr>
              <a:pPr/>
              <a:t>4</a:t>
            </a:fld>
            <a:endParaRPr lang="en-US" dirty="0">
              <a:solidFill>
                <a:schemeClr val="tx1"/>
              </a:solidFill>
            </a:endParaRPr>
          </a:p>
        </p:txBody>
      </p:sp>
    </p:spTree>
    <p:extLst>
      <p:ext uri="{BB962C8B-B14F-4D97-AF65-F5344CB8AC3E}">
        <p14:creationId xmlns:p14="http://schemas.microsoft.com/office/powerpoint/2010/main" val="35186143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2743201" y="304799"/>
            <a:ext cx="6400798" cy="1628775"/>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defTabSz="914400">
              <a:lnSpc>
                <a:spcPct val="90000"/>
              </a:lnSpc>
              <a:spcAft>
                <a:spcPts val="600"/>
              </a:spcAft>
            </a:pPr>
            <a:r>
              <a:rPr lang="en-US" sz="3500" dirty="0"/>
              <a:t>Community Engagement History for Adams Street</a:t>
            </a:r>
          </a:p>
        </p:txBody>
      </p:sp>
      <p:pic>
        <p:nvPicPr>
          <p:cNvPr id="8" name="Picture 7">
            <a:extLst>
              <a:ext uri="{FF2B5EF4-FFF2-40B4-BE49-F238E27FC236}">
                <a16:creationId xmlns:a16="http://schemas.microsoft.com/office/drawing/2014/main" id="{62E28A97-2166-F1F0-E5FC-C075FE9A058F}"/>
              </a:ext>
            </a:extLst>
          </p:cNvPr>
          <p:cNvPicPr>
            <a:picLocks noChangeAspect="1"/>
          </p:cNvPicPr>
          <p:nvPr/>
        </p:nvPicPr>
        <p:blipFill rotWithShape="1">
          <a:blip r:embed="rId2"/>
          <a:srcRect l="26791" r="30199" b="-1"/>
          <a:stretch/>
        </p:blipFill>
        <p:spPr>
          <a:xfrm>
            <a:off x="1" y="1587"/>
            <a:ext cx="2563627" cy="6856413"/>
          </a:xfrm>
          <a:custGeom>
            <a:avLst/>
            <a:gdLst/>
            <a:ahLst/>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p:spPr>
      </p:pic>
      <p:graphicFrame>
        <p:nvGraphicFramePr>
          <p:cNvPr id="7" name="Content Placeholder 2">
            <a:extLst>
              <a:ext uri="{FF2B5EF4-FFF2-40B4-BE49-F238E27FC236}">
                <a16:creationId xmlns:a16="http://schemas.microsoft.com/office/drawing/2014/main" id="{D34B9723-F287-4D36-BD0F-A2D7136022BC}"/>
              </a:ext>
            </a:extLst>
          </p:cNvPr>
          <p:cNvGraphicFramePr>
            <a:graphicFrameLocks noGrp="1"/>
          </p:cNvGraphicFramePr>
          <p:nvPr>
            <p:ph idx="1"/>
            <p:extLst>
              <p:ext uri="{D42A27DB-BD31-4B8C-83A1-F6EECF244321}">
                <p14:modId xmlns:p14="http://schemas.microsoft.com/office/powerpoint/2010/main" val="1790844074"/>
              </p:ext>
            </p:extLst>
          </p:nvPr>
        </p:nvGraphicFramePr>
        <p:xfrm>
          <a:off x="2743201" y="1577061"/>
          <a:ext cx="6040041"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3C2A27BB-F52C-2440-DC0C-05A6EB43BA6A}"/>
              </a:ext>
            </a:extLst>
          </p:cNvPr>
          <p:cNvPicPr>
            <a:picLocks noChangeAspect="1"/>
          </p:cNvPicPr>
          <p:nvPr/>
        </p:nvPicPr>
        <p:blipFill>
          <a:blip r:embed="rId8"/>
          <a:stretch>
            <a:fillRect/>
          </a:stretch>
        </p:blipFill>
        <p:spPr>
          <a:xfrm>
            <a:off x="-1" y="6166669"/>
            <a:ext cx="9144000" cy="691331"/>
          </a:xfrm>
          <a:prstGeom prst="rect">
            <a:avLst/>
          </a:prstGeom>
        </p:spPr>
      </p:pic>
      <p:sp>
        <p:nvSpPr>
          <p:cNvPr id="2" name="Slide Number Placeholder 1"/>
          <p:cNvSpPr>
            <a:spLocks noGrp="1"/>
          </p:cNvSpPr>
          <p:nvPr>
            <p:ph type="sldNum" sz="quarter" idx="12"/>
          </p:nvPr>
        </p:nvSpPr>
        <p:spPr>
          <a:xfrm>
            <a:off x="4419600" y="6370638"/>
            <a:ext cx="514350" cy="365125"/>
          </a:xfrm>
        </p:spPr>
        <p:txBody>
          <a:bodyPr vert="horz" lIns="91440" tIns="45720" rIns="91440" bIns="45720" rtlCol="0" anchor="ctr">
            <a:normAutofit/>
          </a:bodyPr>
          <a:lstStyle/>
          <a:p>
            <a:pPr algn="l">
              <a:spcAft>
                <a:spcPts val="600"/>
              </a:spcAft>
              <a:defRPr/>
            </a:pPr>
            <a:fld id="{A28CD5DE-1B3B-DB4E-A3CA-FF4EF6D55D86}" type="slidenum">
              <a:rPr lang="en-US">
                <a:solidFill>
                  <a:schemeClr val="tx1"/>
                </a:solidFill>
                <a:latin typeface="Calibri" panose="020F0502020204030204"/>
              </a:rPr>
              <a:pPr algn="l">
                <a:spcAft>
                  <a:spcPts val="600"/>
                </a:spcAft>
                <a:defRPr/>
              </a:pPr>
              <a:t>5</a:t>
            </a:fld>
            <a:endParaRPr lang="en-US" dirty="0">
              <a:solidFill>
                <a:schemeClr val="tx1"/>
              </a:solidFill>
              <a:latin typeface="Calibri" panose="020F0502020204030204"/>
            </a:endParaRPr>
          </a:p>
        </p:txBody>
      </p:sp>
    </p:spTree>
    <p:extLst>
      <p:ext uri="{BB962C8B-B14F-4D97-AF65-F5344CB8AC3E}">
        <p14:creationId xmlns:p14="http://schemas.microsoft.com/office/powerpoint/2010/main" val="26991836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19">
            <a:extLst>
              <a:ext uri="{FF2B5EF4-FFF2-40B4-BE49-F238E27FC236}">
                <a16:creationId xmlns:a16="http://schemas.microsoft.com/office/drawing/2014/main" id="{12609869-9E80-471B-A487-A53288E0E7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852297" y="502020"/>
            <a:ext cx="3992787" cy="1642970"/>
          </a:xfrm>
        </p:spPr>
        <p:txBody>
          <a:bodyPr anchor="b">
            <a:normAutofit/>
          </a:bodyPr>
          <a:lstStyle/>
          <a:p>
            <a:r>
              <a:rPr lang="en-US" sz="3500" b="1" dirty="0">
                <a:latin typeface="Avenir Black"/>
              </a:rPr>
              <a:t>Engineering Studies</a:t>
            </a:r>
            <a:endParaRPr lang="en-US" sz="3500" dirty="0">
              <a:latin typeface="Avenir Black"/>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858692" y="2405894"/>
            <a:ext cx="3986392" cy="3535083"/>
          </a:xfrm>
        </p:spPr>
        <p:txBody>
          <a:bodyPr anchor="t">
            <a:normAutofit/>
          </a:bodyPr>
          <a:lstStyle/>
          <a:p>
            <a:pPr marL="0" indent="0">
              <a:buNone/>
            </a:pPr>
            <a:r>
              <a:rPr lang="en-US" sz="1700" b="1" dirty="0">
                <a:latin typeface="Arial" panose="020B0604020202020204" pitchFamily="34" charset="0"/>
                <a:cs typeface="Arial" panose="020B0604020202020204" pitchFamily="34" charset="0"/>
              </a:rPr>
              <a:t>Traffic Calming Study:</a:t>
            </a:r>
          </a:p>
          <a:p>
            <a:pPr marL="0" indent="0">
              <a:buNone/>
            </a:pPr>
            <a:r>
              <a:rPr lang="en-US" sz="1700" dirty="0">
                <a:latin typeface="Arial" panose="020B0604020202020204" pitchFamily="34" charset="0"/>
                <a:cs typeface="Arial" panose="020B0604020202020204" pitchFamily="34" charset="0"/>
              </a:rPr>
              <a:t>Glendale Neighborhood Traffic Calming Program </a:t>
            </a:r>
            <a:r>
              <a:rPr lang="en-US" sz="1600" dirty="0">
                <a:latin typeface="Arial" panose="020B0604020202020204" pitchFamily="34" charset="0"/>
                <a:cs typeface="Arial" panose="020B0604020202020204" pitchFamily="34" charset="0"/>
                <a:sym typeface="Wingdings 2"/>
              </a:rPr>
              <a:t>(NTCP*)</a:t>
            </a:r>
            <a:r>
              <a:rPr lang="en-US" sz="1700" dirty="0">
                <a:latin typeface="Arial" panose="020B0604020202020204" pitchFamily="34" charset="0"/>
                <a:cs typeface="Arial" panose="020B0604020202020204" pitchFamily="34" charset="0"/>
              </a:rPr>
              <a:t> Guidelines which studied street segment of Adams St. between Palmer Ave and Stanford Dr.</a:t>
            </a:r>
          </a:p>
          <a:p>
            <a:pPr marL="0" indent="0">
              <a:buNone/>
            </a:pPr>
            <a:endParaRPr lang="en-US" sz="1700" dirty="0">
              <a:latin typeface="Arial" panose="020B0604020202020204" pitchFamily="34" charset="0"/>
              <a:cs typeface="Arial" panose="020B0604020202020204" pitchFamily="34" charset="0"/>
            </a:endParaRPr>
          </a:p>
          <a:p>
            <a:pPr marL="0" indent="0">
              <a:buNone/>
            </a:pPr>
            <a:r>
              <a:rPr lang="en-US" sz="1700" dirty="0">
                <a:latin typeface="Arial" panose="020B0604020202020204" pitchFamily="34" charset="0"/>
                <a:cs typeface="Arial" panose="020B0604020202020204" pitchFamily="34" charset="0"/>
              </a:rPr>
              <a:t>*</a:t>
            </a:r>
            <a:r>
              <a:rPr lang="en-US" sz="1200" dirty="0">
                <a:latin typeface="Arial" panose="020B0604020202020204" pitchFamily="34" charset="0"/>
                <a:cs typeface="Arial" panose="020B0604020202020204" pitchFamily="34" charset="0"/>
              </a:rPr>
              <a:t>Manual Available on City's Website</a:t>
            </a:r>
          </a:p>
        </p:txBody>
      </p:sp>
      <p:sp>
        <p:nvSpPr>
          <p:cNvPr id="31" name="Rectangle 21">
            <a:extLst>
              <a:ext uri="{FF2B5EF4-FFF2-40B4-BE49-F238E27FC236}">
                <a16:creationId xmlns:a16="http://schemas.microsoft.com/office/drawing/2014/main" id="{7004738A-9D34-43E8-97D2-CA0EED4F8B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2499" y="-5"/>
            <a:ext cx="3069391" cy="6858000"/>
          </a:xfrm>
          <a:prstGeom prst="rect">
            <a:avLst/>
          </a:prstGeom>
          <a:gradFill>
            <a:gsLst>
              <a:gs pos="8000">
                <a:srgbClr val="000000">
                  <a:alpha val="94000"/>
                </a:srgbClr>
              </a:gs>
              <a:gs pos="100000">
                <a:schemeClr val="accent1"/>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23">
            <a:extLst>
              <a:ext uri="{FF2B5EF4-FFF2-40B4-BE49-F238E27FC236}">
                <a16:creationId xmlns:a16="http://schemas.microsoft.com/office/drawing/2014/main" id="{B8B8D07F-F13E-443E-BA68-2D26672D76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2499" y="-2"/>
            <a:ext cx="3069391" cy="6400369"/>
          </a:xfrm>
          <a:prstGeom prst="rect">
            <a:avLst/>
          </a:prstGeom>
          <a:gradFill>
            <a:gsLst>
              <a:gs pos="31000">
                <a:schemeClr val="accent1">
                  <a:lumMod val="50000"/>
                  <a:alpha val="0"/>
                </a:schemeClr>
              </a:gs>
              <a:gs pos="100000">
                <a:schemeClr val="accent1">
                  <a:lumMod val="50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25">
            <a:extLst>
              <a:ext uri="{FF2B5EF4-FFF2-40B4-BE49-F238E27FC236}">
                <a16:creationId xmlns:a16="http://schemas.microsoft.com/office/drawing/2014/main" id="{2813A4FA-24A5-41ED-A534-3807D1B2F3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2499" y="-22"/>
            <a:ext cx="3051501" cy="6400389"/>
          </a:xfrm>
          <a:prstGeom prst="rect">
            <a:avLst/>
          </a:prstGeom>
          <a:gradFill>
            <a:gsLst>
              <a:gs pos="0">
                <a:schemeClr val="accent1">
                  <a:alpha val="0"/>
                </a:schemeClr>
              </a:gs>
              <a:gs pos="72000">
                <a:srgbClr val="000000">
                  <a:alpha val="21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27">
            <a:extLst>
              <a:ext uri="{FF2B5EF4-FFF2-40B4-BE49-F238E27FC236}">
                <a16:creationId xmlns:a16="http://schemas.microsoft.com/office/drawing/2014/main" id="{C3944F27-CA70-4E84-A51A-E6BF895589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092499" y="-10"/>
            <a:ext cx="2708601" cy="6857997"/>
          </a:xfrm>
          <a:prstGeom prst="rect">
            <a:avLst/>
          </a:prstGeom>
          <a:gradFill>
            <a:gsLst>
              <a:gs pos="0">
                <a:schemeClr val="accent1">
                  <a:alpha val="0"/>
                </a:schemeClr>
              </a:gs>
              <a:gs pos="93000">
                <a:srgbClr val="000000">
                  <a:alpha val="29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9B7AB28-88B5-8404-A3D2-13FC40E501A4}"/>
              </a:ext>
            </a:extLst>
          </p:cNvPr>
          <p:cNvPicPr>
            <a:picLocks noChangeAspect="1"/>
          </p:cNvPicPr>
          <p:nvPr/>
        </p:nvPicPr>
        <p:blipFill>
          <a:blip r:embed="rId3"/>
          <a:stretch>
            <a:fillRect/>
          </a:stretch>
        </p:blipFill>
        <p:spPr>
          <a:xfrm>
            <a:off x="5306975" y="1387119"/>
            <a:ext cx="3127897" cy="4115654"/>
          </a:xfrm>
          <a:prstGeom prst="rect">
            <a:avLst/>
          </a:prstGeom>
        </p:spPr>
      </p:pic>
      <p:pic>
        <p:nvPicPr>
          <p:cNvPr id="5" name="Picture 4">
            <a:extLst>
              <a:ext uri="{FF2B5EF4-FFF2-40B4-BE49-F238E27FC236}">
                <a16:creationId xmlns:a16="http://schemas.microsoft.com/office/drawing/2014/main" id="{C29CEFF8-2E21-8F8B-155C-B3FF7D079AF1}"/>
              </a:ext>
            </a:extLst>
          </p:cNvPr>
          <p:cNvPicPr>
            <a:picLocks noChangeAspect="1"/>
          </p:cNvPicPr>
          <p:nvPr/>
        </p:nvPicPr>
        <p:blipFill>
          <a:blip r:embed="rId4"/>
          <a:stretch>
            <a:fillRect/>
          </a:stretch>
        </p:blipFill>
        <p:spPr>
          <a:xfrm>
            <a:off x="17890" y="6178189"/>
            <a:ext cx="9144000" cy="691331"/>
          </a:xfrm>
          <a:prstGeom prst="rect">
            <a:avLst/>
          </a:prstGeom>
        </p:spPr>
      </p:pic>
      <p:sp>
        <p:nvSpPr>
          <p:cNvPr id="2" name="Slide Number Placeholder 1"/>
          <p:cNvSpPr>
            <a:spLocks noGrp="1"/>
          </p:cNvSpPr>
          <p:nvPr>
            <p:ph type="sldNum" sz="quarter" idx="12"/>
          </p:nvPr>
        </p:nvSpPr>
        <p:spPr>
          <a:xfrm>
            <a:off x="4382656" y="6372659"/>
            <a:ext cx="503682" cy="365125"/>
          </a:xfrm>
        </p:spPr>
        <p:txBody>
          <a:bodyPr>
            <a:noAutofit/>
          </a:bodyPr>
          <a:lstStyle/>
          <a:p>
            <a:pPr>
              <a:spcAft>
                <a:spcPts val="600"/>
              </a:spcAft>
            </a:pPr>
            <a:fld id="{A28CD5DE-1B3B-DB4E-A3CA-FF4EF6D55D86}" type="slidenum">
              <a:rPr lang="en-US">
                <a:solidFill>
                  <a:schemeClr val="tx1"/>
                </a:solidFill>
              </a:rPr>
              <a:pPr>
                <a:spcAft>
                  <a:spcPts val="600"/>
                </a:spcAft>
              </a:pPr>
              <a:t>6</a:t>
            </a:fld>
            <a:endParaRPr lang="en-US" dirty="0">
              <a:solidFill>
                <a:schemeClr val="tx1"/>
              </a:solidFill>
            </a:endParaRPr>
          </a:p>
        </p:txBody>
      </p:sp>
    </p:spTree>
    <p:extLst>
      <p:ext uri="{BB962C8B-B14F-4D97-AF65-F5344CB8AC3E}">
        <p14:creationId xmlns:p14="http://schemas.microsoft.com/office/powerpoint/2010/main" val="19338639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2" name="Rectangle 35">
            <a:extLst>
              <a:ext uri="{FF2B5EF4-FFF2-40B4-BE49-F238E27FC236}">
                <a16:creationId xmlns:a16="http://schemas.microsoft.com/office/drawing/2014/main" id="{61293230-B0F6-45B1-96D1-13D18E2429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Shape 37">
            <a:extLst>
              <a:ext uri="{FF2B5EF4-FFF2-40B4-BE49-F238E27FC236}">
                <a16:creationId xmlns:a16="http://schemas.microsoft.com/office/drawing/2014/main" id="{DB74BAD7-F0FC-4719-A31F-1ABDB62116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561161" cy="6857999"/>
          </a:xfrm>
          <a:custGeom>
            <a:avLst/>
            <a:gdLst>
              <a:gd name="connsiteX0" fmla="*/ 0 w 9024730"/>
              <a:gd name="connsiteY0" fmla="*/ 0 h 6857999"/>
              <a:gd name="connsiteX1" fmla="*/ 9024730 w 9024730"/>
              <a:gd name="connsiteY1" fmla="*/ 0 h 6857999"/>
              <a:gd name="connsiteX2" fmla="*/ 9024730 w 9024730"/>
              <a:gd name="connsiteY2" fmla="*/ 2 h 6857999"/>
              <a:gd name="connsiteX3" fmla="*/ 8447016 w 9024730"/>
              <a:gd name="connsiteY3" fmla="*/ 2 h 6857999"/>
              <a:gd name="connsiteX4" fmla="*/ 8441214 w 9024730"/>
              <a:gd name="connsiteY4" fmla="*/ 14562 h 6857999"/>
              <a:gd name="connsiteX5" fmla="*/ 8445389 w 9024730"/>
              <a:gd name="connsiteY5" fmla="*/ 59077 h 6857999"/>
              <a:gd name="connsiteX6" fmla="*/ 8437086 w 9024730"/>
              <a:gd name="connsiteY6" fmla="*/ 107668 h 6857999"/>
              <a:gd name="connsiteX7" fmla="*/ 8458599 w 9024730"/>
              <a:gd name="connsiteY7" fmla="*/ 246136 h 6857999"/>
              <a:gd name="connsiteX8" fmla="*/ 8433237 w 9024730"/>
              <a:gd name="connsiteY8" fmla="*/ 372908 h 6857999"/>
              <a:gd name="connsiteX9" fmla="*/ 8430194 w 9024730"/>
              <a:gd name="connsiteY9" fmla="*/ 450607 h 6857999"/>
              <a:gd name="connsiteX10" fmla="*/ 8443315 w 9024730"/>
              <a:gd name="connsiteY10" fmla="*/ 812800 h 6857999"/>
              <a:gd name="connsiteX11" fmla="*/ 8453042 w 9024730"/>
              <a:gd name="connsiteY11" fmla="*/ 912727 h 6857999"/>
              <a:gd name="connsiteX12" fmla="*/ 8451649 w 9024730"/>
              <a:gd name="connsiteY12" fmla="*/ 989950 h 6857999"/>
              <a:gd name="connsiteX13" fmla="*/ 8455592 w 9024730"/>
              <a:gd name="connsiteY13" fmla="*/ 1141745 h 6857999"/>
              <a:gd name="connsiteX14" fmla="*/ 8470203 w 9024730"/>
              <a:gd name="connsiteY14" fmla="*/ 1265454 h 6857999"/>
              <a:gd name="connsiteX15" fmla="*/ 8499638 w 9024730"/>
              <a:gd name="connsiteY15" fmla="*/ 1385480 h 6857999"/>
              <a:gd name="connsiteX16" fmla="*/ 8518660 w 9024730"/>
              <a:gd name="connsiteY16" fmla="*/ 1458060 h 6857999"/>
              <a:gd name="connsiteX17" fmla="*/ 8539125 w 9024730"/>
              <a:gd name="connsiteY17" fmla="*/ 1513175 h 6857999"/>
              <a:gd name="connsiteX18" fmla="*/ 8570281 w 9024730"/>
              <a:gd name="connsiteY18" fmla="*/ 1570809 h 6857999"/>
              <a:gd name="connsiteX19" fmla="*/ 8605212 w 9024730"/>
              <a:gd name="connsiteY19" fmla="*/ 1638391 h 6857999"/>
              <a:gd name="connsiteX20" fmla="*/ 8626457 w 9024730"/>
              <a:gd name="connsiteY20" fmla="*/ 1742490 h 6857999"/>
              <a:gd name="connsiteX21" fmla="*/ 8654861 w 9024730"/>
              <a:gd name="connsiteY21" fmla="*/ 1818229 h 6857999"/>
              <a:gd name="connsiteX22" fmla="*/ 8648005 w 9024730"/>
              <a:gd name="connsiteY22" fmla="*/ 1862723 h 6857999"/>
              <a:gd name="connsiteX23" fmla="*/ 8654469 w 9024730"/>
              <a:gd name="connsiteY23" fmla="*/ 1917476 h 6857999"/>
              <a:gd name="connsiteX24" fmla="*/ 8649702 w 9024730"/>
              <a:gd name="connsiteY24" fmla="*/ 1972204 h 6857999"/>
              <a:gd name="connsiteX25" fmla="*/ 8656357 w 9024730"/>
              <a:gd name="connsiteY25" fmla="*/ 2054291 h 6857999"/>
              <a:gd name="connsiteX26" fmla="*/ 8648660 w 9024730"/>
              <a:gd name="connsiteY26" fmla="*/ 2227417 h 6857999"/>
              <a:gd name="connsiteX27" fmla="*/ 8607609 w 9024730"/>
              <a:gd name="connsiteY27" fmla="*/ 2510933 h 6857999"/>
              <a:gd name="connsiteX28" fmla="*/ 8608432 w 9024730"/>
              <a:gd name="connsiteY28" fmla="*/ 2741866 h 6857999"/>
              <a:gd name="connsiteX29" fmla="*/ 8619112 w 9024730"/>
              <a:gd name="connsiteY29" fmla="*/ 2864935 h 6857999"/>
              <a:gd name="connsiteX30" fmla="*/ 8627742 w 9024730"/>
              <a:gd name="connsiteY30" fmla="*/ 2950807 h 6857999"/>
              <a:gd name="connsiteX31" fmla="*/ 8611822 w 9024730"/>
              <a:gd name="connsiteY31" fmla="*/ 2978246 h 6857999"/>
              <a:gd name="connsiteX32" fmla="*/ 8608239 w 9024730"/>
              <a:gd name="connsiteY32" fmla="*/ 2995916 h 6857999"/>
              <a:gd name="connsiteX33" fmla="*/ 8598647 w 9024730"/>
              <a:gd name="connsiteY33" fmla="*/ 2998648 h 6857999"/>
              <a:gd name="connsiteX34" fmla="*/ 8587108 w 9024730"/>
              <a:gd name="connsiteY34" fmla="*/ 3023630 h 6857999"/>
              <a:gd name="connsiteX35" fmla="*/ 8577885 w 9024730"/>
              <a:gd name="connsiteY35" fmla="*/ 3096975 h 6857999"/>
              <a:gd name="connsiteX36" fmla="*/ 8557492 w 9024730"/>
              <a:gd name="connsiteY36" fmla="*/ 3216657 h 6857999"/>
              <a:gd name="connsiteX37" fmla="*/ 8560894 w 9024730"/>
              <a:gd name="connsiteY37" fmla="*/ 3310980 h 6857999"/>
              <a:gd name="connsiteX38" fmla="*/ 8547852 w 9024730"/>
              <a:gd name="connsiteY38" fmla="*/ 3344725 h 6857999"/>
              <a:gd name="connsiteX39" fmla="*/ 8535427 w 9024730"/>
              <a:gd name="connsiteY39" fmla="*/ 3393250 h 6857999"/>
              <a:gd name="connsiteX40" fmla="*/ 8520092 w 9024730"/>
              <a:gd name="connsiteY40" fmla="*/ 3514536 h 6857999"/>
              <a:gd name="connsiteX41" fmla="*/ 8497231 w 9024730"/>
              <a:gd name="connsiteY41" fmla="*/ 3686149 h 6857999"/>
              <a:gd name="connsiteX42" fmla="*/ 8489799 w 9024730"/>
              <a:gd name="connsiteY42" fmla="*/ 3692208 h 6857999"/>
              <a:gd name="connsiteX43" fmla="*/ 8475804 w 9024730"/>
              <a:gd name="connsiteY43" fmla="*/ 3776022 h 6857999"/>
              <a:gd name="connsiteX44" fmla="*/ 8471279 w 9024730"/>
              <a:gd name="connsiteY44" fmla="*/ 3977138 h 6857999"/>
              <a:gd name="connsiteX45" fmla="*/ 8408913 w 9024730"/>
              <a:gd name="connsiteY45" fmla="*/ 4222149 h 6857999"/>
              <a:gd name="connsiteX46" fmla="*/ 8402112 w 9024730"/>
              <a:gd name="connsiteY46" fmla="*/ 4364683 h 6857999"/>
              <a:gd name="connsiteX47" fmla="*/ 8393355 w 9024730"/>
              <a:gd name="connsiteY47" fmla="*/ 4462471 h 6857999"/>
              <a:gd name="connsiteX48" fmla="*/ 8376166 w 9024730"/>
              <a:gd name="connsiteY48" fmla="*/ 4574052 h 6857999"/>
              <a:gd name="connsiteX49" fmla="*/ 8341678 w 9024730"/>
              <a:gd name="connsiteY49" fmla="*/ 4667756 h 6857999"/>
              <a:gd name="connsiteX50" fmla="*/ 8273661 w 9024730"/>
              <a:gd name="connsiteY50" fmla="*/ 4799019 h 6857999"/>
              <a:gd name="connsiteX51" fmla="*/ 8256132 w 9024730"/>
              <a:gd name="connsiteY51" fmla="*/ 4849614 h 6857999"/>
              <a:gd name="connsiteX52" fmla="*/ 8226804 w 9024730"/>
              <a:gd name="connsiteY52" fmla="*/ 4919971 h 6857999"/>
              <a:gd name="connsiteX53" fmla="*/ 8171825 w 9024730"/>
              <a:gd name="connsiteY53" fmla="*/ 5010766 h 6857999"/>
              <a:gd name="connsiteX54" fmla="*/ 8143172 w 9024730"/>
              <a:gd name="connsiteY54" fmla="*/ 5088190 h 6857999"/>
              <a:gd name="connsiteX55" fmla="*/ 8126363 w 9024730"/>
              <a:gd name="connsiteY55" fmla="*/ 5143922 h 6857999"/>
              <a:gd name="connsiteX56" fmla="*/ 8103782 w 9024730"/>
              <a:gd name="connsiteY56" fmla="*/ 5284346 h 6857999"/>
              <a:gd name="connsiteX57" fmla="*/ 8084361 w 9024730"/>
              <a:gd name="connsiteY57" fmla="*/ 5390948 h 6857999"/>
              <a:gd name="connsiteX58" fmla="*/ 8062552 w 9024730"/>
              <a:gd name="connsiteY58" fmla="*/ 5470854 h 6857999"/>
              <a:gd name="connsiteX59" fmla="*/ 8057342 w 9024730"/>
              <a:gd name="connsiteY59" fmla="*/ 5529643 h 6857999"/>
              <a:gd name="connsiteX60" fmla="*/ 8044923 w 9024730"/>
              <a:gd name="connsiteY60" fmla="*/ 5597292 h 6857999"/>
              <a:gd name="connsiteX61" fmla="*/ 8035233 w 9024730"/>
              <a:gd name="connsiteY61" fmla="*/ 5608899 h 6857999"/>
              <a:gd name="connsiteX62" fmla="*/ 8018178 w 9024730"/>
              <a:gd name="connsiteY62" fmla="*/ 5684911 h 6857999"/>
              <a:gd name="connsiteX63" fmla="*/ 8018018 w 9024730"/>
              <a:gd name="connsiteY63" fmla="*/ 5755776 h 6857999"/>
              <a:gd name="connsiteX64" fmla="*/ 8008640 w 9024730"/>
              <a:gd name="connsiteY64" fmla="*/ 5889599 h 6857999"/>
              <a:gd name="connsiteX65" fmla="*/ 8013542 w 9024730"/>
              <a:gd name="connsiteY65" fmla="*/ 5989744 h 6857999"/>
              <a:gd name="connsiteX66" fmla="*/ 7980757 w 9024730"/>
              <a:gd name="connsiteY66" fmla="*/ 6084926 h 6857999"/>
              <a:gd name="connsiteX67" fmla="*/ 7975907 w 9024730"/>
              <a:gd name="connsiteY67" fmla="*/ 6346549 h 6857999"/>
              <a:gd name="connsiteX68" fmla="*/ 7974221 w 9024730"/>
              <a:gd name="connsiteY68" fmla="*/ 6527527 h 6857999"/>
              <a:gd name="connsiteX69" fmla="*/ 7979135 w 9024730"/>
              <a:gd name="connsiteY69" fmla="*/ 6627129 h 6857999"/>
              <a:gd name="connsiteX70" fmla="*/ 7979404 w 9024730"/>
              <a:gd name="connsiteY70" fmla="*/ 6694819 h 6857999"/>
              <a:gd name="connsiteX71" fmla="*/ 8009526 w 9024730"/>
              <a:gd name="connsiteY71" fmla="*/ 6765445 h 6857999"/>
              <a:gd name="connsiteX72" fmla="*/ 8018211 w 9024730"/>
              <a:gd name="connsiteY72" fmla="*/ 6844697 h 6857999"/>
              <a:gd name="connsiteX73" fmla="*/ 8019608 w 9024730"/>
              <a:gd name="connsiteY73" fmla="*/ 6857999 h 6857999"/>
              <a:gd name="connsiteX74" fmla="*/ 0 w 9024730"/>
              <a:gd name="connsiteY74"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9024730" h="6857999">
                <a:moveTo>
                  <a:pt x="0" y="0"/>
                </a:moveTo>
                <a:lnTo>
                  <a:pt x="9024730" y="0"/>
                </a:lnTo>
                <a:lnTo>
                  <a:pt x="9024730" y="2"/>
                </a:lnTo>
                <a:lnTo>
                  <a:pt x="8447016" y="2"/>
                </a:lnTo>
                <a:lnTo>
                  <a:pt x="8441214" y="14562"/>
                </a:lnTo>
                <a:lnTo>
                  <a:pt x="8445389" y="59077"/>
                </a:lnTo>
                <a:cubicBezTo>
                  <a:pt x="8445971" y="76949"/>
                  <a:pt x="8436504" y="89796"/>
                  <a:pt x="8437086" y="107668"/>
                </a:cubicBezTo>
                <a:cubicBezTo>
                  <a:pt x="8417947" y="138162"/>
                  <a:pt x="8459241" y="201929"/>
                  <a:pt x="8458599" y="246136"/>
                </a:cubicBezTo>
                <a:cubicBezTo>
                  <a:pt x="8457958" y="290343"/>
                  <a:pt x="8471649" y="364179"/>
                  <a:pt x="8433237" y="372908"/>
                </a:cubicBezTo>
                <a:cubicBezTo>
                  <a:pt x="8426916" y="431308"/>
                  <a:pt x="8438389" y="357606"/>
                  <a:pt x="8430194" y="450607"/>
                </a:cubicBezTo>
                <a:cubicBezTo>
                  <a:pt x="8466727" y="551950"/>
                  <a:pt x="8430182" y="787036"/>
                  <a:pt x="8443315" y="812800"/>
                </a:cubicBezTo>
                <a:cubicBezTo>
                  <a:pt x="8478999" y="860799"/>
                  <a:pt x="8435788" y="854953"/>
                  <a:pt x="8453042" y="912727"/>
                </a:cubicBezTo>
                <a:cubicBezTo>
                  <a:pt x="8462900" y="945986"/>
                  <a:pt x="8451223" y="951781"/>
                  <a:pt x="8451649" y="989950"/>
                </a:cubicBezTo>
                <a:cubicBezTo>
                  <a:pt x="8452074" y="1028120"/>
                  <a:pt x="8452500" y="1095828"/>
                  <a:pt x="8455592" y="1141745"/>
                </a:cubicBezTo>
                <a:cubicBezTo>
                  <a:pt x="8458684" y="1187662"/>
                  <a:pt x="8470047" y="1234783"/>
                  <a:pt x="8470203" y="1265454"/>
                </a:cubicBezTo>
                <a:cubicBezTo>
                  <a:pt x="8458947" y="1304052"/>
                  <a:pt x="8496012" y="1370755"/>
                  <a:pt x="8499638" y="1385480"/>
                </a:cubicBezTo>
                <a:cubicBezTo>
                  <a:pt x="8514485" y="1422714"/>
                  <a:pt x="8525070" y="1428103"/>
                  <a:pt x="8518660" y="1458060"/>
                </a:cubicBezTo>
                <a:cubicBezTo>
                  <a:pt x="8518783" y="1468057"/>
                  <a:pt x="8539003" y="1503177"/>
                  <a:pt x="8539125" y="1513175"/>
                </a:cubicBezTo>
                <a:lnTo>
                  <a:pt x="8570281" y="1570809"/>
                </a:lnTo>
                <a:cubicBezTo>
                  <a:pt x="8597636" y="1617136"/>
                  <a:pt x="8594573" y="1601443"/>
                  <a:pt x="8605212" y="1638391"/>
                </a:cubicBezTo>
                <a:cubicBezTo>
                  <a:pt x="8629645" y="1719640"/>
                  <a:pt x="8613884" y="1715203"/>
                  <a:pt x="8626457" y="1742490"/>
                </a:cubicBezTo>
                <a:lnTo>
                  <a:pt x="8654861" y="1818229"/>
                </a:lnTo>
                <a:cubicBezTo>
                  <a:pt x="8657202" y="1824059"/>
                  <a:pt x="8651899" y="1851211"/>
                  <a:pt x="8648005" y="1862723"/>
                </a:cubicBezTo>
                <a:lnTo>
                  <a:pt x="8654469" y="1917476"/>
                </a:lnTo>
                <a:lnTo>
                  <a:pt x="8649702" y="1972204"/>
                </a:lnTo>
                <a:cubicBezTo>
                  <a:pt x="8652251" y="1979569"/>
                  <a:pt x="8651461" y="2048203"/>
                  <a:pt x="8656357" y="2054291"/>
                </a:cubicBezTo>
                <a:cubicBezTo>
                  <a:pt x="8672645" y="2141657"/>
                  <a:pt x="8632397" y="2189849"/>
                  <a:pt x="8648660" y="2227417"/>
                </a:cubicBezTo>
                <a:cubicBezTo>
                  <a:pt x="8639941" y="2317591"/>
                  <a:pt x="8613796" y="2407644"/>
                  <a:pt x="8607609" y="2510933"/>
                </a:cubicBezTo>
                <a:cubicBezTo>
                  <a:pt x="8633490" y="2597916"/>
                  <a:pt x="8602674" y="2649734"/>
                  <a:pt x="8608432" y="2741866"/>
                </a:cubicBezTo>
                <a:cubicBezTo>
                  <a:pt x="8630300" y="2779815"/>
                  <a:pt x="8631929" y="2817058"/>
                  <a:pt x="8619112" y="2864935"/>
                </a:cubicBezTo>
                <a:cubicBezTo>
                  <a:pt x="8655820" y="2860552"/>
                  <a:pt x="8588374" y="2937673"/>
                  <a:pt x="8627742" y="2950807"/>
                </a:cubicBezTo>
                <a:lnTo>
                  <a:pt x="8611822" y="2978246"/>
                </a:lnTo>
                <a:lnTo>
                  <a:pt x="8608239" y="2995916"/>
                </a:lnTo>
                <a:lnTo>
                  <a:pt x="8598647" y="2998648"/>
                </a:lnTo>
                <a:lnTo>
                  <a:pt x="8587108" y="3023630"/>
                </a:lnTo>
                <a:cubicBezTo>
                  <a:pt x="8584111" y="3033333"/>
                  <a:pt x="8577413" y="3084375"/>
                  <a:pt x="8577885" y="3096975"/>
                </a:cubicBezTo>
                <a:cubicBezTo>
                  <a:pt x="8594321" y="3142205"/>
                  <a:pt x="8535131" y="3160433"/>
                  <a:pt x="8557492" y="3216657"/>
                </a:cubicBezTo>
                <a:cubicBezTo>
                  <a:pt x="8562518" y="3237178"/>
                  <a:pt x="8573573" y="3299737"/>
                  <a:pt x="8560894" y="3310980"/>
                </a:cubicBezTo>
                <a:cubicBezTo>
                  <a:pt x="8557601" y="3323902"/>
                  <a:pt x="8561083" y="3339340"/>
                  <a:pt x="8547852" y="3344725"/>
                </a:cubicBezTo>
                <a:cubicBezTo>
                  <a:pt x="8531788" y="3353908"/>
                  <a:pt x="8553430" y="3400659"/>
                  <a:pt x="8535427" y="3393250"/>
                </a:cubicBezTo>
                <a:cubicBezTo>
                  <a:pt x="8550195" y="3426421"/>
                  <a:pt x="8529553" y="3487753"/>
                  <a:pt x="8520092" y="3514536"/>
                </a:cubicBezTo>
                <a:cubicBezTo>
                  <a:pt x="8513726" y="3563353"/>
                  <a:pt x="8500070" y="3650327"/>
                  <a:pt x="8497231" y="3686149"/>
                </a:cubicBezTo>
                <a:cubicBezTo>
                  <a:pt x="8494574" y="3687657"/>
                  <a:pt x="8493370" y="3677229"/>
                  <a:pt x="8489799" y="3692208"/>
                </a:cubicBezTo>
                <a:cubicBezTo>
                  <a:pt x="8486228" y="3707187"/>
                  <a:pt x="8465938" y="3757479"/>
                  <a:pt x="8475804" y="3776022"/>
                </a:cubicBezTo>
                <a:cubicBezTo>
                  <a:pt x="8441061" y="3875691"/>
                  <a:pt x="8487451" y="3939839"/>
                  <a:pt x="8471279" y="3977138"/>
                </a:cubicBezTo>
                <a:cubicBezTo>
                  <a:pt x="8465599" y="4067300"/>
                  <a:pt x="8419685" y="4164564"/>
                  <a:pt x="8408913" y="4222149"/>
                </a:cubicBezTo>
                <a:cubicBezTo>
                  <a:pt x="8403583" y="4287917"/>
                  <a:pt x="8398240" y="4339232"/>
                  <a:pt x="8402112" y="4364683"/>
                </a:cubicBezTo>
                <a:lnTo>
                  <a:pt x="8393355" y="4462471"/>
                </a:lnTo>
                <a:cubicBezTo>
                  <a:pt x="8396004" y="4503329"/>
                  <a:pt x="8376320" y="4548111"/>
                  <a:pt x="8376166" y="4574052"/>
                </a:cubicBezTo>
                <a:cubicBezTo>
                  <a:pt x="8369380" y="4670665"/>
                  <a:pt x="8352302" y="4649921"/>
                  <a:pt x="8341678" y="4667756"/>
                </a:cubicBezTo>
                <a:cubicBezTo>
                  <a:pt x="8320864" y="4705850"/>
                  <a:pt x="8290794" y="4758928"/>
                  <a:pt x="8273661" y="4799019"/>
                </a:cubicBezTo>
                <a:cubicBezTo>
                  <a:pt x="8254323" y="4834076"/>
                  <a:pt x="8262378" y="4811645"/>
                  <a:pt x="8256132" y="4849614"/>
                </a:cubicBezTo>
                <a:cubicBezTo>
                  <a:pt x="8239320" y="4853334"/>
                  <a:pt x="8207060" y="4883089"/>
                  <a:pt x="8226804" y="4919971"/>
                </a:cubicBezTo>
                <a:lnTo>
                  <a:pt x="8171825" y="5010766"/>
                </a:lnTo>
                <a:cubicBezTo>
                  <a:pt x="8150097" y="4983259"/>
                  <a:pt x="8165842" y="5107656"/>
                  <a:pt x="8143172" y="5088190"/>
                </a:cubicBezTo>
                <a:cubicBezTo>
                  <a:pt x="8128060" y="5102008"/>
                  <a:pt x="8138350" y="5118851"/>
                  <a:pt x="8126363" y="5143922"/>
                </a:cubicBezTo>
                <a:cubicBezTo>
                  <a:pt x="8116335" y="5192745"/>
                  <a:pt x="8111851" y="5226225"/>
                  <a:pt x="8103782" y="5284346"/>
                </a:cubicBezTo>
                <a:cubicBezTo>
                  <a:pt x="8101016" y="5338386"/>
                  <a:pt x="8095811" y="5337325"/>
                  <a:pt x="8084361" y="5390948"/>
                </a:cubicBezTo>
                <a:cubicBezTo>
                  <a:pt x="8082912" y="5429655"/>
                  <a:pt x="8063705" y="5449508"/>
                  <a:pt x="8062552" y="5470854"/>
                </a:cubicBezTo>
                <a:cubicBezTo>
                  <a:pt x="8086776" y="5526328"/>
                  <a:pt x="8037513" y="5496377"/>
                  <a:pt x="8057342" y="5529643"/>
                </a:cubicBezTo>
                <a:cubicBezTo>
                  <a:pt x="8050653" y="5550879"/>
                  <a:pt x="8055939" y="5587444"/>
                  <a:pt x="8044923" y="5597292"/>
                </a:cubicBezTo>
                <a:lnTo>
                  <a:pt x="8035233" y="5608899"/>
                </a:lnTo>
                <a:cubicBezTo>
                  <a:pt x="8030775" y="5623501"/>
                  <a:pt x="8021047" y="5660431"/>
                  <a:pt x="8018178" y="5684911"/>
                </a:cubicBezTo>
                <a:cubicBezTo>
                  <a:pt x="8005590" y="5692608"/>
                  <a:pt x="8011744" y="5734344"/>
                  <a:pt x="8018018" y="5755776"/>
                </a:cubicBezTo>
                <a:cubicBezTo>
                  <a:pt x="8019409" y="5792777"/>
                  <a:pt x="7989082" y="5848613"/>
                  <a:pt x="8008640" y="5889599"/>
                </a:cubicBezTo>
                <a:cubicBezTo>
                  <a:pt x="8011480" y="5932097"/>
                  <a:pt x="8009486" y="5940901"/>
                  <a:pt x="8013542" y="5989744"/>
                </a:cubicBezTo>
                <a:cubicBezTo>
                  <a:pt x="8022089" y="6020787"/>
                  <a:pt x="7982918" y="6024963"/>
                  <a:pt x="7980757" y="6084926"/>
                </a:cubicBezTo>
                <a:cubicBezTo>
                  <a:pt x="7974117" y="6134231"/>
                  <a:pt x="7999371" y="6240432"/>
                  <a:pt x="7975907" y="6346549"/>
                </a:cubicBezTo>
                <a:cubicBezTo>
                  <a:pt x="7987225" y="6409741"/>
                  <a:pt x="7980509" y="6468689"/>
                  <a:pt x="7974221" y="6527527"/>
                </a:cubicBezTo>
                <a:cubicBezTo>
                  <a:pt x="7955361" y="6585667"/>
                  <a:pt x="7987786" y="6579284"/>
                  <a:pt x="7979135" y="6627129"/>
                </a:cubicBezTo>
                <a:cubicBezTo>
                  <a:pt x="7983057" y="6635153"/>
                  <a:pt x="7984986" y="6697665"/>
                  <a:pt x="7979404" y="6694819"/>
                </a:cubicBezTo>
                <a:cubicBezTo>
                  <a:pt x="7981755" y="6716947"/>
                  <a:pt x="8003903" y="6732844"/>
                  <a:pt x="8009526" y="6765445"/>
                </a:cubicBezTo>
                <a:cubicBezTo>
                  <a:pt x="8011113" y="6776325"/>
                  <a:pt x="8014662" y="6810511"/>
                  <a:pt x="8018211" y="6844697"/>
                </a:cubicBezTo>
                <a:lnTo>
                  <a:pt x="8019608" y="6857999"/>
                </a:lnTo>
                <a:lnTo>
                  <a:pt x="0" y="6857999"/>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Title 1"/>
          <p:cNvSpPr>
            <a:spLocks noGrp="1"/>
          </p:cNvSpPr>
          <p:nvPr>
            <p:ph type="title"/>
          </p:nvPr>
        </p:nvSpPr>
        <p:spPr>
          <a:xfrm>
            <a:off x="518343" y="609599"/>
            <a:ext cx="5281774" cy="1322888"/>
          </a:xfrm>
        </p:spPr>
        <p:txBody>
          <a:bodyPr>
            <a:normAutofit/>
          </a:bodyPr>
          <a:lstStyle/>
          <a:p>
            <a:pPr>
              <a:lnSpc>
                <a:spcPct val="90000"/>
              </a:lnSpc>
            </a:pPr>
            <a:r>
              <a:rPr lang="en-US" sz="4400" b="1" dirty="0">
                <a:latin typeface="Avenir Book"/>
              </a:rPr>
              <a:t>Traffic Calming </a:t>
            </a:r>
            <a:r>
              <a:rPr lang="en-US" b="1" dirty="0">
                <a:latin typeface="Avenir Book"/>
              </a:rPr>
              <a:t>M</a:t>
            </a:r>
            <a:r>
              <a:rPr lang="en-US" sz="4400" b="1" dirty="0">
                <a:latin typeface="Avenir Book"/>
              </a:rPr>
              <a:t>easures</a:t>
            </a:r>
            <a:endParaRPr lang="en-US" dirty="0">
              <a:latin typeface="Avenir Black"/>
              <a:ea typeface="Tahoma" panose="020B0604030504040204" pitchFamily="34" charset="0"/>
              <a:cs typeface="Tahoma" panose="020B0604030504040204" pitchFamily="34" charset="0"/>
            </a:endParaRPr>
          </a:p>
        </p:txBody>
      </p:sp>
      <p:pic>
        <p:nvPicPr>
          <p:cNvPr id="9" name="Picture 8">
            <a:extLst>
              <a:ext uri="{FF2B5EF4-FFF2-40B4-BE49-F238E27FC236}">
                <a16:creationId xmlns:a16="http://schemas.microsoft.com/office/drawing/2014/main" id="{12FDD00B-C36D-F5E8-28D7-1B5429CF8F94}"/>
              </a:ext>
            </a:extLst>
          </p:cNvPr>
          <p:cNvPicPr>
            <a:picLocks noChangeAspect="1"/>
          </p:cNvPicPr>
          <p:nvPr/>
        </p:nvPicPr>
        <p:blipFill rotWithShape="1">
          <a:blip r:embed="rId3"/>
          <a:srcRect r="106" b="1"/>
          <a:stretch/>
        </p:blipFill>
        <p:spPr>
          <a:xfrm>
            <a:off x="6670776" y="691793"/>
            <a:ext cx="1954881" cy="1019107"/>
          </a:xfrm>
          <a:prstGeom prst="rect">
            <a:avLst/>
          </a:prstGeom>
        </p:spPr>
      </p:pic>
      <p:sp>
        <p:nvSpPr>
          <p:cNvPr id="3" name="Content Placeholder 2"/>
          <p:cNvSpPr>
            <a:spLocks noGrp="1"/>
          </p:cNvSpPr>
          <p:nvPr>
            <p:ph idx="1"/>
          </p:nvPr>
        </p:nvSpPr>
        <p:spPr>
          <a:xfrm>
            <a:off x="396355" y="2194101"/>
            <a:ext cx="5281774" cy="3908585"/>
          </a:xfrm>
        </p:spPr>
        <p:txBody>
          <a:bodyPr>
            <a:normAutofit fontScale="92500" lnSpcReduction="10000"/>
          </a:bodyPr>
          <a:lstStyle/>
          <a:p>
            <a:pPr marL="457200" lvl="1" indent="0">
              <a:buClrTx/>
              <a:buNone/>
            </a:pPr>
            <a:r>
              <a:rPr lang="en-US" sz="2400" dirty="0">
                <a:latin typeface="Avenir Book"/>
              </a:rPr>
              <a:t>Encourage drivers to comply with the speed limit. Examples include:</a:t>
            </a:r>
          </a:p>
          <a:p>
            <a:pPr lvl="1"/>
            <a:r>
              <a:rPr lang="en-US" sz="2400" dirty="0">
                <a:latin typeface="Avenir Book"/>
              </a:rPr>
              <a:t> traffic circles/roundabouts</a:t>
            </a:r>
          </a:p>
          <a:p>
            <a:pPr lvl="1"/>
            <a:r>
              <a:rPr lang="en-US" sz="2400" dirty="0">
                <a:latin typeface="Avenir Book"/>
              </a:rPr>
              <a:t> speed humps</a:t>
            </a:r>
          </a:p>
          <a:p>
            <a:pPr lvl="1"/>
            <a:r>
              <a:rPr lang="en-US" sz="2400" dirty="0">
                <a:latin typeface="Avenir Book"/>
              </a:rPr>
              <a:t> center islands</a:t>
            </a:r>
          </a:p>
          <a:p>
            <a:pPr lvl="1"/>
            <a:r>
              <a:rPr lang="en-US" sz="2400" dirty="0">
                <a:latin typeface="Avenir Book"/>
              </a:rPr>
              <a:t> diverters</a:t>
            </a:r>
          </a:p>
          <a:p>
            <a:pPr marL="803275" lvl="1" indent="-346075"/>
            <a:r>
              <a:rPr lang="en-US" sz="2400" dirty="0">
                <a:latin typeface="Avenir Book"/>
              </a:rPr>
              <a:t>curb Bump-outs</a:t>
            </a:r>
          </a:p>
          <a:p>
            <a:pPr lvl="1"/>
            <a:endParaRPr lang="en-US" sz="2400" dirty="0">
              <a:latin typeface="Avenir Book"/>
            </a:endParaRPr>
          </a:p>
          <a:p>
            <a:pPr marL="457200" lvl="1" indent="0">
              <a:buNone/>
            </a:pPr>
            <a:r>
              <a:rPr lang="en-US" sz="1900" dirty="0">
                <a:latin typeface="Arial" panose="020B0604020202020204" pitchFamily="34" charset="0"/>
                <a:cs typeface="Arial" panose="020B0604020202020204" pitchFamily="34" charset="0"/>
              </a:rPr>
              <a:t>Per Glendale Neighborhood Traffic Calming Program </a:t>
            </a:r>
            <a:r>
              <a:rPr lang="en-US" sz="1900" dirty="0">
                <a:latin typeface="Arial" panose="020B0604020202020204" pitchFamily="34" charset="0"/>
                <a:cs typeface="Arial" panose="020B0604020202020204" pitchFamily="34" charset="0"/>
                <a:sym typeface="Wingdings 2"/>
              </a:rPr>
              <a:t>(NTCP) And California </a:t>
            </a:r>
            <a:r>
              <a:rPr lang="en-US" sz="1900" dirty="0">
                <a:latin typeface="Arial" panose="020B0604020202020204" pitchFamily="34" charset="0"/>
                <a:cs typeface="Arial" panose="020B0604020202020204" pitchFamily="34" charset="0"/>
              </a:rPr>
              <a:t>Manual on Uniform Traffic Control Devices (CA-MUTCD) </a:t>
            </a:r>
          </a:p>
        </p:txBody>
      </p:sp>
      <p:pic>
        <p:nvPicPr>
          <p:cNvPr id="7" name="Picture 6">
            <a:extLst>
              <a:ext uri="{FF2B5EF4-FFF2-40B4-BE49-F238E27FC236}">
                <a16:creationId xmlns:a16="http://schemas.microsoft.com/office/drawing/2014/main" id="{0512F213-9DE5-8177-7B46-D597CA76B496}"/>
              </a:ext>
            </a:extLst>
          </p:cNvPr>
          <p:cNvPicPr>
            <a:picLocks noChangeAspect="1"/>
          </p:cNvPicPr>
          <p:nvPr/>
        </p:nvPicPr>
        <p:blipFill rotWithShape="1">
          <a:blip r:embed="rId4"/>
          <a:srcRect l="213" r="9982" b="-4"/>
          <a:stretch/>
        </p:blipFill>
        <p:spPr>
          <a:xfrm>
            <a:off x="6762746" y="2172777"/>
            <a:ext cx="1954881" cy="1019118"/>
          </a:xfrm>
          <a:prstGeom prst="rect">
            <a:avLst/>
          </a:prstGeom>
        </p:spPr>
      </p:pic>
      <p:pic>
        <p:nvPicPr>
          <p:cNvPr id="13" name="Picture 12">
            <a:extLst>
              <a:ext uri="{FF2B5EF4-FFF2-40B4-BE49-F238E27FC236}">
                <a16:creationId xmlns:a16="http://schemas.microsoft.com/office/drawing/2014/main" id="{C5D92876-13C3-753F-9A9C-CA71DD10B353}"/>
              </a:ext>
            </a:extLst>
          </p:cNvPr>
          <p:cNvPicPr>
            <a:picLocks noChangeAspect="1"/>
          </p:cNvPicPr>
          <p:nvPr/>
        </p:nvPicPr>
        <p:blipFill rotWithShape="1">
          <a:blip r:embed="rId5"/>
          <a:srcRect l="10738" r="9779"/>
          <a:stretch/>
        </p:blipFill>
        <p:spPr>
          <a:xfrm>
            <a:off x="6670776" y="3666105"/>
            <a:ext cx="1954881" cy="1018820"/>
          </a:xfrm>
          <a:prstGeom prst="rect">
            <a:avLst/>
          </a:prstGeom>
        </p:spPr>
      </p:pic>
      <p:pic>
        <p:nvPicPr>
          <p:cNvPr id="11" name="Picture 10">
            <a:extLst>
              <a:ext uri="{FF2B5EF4-FFF2-40B4-BE49-F238E27FC236}">
                <a16:creationId xmlns:a16="http://schemas.microsoft.com/office/drawing/2014/main" id="{E8E38779-12A6-912C-6180-EE7EB7F0F344}"/>
              </a:ext>
            </a:extLst>
          </p:cNvPr>
          <p:cNvPicPr>
            <a:picLocks noChangeAspect="1"/>
          </p:cNvPicPr>
          <p:nvPr/>
        </p:nvPicPr>
        <p:blipFill rotWithShape="1">
          <a:blip r:embed="rId6"/>
          <a:srcRect l="12146" r="11226"/>
          <a:stretch/>
        </p:blipFill>
        <p:spPr>
          <a:xfrm>
            <a:off x="6670776" y="5155301"/>
            <a:ext cx="1954881" cy="1018822"/>
          </a:xfrm>
          <a:prstGeom prst="rect">
            <a:avLst/>
          </a:prstGeom>
        </p:spPr>
      </p:pic>
      <p:pic>
        <p:nvPicPr>
          <p:cNvPr id="5" name="Picture 4">
            <a:extLst>
              <a:ext uri="{FF2B5EF4-FFF2-40B4-BE49-F238E27FC236}">
                <a16:creationId xmlns:a16="http://schemas.microsoft.com/office/drawing/2014/main" id="{F9C5F596-9D40-781A-A8E9-5CEBC5E4C5A6}"/>
              </a:ext>
            </a:extLst>
          </p:cNvPr>
          <p:cNvPicPr>
            <a:picLocks noChangeAspect="1"/>
          </p:cNvPicPr>
          <p:nvPr/>
        </p:nvPicPr>
        <p:blipFill>
          <a:blip r:embed="rId7"/>
          <a:stretch>
            <a:fillRect/>
          </a:stretch>
        </p:blipFill>
        <p:spPr>
          <a:xfrm>
            <a:off x="0" y="6164359"/>
            <a:ext cx="9144000" cy="691331"/>
          </a:xfrm>
          <a:prstGeom prst="rect">
            <a:avLst/>
          </a:prstGeom>
        </p:spPr>
      </p:pic>
      <p:sp>
        <p:nvSpPr>
          <p:cNvPr id="2" name="Slide Number Placeholder 1"/>
          <p:cNvSpPr>
            <a:spLocks noGrp="1"/>
          </p:cNvSpPr>
          <p:nvPr>
            <p:ph type="sldNum" sz="quarter" idx="12"/>
          </p:nvPr>
        </p:nvSpPr>
        <p:spPr>
          <a:xfrm>
            <a:off x="2667000" y="6385946"/>
            <a:ext cx="2057400" cy="365125"/>
          </a:xfrm>
        </p:spPr>
        <p:txBody>
          <a:bodyPr>
            <a:normAutofit/>
          </a:bodyPr>
          <a:lstStyle/>
          <a:p>
            <a:pPr>
              <a:spcAft>
                <a:spcPts val="600"/>
              </a:spcAft>
            </a:pPr>
            <a:fld id="{A28CD5DE-1B3B-DB4E-A3CA-FF4EF6D55D86}" type="slidenum">
              <a:rPr lang="en-US" smtClean="0">
                <a:solidFill>
                  <a:schemeClr val="tx1"/>
                </a:solidFill>
              </a:rPr>
              <a:pPr>
                <a:spcAft>
                  <a:spcPts val="600"/>
                </a:spcAft>
              </a:pPr>
              <a:t>7</a:t>
            </a:fld>
            <a:endParaRPr lang="en-US" dirty="0">
              <a:solidFill>
                <a:schemeClr val="tx1"/>
              </a:solidFill>
            </a:endParaRPr>
          </a:p>
        </p:txBody>
      </p:sp>
    </p:spTree>
    <p:extLst>
      <p:ext uri="{BB962C8B-B14F-4D97-AF65-F5344CB8AC3E}">
        <p14:creationId xmlns:p14="http://schemas.microsoft.com/office/powerpoint/2010/main" val="20917342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5937" r="9496" b="4489"/>
          <a:stretch/>
        </p:blipFill>
        <p:spPr>
          <a:xfrm>
            <a:off x="457200" y="1238250"/>
            <a:ext cx="8229600" cy="4705350"/>
          </a:xfrm>
          <a:prstGeom prst="rect">
            <a:avLst/>
          </a:prstGeom>
        </p:spPr>
      </p:pic>
      <p:sp>
        <p:nvSpPr>
          <p:cNvPr id="8" name="Title 1"/>
          <p:cNvSpPr txBox="1">
            <a:spLocks/>
          </p:cNvSpPr>
          <p:nvPr/>
        </p:nvSpPr>
        <p:spPr>
          <a:xfrm>
            <a:off x="457200" y="299179"/>
            <a:ext cx="8229600" cy="7810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latin typeface="Arial" panose="020B0604020202020204" pitchFamily="34" charset="0"/>
                <a:cs typeface="Arial" panose="020B0604020202020204" pitchFamily="34" charset="0"/>
              </a:rPr>
              <a:t>Traffic Calming Study</a:t>
            </a:r>
            <a:endParaRPr lang="en-US" sz="4000" dirty="0">
              <a:latin typeface="Arial" panose="020B0604020202020204" pitchFamily="34" charset="0"/>
              <a:cs typeface="Arial" panose="020B0604020202020204" pitchFamily="34" charset="0"/>
            </a:endParaRPr>
          </a:p>
        </p:txBody>
      </p:sp>
      <p:pic>
        <p:nvPicPr>
          <p:cNvPr id="9" name="Picture 5" descr="imag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5005848"/>
            <a:ext cx="533400" cy="93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3835253">
            <a:off x="2194287" y="3529600"/>
            <a:ext cx="4259557" cy="237630"/>
          </a:xfrm>
          <a:prstGeom prst="rect">
            <a:avLst/>
          </a:prstGeom>
          <a:noFill/>
          <a:ln w="76200">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5181600" y="2721114"/>
            <a:ext cx="2895600" cy="707886"/>
          </a:xfrm>
          <a:prstGeom prst="rect">
            <a:avLst/>
          </a:prstGeom>
          <a:ln w="38100">
            <a:solidFill>
              <a:srgbClr val="FF0000"/>
            </a:solidFill>
          </a:ln>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r>
              <a:rPr lang="en-US" sz="2000" dirty="0">
                <a:ln w="0"/>
                <a:solidFill>
                  <a:srgbClr val="FF0000"/>
                </a:solidFill>
                <a:effectLst>
                  <a:outerShdw blurRad="38100" dist="19050" dir="2700000" algn="tl" rotWithShape="0">
                    <a:schemeClr val="dk1">
                      <a:alpha val="40000"/>
                    </a:schemeClr>
                  </a:outerShdw>
                </a:effectLst>
              </a:rPr>
              <a:t>Speed and Volume</a:t>
            </a:r>
          </a:p>
          <a:p>
            <a:pPr algn="ctr"/>
            <a:r>
              <a:rPr lang="en-US" sz="2000" dirty="0">
                <a:ln w="0"/>
                <a:solidFill>
                  <a:srgbClr val="FF0000"/>
                </a:solidFill>
                <a:effectLst>
                  <a:outerShdw blurRad="38100" dist="19050" dir="2700000" algn="tl" rotWithShape="0">
                    <a:schemeClr val="dk1">
                      <a:alpha val="40000"/>
                    </a:schemeClr>
                  </a:outerShdw>
                </a:effectLst>
              </a:rPr>
              <a:t>Counts Conducted</a:t>
            </a:r>
          </a:p>
        </p:txBody>
      </p:sp>
      <p:cxnSp>
        <p:nvCxnSpPr>
          <p:cNvPr id="20" name="Straight Arrow Connector 19"/>
          <p:cNvCxnSpPr>
            <a:cxnSpLocks/>
            <a:stCxn id="17" idx="1"/>
            <a:endCxn id="14" idx="7"/>
          </p:cNvCxnSpPr>
          <p:nvPr/>
        </p:nvCxnSpPr>
        <p:spPr>
          <a:xfrm flipH="1">
            <a:off x="4458769" y="3075057"/>
            <a:ext cx="722831" cy="48887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133565" y="3505200"/>
            <a:ext cx="381000" cy="40103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AD5189C-C348-9BE1-9126-C6880CAEA5A4}"/>
              </a:ext>
            </a:extLst>
          </p:cNvPr>
          <p:cNvPicPr>
            <a:picLocks noChangeAspect="1"/>
          </p:cNvPicPr>
          <p:nvPr/>
        </p:nvPicPr>
        <p:blipFill>
          <a:blip r:embed="rId5"/>
          <a:stretch>
            <a:fillRect/>
          </a:stretch>
        </p:blipFill>
        <p:spPr>
          <a:xfrm>
            <a:off x="0" y="6151600"/>
            <a:ext cx="9144000" cy="691331"/>
          </a:xfrm>
          <a:prstGeom prst="rect">
            <a:avLst/>
          </a:prstGeom>
        </p:spPr>
      </p:pic>
      <p:sp>
        <p:nvSpPr>
          <p:cNvPr id="2" name="Slide Number Placeholder 1"/>
          <p:cNvSpPr>
            <a:spLocks noGrp="1"/>
          </p:cNvSpPr>
          <p:nvPr>
            <p:ph type="sldNum" sz="quarter" idx="12"/>
          </p:nvPr>
        </p:nvSpPr>
        <p:spPr>
          <a:xfrm>
            <a:off x="2693511" y="6359525"/>
            <a:ext cx="2133600" cy="365125"/>
          </a:xfrm>
        </p:spPr>
        <p:txBody>
          <a:bodyPr/>
          <a:lstStyle/>
          <a:p>
            <a:fld id="{A28CD5DE-1B3B-DB4E-A3CA-FF4EF6D55D86}" type="slidenum">
              <a:rPr lang="en-US" smtClean="0">
                <a:solidFill>
                  <a:schemeClr val="tx1"/>
                </a:solidFill>
              </a:rPr>
              <a:pPr/>
              <a:t>8</a:t>
            </a:fld>
            <a:endParaRPr lang="en-US" dirty="0">
              <a:solidFill>
                <a:schemeClr val="tx1"/>
              </a:solidFill>
            </a:endParaRPr>
          </a:p>
        </p:txBody>
      </p:sp>
    </p:spTree>
    <p:extLst>
      <p:ext uri="{BB962C8B-B14F-4D97-AF65-F5344CB8AC3E}">
        <p14:creationId xmlns:p14="http://schemas.microsoft.com/office/powerpoint/2010/main" val="38773731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4" name="Rectangle 43">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630936" y="548640"/>
            <a:ext cx="2700645" cy="5431536"/>
          </a:xfrm>
        </p:spPr>
        <p:txBody>
          <a:bodyPr>
            <a:normAutofit/>
          </a:bodyPr>
          <a:lstStyle/>
          <a:p>
            <a:r>
              <a:rPr lang="en-US" sz="4700" b="1" dirty="0">
                <a:latin typeface="Avenir Black"/>
              </a:rPr>
              <a:t>Traffic Calming Study</a:t>
            </a:r>
            <a:endParaRPr lang="en-US" sz="4700" dirty="0">
              <a:latin typeface="Avenir Black"/>
              <a:ea typeface="Tahoma" panose="020B0604030504040204" pitchFamily="34" charset="0"/>
              <a:cs typeface="Tahoma" panose="020B0604030504040204" pitchFamily="34" charset="0"/>
            </a:endParaRPr>
          </a:p>
        </p:txBody>
      </p:sp>
      <p:sp>
        <p:nvSpPr>
          <p:cNvPr id="46"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347917" y="3261001"/>
            <a:ext cx="4480560" cy="13716"/>
          </a:xfrm>
          <a:custGeom>
            <a:avLst/>
            <a:gdLst>
              <a:gd name="connsiteX0" fmla="*/ 0 w 4480560"/>
              <a:gd name="connsiteY0" fmla="*/ 0 h 13716"/>
              <a:gd name="connsiteX1" fmla="*/ 595274 w 4480560"/>
              <a:gd name="connsiteY1" fmla="*/ 0 h 13716"/>
              <a:gd name="connsiteX2" fmla="*/ 1100938 w 4480560"/>
              <a:gd name="connsiteY2" fmla="*/ 0 h 13716"/>
              <a:gd name="connsiteX3" fmla="*/ 1651406 w 4480560"/>
              <a:gd name="connsiteY3" fmla="*/ 0 h 13716"/>
              <a:gd name="connsiteX4" fmla="*/ 2336292 w 4480560"/>
              <a:gd name="connsiteY4" fmla="*/ 0 h 13716"/>
              <a:gd name="connsiteX5" fmla="*/ 2931566 w 4480560"/>
              <a:gd name="connsiteY5" fmla="*/ 0 h 13716"/>
              <a:gd name="connsiteX6" fmla="*/ 3482035 w 4480560"/>
              <a:gd name="connsiteY6" fmla="*/ 0 h 13716"/>
              <a:gd name="connsiteX7" fmla="*/ 4480560 w 4480560"/>
              <a:gd name="connsiteY7" fmla="*/ 0 h 13716"/>
              <a:gd name="connsiteX8" fmla="*/ 4480560 w 4480560"/>
              <a:gd name="connsiteY8" fmla="*/ 13716 h 13716"/>
              <a:gd name="connsiteX9" fmla="*/ 3840480 w 4480560"/>
              <a:gd name="connsiteY9" fmla="*/ 13716 h 13716"/>
              <a:gd name="connsiteX10" fmla="*/ 3290011 w 4480560"/>
              <a:gd name="connsiteY10" fmla="*/ 13716 h 13716"/>
              <a:gd name="connsiteX11" fmla="*/ 2560320 w 4480560"/>
              <a:gd name="connsiteY11" fmla="*/ 13716 h 13716"/>
              <a:gd name="connsiteX12" fmla="*/ 1965046 w 4480560"/>
              <a:gd name="connsiteY12" fmla="*/ 13716 h 13716"/>
              <a:gd name="connsiteX13" fmla="*/ 1459382 w 4480560"/>
              <a:gd name="connsiteY13" fmla="*/ 13716 h 13716"/>
              <a:gd name="connsiteX14" fmla="*/ 774497 w 4480560"/>
              <a:gd name="connsiteY14" fmla="*/ 13716 h 13716"/>
              <a:gd name="connsiteX15" fmla="*/ 0 w 4480560"/>
              <a:gd name="connsiteY15" fmla="*/ 13716 h 13716"/>
              <a:gd name="connsiteX16" fmla="*/ 0 w 4480560"/>
              <a:gd name="connsiteY16" fmla="*/ 0 h 13716"/>
              <a:gd name="connsiteX0" fmla="*/ 0 w 4480560"/>
              <a:gd name="connsiteY0" fmla="*/ 0 h 13716"/>
              <a:gd name="connsiteX1" fmla="*/ 595274 w 4480560"/>
              <a:gd name="connsiteY1" fmla="*/ 0 h 13716"/>
              <a:gd name="connsiteX2" fmla="*/ 1100938 w 4480560"/>
              <a:gd name="connsiteY2" fmla="*/ 0 h 13716"/>
              <a:gd name="connsiteX3" fmla="*/ 1830629 w 4480560"/>
              <a:gd name="connsiteY3" fmla="*/ 0 h 13716"/>
              <a:gd name="connsiteX4" fmla="*/ 2425903 w 4480560"/>
              <a:gd name="connsiteY4" fmla="*/ 0 h 13716"/>
              <a:gd name="connsiteX5" fmla="*/ 3021178 w 4480560"/>
              <a:gd name="connsiteY5" fmla="*/ 0 h 13716"/>
              <a:gd name="connsiteX6" fmla="*/ 3750869 w 4480560"/>
              <a:gd name="connsiteY6" fmla="*/ 0 h 13716"/>
              <a:gd name="connsiteX7" fmla="*/ 4480560 w 4480560"/>
              <a:gd name="connsiteY7" fmla="*/ 0 h 13716"/>
              <a:gd name="connsiteX8" fmla="*/ 4480560 w 4480560"/>
              <a:gd name="connsiteY8" fmla="*/ 13716 h 13716"/>
              <a:gd name="connsiteX9" fmla="*/ 3930091 w 4480560"/>
              <a:gd name="connsiteY9" fmla="*/ 13716 h 13716"/>
              <a:gd name="connsiteX10" fmla="*/ 3290011 w 4480560"/>
              <a:gd name="connsiteY10" fmla="*/ 13716 h 13716"/>
              <a:gd name="connsiteX11" fmla="*/ 2649931 w 4480560"/>
              <a:gd name="connsiteY11" fmla="*/ 13716 h 13716"/>
              <a:gd name="connsiteX12" fmla="*/ 2054657 w 4480560"/>
              <a:gd name="connsiteY12" fmla="*/ 13716 h 13716"/>
              <a:gd name="connsiteX13" fmla="*/ 1324966 w 4480560"/>
              <a:gd name="connsiteY13" fmla="*/ 13716 h 13716"/>
              <a:gd name="connsiteX14" fmla="*/ 595274 w 4480560"/>
              <a:gd name="connsiteY14" fmla="*/ 13716 h 13716"/>
              <a:gd name="connsiteX15" fmla="*/ 0 w 4480560"/>
              <a:gd name="connsiteY15" fmla="*/ 13716 h 13716"/>
              <a:gd name="connsiteX16" fmla="*/ 0 w 4480560"/>
              <a:gd name="connsiteY16" fmla="*/ 0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3716" fill="none" extrusionOk="0">
                <a:moveTo>
                  <a:pt x="0" y="0"/>
                </a:moveTo>
                <a:cubicBezTo>
                  <a:pt x="267574" y="14606"/>
                  <a:pt x="338605" y="-40"/>
                  <a:pt x="595274" y="0"/>
                </a:cubicBezTo>
                <a:cubicBezTo>
                  <a:pt x="856171" y="-2198"/>
                  <a:pt x="863435" y="-13333"/>
                  <a:pt x="1100938" y="0"/>
                </a:cubicBezTo>
                <a:cubicBezTo>
                  <a:pt x="1340270" y="17713"/>
                  <a:pt x="1418448" y="-18893"/>
                  <a:pt x="1651406" y="0"/>
                </a:cubicBezTo>
                <a:cubicBezTo>
                  <a:pt x="1875387" y="1627"/>
                  <a:pt x="2153037" y="22688"/>
                  <a:pt x="2336292" y="0"/>
                </a:cubicBezTo>
                <a:cubicBezTo>
                  <a:pt x="2522206" y="-4211"/>
                  <a:pt x="2718333" y="34959"/>
                  <a:pt x="2931566" y="0"/>
                </a:cubicBezTo>
                <a:cubicBezTo>
                  <a:pt x="3137043" y="-17106"/>
                  <a:pt x="3304331" y="1415"/>
                  <a:pt x="3482035" y="0"/>
                </a:cubicBezTo>
                <a:cubicBezTo>
                  <a:pt x="3649837" y="-24078"/>
                  <a:pt x="4010577" y="-51921"/>
                  <a:pt x="4480560" y="0"/>
                </a:cubicBezTo>
                <a:cubicBezTo>
                  <a:pt x="4480642" y="3611"/>
                  <a:pt x="4480510" y="9346"/>
                  <a:pt x="4480560" y="13716"/>
                </a:cubicBezTo>
                <a:cubicBezTo>
                  <a:pt x="4305601" y="36948"/>
                  <a:pt x="4025154" y="21890"/>
                  <a:pt x="3840480" y="13716"/>
                </a:cubicBezTo>
                <a:cubicBezTo>
                  <a:pt x="3668919" y="-16903"/>
                  <a:pt x="3556555" y="-17246"/>
                  <a:pt x="3290011" y="13716"/>
                </a:cubicBezTo>
                <a:cubicBezTo>
                  <a:pt x="2991827" y="13600"/>
                  <a:pt x="2862038" y="-27094"/>
                  <a:pt x="2560320" y="13716"/>
                </a:cubicBezTo>
                <a:cubicBezTo>
                  <a:pt x="2273396" y="32804"/>
                  <a:pt x="2159701" y="35426"/>
                  <a:pt x="1965046" y="13716"/>
                </a:cubicBezTo>
                <a:cubicBezTo>
                  <a:pt x="1785994" y="24616"/>
                  <a:pt x="1686680" y="47748"/>
                  <a:pt x="1459382" y="13716"/>
                </a:cubicBezTo>
                <a:cubicBezTo>
                  <a:pt x="1260610" y="398"/>
                  <a:pt x="913962" y="26960"/>
                  <a:pt x="774497" y="13716"/>
                </a:cubicBezTo>
                <a:cubicBezTo>
                  <a:pt x="689426" y="-2719"/>
                  <a:pt x="378264" y="1751"/>
                  <a:pt x="0" y="13716"/>
                </a:cubicBezTo>
                <a:cubicBezTo>
                  <a:pt x="-173" y="8371"/>
                  <a:pt x="-387" y="6213"/>
                  <a:pt x="0" y="0"/>
                </a:cubicBezTo>
                <a:close/>
              </a:path>
              <a:path w="4480560" h="13716" stroke="0" extrusionOk="0">
                <a:moveTo>
                  <a:pt x="0" y="0"/>
                </a:moveTo>
                <a:cubicBezTo>
                  <a:pt x="290844" y="5546"/>
                  <a:pt x="318443" y="10543"/>
                  <a:pt x="595274" y="0"/>
                </a:cubicBezTo>
                <a:cubicBezTo>
                  <a:pt x="862223" y="-10630"/>
                  <a:pt x="1008164" y="-6970"/>
                  <a:pt x="1100938" y="0"/>
                </a:cubicBezTo>
                <a:cubicBezTo>
                  <a:pt x="1231751" y="-9052"/>
                  <a:pt x="1563421" y="-55931"/>
                  <a:pt x="1830629" y="0"/>
                </a:cubicBezTo>
                <a:cubicBezTo>
                  <a:pt x="2081843" y="38764"/>
                  <a:pt x="2181743" y="16966"/>
                  <a:pt x="2425903" y="0"/>
                </a:cubicBezTo>
                <a:cubicBezTo>
                  <a:pt x="2657412" y="-20059"/>
                  <a:pt x="2795431" y="8423"/>
                  <a:pt x="3021178" y="0"/>
                </a:cubicBezTo>
                <a:cubicBezTo>
                  <a:pt x="3275119" y="-4749"/>
                  <a:pt x="3480943" y="2522"/>
                  <a:pt x="3750869" y="0"/>
                </a:cubicBezTo>
                <a:cubicBezTo>
                  <a:pt x="4005211" y="16055"/>
                  <a:pt x="4302144" y="-2969"/>
                  <a:pt x="4480560" y="0"/>
                </a:cubicBezTo>
                <a:cubicBezTo>
                  <a:pt x="4480397" y="3458"/>
                  <a:pt x="4481383" y="8632"/>
                  <a:pt x="4480560" y="13716"/>
                </a:cubicBezTo>
                <a:cubicBezTo>
                  <a:pt x="4261480" y="-10003"/>
                  <a:pt x="4206199" y="28529"/>
                  <a:pt x="3930091" y="13716"/>
                </a:cubicBezTo>
                <a:cubicBezTo>
                  <a:pt x="3666932" y="-15474"/>
                  <a:pt x="3493645" y="14804"/>
                  <a:pt x="3290011" y="13716"/>
                </a:cubicBezTo>
                <a:cubicBezTo>
                  <a:pt x="3137078" y="-41032"/>
                  <a:pt x="2894690" y="-17948"/>
                  <a:pt x="2649931" y="13716"/>
                </a:cubicBezTo>
                <a:cubicBezTo>
                  <a:pt x="2413020" y="21294"/>
                  <a:pt x="2225991" y="-10559"/>
                  <a:pt x="2054657" y="13716"/>
                </a:cubicBezTo>
                <a:cubicBezTo>
                  <a:pt x="1886877" y="37541"/>
                  <a:pt x="1548763" y="45390"/>
                  <a:pt x="1324966" y="13716"/>
                </a:cubicBezTo>
                <a:cubicBezTo>
                  <a:pt x="1040995" y="1897"/>
                  <a:pt x="786929" y="-17655"/>
                  <a:pt x="595274" y="13716"/>
                </a:cubicBezTo>
                <a:cubicBezTo>
                  <a:pt x="371401" y="32831"/>
                  <a:pt x="168483" y="23167"/>
                  <a:pt x="0" y="13716"/>
                </a:cubicBezTo>
                <a:cubicBezTo>
                  <a:pt x="-740" y="8467"/>
                  <a:pt x="-279" y="4434"/>
                  <a:pt x="0" y="0"/>
                </a:cubicBezTo>
                <a:close/>
              </a:path>
              <a:path w="4480560" h="13716" fill="none" stroke="0" extrusionOk="0">
                <a:moveTo>
                  <a:pt x="0" y="0"/>
                </a:moveTo>
                <a:cubicBezTo>
                  <a:pt x="254633" y="596"/>
                  <a:pt x="318854" y="8353"/>
                  <a:pt x="595274" y="0"/>
                </a:cubicBezTo>
                <a:cubicBezTo>
                  <a:pt x="857042" y="-2503"/>
                  <a:pt x="863005" y="-13327"/>
                  <a:pt x="1100938" y="0"/>
                </a:cubicBezTo>
                <a:cubicBezTo>
                  <a:pt x="1322315" y="28736"/>
                  <a:pt x="1429801" y="-15572"/>
                  <a:pt x="1651406" y="0"/>
                </a:cubicBezTo>
                <a:cubicBezTo>
                  <a:pt x="1861310" y="20479"/>
                  <a:pt x="2199002" y="36173"/>
                  <a:pt x="2336292" y="0"/>
                </a:cubicBezTo>
                <a:cubicBezTo>
                  <a:pt x="2504451" y="-23230"/>
                  <a:pt x="2735943" y="-3451"/>
                  <a:pt x="2931566" y="0"/>
                </a:cubicBezTo>
                <a:cubicBezTo>
                  <a:pt x="3109081" y="-33272"/>
                  <a:pt x="3310374" y="39503"/>
                  <a:pt x="3482035" y="0"/>
                </a:cubicBezTo>
                <a:cubicBezTo>
                  <a:pt x="3630968" y="-117346"/>
                  <a:pt x="3975789" y="30358"/>
                  <a:pt x="4480560" y="0"/>
                </a:cubicBezTo>
                <a:cubicBezTo>
                  <a:pt x="4480546" y="3532"/>
                  <a:pt x="4481771" y="9530"/>
                  <a:pt x="4480560" y="13716"/>
                </a:cubicBezTo>
                <a:cubicBezTo>
                  <a:pt x="4299745" y="8025"/>
                  <a:pt x="4055484" y="54224"/>
                  <a:pt x="3840480" y="13716"/>
                </a:cubicBezTo>
                <a:cubicBezTo>
                  <a:pt x="3665362" y="14404"/>
                  <a:pt x="3548412" y="6532"/>
                  <a:pt x="3290011" y="13716"/>
                </a:cubicBezTo>
                <a:cubicBezTo>
                  <a:pt x="3037450" y="36923"/>
                  <a:pt x="2862123" y="43167"/>
                  <a:pt x="2560320" y="13716"/>
                </a:cubicBezTo>
                <a:cubicBezTo>
                  <a:pt x="2308793" y="7156"/>
                  <a:pt x="2153402" y="-25971"/>
                  <a:pt x="1965046" y="13716"/>
                </a:cubicBezTo>
                <a:cubicBezTo>
                  <a:pt x="1778601" y="25944"/>
                  <a:pt x="1672011" y="23840"/>
                  <a:pt x="1459382" y="13716"/>
                </a:cubicBezTo>
                <a:cubicBezTo>
                  <a:pt x="1212351" y="-9856"/>
                  <a:pt x="906131" y="12859"/>
                  <a:pt x="774497" y="13716"/>
                </a:cubicBezTo>
                <a:cubicBezTo>
                  <a:pt x="636671" y="-47283"/>
                  <a:pt x="331670" y="1705"/>
                  <a:pt x="0" y="13716"/>
                </a:cubicBezTo>
                <a:cubicBezTo>
                  <a:pt x="-561" y="8546"/>
                  <a:pt x="-377" y="614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custGeom>
                    <a:avLst/>
                    <a:gdLst>
                      <a:gd name="connsiteX0" fmla="*/ 0 w 4480560"/>
                      <a:gd name="connsiteY0" fmla="*/ 0 h 13716"/>
                      <a:gd name="connsiteX1" fmla="*/ 595274 w 4480560"/>
                      <a:gd name="connsiteY1" fmla="*/ 0 h 13716"/>
                      <a:gd name="connsiteX2" fmla="*/ 1100938 w 4480560"/>
                      <a:gd name="connsiteY2" fmla="*/ 0 h 13716"/>
                      <a:gd name="connsiteX3" fmla="*/ 1651406 w 4480560"/>
                      <a:gd name="connsiteY3" fmla="*/ 0 h 13716"/>
                      <a:gd name="connsiteX4" fmla="*/ 2336292 w 4480560"/>
                      <a:gd name="connsiteY4" fmla="*/ 0 h 13716"/>
                      <a:gd name="connsiteX5" fmla="*/ 2931566 w 4480560"/>
                      <a:gd name="connsiteY5" fmla="*/ 0 h 13716"/>
                      <a:gd name="connsiteX6" fmla="*/ 3482035 w 4480560"/>
                      <a:gd name="connsiteY6" fmla="*/ 0 h 13716"/>
                      <a:gd name="connsiteX7" fmla="*/ 4480560 w 4480560"/>
                      <a:gd name="connsiteY7" fmla="*/ 0 h 13716"/>
                      <a:gd name="connsiteX8" fmla="*/ 4480560 w 4480560"/>
                      <a:gd name="connsiteY8" fmla="*/ 13716 h 13716"/>
                      <a:gd name="connsiteX9" fmla="*/ 3840480 w 4480560"/>
                      <a:gd name="connsiteY9" fmla="*/ 13716 h 13716"/>
                      <a:gd name="connsiteX10" fmla="*/ 3290011 w 4480560"/>
                      <a:gd name="connsiteY10" fmla="*/ 13716 h 13716"/>
                      <a:gd name="connsiteX11" fmla="*/ 2560320 w 4480560"/>
                      <a:gd name="connsiteY11" fmla="*/ 13716 h 13716"/>
                      <a:gd name="connsiteX12" fmla="*/ 1965046 w 4480560"/>
                      <a:gd name="connsiteY12" fmla="*/ 13716 h 13716"/>
                      <a:gd name="connsiteX13" fmla="*/ 1459382 w 4480560"/>
                      <a:gd name="connsiteY13" fmla="*/ 13716 h 13716"/>
                      <a:gd name="connsiteX14" fmla="*/ 774497 w 4480560"/>
                      <a:gd name="connsiteY14" fmla="*/ 13716 h 13716"/>
                      <a:gd name="connsiteX15" fmla="*/ 0 w 4480560"/>
                      <a:gd name="connsiteY15" fmla="*/ 13716 h 13716"/>
                      <a:gd name="connsiteX16" fmla="*/ 0 w 4480560"/>
                      <a:gd name="connsiteY16" fmla="*/ 0 h 1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3716"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273" y="3379"/>
                          <a:pt x="4480768" y="9289"/>
                          <a:pt x="4480560" y="13716"/>
                        </a:cubicBezTo>
                        <a:cubicBezTo>
                          <a:pt x="4314132" y="10352"/>
                          <a:pt x="4028383" y="32060"/>
                          <a:pt x="3840480" y="13716"/>
                        </a:cubicBezTo>
                        <a:cubicBezTo>
                          <a:pt x="3652577" y="-4628"/>
                          <a:pt x="3547615" y="-1724"/>
                          <a:pt x="3290011" y="13716"/>
                        </a:cubicBezTo>
                        <a:cubicBezTo>
                          <a:pt x="3032407" y="29156"/>
                          <a:pt x="2830268" y="4147"/>
                          <a:pt x="2560320" y="13716"/>
                        </a:cubicBezTo>
                        <a:cubicBezTo>
                          <a:pt x="2290372" y="23285"/>
                          <a:pt x="2147422" y="2156"/>
                          <a:pt x="1965046" y="13716"/>
                        </a:cubicBezTo>
                        <a:cubicBezTo>
                          <a:pt x="1782670" y="25276"/>
                          <a:pt x="1689791" y="36108"/>
                          <a:pt x="1459382" y="13716"/>
                        </a:cubicBezTo>
                        <a:cubicBezTo>
                          <a:pt x="1228973" y="-8676"/>
                          <a:pt x="915486" y="31929"/>
                          <a:pt x="774497" y="13716"/>
                        </a:cubicBezTo>
                        <a:cubicBezTo>
                          <a:pt x="633508" y="-4497"/>
                          <a:pt x="361442" y="-15679"/>
                          <a:pt x="0" y="13716"/>
                        </a:cubicBezTo>
                        <a:cubicBezTo>
                          <a:pt x="-362" y="8190"/>
                          <a:pt x="-434" y="6098"/>
                          <a:pt x="0" y="0"/>
                        </a:cubicBezTo>
                        <a:close/>
                      </a:path>
                      <a:path w="4480560" h="13716"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0360" y="3832"/>
                          <a:pt x="4481152" y="9314"/>
                          <a:pt x="4480560" y="13716"/>
                        </a:cubicBezTo>
                        <a:cubicBezTo>
                          <a:pt x="4279652" y="-11422"/>
                          <a:pt x="4200762" y="36994"/>
                          <a:pt x="3930091" y="13716"/>
                        </a:cubicBezTo>
                        <a:cubicBezTo>
                          <a:pt x="3659420" y="-9562"/>
                          <a:pt x="3456052" y="17722"/>
                          <a:pt x="3290011" y="13716"/>
                        </a:cubicBezTo>
                        <a:cubicBezTo>
                          <a:pt x="3123970" y="9710"/>
                          <a:pt x="2882392" y="28246"/>
                          <a:pt x="2649931" y="13716"/>
                        </a:cubicBezTo>
                        <a:cubicBezTo>
                          <a:pt x="2417470" y="-814"/>
                          <a:pt x="2238426" y="2765"/>
                          <a:pt x="2054657" y="13716"/>
                        </a:cubicBezTo>
                        <a:cubicBezTo>
                          <a:pt x="1870888" y="24667"/>
                          <a:pt x="1566368" y="40468"/>
                          <a:pt x="1324966" y="13716"/>
                        </a:cubicBezTo>
                        <a:cubicBezTo>
                          <a:pt x="1083564" y="-13036"/>
                          <a:pt x="787410" y="6374"/>
                          <a:pt x="595274" y="13716"/>
                        </a:cubicBezTo>
                        <a:cubicBezTo>
                          <a:pt x="403138" y="21058"/>
                          <a:pt x="169622" y="5927"/>
                          <a:pt x="0" y="13716"/>
                        </a:cubicBezTo>
                        <a:cubicBezTo>
                          <a:pt x="-475" y="8699"/>
                          <a:pt x="-565" y="4408"/>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44813" y="552091"/>
            <a:ext cx="4668251" cy="5431536"/>
          </a:xfrm>
        </p:spPr>
        <p:txBody>
          <a:bodyPr anchor="ctr">
            <a:normAutofit/>
          </a:bodyPr>
          <a:lstStyle/>
          <a:p>
            <a:pPr marL="0" indent="0">
              <a:lnSpc>
                <a:spcPct val="90000"/>
              </a:lnSpc>
              <a:buNone/>
            </a:pPr>
            <a:r>
              <a:rPr lang="en-US" sz="1800" dirty="0">
                <a:latin typeface="Arial" panose="020B0604020202020204" pitchFamily="34" charset="0"/>
                <a:cs typeface="Arial" panose="020B0604020202020204" pitchFamily="34" charset="0"/>
              </a:rPr>
              <a:t>  </a:t>
            </a:r>
          </a:p>
          <a:p>
            <a:pPr marL="0" indent="0">
              <a:lnSpc>
                <a:spcPct val="90000"/>
              </a:lnSpc>
              <a:buClrTx/>
              <a:buNone/>
            </a:pPr>
            <a:r>
              <a:rPr lang="en-US" sz="1800" dirty="0">
                <a:latin typeface="Arial" panose="020B0604020202020204" pitchFamily="34" charset="0"/>
                <a:cs typeface="Arial" panose="020B0604020202020204" pitchFamily="34" charset="0"/>
                <a:sym typeface="Wingdings 2"/>
              </a:rPr>
              <a:t>Traffic calming study criteria:</a:t>
            </a:r>
          </a:p>
          <a:p>
            <a:pPr lvl="1">
              <a:lnSpc>
                <a:spcPct val="90000"/>
              </a:lnSpc>
              <a:buClrTx/>
            </a:pPr>
            <a:endParaRPr lang="en-US" sz="1800" dirty="0">
              <a:latin typeface="Arial" panose="020B0604020202020204" pitchFamily="34" charset="0"/>
              <a:cs typeface="Arial" panose="020B0604020202020204" pitchFamily="34" charset="0"/>
              <a:sym typeface="Wingdings 2"/>
            </a:endParaRPr>
          </a:p>
          <a:p>
            <a:pPr lvl="1">
              <a:lnSpc>
                <a:spcPct val="90000"/>
              </a:lnSpc>
              <a:buClrTx/>
            </a:pPr>
            <a:r>
              <a:rPr lang="en-US" sz="1800" dirty="0">
                <a:latin typeface="Arial" panose="020B0604020202020204" pitchFamily="34" charset="0"/>
                <a:cs typeface="Arial" panose="020B0604020202020204" pitchFamily="34" charset="0"/>
                <a:sym typeface="Wingdings 2"/>
              </a:rPr>
              <a:t>Street classification,</a:t>
            </a:r>
          </a:p>
          <a:p>
            <a:pPr lvl="1">
              <a:lnSpc>
                <a:spcPct val="90000"/>
              </a:lnSpc>
              <a:buClrTx/>
            </a:pPr>
            <a:r>
              <a:rPr lang="en-US" sz="1800" dirty="0">
                <a:latin typeface="Arial" panose="020B0604020202020204" pitchFamily="34" charset="0"/>
                <a:cs typeface="Arial" panose="020B0604020202020204" pitchFamily="34" charset="0"/>
                <a:sym typeface="Wingdings 2"/>
              </a:rPr>
              <a:t>24-hour speed counts</a:t>
            </a:r>
          </a:p>
          <a:p>
            <a:pPr lvl="1">
              <a:lnSpc>
                <a:spcPct val="90000"/>
              </a:lnSpc>
              <a:buClrTx/>
            </a:pPr>
            <a:r>
              <a:rPr lang="en-US" sz="1800" dirty="0">
                <a:latin typeface="Arial" panose="020B0604020202020204" pitchFamily="34" charset="0"/>
                <a:cs typeface="Arial" panose="020B0604020202020204" pitchFamily="34" charset="0"/>
                <a:sym typeface="Wingdings 2"/>
              </a:rPr>
              <a:t>24-hour volume counts,</a:t>
            </a:r>
          </a:p>
          <a:p>
            <a:pPr lvl="1">
              <a:lnSpc>
                <a:spcPct val="90000"/>
              </a:lnSpc>
              <a:buClrTx/>
            </a:pPr>
            <a:r>
              <a:rPr lang="en-US" sz="1800" dirty="0">
                <a:latin typeface="Arial" panose="020B0604020202020204" pitchFamily="34" charset="0"/>
                <a:cs typeface="Arial" panose="020B0604020202020204" pitchFamily="34" charset="0"/>
                <a:sym typeface="Wingdings 2"/>
              </a:rPr>
              <a:t>Field observations,</a:t>
            </a:r>
          </a:p>
          <a:p>
            <a:pPr lvl="1">
              <a:lnSpc>
                <a:spcPct val="90000"/>
              </a:lnSpc>
              <a:buClrTx/>
            </a:pPr>
            <a:r>
              <a:rPr lang="en-US" sz="1800" dirty="0">
                <a:latin typeface="Arial" panose="020B0604020202020204" pitchFamily="34" charset="0"/>
                <a:cs typeface="Arial" panose="020B0604020202020204" pitchFamily="34" charset="0"/>
                <a:sym typeface="Wingdings 2"/>
              </a:rPr>
              <a:t>Street dimensions</a:t>
            </a:r>
          </a:p>
          <a:p>
            <a:pPr lvl="1">
              <a:lnSpc>
                <a:spcPct val="90000"/>
              </a:lnSpc>
              <a:buClrTx/>
            </a:pPr>
            <a:r>
              <a:rPr lang="en-US" sz="1800" dirty="0">
                <a:latin typeface="Arial" panose="020B0604020202020204" pitchFamily="34" charset="0"/>
                <a:cs typeface="Arial" panose="020B0604020202020204" pitchFamily="34" charset="0"/>
                <a:sym typeface="Wingdings 2"/>
              </a:rPr>
              <a:t>Review of area Fire Response Routes.</a:t>
            </a:r>
          </a:p>
          <a:p>
            <a:pPr marL="393192" lvl="1" indent="0">
              <a:lnSpc>
                <a:spcPct val="90000"/>
              </a:lnSpc>
              <a:buClrTx/>
              <a:buNone/>
            </a:pPr>
            <a:endParaRPr lang="en-US" sz="1800" dirty="0">
              <a:latin typeface="Arial" panose="020B0604020202020204" pitchFamily="34" charset="0"/>
              <a:cs typeface="Arial" panose="020B0604020202020204" pitchFamily="34" charset="0"/>
              <a:sym typeface="Wingdings 2"/>
            </a:endParaRPr>
          </a:p>
          <a:p>
            <a:pPr marL="0" indent="0">
              <a:lnSpc>
                <a:spcPct val="90000"/>
              </a:lnSpc>
              <a:buNone/>
            </a:pPr>
            <a:r>
              <a:rPr lang="en-US" sz="1800" b="1" dirty="0">
                <a:latin typeface="Arial" panose="020B0604020202020204" pitchFamily="34" charset="0"/>
                <a:cs typeface="Arial" panose="020B0604020202020204" pitchFamily="34" charset="0"/>
                <a:sym typeface="Wingdings 2"/>
              </a:rPr>
              <a:t>*ADAMS ST QUALIFIES FOR TRAFFIC CALMING MEASURES</a:t>
            </a:r>
          </a:p>
          <a:p>
            <a:pPr marL="0" indent="0">
              <a:lnSpc>
                <a:spcPct val="90000"/>
              </a:lnSpc>
              <a:buClrTx/>
              <a:buNone/>
            </a:pPr>
            <a:endParaRPr lang="en-US" sz="1800" dirty="0">
              <a:latin typeface="Arial" panose="020B0604020202020204" pitchFamily="34" charset="0"/>
              <a:cs typeface="Arial" panose="020B0604020202020204" pitchFamily="34" charset="0"/>
              <a:sym typeface="Wingdings 2"/>
            </a:endParaRPr>
          </a:p>
          <a:p>
            <a:pPr marL="457200" lvl="1" indent="0">
              <a:lnSpc>
                <a:spcPct val="90000"/>
              </a:lnSpc>
              <a:buNone/>
            </a:pPr>
            <a:endParaRPr lang="en-US" sz="1800" dirty="0">
              <a:latin typeface="+mj-lt"/>
            </a:endParaRPr>
          </a:p>
        </p:txBody>
      </p:sp>
      <p:pic>
        <p:nvPicPr>
          <p:cNvPr id="5" name="Picture 4">
            <a:extLst>
              <a:ext uri="{FF2B5EF4-FFF2-40B4-BE49-F238E27FC236}">
                <a16:creationId xmlns:a16="http://schemas.microsoft.com/office/drawing/2014/main" id="{404167BC-A1EF-BB0E-DE85-7AB0FCE2299C}"/>
              </a:ext>
            </a:extLst>
          </p:cNvPr>
          <p:cNvPicPr>
            <a:picLocks noChangeAspect="1"/>
          </p:cNvPicPr>
          <p:nvPr/>
        </p:nvPicPr>
        <p:blipFill>
          <a:blip r:embed="rId3"/>
          <a:stretch>
            <a:fillRect/>
          </a:stretch>
        </p:blipFill>
        <p:spPr>
          <a:xfrm>
            <a:off x="-2286" y="6193771"/>
            <a:ext cx="9144000" cy="691331"/>
          </a:xfrm>
          <a:prstGeom prst="rect">
            <a:avLst/>
          </a:prstGeom>
        </p:spPr>
      </p:pic>
      <p:sp>
        <p:nvSpPr>
          <p:cNvPr id="2" name="Slide Number Placeholder 1"/>
          <p:cNvSpPr>
            <a:spLocks noGrp="1"/>
          </p:cNvSpPr>
          <p:nvPr>
            <p:ph type="sldNum" sz="quarter" idx="12"/>
          </p:nvPr>
        </p:nvSpPr>
        <p:spPr>
          <a:xfrm>
            <a:off x="2743200" y="6415385"/>
            <a:ext cx="2057400" cy="365125"/>
          </a:xfrm>
        </p:spPr>
        <p:txBody>
          <a:bodyPr>
            <a:normAutofit/>
          </a:bodyPr>
          <a:lstStyle/>
          <a:p>
            <a:pPr>
              <a:spcAft>
                <a:spcPts val="600"/>
              </a:spcAft>
            </a:pPr>
            <a:fld id="{A28CD5DE-1B3B-DB4E-A3CA-FF4EF6D55D86}" type="slidenum">
              <a:rPr lang="en-US" smtClean="0">
                <a:solidFill>
                  <a:schemeClr val="tx1"/>
                </a:solidFill>
              </a:rPr>
              <a:pPr>
                <a:spcAft>
                  <a:spcPts val="600"/>
                </a:spcAft>
              </a:pPr>
              <a:t>9</a:t>
            </a:fld>
            <a:endParaRPr lang="en-US" dirty="0">
              <a:solidFill>
                <a:schemeClr val="tx1"/>
              </a:solidFill>
            </a:endParaRPr>
          </a:p>
        </p:txBody>
      </p:sp>
    </p:spTree>
    <p:extLst>
      <p:ext uri="{BB962C8B-B14F-4D97-AF65-F5344CB8AC3E}">
        <p14:creationId xmlns:p14="http://schemas.microsoft.com/office/powerpoint/2010/main" val="22903793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FBB1B35F381E4AB5ED69C5ABA16799" ma:contentTypeVersion="11" ma:contentTypeDescription="Create a new document." ma:contentTypeScope="" ma:versionID="decb757ff2f19acaa3aff265830a83de">
  <xsd:schema xmlns:xsd="http://www.w3.org/2001/XMLSchema" xmlns:xs="http://www.w3.org/2001/XMLSchema" xmlns:p="http://schemas.microsoft.com/office/2006/metadata/properties" xmlns:ns3="4d481e32-832e-416f-b72f-05df96a1e7fc" xmlns:ns4="2d92f64d-84fa-4a64-8356-47eca75a54c1" targetNamespace="http://schemas.microsoft.com/office/2006/metadata/properties" ma:root="true" ma:fieldsID="912cae0db560d956c8f4ef2becc56d9b" ns3:_="" ns4:_="">
    <xsd:import namespace="4d481e32-832e-416f-b72f-05df96a1e7fc"/>
    <xsd:import namespace="2d92f64d-84fa-4a64-8356-47eca75a54c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481e32-832e-416f-b72f-05df96a1e7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d92f64d-84fa-4a64-8356-47eca75a54c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8B7776-BE42-43A7-84CD-1DE2B6174AC3}">
  <ds:schemaRefs>
    <ds:schemaRef ds:uri="http://schemas.microsoft.com/office/infopath/2007/PartnerControls"/>
    <ds:schemaRef ds:uri="http://schemas.microsoft.com/office/2006/documentManagement/types"/>
    <ds:schemaRef ds:uri="http://purl.org/dc/terms/"/>
    <ds:schemaRef ds:uri="http://schemas.microsoft.com/office/2006/metadata/properties"/>
    <ds:schemaRef ds:uri="http://purl.org/dc/dcmitype/"/>
    <ds:schemaRef ds:uri="2d92f64d-84fa-4a64-8356-47eca75a54c1"/>
    <ds:schemaRef ds:uri="4d481e32-832e-416f-b72f-05df96a1e7fc"/>
    <ds:schemaRef ds:uri="http://purl.org/dc/elements/1.1/"/>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6EC1705-32D9-423D-9559-3D69C1118E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481e32-832e-416f-b72f-05df96a1e7fc"/>
    <ds:schemaRef ds:uri="2d92f64d-84fa-4a64-8356-47eca75a54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F042B3F-3ED7-492F-A243-0250D4DB08E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Integral</Template>
  <TotalTime>9992</TotalTime>
  <Words>847</Words>
  <Application>Microsoft Office PowerPoint</Application>
  <PresentationFormat>On-screen Show (4:3)</PresentationFormat>
  <Paragraphs>218</Paragraphs>
  <Slides>26</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Avenir Black</vt:lpstr>
      <vt:lpstr>Avenir Book</vt:lpstr>
      <vt:lpstr>Avenir Heavy</vt:lpstr>
      <vt:lpstr>Calibri</vt:lpstr>
      <vt:lpstr>Tahoma</vt:lpstr>
      <vt:lpstr>Wingdings 2</vt:lpstr>
      <vt:lpstr>Office Theme</vt:lpstr>
      <vt:lpstr> Adams Street Traffic Calming Measures   Community Meeting  March 30, 2023  Presented By: Department of Public Works    </vt:lpstr>
      <vt:lpstr>PowerPoint Presentation</vt:lpstr>
      <vt:lpstr>PowerPoint Presentation</vt:lpstr>
      <vt:lpstr>PowerPoint Presentation</vt:lpstr>
      <vt:lpstr>PowerPoint Presentation</vt:lpstr>
      <vt:lpstr>Engineering Studies</vt:lpstr>
      <vt:lpstr>Traffic Calming Measures</vt:lpstr>
      <vt:lpstr>PowerPoint Presentation</vt:lpstr>
      <vt:lpstr>Traffic Calming Study</vt:lpstr>
      <vt:lpstr>PowerPoint Presentation</vt:lpstr>
      <vt:lpstr>Engineering Studies</vt:lpstr>
      <vt:lpstr>Technical Terminology</vt:lpstr>
      <vt:lpstr>PowerPoint Presentation</vt:lpstr>
      <vt:lpstr>Stop Sign Study Criteria and Results</vt:lpstr>
      <vt:lpstr>Pilot Program Implementation Efforts</vt:lpstr>
      <vt:lpstr>Implementation History</vt:lpstr>
      <vt:lpstr>Traffic Circle Concept</vt:lpstr>
      <vt:lpstr>Traffic Circle Concept</vt:lpstr>
      <vt:lpstr>Traffic Circle Implementation </vt:lpstr>
      <vt:lpstr>PowerPoint Presentation</vt:lpstr>
      <vt:lpstr>PowerPoint Presentation</vt:lpstr>
      <vt:lpstr>PowerPoint Presentation</vt:lpstr>
      <vt:lpstr>PowerPoint Presentation</vt:lpstr>
      <vt:lpstr>Additional  Pilot Program Implementation Efforts</vt:lpstr>
      <vt:lpstr>PowerPoint Presentation</vt:lpstr>
      <vt:lpstr>PowerPoint Presentation</vt:lpstr>
    </vt:vector>
  </TitlesOfParts>
  <Company>COG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Cabral, Enrique</dc:creator>
  <cp:lastModifiedBy>Roudsari, Saed</cp:lastModifiedBy>
  <cp:revision>531</cp:revision>
  <cp:lastPrinted>2023-03-30T17:12:43Z</cp:lastPrinted>
  <dcterms:created xsi:type="dcterms:W3CDTF">2016-05-18T17:15:15Z</dcterms:created>
  <dcterms:modified xsi:type="dcterms:W3CDTF">2023-04-06T17:01:32Z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0x010100BFFBB1B35F381E4AB5ED69C5ABA16799</vt:lpwstr>
  </property>
</Properties>
</file>