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356" r:id="rId3"/>
    <p:sldId id="330" r:id="rId4"/>
    <p:sldId id="410" r:id="rId5"/>
    <p:sldId id="400" r:id="rId6"/>
    <p:sldId id="394" r:id="rId7"/>
    <p:sldId id="411" r:id="rId8"/>
    <p:sldId id="403" r:id="rId9"/>
    <p:sldId id="401" r:id="rId10"/>
    <p:sldId id="396" r:id="rId11"/>
    <p:sldId id="399" r:id="rId12"/>
    <p:sldId id="347" r:id="rId13"/>
    <p:sldId id="257" r:id="rId14"/>
    <p:sldId id="350" r:id="rId15"/>
    <p:sldId id="408" r:id="rId16"/>
    <p:sldId id="390" r:id="rId17"/>
    <p:sldId id="389" r:id="rId18"/>
    <p:sldId id="387" r:id="rId19"/>
    <p:sldId id="388" r:id="rId20"/>
    <p:sldId id="355" r:id="rId21"/>
  </p:sldIdLst>
  <p:sldSz cx="9144000" cy="6858000" type="screen4x3"/>
  <p:notesSz cx="7023100" cy="9309100"/>
  <p:embeddedFontLst>
    <p:embeddedFont>
      <p:font typeface="Corbel" panose="020B0503020204020204" pitchFamily="34" charset="0"/>
      <p:regular r:id="rId24"/>
      <p:bold r:id="rId25"/>
      <p:italic r:id="rId26"/>
      <p:boldItalic r:id="rId27"/>
    </p:embeddedFont>
    <p:embeddedFont>
      <p:font typeface="Wingdings 2" panose="05020102010507070707" pitchFamily="18" charset="2"/>
      <p:regular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Wingdings 3" panose="05040102010807070707" pitchFamily="18" charset="2"/>
      <p:regular r:id="rId33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3300"/>
    <a:srgbClr val="C46608"/>
    <a:srgbClr val="A28E6A"/>
    <a:srgbClr val="996600"/>
    <a:srgbClr val="006600"/>
    <a:srgbClr val="33CC33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5C22544A-7EE6-4342-B048-85BDC9FD1C3A}" styleName="Medium Style 2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scrgbClr r="0" g="0" b="0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29" autoAdjust="0"/>
  </p:normalViewPr>
  <p:slideViewPr>
    <p:cSldViewPr>
      <p:cViewPr>
        <p:scale>
          <a:sx n="130" d="100"/>
          <a:sy n="130" d="100"/>
        </p:scale>
        <p:origin x="-1074" y="7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47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font" Target="fonts/font5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554BDF9-8515-4677-9942-0171F000F8EB}" type="doc">
      <dgm:prSet loTypeId="urn:microsoft.com/office/officeart/2005/8/layout/vList2" loCatId="list" qsTypeId="urn:microsoft.com/office/officeart/2005/8/quickstyle/simple2#1" qsCatId="simple" csTypeId="urn:microsoft.com/office/officeart/2005/8/colors/accent2_2" csCatId="accent2" phldr="1"/>
      <dgm:spPr/>
      <dgm:t>
        <a:bodyPr/>
        <a:lstStyle>
          <a:extLst/>
        </a:lstStyle>
        <a:p>
          <a:endParaRPr lang="en-US"/>
        </a:p>
      </dgm:t>
    </dgm:pt>
    <dgm:pt modelId="{AC5265C1-0BAB-4984-A634-E4518A8EC253}">
      <dgm:prSet phldrT="[Text]" custT="1"/>
      <dgm:spPr/>
      <dgm:t>
        <a:bodyPr/>
        <a:lstStyle>
          <a:extLst/>
        </a:lstStyle>
        <a:p>
          <a:r>
            <a:rPr lang="en-US" sz="1800" dirty="0" smtClean="0"/>
            <a:t>Scope of Work</a:t>
          </a:r>
          <a:endParaRPr lang="en-US" sz="1800" dirty="0"/>
        </a:p>
      </dgm:t>
    </dgm:pt>
    <dgm:pt modelId="{26A0947C-B518-417C-9D68-EC422DC1E3A5}" type="parTrans" cxnId="{579A338B-B5D8-4240-8867-8564B0DC96F3}">
      <dgm:prSet/>
      <dgm:spPr/>
      <dgm:t>
        <a:bodyPr/>
        <a:lstStyle>
          <a:extLst/>
        </a:lstStyle>
        <a:p>
          <a:endParaRPr lang="en-US"/>
        </a:p>
      </dgm:t>
    </dgm:pt>
    <dgm:pt modelId="{E68E8117-B3CB-464C-9711-4DBE8BF88216}" type="sibTrans" cxnId="{579A338B-B5D8-4240-8867-8564B0DC96F3}">
      <dgm:prSet/>
      <dgm:spPr/>
      <dgm:t>
        <a:bodyPr/>
        <a:lstStyle>
          <a:extLst/>
        </a:lstStyle>
        <a:p>
          <a:endParaRPr lang="en-US"/>
        </a:p>
      </dgm:t>
    </dgm:pt>
    <dgm:pt modelId="{67C69777-79E3-49DF-922E-095AAF40712D}">
      <dgm:prSet phldrT="[Text]" custT="1"/>
      <dgm:spPr/>
      <dgm:t>
        <a:bodyPr/>
        <a:lstStyle>
          <a:extLst/>
        </a:lstStyle>
        <a:p>
          <a:r>
            <a:rPr lang="en-US" sz="1800" dirty="0" smtClean="0"/>
            <a:t>Project Impact </a:t>
          </a:r>
        </a:p>
      </dgm:t>
    </dgm:pt>
    <dgm:pt modelId="{3DB2639D-3556-4E91-B138-6A24DA00B92A}" type="parTrans" cxnId="{40BB0A8C-6CAE-4437-93A9-3ACC91D1F3A0}">
      <dgm:prSet/>
      <dgm:spPr/>
      <dgm:t>
        <a:bodyPr/>
        <a:lstStyle/>
        <a:p>
          <a:endParaRPr lang="en-US"/>
        </a:p>
      </dgm:t>
    </dgm:pt>
    <dgm:pt modelId="{B9506138-2D78-4BA4-BE72-E1E4624203D5}" type="sibTrans" cxnId="{40BB0A8C-6CAE-4437-93A9-3ACC91D1F3A0}">
      <dgm:prSet/>
      <dgm:spPr/>
      <dgm:t>
        <a:bodyPr/>
        <a:lstStyle/>
        <a:p>
          <a:endParaRPr lang="en-US"/>
        </a:p>
      </dgm:t>
    </dgm:pt>
    <dgm:pt modelId="{A5FF575E-CA33-4E52-B28E-0AFFC89AB51D}">
      <dgm:prSet custT="1"/>
      <dgm:spPr/>
      <dgm:t>
        <a:bodyPr/>
        <a:lstStyle/>
        <a:p>
          <a:r>
            <a:rPr lang="en-US" sz="1800" dirty="0" smtClean="0"/>
            <a:t>Public Notification </a:t>
          </a:r>
          <a:endParaRPr lang="en-US" sz="1800" dirty="0"/>
        </a:p>
      </dgm:t>
    </dgm:pt>
    <dgm:pt modelId="{1339A8E2-6D24-47C9-A0D0-25937B4903F5}" type="parTrans" cxnId="{B53F25B6-7186-4F1B-B424-170761863C04}">
      <dgm:prSet/>
      <dgm:spPr/>
      <dgm:t>
        <a:bodyPr/>
        <a:lstStyle/>
        <a:p>
          <a:endParaRPr lang="en-US"/>
        </a:p>
      </dgm:t>
    </dgm:pt>
    <dgm:pt modelId="{A2FB785A-0C44-4106-BC9C-E6AB99F47BF0}" type="sibTrans" cxnId="{B53F25B6-7186-4F1B-B424-170761863C04}">
      <dgm:prSet/>
      <dgm:spPr/>
      <dgm:t>
        <a:bodyPr/>
        <a:lstStyle/>
        <a:p>
          <a:endParaRPr lang="en-US"/>
        </a:p>
      </dgm:t>
    </dgm:pt>
    <dgm:pt modelId="{C5838566-95EC-4B31-B7AE-69ABA76AA92A}">
      <dgm:prSet phldrT="[Text]" custT="1"/>
      <dgm:spPr/>
      <dgm:t>
        <a:bodyPr/>
        <a:lstStyle>
          <a:extLst/>
        </a:lstStyle>
        <a:p>
          <a:r>
            <a:rPr lang="en-US" sz="1800" dirty="0" smtClean="0"/>
            <a:t>Reasons for Project</a:t>
          </a:r>
          <a:endParaRPr lang="en-US" sz="1800" dirty="0"/>
        </a:p>
      </dgm:t>
    </dgm:pt>
    <dgm:pt modelId="{34A2EB74-EDF6-41FC-A2F6-96DE23CCE7B0}" type="parTrans" cxnId="{510E9195-1A38-43D5-BC45-9D54005A0628}">
      <dgm:prSet/>
      <dgm:spPr/>
      <dgm:t>
        <a:bodyPr/>
        <a:lstStyle/>
        <a:p>
          <a:endParaRPr lang="en-US"/>
        </a:p>
      </dgm:t>
    </dgm:pt>
    <dgm:pt modelId="{0BCE7E6A-339C-4B2A-83DA-095737A009B3}" type="sibTrans" cxnId="{510E9195-1A38-43D5-BC45-9D54005A0628}">
      <dgm:prSet/>
      <dgm:spPr/>
      <dgm:t>
        <a:bodyPr/>
        <a:lstStyle/>
        <a:p>
          <a:endParaRPr lang="en-US"/>
        </a:p>
      </dgm:t>
    </dgm:pt>
    <dgm:pt modelId="{91100637-F644-4127-98FA-84BB56D10B11}">
      <dgm:prSet custT="1"/>
      <dgm:spPr/>
      <dgm:t>
        <a:bodyPr/>
        <a:lstStyle/>
        <a:p>
          <a:r>
            <a:rPr lang="en-US" sz="1800" dirty="0" smtClean="0"/>
            <a:t>Project Updates &amp; Contact</a:t>
          </a:r>
          <a:endParaRPr lang="en-US" sz="1800" dirty="0"/>
        </a:p>
      </dgm:t>
    </dgm:pt>
    <dgm:pt modelId="{F0A780EE-C969-4052-959F-2DFD0516AE5A}" type="parTrans" cxnId="{C7BD3DF1-B669-4308-AA68-BE931BD7EEE0}">
      <dgm:prSet/>
      <dgm:spPr/>
      <dgm:t>
        <a:bodyPr/>
        <a:lstStyle/>
        <a:p>
          <a:endParaRPr lang="en-US"/>
        </a:p>
      </dgm:t>
    </dgm:pt>
    <dgm:pt modelId="{875DD173-7C73-460E-B020-1D258CD3E588}" type="sibTrans" cxnId="{C7BD3DF1-B669-4308-AA68-BE931BD7EEE0}">
      <dgm:prSet/>
      <dgm:spPr/>
      <dgm:t>
        <a:bodyPr/>
        <a:lstStyle/>
        <a:p>
          <a:endParaRPr lang="en-US"/>
        </a:p>
      </dgm:t>
    </dgm:pt>
    <dgm:pt modelId="{F7B78CD0-4C17-48AB-9610-E95B95C1A680}">
      <dgm:prSet custT="1"/>
      <dgm:spPr/>
      <dgm:t>
        <a:bodyPr/>
        <a:lstStyle/>
        <a:p>
          <a:r>
            <a:rPr lang="en-US" sz="1800" dirty="0" smtClean="0"/>
            <a:t>Anticipated Construction Phasing</a:t>
          </a:r>
          <a:endParaRPr lang="en-US" sz="1800" dirty="0"/>
        </a:p>
      </dgm:t>
    </dgm:pt>
    <dgm:pt modelId="{139668D2-41E5-48D9-8D5E-302078009FA3}" type="sibTrans" cxnId="{8D4CFCE2-F54A-4C28-B62C-F3BA3273E35E}">
      <dgm:prSet/>
      <dgm:spPr/>
      <dgm:t>
        <a:bodyPr/>
        <a:lstStyle/>
        <a:p>
          <a:endParaRPr lang="en-US"/>
        </a:p>
      </dgm:t>
    </dgm:pt>
    <dgm:pt modelId="{3B6D41ED-447F-47ED-9A6A-239FF5E74506}" type="parTrans" cxnId="{8D4CFCE2-F54A-4C28-B62C-F3BA3273E35E}">
      <dgm:prSet/>
      <dgm:spPr/>
      <dgm:t>
        <a:bodyPr/>
        <a:lstStyle/>
        <a:p>
          <a:endParaRPr lang="en-US"/>
        </a:p>
      </dgm:t>
    </dgm:pt>
    <dgm:pt modelId="{02781E36-6D00-4F0A-ADD6-FE438199BF81}">
      <dgm:prSet phldrT="[Text]" custT="1"/>
      <dgm:spPr/>
      <dgm:t>
        <a:bodyPr/>
        <a:lstStyle>
          <a:extLst/>
        </a:lstStyle>
        <a:p>
          <a:r>
            <a:rPr lang="en-US" sz="1800" dirty="0" smtClean="0"/>
            <a:t>Mitigating Measures</a:t>
          </a:r>
        </a:p>
      </dgm:t>
    </dgm:pt>
    <dgm:pt modelId="{A7BFD7E8-F1B1-4100-BC89-E1B609ED00B0}" type="parTrans" cxnId="{57AAF080-4DE1-40CA-971C-9A5205C8C5C5}">
      <dgm:prSet/>
      <dgm:spPr/>
      <dgm:t>
        <a:bodyPr/>
        <a:lstStyle/>
        <a:p>
          <a:endParaRPr lang="en-US"/>
        </a:p>
      </dgm:t>
    </dgm:pt>
    <dgm:pt modelId="{4A161FC3-2C93-48DE-A96E-5206B37B54F8}" type="sibTrans" cxnId="{57AAF080-4DE1-40CA-971C-9A5205C8C5C5}">
      <dgm:prSet/>
      <dgm:spPr/>
      <dgm:t>
        <a:bodyPr/>
        <a:lstStyle/>
        <a:p>
          <a:endParaRPr lang="en-US"/>
        </a:p>
      </dgm:t>
    </dgm:pt>
    <dgm:pt modelId="{9C7AD59B-9AA8-4D04-8B6A-922A27657322}">
      <dgm:prSet phldrT="[Text]" custT="1"/>
      <dgm:spPr/>
      <dgm:t>
        <a:bodyPr/>
        <a:lstStyle>
          <a:extLst/>
        </a:lstStyle>
        <a:p>
          <a:r>
            <a:rPr lang="en-US" sz="1800" dirty="0" smtClean="0"/>
            <a:t>Project Location</a:t>
          </a:r>
          <a:endParaRPr lang="en-US" sz="1800" dirty="0"/>
        </a:p>
      </dgm:t>
    </dgm:pt>
    <dgm:pt modelId="{E4240A86-5775-4AA2-A738-16FEE2227DCE}" type="parTrans" cxnId="{E90ACC60-72D3-49CF-9E16-D1E370B3AE8A}">
      <dgm:prSet/>
      <dgm:spPr/>
      <dgm:t>
        <a:bodyPr/>
        <a:lstStyle/>
        <a:p>
          <a:endParaRPr lang="en-US"/>
        </a:p>
      </dgm:t>
    </dgm:pt>
    <dgm:pt modelId="{A53D3C24-E325-4CB4-BEBD-06EF24147C02}" type="sibTrans" cxnId="{E90ACC60-72D3-49CF-9E16-D1E370B3AE8A}">
      <dgm:prSet/>
      <dgm:spPr/>
      <dgm:t>
        <a:bodyPr/>
        <a:lstStyle/>
        <a:p>
          <a:endParaRPr lang="en-US"/>
        </a:p>
      </dgm:t>
    </dgm:pt>
    <dgm:pt modelId="{660E1F50-C212-4EF9-A325-E0555A008248}">
      <dgm:prSet phldrT="[Text]" custT="1"/>
      <dgm:spPr/>
      <dgm:t>
        <a:bodyPr/>
        <a:lstStyle/>
        <a:p>
          <a:r>
            <a:rPr lang="en-US" sz="1800" dirty="0" smtClean="0"/>
            <a:t>Anticipated Construction Schedule</a:t>
          </a:r>
          <a:endParaRPr lang="en-US" sz="1800" dirty="0"/>
        </a:p>
      </dgm:t>
    </dgm:pt>
    <dgm:pt modelId="{1DDE29BB-B13F-47DC-BE7E-913B6997EDD2}" type="parTrans" cxnId="{D8C3E3A9-65FB-40EA-A505-17BC79D4813E}">
      <dgm:prSet/>
      <dgm:spPr/>
      <dgm:t>
        <a:bodyPr/>
        <a:lstStyle/>
        <a:p>
          <a:endParaRPr lang="en-US"/>
        </a:p>
      </dgm:t>
    </dgm:pt>
    <dgm:pt modelId="{C577ADE8-0A64-45FB-8B3F-C13F6C54F61C}" type="sibTrans" cxnId="{D8C3E3A9-65FB-40EA-A505-17BC79D4813E}">
      <dgm:prSet/>
      <dgm:spPr/>
      <dgm:t>
        <a:bodyPr/>
        <a:lstStyle/>
        <a:p>
          <a:endParaRPr lang="en-US"/>
        </a:p>
      </dgm:t>
    </dgm:pt>
    <dgm:pt modelId="{BBD3B709-2351-4CCC-BEE1-467A48A03AA3}">
      <dgm:prSet custT="1"/>
      <dgm:spPr/>
      <dgm:t>
        <a:bodyPr/>
        <a:lstStyle/>
        <a:p>
          <a:r>
            <a:rPr lang="en-US" sz="1800" smtClean="0"/>
            <a:t>Proposed Project Improvements Exhibits</a:t>
          </a:r>
          <a:endParaRPr lang="en-US" sz="1800" dirty="0"/>
        </a:p>
      </dgm:t>
    </dgm:pt>
    <dgm:pt modelId="{619B08A5-7129-4E0B-888C-800457F90BCD}" type="parTrans" cxnId="{943EEDD5-71DE-4AE9-8C8A-B8179741E6E9}">
      <dgm:prSet/>
      <dgm:spPr/>
      <dgm:t>
        <a:bodyPr/>
        <a:lstStyle/>
        <a:p>
          <a:endParaRPr lang="en-US"/>
        </a:p>
      </dgm:t>
    </dgm:pt>
    <dgm:pt modelId="{ADBE37B9-303F-4320-BC0F-A2216F0684F1}" type="sibTrans" cxnId="{943EEDD5-71DE-4AE9-8C8A-B8179741E6E9}">
      <dgm:prSet/>
      <dgm:spPr/>
      <dgm:t>
        <a:bodyPr/>
        <a:lstStyle/>
        <a:p>
          <a:endParaRPr lang="en-US"/>
        </a:p>
      </dgm:t>
    </dgm:pt>
    <dgm:pt modelId="{79144BC5-4D15-4AB2-9DE0-99C6D84B8E3A}" type="pres">
      <dgm:prSet presAssocID="{8554BDF9-8515-4677-9942-0171F000F8E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AA05489-0FDC-4351-A16B-14CABDFB6446}" type="pres">
      <dgm:prSet presAssocID="{9C7AD59B-9AA8-4D04-8B6A-922A27657322}" presName="parentText" presStyleLbl="node1" presStyleIdx="0" presStyleCnt="10" custScaleX="90909" custScaleY="9090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D8A0CF7-78D0-4D46-8598-95E6BA6DD3E0}" type="pres">
      <dgm:prSet presAssocID="{A53D3C24-E325-4CB4-BEBD-06EF24147C02}" presName="spacer" presStyleCnt="0"/>
      <dgm:spPr/>
    </dgm:pt>
    <dgm:pt modelId="{43E0BF75-7138-4FD6-B15F-69C81801919D}" type="pres">
      <dgm:prSet presAssocID="{C5838566-95EC-4B31-B7AE-69ABA76AA92A}" presName="parentText" presStyleLbl="node1" presStyleIdx="1" presStyleCnt="10" custScaleX="90909" custScaleY="9090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92AB24-3BBF-487E-8357-3C46FDF4C46E}" type="pres">
      <dgm:prSet presAssocID="{0BCE7E6A-339C-4B2A-83DA-095737A009B3}" presName="spacer" presStyleCnt="0"/>
      <dgm:spPr/>
    </dgm:pt>
    <dgm:pt modelId="{742D2F1B-EF6C-4048-89D8-2A5487DCCA90}" type="pres">
      <dgm:prSet presAssocID="{AC5265C1-0BAB-4984-A634-E4518A8EC253}" presName="parentText" presStyleLbl="node1" presStyleIdx="2" presStyleCnt="10" custScaleX="90909" custScaleY="9090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7F0C30D-093C-4BCC-82F2-315C7822C9A4}" type="pres">
      <dgm:prSet presAssocID="{E68E8117-B3CB-464C-9711-4DBE8BF88216}" presName="spacer" presStyleCnt="0"/>
      <dgm:spPr/>
    </dgm:pt>
    <dgm:pt modelId="{5CF81286-4A5E-4747-8CFB-20D421CE9025}" type="pres">
      <dgm:prSet presAssocID="{67C69777-79E3-49DF-922E-095AAF40712D}" presName="parentText" presStyleLbl="node1" presStyleIdx="3" presStyleCnt="10" custScaleX="90909" custScaleY="9090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F1B568-F583-448A-AA8D-44BD4EAF3CAD}" type="pres">
      <dgm:prSet presAssocID="{B9506138-2D78-4BA4-BE72-E1E4624203D5}" presName="spacer" presStyleCnt="0"/>
      <dgm:spPr/>
    </dgm:pt>
    <dgm:pt modelId="{10AF03C7-C02B-4B59-AA36-4D1A7ADA58BB}" type="pres">
      <dgm:prSet presAssocID="{02781E36-6D00-4F0A-ADD6-FE438199BF81}" presName="parentText" presStyleLbl="node1" presStyleIdx="4" presStyleCnt="10" custScaleX="90909" custScaleY="9090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A0ABFC9-03EB-4768-8435-0A73B428E4E8}" type="pres">
      <dgm:prSet presAssocID="{4A161FC3-2C93-48DE-A96E-5206B37B54F8}" presName="spacer" presStyleCnt="0"/>
      <dgm:spPr/>
    </dgm:pt>
    <dgm:pt modelId="{3877A534-0758-4E25-A75B-269323E33E7D}" type="pres">
      <dgm:prSet presAssocID="{F7B78CD0-4C17-48AB-9610-E95B95C1A680}" presName="parentText" presStyleLbl="node1" presStyleIdx="5" presStyleCnt="10" custScaleX="90909" custScaleY="9090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D9D9782-933A-42FD-8F7C-C258ED64DB93}" type="pres">
      <dgm:prSet presAssocID="{139668D2-41E5-48D9-8D5E-302078009FA3}" presName="spacer" presStyleCnt="0"/>
      <dgm:spPr/>
    </dgm:pt>
    <dgm:pt modelId="{D13A306E-5A72-49FD-B549-AE05C5822741}" type="pres">
      <dgm:prSet presAssocID="{660E1F50-C212-4EF9-A325-E0555A008248}" presName="parentText" presStyleLbl="node1" presStyleIdx="6" presStyleCnt="10" custScaleX="90909" custScaleY="9090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F72607-DF03-45A1-B9C1-5783DD52F9E9}" type="pres">
      <dgm:prSet presAssocID="{C577ADE8-0A64-45FB-8B3F-C13F6C54F61C}" presName="spacer" presStyleCnt="0"/>
      <dgm:spPr/>
    </dgm:pt>
    <dgm:pt modelId="{D347A44C-3528-461F-9A33-EAA529D56C17}" type="pres">
      <dgm:prSet presAssocID="{A5FF575E-CA33-4E52-B28E-0AFFC89AB51D}" presName="parentText" presStyleLbl="node1" presStyleIdx="7" presStyleCnt="10" custScaleX="90910" custScaleY="9091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96191A-D468-4E47-800A-5E1C4CB059B8}" type="pres">
      <dgm:prSet presAssocID="{A2FB785A-0C44-4106-BC9C-E6AB99F47BF0}" presName="spacer" presStyleCnt="0"/>
      <dgm:spPr/>
    </dgm:pt>
    <dgm:pt modelId="{2B3F1515-5DC0-45DC-A96F-EC8532A5022C}" type="pres">
      <dgm:prSet presAssocID="{BBD3B709-2351-4CCC-BEE1-467A48A03AA3}" presName="parentText" presStyleLbl="node1" presStyleIdx="8" presStyleCnt="10" custScaleX="90909" custScaleY="9090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B7973F-E83D-4CCF-9330-9C6E106CFE9D}" type="pres">
      <dgm:prSet presAssocID="{ADBE37B9-303F-4320-BC0F-A2216F0684F1}" presName="spacer" presStyleCnt="0"/>
      <dgm:spPr/>
    </dgm:pt>
    <dgm:pt modelId="{F5D9D9BA-4C1F-444A-A94A-B8074CB84202}" type="pres">
      <dgm:prSet presAssocID="{91100637-F644-4127-98FA-84BB56D10B11}" presName="parentText" presStyleLbl="node1" presStyleIdx="9" presStyleCnt="10" custScaleX="90909" custScaleY="9090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43EEDD5-71DE-4AE9-8C8A-B8179741E6E9}" srcId="{8554BDF9-8515-4677-9942-0171F000F8EB}" destId="{BBD3B709-2351-4CCC-BEE1-467A48A03AA3}" srcOrd="8" destOrd="0" parTransId="{619B08A5-7129-4E0B-888C-800457F90BCD}" sibTransId="{ADBE37B9-303F-4320-BC0F-A2216F0684F1}"/>
    <dgm:cxn modelId="{2D32B071-F8C8-4995-8FF7-8CC26EA3289E}" type="presOf" srcId="{F7B78CD0-4C17-48AB-9610-E95B95C1A680}" destId="{3877A534-0758-4E25-A75B-269323E33E7D}" srcOrd="0" destOrd="0" presId="urn:microsoft.com/office/officeart/2005/8/layout/vList2"/>
    <dgm:cxn modelId="{A62A34E9-A737-4C6F-B843-5A97C448BFD6}" type="presOf" srcId="{02781E36-6D00-4F0A-ADD6-FE438199BF81}" destId="{10AF03C7-C02B-4B59-AA36-4D1A7ADA58BB}" srcOrd="0" destOrd="0" presId="urn:microsoft.com/office/officeart/2005/8/layout/vList2"/>
    <dgm:cxn modelId="{8D4CFCE2-F54A-4C28-B62C-F3BA3273E35E}" srcId="{8554BDF9-8515-4677-9942-0171F000F8EB}" destId="{F7B78CD0-4C17-48AB-9610-E95B95C1A680}" srcOrd="5" destOrd="0" parTransId="{3B6D41ED-447F-47ED-9A6A-239FF5E74506}" sibTransId="{139668D2-41E5-48D9-8D5E-302078009FA3}"/>
    <dgm:cxn modelId="{40BB0A8C-6CAE-4437-93A9-3ACC91D1F3A0}" srcId="{8554BDF9-8515-4677-9942-0171F000F8EB}" destId="{67C69777-79E3-49DF-922E-095AAF40712D}" srcOrd="3" destOrd="0" parTransId="{3DB2639D-3556-4E91-B138-6A24DA00B92A}" sibTransId="{B9506138-2D78-4BA4-BE72-E1E4624203D5}"/>
    <dgm:cxn modelId="{04EE43F0-4696-4D55-BBEC-DC90AEAC049F}" type="presOf" srcId="{660E1F50-C212-4EF9-A325-E0555A008248}" destId="{D13A306E-5A72-49FD-B549-AE05C5822741}" srcOrd="0" destOrd="0" presId="urn:microsoft.com/office/officeart/2005/8/layout/vList2"/>
    <dgm:cxn modelId="{A676DE5E-989D-4850-8D80-E96AA0BBBBD8}" type="presOf" srcId="{67C69777-79E3-49DF-922E-095AAF40712D}" destId="{5CF81286-4A5E-4747-8CFB-20D421CE9025}" srcOrd="0" destOrd="0" presId="urn:microsoft.com/office/officeart/2005/8/layout/vList2"/>
    <dgm:cxn modelId="{57AAF080-4DE1-40CA-971C-9A5205C8C5C5}" srcId="{8554BDF9-8515-4677-9942-0171F000F8EB}" destId="{02781E36-6D00-4F0A-ADD6-FE438199BF81}" srcOrd="4" destOrd="0" parTransId="{A7BFD7E8-F1B1-4100-BC89-E1B609ED00B0}" sibTransId="{4A161FC3-2C93-48DE-A96E-5206B37B54F8}"/>
    <dgm:cxn modelId="{579A338B-B5D8-4240-8867-8564B0DC96F3}" srcId="{8554BDF9-8515-4677-9942-0171F000F8EB}" destId="{AC5265C1-0BAB-4984-A634-E4518A8EC253}" srcOrd="2" destOrd="0" parTransId="{26A0947C-B518-417C-9D68-EC422DC1E3A5}" sibTransId="{E68E8117-B3CB-464C-9711-4DBE8BF88216}"/>
    <dgm:cxn modelId="{0680BAB2-3395-4FB8-9CE4-821DED5E212B}" type="presOf" srcId="{9C7AD59B-9AA8-4D04-8B6A-922A27657322}" destId="{9AA05489-0FDC-4351-A16B-14CABDFB6446}" srcOrd="0" destOrd="0" presId="urn:microsoft.com/office/officeart/2005/8/layout/vList2"/>
    <dgm:cxn modelId="{B53F25B6-7186-4F1B-B424-170761863C04}" srcId="{8554BDF9-8515-4677-9942-0171F000F8EB}" destId="{A5FF575E-CA33-4E52-B28E-0AFFC89AB51D}" srcOrd="7" destOrd="0" parTransId="{1339A8E2-6D24-47C9-A0D0-25937B4903F5}" sibTransId="{A2FB785A-0C44-4106-BC9C-E6AB99F47BF0}"/>
    <dgm:cxn modelId="{D8C3E3A9-65FB-40EA-A505-17BC79D4813E}" srcId="{8554BDF9-8515-4677-9942-0171F000F8EB}" destId="{660E1F50-C212-4EF9-A325-E0555A008248}" srcOrd="6" destOrd="0" parTransId="{1DDE29BB-B13F-47DC-BE7E-913B6997EDD2}" sibTransId="{C577ADE8-0A64-45FB-8B3F-C13F6C54F61C}"/>
    <dgm:cxn modelId="{E90ACC60-72D3-49CF-9E16-D1E370B3AE8A}" srcId="{8554BDF9-8515-4677-9942-0171F000F8EB}" destId="{9C7AD59B-9AA8-4D04-8B6A-922A27657322}" srcOrd="0" destOrd="0" parTransId="{E4240A86-5775-4AA2-A738-16FEE2227DCE}" sibTransId="{A53D3C24-E325-4CB4-BEBD-06EF24147C02}"/>
    <dgm:cxn modelId="{510E9195-1A38-43D5-BC45-9D54005A0628}" srcId="{8554BDF9-8515-4677-9942-0171F000F8EB}" destId="{C5838566-95EC-4B31-B7AE-69ABA76AA92A}" srcOrd="1" destOrd="0" parTransId="{34A2EB74-EDF6-41FC-A2F6-96DE23CCE7B0}" sibTransId="{0BCE7E6A-339C-4B2A-83DA-095737A009B3}"/>
    <dgm:cxn modelId="{3D5A76B8-7169-41AE-B616-F6B12D5ED465}" type="presOf" srcId="{91100637-F644-4127-98FA-84BB56D10B11}" destId="{F5D9D9BA-4C1F-444A-A94A-B8074CB84202}" srcOrd="0" destOrd="0" presId="urn:microsoft.com/office/officeart/2005/8/layout/vList2"/>
    <dgm:cxn modelId="{251BA6C7-B3B0-447D-A6D1-5DAB5128BCEF}" type="presOf" srcId="{BBD3B709-2351-4CCC-BEE1-467A48A03AA3}" destId="{2B3F1515-5DC0-45DC-A96F-EC8532A5022C}" srcOrd="0" destOrd="0" presId="urn:microsoft.com/office/officeart/2005/8/layout/vList2"/>
    <dgm:cxn modelId="{92B37621-EF78-412F-985A-FAA8409E5ABC}" type="presOf" srcId="{A5FF575E-CA33-4E52-B28E-0AFFC89AB51D}" destId="{D347A44C-3528-461F-9A33-EAA529D56C17}" srcOrd="0" destOrd="0" presId="urn:microsoft.com/office/officeart/2005/8/layout/vList2"/>
    <dgm:cxn modelId="{0C7F0CA5-F34A-427E-A659-B90EA2889BC4}" type="presOf" srcId="{8554BDF9-8515-4677-9942-0171F000F8EB}" destId="{79144BC5-4D15-4AB2-9DE0-99C6D84B8E3A}" srcOrd="0" destOrd="0" presId="urn:microsoft.com/office/officeart/2005/8/layout/vList2"/>
    <dgm:cxn modelId="{C7BD3DF1-B669-4308-AA68-BE931BD7EEE0}" srcId="{8554BDF9-8515-4677-9942-0171F000F8EB}" destId="{91100637-F644-4127-98FA-84BB56D10B11}" srcOrd="9" destOrd="0" parTransId="{F0A780EE-C969-4052-959F-2DFD0516AE5A}" sibTransId="{875DD173-7C73-460E-B020-1D258CD3E588}"/>
    <dgm:cxn modelId="{59D50980-2C88-4A0D-ACAF-047CA207090C}" type="presOf" srcId="{AC5265C1-0BAB-4984-A634-E4518A8EC253}" destId="{742D2F1B-EF6C-4048-89D8-2A5487DCCA90}" srcOrd="0" destOrd="0" presId="urn:microsoft.com/office/officeart/2005/8/layout/vList2"/>
    <dgm:cxn modelId="{2B17E28F-19E0-446E-A981-BA990F609D4F}" type="presOf" srcId="{C5838566-95EC-4B31-B7AE-69ABA76AA92A}" destId="{43E0BF75-7138-4FD6-B15F-69C81801919D}" srcOrd="0" destOrd="0" presId="urn:microsoft.com/office/officeart/2005/8/layout/vList2"/>
    <dgm:cxn modelId="{F59E2A7A-D6DD-406B-8179-74CBD29EDE15}" type="presParOf" srcId="{79144BC5-4D15-4AB2-9DE0-99C6D84B8E3A}" destId="{9AA05489-0FDC-4351-A16B-14CABDFB6446}" srcOrd="0" destOrd="0" presId="urn:microsoft.com/office/officeart/2005/8/layout/vList2"/>
    <dgm:cxn modelId="{1479D605-FA2E-4F64-8AAA-D8B0C92165DB}" type="presParOf" srcId="{79144BC5-4D15-4AB2-9DE0-99C6D84B8E3A}" destId="{1D8A0CF7-78D0-4D46-8598-95E6BA6DD3E0}" srcOrd="1" destOrd="0" presId="urn:microsoft.com/office/officeart/2005/8/layout/vList2"/>
    <dgm:cxn modelId="{11E5D1E9-03C4-4E03-84CC-95A681ECDC33}" type="presParOf" srcId="{79144BC5-4D15-4AB2-9DE0-99C6D84B8E3A}" destId="{43E0BF75-7138-4FD6-B15F-69C81801919D}" srcOrd="2" destOrd="0" presId="urn:microsoft.com/office/officeart/2005/8/layout/vList2"/>
    <dgm:cxn modelId="{1B151955-2CE5-43DC-A2FE-81D7F6D8A0DB}" type="presParOf" srcId="{79144BC5-4D15-4AB2-9DE0-99C6D84B8E3A}" destId="{1592AB24-3BBF-487E-8357-3C46FDF4C46E}" srcOrd="3" destOrd="0" presId="urn:microsoft.com/office/officeart/2005/8/layout/vList2"/>
    <dgm:cxn modelId="{8F8A7F15-A65D-474C-9F88-B2F8D75830B6}" type="presParOf" srcId="{79144BC5-4D15-4AB2-9DE0-99C6D84B8E3A}" destId="{742D2F1B-EF6C-4048-89D8-2A5487DCCA90}" srcOrd="4" destOrd="0" presId="urn:microsoft.com/office/officeart/2005/8/layout/vList2"/>
    <dgm:cxn modelId="{72332580-7468-4147-8F7A-A9F1C36CA6DC}" type="presParOf" srcId="{79144BC5-4D15-4AB2-9DE0-99C6D84B8E3A}" destId="{77F0C30D-093C-4BCC-82F2-315C7822C9A4}" srcOrd="5" destOrd="0" presId="urn:microsoft.com/office/officeart/2005/8/layout/vList2"/>
    <dgm:cxn modelId="{49E14D6A-06D9-4FA7-8A33-B8242C38585C}" type="presParOf" srcId="{79144BC5-4D15-4AB2-9DE0-99C6D84B8E3A}" destId="{5CF81286-4A5E-4747-8CFB-20D421CE9025}" srcOrd="6" destOrd="0" presId="urn:microsoft.com/office/officeart/2005/8/layout/vList2"/>
    <dgm:cxn modelId="{2E187701-E3F5-48D3-B2B2-906587E1F358}" type="presParOf" srcId="{79144BC5-4D15-4AB2-9DE0-99C6D84B8E3A}" destId="{31F1B568-F583-448A-AA8D-44BD4EAF3CAD}" srcOrd="7" destOrd="0" presId="urn:microsoft.com/office/officeart/2005/8/layout/vList2"/>
    <dgm:cxn modelId="{35FB28BC-3388-4921-8B47-D8A4CDF84FFE}" type="presParOf" srcId="{79144BC5-4D15-4AB2-9DE0-99C6D84B8E3A}" destId="{10AF03C7-C02B-4B59-AA36-4D1A7ADA58BB}" srcOrd="8" destOrd="0" presId="urn:microsoft.com/office/officeart/2005/8/layout/vList2"/>
    <dgm:cxn modelId="{FCA325EC-38E8-42B6-ADC0-6F2B78005C2D}" type="presParOf" srcId="{79144BC5-4D15-4AB2-9DE0-99C6D84B8E3A}" destId="{5A0ABFC9-03EB-4768-8435-0A73B428E4E8}" srcOrd="9" destOrd="0" presId="urn:microsoft.com/office/officeart/2005/8/layout/vList2"/>
    <dgm:cxn modelId="{F98A5A24-509E-4000-967D-793AB04FAA26}" type="presParOf" srcId="{79144BC5-4D15-4AB2-9DE0-99C6D84B8E3A}" destId="{3877A534-0758-4E25-A75B-269323E33E7D}" srcOrd="10" destOrd="0" presId="urn:microsoft.com/office/officeart/2005/8/layout/vList2"/>
    <dgm:cxn modelId="{1DECB2D0-53B2-49E5-A6EC-D00A7911BCDA}" type="presParOf" srcId="{79144BC5-4D15-4AB2-9DE0-99C6D84B8E3A}" destId="{8D9D9782-933A-42FD-8F7C-C258ED64DB93}" srcOrd="11" destOrd="0" presId="urn:microsoft.com/office/officeart/2005/8/layout/vList2"/>
    <dgm:cxn modelId="{EE35A2F1-C87D-48CE-9721-3C5A73D36507}" type="presParOf" srcId="{79144BC5-4D15-4AB2-9DE0-99C6D84B8E3A}" destId="{D13A306E-5A72-49FD-B549-AE05C5822741}" srcOrd="12" destOrd="0" presId="urn:microsoft.com/office/officeart/2005/8/layout/vList2"/>
    <dgm:cxn modelId="{B528204E-01C5-4CCB-86D4-A7B2EDC210C1}" type="presParOf" srcId="{79144BC5-4D15-4AB2-9DE0-99C6D84B8E3A}" destId="{B1F72607-DF03-45A1-B9C1-5783DD52F9E9}" srcOrd="13" destOrd="0" presId="urn:microsoft.com/office/officeart/2005/8/layout/vList2"/>
    <dgm:cxn modelId="{25688FDA-7674-43FA-AA1F-000246DE555A}" type="presParOf" srcId="{79144BC5-4D15-4AB2-9DE0-99C6D84B8E3A}" destId="{D347A44C-3528-461F-9A33-EAA529D56C17}" srcOrd="14" destOrd="0" presId="urn:microsoft.com/office/officeart/2005/8/layout/vList2"/>
    <dgm:cxn modelId="{39590E90-2DFF-4D7B-B03A-80E544774C5D}" type="presParOf" srcId="{79144BC5-4D15-4AB2-9DE0-99C6D84B8E3A}" destId="{0B96191A-D468-4E47-800A-5E1C4CB059B8}" srcOrd="15" destOrd="0" presId="urn:microsoft.com/office/officeart/2005/8/layout/vList2"/>
    <dgm:cxn modelId="{DED72E52-C06C-4C73-87C8-09DEA2B560BD}" type="presParOf" srcId="{79144BC5-4D15-4AB2-9DE0-99C6D84B8E3A}" destId="{2B3F1515-5DC0-45DC-A96F-EC8532A5022C}" srcOrd="16" destOrd="0" presId="urn:microsoft.com/office/officeart/2005/8/layout/vList2"/>
    <dgm:cxn modelId="{F3A1E8A3-9AA7-4F44-9BE7-82F0F76C57A5}" type="presParOf" srcId="{79144BC5-4D15-4AB2-9DE0-99C6D84B8E3A}" destId="{67B7973F-E83D-4CCF-9330-9C6E106CFE9D}" srcOrd="17" destOrd="0" presId="urn:microsoft.com/office/officeart/2005/8/layout/vList2"/>
    <dgm:cxn modelId="{926357EE-C555-424D-8819-70D3B563A725}" type="presParOf" srcId="{79144BC5-4D15-4AB2-9DE0-99C6D84B8E3A}" destId="{F5D9D9BA-4C1F-444A-A94A-B8074CB84202}" srcOrd="1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554BDF9-8515-4677-9942-0171F000F8EB}" type="doc">
      <dgm:prSet loTypeId="urn:microsoft.com/office/officeart/2005/8/layout/vList2" loCatId="list" qsTypeId="urn:microsoft.com/office/officeart/2005/8/quickstyle/simple2#1" qsCatId="simple" csTypeId="urn:microsoft.com/office/officeart/2005/8/colors/accent2_2" csCatId="accent2" phldr="1"/>
      <dgm:spPr/>
      <dgm:t>
        <a:bodyPr/>
        <a:lstStyle>
          <a:extLst/>
        </a:lstStyle>
        <a:p>
          <a:endParaRPr lang="en-US"/>
        </a:p>
      </dgm:t>
    </dgm:pt>
    <dgm:pt modelId="{AC5265C1-0BAB-4984-A634-E4518A8EC253}">
      <dgm:prSet phldrT="[Text]" custT="1"/>
      <dgm:spPr/>
      <dgm:t>
        <a:bodyPr/>
        <a:lstStyle>
          <a:extLst/>
        </a:lstStyle>
        <a:p>
          <a:r>
            <a:rPr lang="en-US" sz="1800" dirty="0" smtClean="0"/>
            <a:t>Installation of Traffic Striping and Signage</a:t>
          </a:r>
          <a:endParaRPr lang="en-US" sz="1800" dirty="0"/>
        </a:p>
      </dgm:t>
    </dgm:pt>
    <dgm:pt modelId="{26A0947C-B518-417C-9D68-EC422DC1E3A5}" type="parTrans" cxnId="{579A338B-B5D8-4240-8867-8564B0DC96F3}">
      <dgm:prSet/>
      <dgm:spPr/>
      <dgm:t>
        <a:bodyPr/>
        <a:lstStyle>
          <a:extLst/>
        </a:lstStyle>
        <a:p>
          <a:endParaRPr lang="en-US"/>
        </a:p>
      </dgm:t>
    </dgm:pt>
    <dgm:pt modelId="{E68E8117-B3CB-464C-9711-4DBE8BF88216}" type="sibTrans" cxnId="{579A338B-B5D8-4240-8867-8564B0DC96F3}">
      <dgm:prSet/>
      <dgm:spPr/>
      <dgm:t>
        <a:bodyPr/>
        <a:lstStyle>
          <a:extLst/>
        </a:lstStyle>
        <a:p>
          <a:endParaRPr lang="en-US"/>
        </a:p>
      </dgm:t>
    </dgm:pt>
    <dgm:pt modelId="{F50BDB3E-817D-4A89-9D71-D9E0B029567B}">
      <dgm:prSet phldrT="[Text]" custT="1"/>
      <dgm:spPr/>
      <dgm:t>
        <a:bodyPr/>
        <a:lstStyle>
          <a:extLst/>
        </a:lstStyle>
        <a:p>
          <a:r>
            <a:rPr lang="en-US" sz="1800" dirty="0" smtClean="0"/>
            <a:t>Concrete Improvements</a:t>
          </a:r>
          <a:endParaRPr lang="en-US" sz="1800" dirty="0"/>
        </a:p>
      </dgm:t>
    </dgm:pt>
    <dgm:pt modelId="{DE0B39BA-A6F3-455E-8022-365CCF701DB7}" type="parTrans" cxnId="{E8EF61B1-515C-44F0-9393-3A960B69FA7A}">
      <dgm:prSet/>
      <dgm:spPr/>
      <dgm:t>
        <a:bodyPr/>
        <a:lstStyle>
          <a:extLst/>
        </a:lstStyle>
        <a:p>
          <a:endParaRPr lang="en-US"/>
        </a:p>
      </dgm:t>
    </dgm:pt>
    <dgm:pt modelId="{25F4C625-3E51-442C-BBB8-3FA715271B27}" type="sibTrans" cxnId="{E8EF61B1-515C-44F0-9393-3A960B69FA7A}">
      <dgm:prSet/>
      <dgm:spPr/>
      <dgm:t>
        <a:bodyPr/>
        <a:lstStyle>
          <a:extLst/>
        </a:lstStyle>
        <a:p>
          <a:endParaRPr lang="en-US"/>
        </a:p>
      </dgm:t>
    </dgm:pt>
    <dgm:pt modelId="{A5FF575E-CA33-4E52-B28E-0AFFC89AB51D}">
      <dgm:prSet custT="1"/>
      <dgm:spPr/>
      <dgm:t>
        <a:bodyPr/>
        <a:lstStyle/>
        <a:p>
          <a:endParaRPr lang="en-US" sz="1800" dirty="0"/>
        </a:p>
      </dgm:t>
    </dgm:pt>
    <dgm:pt modelId="{1339A8E2-6D24-47C9-A0D0-25937B4903F5}" type="parTrans" cxnId="{B53F25B6-7186-4F1B-B424-170761863C04}">
      <dgm:prSet/>
      <dgm:spPr/>
      <dgm:t>
        <a:bodyPr/>
        <a:lstStyle/>
        <a:p>
          <a:endParaRPr lang="en-US"/>
        </a:p>
      </dgm:t>
    </dgm:pt>
    <dgm:pt modelId="{A2FB785A-0C44-4106-BC9C-E6AB99F47BF0}" type="sibTrans" cxnId="{B53F25B6-7186-4F1B-B424-170761863C04}">
      <dgm:prSet/>
      <dgm:spPr/>
      <dgm:t>
        <a:bodyPr/>
        <a:lstStyle/>
        <a:p>
          <a:endParaRPr lang="en-US"/>
        </a:p>
      </dgm:t>
    </dgm:pt>
    <dgm:pt modelId="{C5838566-95EC-4B31-B7AE-69ABA76AA92A}">
      <dgm:prSet phldrT="[Text]" custT="1"/>
      <dgm:spPr/>
      <dgm:t>
        <a:bodyPr/>
        <a:lstStyle>
          <a:extLst/>
        </a:lstStyle>
        <a:p>
          <a:r>
            <a:rPr lang="en-US" sz="1800" dirty="0" smtClean="0"/>
            <a:t>Installation of Traffic Calming Measures</a:t>
          </a:r>
          <a:endParaRPr lang="en-US" sz="1800" dirty="0"/>
        </a:p>
      </dgm:t>
    </dgm:pt>
    <dgm:pt modelId="{34A2EB74-EDF6-41FC-A2F6-96DE23CCE7B0}" type="parTrans" cxnId="{510E9195-1A38-43D5-BC45-9D54005A0628}">
      <dgm:prSet/>
      <dgm:spPr/>
      <dgm:t>
        <a:bodyPr/>
        <a:lstStyle/>
        <a:p>
          <a:endParaRPr lang="en-US"/>
        </a:p>
      </dgm:t>
    </dgm:pt>
    <dgm:pt modelId="{0BCE7E6A-339C-4B2A-83DA-095737A009B3}" type="sibTrans" cxnId="{510E9195-1A38-43D5-BC45-9D54005A0628}">
      <dgm:prSet/>
      <dgm:spPr/>
      <dgm:t>
        <a:bodyPr/>
        <a:lstStyle/>
        <a:p>
          <a:endParaRPr lang="en-US"/>
        </a:p>
      </dgm:t>
    </dgm:pt>
    <dgm:pt modelId="{6959A357-F458-402E-8BA5-340F8773254D}" type="pres">
      <dgm:prSet presAssocID="{8554BDF9-8515-4677-9942-0171F000F8E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B237C04-EE14-410E-82BE-AB3E26FD67E0}" type="pres">
      <dgm:prSet presAssocID="{C5838566-95EC-4B31-B7AE-69ABA76AA92A}" presName="parentText" presStyleLbl="node1" presStyleIdx="0" presStyleCnt="4" custScaleX="90909" custScaleY="5998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D92583-08B1-427A-B8A1-4CCAA4CC34BF}" type="pres">
      <dgm:prSet presAssocID="{0BCE7E6A-339C-4B2A-83DA-095737A009B3}" presName="spacer" presStyleCnt="0"/>
      <dgm:spPr/>
    </dgm:pt>
    <dgm:pt modelId="{2CA8B093-523B-48BB-A24C-F6A67417AD0B}" type="pres">
      <dgm:prSet presAssocID="{AC5265C1-0BAB-4984-A634-E4518A8EC253}" presName="parentText" presStyleLbl="node1" presStyleIdx="1" presStyleCnt="4" custScaleX="90909" custScaleY="6105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4A92209-09D9-45E6-B590-6878DAFE9591}" type="pres">
      <dgm:prSet presAssocID="{E68E8117-B3CB-464C-9711-4DBE8BF88216}" presName="spacer" presStyleCnt="0"/>
      <dgm:spPr/>
    </dgm:pt>
    <dgm:pt modelId="{07551E91-DCF9-49A8-985A-E64B12BCA360}" type="pres">
      <dgm:prSet presAssocID="{F50BDB3E-817D-4A89-9D71-D9E0B029567B}" presName="parentText" presStyleLbl="node1" presStyleIdx="2" presStyleCnt="4" custScaleX="90909" custScaleY="6105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CBE1A2A-6A9A-4919-B8AD-ECAF7B30DCB3}" type="pres">
      <dgm:prSet presAssocID="{25F4C625-3E51-442C-BBB8-3FA715271B27}" presName="spacer" presStyleCnt="0"/>
      <dgm:spPr/>
    </dgm:pt>
    <dgm:pt modelId="{03EC187E-57FB-4CF1-AE84-FA84ED2ACB70}" type="pres">
      <dgm:prSet presAssocID="{A5FF575E-CA33-4E52-B28E-0AFFC89AB51D}" presName="parentText" presStyleLbl="node1" presStyleIdx="3" presStyleCnt="4" custScaleX="90909" custScaleY="5636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53F25B6-7186-4F1B-B424-170761863C04}" srcId="{8554BDF9-8515-4677-9942-0171F000F8EB}" destId="{A5FF575E-CA33-4E52-B28E-0AFFC89AB51D}" srcOrd="3" destOrd="0" parTransId="{1339A8E2-6D24-47C9-A0D0-25937B4903F5}" sibTransId="{A2FB785A-0C44-4106-BC9C-E6AB99F47BF0}"/>
    <dgm:cxn modelId="{510E9195-1A38-43D5-BC45-9D54005A0628}" srcId="{8554BDF9-8515-4677-9942-0171F000F8EB}" destId="{C5838566-95EC-4B31-B7AE-69ABA76AA92A}" srcOrd="0" destOrd="0" parTransId="{34A2EB74-EDF6-41FC-A2F6-96DE23CCE7B0}" sibTransId="{0BCE7E6A-339C-4B2A-83DA-095737A009B3}"/>
    <dgm:cxn modelId="{E8EF61B1-515C-44F0-9393-3A960B69FA7A}" srcId="{8554BDF9-8515-4677-9942-0171F000F8EB}" destId="{F50BDB3E-817D-4A89-9D71-D9E0B029567B}" srcOrd="2" destOrd="0" parTransId="{DE0B39BA-A6F3-455E-8022-365CCF701DB7}" sibTransId="{25F4C625-3E51-442C-BBB8-3FA715271B27}"/>
    <dgm:cxn modelId="{04D31DC9-7B42-4F1E-B48D-920717D717AD}" type="presOf" srcId="{8554BDF9-8515-4677-9942-0171F000F8EB}" destId="{6959A357-F458-402E-8BA5-340F8773254D}" srcOrd="0" destOrd="0" presId="urn:microsoft.com/office/officeart/2005/8/layout/vList2"/>
    <dgm:cxn modelId="{4988482B-A99B-4213-A1EC-1FA30227EFE8}" type="presOf" srcId="{A5FF575E-CA33-4E52-B28E-0AFFC89AB51D}" destId="{03EC187E-57FB-4CF1-AE84-FA84ED2ACB70}" srcOrd="0" destOrd="0" presId="urn:microsoft.com/office/officeart/2005/8/layout/vList2"/>
    <dgm:cxn modelId="{579A338B-B5D8-4240-8867-8564B0DC96F3}" srcId="{8554BDF9-8515-4677-9942-0171F000F8EB}" destId="{AC5265C1-0BAB-4984-A634-E4518A8EC253}" srcOrd="1" destOrd="0" parTransId="{26A0947C-B518-417C-9D68-EC422DC1E3A5}" sibTransId="{E68E8117-B3CB-464C-9711-4DBE8BF88216}"/>
    <dgm:cxn modelId="{8EC307C9-5DE5-4174-BCCF-13AF30DF4DDE}" type="presOf" srcId="{F50BDB3E-817D-4A89-9D71-D9E0B029567B}" destId="{07551E91-DCF9-49A8-985A-E64B12BCA360}" srcOrd="0" destOrd="0" presId="urn:microsoft.com/office/officeart/2005/8/layout/vList2"/>
    <dgm:cxn modelId="{8AA58BD6-81CD-43CF-B921-2A6C91AF1935}" type="presOf" srcId="{AC5265C1-0BAB-4984-A634-E4518A8EC253}" destId="{2CA8B093-523B-48BB-A24C-F6A67417AD0B}" srcOrd="0" destOrd="0" presId="urn:microsoft.com/office/officeart/2005/8/layout/vList2"/>
    <dgm:cxn modelId="{C75078BB-BD06-4B0B-BFA8-3818BC39EFA0}" type="presOf" srcId="{C5838566-95EC-4B31-B7AE-69ABA76AA92A}" destId="{6B237C04-EE14-410E-82BE-AB3E26FD67E0}" srcOrd="0" destOrd="0" presId="urn:microsoft.com/office/officeart/2005/8/layout/vList2"/>
    <dgm:cxn modelId="{29848792-8FDC-4F4F-9962-05C4AEA7DAD9}" type="presParOf" srcId="{6959A357-F458-402E-8BA5-340F8773254D}" destId="{6B237C04-EE14-410E-82BE-AB3E26FD67E0}" srcOrd="0" destOrd="0" presId="urn:microsoft.com/office/officeart/2005/8/layout/vList2"/>
    <dgm:cxn modelId="{38A41E25-8AC8-4412-8AAD-92819692C57D}" type="presParOf" srcId="{6959A357-F458-402E-8BA5-340F8773254D}" destId="{08D92583-08B1-427A-B8A1-4CCAA4CC34BF}" srcOrd="1" destOrd="0" presId="urn:microsoft.com/office/officeart/2005/8/layout/vList2"/>
    <dgm:cxn modelId="{9CF79C8D-335B-4D84-B791-A389C80BA2B9}" type="presParOf" srcId="{6959A357-F458-402E-8BA5-340F8773254D}" destId="{2CA8B093-523B-48BB-A24C-F6A67417AD0B}" srcOrd="2" destOrd="0" presId="urn:microsoft.com/office/officeart/2005/8/layout/vList2"/>
    <dgm:cxn modelId="{249FBBD2-B0F6-4F71-93DC-A3115FDB1BE6}" type="presParOf" srcId="{6959A357-F458-402E-8BA5-340F8773254D}" destId="{A4A92209-09D9-45E6-B590-6878DAFE9591}" srcOrd="3" destOrd="0" presId="urn:microsoft.com/office/officeart/2005/8/layout/vList2"/>
    <dgm:cxn modelId="{C7A64387-F634-41BC-824C-AC7778D9E874}" type="presParOf" srcId="{6959A357-F458-402E-8BA5-340F8773254D}" destId="{07551E91-DCF9-49A8-985A-E64B12BCA360}" srcOrd="4" destOrd="0" presId="urn:microsoft.com/office/officeart/2005/8/layout/vList2"/>
    <dgm:cxn modelId="{321290D0-1A21-4A55-90AC-92D72DBC3EA1}" type="presParOf" srcId="{6959A357-F458-402E-8BA5-340F8773254D}" destId="{BCBE1A2A-6A9A-4919-B8AD-ECAF7B30DCB3}" srcOrd="5" destOrd="0" presId="urn:microsoft.com/office/officeart/2005/8/layout/vList2"/>
    <dgm:cxn modelId="{AF56133A-CB7E-451A-8EF5-4C45FE9E205A}" type="presParOf" srcId="{6959A357-F458-402E-8BA5-340F8773254D}" destId="{03EC187E-57FB-4CF1-AE84-FA84ED2ACB70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05D35E0-9A5D-4EB8-8A48-4ED52D2D6EAC}" type="doc">
      <dgm:prSet loTypeId="urn:microsoft.com/office/officeart/2005/8/layout/hierarchy4#2" loCatId="hierarchy" qsTypeId="urn:microsoft.com/office/officeart/2005/8/quickstyle/simple1" qsCatId="simple" csTypeId="urn:microsoft.com/office/officeart/2005/8/colors/colorful1#2" csCatId="colorful" phldr="1"/>
      <dgm:spPr/>
      <dgm:t>
        <a:bodyPr/>
        <a:lstStyle>
          <a:extLst/>
        </a:lstStyle>
        <a:p>
          <a:endParaRPr lang="en-US"/>
        </a:p>
      </dgm:t>
    </dgm:pt>
    <dgm:pt modelId="{F9A846BA-06FB-46AF-80ED-5EA0073A08FA}">
      <dgm:prSet phldrT="[Text]"/>
      <dgm:spPr/>
      <dgm:t>
        <a:bodyPr/>
        <a:lstStyle>
          <a:extLst/>
        </a:lstStyle>
        <a:p>
          <a:r>
            <a:rPr lang="en-US" dirty="0" smtClean="0"/>
            <a:t>Public Notification Process</a:t>
          </a:r>
          <a:endParaRPr lang="en-US" dirty="0"/>
        </a:p>
      </dgm:t>
    </dgm:pt>
    <dgm:pt modelId="{867140E2-327F-4343-AA77-39B40F758E20}" type="parTrans" cxnId="{E0A59ECF-A5D6-4165-81D6-37160CDE59E0}">
      <dgm:prSet/>
      <dgm:spPr/>
      <dgm:t>
        <a:bodyPr/>
        <a:lstStyle>
          <a:extLst/>
        </a:lstStyle>
        <a:p>
          <a:endParaRPr lang="en-US"/>
        </a:p>
      </dgm:t>
    </dgm:pt>
    <dgm:pt modelId="{D054D334-137E-4116-BF8C-3B5A64D95A38}" type="sibTrans" cxnId="{E0A59ECF-A5D6-4165-81D6-37160CDE59E0}">
      <dgm:prSet/>
      <dgm:spPr/>
      <dgm:t>
        <a:bodyPr/>
        <a:lstStyle>
          <a:extLst/>
        </a:lstStyle>
        <a:p>
          <a:endParaRPr lang="en-US"/>
        </a:p>
      </dgm:t>
    </dgm:pt>
    <dgm:pt modelId="{F158A836-9807-4BB5-96D7-55AAE48F5E54}">
      <dgm:prSet phldrT="[Text]"/>
      <dgm:spPr/>
      <dgm:t>
        <a:bodyPr/>
        <a:lstStyle>
          <a:extLst/>
        </a:lstStyle>
        <a:p>
          <a:r>
            <a:rPr lang="en-US" b="1" dirty="0" smtClean="0"/>
            <a:t>Community Meeting</a:t>
          </a:r>
          <a:endParaRPr lang="en-US" b="1" dirty="0"/>
        </a:p>
      </dgm:t>
    </dgm:pt>
    <dgm:pt modelId="{558C0938-D0E9-4B08-AF25-06F808A3FD1D}" type="parTrans" cxnId="{5DEF2495-9985-44C6-8EDA-3F14AE904248}">
      <dgm:prSet/>
      <dgm:spPr/>
      <dgm:t>
        <a:bodyPr/>
        <a:lstStyle>
          <a:extLst/>
        </a:lstStyle>
        <a:p>
          <a:endParaRPr lang="en-US"/>
        </a:p>
      </dgm:t>
    </dgm:pt>
    <dgm:pt modelId="{641FD4FB-DEB5-4BAD-8DE6-FF7449A706FD}" type="sibTrans" cxnId="{5DEF2495-9985-44C6-8EDA-3F14AE904248}">
      <dgm:prSet/>
      <dgm:spPr/>
      <dgm:t>
        <a:bodyPr/>
        <a:lstStyle>
          <a:extLst/>
        </a:lstStyle>
        <a:p>
          <a:endParaRPr lang="en-US"/>
        </a:p>
      </dgm:t>
    </dgm:pt>
    <dgm:pt modelId="{1D5437B4-AE63-4725-B3BF-757CE9D3B51A}">
      <dgm:prSet phldrT="[Text]"/>
      <dgm:spPr/>
      <dgm:t>
        <a:bodyPr/>
        <a:lstStyle>
          <a:extLst/>
        </a:lstStyle>
        <a:p>
          <a:pPr>
            <a:spcAft>
              <a:spcPct val="35000"/>
            </a:spcAft>
          </a:pPr>
          <a:r>
            <a:rPr lang="en-US" b="1" dirty="0" smtClean="0"/>
            <a:t>Contractor’s Notification Letter</a:t>
          </a:r>
        </a:p>
        <a:p>
          <a:pPr>
            <a:spcAft>
              <a:spcPts val="0"/>
            </a:spcAft>
          </a:pPr>
          <a:r>
            <a:rPr lang="en-US" dirty="0" smtClean="0"/>
            <a:t>(1-2 weeks prior)</a:t>
          </a:r>
          <a:endParaRPr lang="en-US" dirty="0"/>
        </a:p>
      </dgm:t>
    </dgm:pt>
    <dgm:pt modelId="{EE3EA5B9-D085-48DC-A4C9-23E6FD27D486}" type="parTrans" cxnId="{1890C31B-6C5A-492A-B02D-6A7C8BDE111A}">
      <dgm:prSet/>
      <dgm:spPr/>
      <dgm:t>
        <a:bodyPr/>
        <a:lstStyle>
          <a:extLst/>
        </a:lstStyle>
        <a:p>
          <a:endParaRPr lang="en-US"/>
        </a:p>
      </dgm:t>
    </dgm:pt>
    <dgm:pt modelId="{77151872-762C-4E0C-84E2-38FC583BA821}" type="sibTrans" cxnId="{1890C31B-6C5A-492A-B02D-6A7C8BDE111A}">
      <dgm:prSet/>
      <dgm:spPr/>
      <dgm:t>
        <a:bodyPr/>
        <a:lstStyle>
          <a:extLst/>
        </a:lstStyle>
        <a:p>
          <a:endParaRPr lang="en-US"/>
        </a:p>
      </dgm:t>
    </dgm:pt>
    <dgm:pt modelId="{F4DD7773-E0F0-4CA0-AE12-39FE24E2D38B}">
      <dgm:prSet phldrT="[Text]"/>
      <dgm:spPr/>
      <dgm:t>
        <a:bodyPr/>
        <a:lstStyle>
          <a:extLst/>
        </a:lstStyle>
        <a:p>
          <a:pPr>
            <a:spcAft>
              <a:spcPct val="35000"/>
            </a:spcAft>
          </a:pPr>
          <a:r>
            <a:rPr lang="en-US" b="1" dirty="0" smtClean="0"/>
            <a:t>Project Signs</a:t>
          </a:r>
        </a:p>
        <a:p>
          <a:pPr>
            <a:spcAft>
              <a:spcPct val="35000"/>
            </a:spcAft>
          </a:pPr>
          <a:endParaRPr lang="en-US" b="1" dirty="0" smtClean="0"/>
        </a:p>
        <a:p>
          <a:pPr>
            <a:spcAft>
              <a:spcPct val="35000"/>
            </a:spcAft>
          </a:pPr>
          <a:r>
            <a:rPr lang="en-US" b="1" dirty="0" smtClean="0"/>
            <a:t>Business Open During Construction Signs</a:t>
          </a:r>
        </a:p>
        <a:p>
          <a:pPr>
            <a:spcAft>
              <a:spcPct val="35000"/>
            </a:spcAft>
          </a:pPr>
          <a:endParaRPr lang="en-US" b="1" dirty="0" smtClean="0"/>
        </a:p>
        <a:p>
          <a:pPr>
            <a:spcAft>
              <a:spcPct val="35000"/>
            </a:spcAft>
          </a:pPr>
          <a:r>
            <a:rPr lang="en-US" b="1" dirty="0" smtClean="0"/>
            <a:t>Changeable Message Signs</a:t>
          </a:r>
        </a:p>
      </dgm:t>
    </dgm:pt>
    <dgm:pt modelId="{5EB1A185-9242-4C2E-BC90-611B22CE7796}" type="parTrans" cxnId="{71F9C174-A9A7-4C4B-82AD-F0A584F94B69}">
      <dgm:prSet/>
      <dgm:spPr/>
      <dgm:t>
        <a:bodyPr/>
        <a:lstStyle>
          <a:extLst/>
        </a:lstStyle>
        <a:p>
          <a:endParaRPr lang="en-US"/>
        </a:p>
      </dgm:t>
    </dgm:pt>
    <dgm:pt modelId="{BDF0DF6A-C77C-48ED-8BA1-44B4EE5AE580}" type="sibTrans" cxnId="{71F9C174-A9A7-4C4B-82AD-F0A584F94B69}">
      <dgm:prSet/>
      <dgm:spPr/>
      <dgm:t>
        <a:bodyPr/>
        <a:lstStyle>
          <a:extLst/>
        </a:lstStyle>
        <a:p>
          <a:endParaRPr lang="en-US"/>
        </a:p>
      </dgm:t>
    </dgm:pt>
    <dgm:pt modelId="{E7099059-3858-4031-AA26-70F1AE740B29}">
      <dgm:prSet phldrT="[Text]"/>
      <dgm:spPr/>
      <dgm:t>
        <a:bodyPr/>
        <a:lstStyle>
          <a:extLst/>
        </a:lstStyle>
        <a:p>
          <a:pPr>
            <a:lnSpc>
              <a:spcPct val="90000"/>
            </a:lnSpc>
            <a:spcAft>
              <a:spcPct val="35000"/>
            </a:spcAft>
          </a:pPr>
          <a:r>
            <a:rPr lang="en-US" b="1" dirty="0" smtClean="0"/>
            <a:t>3-Day Door Hanger</a:t>
          </a:r>
        </a:p>
        <a:p>
          <a:pPr>
            <a:lnSpc>
              <a:spcPct val="90000"/>
            </a:lnSpc>
            <a:spcAft>
              <a:spcPct val="35000"/>
            </a:spcAft>
          </a:pPr>
          <a:r>
            <a:rPr lang="en-US" b="1" dirty="0" smtClean="0"/>
            <a:t>and </a:t>
          </a:r>
        </a:p>
        <a:p>
          <a:pPr>
            <a:lnSpc>
              <a:spcPct val="90000"/>
            </a:lnSpc>
            <a:spcAft>
              <a:spcPct val="35000"/>
            </a:spcAft>
          </a:pPr>
          <a:r>
            <a:rPr lang="en-US" b="1" dirty="0" smtClean="0"/>
            <a:t>No-Parking Signs</a:t>
          </a:r>
        </a:p>
      </dgm:t>
    </dgm:pt>
    <dgm:pt modelId="{2AD9F856-1FCF-4306-9F3B-5565B9795A99}" type="parTrans" cxnId="{C6BE03DB-B2D6-41F0-AD77-FF31B62F1DBE}">
      <dgm:prSet/>
      <dgm:spPr/>
      <dgm:t>
        <a:bodyPr/>
        <a:lstStyle>
          <a:extLst/>
        </a:lstStyle>
        <a:p>
          <a:endParaRPr lang="en-US"/>
        </a:p>
      </dgm:t>
    </dgm:pt>
    <dgm:pt modelId="{05C988DA-E2F2-414D-AFF5-AF61883FBE3F}" type="sibTrans" cxnId="{C6BE03DB-B2D6-41F0-AD77-FF31B62F1DBE}">
      <dgm:prSet/>
      <dgm:spPr/>
      <dgm:t>
        <a:bodyPr/>
        <a:lstStyle>
          <a:extLst/>
        </a:lstStyle>
        <a:p>
          <a:endParaRPr lang="en-US"/>
        </a:p>
      </dgm:t>
    </dgm:pt>
    <dgm:pt modelId="{99612C3F-7107-421F-8DCE-3A088A11A093}">
      <dgm:prSet phldrT="[Text]"/>
      <dgm:spPr/>
      <dgm:t>
        <a:bodyPr/>
        <a:lstStyle>
          <a:extLst/>
        </a:lstStyle>
        <a:p>
          <a:r>
            <a:rPr lang="en-US" b="1" dirty="0" smtClean="0"/>
            <a:t>Website Updates</a:t>
          </a:r>
        </a:p>
      </dgm:t>
    </dgm:pt>
    <dgm:pt modelId="{D7BE5260-6CF8-4CDC-A9E3-3F679D6A274F}" type="parTrans" cxnId="{775FB4A7-6E5C-4026-83AA-20ED7399D6E7}">
      <dgm:prSet/>
      <dgm:spPr/>
      <dgm:t>
        <a:bodyPr/>
        <a:lstStyle/>
        <a:p>
          <a:endParaRPr lang="en-US"/>
        </a:p>
      </dgm:t>
    </dgm:pt>
    <dgm:pt modelId="{08DCA417-1464-4CC4-ABA7-6C636D6F31F6}" type="sibTrans" cxnId="{775FB4A7-6E5C-4026-83AA-20ED7399D6E7}">
      <dgm:prSet/>
      <dgm:spPr/>
      <dgm:t>
        <a:bodyPr/>
        <a:lstStyle/>
        <a:p>
          <a:endParaRPr lang="en-US"/>
        </a:p>
      </dgm:t>
    </dgm:pt>
    <dgm:pt modelId="{1AF30555-EFEF-4503-9ED4-F51DD2DE67D5}">
      <dgm:prSet phldrT="[Text]"/>
      <dgm:spPr/>
      <dgm:t>
        <a:bodyPr/>
        <a:lstStyle>
          <a:extLst/>
        </a:lstStyle>
        <a:p>
          <a:r>
            <a:rPr lang="en-US" b="1" dirty="0" smtClean="0"/>
            <a:t>Director of Public Works’ Letter</a:t>
          </a:r>
          <a:endParaRPr lang="en-US" dirty="0"/>
        </a:p>
      </dgm:t>
    </dgm:pt>
    <dgm:pt modelId="{FBC53F7C-43BC-435A-AC61-FF827A71A9FB}" type="parTrans" cxnId="{B9137E62-95AA-4C66-9EF0-C9BDDDBB207D}">
      <dgm:prSet/>
      <dgm:spPr/>
      <dgm:t>
        <a:bodyPr/>
        <a:lstStyle/>
        <a:p>
          <a:endParaRPr lang="en-US"/>
        </a:p>
      </dgm:t>
    </dgm:pt>
    <dgm:pt modelId="{8F065D12-B57E-44B8-BD48-4BB758ED221A}" type="sibTrans" cxnId="{B9137E62-95AA-4C66-9EF0-C9BDDDBB207D}">
      <dgm:prSet/>
      <dgm:spPr/>
      <dgm:t>
        <a:bodyPr/>
        <a:lstStyle/>
        <a:p>
          <a:endParaRPr lang="en-US"/>
        </a:p>
      </dgm:t>
    </dgm:pt>
    <dgm:pt modelId="{D2C1CA9E-557C-4767-9C18-302BD5ABE465}">
      <dgm:prSet/>
      <dgm:spPr/>
      <dgm:t>
        <a:bodyPr/>
        <a:lstStyle/>
        <a:p>
          <a:r>
            <a:rPr lang="en-US" b="1" dirty="0" smtClean="0"/>
            <a:t>Driveway Closures</a:t>
          </a:r>
          <a:endParaRPr lang="en-US" b="1" dirty="0"/>
        </a:p>
      </dgm:t>
    </dgm:pt>
    <dgm:pt modelId="{1FA76D42-F7DB-4537-A41D-F332844F284D}" type="sibTrans" cxnId="{317CE45F-EC1E-4065-909F-6C4A952DDA37}">
      <dgm:prSet/>
      <dgm:spPr/>
      <dgm:t>
        <a:bodyPr/>
        <a:lstStyle/>
        <a:p>
          <a:endParaRPr lang="en-US"/>
        </a:p>
      </dgm:t>
    </dgm:pt>
    <dgm:pt modelId="{82D2306D-097E-4770-91D0-35DDBC998983}" type="parTrans" cxnId="{317CE45F-EC1E-4065-909F-6C4A952DDA37}">
      <dgm:prSet/>
      <dgm:spPr/>
      <dgm:t>
        <a:bodyPr/>
        <a:lstStyle/>
        <a:p>
          <a:endParaRPr lang="en-US"/>
        </a:p>
      </dgm:t>
    </dgm:pt>
    <dgm:pt modelId="{31F49077-DBE9-44A1-A1DC-E5B1FCF7A0AB}" type="pres">
      <dgm:prSet presAssocID="{105D35E0-9A5D-4EB8-8A48-4ED52D2D6EAC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>
          <a:extLst/>
        </a:lstStyle>
        <a:p>
          <a:endParaRPr lang="en-US"/>
        </a:p>
      </dgm:t>
    </dgm:pt>
    <dgm:pt modelId="{C18E4812-C36C-4299-A23F-F302133DE763}" type="pres">
      <dgm:prSet presAssocID="{F9A846BA-06FB-46AF-80ED-5EA0073A08FA}" presName="vertOne" presStyleCnt="0"/>
      <dgm:spPr/>
      <dgm:t>
        <a:bodyPr/>
        <a:lstStyle>
          <a:extLst/>
        </a:lstStyle>
        <a:p>
          <a:endParaRPr lang="en-US"/>
        </a:p>
      </dgm:t>
    </dgm:pt>
    <dgm:pt modelId="{C09C4BAB-D6A7-468D-B07E-BB5310B681B1}" type="pres">
      <dgm:prSet presAssocID="{F9A846BA-06FB-46AF-80ED-5EA0073A08FA}" presName="txOne" presStyleLbl="node0" presStyleIdx="0" presStyleCnt="1" custScaleX="100196" custScaleY="71234" custLinFactNeighborX="6152" custLinFactNeighborY="37394">
        <dgm:presLayoutVars>
          <dgm:chPref val="3"/>
        </dgm:presLayoutVars>
      </dgm:prSet>
      <dgm:spPr/>
      <dgm:t>
        <a:bodyPr/>
        <a:lstStyle>
          <a:extLst/>
        </a:lstStyle>
        <a:p>
          <a:endParaRPr lang="en-US"/>
        </a:p>
      </dgm:t>
    </dgm:pt>
    <dgm:pt modelId="{18A19349-6365-47F8-835F-0C81437E72A0}" type="pres">
      <dgm:prSet presAssocID="{F9A846BA-06FB-46AF-80ED-5EA0073A08FA}" presName="parTransOne" presStyleCnt="0"/>
      <dgm:spPr/>
      <dgm:t>
        <a:bodyPr/>
        <a:lstStyle>
          <a:extLst/>
        </a:lstStyle>
        <a:p>
          <a:endParaRPr lang="en-US"/>
        </a:p>
      </dgm:t>
    </dgm:pt>
    <dgm:pt modelId="{C5AC6143-59D1-4B00-BB54-9411E2A2B7A8}" type="pres">
      <dgm:prSet presAssocID="{F9A846BA-06FB-46AF-80ED-5EA0073A08FA}" presName="horzOne" presStyleCnt="0"/>
      <dgm:spPr/>
      <dgm:t>
        <a:bodyPr/>
        <a:lstStyle>
          <a:extLst/>
        </a:lstStyle>
        <a:p>
          <a:endParaRPr lang="en-US"/>
        </a:p>
      </dgm:t>
    </dgm:pt>
    <dgm:pt modelId="{4A9763C1-EDA1-45C9-8C0D-0D8BCFBFE4CE}" type="pres">
      <dgm:prSet presAssocID="{F158A836-9807-4BB5-96D7-55AAE48F5E54}" presName="vertTwo" presStyleCnt="0"/>
      <dgm:spPr/>
      <dgm:t>
        <a:bodyPr/>
        <a:lstStyle>
          <a:extLst/>
        </a:lstStyle>
        <a:p>
          <a:endParaRPr lang="en-US"/>
        </a:p>
      </dgm:t>
    </dgm:pt>
    <dgm:pt modelId="{65D17466-8AE6-4EF6-80A3-4A2D022A1AF2}" type="pres">
      <dgm:prSet presAssocID="{F158A836-9807-4BB5-96D7-55AAE48F5E54}" presName="txTwo" presStyleLbl="node2" presStyleIdx="0" presStyleCnt="7" custScaleX="121000" custScaleY="121000">
        <dgm:presLayoutVars>
          <dgm:chPref val="3"/>
        </dgm:presLayoutVars>
      </dgm:prSet>
      <dgm:spPr/>
      <dgm:t>
        <a:bodyPr/>
        <a:lstStyle>
          <a:extLst/>
        </a:lstStyle>
        <a:p>
          <a:endParaRPr lang="en-US"/>
        </a:p>
      </dgm:t>
    </dgm:pt>
    <dgm:pt modelId="{43B90D46-2F30-46ED-8AD5-00925FB7223A}" type="pres">
      <dgm:prSet presAssocID="{F158A836-9807-4BB5-96D7-55AAE48F5E54}" presName="parTransTwo" presStyleCnt="0"/>
      <dgm:spPr/>
      <dgm:t>
        <a:bodyPr/>
        <a:lstStyle>
          <a:extLst/>
        </a:lstStyle>
        <a:p>
          <a:endParaRPr lang="en-US"/>
        </a:p>
      </dgm:t>
    </dgm:pt>
    <dgm:pt modelId="{5265AFDA-E228-4DDC-9FDB-99B5739E8799}" type="pres">
      <dgm:prSet presAssocID="{F158A836-9807-4BB5-96D7-55AAE48F5E54}" presName="horzTwo" presStyleCnt="0"/>
      <dgm:spPr/>
      <dgm:t>
        <a:bodyPr/>
        <a:lstStyle>
          <a:extLst/>
        </a:lstStyle>
        <a:p>
          <a:endParaRPr lang="en-US"/>
        </a:p>
      </dgm:t>
    </dgm:pt>
    <dgm:pt modelId="{34141CC7-894D-4C91-ABB5-790C952BBCF1}" type="pres">
      <dgm:prSet presAssocID="{641FD4FB-DEB5-4BAD-8DE6-FF7449A706FD}" presName="sibSpaceTwo" presStyleCnt="0"/>
      <dgm:spPr/>
      <dgm:t>
        <a:bodyPr/>
        <a:lstStyle>
          <a:extLst/>
        </a:lstStyle>
        <a:p>
          <a:endParaRPr lang="en-US"/>
        </a:p>
      </dgm:t>
    </dgm:pt>
    <dgm:pt modelId="{48D1395D-2100-451D-8990-5E143BFD3B74}" type="pres">
      <dgm:prSet presAssocID="{1AF30555-EFEF-4503-9ED4-F51DD2DE67D5}" presName="vertTwo" presStyleCnt="0"/>
      <dgm:spPr/>
      <dgm:t>
        <a:bodyPr/>
        <a:lstStyle/>
        <a:p>
          <a:endParaRPr lang="en-US"/>
        </a:p>
      </dgm:t>
    </dgm:pt>
    <dgm:pt modelId="{527DBD52-B68C-4FAD-AAB0-724293E21671}" type="pres">
      <dgm:prSet presAssocID="{1AF30555-EFEF-4503-9ED4-F51DD2DE67D5}" presName="txTwo" presStyleLbl="node2" presStyleIdx="1" presStyleCnt="7" custScaleX="121000" custScaleY="121000" custLinFactNeighborX="358" custLinFactNeighborY="-154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BE6E3C8-EDD8-421C-8560-5F78B47BAA1A}" type="pres">
      <dgm:prSet presAssocID="{1AF30555-EFEF-4503-9ED4-F51DD2DE67D5}" presName="parTransTwo" presStyleCnt="0"/>
      <dgm:spPr/>
      <dgm:t>
        <a:bodyPr/>
        <a:lstStyle/>
        <a:p>
          <a:endParaRPr lang="en-US"/>
        </a:p>
      </dgm:t>
    </dgm:pt>
    <dgm:pt modelId="{A3C1F6E6-153E-4CFB-8F46-C388C18A42DD}" type="pres">
      <dgm:prSet presAssocID="{1AF30555-EFEF-4503-9ED4-F51DD2DE67D5}" presName="horzTwo" presStyleCnt="0"/>
      <dgm:spPr/>
      <dgm:t>
        <a:bodyPr/>
        <a:lstStyle/>
        <a:p>
          <a:endParaRPr lang="en-US"/>
        </a:p>
      </dgm:t>
    </dgm:pt>
    <dgm:pt modelId="{7CA851F4-8997-436A-9A27-F017F4E1C3D0}" type="pres">
      <dgm:prSet presAssocID="{8F065D12-B57E-44B8-BD48-4BB758ED221A}" presName="sibSpaceTwo" presStyleCnt="0"/>
      <dgm:spPr/>
      <dgm:t>
        <a:bodyPr/>
        <a:lstStyle/>
        <a:p>
          <a:endParaRPr lang="en-US"/>
        </a:p>
      </dgm:t>
    </dgm:pt>
    <dgm:pt modelId="{4DBD85E0-526A-433E-AA20-844244992F90}" type="pres">
      <dgm:prSet presAssocID="{1D5437B4-AE63-4725-B3BF-757CE9D3B51A}" presName="vertTwo" presStyleCnt="0"/>
      <dgm:spPr/>
      <dgm:t>
        <a:bodyPr/>
        <a:lstStyle>
          <a:extLst/>
        </a:lstStyle>
        <a:p>
          <a:endParaRPr lang="en-US"/>
        </a:p>
      </dgm:t>
    </dgm:pt>
    <dgm:pt modelId="{D1C32F7D-B459-45E7-8599-1C37444288A4}" type="pres">
      <dgm:prSet presAssocID="{1D5437B4-AE63-4725-B3BF-757CE9D3B51A}" presName="txTwo" presStyleLbl="node2" presStyleIdx="2" presStyleCnt="7" custScaleX="121000" custScaleY="121000" custLinFactNeighborX="358" custLinFactNeighborY="-1544">
        <dgm:presLayoutVars>
          <dgm:chPref val="3"/>
        </dgm:presLayoutVars>
      </dgm:prSet>
      <dgm:spPr/>
      <dgm:t>
        <a:bodyPr/>
        <a:lstStyle>
          <a:extLst/>
        </a:lstStyle>
        <a:p>
          <a:endParaRPr lang="en-US"/>
        </a:p>
      </dgm:t>
    </dgm:pt>
    <dgm:pt modelId="{5D2D5C49-3FCA-409B-A2C5-D92FC98F2CAA}" type="pres">
      <dgm:prSet presAssocID="{1D5437B4-AE63-4725-B3BF-757CE9D3B51A}" presName="parTransTwo" presStyleCnt="0"/>
      <dgm:spPr/>
      <dgm:t>
        <a:bodyPr/>
        <a:lstStyle>
          <a:extLst/>
        </a:lstStyle>
        <a:p>
          <a:endParaRPr lang="en-US"/>
        </a:p>
      </dgm:t>
    </dgm:pt>
    <dgm:pt modelId="{626C0D09-BFC6-4CE1-B7D1-362C534ADE8D}" type="pres">
      <dgm:prSet presAssocID="{1D5437B4-AE63-4725-B3BF-757CE9D3B51A}" presName="horzTwo" presStyleCnt="0"/>
      <dgm:spPr/>
      <dgm:t>
        <a:bodyPr/>
        <a:lstStyle>
          <a:extLst/>
        </a:lstStyle>
        <a:p>
          <a:endParaRPr lang="en-US"/>
        </a:p>
      </dgm:t>
    </dgm:pt>
    <dgm:pt modelId="{446599AB-B680-4B28-82B7-0593C47118C8}" type="pres">
      <dgm:prSet presAssocID="{77151872-762C-4E0C-84E2-38FC583BA821}" presName="sibSpaceTwo" presStyleCnt="0"/>
      <dgm:spPr/>
      <dgm:t>
        <a:bodyPr/>
        <a:lstStyle>
          <a:extLst/>
        </a:lstStyle>
        <a:p>
          <a:endParaRPr lang="en-US"/>
        </a:p>
      </dgm:t>
    </dgm:pt>
    <dgm:pt modelId="{65C5EE98-B3C9-4E5C-8CBF-883A24D98EC7}" type="pres">
      <dgm:prSet presAssocID="{F4DD7773-E0F0-4CA0-AE12-39FE24E2D38B}" presName="vertTwo" presStyleCnt="0"/>
      <dgm:spPr/>
      <dgm:t>
        <a:bodyPr/>
        <a:lstStyle>
          <a:extLst/>
        </a:lstStyle>
        <a:p>
          <a:endParaRPr lang="en-US"/>
        </a:p>
      </dgm:t>
    </dgm:pt>
    <dgm:pt modelId="{5C53023D-DA3B-429C-A637-D4C76DD550B7}" type="pres">
      <dgm:prSet presAssocID="{F4DD7773-E0F0-4CA0-AE12-39FE24E2D38B}" presName="txTwo" presStyleLbl="node2" presStyleIdx="3" presStyleCnt="7" custScaleX="121000" custScaleY="121000">
        <dgm:presLayoutVars>
          <dgm:chPref val="3"/>
        </dgm:presLayoutVars>
      </dgm:prSet>
      <dgm:spPr/>
      <dgm:t>
        <a:bodyPr/>
        <a:lstStyle>
          <a:extLst/>
        </a:lstStyle>
        <a:p>
          <a:endParaRPr lang="en-US"/>
        </a:p>
      </dgm:t>
    </dgm:pt>
    <dgm:pt modelId="{8D10DD1F-A51D-4898-B8C6-0BEA1FF0195A}" type="pres">
      <dgm:prSet presAssocID="{F4DD7773-E0F0-4CA0-AE12-39FE24E2D38B}" presName="parTransTwo" presStyleCnt="0"/>
      <dgm:spPr/>
      <dgm:t>
        <a:bodyPr/>
        <a:lstStyle>
          <a:extLst/>
        </a:lstStyle>
        <a:p>
          <a:endParaRPr lang="en-US"/>
        </a:p>
      </dgm:t>
    </dgm:pt>
    <dgm:pt modelId="{58BE194D-6F64-4005-9BF5-B80B19E05BEF}" type="pres">
      <dgm:prSet presAssocID="{F4DD7773-E0F0-4CA0-AE12-39FE24E2D38B}" presName="horzTwo" presStyleCnt="0"/>
      <dgm:spPr/>
      <dgm:t>
        <a:bodyPr/>
        <a:lstStyle>
          <a:extLst/>
        </a:lstStyle>
        <a:p>
          <a:endParaRPr lang="en-US"/>
        </a:p>
      </dgm:t>
    </dgm:pt>
    <dgm:pt modelId="{D7003DC4-A656-4909-B2FF-FAA6419ACEC7}" type="pres">
      <dgm:prSet presAssocID="{BDF0DF6A-C77C-48ED-8BA1-44B4EE5AE580}" presName="sibSpaceTwo" presStyleCnt="0"/>
      <dgm:spPr/>
      <dgm:t>
        <a:bodyPr/>
        <a:lstStyle>
          <a:extLst/>
        </a:lstStyle>
        <a:p>
          <a:endParaRPr lang="en-US"/>
        </a:p>
      </dgm:t>
    </dgm:pt>
    <dgm:pt modelId="{12A9463C-744C-4DE4-8E88-C6444D940494}" type="pres">
      <dgm:prSet presAssocID="{E7099059-3858-4031-AA26-70F1AE740B29}" presName="vertTwo" presStyleCnt="0"/>
      <dgm:spPr/>
      <dgm:t>
        <a:bodyPr/>
        <a:lstStyle>
          <a:extLst/>
        </a:lstStyle>
        <a:p>
          <a:endParaRPr lang="en-US"/>
        </a:p>
      </dgm:t>
    </dgm:pt>
    <dgm:pt modelId="{71888359-F0DC-489E-B35A-9F5289C4BFFD}" type="pres">
      <dgm:prSet presAssocID="{E7099059-3858-4031-AA26-70F1AE740B29}" presName="txTwo" presStyleLbl="node2" presStyleIdx="4" presStyleCnt="7" custScaleX="121000" custScaleY="121000">
        <dgm:presLayoutVars>
          <dgm:chPref val="3"/>
        </dgm:presLayoutVars>
      </dgm:prSet>
      <dgm:spPr/>
      <dgm:t>
        <a:bodyPr/>
        <a:lstStyle>
          <a:extLst/>
        </a:lstStyle>
        <a:p>
          <a:endParaRPr lang="en-US"/>
        </a:p>
      </dgm:t>
    </dgm:pt>
    <dgm:pt modelId="{4D76A402-D8DD-43C1-A7CD-A27840BCC8B9}" type="pres">
      <dgm:prSet presAssocID="{E7099059-3858-4031-AA26-70F1AE740B29}" presName="parTransTwo" presStyleCnt="0"/>
      <dgm:spPr/>
      <dgm:t>
        <a:bodyPr/>
        <a:lstStyle>
          <a:extLst/>
        </a:lstStyle>
        <a:p>
          <a:endParaRPr lang="en-US"/>
        </a:p>
      </dgm:t>
    </dgm:pt>
    <dgm:pt modelId="{856176A2-0199-4FA6-AC46-6B8D767AB282}" type="pres">
      <dgm:prSet presAssocID="{E7099059-3858-4031-AA26-70F1AE740B29}" presName="horzTwo" presStyleCnt="0"/>
      <dgm:spPr/>
      <dgm:t>
        <a:bodyPr/>
        <a:lstStyle>
          <a:extLst/>
        </a:lstStyle>
        <a:p>
          <a:endParaRPr lang="en-US"/>
        </a:p>
      </dgm:t>
    </dgm:pt>
    <dgm:pt modelId="{F686D5BC-718E-4357-B46C-AC8BFBCFCD22}" type="pres">
      <dgm:prSet presAssocID="{05C988DA-E2F2-414D-AFF5-AF61883FBE3F}" presName="sibSpaceTwo" presStyleCnt="0"/>
      <dgm:spPr/>
      <dgm:t>
        <a:bodyPr/>
        <a:lstStyle/>
        <a:p>
          <a:endParaRPr lang="en-US"/>
        </a:p>
      </dgm:t>
    </dgm:pt>
    <dgm:pt modelId="{3546454D-0E3E-426F-A807-376B0FC5BC86}" type="pres">
      <dgm:prSet presAssocID="{D2C1CA9E-557C-4767-9C18-302BD5ABE465}" presName="vertTwo" presStyleCnt="0"/>
      <dgm:spPr/>
      <dgm:t>
        <a:bodyPr/>
        <a:lstStyle/>
        <a:p>
          <a:endParaRPr lang="en-US"/>
        </a:p>
      </dgm:t>
    </dgm:pt>
    <dgm:pt modelId="{4E7BBE2A-CBCC-4E9C-9E26-A4E81F67A9A0}" type="pres">
      <dgm:prSet presAssocID="{D2C1CA9E-557C-4767-9C18-302BD5ABE465}" presName="txTwo" presStyleLbl="node2" presStyleIdx="5" presStyleCnt="7" custScaleX="121000" custScaleY="121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F2D47FA-8D5E-46C3-8106-39F6A579002A}" type="pres">
      <dgm:prSet presAssocID="{D2C1CA9E-557C-4767-9C18-302BD5ABE465}" presName="parTransTwo" presStyleCnt="0"/>
      <dgm:spPr/>
      <dgm:t>
        <a:bodyPr/>
        <a:lstStyle/>
        <a:p>
          <a:endParaRPr lang="en-US"/>
        </a:p>
      </dgm:t>
    </dgm:pt>
    <dgm:pt modelId="{24E53C86-DBCE-4ED6-B7D8-FD436D09DD5C}" type="pres">
      <dgm:prSet presAssocID="{D2C1CA9E-557C-4767-9C18-302BD5ABE465}" presName="horzTwo" presStyleCnt="0"/>
      <dgm:spPr/>
      <dgm:t>
        <a:bodyPr/>
        <a:lstStyle/>
        <a:p>
          <a:endParaRPr lang="en-US"/>
        </a:p>
      </dgm:t>
    </dgm:pt>
    <dgm:pt modelId="{64E4FEAE-9D0F-49AF-B5B1-394D49539B38}" type="pres">
      <dgm:prSet presAssocID="{1FA76D42-F7DB-4537-A41D-F332844F284D}" presName="sibSpaceTwo" presStyleCnt="0"/>
      <dgm:spPr/>
      <dgm:t>
        <a:bodyPr/>
        <a:lstStyle/>
        <a:p>
          <a:endParaRPr lang="en-US"/>
        </a:p>
      </dgm:t>
    </dgm:pt>
    <dgm:pt modelId="{4F068418-DCD6-4D21-9BB5-A9618C4D5830}" type="pres">
      <dgm:prSet presAssocID="{99612C3F-7107-421F-8DCE-3A088A11A093}" presName="vertTwo" presStyleCnt="0"/>
      <dgm:spPr/>
      <dgm:t>
        <a:bodyPr/>
        <a:lstStyle/>
        <a:p>
          <a:endParaRPr lang="en-US"/>
        </a:p>
      </dgm:t>
    </dgm:pt>
    <dgm:pt modelId="{8C231C27-97D0-42D0-B78B-B57DDD4C5A12}" type="pres">
      <dgm:prSet presAssocID="{99612C3F-7107-421F-8DCE-3A088A11A093}" presName="txTwo" presStyleLbl="node2" presStyleIdx="6" presStyleCnt="7" custScaleX="121000" custScaleY="121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6AC1B6E-6777-43BC-AD6F-DAC78462AEFB}" type="pres">
      <dgm:prSet presAssocID="{99612C3F-7107-421F-8DCE-3A088A11A093}" presName="parTransTwo" presStyleCnt="0"/>
      <dgm:spPr/>
      <dgm:t>
        <a:bodyPr/>
        <a:lstStyle/>
        <a:p>
          <a:endParaRPr lang="en-US"/>
        </a:p>
      </dgm:t>
    </dgm:pt>
    <dgm:pt modelId="{58C68249-8175-4ED2-B9D9-076E2E5AEBD5}" type="pres">
      <dgm:prSet presAssocID="{99612C3F-7107-421F-8DCE-3A088A11A093}" presName="horzTwo" presStyleCnt="0"/>
      <dgm:spPr/>
      <dgm:t>
        <a:bodyPr/>
        <a:lstStyle/>
        <a:p>
          <a:endParaRPr lang="en-US"/>
        </a:p>
      </dgm:t>
    </dgm:pt>
  </dgm:ptLst>
  <dgm:cxnLst>
    <dgm:cxn modelId="{05DFEBEA-5D9A-47FC-B4B0-323AC2352647}" type="presOf" srcId="{F158A836-9807-4BB5-96D7-55AAE48F5E54}" destId="{65D17466-8AE6-4EF6-80A3-4A2D022A1AF2}" srcOrd="0" destOrd="0" presId="urn:microsoft.com/office/officeart/2005/8/layout/hierarchy4#2"/>
    <dgm:cxn modelId="{1890C31B-6C5A-492A-B02D-6A7C8BDE111A}" srcId="{F9A846BA-06FB-46AF-80ED-5EA0073A08FA}" destId="{1D5437B4-AE63-4725-B3BF-757CE9D3B51A}" srcOrd="2" destOrd="0" parTransId="{EE3EA5B9-D085-48DC-A4C9-23E6FD27D486}" sibTransId="{77151872-762C-4E0C-84E2-38FC583BA821}"/>
    <dgm:cxn modelId="{FC14DC14-45CD-4BF1-BA3C-D9177F18A784}" type="presOf" srcId="{105D35E0-9A5D-4EB8-8A48-4ED52D2D6EAC}" destId="{31F49077-DBE9-44A1-A1DC-E5B1FCF7A0AB}" srcOrd="0" destOrd="0" presId="urn:microsoft.com/office/officeart/2005/8/layout/hierarchy4#2"/>
    <dgm:cxn modelId="{71F9C174-A9A7-4C4B-82AD-F0A584F94B69}" srcId="{F9A846BA-06FB-46AF-80ED-5EA0073A08FA}" destId="{F4DD7773-E0F0-4CA0-AE12-39FE24E2D38B}" srcOrd="3" destOrd="0" parTransId="{5EB1A185-9242-4C2E-BC90-611B22CE7796}" sibTransId="{BDF0DF6A-C77C-48ED-8BA1-44B4EE5AE580}"/>
    <dgm:cxn modelId="{9B23A750-DAC3-43BA-A3BF-5BB9C32F656F}" type="presOf" srcId="{F9A846BA-06FB-46AF-80ED-5EA0073A08FA}" destId="{C09C4BAB-D6A7-468D-B07E-BB5310B681B1}" srcOrd="0" destOrd="0" presId="urn:microsoft.com/office/officeart/2005/8/layout/hierarchy4#2"/>
    <dgm:cxn modelId="{EC010C15-FE66-485A-A16B-9957BF68A783}" type="presOf" srcId="{1AF30555-EFEF-4503-9ED4-F51DD2DE67D5}" destId="{527DBD52-B68C-4FAD-AAB0-724293E21671}" srcOrd="0" destOrd="0" presId="urn:microsoft.com/office/officeart/2005/8/layout/hierarchy4#2"/>
    <dgm:cxn modelId="{DBDE0511-5681-4194-9446-3388083005AB}" type="presOf" srcId="{99612C3F-7107-421F-8DCE-3A088A11A093}" destId="{8C231C27-97D0-42D0-B78B-B57DDD4C5A12}" srcOrd="0" destOrd="0" presId="urn:microsoft.com/office/officeart/2005/8/layout/hierarchy4#2"/>
    <dgm:cxn modelId="{E0A59ECF-A5D6-4165-81D6-37160CDE59E0}" srcId="{105D35E0-9A5D-4EB8-8A48-4ED52D2D6EAC}" destId="{F9A846BA-06FB-46AF-80ED-5EA0073A08FA}" srcOrd="0" destOrd="0" parTransId="{867140E2-327F-4343-AA77-39B40F758E20}" sibTransId="{D054D334-137E-4116-BF8C-3B5A64D95A38}"/>
    <dgm:cxn modelId="{775FB4A7-6E5C-4026-83AA-20ED7399D6E7}" srcId="{F9A846BA-06FB-46AF-80ED-5EA0073A08FA}" destId="{99612C3F-7107-421F-8DCE-3A088A11A093}" srcOrd="6" destOrd="0" parTransId="{D7BE5260-6CF8-4CDC-A9E3-3F679D6A274F}" sibTransId="{08DCA417-1464-4CC4-ABA7-6C636D6F31F6}"/>
    <dgm:cxn modelId="{B9137E62-95AA-4C66-9EF0-C9BDDDBB207D}" srcId="{F9A846BA-06FB-46AF-80ED-5EA0073A08FA}" destId="{1AF30555-EFEF-4503-9ED4-F51DD2DE67D5}" srcOrd="1" destOrd="0" parTransId="{FBC53F7C-43BC-435A-AC61-FF827A71A9FB}" sibTransId="{8F065D12-B57E-44B8-BD48-4BB758ED221A}"/>
    <dgm:cxn modelId="{C6BE03DB-B2D6-41F0-AD77-FF31B62F1DBE}" srcId="{F9A846BA-06FB-46AF-80ED-5EA0073A08FA}" destId="{E7099059-3858-4031-AA26-70F1AE740B29}" srcOrd="4" destOrd="0" parTransId="{2AD9F856-1FCF-4306-9F3B-5565B9795A99}" sibTransId="{05C988DA-E2F2-414D-AFF5-AF61883FBE3F}"/>
    <dgm:cxn modelId="{317CE45F-EC1E-4065-909F-6C4A952DDA37}" srcId="{F9A846BA-06FB-46AF-80ED-5EA0073A08FA}" destId="{D2C1CA9E-557C-4767-9C18-302BD5ABE465}" srcOrd="5" destOrd="0" parTransId="{82D2306D-097E-4770-91D0-35DDBC998983}" sibTransId="{1FA76D42-F7DB-4537-A41D-F332844F284D}"/>
    <dgm:cxn modelId="{42149198-DA69-48F4-82C8-15E2F85817A5}" type="presOf" srcId="{E7099059-3858-4031-AA26-70F1AE740B29}" destId="{71888359-F0DC-489E-B35A-9F5289C4BFFD}" srcOrd="0" destOrd="0" presId="urn:microsoft.com/office/officeart/2005/8/layout/hierarchy4#2"/>
    <dgm:cxn modelId="{BC338684-738B-427A-8084-38BC5E8C4BE4}" type="presOf" srcId="{D2C1CA9E-557C-4767-9C18-302BD5ABE465}" destId="{4E7BBE2A-CBCC-4E9C-9E26-A4E81F67A9A0}" srcOrd="0" destOrd="0" presId="urn:microsoft.com/office/officeart/2005/8/layout/hierarchy4#2"/>
    <dgm:cxn modelId="{24995185-FC10-4741-AAE4-D447ADE40474}" type="presOf" srcId="{F4DD7773-E0F0-4CA0-AE12-39FE24E2D38B}" destId="{5C53023D-DA3B-429C-A637-D4C76DD550B7}" srcOrd="0" destOrd="0" presId="urn:microsoft.com/office/officeart/2005/8/layout/hierarchy4#2"/>
    <dgm:cxn modelId="{3F143E4D-FA9C-4EF4-83DE-B37E57E7DC2D}" type="presOf" srcId="{1D5437B4-AE63-4725-B3BF-757CE9D3B51A}" destId="{D1C32F7D-B459-45E7-8599-1C37444288A4}" srcOrd="0" destOrd="0" presId="urn:microsoft.com/office/officeart/2005/8/layout/hierarchy4#2"/>
    <dgm:cxn modelId="{5DEF2495-9985-44C6-8EDA-3F14AE904248}" srcId="{F9A846BA-06FB-46AF-80ED-5EA0073A08FA}" destId="{F158A836-9807-4BB5-96D7-55AAE48F5E54}" srcOrd="0" destOrd="0" parTransId="{558C0938-D0E9-4B08-AF25-06F808A3FD1D}" sibTransId="{641FD4FB-DEB5-4BAD-8DE6-FF7449A706FD}"/>
    <dgm:cxn modelId="{35AA8A56-A3F1-41E0-B1D4-C8FFCF81E915}" type="presParOf" srcId="{31F49077-DBE9-44A1-A1DC-E5B1FCF7A0AB}" destId="{C18E4812-C36C-4299-A23F-F302133DE763}" srcOrd="0" destOrd="0" presId="urn:microsoft.com/office/officeart/2005/8/layout/hierarchy4#2"/>
    <dgm:cxn modelId="{61D98584-C97C-4F58-9406-200DF590D8AA}" type="presParOf" srcId="{C18E4812-C36C-4299-A23F-F302133DE763}" destId="{C09C4BAB-D6A7-468D-B07E-BB5310B681B1}" srcOrd="0" destOrd="0" presId="urn:microsoft.com/office/officeart/2005/8/layout/hierarchy4#2"/>
    <dgm:cxn modelId="{82AE47B9-BF8D-4F22-A204-0C3B3159D445}" type="presParOf" srcId="{C18E4812-C36C-4299-A23F-F302133DE763}" destId="{18A19349-6365-47F8-835F-0C81437E72A0}" srcOrd="1" destOrd="0" presId="urn:microsoft.com/office/officeart/2005/8/layout/hierarchy4#2"/>
    <dgm:cxn modelId="{AA4A8E08-5096-47F7-95EA-FE4AAF4FCCCD}" type="presParOf" srcId="{C18E4812-C36C-4299-A23F-F302133DE763}" destId="{C5AC6143-59D1-4B00-BB54-9411E2A2B7A8}" srcOrd="2" destOrd="0" presId="urn:microsoft.com/office/officeart/2005/8/layout/hierarchy4#2"/>
    <dgm:cxn modelId="{7ADA2171-66DF-47C3-B99E-4F60A0943987}" type="presParOf" srcId="{C5AC6143-59D1-4B00-BB54-9411E2A2B7A8}" destId="{4A9763C1-EDA1-45C9-8C0D-0D8BCFBFE4CE}" srcOrd="0" destOrd="0" presId="urn:microsoft.com/office/officeart/2005/8/layout/hierarchy4#2"/>
    <dgm:cxn modelId="{B93D869B-5CA6-455D-B45B-1F21C73CC9EB}" type="presParOf" srcId="{4A9763C1-EDA1-45C9-8C0D-0D8BCFBFE4CE}" destId="{65D17466-8AE6-4EF6-80A3-4A2D022A1AF2}" srcOrd="0" destOrd="0" presId="urn:microsoft.com/office/officeart/2005/8/layout/hierarchy4#2"/>
    <dgm:cxn modelId="{66999E70-285F-4CE6-9685-F8944A5A05F4}" type="presParOf" srcId="{4A9763C1-EDA1-45C9-8C0D-0D8BCFBFE4CE}" destId="{43B90D46-2F30-46ED-8AD5-00925FB7223A}" srcOrd="1" destOrd="0" presId="urn:microsoft.com/office/officeart/2005/8/layout/hierarchy4#2"/>
    <dgm:cxn modelId="{63BE0917-E103-4634-8162-B0FD0CB846EB}" type="presParOf" srcId="{4A9763C1-EDA1-45C9-8C0D-0D8BCFBFE4CE}" destId="{5265AFDA-E228-4DDC-9FDB-99B5739E8799}" srcOrd="2" destOrd="0" presId="urn:microsoft.com/office/officeart/2005/8/layout/hierarchy4#2"/>
    <dgm:cxn modelId="{16700939-E4C5-4099-8FF2-4BDF86866755}" type="presParOf" srcId="{C5AC6143-59D1-4B00-BB54-9411E2A2B7A8}" destId="{34141CC7-894D-4C91-ABB5-790C952BBCF1}" srcOrd="1" destOrd="0" presId="urn:microsoft.com/office/officeart/2005/8/layout/hierarchy4#2"/>
    <dgm:cxn modelId="{6E0953D6-71EB-4AAD-BA08-CA74DBB6FA6A}" type="presParOf" srcId="{C5AC6143-59D1-4B00-BB54-9411E2A2B7A8}" destId="{48D1395D-2100-451D-8990-5E143BFD3B74}" srcOrd="2" destOrd="0" presId="urn:microsoft.com/office/officeart/2005/8/layout/hierarchy4#2"/>
    <dgm:cxn modelId="{AF8E80BD-4505-4C29-95BE-E14C6F16EB04}" type="presParOf" srcId="{48D1395D-2100-451D-8990-5E143BFD3B74}" destId="{527DBD52-B68C-4FAD-AAB0-724293E21671}" srcOrd="0" destOrd="0" presId="urn:microsoft.com/office/officeart/2005/8/layout/hierarchy4#2"/>
    <dgm:cxn modelId="{4C1C909B-ABDA-4E83-B250-4565791732B2}" type="presParOf" srcId="{48D1395D-2100-451D-8990-5E143BFD3B74}" destId="{CBE6E3C8-EDD8-421C-8560-5F78B47BAA1A}" srcOrd="1" destOrd="0" presId="urn:microsoft.com/office/officeart/2005/8/layout/hierarchy4#2"/>
    <dgm:cxn modelId="{E9618968-45EB-4232-AFD2-82EF775339C3}" type="presParOf" srcId="{48D1395D-2100-451D-8990-5E143BFD3B74}" destId="{A3C1F6E6-153E-4CFB-8F46-C388C18A42DD}" srcOrd="2" destOrd="0" presId="urn:microsoft.com/office/officeart/2005/8/layout/hierarchy4#2"/>
    <dgm:cxn modelId="{CEB46547-BDA3-4CF0-947B-434F5D8E1EE2}" type="presParOf" srcId="{C5AC6143-59D1-4B00-BB54-9411E2A2B7A8}" destId="{7CA851F4-8997-436A-9A27-F017F4E1C3D0}" srcOrd="3" destOrd="0" presId="urn:microsoft.com/office/officeart/2005/8/layout/hierarchy4#2"/>
    <dgm:cxn modelId="{FEE059F5-75E0-4118-8FA7-4D4ADF40AEE1}" type="presParOf" srcId="{C5AC6143-59D1-4B00-BB54-9411E2A2B7A8}" destId="{4DBD85E0-526A-433E-AA20-844244992F90}" srcOrd="4" destOrd="0" presId="urn:microsoft.com/office/officeart/2005/8/layout/hierarchy4#2"/>
    <dgm:cxn modelId="{2275FEF9-BB01-4409-8F03-B5EE15D429CC}" type="presParOf" srcId="{4DBD85E0-526A-433E-AA20-844244992F90}" destId="{D1C32F7D-B459-45E7-8599-1C37444288A4}" srcOrd="0" destOrd="0" presId="urn:microsoft.com/office/officeart/2005/8/layout/hierarchy4#2"/>
    <dgm:cxn modelId="{7770DED5-7FD9-4C6E-A2A5-8E0275418476}" type="presParOf" srcId="{4DBD85E0-526A-433E-AA20-844244992F90}" destId="{5D2D5C49-3FCA-409B-A2C5-D92FC98F2CAA}" srcOrd="1" destOrd="0" presId="urn:microsoft.com/office/officeart/2005/8/layout/hierarchy4#2"/>
    <dgm:cxn modelId="{BFF8B8DF-05C6-43F8-845B-128FF73AEAF5}" type="presParOf" srcId="{4DBD85E0-526A-433E-AA20-844244992F90}" destId="{626C0D09-BFC6-4CE1-B7D1-362C534ADE8D}" srcOrd="2" destOrd="0" presId="urn:microsoft.com/office/officeart/2005/8/layout/hierarchy4#2"/>
    <dgm:cxn modelId="{4F6D8F4E-D951-404D-88EB-644F75A735E6}" type="presParOf" srcId="{C5AC6143-59D1-4B00-BB54-9411E2A2B7A8}" destId="{446599AB-B680-4B28-82B7-0593C47118C8}" srcOrd="5" destOrd="0" presId="urn:microsoft.com/office/officeart/2005/8/layout/hierarchy4#2"/>
    <dgm:cxn modelId="{C51EA8E6-8991-454F-BC17-105908DD8E82}" type="presParOf" srcId="{C5AC6143-59D1-4B00-BB54-9411E2A2B7A8}" destId="{65C5EE98-B3C9-4E5C-8CBF-883A24D98EC7}" srcOrd="6" destOrd="0" presId="urn:microsoft.com/office/officeart/2005/8/layout/hierarchy4#2"/>
    <dgm:cxn modelId="{143245CF-E0D7-4788-85E6-E8D63ED2AC58}" type="presParOf" srcId="{65C5EE98-B3C9-4E5C-8CBF-883A24D98EC7}" destId="{5C53023D-DA3B-429C-A637-D4C76DD550B7}" srcOrd="0" destOrd="0" presId="urn:microsoft.com/office/officeart/2005/8/layout/hierarchy4#2"/>
    <dgm:cxn modelId="{D13D1467-1094-486D-B636-D93B2BD548AC}" type="presParOf" srcId="{65C5EE98-B3C9-4E5C-8CBF-883A24D98EC7}" destId="{8D10DD1F-A51D-4898-B8C6-0BEA1FF0195A}" srcOrd="1" destOrd="0" presId="urn:microsoft.com/office/officeart/2005/8/layout/hierarchy4#2"/>
    <dgm:cxn modelId="{A493B598-8419-48F8-96A3-F4D5B541D9CD}" type="presParOf" srcId="{65C5EE98-B3C9-4E5C-8CBF-883A24D98EC7}" destId="{58BE194D-6F64-4005-9BF5-B80B19E05BEF}" srcOrd="2" destOrd="0" presId="urn:microsoft.com/office/officeart/2005/8/layout/hierarchy4#2"/>
    <dgm:cxn modelId="{FCDD61EB-1E9E-41D1-9A2F-4ED7B02D2F4E}" type="presParOf" srcId="{C5AC6143-59D1-4B00-BB54-9411E2A2B7A8}" destId="{D7003DC4-A656-4909-B2FF-FAA6419ACEC7}" srcOrd="7" destOrd="0" presId="urn:microsoft.com/office/officeart/2005/8/layout/hierarchy4#2"/>
    <dgm:cxn modelId="{0B195C3A-04DB-4CAA-B390-E55E5A814F4A}" type="presParOf" srcId="{C5AC6143-59D1-4B00-BB54-9411E2A2B7A8}" destId="{12A9463C-744C-4DE4-8E88-C6444D940494}" srcOrd="8" destOrd="0" presId="urn:microsoft.com/office/officeart/2005/8/layout/hierarchy4#2"/>
    <dgm:cxn modelId="{91995489-387F-411E-827B-CCFBFC9CAB6E}" type="presParOf" srcId="{12A9463C-744C-4DE4-8E88-C6444D940494}" destId="{71888359-F0DC-489E-B35A-9F5289C4BFFD}" srcOrd="0" destOrd="0" presId="urn:microsoft.com/office/officeart/2005/8/layout/hierarchy4#2"/>
    <dgm:cxn modelId="{C837AD61-60D8-43AE-A4EB-20FCAD24803C}" type="presParOf" srcId="{12A9463C-744C-4DE4-8E88-C6444D940494}" destId="{4D76A402-D8DD-43C1-A7CD-A27840BCC8B9}" srcOrd="1" destOrd="0" presId="urn:microsoft.com/office/officeart/2005/8/layout/hierarchy4#2"/>
    <dgm:cxn modelId="{1D91C3BB-0168-4A61-93DB-48C0DD347AAD}" type="presParOf" srcId="{12A9463C-744C-4DE4-8E88-C6444D940494}" destId="{856176A2-0199-4FA6-AC46-6B8D767AB282}" srcOrd="2" destOrd="0" presId="urn:microsoft.com/office/officeart/2005/8/layout/hierarchy4#2"/>
    <dgm:cxn modelId="{1A79D8B9-C47A-4E2C-B00E-59B1F99B8357}" type="presParOf" srcId="{C5AC6143-59D1-4B00-BB54-9411E2A2B7A8}" destId="{F686D5BC-718E-4357-B46C-AC8BFBCFCD22}" srcOrd="9" destOrd="0" presId="urn:microsoft.com/office/officeart/2005/8/layout/hierarchy4#2"/>
    <dgm:cxn modelId="{4C377D94-7A74-412B-961F-0E2A777E079B}" type="presParOf" srcId="{C5AC6143-59D1-4B00-BB54-9411E2A2B7A8}" destId="{3546454D-0E3E-426F-A807-376B0FC5BC86}" srcOrd="10" destOrd="0" presId="urn:microsoft.com/office/officeart/2005/8/layout/hierarchy4#2"/>
    <dgm:cxn modelId="{B9AC7C5D-BD0C-44B8-9B47-745A06685C11}" type="presParOf" srcId="{3546454D-0E3E-426F-A807-376B0FC5BC86}" destId="{4E7BBE2A-CBCC-4E9C-9E26-A4E81F67A9A0}" srcOrd="0" destOrd="0" presId="urn:microsoft.com/office/officeart/2005/8/layout/hierarchy4#2"/>
    <dgm:cxn modelId="{E12C9CB2-905F-47CD-9614-536E35110D45}" type="presParOf" srcId="{3546454D-0E3E-426F-A807-376B0FC5BC86}" destId="{FF2D47FA-8D5E-46C3-8106-39F6A579002A}" srcOrd="1" destOrd="0" presId="urn:microsoft.com/office/officeart/2005/8/layout/hierarchy4#2"/>
    <dgm:cxn modelId="{0BABB603-63B2-4BFB-A54E-796A7C2EF7A2}" type="presParOf" srcId="{3546454D-0E3E-426F-A807-376B0FC5BC86}" destId="{24E53C86-DBCE-4ED6-B7D8-FD436D09DD5C}" srcOrd="2" destOrd="0" presId="urn:microsoft.com/office/officeart/2005/8/layout/hierarchy4#2"/>
    <dgm:cxn modelId="{D4A5A275-7161-407C-8961-21585D652A0D}" type="presParOf" srcId="{C5AC6143-59D1-4B00-BB54-9411E2A2B7A8}" destId="{64E4FEAE-9D0F-49AF-B5B1-394D49539B38}" srcOrd="11" destOrd="0" presId="urn:microsoft.com/office/officeart/2005/8/layout/hierarchy4#2"/>
    <dgm:cxn modelId="{4DCAF609-BDEF-4D01-B435-7B967F51347E}" type="presParOf" srcId="{C5AC6143-59D1-4B00-BB54-9411E2A2B7A8}" destId="{4F068418-DCD6-4D21-9BB5-A9618C4D5830}" srcOrd="12" destOrd="0" presId="urn:microsoft.com/office/officeart/2005/8/layout/hierarchy4#2"/>
    <dgm:cxn modelId="{B8695F39-E27E-4C20-A6B4-13D709A4B2C7}" type="presParOf" srcId="{4F068418-DCD6-4D21-9BB5-A9618C4D5830}" destId="{8C231C27-97D0-42D0-B78B-B57DDD4C5A12}" srcOrd="0" destOrd="0" presId="urn:microsoft.com/office/officeart/2005/8/layout/hierarchy4#2"/>
    <dgm:cxn modelId="{3C6BD24E-96A9-4196-A2E9-F60F922ECC96}" type="presParOf" srcId="{4F068418-DCD6-4D21-9BB5-A9618C4D5830}" destId="{06AC1B6E-6777-43BC-AD6F-DAC78462AEFB}" srcOrd="1" destOrd="0" presId="urn:microsoft.com/office/officeart/2005/8/layout/hierarchy4#2"/>
    <dgm:cxn modelId="{9FB71DCB-2B77-476A-959C-07F5AEAB20B6}" type="presParOf" srcId="{4F068418-DCD6-4D21-9BB5-A9618C4D5830}" destId="{58C68249-8175-4ED2-B9D9-076E2E5AEBD5}" srcOrd="2" destOrd="0" presId="urn:microsoft.com/office/officeart/2005/8/layout/hierarchy4#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A05489-0FDC-4351-A16B-14CABDFB6446}">
      <dsp:nvSpPr>
        <dsp:cNvPr id="0" name=""/>
        <dsp:cNvSpPr/>
      </dsp:nvSpPr>
      <dsp:spPr>
        <a:xfrm>
          <a:off x="329048" y="79576"/>
          <a:ext cx="6580902" cy="44247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Project Location</a:t>
          </a:r>
          <a:endParaRPr lang="en-US" sz="1800" kern="1200" dirty="0"/>
        </a:p>
      </dsp:txBody>
      <dsp:txXfrm>
        <a:off x="350648" y="101176"/>
        <a:ext cx="6537702" cy="399272"/>
      </dsp:txXfrm>
    </dsp:sp>
    <dsp:sp modelId="{43E0BF75-7138-4FD6-B15F-69C81801919D}">
      <dsp:nvSpPr>
        <dsp:cNvPr id="0" name=""/>
        <dsp:cNvSpPr/>
      </dsp:nvSpPr>
      <dsp:spPr>
        <a:xfrm>
          <a:off x="329048" y="596928"/>
          <a:ext cx="6580902" cy="44247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Reasons for Project</a:t>
          </a:r>
          <a:endParaRPr lang="en-US" sz="1800" kern="1200" dirty="0"/>
        </a:p>
      </dsp:txBody>
      <dsp:txXfrm>
        <a:off x="350648" y="618528"/>
        <a:ext cx="6537702" cy="399272"/>
      </dsp:txXfrm>
    </dsp:sp>
    <dsp:sp modelId="{742D2F1B-EF6C-4048-89D8-2A5487DCCA90}">
      <dsp:nvSpPr>
        <dsp:cNvPr id="0" name=""/>
        <dsp:cNvSpPr/>
      </dsp:nvSpPr>
      <dsp:spPr>
        <a:xfrm>
          <a:off x="329048" y="1114280"/>
          <a:ext cx="6580902" cy="44247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Scope of Work</a:t>
          </a:r>
          <a:endParaRPr lang="en-US" sz="1800" kern="1200" dirty="0"/>
        </a:p>
      </dsp:txBody>
      <dsp:txXfrm>
        <a:off x="350648" y="1135880"/>
        <a:ext cx="6537702" cy="399272"/>
      </dsp:txXfrm>
    </dsp:sp>
    <dsp:sp modelId="{5CF81286-4A5E-4747-8CFB-20D421CE9025}">
      <dsp:nvSpPr>
        <dsp:cNvPr id="0" name=""/>
        <dsp:cNvSpPr/>
      </dsp:nvSpPr>
      <dsp:spPr>
        <a:xfrm>
          <a:off x="329048" y="1631632"/>
          <a:ext cx="6580902" cy="44247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Project Impact </a:t>
          </a:r>
        </a:p>
      </dsp:txBody>
      <dsp:txXfrm>
        <a:off x="350648" y="1653232"/>
        <a:ext cx="6537702" cy="399272"/>
      </dsp:txXfrm>
    </dsp:sp>
    <dsp:sp modelId="{10AF03C7-C02B-4B59-AA36-4D1A7ADA58BB}">
      <dsp:nvSpPr>
        <dsp:cNvPr id="0" name=""/>
        <dsp:cNvSpPr/>
      </dsp:nvSpPr>
      <dsp:spPr>
        <a:xfrm>
          <a:off x="329048" y="2148985"/>
          <a:ext cx="6580902" cy="44247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Mitigating Measures</a:t>
          </a:r>
        </a:p>
      </dsp:txBody>
      <dsp:txXfrm>
        <a:off x="350648" y="2170585"/>
        <a:ext cx="6537702" cy="399272"/>
      </dsp:txXfrm>
    </dsp:sp>
    <dsp:sp modelId="{3877A534-0758-4E25-A75B-269323E33E7D}">
      <dsp:nvSpPr>
        <dsp:cNvPr id="0" name=""/>
        <dsp:cNvSpPr/>
      </dsp:nvSpPr>
      <dsp:spPr>
        <a:xfrm>
          <a:off x="329048" y="2666337"/>
          <a:ext cx="6580902" cy="44247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Anticipated Construction Phasing</a:t>
          </a:r>
          <a:endParaRPr lang="en-US" sz="1800" kern="1200" dirty="0"/>
        </a:p>
      </dsp:txBody>
      <dsp:txXfrm>
        <a:off x="350648" y="2687937"/>
        <a:ext cx="6537702" cy="399272"/>
      </dsp:txXfrm>
    </dsp:sp>
    <dsp:sp modelId="{D13A306E-5A72-49FD-B549-AE05C5822741}">
      <dsp:nvSpPr>
        <dsp:cNvPr id="0" name=""/>
        <dsp:cNvSpPr/>
      </dsp:nvSpPr>
      <dsp:spPr>
        <a:xfrm>
          <a:off x="329048" y="3183689"/>
          <a:ext cx="6580902" cy="44247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Anticipated Construction Schedule</a:t>
          </a:r>
          <a:endParaRPr lang="en-US" sz="1800" kern="1200" dirty="0"/>
        </a:p>
      </dsp:txBody>
      <dsp:txXfrm>
        <a:off x="350648" y="3205289"/>
        <a:ext cx="6537702" cy="399272"/>
      </dsp:txXfrm>
    </dsp:sp>
    <dsp:sp modelId="{D347A44C-3528-461F-9A33-EAA529D56C17}">
      <dsp:nvSpPr>
        <dsp:cNvPr id="0" name=""/>
        <dsp:cNvSpPr/>
      </dsp:nvSpPr>
      <dsp:spPr>
        <a:xfrm>
          <a:off x="329012" y="3701042"/>
          <a:ext cx="6580974" cy="442477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Public Notification </a:t>
          </a:r>
          <a:endParaRPr lang="en-US" sz="1800" kern="1200" dirty="0"/>
        </a:p>
      </dsp:txBody>
      <dsp:txXfrm>
        <a:off x="350612" y="3722642"/>
        <a:ext cx="6537774" cy="399277"/>
      </dsp:txXfrm>
    </dsp:sp>
    <dsp:sp modelId="{2B3F1515-5DC0-45DC-A96F-EC8532A5022C}">
      <dsp:nvSpPr>
        <dsp:cNvPr id="0" name=""/>
        <dsp:cNvSpPr/>
      </dsp:nvSpPr>
      <dsp:spPr>
        <a:xfrm>
          <a:off x="329048" y="4218399"/>
          <a:ext cx="6580902" cy="44247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smtClean="0"/>
            <a:t>Proposed Project Improvements Exhibits</a:t>
          </a:r>
          <a:endParaRPr lang="en-US" sz="1800" kern="1200" dirty="0"/>
        </a:p>
      </dsp:txBody>
      <dsp:txXfrm>
        <a:off x="350648" y="4239999"/>
        <a:ext cx="6537702" cy="399272"/>
      </dsp:txXfrm>
    </dsp:sp>
    <dsp:sp modelId="{F5D9D9BA-4C1F-444A-A94A-B8074CB84202}">
      <dsp:nvSpPr>
        <dsp:cNvPr id="0" name=""/>
        <dsp:cNvSpPr/>
      </dsp:nvSpPr>
      <dsp:spPr>
        <a:xfrm>
          <a:off x="329048" y="4735751"/>
          <a:ext cx="6580902" cy="44247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Project Updates &amp; Contact</a:t>
          </a:r>
          <a:endParaRPr lang="en-US" sz="1800" kern="1200" dirty="0"/>
        </a:p>
      </dsp:txBody>
      <dsp:txXfrm>
        <a:off x="350648" y="4757351"/>
        <a:ext cx="6537702" cy="39927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237C04-EE14-410E-82BE-AB3E26FD67E0}">
      <dsp:nvSpPr>
        <dsp:cNvPr id="0" name=""/>
        <dsp:cNvSpPr/>
      </dsp:nvSpPr>
      <dsp:spPr>
        <a:xfrm>
          <a:off x="415640" y="859185"/>
          <a:ext cx="8312718" cy="729921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Installation of Traffic Calming Measures</a:t>
          </a:r>
          <a:endParaRPr lang="en-US" sz="1800" kern="1200" dirty="0"/>
        </a:p>
      </dsp:txBody>
      <dsp:txXfrm>
        <a:off x="451272" y="894817"/>
        <a:ext cx="8241454" cy="658657"/>
      </dsp:txXfrm>
    </dsp:sp>
    <dsp:sp modelId="{2CA8B093-523B-48BB-A24C-F6A67417AD0B}">
      <dsp:nvSpPr>
        <dsp:cNvPr id="0" name=""/>
        <dsp:cNvSpPr/>
      </dsp:nvSpPr>
      <dsp:spPr>
        <a:xfrm>
          <a:off x="415640" y="1776306"/>
          <a:ext cx="8312718" cy="74295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Installation of Traffic Striping and Signage</a:t>
          </a:r>
          <a:endParaRPr lang="en-US" sz="1800" kern="1200" dirty="0"/>
        </a:p>
      </dsp:txBody>
      <dsp:txXfrm>
        <a:off x="451908" y="1812574"/>
        <a:ext cx="8240182" cy="670417"/>
      </dsp:txXfrm>
    </dsp:sp>
    <dsp:sp modelId="{07551E91-DCF9-49A8-985A-E64B12BCA360}">
      <dsp:nvSpPr>
        <dsp:cNvPr id="0" name=""/>
        <dsp:cNvSpPr/>
      </dsp:nvSpPr>
      <dsp:spPr>
        <a:xfrm>
          <a:off x="415640" y="2706460"/>
          <a:ext cx="8312718" cy="74295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Concrete Improvements</a:t>
          </a:r>
          <a:endParaRPr lang="en-US" sz="1800" kern="1200" dirty="0"/>
        </a:p>
      </dsp:txBody>
      <dsp:txXfrm>
        <a:off x="451908" y="2742728"/>
        <a:ext cx="8240182" cy="670417"/>
      </dsp:txXfrm>
    </dsp:sp>
    <dsp:sp modelId="{03EC187E-57FB-4CF1-AE84-FA84ED2ACB70}">
      <dsp:nvSpPr>
        <dsp:cNvPr id="0" name=""/>
        <dsp:cNvSpPr/>
      </dsp:nvSpPr>
      <dsp:spPr>
        <a:xfrm>
          <a:off x="415640" y="3636614"/>
          <a:ext cx="8312718" cy="6858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 dirty="0"/>
        </a:p>
      </dsp:txBody>
      <dsp:txXfrm>
        <a:off x="449118" y="3670092"/>
        <a:ext cx="8245762" cy="61884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9C4BAB-D6A7-468D-B07E-BB5310B681B1}">
      <dsp:nvSpPr>
        <dsp:cNvPr id="0" name=""/>
        <dsp:cNvSpPr/>
      </dsp:nvSpPr>
      <dsp:spPr>
        <a:xfrm>
          <a:off x="7804" y="91187"/>
          <a:ext cx="7993195" cy="17126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930" tIns="201930" rIns="201930" bIns="201930" numCol="1" spcCol="1270" anchor="ctr" anchorCtr="0">
          <a:noAutofit/>
        </a:bodyPr>
        <a:lstStyle/>
        <a:p>
          <a:pPr lvl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300" kern="1200" dirty="0" smtClean="0"/>
            <a:t>Public Notification Process</a:t>
          </a:r>
          <a:endParaRPr lang="en-US" sz="5300" kern="1200" dirty="0"/>
        </a:p>
      </dsp:txBody>
      <dsp:txXfrm>
        <a:off x="57965" y="141348"/>
        <a:ext cx="7892873" cy="1612288"/>
      </dsp:txXfrm>
    </dsp:sp>
    <dsp:sp modelId="{65D17466-8AE6-4EF6-80A3-4A2D022A1AF2}">
      <dsp:nvSpPr>
        <dsp:cNvPr id="0" name=""/>
        <dsp:cNvSpPr/>
      </dsp:nvSpPr>
      <dsp:spPr>
        <a:xfrm>
          <a:off x="19366" y="1954462"/>
          <a:ext cx="1073583" cy="290908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Community Meeting</a:t>
          </a:r>
          <a:endParaRPr lang="en-US" sz="1200" b="1" kern="1200" dirty="0"/>
        </a:p>
      </dsp:txBody>
      <dsp:txXfrm>
        <a:off x="50810" y="1985906"/>
        <a:ext cx="1010695" cy="2846198"/>
      </dsp:txXfrm>
    </dsp:sp>
    <dsp:sp modelId="{527DBD52-B68C-4FAD-AAB0-724293E21671}">
      <dsp:nvSpPr>
        <dsp:cNvPr id="0" name=""/>
        <dsp:cNvSpPr/>
      </dsp:nvSpPr>
      <dsp:spPr>
        <a:xfrm>
          <a:off x="1170657" y="1950746"/>
          <a:ext cx="1073583" cy="290908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Director of Public Works’ Letter</a:t>
          </a:r>
          <a:endParaRPr lang="en-US" sz="1200" kern="1200" dirty="0"/>
        </a:p>
      </dsp:txBody>
      <dsp:txXfrm>
        <a:off x="1202101" y="1982190"/>
        <a:ext cx="1010695" cy="2846198"/>
      </dsp:txXfrm>
    </dsp:sp>
    <dsp:sp modelId="{D1C32F7D-B459-45E7-8599-1C37444288A4}">
      <dsp:nvSpPr>
        <dsp:cNvPr id="0" name=""/>
        <dsp:cNvSpPr/>
      </dsp:nvSpPr>
      <dsp:spPr>
        <a:xfrm>
          <a:off x="2318770" y="1950746"/>
          <a:ext cx="1073583" cy="290908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Contractor’s Notification Letter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1200" kern="1200" dirty="0" smtClean="0"/>
            <a:t>(1-2 weeks prior)</a:t>
          </a:r>
          <a:endParaRPr lang="en-US" sz="1200" kern="1200" dirty="0"/>
        </a:p>
      </dsp:txBody>
      <dsp:txXfrm>
        <a:off x="2350214" y="1982190"/>
        <a:ext cx="1010695" cy="2846198"/>
      </dsp:txXfrm>
    </dsp:sp>
    <dsp:sp modelId="{5C53023D-DA3B-429C-A637-D4C76DD550B7}">
      <dsp:nvSpPr>
        <dsp:cNvPr id="0" name=""/>
        <dsp:cNvSpPr/>
      </dsp:nvSpPr>
      <dsp:spPr>
        <a:xfrm>
          <a:off x="3463708" y="1954462"/>
          <a:ext cx="1073583" cy="290908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Project Signs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 dirty="0" smtClean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Business Open During Construction Signs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 dirty="0" smtClean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Changeable Message Signs</a:t>
          </a:r>
        </a:p>
      </dsp:txBody>
      <dsp:txXfrm>
        <a:off x="3495152" y="1985906"/>
        <a:ext cx="1010695" cy="2846198"/>
      </dsp:txXfrm>
    </dsp:sp>
    <dsp:sp modelId="{71888359-F0DC-489E-B35A-9F5289C4BFFD}">
      <dsp:nvSpPr>
        <dsp:cNvPr id="0" name=""/>
        <dsp:cNvSpPr/>
      </dsp:nvSpPr>
      <dsp:spPr>
        <a:xfrm>
          <a:off x="4611821" y="1954462"/>
          <a:ext cx="1073583" cy="290908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3-Day Door Hanger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and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No-Parking Signs</a:t>
          </a:r>
        </a:p>
      </dsp:txBody>
      <dsp:txXfrm>
        <a:off x="4643265" y="1985906"/>
        <a:ext cx="1010695" cy="2846198"/>
      </dsp:txXfrm>
    </dsp:sp>
    <dsp:sp modelId="{4E7BBE2A-CBCC-4E9C-9E26-A4E81F67A9A0}">
      <dsp:nvSpPr>
        <dsp:cNvPr id="0" name=""/>
        <dsp:cNvSpPr/>
      </dsp:nvSpPr>
      <dsp:spPr>
        <a:xfrm>
          <a:off x="5759935" y="1954462"/>
          <a:ext cx="1073583" cy="290908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Driveway Closures</a:t>
          </a:r>
          <a:endParaRPr lang="en-US" sz="1200" b="1" kern="1200" dirty="0"/>
        </a:p>
      </dsp:txBody>
      <dsp:txXfrm>
        <a:off x="5791379" y="1985906"/>
        <a:ext cx="1010695" cy="2846198"/>
      </dsp:txXfrm>
    </dsp:sp>
    <dsp:sp modelId="{8C231C27-97D0-42D0-B78B-B57DDD4C5A12}">
      <dsp:nvSpPr>
        <dsp:cNvPr id="0" name=""/>
        <dsp:cNvSpPr/>
      </dsp:nvSpPr>
      <dsp:spPr>
        <a:xfrm>
          <a:off x="6908049" y="1954462"/>
          <a:ext cx="1073583" cy="290908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Website Updates</a:t>
          </a:r>
        </a:p>
      </dsp:txBody>
      <dsp:txXfrm>
        <a:off x="6939493" y="1985906"/>
        <a:ext cx="1010695" cy="28461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4#2" minVer="12.0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h" for="des" ptType="node" op="equ"/>
      <dgm:constr type="primFontSz" for="des" forName="txOne" val="100"/>
      <dgm:constr type="primFontSz" for="des" forName="txTwo" val="100"/>
      <dgm:constr type="primFontSz" for="des" forName="txTwo" refType="primFontSz" refFor="des" refForName="txOne" op="lte"/>
      <dgm:constr type="primFontSz" for="des" forName="txThree" val="100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100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horzOne" refType="w"/>
          <dgm:constr type="w" for="ch" forName="txOne" refType="w" refFor="ch" refForName="horzOne" op="equ"/>
          <dgm:constr type="h" for="ch" forName="txOne" refType="w" refFor="ch" refForName="txOne" fact="0.56"/>
          <dgm:constr type="userH" for="des" ptType="node" refType="h" refFor="ch" refForName="txOne" op="equ"/>
        </dgm:constrLst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2" fact="NaN" max="NaN"/>
          </dgm:ruleLst>
        </dgm:layoutNode>
        <dgm:layoutNode name="parTransOne">
          <dgm:alg type="sp"/>
          <dgm:shape xmlns:r="http://schemas.openxmlformats.org/officeDocument/2006/relationships" r:blip="">
            <dgm:adjLst/>
          </dgm:shape>
          <dgm:presOf/>
          <dgm:constrLst/>
        </dgm:layoutNode>
        <dgm:layoutNode name="horzOne">
          <dgm:choose name="Name5">
            <dgm:if name="Name6" func="var" arg="dir" op="equ" val="norm">
              <dgm:alg type="lin">
                <dgm:param type="linDir" val="fromL"/>
                <dgm:param type="nodeVertAlign" val="t"/>
              </dgm:alg>
            </dgm:if>
            <dgm:else name="Name7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vertTwo" refType="w"/>
          </dgm:constrLst>
          <dgm:forEach name="Name8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horzTwo" refType="w"/>
                <dgm:constr type="w" for="ch" forName="txTwo" refType="w" refFor="ch" refForName="horzTwo" op="equ"/>
              </dgm:constrLst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2" fact="NaN" max="NaN"/>
                </dgm:ruleLst>
              </dgm:layoutNode>
              <dgm:layoutNode name="parTransTwo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</dgm:layoutNode>
              <dgm:layoutNode name="horzTwo">
                <dgm:choose name="Name9">
                  <dgm:if name="Name10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1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vertThree" refType="w"/>
                </dgm:constrLst>
                <dgm:forEach name="Name12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horzThree" refType="w"/>
                      <dgm:constr type="w" for="ch" forName="txThree" refType="w" refFor="ch" refForName="horzThree" op="equ"/>
                    </dgm:constrLst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2" fact="NaN" max="NaN"/>
                      </dgm:ruleLst>
                    </dgm:layoutNode>
                    <dgm:layoutNode name="parTransThree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</dgm:layoutNode>
                    <dgm:layoutNode name="horzThree">
                      <dgm:choose name="Name13">
                        <dgm:if name="Name14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15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w" for="ch" forName="vertFour" refType="w"/>
                      </dgm:constr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horzFour" refType="w" op="equ"/>
                            <dgm:constr type="w" for="ch" forName="txFour" refType="w" refFor="ch" refForName="horzFour" op="equ"/>
                          </dgm:constrLst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2" fact="NaN" max="NaN"/>
                            </dgm:ruleLst>
                          </dgm:layoutNode>
                          <dgm:layoutNode name="parTransFour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</dgm:layoutNode>
                          <dgm:layoutNode name="horzFour">
                            <dgm:choose name="Name16">
                              <dgm:if name="Name17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18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vertFour" refType="w"/>
                            </dgm:constrLst>
                            <dgm:forEach name="Name19" ref="repeat"/>
                          </dgm:layoutNode>
                        </dgm:layoutNode>
                        <dgm:choose name="Name20">
                          <dgm:if name="Name21" axis="self" ptType="node" func="revPos" op="gte" val="2">
                            <dgm:forEach name="Name22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>
                                  <dgm:constr type="w" val="15"/>
                                </dgm:constrLst>
                              </dgm:layoutNode>
                            </dgm:forEach>
                          </dgm:if>
                          <dgm:else name="Name23"/>
                        </dgm:choose>
                      </dgm:forEach>
                    </dgm:layoutNode>
                  </dgm:layoutNode>
                  <dgm:choose name="Name24">
                    <dgm:if name="Name25" axis="self" ptType="node" func="revPos" op="gte" val="2">
                      <dgm:forEach name="Name26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val="15"/>
                          </dgm:constrLst>
                        </dgm:layoutNode>
                      </dgm:forEach>
                    </dgm:if>
                    <dgm:else name="Name27"/>
                  </dgm:choose>
                </dgm:forEach>
              </dgm:layoutNode>
            </dgm:layoutNode>
            <dgm:choose name="Name28">
              <dgm:if name="Name29" axis="self" ptType="node" func="revPos" op="gte" val="2">
                <dgm:forEach name="Name30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val="15"/>
                    </dgm:constrLst>
                  </dgm:layoutNode>
                </dgm:forEach>
              </dgm:if>
              <dgm:else name="Name31"/>
            </dgm:choose>
          </dgm:forEach>
        </dgm:layoutNode>
      </dgm:layoutNode>
      <dgm:choose name="Name32">
        <dgm:if name="Name33" axis="self" ptType="node" func="revPos" op="gte" val="2">
          <dgm:forEach name="Name34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>
                <dgm:constr type="w" val="15"/>
              </dgm:constrLst>
            </dgm:layoutNode>
          </dgm:forEach>
        </dgm:if>
        <dgm:else name="Name35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#1">
  <dgm:title val="Simple 2"/>
  <dgm:desc val="Simple 2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#1">
  <dgm:title val="Simple 2"/>
  <dgm:desc val="Simple 2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43823" cy="465455"/>
          </a:xfrm>
          <a:prstGeom prst="rect">
            <a:avLst/>
          </a:prstGeom>
        </p:spPr>
        <p:txBody>
          <a:bodyPr vert="horz" lIns="92780" tIns="46389" rIns="92780" bIns="4638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080" y="1"/>
            <a:ext cx="3043823" cy="465455"/>
          </a:xfrm>
          <a:prstGeom prst="rect">
            <a:avLst/>
          </a:prstGeom>
        </p:spPr>
        <p:txBody>
          <a:bodyPr vert="horz" lIns="92780" tIns="46389" rIns="92780" bIns="4638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78268F6-AD0D-47D9-A203-880089E416EE}" type="datetime1">
              <a:rPr lang="en-US"/>
              <a:pPr>
                <a:defRPr/>
              </a:pPr>
              <a:t>3/22/2017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41492"/>
            <a:ext cx="3043823" cy="465455"/>
          </a:xfrm>
          <a:prstGeom prst="rect">
            <a:avLst/>
          </a:prstGeom>
        </p:spPr>
        <p:txBody>
          <a:bodyPr vert="horz" lIns="92780" tIns="46389" rIns="92780" bIns="4638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080" y="8841492"/>
            <a:ext cx="3043823" cy="465455"/>
          </a:xfrm>
          <a:prstGeom prst="rect">
            <a:avLst/>
          </a:prstGeom>
        </p:spPr>
        <p:txBody>
          <a:bodyPr vert="horz" lIns="92780" tIns="46389" rIns="92780" bIns="4638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CA8EEFF-5F4A-4E5A-9836-DFC633D5A8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02612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43823" cy="465455"/>
          </a:xfrm>
          <a:prstGeom prst="rect">
            <a:avLst/>
          </a:prstGeom>
        </p:spPr>
        <p:txBody>
          <a:bodyPr vert="horz" lIns="92780" tIns="46389" rIns="92780" bIns="4638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080" y="1"/>
            <a:ext cx="3043823" cy="465455"/>
          </a:xfrm>
          <a:prstGeom prst="rect">
            <a:avLst/>
          </a:prstGeom>
        </p:spPr>
        <p:txBody>
          <a:bodyPr vert="horz" lIns="92780" tIns="46389" rIns="92780" bIns="4638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95B29738-167F-4167-8C47-E65C575F1395}" type="datetime1">
              <a:rPr lang="en-US"/>
              <a:pPr>
                <a:defRPr/>
              </a:pPr>
              <a:t>3/22/2017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6913"/>
            <a:ext cx="4654550" cy="34909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780" tIns="46389" rIns="92780" bIns="46389" rtlCol="0" anchor="ctr"/>
          <a:lstStyle>
            <a:extLst/>
          </a:lstStyle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791" y="4421824"/>
            <a:ext cx="5617520" cy="4189095"/>
          </a:xfrm>
          <a:prstGeom prst="rect">
            <a:avLst/>
          </a:prstGeom>
        </p:spPr>
        <p:txBody>
          <a:bodyPr vert="horz" lIns="92780" tIns="46389" rIns="92780" bIns="46389" rtlCol="0">
            <a:normAutofit/>
          </a:bodyPr>
          <a:lstStyle>
            <a:extLst/>
          </a:lstStyle>
          <a:p>
            <a:pPr lvl="0"/>
            <a:r>
              <a:rPr lang="en-US" noProof="0" smtClean="0"/>
              <a:t>Click to edit Master text styles</a:t>
            </a:r>
            <a:endParaRPr lang="en-US" noProof="0"/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41492"/>
            <a:ext cx="3043823" cy="465455"/>
          </a:xfrm>
          <a:prstGeom prst="rect">
            <a:avLst/>
          </a:prstGeom>
        </p:spPr>
        <p:txBody>
          <a:bodyPr vert="horz" lIns="92780" tIns="46389" rIns="92780" bIns="4638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080" y="8841492"/>
            <a:ext cx="3043823" cy="465455"/>
          </a:xfrm>
          <a:prstGeom prst="rect">
            <a:avLst/>
          </a:prstGeom>
        </p:spPr>
        <p:txBody>
          <a:bodyPr vert="horz" lIns="92780" tIns="46389" rIns="92780" bIns="4638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17746EB1-5F8B-4119-9B1F-F3AEEE5876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936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43"/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Shape 35"/>
          <p:cNvSpPr>
            <a:spLocks/>
          </p:cNvSpPr>
          <p:nvPr/>
        </p:nvSpPr>
        <p:spPr bwMode="auto">
          <a:xfrm>
            <a:off x="4821238" y="1066800"/>
            <a:ext cx="4343400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Shape 42"/>
          <p:cNvSpPr>
            <a:spLocks/>
          </p:cNvSpPr>
          <p:nvPr/>
        </p:nvSpPr>
        <p:spPr bwMode="auto">
          <a:xfrm>
            <a:off x="290513" y="-14288"/>
            <a:ext cx="5562600" cy="65532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Shape 21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Shape 23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Shape 25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Shape 26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alpha val="50000"/>
              <a:satMod val="18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9" name="Rectangle 18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2" name="Rectangle 21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33400" y="464504"/>
            <a:ext cx="8153400" cy="774192"/>
          </a:xfrm>
        </p:spPr>
        <p:txBody>
          <a:bodyPr/>
          <a:lstStyle>
            <a:lvl1pPr marR="9144" algn="r" eaLnBrk="1" latinLnBrk="0" hangingPunct="1">
              <a:defRPr kumimoji="0" sz="3800"/>
            </a:lvl1pPr>
            <a:extLst/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838381" y="1371600"/>
            <a:ext cx="3848419" cy="457200"/>
          </a:xfrm>
        </p:spPr>
        <p:txBody>
          <a:bodyPr tIns="0"/>
          <a:lstStyle>
            <a:lvl1pPr marL="0" indent="0" algn="r" eaLnBrk="1" latinLnBrk="0" hangingPunct="1">
              <a:spcBef>
                <a:spcPts val="0"/>
              </a:spcBef>
              <a:buNone/>
              <a:defRPr kumimoji="0" sz="2000">
                <a:solidFill>
                  <a:schemeClr val="tx1"/>
                </a:solidFill>
              </a:defRPr>
            </a:lvl1pPr>
            <a:lvl2pPr marL="457200" indent="0" algn="ctr" eaLnBrk="1" latinLnBrk="0" hangingPunct="1">
              <a:buNone/>
            </a:lvl2pPr>
            <a:lvl3pPr marL="914400" indent="0" algn="ctr" eaLnBrk="1" latinLnBrk="0" hangingPunct="1">
              <a:buNone/>
            </a:lvl3pPr>
            <a:lvl4pPr marL="1371600" indent="0" algn="ctr" eaLnBrk="1" latinLnBrk="0" hangingPunct="1">
              <a:buNone/>
            </a:lvl4pPr>
            <a:lvl5pPr marL="1828800" indent="0" algn="ctr" eaLnBrk="1" latinLnBrk="0" hangingPunct="1">
              <a:buNone/>
            </a:lvl5pPr>
            <a:lvl6pPr marL="2286000" indent="0" algn="ctr" eaLnBrk="1" latinLnBrk="0" hangingPunct="1">
              <a:buNone/>
            </a:lvl6pPr>
            <a:lvl7pPr marL="2743200" indent="0" algn="ctr" eaLnBrk="1" latinLnBrk="0" hangingPunct="1">
              <a:buNone/>
            </a:lvl7pPr>
            <a:lvl8pPr marL="3200400" indent="0" algn="ctr" eaLnBrk="1" latinLnBrk="0" hangingPunct="1">
              <a:buNone/>
            </a:lvl8pPr>
            <a:lvl9pPr marL="3657600" indent="0" algn="ctr" eaLnBrk="1" latinLnBrk="0" hangingPunct="1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EC2E5FD-C8BD-4BF1-8F46-EAD0BDD5D93B}" type="datetime1">
              <a:rPr lang="en-US"/>
              <a:pPr>
                <a:defRPr/>
              </a:pPr>
              <a:t>3/22/2017</a:t>
            </a:fld>
            <a:endParaRPr lang="en-US"/>
          </a:p>
        </p:txBody>
      </p:sp>
      <p:sp>
        <p:nvSpPr>
          <p:cNvPr id="29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30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4D120B7-5C69-4CA0-AFCA-B44706CDE3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1291835-5B0B-4C48-9AF6-F390E074F839}" type="datetime1">
              <a:rPr lang="en-US"/>
              <a:pPr>
                <a:defRPr/>
              </a:pPr>
              <a:t>3/22/2017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80E5124-5AC8-4CEF-89DD-5052FA4131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352800"/>
            <a:ext cx="7772400" cy="1974059"/>
          </a:xfrm>
        </p:spPr>
        <p:txBody>
          <a:bodyPr anchor="b">
            <a:scene3d>
              <a:camera prst="orthographicFront">
                <a:rot lat="0" lon="0" rev="0"/>
              </a:camera>
              <a:lightRig rig="contrasting" dir="t">
                <a:rot lat="0" lon="0" rev="7500000"/>
              </a:lightRig>
            </a:scene3d>
            <a:sp3d contourW="6350" prstMaterial="metal">
              <a:bevelT w="13081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l" eaLnBrk="1" latinLnBrk="0" hangingPunct="1">
              <a:buNone/>
              <a:defRPr kumimoji="0" lang="en-US" sz="4000" b="1" cap="all" dirty="0">
                <a:ln/>
                <a:solidFill>
                  <a:schemeClr val="tx1"/>
                </a:solidFill>
                <a:effectLst>
                  <a:reflection blurRad="12700" stA="50000" endPos="50000" dir="5400000" sy="-100000" rotWithShape="0"/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5334000"/>
            <a:ext cx="7772400" cy="1052512"/>
          </a:xfrm>
        </p:spPr>
        <p:txBody>
          <a:bodyPr/>
          <a:lstStyle>
            <a:lvl1pPr marL="374904" eaLnBrk="1" latinLnBrk="0" hangingPunct="1">
              <a:buNone/>
              <a:defRPr kumimoji="0" sz="2000">
                <a:solidFill>
                  <a:schemeClr val="tx2"/>
                </a:solidFill>
              </a:defRPr>
            </a:lvl1pPr>
            <a:lvl2pPr eaLnBrk="1" latinLnBrk="0" hangingPunct="1">
              <a:buNone/>
              <a:defRPr kumimoji="0" sz="1800">
                <a:solidFill>
                  <a:schemeClr val="tx1">
                    <a:tint val="75000"/>
                  </a:schemeClr>
                </a:solidFill>
              </a:defRPr>
            </a:lvl2pPr>
            <a:lvl3pPr eaLnBrk="1" latinLnBrk="0" hangingPunct="1">
              <a:buNone/>
              <a:defRPr kumimoji="0" sz="1600">
                <a:solidFill>
                  <a:schemeClr val="tx1">
                    <a:tint val="75000"/>
                  </a:schemeClr>
                </a:solidFill>
              </a:defRPr>
            </a:lvl3pPr>
            <a:lvl4pPr eaLnBrk="1" latinLnBrk="0" hangingPunct="1">
              <a:buNone/>
              <a:defRPr kumimoji="0" sz="1400">
                <a:solidFill>
                  <a:schemeClr val="tx1">
                    <a:tint val="75000"/>
                  </a:schemeClr>
                </a:solidFill>
              </a:defRPr>
            </a:lvl4pPr>
            <a:lvl5pPr eaLnBrk="1" latinLnBrk="0" hangingPunct="1">
              <a:buNone/>
              <a:defRPr kumimoji="0"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D64FA0F-4BF7-4C91-BFFE-74DB60CF7C10}" type="datetime1">
              <a:rPr lang="en-US"/>
              <a:pPr>
                <a:defRPr/>
              </a:pPr>
              <a:t>3/22/2017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DC14A51-CD95-4870-8BD4-38FE787234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 rot="5400000">
            <a:off x="2305051" y="3867150"/>
            <a:ext cx="4533900" cy="3175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9550"/>
            <a:ext cx="8229600" cy="1295400"/>
          </a:xfrm>
        </p:spPr>
        <p:txBody>
          <a:bodyPr anchor="ctr"/>
          <a:lstStyle>
            <a:extLst/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600200"/>
            <a:ext cx="4038600" cy="4525963"/>
          </a:xfrm>
        </p:spPr>
        <p:txBody>
          <a:bodyPr/>
          <a:lstStyle>
            <a:lvl1pPr marL="0" indent="0" eaLnBrk="1" latinLnBrk="0" hangingPunct="1">
              <a:buFontTx/>
              <a:buNone/>
              <a:defRPr kumimoji="0" sz="2000"/>
            </a:lvl1pPr>
            <a:lvl2pPr eaLnBrk="1" latinLnBrk="0" hangingPunct="1">
              <a:defRPr kumimoji="0" sz="2400"/>
            </a:lvl2pPr>
            <a:lvl3pPr eaLnBrk="1" latinLnBrk="0" hangingPunct="1">
              <a:defRPr kumimoji="0" sz="2000"/>
            </a:lvl3pPr>
            <a:lvl4pPr eaLnBrk="1" latinLnBrk="0" hangingPunct="1">
              <a:defRPr kumimoji="0" sz="1800"/>
            </a:lvl4pPr>
            <a:lvl5pPr eaLnBrk="1" latinLnBrk="0" hangingPunct="1">
              <a:defRPr kumimoji="0"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600200"/>
            <a:ext cx="4038600" cy="4525963"/>
          </a:xfrm>
        </p:spPr>
        <p:txBody>
          <a:bodyPr/>
          <a:lstStyle>
            <a:lvl1pPr eaLnBrk="1" latinLnBrk="0" hangingPunct="1">
              <a:defRPr kumimoji="0" sz="2800"/>
            </a:lvl1pPr>
            <a:lvl2pPr eaLnBrk="1" latinLnBrk="0" hangingPunct="1">
              <a:defRPr kumimoji="0" sz="2400"/>
            </a:lvl2pPr>
            <a:lvl3pPr eaLnBrk="1" latinLnBrk="0" hangingPunct="1">
              <a:defRPr kumimoji="0" sz="2000"/>
            </a:lvl3pPr>
            <a:lvl4pPr eaLnBrk="1" latinLnBrk="0" hangingPunct="1">
              <a:defRPr kumimoji="0" sz="1800"/>
            </a:lvl4pPr>
            <a:lvl5pPr eaLnBrk="1" latinLnBrk="0" hangingPunct="1">
              <a:defRPr kumimoji="0"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98B8FD5-B227-4BA8-85FD-1DF6188E7B84}" type="datetime1">
              <a:rPr lang="en-US"/>
              <a:pPr>
                <a:defRPr/>
              </a:pPr>
              <a:t>3/22/2017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228C483-43CD-40F0-9589-D0FE95F137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01638"/>
            <a:ext cx="8686800" cy="887412"/>
          </a:xfrm>
          <a:prstGeom prst="rect">
            <a:avLst/>
          </a:prstGeom>
          <a:solidFill>
            <a:schemeClr val="bg2">
              <a:alpha val="50000"/>
              <a:satMod val="18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Rectangle 14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 eaLnBrk="1" latinLnBrk="0" hangingPunct="1">
              <a:defRPr kumimoji="0" sz="4000"/>
            </a:lvl1pPr>
            <a:extLst/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 eaLnBrk="1" latinLnBrk="0" hangingPunct="1">
              <a:buNone/>
              <a:defRPr kumimoji="0" sz="2400" b="1">
                <a:solidFill>
                  <a:schemeClr val="accent2"/>
                </a:solidFill>
              </a:defRPr>
            </a:lvl1pPr>
            <a:lvl2pPr eaLnBrk="1" latinLnBrk="0" hangingPunct="1">
              <a:buNone/>
              <a:defRPr kumimoji="0" sz="2000" b="1"/>
            </a:lvl2pPr>
            <a:lvl3pPr eaLnBrk="1" latinLnBrk="0" hangingPunct="1">
              <a:buNone/>
              <a:defRPr kumimoji="0" sz="1800" b="1"/>
            </a:lvl3pPr>
            <a:lvl4pPr eaLnBrk="1" latinLnBrk="0" hangingPunct="1">
              <a:buNone/>
              <a:defRPr kumimoji="0" sz="1600" b="1"/>
            </a:lvl4pPr>
            <a:lvl5pPr eaLnBrk="1" latinLnBrk="0" hangingPunct="1">
              <a:buNone/>
              <a:defRPr kumimoji="0"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 eaLnBrk="1" latinLnBrk="0" hangingPunct="1">
              <a:buNone/>
              <a:defRPr kumimoji="0" sz="2400" b="1">
                <a:solidFill>
                  <a:schemeClr val="accent2"/>
                </a:solidFill>
              </a:defRPr>
            </a:lvl1pPr>
            <a:lvl2pPr eaLnBrk="1" latinLnBrk="0" hangingPunct="1">
              <a:buNone/>
              <a:defRPr kumimoji="0" sz="2000" b="1"/>
            </a:lvl2pPr>
            <a:lvl3pPr eaLnBrk="1" latinLnBrk="0" hangingPunct="1">
              <a:buNone/>
              <a:defRPr kumimoji="0" sz="1800" b="1"/>
            </a:lvl3pPr>
            <a:lvl4pPr eaLnBrk="1" latinLnBrk="0" hangingPunct="1">
              <a:buNone/>
              <a:defRPr kumimoji="0" sz="1600" b="1"/>
            </a:lvl4pPr>
            <a:lvl5pPr eaLnBrk="1" latinLnBrk="0" hangingPunct="1">
              <a:buNone/>
              <a:defRPr kumimoji="0"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 eaLnBrk="1" latinLnBrk="0" hangingPunct="1">
              <a:defRPr kumimoji="0" sz="2400"/>
            </a:lvl1pPr>
            <a:lvl2pPr eaLnBrk="1" latinLnBrk="0" hangingPunct="1">
              <a:defRPr kumimoji="0" sz="2000"/>
            </a:lvl2pPr>
            <a:lvl3pPr eaLnBrk="1" latinLnBrk="0" hangingPunct="1">
              <a:defRPr kumimoji="0" sz="1800"/>
            </a:lvl3pPr>
            <a:lvl4pPr eaLnBrk="1" latinLnBrk="0" hangingPunct="1">
              <a:defRPr kumimoji="0" sz="1600"/>
            </a:lvl4pPr>
            <a:lvl5pPr eaLnBrk="1" latinLnBrk="0" hangingPunct="1">
              <a:defRPr kumimoji="0"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 eaLnBrk="1" latinLnBrk="0" hangingPunct="1">
              <a:defRPr kumimoji="0" sz="2400"/>
            </a:lvl1pPr>
            <a:lvl2pPr eaLnBrk="1" latinLnBrk="0" hangingPunct="1">
              <a:defRPr kumimoji="0" sz="2000"/>
            </a:lvl2pPr>
            <a:lvl3pPr eaLnBrk="1" latinLnBrk="0" hangingPunct="1">
              <a:defRPr kumimoji="0" sz="1800"/>
            </a:lvl3pPr>
            <a:lvl4pPr eaLnBrk="1" latinLnBrk="0" hangingPunct="1">
              <a:defRPr kumimoji="0" sz="1600"/>
            </a:lvl4pPr>
            <a:lvl5pPr eaLnBrk="1" latinLnBrk="0" hangingPunct="1">
              <a:defRPr kumimoji="0"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17C2B6E-AB10-4F21-A9E1-36A1778C59D5}" type="datetime1">
              <a:rPr lang="en-US"/>
              <a:pPr>
                <a:defRPr/>
              </a:pPr>
              <a:t>3/22/2017</a:t>
            </a:fld>
            <a:endParaRPr lang="en-US"/>
          </a:p>
        </p:txBody>
      </p:sp>
      <p:sp>
        <p:nvSpPr>
          <p:cNvPr id="1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1007147-F760-46C9-8118-DDC8A3E4B2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 eaLnBrk="1" latinLnBrk="0" hangingPunct="1">
              <a:defRPr kumimoji="0" sz="4000" cap="none" baseline="0"/>
            </a:lvl1pPr>
            <a:extLst/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E248A0F-F170-406A-8FB8-1FEA395AEFCC}" type="datetime1">
              <a:rPr lang="en-US"/>
              <a:pPr>
                <a:defRPr/>
              </a:pPr>
              <a:t>3/22/2017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4E739DF-899D-4AD6-87A5-21562A0BEB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1D0BFD8-68B0-4150-AC04-6202C9550B7A}" type="datetime1">
              <a:rPr lang="en-US"/>
              <a:pPr>
                <a:defRPr/>
              </a:pPr>
              <a:t>3/22/2017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AE36CFA-4AE2-46A1-BBA5-40C370E81E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 eaLnBrk="1" latinLnBrk="0" hangingPunct="1">
              <a:buNone/>
              <a:defRPr kumimoji="0" sz="3600" b="0"/>
            </a:lvl1pPr>
            <a:extLst/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 eaLnBrk="1" latinLnBrk="0" hangingPunct="1">
              <a:buNone/>
              <a:defRPr kumimoji="0" sz="1800"/>
            </a:lvl1pPr>
            <a:lvl2pPr eaLnBrk="1" latinLnBrk="0" hangingPunct="1">
              <a:buNone/>
              <a:defRPr kumimoji="0" sz="1200"/>
            </a:lvl2pPr>
            <a:lvl3pPr eaLnBrk="1" latinLnBrk="0" hangingPunct="1">
              <a:buNone/>
              <a:defRPr kumimoji="0" sz="1000"/>
            </a:lvl3pPr>
            <a:lvl4pPr eaLnBrk="1" latinLnBrk="0" hangingPunct="1">
              <a:buNone/>
              <a:defRPr kumimoji="0" sz="900"/>
            </a:lvl4pPr>
            <a:lvl5pPr eaLnBrk="1" latinLnBrk="0" hangingPunct="1">
              <a:buNone/>
              <a:defRPr kumimoji="0"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 eaLnBrk="1" latinLnBrk="0" hangingPunct="1">
              <a:defRPr kumimoji="0" sz="3200"/>
            </a:lvl1pPr>
            <a:lvl2pPr eaLnBrk="1" latinLnBrk="0" hangingPunct="1">
              <a:defRPr kumimoji="0" sz="2800"/>
            </a:lvl2pPr>
            <a:lvl3pPr eaLnBrk="1" latinLnBrk="0" hangingPunct="1">
              <a:defRPr kumimoji="0" sz="2400"/>
            </a:lvl3pPr>
            <a:lvl4pPr eaLnBrk="1" latinLnBrk="0" hangingPunct="1">
              <a:defRPr kumimoji="0" sz="2000"/>
            </a:lvl4pPr>
            <a:lvl5pPr eaLnBrk="1" latinLnBrk="0" hangingPunct="1">
              <a:defRPr kumimoji="0"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DAAEA10-D0CF-4B74-813F-29A355E2A22D}" type="datetime1">
              <a:rPr lang="en-US"/>
              <a:pPr>
                <a:defRPr/>
              </a:pPr>
              <a:t>3/22/2017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883E573-0CAC-4C13-A18F-BA93BF2E77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Group 17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Straight Connector 7"/>
            <p:cNvCxnSpPr/>
            <p:nvPr/>
          </p:nvCxnSpPr>
          <p:spPr>
            <a:xfrm rot="16200000">
              <a:off x="6663593" y="1296441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 flipH="1">
              <a:off x="6744513" y="1295466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7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Straight Connector 11"/>
            <p:cNvCxnSpPr/>
            <p:nvPr/>
          </p:nvCxnSpPr>
          <p:spPr>
            <a:xfrm rot="16200000">
              <a:off x="6663593" y="1296441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5400000" flipH="1">
              <a:off x="6744513" y="1295466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29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Straight Connector 15"/>
            <p:cNvCxnSpPr/>
            <p:nvPr/>
          </p:nvCxnSpPr>
          <p:spPr>
            <a:xfrm rot="16200000">
              <a:off x="6663592" y="1296440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5400000" flipH="1">
              <a:off x="6744512" y="1295466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6858000" cy="914400"/>
          </a:xfrm>
        </p:spPr>
        <p:txBody>
          <a:bodyPr anchor="b"/>
          <a:lstStyle>
            <a:lvl1pPr algn="l" eaLnBrk="1" latinLnBrk="0" hangingPunct="1">
              <a:buNone/>
              <a:defRPr kumimoji="0" sz="2100" b="0"/>
            </a:lvl1pPr>
            <a:extLst/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6712" y="1905000"/>
            <a:ext cx="8778240" cy="4960144"/>
          </a:xfrm>
        </p:spPr>
        <p:txBody>
          <a:bodyPr>
            <a:normAutofit/>
          </a:bodyPr>
          <a:lstStyle>
            <a:lvl1pPr eaLnBrk="1" latinLnBrk="0" hangingPunct="1">
              <a:buNone/>
              <a:defRPr kumimoji="0"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1150144"/>
            <a:ext cx="6858000" cy="685800"/>
          </a:xfrm>
        </p:spPr>
        <p:txBody>
          <a:bodyPr/>
          <a:lstStyle>
            <a:lvl1pPr marL="27432" indent="0" eaLnBrk="1" latinLnBrk="0" hangingPunct="1">
              <a:spcBef>
                <a:spcPts val="0"/>
              </a:spcBef>
              <a:buNone/>
              <a:defRPr kumimoji="0" sz="1400">
                <a:solidFill>
                  <a:srgbClr val="FFFFFF"/>
                </a:solidFill>
              </a:defRPr>
            </a:lvl1pPr>
            <a:lvl2pPr eaLnBrk="1" latinLnBrk="0" hangingPunct="1">
              <a:defRPr kumimoji="0" sz="1200"/>
            </a:lvl2pPr>
            <a:lvl3pPr eaLnBrk="1" latinLnBrk="0" hangingPunct="1">
              <a:defRPr kumimoji="0" sz="1000"/>
            </a:lvl3pPr>
            <a:lvl4pPr eaLnBrk="1" latinLnBrk="0" hangingPunct="1">
              <a:defRPr kumimoji="0" sz="900"/>
            </a:lvl4pPr>
            <a:lvl5pPr eaLnBrk="1" latinLnBrk="0" hangingPunct="1">
              <a:defRPr kumimoji="0"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44A195A-0AB5-432C-B6BD-B7FB96CF0B7C}" type="datetime1">
              <a:rPr lang="en-US"/>
              <a:pPr>
                <a:defRPr/>
              </a:pPr>
              <a:t>3/22/2017</a:t>
            </a:fld>
            <a:endParaRPr lang="en-US"/>
          </a:p>
        </p:txBody>
      </p:sp>
      <p:sp>
        <p:nvSpPr>
          <p:cNvPr id="2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4373C0D-9F45-4E3D-8B4F-D3B93EDAED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lang="en-US" smtClean="0"/>
              <a:t>Click to edit Master title style</a:t>
            </a:r>
          </a:p>
        </p:txBody>
      </p:sp>
      <p:sp>
        <p:nvSpPr>
          <p:cNvPr id="1036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4AC21351-059E-4513-A9C2-08CD299258F6}" type="datetime1">
              <a:rPr lang="en-US"/>
              <a:pPr>
                <a:defRPr/>
              </a:pPr>
              <a:t>3/22/2017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A07D86D2-9CF8-4611-BA95-F87D3B28D4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50">
          <a:solidFill>
            <a:srgbClr val="F0E8D5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F0E8D5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F0E8D5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F0E8D5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F0E8D5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F0E8D5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F0E8D5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F0E8D5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F0E8D5"/>
          </a:solidFill>
          <a:latin typeface="Corbel" pitchFamily="34" charset="0"/>
        </a:defRPr>
      </a:lvl9pPr>
      <a:extLst/>
    </p:titleStyle>
    <p:bodyStyle>
      <a:lvl1pPr marL="411163" indent="-342900" algn="l" rtl="0" eaLnBrk="0" fontAlgn="base" hangingPunct="0">
        <a:spcBef>
          <a:spcPts val="700"/>
        </a:spcBef>
        <a:spcAft>
          <a:spcPct val="0"/>
        </a:spcAft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eaLnBrk="0" fontAlgn="base" hangingPunct="0">
        <a:spcBef>
          <a:spcPct val="20000"/>
        </a:spcBef>
        <a:spcAft>
          <a:spcPct val="0"/>
        </a:spcAft>
        <a:buClr>
          <a:srgbClr val="A28E6A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eaLnBrk="0" fontAlgn="base" hangingPunct="0">
        <a:spcBef>
          <a:spcPct val="20000"/>
        </a:spcBef>
        <a:spcAft>
          <a:spcPct val="0"/>
        </a:spcAft>
        <a:buClr>
          <a:srgbClr val="A28E6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hyperlink" Target="http://www.glendaleca.gov/government/Departments/Public" TargetMode="External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2.jpeg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microsoft.com/office/2007/relationships/hdphoto" Target="../media/hdphoto1.wdp"/><Relationship Id="rId9" Type="http://schemas.microsoft.com/office/2007/relationships/diagramDrawing" Target="../diagrams/drawing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2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9.jpeg"/><Relationship Id="rId4" Type="http://schemas.microsoft.com/office/2007/relationships/hdphoto" Target="../media/hdphoto1.wdp"/><Relationship Id="rId9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477000" y="152400"/>
            <a:ext cx="2164948" cy="64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4"/>
          <p:cNvSpPr txBox="1">
            <a:spLocks/>
          </p:cNvSpPr>
          <p:nvPr/>
        </p:nvSpPr>
        <p:spPr bwMode="auto">
          <a:xfrm>
            <a:off x="114300" y="2209800"/>
            <a:ext cx="89154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74650" indent="-342900" algn="ctr">
              <a:spcBef>
                <a:spcPts val="700"/>
              </a:spcBef>
              <a:buSzPct val="95000"/>
              <a:buFont typeface="Wingdings" pitchFamily="2" charset="2"/>
              <a:buNone/>
            </a:pPr>
            <a:r>
              <a:rPr lang="en-US" sz="2800" b="1" dirty="0" smtClean="0">
                <a:latin typeface="+mj-lt"/>
              </a:rPr>
              <a:t>WELCOME TO THE COMMUNITY MEETING </a:t>
            </a:r>
          </a:p>
          <a:p>
            <a:pPr marL="374650" indent="-342900" algn="ctr">
              <a:spcBef>
                <a:spcPts val="700"/>
              </a:spcBef>
              <a:buSzPct val="95000"/>
              <a:buFont typeface="Wingdings" pitchFamily="2" charset="2"/>
              <a:buNone/>
            </a:pPr>
            <a:r>
              <a:rPr lang="en-US" sz="2800" b="1" dirty="0" smtClean="0">
                <a:latin typeface="+mj-lt"/>
              </a:rPr>
              <a:t>FOR </a:t>
            </a:r>
          </a:p>
          <a:p>
            <a:pPr marL="374650" indent="-342900" algn="ctr">
              <a:spcBef>
                <a:spcPts val="700"/>
              </a:spcBef>
              <a:buSzPct val="95000"/>
              <a:buFont typeface="Wingdings" pitchFamily="2" charset="2"/>
              <a:buNone/>
            </a:pPr>
            <a:r>
              <a:rPr lang="en-US" sz="2800" b="1" dirty="0" smtClean="0">
                <a:latin typeface="+mj-lt"/>
              </a:rPr>
              <a:t>SAFE ROUTES TO SCHOOL IMPROVEMENTS PROJECT</a:t>
            </a:r>
          </a:p>
          <a:p>
            <a:pPr marL="374650" indent="-342900" algn="ctr">
              <a:spcBef>
                <a:spcPts val="700"/>
              </a:spcBef>
              <a:buSzPct val="95000"/>
              <a:buFont typeface="Wingdings" pitchFamily="2" charset="2"/>
              <a:buNone/>
            </a:pPr>
            <a:r>
              <a:rPr lang="en-US" sz="2800" b="1" dirty="0" smtClean="0">
                <a:latin typeface="+mj-lt"/>
              </a:rPr>
              <a:t>E. CHEVY CHASE DRIVE </a:t>
            </a:r>
          </a:p>
        </p:txBody>
      </p:sp>
      <p:sp>
        <p:nvSpPr>
          <p:cNvPr id="7" name="Rectangle 4"/>
          <p:cNvSpPr txBox="1">
            <a:spLocks/>
          </p:cNvSpPr>
          <p:nvPr/>
        </p:nvSpPr>
        <p:spPr bwMode="auto">
          <a:xfrm>
            <a:off x="114937" y="76200"/>
            <a:ext cx="8881557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74650" indent="-342900">
              <a:spcBef>
                <a:spcPts val="700"/>
              </a:spcBef>
              <a:buSzPct val="95000"/>
              <a:buFont typeface="Wingdings" pitchFamily="2" charset="2"/>
              <a:buNone/>
            </a:pPr>
            <a:r>
              <a:rPr lang="en-US" sz="2000" i="1" dirty="0" smtClean="0">
                <a:solidFill>
                  <a:schemeClr val="tx2"/>
                </a:solidFill>
                <a:latin typeface="Corbel" pitchFamily="34" charset="0"/>
              </a:rPr>
              <a:t>March 22, 2017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152400" y="-304800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4" name="Rectangle 1"/>
          <p:cNvSpPr>
            <a:spLocks noGrp="1"/>
          </p:cNvSpPr>
          <p:nvPr>
            <p:ph type="title"/>
          </p:nvPr>
        </p:nvSpPr>
        <p:spPr>
          <a:xfrm>
            <a:off x="368060" y="-76200"/>
            <a:ext cx="6642340" cy="1295400"/>
          </a:xfrm>
        </p:spPr>
        <p:txBody>
          <a:bodyPr/>
          <a:lstStyle>
            <a:extLst/>
          </a:lstStyle>
          <a:p>
            <a:r>
              <a:rPr lang="en-US" sz="3200" b="1" dirty="0" smtClean="0">
                <a:solidFill>
                  <a:schemeClr val="bg1">
                    <a:lumMod val="95000"/>
                  </a:schemeClr>
                </a:solidFill>
              </a:rPr>
              <a:t>PROJECT  IMPACT</a:t>
            </a:r>
            <a:endParaRPr lang="en-US" sz="3200" i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5660" y="1447800"/>
            <a:ext cx="8382000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ts val="1200"/>
              </a:spcBef>
              <a:spcAft>
                <a:spcPts val="180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</a:rPr>
              <a:t>Lane Closure for Workspace </a:t>
            </a:r>
          </a:p>
          <a:p>
            <a:pPr marL="457200" indent="-457200">
              <a:spcAft>
                <a:spcPts val="180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</a:rPr>
              <a:t>Complete </a:t>
            </a:r>
            <a:r>
              <a:rPr lang="en-US" sz="2400" b="1" dirty="0">
                <a:latin typeface="+mj-lt"/>
              </a:rPr>
              <a:t>Road </a:t>
            </a:r>
            <a:r>
              <a:rPr lang="en-US" sz="2400" b="1" dirty="0" smtClean="0">
                <a:latin typeface="+mj-lt"/>
              </a:rPr>
              <a:t>Closure</a:t>
            </a:r>
          </a:p>
          <a:p>
            <a:pPr marL="457200" indent="-457200">
              <a:spcAft>
                <a:spcPts val="180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</a:rPr>
              <a:t>Traffic Delay</a:t>
            </a:r>
          </a:p>
          <a:p>
            <a:pPr marL="457200" indent="-457200">
              <a:spcAft>
                <a:spcPts val="180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</a:rPr>
              <a:t>Traffic Reroute</a:t>
            </a:r>
          </a:p>
          <a:p>
            <a:pPr marL="457200" indent="-457200">
              <a:spcAft>
                <a:spcPts val="180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</a:rPr>
              <a:t>Limited Parking or  No Parking at All</a:t>
            </a:r>
          </a:p>
          <a:p>
            <a:pPr marL="457200" indent="-457200">
              <a:spcAft>
                <a:spcPts val="180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</a:rPr>
              <a:t>Limited Access</a:t>
            </a:r>
          </a:p>
          <a:p>
            <a:pPr marL="457200" indent="-457200">
              <a:spcAft>
                <a:spcPts val="180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</a:rPr>
              <a:t>Driveway Closures</a:t>
            </a:r>
          </a:p>
          <a:p>
            <a:pPr marL="457200" indent="-457200">
              <a:spcAft>
                <a:spcPts val="180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</a:rPr>
              <a:t>Noise and Dust </a:t>
            </a:r>
          </a:p>
          <a:p>
            <a:endParaRPr lang="en-US" sz="2800" b="1" dirty="0" smtClean="0">
              <a:solidFill>
                <a:schemeClr val="accent2"/>
              </a:solidFill>
              <a:latin typeface="+mj-lt"/>
            </a:endParaRPr>
          </a:p>
          <a:p>
            <a:endParaRPr lang="en-US" sz="2800" b="1" dirty="0">
              <a:latin typeface="+mj-lt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934199" y="48772"/>
            <a:ext cx="2164948" cy="64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82189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152400" y="-304800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4" name="Rectang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229600" cy="1295400"/>
          </a:xfrm>
        </p:spPr>
        <p:txBody>
          <a:bodyPr/>
          <a:lstStyle>
            <a:extLst/>
          </a:lstStyle>
          <a:p>
            <a:r>
              <a:rPr lang="en-US" sz="3200" b="1" dirty="0" smtClean="0">
                <a:solidFill>
                  <a:schemeClr val="bg1">
                    <a:lumMod val="95000"/>
                  </a:schemeClr>
                </a:solidFill>
              </a:rPr>
              <a:t>MITIGATING MEASURES</a:t>
            </a:r>
            <a:endParaRPr lang="en-US" sz="3200" i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5660" y="1295400"/>
            <a:ext cx="8382000" cy="6073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Aft>
                <a:spcPts val="35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</a:rPr>
              <a:t>Public Notifications by City and Contractor</a:t>
            </a:r>
          </a:p>
          <a:p>
            <a:pPr marL="457200" indent="-457200">
              <a:spcAft>
                <a:spcPts val="35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</a:rPr>
              <a:t>Construction Phasing</a:t>
            </a:r>
          </a:p>
          <a:p>
            <a:pPr marL="457200" indent="-457200">
              <a:spcAft>
                <a:spcPts val="35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</a:rPr>
              <a:t>Concrete Work-One Side of Street</a:t>
            </a:r>
          </a:p>
          <a:p>
            <a:pPr marL="457200" indent="-457200">
              <a:spcAft>
                <a:spcPts val="35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</a:rPr>
              <a:t>Provide Temporary Ramps</a:t>
            </a:r>
          </a:p>
          <a:p>
            <a:pPr marL="457200" indent="-457200">
              <a:spcAft>
                <a:spcPts val="35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</a:rPr>
              <a:t>Allow Parking in Restricted  Time/Areas</a:t>
            </a:r>
          </a:p>
          <a:p>
            <a:pPr marL="457200" indent="-457200">
              <a:spcAft>
                <a:spcPts val="35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</a:rPr>
              <a:t>Work on Weekends</a:t>
            </a:r>
          </a:p>
          <a:p>
            <a:pPr marL="457200" indent="-457200">
              <a:spcAft>
                <a:spcPts val="35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</a:rPr>
              <a:t>Restricted Working Hours</a:t>
            </a:r>
          </a:p>
          <a:p>
            <a:pPr marL="457200" indent="-457200">
              <a:spcAft>
                <a:spcPts val="35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</a:rPr>
              <a:t>Schedule Work while there is no school/summer school</a:t>
            </a:r>
          </a:p>
          <a:p>
            <a:pPr marL="457200" indent="-457200">
              <a:spcAft>
                <a:spcPts val="35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</a:rPr>
              <a:t>Work between Drop off /Pick up hours</a:t>
            </a:r>
          </a:p>
          <a:p>
            <a:pPr marL="457200" indent="-457200">
              <a:spcAft>
                <a:spcPts val="35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>
                <a:latin typeface="+mj-lt"/>
              </a:rPr>
              <a:t>Install Steel Plate for </a:t>
            </a:r>
            <a:r>
              <a:rPr lang="en-US" sz="2400" b="1" dirty="0" smtClean="0">
                <a:latin typeface="+mj-lt"/>
              </a:rPr>
              <a:t>Access</a:t>
            </a:r>
          </a:p>
          <a:p>
            <a:pPr marL="457200" indent="-457200">
              <a:spcAft>
                <a:spcPts val="35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</a:rPr>
              <a:t>Businesses Open During Construction Signs</a:t>
            </a:r>
          </a:p>
          <a:p>
            <a:endParaRPr lang="en-US" sz="20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CONSTRUCTION </a:t>
            </a:r>
            <a:r>
              <a:rPr lang="en-US" sz="2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WORK WILL BE COORDINATED TO MINIMIZE IMPACT TO </a:t>
            </a:r>
            <a:r>
              <a:rPr lang="en-US" sz="2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SCHOOLS &amp; RESIDENTS</a:t>
            </a:r>
            <a:endParaRPr lang="en-US" sz="20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sz="2800" b="1" dirty="0">
              <a:latin typeface="+mj-lt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858000" y="48407"/>
            <a:ext cx="2164948" cy="64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01411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152400" y="1371599"/>
            <a:ext cx="8991600" cy="5334001"/>
          </a:xfrm>
        </p:spPr>
        <p:txBody>
          <a:bodyPr/>
          <a:lstStyle>
            <a:extLst/>
          </a:lstStyle>
          <a:p>
            <a:pPr marL="457200" indent="-457200">
              <a:spcBef>
                <a:spcPct val="0"/>
              </a:spcBef>
              <a:spcAft>
                <a:spcPts val="180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  <a:cs typeface="Arial" charset="0"/>
              </a:rPr>
              <a:t>Set </a:t>
            </a:r>
            <a:r>
              <a:rPr lang="en-US" sz="2400" b="1" dirty="0">
                <a:latin typeface="+mj-lt"/>
                <a:cs typeface="Arial" charset="0"/>
              </a:rPr>
              <a:t>up Traffic Control  </a:t>
            </a:r>
          </a:p>
          <a:p>
            <a:pPr marL="457200" indent="-457200">
              <a:spcBef>
                <a:spcPct val="0"/>
              </a:spcBef>
              <a:spcAft>
                <a:spcPts val="180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>
                <a:latin typeface="+mj-lt"/>
                <a:cs typeface="Arial" charset="0"/>
              </a:rPr>
              <a:t>Mobilize Equipment and Machines</a:t>
            </a:r>
          </a:p>
          <a:p>
            <a:pPr marL="457200" indent="-457200">
              <a:spcBef>
                <a:spcPct val="0"/>
              </a:spcBef>
              <a:spcAft>
                <a:spcPts val="180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  <a:cs typeface="Arial" charset="0"/>
              </a:rPr>
              <a:t>Remove and Repair </a:t>
            </a:r>
            <a:r>
              <a:rPr lang="en-US" sz="2400" b="1" dirty="0">
                <a:latin typeface="+mj-lt"/>
                <a:cs typeface="Arial" charset="0"/>
              </a:rPr>
              <a:t>D</a:t>
            </a:r>
            <a:r>
              <a:rPr lang="en-US" sz="2400" b="1" dirty="0" smtClean="0">
                <a:latin typeface="+mj-lt"/>
                <a:cs typeface="Arial" charset="0"/>
              </a:rPr>
              <a:t>amaged </a:t>
            </a:r>
            <a:r>
              <a:rPr lang="en-US" sz="2400" b="1" dirty="0">
                <a:latin typeface="+mj-lt"/>
                <a:cs typeface="Arial" charset="0"/>
              </a:rPr>
              <a:t>C</a:t>
            </a:r>
            <a:r>
              <a:rPr lang="en-US" sz="2400" b="1" dirty="0" smtClean="0">
                <a:latin typeface="+mj-lt"/>
                <a:cs typeface="Arial" charset="0"/>
              </a:rPr>
              <a:t>oncrete </a:t>
            </a:r>
            <a:r>
              <a:rPr lang="en-US" sz="2400" b="1" dirty="0">
                <a:latin typeface="+mj-lt"/>
                <a:cs typeface="Arial" charset="0"/>
              </a:rPr>
              <a:t>P</a:t>
            </a:r>
            <a:r>
              <a:rPr lang="en-US" sz="2400" b="1" dirty="0" smtClean="0">
                <a:latin typeface="+mj-lt"/>
                <a:cs typeface="Arial" charset="0"/>
              </a:rPr>
              <a:t>avement (</a:t>
            </a:r>
            <a:r>
              <a:rPr lang="en-US" sz="2400" b="1" u="sng" dirty="0" smtClean="0">
                <a:latin typeface="+mj-lt"/>
                <a:cs typeface="Arial" charset="0"/>
              </a:rPr>
              <a:t>+</a:t>
            </a:r>
            <a:r>
              <a:rPr lang="en-US" sz="2400" b="1" dirty="0" smtClean="0">
                <a:latin typeface="+mj-lt"/>
                <a:cs typeface="Arial" charset="0"/>
              </a:rPr>
              <a:t> 3 weeks/location) (one side only)</a:t>
            </a:r>
          </a:p>
          <a:p>
            <a:pPr marL="457200" indent="-457200">
              <a:spcBef>
                <a:spcPct val="0"/>
              </a:spcBef>
              <a:spcAft>
                <a:spcPts val="180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  <a:cs typeface="Arial" charset="0"/>
              </a:rPr>
              <a:t> Grind existing pavement,( 1-2 days/street)</a:t>
            </a:r>
            <a:endParaRPr lang="en-US" sz="2400" b="1" dirty="0">
              <a:latin typeface="+mj-lt"/>
              <a:cs typeface="Arial" charset="0"/>
            </a:endParaRPr>
          </a:p>
          <a:p>
            <a:pPr marL="457200" indent="-457200">
              <a:lnSpc>
                <a:spcPct val="114000"/>
              </a:lnSpc>
              <a:spcBef>
                <a:spcPct val="0"/>
              </a:spcBef>
              <a:spcAft>
                <a:spcPts val="180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  <a:cs typeface="Arial" charset="0"/>
              </a:rPr>
              <a:t>Install Rubberized Pavement (1-2 days/street)</a:t>
            </a:r>
          </a:p>
          <a:p>
            <a:pPr marL="457200" indent="-457200">
              <a:lnSpc>
                <a:spcPct val="114000"/>
              </a:lnSpc>
              <a:spcBef>
                <a:spcPct val="0"/>
              </a:spcBef>
              <a:spcAft>
                <a:spcPts val="180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j-lt"/>
                <a:cs typeface="Arial" charset="0"/>
              </a:rPr>
              <a:t>Traffic Striping (1 week/location)</a:t>
            </a:r>
            <a:endParaRPr lang="en-US" b="1" dirty="0"/>
          </a:p>
          <a:p>
            <a:pPr>
              <a:lnSpc>
                <a:spcPct val="114000"/>
              </a:lnSpc>
            </a:pPr>
            <a:endParaRPr lang="en-US" i="1" dirty="0" smtClean="0"/>
          </a:p>
          <a:p>
            <a:pPr>
              <a:lnSpc>
                <a:spcPct val="114000"/>
              </a:lnSpc>
            </a:pPr>
            <a:endParaRPr lang="en-US" i="1" dirty="0" smtClean="0"/>
          </a:p>
          <a:p>
            <a:pPr>
              <a:lnSpc>
                <a:spcPct val="114000"/>
              </a:lnSpc>
            </a:pPr>
            <a:r>
              <a:rPr lang="en-US" i="1" dirty="0" smtClean="0"/>
              <a:t>		</a:t>
            </a:r>
          </a:p>
        </p:txBody>
      </p:sp>
      <p:sp>
        <p:nvSpPr>
          <p:cNvPr id="13" name="Rectangle 12"/>
          <p:cNvSpPr/>
          <p:nvPr/>
        </p:nvSpPr>
        <p:spPr>
          <a:xfrm>
            <a:off x="-152400" y="-304800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8" name="Rectangle 1"/>
          <p:cNvSpPr>
            <a:spLocks noGrp="1"/>
          </p:cNvSpPr>
          <p:nvPr>
            <p:ph type="title"/>
          </p:nvPr>
        </p:nvSpPr>
        <p:spPr>
          <a:xfrm>
            <a:off x="228600" y="154986"/>
            <a:ext cx="8229600" cy="1295400"/>
          </a:xfrm>
        </p:spPr>
        <p:txBody>
          <a:bodyPr/>
          <a:lstStyle>
            <a:extLst/>
          </a:lstStyle>
          <a:p>
            <a:r>
              <a:rPr lang="en-US" sz="3200" b="1" dirty="0" smtClean="0">
                <a:solidFill>
                  <a:schemeClr val="bg1">
                    <a:lumMod val="95000"/>
                  </a:schemeClr>
                </a:solidFill>
              </a:rPr>
              <a:t>ANTICIPATED CONSTRUCTION </a:t>
            </a:r>
            <a:br>
              <a:rPr lang="en-US" sz="3200" b="1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en-US" sz="3200" b="1" dirty="0" smtClean="0">
                <a:solidFill>
                  <a:schemeClr val="bg1">
                    <a:lumMod val="95000"/>
                  </a:schemeClr>
                </a:solidFill>
              </a:rPr>
              <a:t>PHASING</a:t>
            </a:r>
            <a:endParaRPr lang="en-US" sz="3200" i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763198" y="-76200"/>
            <a:ext cx="2164948" cy="64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1066800" y="1905000"/>
            <a:ext cx="6934200" cy="4191000"/>
          </a:xfrm>
        </p:spPr>
        <p:txBody>
          <a:bodyPr>
            <a:normAutofit/>
          </a:bodyPr>
          <a:lstStyle>
            <a:extLst/>
          </a:lstStyle>
          <a:p>
            <a:pPr algn="ctr" fontAlgn="auto">
              <a:lnSpc>
                <a:spcPct val="114000"/>
              </a:lnSpc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accent2"/>
                </a:solidFill>
              </a:rPr>
              <a:t>Start: Summer 2018</a:t>
            </a:r>
          </a:p>
          <a:p>
            <a:pPr algn="ctr" fontAlgn="auto">
              <a:lnSpc>
                <a:spcPct val="114000"/>
              </a:lnSpc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accent2"/>
                </a:solidFill>
              </a:rPr>
              <a:t>(when school session ends)</a:t>
            </a:r>
          </a:p>
          <a:p>
            <a:pPr algn="ctr" fontAlgn="auto">
              <a:lnSpc>
                <a:spcPct val="114000"/>
              </a:lnSpc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accent2"/>
                </a:solidFill>
              </a:rPr>
              <a:t>End: Summer 2018</a:t>
            </a:r>
          </a:p>
          <a:p>
            <a:pPr algn="ctr" fontAlgn="auto">
              <a:lnSpc>
                <a:spcPct val="114000"/>
              </a:lnSpc>
              <a:spcAft>
                <a:spcPts val="0"/>
              </a:spcAft>
              <a:defRPr/>
            </a:pPr>
            <a:r>
              <a:rPr lang="en-US" sz="2400" b="1" u="sng" dirty="0" smtClean="0">
                <a:solidFill>
                  <a:schemeClr val="accent1"/>
                </a:solidFill>
              </a:rPr>
              <a:t>PROJECT DURATION:</a:t>
            </a:r>
          </a:p>
          <a:p>
            <a:pPr algn="ctr" fontAlgn="auto">
              <a:lnSpc>
                <a:spcPct val="114000"/>
              </a:lnSpc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accent2"/>
                </a:solidFill>
              </a:rPr>
              <a:t>2-3 months</a:t>
            </a:r>
          </a:p>
          <a:p>
            <a:pPr algn="ctr" fontAlgn="auto">
              <a:lnSpc>
                <a:spcPct val="114000"/>
              </a:lnSpc>
              <a:spcAft>
                <a:spcPts val="0"/>
              </a:spcAft>
              <a:defRPr/>
            </a:pPr>
            <a:r>
              <a:rPr lang="en-US" sz="2600" dirty="0" smtClean="0">
                <a:solidFill>
                  <a:schemeClr val="accent2"/>
                </a:solidFill>
              </a:rPr>
              <a:t>barring any unforeseen conditions</a:t>
            </a:r>
          </a:p>
          <a:p>
            <a:pPr fontAlgn="auto">
              <a:lnSpc>
                <a:spcPct val="114000"/>
              </a:lnSpc>
              <a:spcAft>
                <a:spcPts val="0"/>
              </a:spcAft>
              <a:defRPr/>
            </a:pPr>
            <a:endParaRPr lang="en-US" sz="2400" b="1" dirty="0" smtClean="0">
              <a:solidFill>
                <a:schemeClr val="accent1"/>
              </a:solidFill>
            </a:endParaRPr>
          </a:p>
          <a:p>
            <a:pPr fontAlgn="auto">
              <a:lnSpc>
                <a:spcPct val="114000"/>
              </a:lnSpc>
              <a:spcAft>
                <a:spcPts val="0"/>
              </a:spcAft>
              <a:defRPr/>
            </a:pPr>
            <a:endParaRPr lang="en-US" sz="2400" dirty="0" smtClean="0"/>
          </a:p>
          <a:p>
            <a:pPr fontAlgn="auto">
              <a:lnSpc>
                <a:spcPct val="114000"/>
              </a:lnSpc>
              <a:spcAft>
                <a:spcPts val="0"/>
              </a:spcAft>
              <a:defRPr/>
            </a:pPr>
            <a:endParaRPr lang="en-US" sz="2400" dirty="0" smtClean="0"/>
          </a:p>
          <a:p>
            <a:pPr fontAlgn="auto"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-118262" y="-307238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934200" y="-1"/>
            <a:ext cx="2164947" cy="64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199845" y="-314553"/>
            <a:ext cx="7039155" cy="1636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14000"/>
              </a:lnSpc>
              <a:spcAft>
                <a:spcPts val="0"/>
              </a:spcAft>
              <a:defRPr/>
            </a:pPr>
            <a:endParaRPr lang="en-US" sz="2400" b="1" dirty="0" smtClean="0">
              <a:solidFill>
                <a:schemeClr val="accent1"/>
              </a:solidFill>
            </a:endParaRPr>
          </a:p>
          <a:p>
            <a:pPr eaLnBrk="0" hangingPunct="0">
              <a:lnSpc>
                <a:spcPct val="114000"/>
              </a:lnSpc>
              <a:defRPr/>
            </a:pPr>
            <a:r>
              <a:rPr lang="en-US" sz="3200" b="1" spc="-150" dirty="0">
                <a:solidFill>
                  <a:schemeClr val="bg1">
                    <a:lumMod val="95000"/>
                  </a:schemeClr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ANTICIPATED CONSTRUCTION </a:t>
            </a:r>
            <a:r>
              <a:rPr lang="en-US" sz="3200" b="1" spc="-150" dirty="0" smtClean="0">
                <a:solidFill>
                  <a:schemeClr val="bg1">
                    <a:lumMod val="95000"/>
                  </a:schemeClr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SCHEDULE</a:t>
            </a:r>
            <a:endParaRPr lang="en-US" sz="3200" b="1" spc="-150" dirty="0">
              <a:solidFill>
                <a:schemeClr val="bg1">
                  <a:lumMod val="95000"/>
                </a:schemeClr>
              </a:solidFill>
              <a:effectLst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agram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5122769"/>
              </p:ext>
            </p:extLst>
          </p:nvPr>
        </p:nvGraphicFramePr>
        <p:xfrm>
          <a:off x="533400" y="914400"/>
          <a:ext cx="8001000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152400" y="-304800"/>
            <a:ext cx="9448800" cy="73914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4" name="Rectangle 1"/>
          <p:cNvSpPr>
            <a:spLocks noGrp="1"/>
          </p:cNvSpPr>
          <p:nvPr>
            <p:ph type="title"/>
          </p:nvPr>
        </p:nvSpPr>
        <p:spPr>
          <a:xfrm>
            <a:off x="381000" y="2590800"/>
            <a:ext cx="8229600" cy="1295400"/>
          </a:xfrm>
        </p:spPr>
        <p:txBody>
          <a:bodyPr/>
          <a:lstStyle>
            <a:extLst/>
          </a:lstStyle>
          <a:p>
            <a:pPr algn="ctr"/>
            <a:r>
              <a:rPr lang="en-US" sz="3200" b="1" dirty="0" smtClean="0">
                <a:solidFill>
                  <a:schemeClr val="bg1">
                    <a:lumMod val="95000"/>
                  </a:schemeClr>
                </a:solidFill>
              </a:rPr>
              <a:t>PROPOSED PROJECT IMPROVEMENTS EXHIBITS</a:t>
            </a:r>
            <a:endParaRPr lang="en-US" sz="3200" i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477000" y="152400"/>
            <a:ext cx="2164948" cy="64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20292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87" y="1097280"/>
            <a:ext cx="8944627" cy="46634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260903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16" y="1097280"/>
            <a:ext cx="8939969" cy="4663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8814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2" y="1097280"/>
            <a:ext cx="8930636" cy="4663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394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63" y="1097280"/>
            <a:ext cx="8924675" cy="4663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0775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141082842"/>
              </p:ext>
            </p:extLst>
          </p:nvPr>
        </p:nvGraphicFramePr>
        <p:xfrm>
          <a:off x="228600" y="1371600"/>
          <a:ext cx="7239000" cy="525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Rectangle 12"/>
          <p:cNvSpPr/>
          <p:nvPr/>
        </p:nvSpPr>
        <p:spPr>
          <a:xfrm>
            <a:off x="-152400" y="-304800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853548" y="-1"/>
            <a:ext cx="2164948" cy="64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"/>
          <p:cNvSpPr txBox="1">
            <a:spLocks/>
          </p:cNvSpPr>
          <p:nvPr/>
        </p:nvSpPr>
        <p:spPr>
          <a:xfrm>
            <a:off x="76200" y="4313"/>
            <a:ext cx="8839200" cy="12954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kern="1200" spc="-150">
                <a:solidFill>
                  <a:srgbClr val="F0E8D5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9pPr>
            <a:extLst/>
          </a:lstStyle>
          <a:p>
            <a:pPr marL="374650" indent="-342900">
              <a:spcBef>
                <a:spcPts val="700"/>
              </a:spcBef>
              <a:buSzPct val="95000"/>
              <a:buFont typeface="Wingdings" pitchFamily="2" charset="2"/>
              <a:buNone/>
            </a:pPr>
            <a:r>
              <a:rPr lang="en-US" sz="3200" b="1" dirty="0" smtClean="0">
                <a:solidFill>
                  <a:schemeClr val="bg1">
                    <a:lumMod val="95000"/>
                  </a:schemeClr>
                </a:solidFill>
              </a:rPr>
              <a:t>PRESENTATION OVERVIEW</a:t>
            </a:r>
            <a:endParaRPr lang="en-US" sz="3200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"/>
          <p:cNvSpPr txBox="1">
            <a:spLocks/>
          </p:cNvSpPr>
          <p:nvPr/>
        </p:nvSpPr>
        <p:spPr>
          <a:xfrm>
            <a:off x="312671" y="1820052"/>
            <a:ext cx="8666628" cy="4326184"/>
          </a:xfrm>
          <a:prstGeom prst="rect">
            <a:avLst/>
          </a:prstGeom>
        </p:spPr>
        <p:txBody>
          <a:bodyPr>
            <a:normAutofit fontScale="47500" lnSpcReduction="20000"/>
          </a:bodyPr>
          <a:lstStyle>
            <a:extLst/>
          </a:lstStyle>
          <a:p>
            <a:pPr marL="374904" indent="-342900" fontAlgn="auto">
              <a:spcBef>
                <a:spcPts val="700"/>
              </a:spcBef>
              <a:spcAft>
                <a:spcPts val="0"/>
              </a:spcAft>
              <a:buSzPct val="95000"/>
              <a:buFont typeface="Wingdings"/>
              <a:buNone/>
              <a:defRPr/>
            </a:pPr>
            <a:r>
              <a:rPr lang="en-US" sz="4000" u="sng" dirty="0">
                <a:latin typeface="+mn-lt"/>
                <a:cs typeface="+mn-cs"/>
              </a:rPr>
              <a:t>For questions or general information, please contact</a:t>
            </a:r>
            <a:r>
              <a:rPr lang="en-US" sz="4000" u="sng" dirty="0" smtClean="0">
                <a:latin typeface="+mn-lt"/>
                <a:cs typeface="+mn-cs"/>
              </a:rPr>
              <a:t>:</a:t>
            </a:r>
          </a:p>
          <a:p>
            <a:pPr marL="374904" indent="-342900" fontAlgn="auto">
              <a:spcBef>
                <a:spcPts val="700"/>
              </a:spcBef>
              <a:spcAft>
                <a:spcPts val="0"/>
              </a:spcAft>
              <a:buSzPct val="95000"/>
              <a:buFont typeface="Wingdings"/>
              <a:buNone/>
              <a:defRPr/>
            </a:pPr>
            <a:r>
              <a:rPr lang="en-US" sz="4000" b="1" dirty="0" smtClean="0">
                <a:latin typeface="+mn-lt"/>
                <a:cs typeface="+mn-cs"/>
              </a:rPr>
              <a:t>Jasmina Zigic, P.E.  	</a:t>
            </a:r>
            <a:r>
              <a:rPr lang="en-US" sz="4000" b="1" dirty="0">
                <a:latin typeface="+mn-lt"/>
                <a:cs typeface="+mn-cs"/>
              </a:rPr>
              <a:t>	Yvonne Guerra</a:t>
            </a:r>
          </a:p>
          <a:p>
            <a:pPr marL="374904" indent="-342900" fontAlgn="auto">
              <a:spcBef>
                <a:spcPts val="700"/>
              </a:spcBef>
              <a:spcAft>
                <a:spcPts val="0"/>
              </a:spcAft>
              <a:buSzPct val="95000"/>
              <a:buFont typeface="Wingdings"/>
              <a:buNone/>
              <a:defRPr/>
            </a:pPr>
            <a:r>
              <a:rPr lang="en-US" sz="4000" dirty="0">
                <a:latin typeface="+mn-lt"/>
                <a:cs typeface="+mn-cs"/>
              </a:rPr>
              <a:t>Project Manager	 </a:t>
            </a:r>
            <a:r>
              <a:rPr lang="en-US" sz="4000" dirty="0" smtClean="0">
                <a:latin typeface="+mn-lt"/>
                <a:cs typeface="+mn-cs"/>
              </a:rPr>
              <a:t>                                    Community </a:t>
            </a:r>
            <a:r>
              <a:rPr lang="en-US" sz="4000" dirty="0">
                <a:latin typeface="+mn-lt"/>
                <a:cs typeface="+mn-cs"/>
              </a:rPr>
              <a:t>Outreach</a:t>
            </a:r>
          </a:p>
          <a:p>
            <a:pPr marL="374904" indent="-342900" fontAlgn="auto">
              <a:spcBef>
                <a:spcPts val="700"/>
              </a:spcBef>
              <a:spcAft>
                <a:spcPts val="0"/>
              </a:spcAft>
              <a:buSzPct val="95000"/>
              <a:buFont typeface="Wingdings"/>
              <a:buNone/>
              <a:defRPr/>
            </a:pPr>
            <a:r>
              <a:rPr lang="en-US" sz="4000" dirty="0">
                <a:latin typeface="+mn-lt"/>
                <a:cs typeface="+mn-cs"/>
              </a:rPr>
              <a:t>(818) 548-3945		</a:t>
            </a:r>
            <a:r>
              <a:rPr lang="en-US" sz="4000" dirty="0" smtClean="0">
                <a:latin typeface="+mn-lt"/>
                <a:cs typeface="+mn-cs"/>
              </a:rPr>
              <a:t>                   (</a:t>
            </a:r>
            <a:r>
              <a:rPr lang="en-US" sz="4000" dirty="0">
                <a:latin typeface="+mn-lt"/>
                <a:cs typeface="+mn-cs"/>
              </a:rPr>
              <a:t>818) </a:t>
            </a:r>
            <a:r>
              <a:rPr lang="en-US" sz="4000" dirty="0" smtClean="0">
                <a:latin typeface="+mn-lt"/>
                <a:cs typeface="+mn-cs"/>
              </a:rPr>
              <a:t>548-3945</a:t>
            </a:r>
          </a:p>
          <a:p>
            <a:pPr marL="374904" indent="-342900" fontAlgn="auto">
              <a:spcBef>
                <a:spcPts val="700"/>
              </a:spcBef>
              <a:spcAft>
                <a:spcPts val="0"/>
              </a:spcAft>
              <a:buSzPct val="95000"/>
              <a:buFont typeface="Wingdings"/>
              <a:buNone/>
              <a:defRPr/>
            </a:pPr>
            <a:endParaRPr lang="en-US" sz="3500" dirty="0" smtClean="0"/>
          </a:p>
          <a:p>
            <a:pPr marL="374904" indent="-342900" fontAlgn="auto">
              <a:lnSpc>
                <a:spcPct val="170000"/>
              </a:lnSpc>
              <a:spcBef>
                <a:spcPts val="700"/>
              </a:spcBef>
              <a:spcAft>
                <a:spcPts val="0"/>
              </a:spcAft>
              <a:buSzPct val="95000"/>
              <a:buFont typeface="Wingdings"/>
              <a:buNone/>
              <a:defRPr/>
            </a:pPr>
            <a:r>
              <a:rPr lang="en-US" sz="3500" dirty="0" smtClean="0"/>
              <a:t>This </a:t>
            </a:r>
            <a:r>
              <a:rPr lang="en-US" sz="3500" dirty="0"/>
              <a:t>PowerPoint presentation will be available for viewing at :</a:t>
            </a:r>
            <a:r>
              <a:rPr lang="en-US" sz="2800" dirty="0">
                <a:solidFill>
                  <a:schemeClr val="bg1"/>
                </a:solidFill>
              </a:rPr>
              <a:t/>
            </a:r>
            <a:br>
              <a:rPr lang="en-US" sz="2800" dirty="0">
                <a:solidFill>
                  <a:schemeClr val="bg1"/>
                </a:solidFill>
              </a:rPr>
            </a:br>
            <a:r>
              <a:rPr lang="en-US" sz="2900" dirty="0">
                <a:solidFill>
                  <a:schemeClr val="bg1"/>
                </a:solidFill>
              </a:rPr>
              <a:t/>
            </a:r>
            <a:br>
              <a:rPr lang="en-US" sz="2900" dirty="0">
                <a:solidFill>
                  <a:schemeClr val="bg1"/>
                </a:solidFill>
              </a:rPr>
            </a:br>
            <a:r>
              <a:rPr lang="en-US" sz="3400" u="sng" dirty="0">
                <a:solidFill>
                  <a:srgbClr val="0070C0"/>
                </a:solidFill>
                <a:hlinkClick r:id="rId3"/>
              </a:rPr>
              <a:t>http://</a:t>
            </a:r>
            <a:r>
              <a:rPr lang="en-US" sz="3400" u="sng" dirty="0" smtClean="0">
                <a:solidFill>
                  <a:srgbClr val="0070C0"/>
                </a:solidFill>
                <a:hlinkClick r:id="rId3"/>
              </a:rPr>
              <a:t>www.glendaleca.gov/government/Departments/Public</a:t>
            </a:r>
            <a:r>
              <a:rPr lang="en-US" sz="3400" u="sng" dirty="0" smtClean="0">
                <a:solidFill>
                  <a:srgbClr val="0070C0"/>
                </a:solidFill>
              </a:rPr>
              <a:t> Works/Projects/Upcoming/Safe Routes To School Improvements Project: Hoover-Keppel-Toll Schools and E Chevy Chase Drive</a:t>
            </a:r>
            <a:r>
              <a:rPr lang="en-US" sz="2100" dirty="0"/>
              <a:t/>
            </a:r>
            <a:br>
              <a:rPr lang="en-US" sz="2100" dirty="0"/>
            </a:br>
            <a:r>
              <a:rPr lang="en-US" sz="2900" dirty="0">
                <a:solidFill>
                  <a:schemeClr val="bg1"/>
                </a:solidFill>
              </a:rPr>
              <a:t/>
            </a:r>
            <a:br>
              <a:rPr lang="en-US" sz="2900" dirty="0">
                <a:solidFill>
                  <a:schemeClr val="bg1"/>
                </a:solidFill>
              </a:rPr>
            </a:br>
            <a:r>
              <a:rPr lang="en-US" sz="3400" dirty="0"/>
              <a:t>The project-dedicated webpage includes project updates and other information.</a:t>
            </a:r>
            <a:endParaRPr lang="en-US" sz="3400" i="1" dirty="0">
              <a:latin typeface="+mn-lt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578933" y="914400"/>
            <a:ext cx="613410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solidFill>
                  <a:srgbClr val="FF0000"/>
                </a:solidFill>
                <a:latin typeface="+mn-lt"/>
                <a:cs typeface="+mn-cs"/>
              </a:rPr>
              <a:t>::THANK YOU::</a:t>
            </a:r>
          </a:p>
        </p:txBody>
      </p:sp>
      <p:sp>
        <p:nvSpPr>
          <p:cNvPr id="12" name="Rectangle 1"/>
          <p:cNvSpPr>
            <a:spLocks noGrp="1"/>
          </p:cNvSpPr>
          <p:nvPr>
            <p:ph type="title"/>
          </p:nvPr>
        </p:nvSpPr>
        <p:spPr>
          <a:xfrm>
            <a:off x="11896" y="19507"/>
            <a:ext cx="6723092" cy="1143000"/>
          </a:xfrm>
        </p:spPr>
        <p:txBody>
          <a:bodyPr/>
          <a:lstStyle>
            <a:extLst/>
          </a:lstStyle>
          <a:p>
            <a:r>
              <a:rPr lang="en-US" sz="2400" b="1" dirty="0">
                <a:solidFill>
                  <a:schemeClr val="tx1"/>
                </a:solidFill>
              </a:rPr>
              <a:t>SAFE ROUTES TO SCHOOL IMPROVEMENTS PROJECT</a:t>
            </a:r>
            <a:br>
              <a:rPr lang="en-US" sz="2400" b="1" dirty="0">
                <a:solidFill>
                  <a:schemeClr val="tx1"/>
                </a:solidFill>
              </a:rPr>
            </a:br>
            <a:r>
              <a:rPr lang="en-US" sz="2400" b="1" dirty="0">
                <a:solidFill>
                  <a:schemeClr val="tx1"/>
                </a:solidFill>
              </a:rPr>
              <a:t>HOOVER-KEPPEL –TOLL SCHOOLS</a:t>
            </a:r>
            <a:r>
              <a:rPr lang="en-US" sz="2400" b="1" dirty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en-US" sz="2400" b="1" dirty="0">
                <a:solidFill>
                  <a:schemeClr val="bg1">
                    <a:lumMod val="95000"/>
                  </a:schemeClr>
                </a:solidFill>
              </a:rPr>
            </a:br>
            <a:endParaRPr lang="en-US" sz="1600" i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730280" y="0"/>
            <a:ext cx="2164948" cy="64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14"/>
          <p:cNvSpPr/>
          <p:nvPr/>
        </p:nvSpPr>
        <p:spPr>
          <a:xfrm>
            <a:off x="378785" y="6410501"/>
            <a:ext cx="8534400" cy="4138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en-US" sz="2000" i="1" dirty="0" smtClean="0">
                <a:solidFill>
                  <a:srgbClr val="FFC000"/>
                </a:solidFill>
              </a:rPr>
              <a:t>@</a:t>
            </a:r>
            <a:r>
              <a:rPr lang="en-US" sz="2000" i="1" dirty="0" err="1" smtClean="0">
                <a:solidFill>
                  <a:srgbClr val="FFC000"/>
                </a:solidFill>
              </a:rPr>
              <a:t>MyGlendale</a:t>
            </a:r>
            <a:r>
              <a:rPr lang="en-US" sz="2000" i="1" dirty="0" smtClean="0">
                <a:solidFill>
                  <a:srgbClr val="FFC000"/>
                </a:solidFill>
              </a:rPr>
              <a:t>                                      #</a:t>
            </a:r>
            <a:r>
              <a:rPr lang="en-US" sz="2000" i="1" dirty="0" err="1" smtClean="0">
                <a:solidFill>
                  <a:srgbClr val="FFC000"/>
                </a:solidFill>
              </a:rPr>
              <a:t>MyGlendale</a:t>
            </a:r>
            <a:endParaRPr lang="en-US" sz="2000" i="1" dirty="0" smtClean="0">
              <a:solidFill>
                <a:srgbClr val="FFC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41" y="6019976"/>
            <a:ext cx="485775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99" y="6019976"/>
            <a:ext cx="3714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5837" y="5953301"/>
            <a:ext cx="44767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152400" y="-304800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4" name="Rectangle 1"/>
          <p:cNvSpPr>
            <a:spLocks noGrp="1"/>
          </p:cNvSpPr>
          <p:nvPr>
            <p:ph type="title"/>
          </p:nvPr>
        </p:nvSpPr>
        <p:spPr>
          <a:xfrm>
            <a:off x="244414" y="0"/>
            <a:ext cx="8229600" cy="1295400"/>
          </a:xfrm>
        </p:spPr>
        <p:txBody>
          <a:bodyPr/>
          <a:lstStyle>
            <a:extLst/>
          </a:lstStyle>
          <a:p>
            <a:r>
              <a:rPr lang="en-US" sz="3200" b="1" dirty="0" smtClean="0">
                <a:solidFill>
                  <a:schemeClr val="bg1">
                    <a:lumMod val="95000"/>
                  </a:schemeClr>
                </a:solidFill>
              </a:rPr>
              <a:t>PROJECT LOCATION</a:t>
            </a:r>
            <a:endParaRPr lang="en-US" sz="3200" i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781800" y="76200"/>
            <a:ext cx="2149415" cy="63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199" y="1874520"/>
            <a:ext cx="8407603" cy="3108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799" y="1929993"/>
            <a:ext cx="327147" cy="863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7723" y="5105400"/>
            <a:ext cx="2468079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152400" y="-304800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4" name="Rectangle 1"/>
          <p:cNvSpPr>
            <a:spLocks noGrp="1"/>
          </p:cNvSpPr>
          <p:nvPr>
            <p:ph type="title"/>
          </p:nvPr>
        </p:nvSpPr>
        <p:spPr>
          <a:xfrm>
            <a:off x="244414" y="0"/>
            <a:ext cx="8229600" cy="1295400"/>
          </a:xfrm>
        </p:spPr>
        <p:txBody>
          <a:bodyPr/>
          <a:lstStyle>
            <a:extLst/>
          </a:lstStyle>
          <a:p>
            <a:r>
              <a:rPr lang="en-US" sz="3200" b="1" dirty="0" smtClean="0">
                <a:solidFill>
                  <a:schemeClr val="bg1">
                    <a:lumMod val="95000"/>
                  </a:schemeClr>
                </a:solidFill>
              </a:rPr>
              <a:t>REASONS FOR PROJECT</a:t>
            </a:r>
            <a:endParaRPr lang="en-US" sz="3200" i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44414" y="1524000"/>
            <a:ext cx="8594786" cy="566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800" b="1" dirty="0">
              <a:solidFill>
                <a:schemeClr val="accent2"/>
              </a:solidFill>
              <a:latin typeface="+mj-lt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2"/>
                </a:solidFill>
                <a:latin typeface="+mj-lt"/>
              </a:rPr>
              <a:t>Enhance </a:t>
            </a:r>
            <a:r>
              <a:rPr lang="en-US" sz="2400" b="1" dirty="0">
                <a:solidFill>
                  <a:schemeClr val="accent2"/>
                </a:solidFill>
                <a:latin typeface="+mj-lt"/>
              </a:rPr>
              <a:t>safety of the pathways, trails, sidewalks and crossings </a:t>
            </a:r>
            <a:endParaRPr lang="en-US" sz="2400" b="1" dirty="0" smtClean="0">
              <a:solidFill>
                <a:schemeClr val="accent2"/>
              </a:solidFill>
              <a:latin typeface="+mj-lt"/>
            </a:endParaRP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2"/>
                </a:solidFill>
                <a:latin typeface="+mj-lt"/>
              </a:rPr>
              <a:t>Reduce </a:t>
            </a:r>
            <a:r>
              <a:rPr lang="en-US" sz="2400" b="1" dirty="0">
                <a:solidFill>
                  <a:schemeClr val="accent2"/>
                </a:solidFill>
                <a:latin typeface="+mj-lt"/>
              </a:rPr>
              <a:t>injuries and fatalities to school </a:t>
            </a:r>
            <a:r>
              <a:rPr lang="en-US" sz="2400" b="1" dirty="0" smtClean="0">
                <a:solidFill>
                  <a:schemeClr val="accent2"/>
                </a:solidFill>
                <a:latin typeface="+mj-lt"/>
              </a:rPr>
              <a:t>children </a:t>
            </a:r>
            <a:endParaRPr lang="en-US" sz="2400" b="1" dirty="0">
              <a:solidFill>
                <a:schemeClr val="accent2"/>
              </a:solidFill>
              <a:latin typeface="+mj-lt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2"/>
                </a:solidFill>
                <a:latin typeface="+mj-lt"/>
              </a:rPr>
              <a:t>Encourage </a:t>
            </a:r>
            <a:r>
              <a:rPr lang="en-US" sz="2400" b="1" dirty="0">
                <a:solidFill>
                  <a:schemeClr val="accent2"/>
                </a:solidFill>
                <a:latin typeface="+mj-lt"/>
              </a:rPr>
              <a:t>students to walk and bike to </a:t>
            </a:r>
            <a:r>
              <a:rPr lang="en-US" sz="2400" b="1" dirty="0" smtClean="0">
                <a:solidFill>
                  <a:schemeClr val="accent2"/>
                </a:solidFill>
                <a:latin typeface="+mj-lt"/>
              </a:rPr>
              <a:t>school</a:t>
            </a:r>
            <a:endParaRPr lang="en-US" sz="2400" b="1" dirty="0">
              <a:solidFill>
                <a:schemeClr val="accent2"/>
              </a:solidFill>
              <a:latin typeface="+mj-lt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2"/>
                </a:solidFill>
                <a:latin typeface="+mj-lt"/>
              </a:rPr>
              <a:t>Improve health, reduce obesity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2"/>
                </a:solidFill>
                <a:latin typeface="+mj-lt"/>
              </a:rPr>
              <a:t>Reduce traffic congestion and air pollution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2"/>
                </a:solidFill>
                <a:latin typeface="+mj-lt"/>
              </a:rPr>
              <a:t>Implement 4 E’s</a:t>
            </a:r>
          </a:p>
          <a:p>
            <a:pPr marL="3657600" lvl="7" indent="-45720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2"/>
                </a:solidFill>
                <a:latin typeface="+mj-lt"/>
              </a:rPr>
              <a:t>Encouragement</a:t>
            </a:r>
          </a:p>
          <a:p>
            <a:pPr marL="3657600" lvl="7" indent="-45720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2"/>
                </a:solidFill>
                <a:latin typeface="+mj-lt"/>
              </a:rPr>
              <a:t>Education</a:t>
            </a:r>
          </a:p>
          <a:p>
            <a:pPr marL="3657600" lvl="7" indent="-45720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2"/>
                </a:solidFill>
                <a:latin typeface="+mj-lt"/>
              </a:rPr>
              <a:t>Engineering</a:t>
            </a:r>
          </a:p>
          <a:p>
            <a:pPr marL="3657600" lvl="7" indent="-45720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2"/>
                </a:solidFill>
                <a:latin typeface="+mj-lt"/>
              </a:rPr>
              <a:t>Evaluation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2"/>
                </a:solidFill>
                <a:latin typeface="+mj-lt"/>
              </a:rPr>
              <a:t>Visit Metro website                                              </a:t>
            </a:r>
            <a:r>
              <a:rPr lang="en-US" sz="2000" b="1" u="sng" dirty="0" smtClean="0">
                <a:solidFill>
                  <a:schemeClr val="accent2"/>
                </a:solidFill>
                <a:latin typeface="+mj-lt"/>
              </a:rPr>
              <a:t>https://www.metro.net/projects/srts-manual/.com</a:t>
            </a:r>
          </a:p>
          <a:p>
            <a:endParaRPr lang="en-US" sz="2800" b="1" dirty="0">
              <a:latin typeface="+mj-lt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781800" y="76200"/>
            <a:ext cx="2149415" cy="63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26026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152400" y="-304800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853548" y="-1"/>
            <a:ext cx="2164948" cy="64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"/>
          <p:cNvSpPr txBox="1">
            <a:spLocks/>
          </p:cNvSpPr>
          <p:nvPr/>
        </p:nvSpPr>
        <p:spPr>
          <a:xfrm>
            <a:off x="152400" y="4313"/>
            <a:ext cx="9220200" cy="12954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kern="1200" spc="-150">
                <a:solidFill>
                  <a:srgbClr val="F0E8D5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0E8D5"/>
                </a:solidFill>
                <a:latin typeface="Corbel" pitchFamily="34" charset="0"/>
              </a:defRPr>
            </a:lvl9pPr>
            <a:extLst/>
          </a:lstStyle>
          <a:p>
            <a:pPr marL="374650" indent="-342900">
              <a:spcBef>
                <a:spcPts val="700"/>
              </a:spcBef>
              <a:buSzPct val="95000"/>
              <a:buFont typeface="Wingdings" pitchFamily="2" charset="2"/>
              <a:buNone/>
            </a:pPr>
            <a:r>
              <a:rPr lang="en-US" sz="3200" b="1" dirty="0" smtClean="0">
                <a:solidFill>
                  <a:schemeClr val="bg1">
                    <a:lumMod val="95000"/>
                  </a:schemeClr>
                </a:solidFill>
              </a:rPr>
              <a:t>SCOPE OF WORK</a:t>
            </a:r>
            <a:endParaRPr lang="en-US" sz="3200" b="1" dirty="0">
              <a:solidFill>
                <a:schemeClr val="bg1">
                  <a:lumMod val="95000"/>
                </a:schemeClr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898743451"/>
              </p:ext>
            </p:extLst>
          </p:nvPr>
        </p:nvGraphicFramePr>
        <p:xfrm>
          <a:off x="0" y="1295400"/>
          <a:ext cx="9144000" cy="518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425840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147615" y="-309832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629400" y="0"/>
            <a:ext cx="2164948" cy="64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16" name="Rectangle 2"/>
          <p:cNvSpPr>
            <a:spLocks noGrp="1"/>
          </p:cNvSpPr>
          <p:nvPr>
            <p:ph sz="half" idx="1"/>
          </p:nvPr>
        </p:nvSpPr>
        <p:spPr>
          <a:xfrm>
            <a:off x="152400" y="1371600"/>
            <a:ext cx="8738320" cy="4562082"/>
          </a:xfrm>
        </p:spPr>
        <p:txBody>
          <a:bodyPr/>
          <a:lstStyle>
            <a:extLst/>
          </a:lstStyle>
          <a:p>
            <a:pPr marL="0" lvl="1" indent="0">
              <a:spcBef>
                <a:spcPct val="0"/>
              </a:spcBef>
              <a:spcAft>
                <a:spcPts val="600"/>
              </a:spcAft>
              <a:buSzPct val="95000"/>
              <a:buNone/>
            </a:pPr>
            <a:r>
              <a:rPr lang="en-US" b="1" dirty="0" smtClean="0">
                <a:latin typeface="+mj-lt"/>
                <a:cs typeface="Arial" charset="0"/>
              </a:rPr>
              <a:t>INSTALLATION OF BULB OUTS</a:t>
            </a:r>
            <a:endParaRPr lang="en-US" b="1" dirty="0">
              <a:latin typeface="+mj-lt"/>
              <a:cs typeface="Arial" charset="0"/>
            </a:endParaRPr>
          </a:p>
          <a:p>
            <a:pPr marL="457200" lvl="1" indent="-457200">
              <a:spcBef>
                <a:spcPct val="0"/>
              </a:spcBef>
              <a:spcAft>
                <a:spcPts val="600"/>
              </a:spcAft>
              <a:buSzPct val="95000"/>
              <a:buFont typeface="Arial" panose="020B0604020202020204" pitchFamily="34" charset="0"/>
              <a:buChar char="•"/>
            </a:pPr>
            <a:r>
              <a:rPr lang="en-US" b="1" dirty="0" smtClean="0">
                <a:latin typeface="+mj-lt"/>
                <a:cs typeface="Arial" charset="0"/>
              </a:rPr>
              <a:t>Shorten  Pedestrian Crossing Distance</a:t>
            </a:r>
          </a:p>
          <a:p>
            <a:pPr marL="457200" lvl="1" indent="-457200">
              <a:spcBef>
                <a:spcPct val="0"/>
              </a:spcBef>
              <a:spcAft>
                <a:spcPts val="600"/>
              </a:spcAft>
              <a:buSzPct val="95000"/>
              <a:buFont typeface="Arial" panose="020B0604020202020204" pitchFamily="34" charset="0"/>
              <a:buChar char="•"/>
            </a:pPr>
            <a:r>
              <a:rPr lang="en-US" b="1" dirty="0" smtClean="0">
                <a:latin typeface="+mj-lt"/>
                <a:cs typeface="Arial" charset="0"/>
              </a:rPr>
              <a:t>Reduce Vehicle Turn Speed</a:t>
            </a:r>
          </a:p>
          <a:p>
            <a:pPr marL="0" lvl="1" indent="0">
              <a:spcBef>
                <a:spcPct val="0"/>
              </a:spcBef>
              <a:spcAft>
                <a:spcPts val="600"/>
              </a:spcAft>
              <a:buSzPct val="95000"/>
              <a:buNone/>
            </a:pPr>
            <a:endParaRPr lang="en-US" b="1" dirty="0" smtClean="0">
              <a:cs typeface="Arial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52400" y="-76200"/>
            <a:ext cx="640080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chemeClr val="bg1">
                    <a:lumMod val="95000"/>
                  </a:schemeClr>
                </a:solidFill>
                <a:latin typeface="+mn-lt"/>
              </a:rPr>
              <a:t>INSTALLATION OF TRAFFIC CALMING MEASURES</a:t>
            </a:r>
          </a:p>
          <a:p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+mn-lt"/>
              </a:rPr>
              <a:t>Scope of Work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188818"/>
            <a:ext cx="4204733" cy="31089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903" y="3188818"/>
            <a:ext cx="4106021" cy="31089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80631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147615" y="-309832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629400" y="0"/>
            <a:ext cx="2164948" cy="64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16" name="Rectangle 2"/>
          <p:cNvSpPr>
            <a:spLocks noGrp="1"/>
          </p:cNvSpPr>
          <p:nvPr>
            <p:ph sz="half" idx="1"/>
          </p:nvPr>
        </p:nvSpPr>
        <p:spPr>
          <a:xfrm>
            <a:off x="122530" y="1600200"/>
            <a:ext cx="8738320" cy="4562082"/>
          </a:xfrm>
        </p:spPr>
        <p:txBody>
          <a:bodyPr/>
          <a:lstStyle>
            <a:extLst/>
          </a:lstStyle>
          <a:p>
            <a:pPr marL="0" lvl="1" indent="0">
              <a:spcBef>
                <a:spcPct val="0"/>
              </a:spcBef>
              <a:spcAft>
                <a:spcPts val="600"/>
              </a:spcAft>
              <a:buSzPct val="95000"/>
              <a:buNone/>
            </a:pPr>
            <a:r>
              <a:rPr lang="en-US" b="1" dirty="0" smtClean="0">
                <a:cs typeface="Arial" charset="0"/>
              </a:rPr>
              <a:t>INSTALLATION </a:t>
            </a:r>
            <a:r>
              <a:rPr lang="en-US" b="1" dirty="0">
                <a:cs typeface="Arial" charset="0"/>
              </a:rPr>
              <a:t>OF </a:t>
            </a:r>
            <a:r>
              <a:rPr lang="en-US" b="1" dirty="0" smtClean="0">
                <a:cs typeface="Arial" charset="0"/>
              </a:rPr>
              <a:t>MEDIAN ISLAND</a:t>
            </a:r>
            <a:endParaRPr lang="en-US" b="1" dirty="0">
              <a:cs typeface="Arial" charset="0"/>
            </a:endParaRPr>
          </a:p>
          <a:p>
            <a:pPr marL="457200" lvl="1" indent="-457200">
              <a:spcBef>
                <a:spcPct val="0"/>
              </a:spcBef>
              <a:spcAft>
                <a:spcPts val="600"/>
              </a:spcAft>
              <a:buSzPct val="95000"/>
              <a:buFont typeface="Arial" panose="020B0604020202020204" pitchFamily="34" charset="0"/>
              <a:buChar char="•"/>
            </a:pPr>
            <a:r>
              <a:rPr lang="en-US" b="1" dirty="0" smtClean="0">
                <a:latin typeface="+mj-lt"/>
                <a:cs typeface="Arial" charset="0"/>
              </a:rPr>
              <a:t>Reduce Vehicle Speed </a:t>
            </a:r>
          </a:p>
          <a:p>
            <a:pPr marL="457200" lvl="1" indent="-457200">
              <a:spcBef>
                <a:spcPct val="0"/>
              </a:spcBef>
              <a:spcAft>
                <a:spcPts val="600"/>
              </a:spcAft>
              <a:buSzPct val="95000"/>
              <a:buFont typeface="Arial" panose="020B0604020202020204" pitchFamily="34" charset="0"/>
              <a:buChar char="•"/>
            </a:pPr>
            <a:r>
              <a:rPr lang="en-US" b="1" dirty="0" smtClean="0">
                <a:latin typeface="+mj-lt"/>
                <a:cs typeface="Arial" charset="0"/>
              </a:rPr>
              <a:t>Reduce Risk of Vehicle Head-on Collision</a:t>
            </a:r>
          </a:p>
        </p:txBody>
      </p:sp>
      <p:sp>
        <p:nvSpPr>
          <p:cNvPr id="2" name="Rectangle 1"/>
          <p:cNvSpPr/>
          <p:nvPr/>
        </p:nvSpPr>
        <p:spPr>
          <a:xfrm>
            <a:off x="152400" y="-76200"/>
            <a:ext cx="640080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chemeClr val="bg1">
                    <a:lumMod val="95000"/>
                  </a:schemeClr>
                </a:solidFill>
                <a:latin typeface="+mn-lt"/>
              </a:rPr>
              <a:t>INSTALLATION OF TRAFFIC CALMING MEASURES</a:t>
            </a:r>
          </a:p>
          <a:p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+mn-lt"/>
              </a:rPr>
              <a:t>Scope of Work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582" y="2971800"/>
            <a:ext cx="6978379" cy="3657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190786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147615" y="-309832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629400" y="0"/>
            <a:ext cx="2164948" cy="64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16" name="Rectangle 2"/>
          <p:cNvSpPr>
            <a:spLocks noGrp="1"/>
          </p:cNvSpPr>
          <p:nvPr>
            <p:ph sz="half" idx="1"/>
          </p:nvPr>
        </p:nvSpPr>
        <p:spPr>
          <a:xfrm>
            <a:off x="207625" y="1600200"/>
            <a:ext cx="8738320" cy="4562082"/>
          </a:xfrm>
        </p:spPr>
        <p:txBody>
          <a:bodyPr/>
          <a:lstStyle>
            <a:extLst/>
          </a:lstStyle>
          <a:p>
            <a:pPr marL="457200" lvl="1" indent="-457200">
              <a:spcBef>
                <a:spcPct val="0"/>
              </a:spcBef>
              <a:spcAft>
                <a:spcPts val="600"/>
              </a:spcAft>
              <a:buSzPct val="95000"/>
              <a:buFont typeface="Arial" panose="020B0604020202020204" pitchFamily="34" charset="0"/>
              <a:buChar char="•"/>
            </a:pPr>
            <a:r>
              <a:rPr lang="en-US" b="1" dirty="0" smtClean="0">
                <a:latin typeface="+mj-lt"/>
                <a:cs typeface="Arial" charset="0"/>
              </a:rPr>
              <a:t>Shared Lane Markings (</a:t>
            </a:r>
            <a:r>
              <a:rPr lang="en-US" b="1" dirty="0" err="1" smtClean="0">
                <a:latin typeface="+mj-lt"/>
                <a:cs typeface="Arial" charset="0"/>
              </a:rPr>
              <a:t>Sharrows</a:t>
            </a:r>
            <a:r>
              <a:rPr lang="en-US" b="1" dirty="0" smtClean="0">
                <a:latin typeface="+mj-lt"/>
                <a:cs typeface="Arial" charset="0"/>
              </a:rPr>
              <a:t>) on Chevy Chase Drive</a:t>
            </a:r>
          </a:p>
          <a:p>
            <a:pPr marL="457200" lvl="1" indent="-457200">
              <a:spcBef>
                <a:spcPct val="0"/>
              </a:spcBef>
              <a:spcAft>
                <a:spcPts val="600"/>
              </a:spcAft>
              <a:buSzPct val="95000"/>
              <a:buFont typeface="Arial" panose="020B0604020202020204" pitchFamily="34" charset="0"/>
              <a:buChar char="•"/>
            </a:pPr>
            <a:r>
              <a:rPr lang="en-US" b="1" dirty="0" smtClean="0">
                <a:latin typeface="+mj-lt"/>
                <a:cs typeface="Arial" charset="0"/>
              </a:rPr>
              <a:t>White and Yellow High Visibility Crosswalks</a:t>
            </a:r>
          </a:p>
          <a:p>
            <a:pPr marL="457200" lvl="1" indent="-457200">
              <a:spcBef>
                <a:spcPct val="0"/>
              </a:spcBef>
              <a:spcAft>
                <a:spcPts val="600"/>
              </a:spcAft>
              <a:buSzPct val="95000"/>
              <a:buFont typeface="Arial" panose="020B0604020202020204" pitchFamily="34" charset="0"/>
              <a:buChar char="•"/>
            </a:pPr>
            <a:r>
              <a:rPr lang="en-US" b="1" dirty="0" smtClean="0">
                <a:latin typeface="+mj-lt"/>
                <a:cs typeface="Arial" charset="0"/>
              </a:rPr>
              <a:t>Edge of Travel Way Line</a:t>
            </a:r>
          </a:p>
          <a:p>
            <a:pPr marL="457200" lvl="1" indent="-457200">
              <a:spcBef>
                <a:spcPct val="0"/>
              </a:spcBef>
              <a:spcAft>
                <a:spcPts val="600"/>
              </a:spcAft>
              <a:buSzPct val="95000"/>
              <a:buFont typeface="Arial" panose="020B0604020202020204" pitchFamily="34" charset="0"/>
              <a:buChar char="•"/>
            </a:pPr>
            <a:r>
              <a:rPr lang="en-US" b="1" dirty="0" smtClean="0">
                <a:latin typeface="+mj-lt"/>
                <a:cs typeface="Arial" charset="0"/>
              </a:rPr>
              <a:t>Speed Radar Display Signs</a:t>
            </a:r>
          </a:p>
        </p:txBody>
      </p:sp>
      <p:sp>
        <p:nvSpPr>
          <p:cNvPr id="2" name="Rectangle 1"/>
          <p:cNvSpPr/>
          <p:nvPr/>
        </p:nvSpPr>
        <p:spPr>
          <a:xfrm>
            <a:off x="152400" y="90158"/>
            <a:ext cx="640080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chemeClr val="bg1">
                    <a:lumMod val="95000"/>
                  </a:schemeClr>
                </a:solidFill>
                <a:latin typeface="+mn-lt"/>
              </a:rPr>
              <a:t>INSTALLATION OF TRAFFIC  STRIPING AND SIGNAGE</a:t>
            </a:r>
          </a:p>
          <a:p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+mn-lt"/>
              </a:rPr>
              <a:t>Scope of Work</a:t>
            </a:r>
          </a:p>
        </p:txBody>
      </p:sp>
      <p:pic>
        <p:nvPicPr>
          <p:cNvPr id="17" name="Picture 3" descr="X:\Data\Engineering\Design\Projects\2011 JZ Chevy Chase Sewer Diversion Project\2. Design\2.1 Community Outreach-Utility Correspon-PIPS\Outreach\Chevy Chase PowerPoint\Trenchless Magazine pic 1b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63400" y="4267200"/>
            <a:ext cx="3370972" cy="235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787464"/>
            <a:ext cx="4613107" cy="2834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C:\Users\emartin\AppData\Local\Microsoft\Windows\Temporary Internet Files\Content.Outlook\Q5A5SOA3\speed radar sign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478378"/>
            <a:ext cx="2288660" cy="30397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981013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147615" y="-309832"/>
            <a:ext cx="9448800" cy="1600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629400" y="0"/>
            <a:ext cx="2164948" cy="64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16" name="Rectangle 2"/>
          <p:cNvSpPr>
            <a:spLocks noGrp="1"/>
          </p:cNvSpPr>
          <p:nvPr>
            <p:ph sz="half" idx="1"/>
          </p:nvPr>
        </p:nvSpPr>
        <p:spPr>
          <a:xfrm>
            <a:off x="207625" y="1600200"/>
            <a:ext cx="8738320" cy="4562082"/>
          </a:xfrm>
        </p:spPr>
        <p:txBody>
          <a:bodyPr/>
          <a:lstStyle>
            <a:extLst/>
          </a:lstStyle>
          <a:p>
            <a:pPr marL="457200" lvl="1" indent="-457200">
              <a:spcBef>
                <a:spcPct val="0"/>
              </a:spcBef>
              <a:spcAft>
                <a:spcPts val="600"/>
              </a:spcAft>
              <a:buSzPct val="95000"/>
              <a:buFont typeface="Arial" panose="020B0604020202020204" pitchFamily="34" charset="0"/>
              <a:buChar char="•"/>
            </a:pPr>
            <a:r>
              <a:rPr lang="en-US" b="1" dirty="0" smtClean="0">
                <a:latin typeface="+mj-lt"/>
                <a:cs typeface="Arial" charset="0"/>
              </a:rPr>
              <a:t>Modify Existing or Construct New CURB RAMPS to meet Federal ADA  Guideline</a:t>
            </a:r>
            <a:endParaRPr lang="en-US" b="1" dirty="0">
              <a:latin typeface="+mj-lt"/>
              <a:cs typeface="Arial" charset="0"/>
            </a:endParaRPr>
          </a:p>
          <a:p>
            <a:pPr marL="457200" lvl="1" indent="-457200">
              <a:spcBef>
                <a:spcPct val="0"/>
              </a:spcBef>
              <a:spcAft>
                <a:spcPts val="600"/>
              </a:spcAft>
              <a:buSzPct val="95000"/>
              <a:buFont typeface="Arial" panose="020B0604020202020204" pitchFamily="34" charset="0"/>
              <a:buChar char="•"/>
            </a:pPr>
            <a:r>
              <a:rPr lang="en-US" b="1" dirty="0" smtClean="0">
                <a:latin typeface="+mj-lt"/>
                <a:cs typeface="Arial" charset="0"/>
              </a:rPr>
              <a:t>Install Visible Yellow Detectable Surface Tiles on ramps</a:t>
            </a:r>
          </a:p>
          <a:p>
            <a:pPr marL="457200" lvl="1" indent="-457200">
              <a:spcBef>
                <a:spcPct val="0"/>
              </a:spcBef>
              <a:spcAft>
                <a:spcPts val="600"/>
              </a:spcAft>
              <a:buSzPct val="95000"/>
              <a:buFont typeface="Arial" panose="020B0604020202020204" pitchFamily="34" charset="0"/>
              <a:buChar char="•"/>
            </a:pPr>
            <a:r>
              <a:rPr lang="en-US" b="1" dirty="0" smtClean="0">
                <a:latin typeface="+mj-lt"/>
                <a:cs typeface="Arial" charset="0"/>
              </a:rPr>
              <a:t>Repair Uplifted and Damaged SIDEWALKS, DRIVEWAYS, CURB and GUTTER </a:t>
            </a:r>
          </a:p>
        </p:txBody>
      </p:sp>
      <p:sp>
        <p:nvSpPr>
          <p:cNvPr id="2" name="Rectangle 1"/>
          <p:cNvSpPr/>
          <p:nvPr/>
        </p:nvSpPr>
        <p:spPr>
          <a:xfrm>
            <a:off x="152400" y="90158"/>
            <a:ext cx="64008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chemeClr val="bg1">
                    <a:lumMod val="95000"/>
                  </a:schemeClr>
                </a:solidFill>
                <a:latin typeface="+mn-lt"/>
              </a:rPr>
              <a:t>CONCRETE IMPROVEMENTS</a:t>
            </a:r>
          </a:p>
          <a:p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+mn-lt"/>
              </a:rPr>
              <a:t>Scope of Work</a:t>
            </a:r>
          </a:p>
        </p:txBody>
      </p:sp>
      <p:pic>
        <p:nvPicPr>
          <p:cNvPr id="17" name="Picture 3" descr="X:\Data\Engineering\Design\Projects\2011 JZ Chevy Chase Sewer Diversion Project\2. Design\2.1 Community Outreach-Utility Correspon-PIPS\Outreach\Chevy Chase PowerPoint\Trenchless Magazine pic 1b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63400" y="4267200"/>
            <a:ext cx="3370972" cy="235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0126" y="5074018"/>
            <a:ext cx="2368414" cy="16859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9" name="Picture 18" descr="Glenoaks Blvd and Glenandale Terr (NE).JPG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648200" y="3709282"/>
            <a:ext cx="2444614" cy="17353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Picture 14" descr="P2161749.JPG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2514600" y="5041260"/>
            <a:ext cx="2492653" cy="17187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Picture 17" descr="1536c.JPG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533400" y="3709282"/>
            <a:ext cx="2480580" cy="17353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1" name="Rectangle 2"/>
          <p:cNvSpPr>
            <a:spLocks noGrp="1"/>
          </p:cNvSpPr>
          <p:nvPr>
            <p:ph sz="half" idx="1"/>
          </p:nvPr>
        </p:nvSpPr>
        <p:spPr>
          <a:xfrm>
            <a:off x="6154826" y="4901499"/>
            <a:ext cx="990600" cy="533399"/>
          </a:xfrm>
          <a:noFill/>
        </p:spPr>
        <p:txBody>
          <a:bodyPr/>
          <a:lstStyle>
            <a:extLst/>
          </a:lstStyle>
          <a:p>
            <a:pPr>
              <a:lnSpc>
                <a:spcPct val="114000"/>
              </a:lnSpc>
            </a:pPr>
            <a:r>
              <a:rPr lang="en-US" b="1" dirty="0" smtClean="0">
                <a:solidFill>
                  <a:schemeClr val="bg1"/>
                </a:solidFill>
              </a:rPr>
              <a:t>Before</a:t>
            </a:r>
          </a:p>
          <a:p>
            <a:pPr>
              <a:lnSpc>
                <a:spcPct val="114000"/>
              </a:lnSpc>
            </a:pPr>
            <a:endParaRPr lang="en-US" sz="2400" dirty="0"/>
          </a:p>
        </p:txBody>
      </p:sp>
      <p:sp>
        <p:nvSpPr>
          <p:cNvPr id="22" name="Rectangle 2"/>
          <p:cNvSpPr>
            <a:spLocks noGrp="1"/>
          </p:cNvSpPr>
          <p:nvPr>
            <p:ph sz="half" idx="1"/>
          </p:nvPr>
        </p:nvSpPr>
        <p:spPr>
          <a:xfrm>
            <a:off x="4257444" y="6226609"/>
            <a:ext cx="762611" cy="533399"/>
          </a:xfrm>
          <a:noFill/>
        </p:spPr>
        <p:txBody>
          <a:bodyPr/>
          <a:lstStyle>
            <a:extLst/>
          </a:lstStyle>
          <a:p>
            <a:pPr>
              <a:lnSpc>
                <a:spcPct val="114000"/>
              </a:lnSpc>
            </a:pPr>
            <a:r>
              <a:rPr lang="en-US" b="1" dirty="0" smtClean="0">
                <a:solidFill>
                  <a:schemeClr val="bg1"/>
                </a:solidFill>
              </a:rPr>
              <a:t>After</a:t>
            </a:r>
          </a:p>
          <a:p>
            <a:pPr>
              <a:lnSpc>
                <a:spcPct val="114000"/>
              </a:lnSpc>
            </a:pPr>
            <a:endParaRPr lang="en-US" sz="2400" dirty="0"/>
          </a:p>
        </p:txBody>
      </p:sp>
      <p:sp>
        <p:nvSpPr>
          <p:cNvPr id="20" name="Rectangle 2"/>
          <p:cNvSpPr>
            <a:spLocks noGrp="1"/>
          </p:cNvSpPr>
          <p:nvPr>
            <p:ph sz="half" idx="1"/>
          </p:nvPr>
        </p:nvSpPr>
        <p:spPr>
          <a:xfrm>
            <a:off x="2030086" y="4910643"/>
            <a:ext cx="990600" cy="533399"/>
          </a:xfrm>
          <a:noFill/>
        </p:spPr>
        <p:txBody>
          <a:bodyPr/>
          <a:lstStyle>
            <a:extLst/>
          </a:lstStyle>
          <a:p>
            <a:pPr>
              <a:lnSpc>
                <a:spcPct val="114000"/>
              </a:lnSpc>
            </a:pPr>
            <a:r>
              <a:rPr lang="en-US" b="1" dirty="0" smtClean="0">
                <a:solidFill>
                  <a:schemeClr val="bg1"/>
                </a:solidFill>
              </a:rPr>
              <a:t>Before</a:t>
            </a:r>
          </a:p>
          <a:p>
            <a:pPr>
              <a:lnSpc>
                <a:spcPct val="114000"/>
              </a:lnSpc>
            </a:pPr>
            <a:endParaRPr lang="en-US" sz="2400" dirty="0"/>
          </a:p>
        </p:txBody>
      </p:sp>
      <p:sp>
        <p:nvSpPr>
          <p:cNvPr id="23" name="Rectangle 2"/>
          <p:cNvSpPr>
            <a:spLocks noGrp="1"/>
          </p:cNvSpPr>
          <p:nvPr>
            <p:ph sz="half" idx="1"/>
          </p:nvPr>
        </p:nvSpPr>
        <p:spPr>
          <a:xfrm>
            <a:off x="8247837" y="6225625"/>
            <a:ext cx="799354" cy="533399"/>
          </a:xfrm>
          <a:noFill/>
        </p:spPr>
        <p:txBody>
          <a:bodyPr/>
          <a:lstStyle>
            <a:extLst/>
          </a:lstStyle>
          <a:p>
            <a:pPr>
              <a:lnSpc>
                <a:spcPct val="114000"/>
              </a:lnSpc>
            </a:pPr>
            <a:r>
              <a:rPr lang="en-US" b="1" dirty="0" smtClean="0">
                <a:solidFill>
                  <a:schemeClr val="bg1"/>
                </a:solidFill>
              </a:rPr>
              <a:t>After</a:t>
            </a:r>
          </a:p>
          <a:p>
            <a:pPr>
              <a:lnSpc>
                <a:spcPct val="114000"/>
              </a:lnSpc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54373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roPPT2007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53000"/>
                <a:satMod val="200000"/>
              </a:schemeClr>
              <a:schemeClr val="phClr">
                <a:tint val="78000"/>
                <a:satMod val="230000"/>
              </a:schemeClr>
            </a:duotone>
          </a:blip>
          <a:tile tx="0" ty="0" sx="90000" sy="9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Equity">
    <a:dk1>
      <a:sysClr val="windowText" lastClr="000000"/>
    </a:dk1>
    <a:lt1>
      <a:sysClr val="window" lastClr="FFFFFF"/>
    </a:lt1>
    <a:dk2>
      <a:srgbClr val="696464"/>
    </a:dk2>
    <a:lt2>
      <a:srgbClr val="E9E5DC"/>
    </a:lt2>
    <a:accent1>
      <a:srgbClr val="D34817"/>
    </a:accent1>
    <a:accent2>
      <a:srgbClr val="9B2D1F"/>
    </a:accent2>
    <a:accent3>
      <a:srgbClr val="A28E6A"/>
    </a:accent3>
    <a:accent4>
      <a:srgbClr val="956251"/>
    </a:accent4>
    <a:accent5>
      <a:srgbClr val="918485"/>
    </a:accent5>
    <a:accent6>
      <a:srgbClr val="855D5D"/>
    </a:accent6>
    <a:hlink>
      <a:srgbClr val="CC9900"/>
    </a:hlink>
    <a:folHlink>
      <a:srgbClr val="96A9A9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IntroPPT2007</Template>
  <TotalTime>0</TotalTime>
  <Words>476</Words>
  <Application>Microsoft Office PowerPoint</Application>
  <PresentationFormat>On-screen Show (4:3)</PresentationFormat>
  <Paragraphs>127</Paragraphs>
  <Slides>20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</vt:lpstr>
      <vt:lpstr>Corbel</vt:lpstr>
      <vt:lpstr>Wingdings</vt:lpstr>
      <vt:lpstr>Wingdings 2</vt:lpstr>
      <vt:lpstr>Calibri</vt:lpstr>
      <vt:lpstr>Wingdings 3</vt:lpstr>
      <vt:lpstr>IntroPPT2007</vt:lpstr>
      <vt:lpstr>PowerPoint Presentation</vt:lpstr>
      <vt:lpstr>PowerPoint Presentation</vt:lpstr>
      <vt:lpstr>PROJECT LOCATION</vt:lpstr>
      <vt:lpstr>REASONS FOR PROJECT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PROJECT  IMPACT</vt:lpstr>
      <vt:lpstr>MITIGATING MEASURES</vt:lpstr>
      <vt:lpstr>ANTICIPATED CONSTRUCTION  PHASING</vt:lpstr>
      <vt:lpstr>PowerPoint Presentation</vt:lpstr>
      <vt:lpstr>PowerPoint Presentation</vt:lpstr>
      <vt:lpstr>PROPOSED PROJECT IMPROVEMENTS EXHIBITS</vt:lpstr>
      <vt:lpstr>PowerPoint Presentation</vt:lpstr>
      <vt:lpstr>PowerPoint Presentation</vt:lpstr>
      <vt:lpstr>PowerPoint Presentation</vt:lpstr>
      <vt:lpstr>PowerPoint Presentation</vt:lpstr>
      <vt:lpstr>SAFE ROUTES TO SCHOOL IMPROVEMENTS PROJECT HOOVER-KEPPEL –TOLL SCHOOLS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/>
  <cp:revision>3</cp:revision>
  <dcterms:created xsi:type="dcterms:W3CDTF">2012-03-01T16:15:57Z</dcterms:created>
  <dcterms:modified xsi:type="dcterms:W3CDTF">2017-03-22T22:10:10Z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TC101769269990</vt:lpwstr>
  </property>
</Properties>
</file>