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6" r:id="rId3"/>
    <p:sldId id="330" r:id="rId4"/>
    <p:sldId id="410" r:id="rId5"/>
    <p:sldId id="400" r:id="rId6"/>
    <p:sldId id="394" r:id="rId7"/>
    <p:sldId id="411" r:id="rId8"/>
    <p:sldId id="403" r:id="rId9"/>
    <p:sldId id="401" r:id="rId10"/>
    <p:sldId id="402" r:id="rId11"/>
    <p:sldId id="404" r:id="rId12"/>
    <p:sldId id="396" r:id="rId13"/>
    <p:sldId id="399" r:id="rId14"/>
    <p:sldId id="347" r:id="rId15"/>
    <p:sldId id="257" r:id="rId16"/>
    <p:sldId id="350" r:id="rId17"/>
    <p:sldId id="408" r:id="rId18"/>
    <p:sldId id="390" r:id="rId19"/>
    <p:sldId id="389" r:id="rId20"/>
    <p:sldId id="387" r:id="rId21"/>
    <p:sldId id="388" r:id="rId22"/>
    <p:sldId id="409" r:id="rId23"/>
    <p:sldId id="355" r:id="rId24"/>
  </p:sldIdLst>
  <p:sldSz cx="9144000" cy="6858000" type="screen4x3"/>
  <p:notesSz cx="7023100" cy="93091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Wingdings 3" panose="05040102010807070707" pitchFamily="18" charset="2"/>
      <p:regular r:id="rId31"/>
    </p:embeddedFont>
    <p:embeddedFont>
      <p:font typeface="Corbel" panose="020B0503020204020204" pitchFamily="34" charset="0"/>
      <p:regular r:id="rId32"/>
      <p:bold r:id="rId33"/>
      <p:italic r:id="rId34"/>
      <p:boldItalic r:id="rId35"/>
    </p:embeddedFont>
    <p:embeddedFont>
      <p:font typeface="Wingdings 2" panose="05020102010507070707" pitchFamily="18" charset="2"/>
      <p:regular r:id="rId3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00"/>
    <a:srgbClr val="C46608"/>
    <a:srgbClr val="A28E6A"/>
    <a:srgbClr val="996600"/>
    <a:srgbClr val="006600"/>
    <a:srgbClr val="33CC33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>
        <p:scale>
          <a:sx n="130" d="100"/>
          <a:sy n="130" d="100"/>
        </p:scale>
        <p:origin x="-1074" y="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2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en-US"/>
        </a:p>
      </dgm:t>
    </dgm:pt>
    <dgm:pt modelId="{AC5265C1-0BAB-4984-A634-E4518A8EC253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Scope of Work</a:t>
          </a:r>
          <a:endParaRPr lang="en-US" sz="1800" dirty="0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67C69777-79E3-49DF-922E-095AAF40712D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Project Impact </a:t>
          </a:r>
        </a:p>
      </dgm:t>
    </dgm:pt>
    <dgm:pt modelId="{3DB2639D-3556-4E91-B138-6A24DA00B92A}" type="parTrans" cxnId="{40BB0A8C-6CAE-4437-93A9-3ACC91D1F3A0}">
      <dgm:prSet/>
      <dgm:spPr/>
      <dgm:t>
        <a:bodyPr/>
        <a:lstStyle/>
        <a:p>
          <a:endParaRPr lang="en-US"/>
        </a:p>
      </dgm:t>
    </dgm:pt>
    <dgm:pt modelId="{B9506138-2D78-4BA4-BE72-E1E4624203D5}" type="sibTrans" cxnId="{40BB0A8C-6CAE-4437-93A9-3ACC91D1F3A0}">
      <dgm:prSet/>
      <dgm:spPr/>
      <dgm:t>
        <a:bodyPr/>
        <a:lstStyle/>
        <a:p>
          <a:endParaRPr lang="en-US"/>
        </a:p>
      </dgm:t>
    </dgm:pt>
    <dgm:pt modelId="{A5FF575E-CA33-4E52-B28E-0AFFC89AB51D}">
      <dgm:prSet custT="1"/>
      <dgm:spPr/>
      <dgm:t>
        <a:bodyPr/>
        <a:lstStyle/>
        <a:p>
          <a:r>
            <a:rPr lang="en-US" sz="1800" dirty="0" smtClean="0"/>
            <a:t>Public Notification </a:t>
          </a:r>
          <a:endParaRPr lang="en-US" sz="1800" dirty="0"/>
        </a:p>
      </dgm:t>
    </dgm:pt>
    <dgm:pt modelId="{1339A8E2-6D24-47C9-A0D0-25937B4903F5}" type="parTrans" cxnId="{B53F25B6-7186-4F1B-B424-170761863C04}">
      <dgm:prSet/>
      <dgm:spPr/>
      <dgm:t>
        <a:bodyPr/>
        <a:lstStyle/>
        <a:p>
          <a:endParaRPr lang="en-US"/>
        </a:p>
      </dgm:t>
    </dgm:pt>
    <dgm:pt modelId="{A2FB785A-0C44-4106-BC9C-E6AB99F47BF0}" type="sibTrans" cxnId="{B53F25B6-7186-4F1B-B424-170761863C04}">
      <dgm:prSet/>
      <dgm:spPr/>
      <dgm:t>
        <a:bodyPr/>
        <a:lstStyle/>
        <a:p>
          <a:endParaRPr lang="en-US"/>
        </a:p>
      </dgm:t>
    </dgm:pt>
    <dgm:pt modelId="{C5838566-95EC-4B31-B7AE-69ABA76AA92A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Reasons for Project</a:t>
          </a:r>
          <a:endParaRPr lang="en-US" sz="1800" dirty="0"/>
        </a:p>
      </dgm:t>
    </dgm:pt>
    <dgm:pt modelId="{34A2EB74-EDF6-41FC-A2F6-96DE23CCE7B0}" type="parTrans" cxnId="{510E9195-1A38-43D5-BC45-9D54005A0628}">
      <dgm:prSet/>
      <dgm:spPr/>
      <dgm:t>
        <a:bodyPr/>
        <a:lstStyle/>
        <a:p>
          <a:endParaRPr lang="en-US"/>
        </a:p>
      </dgm:t>
    </dgm:pt>
    <dgm:pt modelId="{0BCE7E6A-339C-4B2A-83DA-095737A009B3}" type="sibTrans" cxnId="{510E9195-1A38-43D5-BC45-9D54005A0628}">
      <dgm:prSet/>
      <dgm:spPr/>
      <dgm:t>
        <a:bodyPr/>
        <a:lstStyle/>
        <a:p>
          <a:endParaRPr lang="en-US"/>
        </a:p>
      </dgm:t>
    </dgm:pt>
    <dgm:pt modelId="{91100637-F644-4127-98FA-84BB56D10B11}">
      <dgm:prSet custT="1"/>
      <dgm:spPr/>
      <dgm:t>
        <a:bodyPr/>
        <a:lstStyle/>
        <a:p>
          <a:r>
            <a:rPr lang="en-US" sz="1800" dirty="0" smtClean="0"/>
            <a:t>Project Updates &amp; Contact</a:t>
          </a:r>
          <a:endParaRPr lang="en-US" sz="1800" dirty="0"/>
        </a:p>
      </dgm:t>
    </dgm:pt>
    <dgm:pt modelId="{F0A780EE-C969-4052-959F-2DFD0516AE5A}" type="parTrans" cxnId="{C7BD3DF1-B669-4308-AA68-BE931BD7EEE0}">
      <dgm:prSet/>
      <dgm:spPr/>
      <dgm:t>
        <a:bodyPr/>
        <a:lstStyle/>
        <a:p>
          <a:endParaRPr lang="en-US"/>
        </a:p>
      </dgm:t>
    </dgm:pt>
    <dgm:pt modelId="{875DD173-7C73-460E-B020-1D258CD3E588}" type="sibTrans" cxnId="{C7BD3DF1-B669-4308-AA68-BE931BD7EEE0}">
      <dgm:prSet/>
      <dgm:spPr/>
      <dgm:t>
        <a:bodyPr/>
        <a:lstStyle/>
        <a:p>
          <a:endParaRPr lang="en-US"/>
        </a:p>
      </dgm:t>
    </dgm:pt>
    <dgm:pt modelId="{F7B78CD0-4C17-48AB-9610-E95B95C1A680}">
      <dgm:prSet custT="1"/>
      <dgm:spPr/>
      <dgm:t>
        <a:bodyPr/>
        <a:lstStyle/>
        <a:p>
          <a:r>
            <a:rPr lang="en-US" sz="1800" dirty="0" smtClean="0"/>
            <a:t>Anticipated Construction Phasing</a:t>
          </a:r>
          <a:endParaRPr lang="en-US" sz="1800" dirty="0"/>
        </a:p>
      </dgm:t>
    </dgm:pt>
    <dgm:pt modelId="{139668D2-41E5-48D9-8D5E-302078009FA3}" type="sibTrans" cxnId="{8D4CFCE2-F54A-4C28-B62C-F3BA3273E35E}">
      <dgm:prSet/>
      <dgm:spPr/>
      <dgm:t>
        <a:bodyPr/>
        <a:lstStyle/>
        <a:p>
          <a:endParaRPr lang="en-US"/>
        </a:p>
      </dgm:t>
    </dgm:pt>
    <dgm:pt modelId="{3B6D41ED-447F-47ED-9A6A-239FF5E74506}" type="parTrans" cxnId="{8D4CFCE2-F54A-4C28-B62C-F3BA3273E35E}">
      <dgm:prSet/>
      <dgm:spPr/>
      <dgm:t>
        <a:bodyPr/>
        <a:lstStyle/>
        <a:p>
          <a:endParaRPr lang="en-US"/>
        </a:p>
      </dgm:t>
    </dgm:pt>
    <dgm:pt modelId="{02781E36-6D00-4F0A-ADD6-FE438199BF81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Mitigating Measures</a:t>
          </a:r>
        </a:p>
      </dgm:t>
    </dgm:pt>
    <dgm:pt modelId="{A7BFD7E8-F1B1-4100-BC89-E1B609ED00B0}" type="parTrans" cxnId="{57AAF080-4DE1-40CA-971C-9A5205C8C5C5}">
      <dgm:prSet/>
      <dgm:spPr/>
      <dgm:t>
        <a:bodyPr/>
        <a:lstStyle/>
        <a:p>
          <a:endParaRPr lang="en-US"/>
        </a:p>
      </dgm:t>
    </dgm:pt>
    <dgm:pt modelId="{4A161FC3-2C93-48DE-A96E-5206B37B54F8}" type="sibTrans" cxnId="{57AAF080-4DE1-40CA-971C-9A5205C8C5C5}">
      <dgm:prSet/>
      <dgm:spPr/>
      <dgm:t>
        <a:bodyPr/>
        <a:lstStyle/>
        <a:p>
          <a:endParaRPr lang="en-US"/>
        </a:p>
      </dgm:t>
    </dgm:pt>
    <dgm:pt modelId="{9C7AD59B-9AA8-4D04-8B6A-922A27657322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Project Location</a:t>
          </a:r>
          <a:endParaRPr lang="en-US" sz="1800" dirty="0"/>
        </a:p>
      </dgm:t>
    </dgm:pt>
    <dgm:pt modelId="{E4240A86-5775-4AA2-A738-16FEE2227DCE}" type="parTrans" cxnId="{E90ACC60-72D3-49CF-9E16-D1E370B3AE8A}">
      <dgm:prSet/>
      <dgm:spPr/>
      <dgm:t>
        <a:bodyPr/>
        <a:lstStyle/>
        <a:p>
          <a:endParaRPr lang="en-US"/>
        </a:p>
      </dgm:t>
    </dgm:pt>
    <dgm:pt modelId="{A53D3C24-E325-4CB4-BEBD-06EF24147C02}" type="sibTrans" cxnId="{E90ACC60-72D3-49CF-9E16-D1E370B3AE8A}">
      <dgm:prSet/>
      <dgm:spPr/>
      <dgm:t>
        <a:bodyPr/>
        <a:lstStyle/>
        <a:p>
          <a:endParaRPr lang="en-US"/>
        </a:p>
      </dgm:t>
    </dgm:pt>
    <dgm:pt modelId="{660E1F50-C212-4EF9-A325-E0555A008248}">
      <dgm:prSet phldrT="[Text]" custT="1"/>
      <dgm:spPr/>
      <dgm:t>
        <a:bodyPr/>
        <a:lstStyle/>
        <a:p>
          <a:r>
            <a:rPr lang="en-US" sz="1800" dirty="0" smtClean="0"/>
            <a:t>Anticipated Construction Schedule</a:t>
          </a:r>
          <a:endParaRPr lang="en-US" sz="1800" dirty="0"/>
        </a:p>
      </dgm:t>
    </dgm:pt>
    <dgm:pt modelId="{1DDE29BB-B13F-47DC-BE7E-913B6997EDD2}" type="parTrans" cxnId="{D8C3E3A9-65FB-40EA-A505-17BC79D4813E}">
      <dgm:prSet/>
      <dgm:spPr/>
      <dgm:t>
        <a:bodyPr/>
        <a:lstStyle/>
        <a:p>
          <a:endParaRPr lang="en-US"/>
        </a:p>
      </dgm:t>
    </dgm:pt>
    <dgm:pt modelId="{C577ADE8-0A64-45FB-8B3F-C13F6C54F61C}" type="sibTrans" cxnId="{D8C3E3A9-65FB-40EA-A505-17BC79D4813E}">
      <dgm:prSet/>
      <dgm:spPr/>
      <dgm:t>
        <a:bodyPr/>
        <a:lstStyle/>
        <a:p>
          <a:endParaRPr lang="en-US"/>
        </a:p>
      </dgm:t>
    </dgm:pt>
    <dgm:pt modelId="{BBD3B709-2351-4CCC-BEE1-467A48A03AA3}">
      <dgm:prSet custT="1"/>
      <dgm:spPr/>
      <dgm:t>
        <a:bodyPr/>
        <a:lstStyle/>
        <a:p>
          <a:r>
            <a:rPr lang="en-US" sz="1800" smtClean="0"/>
            <a:t>Proposed Project Improvements Exhibits</a:t>
          </a:r>
          <a:endParaRPr lang="en-US" sz="1800" dirty="0"/>
        </a:p>
      </dgm:t>
    </dgm:pt>
    <dgm:pt modelId="{619B08A5-7129-4E0B-888C-800457F90BCD}" type="parTrans" cxnId="{943EEDD5-71DE-4AE9-8C8A-B8179741E6E9}">
      <dgm:prSet/>
      <dgm:spPr/>
      <dgm:t>
        <a:bodyPr/>
        <a:lstStyle/>
        <a:p>
          <a:endParaRPr lang="en-US"/>
        </a:p>
      </dgm:t>
    </dgm:pt>
    <dgm:pt modelId="{ADBE37B9-303F-4320-BC0F-A2216F0684F1}" type="sibTrans" cxnId="{943EEDD5-71DE-4AE9-8C8A-B8179741E6E9}">
      <dgm:prSet/>
      <dgm:spPr/>
      <dgm:t>
        <a:bodyPr/>
        <a:lstStyle/>
        <a:p>
          <a:endParaRPr lang="en-US"/>
        </a:p>
      </dgm:t>
    </dgm:pt>
    <dgm:pt modelId="{79144BC5-4D15-4AB2-9DE0-99C6D84B8E3A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A05489-0FDC-4351-A16B-14CABDFB6446}" type="pres">
      <dgm:prSet presAssocID="{9C7AD59B-9AA8-4D04-8B6A-922A27657322}" presName="parentText" presStyleLbl="node1" presStyleIdx="0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8A0CF7-78D0-4D46-8598-95E6BA6DD3E0}" type="pres">
      <dgm:prSet presAssocID="{A53D3C24-E325-4CB4-BEBD-06EF24147C02}" presName="spacer" presStyleCnt="0"/>
      <dgm:spPr/>
    </dgm:pt>
    <dgm:pt modelId="{43E0BF75-7138-4FD6-B15F-69C81801919D}" type="pres">
      <dgm:prSet presAssocID="{C5838566-95EC-4B31-B7AE-69ABA76AA92A}" presName="parentText" presStyleLbl="node1" presStyleIdx="1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92AB24-3BBF-487E-8357-3C46FDF4C46E}" type="pres">
      <dgm:prSet presAssocID="{0BCE7E6A-339C-4B2A-83DA-095737A009B3}" presName="spacer" presStyleCnt="0"/>
      <dgm:spPr/>
    </dgm:pt>
    <dgm:pt modelId="{742D2F1B-EF6C-4048-89D8-2A5487DCCA90}" type="pres">
      <dgm:prSet presAssocID="{AC5265C1-0BAB-4984-A634-E4518A8EC253}" presName="parentText" presStyleLbl="node1" presStyleIdx="2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F0C30D-093C-4BCC-82F2-315C7822C9A4}" type="pres">
      <dgm:prSet presAssocID="{E68E8117-B3CB-464C-9711-4DBE8BF88216}" presName="spacer" presStyleCnt="0"/>
      <dgm:spPr/>
    </dgm:pt>
    <dgm:pt modelId="{5CF81286-4A5E-4747-8CFB-20D421CE9025}" type="pres">
      <dgm:prSet presAssocID="{67C69777-79E3-49DF-922E-095AAF40712D}" presName="parentText" presStyleLbl="node1" presStyleIdx="3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1B568-F583-448A-AA8D-44BD4EAF3CAD}" type="pres">
      <dgm:prSet presAssocID="{B9506138-2D78-4BA4-BE72-E1E4624203D5}" presName="spacer" presStyleCnt="0"/>
      <dgm:spPr/>
    </dgm:pt>
    <dgm:pt modelId="{10AF03C7-C02B-4B59-AA36-4D1A7ADA58BB}" type="pres">
      <dgm:prSet presAssocID="{02781E36-6D00-4F0A-ADD6-FE438199BF81}" presName="parentText" presStyleLbl="node1" presStyleIdx="4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0ABFC9-03EB-4768-8435-0A73B428E4E8}" type="pres">
      <dgm:prSet presAssocID="{4A161FC3-2C93-48DE-A96E-5206B37B54F8}" presName="spacer" presStyleCnt="0"/>
      <dgm:spPr/>
    </dgm:pt>
    <dgm:pt modelId="{3877A534-0758-4E25-A75B-269323E33E7D}" type="pres">
      <dgm:prSet presAssocID="{F7B78CD0-4C17-48AB-9610-E95B95C1A680}" presName="parentText" presStyleLbl="node1" presStyleIdx="5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9D9782-933A-42FD-8F7C-C258ED64DB93}" type="pres">
      <dgm:prSet presAssocID="{139668D2-41E5-48D9-8D5E-302078009FA3}" presName="spacer" presStyleCnt="0"/>
      <dgm:spPr/>
    </dgm:pt>
    <dgm:pt modelId="{D13A306E-5A72-49FD-B549-AE05C5822741}" type="pres">
      <dgm:prSet presAssocID="{660E1F50-C212-4EF9-A325-E0555A008248}" presName="parentText" presStyleLbl="node1" presStyleIdx="6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F72607-DF03-45A1-B9C1-5783DD52F9E9}" type="pres">
      <dgm:prSet presAssocID="{C577ADE8-0A64-45FB-8B3F-C13F6C54F61C}" presName="spacer" presStyleCnt="0"/>
      <dgm:spPr/>
    </dgm:pt>
    <dgm:pt modelId="{D347A44C-3528-461F-9A33-EAA529D56C17}" type="pres">
      <dgm:prSet presAssocID="{A5FF575E-CA33-4E52-B28E-0AFFC89AB51D}" presName="parentText" presStyleLbl="node1" presStyleIdx="7" presStyleCnt="10" custScaleX="90910" custScaleY="909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96191A-D468-4E47-800A-5E1C4CB059B8}" type="pres">
      <dgm:prSet presAssocID="{A2FB785A-0C44-4106-BC9C-E6AB99F47BF0}" presName="spacer" presStyleCnt="0"/>
      <dgm:spPr/>
    </dgm:pt>
    <dgm:pt modelId="{2B3F1515-5DC0-45DC-A96F-EC8532A5022C}" type="pres">
      <dgm:prSet presAssocID="{BBD3B709-2351-4CCC-BEE1-467A48A03AA3}" presName="parentText" presStyleLbl="node1" presStyleIdx="8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7973F-E83D-4CCF-9330-9C6E106CFE9D}" type="pres">
      <dgm:prSet presAssocID="{ADBE37B9-303F-4320-BC0F-A2216F0684F1}" presName="spacer" presStyleCnt="0"/>
      <dgm:spPr/>
    </dgm:pt>
    <dgm:pt modelId="{F5D9D9BA-4C1F-444A-A94A-B8074CB84202}" type="pres">
      <dgm:prSet presAssocID="{91100637-F644-4127-98FA-84BB56D10B11}" presName="parentText" presStyleLbl="node1" presStyleIdx="9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32B071-F8C8-4995-8FF7-8CC26EA3289E}" type="presOf" srcId="{F7B78CD0-4C17-48AB-9610-E95B95C1A680}" destId="{3877A534-0758-4E25-A75B-269323E33E7D}" srcOrd="0" destOrd="0" presId="urn:microsoft.com/office/officeart/2005/8/layout/vList2"/>
    <dgm:cxn modelId="{943EEDD5-71DE-4AE9-8C8A-B8179741E6E9}" srcId="{8554BDF9-8515-4677-9942-0171F000F8EB}" destId="{BBD3B709-2351-4CCC-BEE1-467A48A03AA3}" srcOrd="8" destOrd="0" parTransId="{619B08A5-7129-4E0B-888C-800457F90BCD}" sibTransId="{ADBE37B9-303F-4320-BC0F-A2216F0684F1}"/>
    <dgm:cxn modelId="{A62A34E9-A737-4C6F-B843-5A97C448BFD6}" type="presOf" srcId="{02781E36-6D00-4F0A-ADD6-FE438199BF81}" destId="{10AF03C7-C02B-4B59-AA36-4D1A7ADA58BB}" srcOrd="0" destOrd="0" presId="urn:microsoft.com/office/officeart/2005/8/layout/vList2"/>
    <dgm:cxn modelId="{8D4CFCE2-F54A-4C28-B62C-F3BA3273E35E}" srcId="{8554BDF9-8515-4677-9942-0171F000F8EB}" destId="{F7B78CD0-4C17-48AB-9610-E95B95C1A680}" srcOrd="5" destOrd="0" parTransId="{3B6D41ED-447F-47ED-9A6A-239FF5E74506}" sibTransId="{139668D2-41E5-48D9-8D5E-302078009FA3}"/>
    <dgm:cxn modelId="{40BB0A8C-6CAE-4437-93A9-3ACC91D1F3A0}" srcId="{8554BDF9-8515-4677-9942-0171F000F8EB}" destId="{67C69777-79E3-49DF-922E-095AAF40712D}" srcOrd="3" destOrd="0" parTransId="{3DB2639D-3556-4E91-B138-6A24DA00B92A}" sibTransId="{B9506138-2D78-4BA4-BE72-E1E4624203D5}"/>
    <dgm:cxn modelId="{04EE43F0-4696-4D55-BBEC-DC90AEAC049F}" type="presOf" srcId="{660E1F50-C212-4EF9-A325-E0555A008248}" destId="{D13A306E-5A72-49FD-B549-AE05C5822741}" srcOrd="0" destOrd="0" presId="urn:microsoft.com/office/officeart/2005/8/layout/vList2"/>
    <dgm:cxn modelId="{A676DE5E-989D-4850-8D80-E96AA0BBBBD8}" type="presOf" srcId="{67C69777-79E3-49DF-922E-095AAF40712D}" destId="{5CF81286-4A5E-4747-8CFB-20D421CE9025}" srcOrd="0" destOrd="0" presId="urn:microsoft.com/office/officeart/2005/8/layout/vList2"/>
    <dgm:cxn modelId="{57AAF080-4DE1-40CA-971C-9A5205C8C5C5}" srcId="{8554BDF9-8515-4677-9942-0171F000F8EB}" destId="{02781E36-6D00-4F0A-ADD6-FE438199BF81}" srcOrd="4" destOrd="0" parTransId="{A7BFD7E8-F1B1-4100-BC89-E1B609ED00B0}" sibTransId="{4A161FC3-2C93-48DE-A96E-5206B37B54F8}"/>
    <dgm:cxn modelId="{579A338B-B5D8-4240-8867-8564B0DC96F3}" srcId="{8554BDF9-8515-4677-9942-0171F000F8EB}" destId="{AC5265C1-0BAB-4984-A634-E4518A8EC253}" srcOrd="2" destOrd="0" parTransId="{26A0947C-B518-417C-9D68-EC422DC1E3A5}" sibTransId="{E68E8117-B3CB-464C-9711-4DBE8BF88216}"/>
    <dgm:cxn modelId="{0680BAB2-3395-4FB8-9CE4-821DED5E212B}" type="presOf" srcId="{9C7AD59B-9AA8-4D04-8B6A-922A27657322}" destId="{9AA05489-0FDC-4351-A16B-14CABDFB6446}" srcOrd="0" destOrd="0" presId="urn:microsoft.com/office/officeart/2005/8/layout/vList2"/>
    <dgm:cxn modelId="{B53F25B6-7186-4F1B-B424-170761863C04}" srcId="{8554BDF9-8515-4677-9942-0171F000F8EB}" destId="{A5FF575E-CA33-4E52-B28E-0AFFC89AB51D}" srcOrd="7" destOrd="0" parTransId="{1339A8E2-6D24-47C9-A0D0-25937B4903F5}" sibTransId="{A2FB785A-0C44-4106-BC9C-E6AB99F47BF0}"/>
    <dgm:cxn modelId="{D8C3E3A9-65FB-40EA-A505-17BC79D4813E}" srcId="{8554BDF9-8515-4677-9942-0171F000F8EB}" destId="{660E1F50-C212-4EF9-A325-E0555A008248}" srcOrd="6" destOrd="0" parTransId="{1DDE29BB-B13F-47DC-BE7E-913B6997EDD2}" sibTransId="{C577ADE8-0A64-45FB-8B3F-C13F6C54F61C}"/>
    <dgm:cxn modelId="{E90ACC60-72D3-49CF-9E16-D1E370B3AE8A}" srcId="{8554BDF9-8515-4677-9942-0171F000F8EB}" destId="{9C7AD59B-9AA8-4D04-8B6A-922A27657322}" srcOrd="0" destOrd="0" parTransId="{E4240A86-5775-4AA2-A738-16FEE2227DCE}" sibTransId="{A53D3C24-E325-4CB4-BEBD-06EF24147C02}"/>
    <dgm:cxn modelId="{510E9195-1A38-43D5-BC45-9D54005A0628}" srcId="{8554BDF9-8515-4677-9942-0171F000F8EB}" destId="{C5838566-95EC-4B31-B7AE-69ABA76AA92A}" srcOrd="1" destOrd="0" parTransId="{34A2EB74-EDF6-41FC-A2F6-96DE23CCE7B0}" sibTransId="{0BCE7E6A-339C-4B2A-83DA-095737A009B3}"/>
    <dgm:cxn modelId="{3D5A76B8-7169-41AE-B616-F6B12D5ED465}" type="presOf" srcId="{91100637-F644-4127-98FA-84BB56D10B11}" destId="{F5D9D9BA-4C1F-444A-A94A-B8074CB84202}" srcOrd="0" destOrd="0" presId="urn:microsoft.com/office/officeart/2005/8/layout/vList2"/>
    <dgm:cxn modelId="{251BA6C7-B3B0-447D-A6D1-5DAB5128BCEF}" type="presOf" srcId="{BBD3B709-2351-4CCC-BEE1-467A48A03AA3}" destId="{2B3F1515-5DC0-45DC-A96F-EC8532A5022C}" srcOrd="0" destOrd="0" presId="urn:microsoft.com/office/officeart/2005/8/layout/vList2"/>
    <dgm:cxn modelId="{92B37621-EF78-412F-985A-FAA8409E5ABC}" type="presOf" srcId="{A5FF575E-CA33-4E52-B28E-0AFFC89AB51D}" destId="{D347A44C-3528-461F-9A33-EAA529D56C17}" srcOrd="0" destOrd="0" presId="urn:microsoft.com/office/officeart/2005/8/layout/vList2"/>
    <dgm:cxn modelId="{0C7F0CA5-F34A-427E-A659-B90EA2889BC4}" type="presOf" srcId="{8554BDF9-8515-4677-9942-0171F000F8EB}" destId="{79144BC5-4D15-4AB2-9DE0-99C6D84B8E3A}" srcOrd="0" destOrd="0" presId="urn:microsoft.com/office/officeart/2005/8/layout/vList2"/>
    <dgm:cxn modelId="{C7BD3DF1-B669-4308-AA68-BE931BD7EEE0}" srcId="{8554BDF9-8515-4677-9942-0171F000F8EB}" destId="{91100637-F644-4127-98FA-84BB56D10B11}" srcOrd="9" destOrd="0" parTransId="{F0A780EE-C969-4052-959F-2DFD0516AE5A}" sibTransId="{875DD173-7C73-460E-B020-1D258CD3E588}"/>
    <dgm:cxn modelId="{59D50980-2C88-4A0D-ACAF-047CA207090C}" type="presOf" srcId="{AC5265C1-0BAB-4984-A634-E4518A8EC253}" destId="{742D2F1B-EF6C-4048-89D8-2A5487DCCA90}" srcOrd="0" destOrd="0" presId="urn:microsoft.com/office/officeart/2005/8/layout/vList2"/>
    <dgm:cxn modelId="{2B17E28F-19E0-446E-A981-BA990F609D4F}" type="presOf" srcId="{C5838566-95EC-4B31-B7AE-69ABA76AA92A}" destId="{43E0BF75-7138-4FD6-B15F-69C81801919D}" srcOrd="0" destOrd="0" presId="urn:microsoft.com/office/officeart/2005/8/layout/vList2"/>
    <dgm:cxn modelId="{F59E2A7A-D6DD-406B-8179-74CBD29EDE15}" type="presParOf" srcId="{79144BC5-4D15-4AB2-9DE0-99C6D84B8E3A}" destId="{9AA05489-0FDC-4351-A16B-14CABDFB6446}" srcOrd="0" destOrd="0" presId="urn:microsoft.com/office/officeart/2005/8/layout/vList2"/>
    <dgm:cxn modelId="{1479D605-FA2E-4F64-8AAA-D8B0C92165DB}" type="presParOf" srcId="{79144BC5-4D15-4AB2-9DE0-99C6D84B8E3A}" destId="{1D8A0CF7-78D0-4D46-8598-95E6BA6DD3E0}" srcOrd="1" destOrd="0" presId="urn:microsoft.com/office/officeart/2005/8/layout/vList2"/>
    <dgm:cxn modelId="{11E5D1E9-03C4-4E03-84CC-95A681ECDC33}" type="presParOf" srcId="{79144BC5-4D15-4AB2-9DE0-99C6D84B8E3A}" destId="{43E0BF75-7138-4FD6-B15F-69C81801919D}" srcOrd="2" destOrd="0" presId="urn:microsoft.com/office/officeart/2005/8/layout/vList2"/>
    <dgm:cxn modelId="{1B151955-2CE5-43DC-A2FE-81D7F6D8A0DB}" type="presParOf" srcId="{79144BC5-4D15-4AB2-9DE0-99C6D84B8E3A}" destId="{1592AB24-3BBF-487E-8357-3C46FDF4C46E}" srcOrd="3" destOrd="0" presId="urn:microsoft.com/office/officeart/2005/8/layout/vList2"/>
    <dgm:cxn modelId="{8F8A7F15-A65D-474C-9F88-B2F8D75830B6}" type="presParOf" srcId="{79144BC5-4D15-4AB2-9DE0-99C6D84B8E3A}" destId="{742D2F1B-EF6C-4048-89D8-2A5487DCCA90}" srcOrd="4" destOrd="0" presId="urn:microsoft.com/office/officeart/2005/8/layout/vList2"/>
    <dgm:cxn modelId="{72332580-7468-4147-8F7A-A9F1C36CA6DC}" type="presParOf" srcId="{79144BC5-4D15-4AB2-9DE0-99C6D84B8E3A}" destId="{77F0C30D-093C-4BCC-82F2-315C7822C9A4}" srcOrd="5" destOrd="0" presId="urn:microsoft.com/office/officeart/2005/8/layout/vList2"/>
    <dgm:cxn modelId="{49E14D6A-06D9-4FA7-8A33-B8242C38585C}" type="presParOf" srcId="{79144BC5-4D15-4AB2-9DE0-99C6D84B8E3A}" destId="{5CF81286-4A5E-4747-8CFB-20D421CE9025}" srcOrd="6" destOrd="0" presId="urn:microsoft.com/office/officeart/2005/8/layout/vList2"/>
    <dgm:cxn modelId="{2E187701-E3F5-48D3-B2B2-906587E1F358}" type="presParOf" srcId="{79144BC5-4D15-4AB2-9DE0-99C6D84B8E3A}" destId="{31F1B568-F583-448A-AA8D-44BD4EAF3CAD}" srcOrd="7" destOrd="0" presId="urn:microsoft.com/office/officeart/2005/8/layout/vList2"/>
    <dgm:cxn modelId="{35FB28BC-3388-4921-8B47-D8A4CDF84FFE}" type="presParOf" srcId="{79144BC5-4D15-4AB2-9DE0-99C6D84B8E3A}" destId="{10AF03C7-C02B-4B59-AA36-4D1A7ADA58BB}" srcOrd="8" destOrd="0" presId="urn:microsoft.com/office/officeart/2005/8/layout/vList2"/>
    <dgm:cxn modelId="{FCA325EC-38E8-42B6-ADC0-6F2B78005C2D}" type="presParOf" srcId="{79144BC5-4D15-4AB2-9DE0-99C6D84B8E3A}" destId="{5A0ABFC9-03EB-4768-8435-0A73B428E4E8}" srcOrd="9" destOrd="0" presId="urn:microsoft.com/office/officeart/2005/8/layout/vList2"/>
    <dgm:cxn modelId="{F98A5A24-509E-4000-967D-793AB04FAA26}" type="presParOf" srcId="{79144BC5-4D15-4AB2-9DE0-99C6D84B8E3A}" destId="{3877A534-0758-4E25-A75B-269323E33E7D}" srcOrd="10" destOrd="0" presId="urn:microsoft.com/office/officeart/2005/8/layout/vList2"/>
    <dgm:cxn modelId="{1DECB2D0-53B2-49E5-A6EC-D00A7911BCDA}" type="presParOf" srcId="{79144BC5-4D15-4AB2-9DE0-99C6D84B8E3A}" destId="{8D9D9782-933A-42FD-8F7C-C258ED64DB93}" srcOrd="11" destOrd="0" presId="urn:microsoft.com/office/officeart/2005/8/layout/vList2"/>
    <dgm:cxn modelId="{EE35A2F1-C87D-48CE-9721-3C5A73D36507}" type="presParOf" srcId="{79144BC5-4D15-4AB2-9DE0-99C6D84B8E3A}" destId="{D13A306E-5A72-49FD-B549-AE05C5822741}" srcOrd="12" destOrd="0" presId="urn:microsoft.com/office/officeart/2005/8/layout/vList2"/>
    <dgm:cxn modelId="{B528204E-01C5-4CCB-86D4-A7B2EDC210C1}" type="presParOf" srcId="{79144BC5-4D15-4AB2-9DE0-99C6D84B8E3A}" destId="{B1F72607-DF03-45A1-B9C1-5783DD52F9E9}" srcOrd="13" destOrd="0" presId="urn:microsoft.com/office/officeart/2005/8/layout/vList2"/>
    <dgm:cxn modelId="{25688FDA-7674-43FA-AA1F-000246DE555A}" type="presParOf" srcId="{79144BC5-4D15-4AB2-9DE0-99C6D84B8E3A}" destId="{D347A44C-3528-461F-9A33-EAA529D56C17}" srcOrd="14" destOrd="0" presId="urn:microsoft.com/office/officeart/2005/8/layout/vList2"/>
    <dgm:cxn modelId="{39590E90-2DFF-4D7B-B03A-80E544774C5D}" type="presParOf" srcId="{79144BC5-4D15-4AB2-9DE0-99C6D84B8E3A}" destId="{0B96191A-D468-4E47-800A-5E1C4CB059B8}" srcOrd="15" destOrd="0" presId="urn:microsoft.com/office/officeart/2005/8/layout/vList2"/>
    <dgm:cxn modelId="{DED72E52-C06C-4C73-87C8-09DEA2B560BD}" type="presParOf" srcId="{79144BC5-4D15-4AB2-9DE0-99C6D84B8E3A}" destId="{2B3F1515-5DC0-45DC-A96F-EC8532A5022C}" srcOrd="16" destOrd="0" presId="urn:microsoft.com/office/officeart/2005/8/layout/vList2"/>
    <dgm:cxn modelId="{F3A1E8A3-9AA7-4F44-9BE7-82F0F76C57A5}" type="presParOf" srcId="{79144BC5-4D15-4AB2-9DE0-99C6D84B8E3A}" destId="{67B7973F-E83D-4CCF-9330-9C6E106CFE9D}" srcOrd="17" destOrd="0" presId="urn:microsoft.com/office/officeart/2005/8/layout/vList2"/>
    <dgm:cxn modelId="{926357EE-C555-424D-8819-70D3B563A725}" type="presParOf" srcId="{79144BC5-4D15-4AB2-9DE0-99C6D84B8E3A}" destId="{F5D9D9BA-4C1F-444A-A94A-B8074CB84202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list1" loCatId="list" qsTypeId="urn:microsoft.com/office/officeart/2005/8/quickstyle/simple2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en-US"/>
        </a:p>
      </dgm:t>
    </dgm:pt>
    <dgm:pt modelId="{AC5265C1-0BAB-4984-A634-E4518A8EC253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Installation of Traffic Striping and Signage</a:t>
          </a:r>
          <a:endParaRPr lang="en-US" sz="1800" dirty="0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F50BDB3E-817D-4A89-9D71-D9E0B029567B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Concrete Improvements</a:t>
          </a:r>
          <a:endParaRPr lang="en-US" sz="1800" dirty="0"/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67C69777-79E3-49DF-922E-095AAF40712D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Street Pavement Rehabilitation</a:t>
          </a:r>
          <a:endParaRPr lang="en-US" sz="1800" dirty="0" smtClean="0"/>
        </a:p>
      </dgm:t>
    </dgm:pt>
    <dgm:pt modelId="{3DB2639D-3556-4E91-B138-6A24DA00B92A}" type="parTrans" cxnId="{40BB0A8C-6CAE-4437-93A9-3ACC91D1F3A0}">
      <dgm:prSet/>
      <dgm:spPr/>
      <dgm:t>
        <a:bodyPr/>
        <a:lstStyle/>
        <a:p>
          <a:endParaRPr lang="en-US"/>
        </a:p>
      </dgm:t>
    </dgm:pt>
    <dgm:pt modelId="{B9506138-2D78-4BA4-BE72-E1E4624203D5}" type="sibTrans" cxnId="{40BB0A8C-6CAE-4437-93A9-3ACC91D1F3A0}">
      <dgm:prSet/>
      <dgm:spPr/>
      <dgm:t>
        <a:bodyPr/>
        <a:lstStyle/>
        <a:p>
          <a:endParaRPr lang="en-US"/>
        </a:p>
      </dgm:t>
    </dgm:pt>
    <dgm:pt modelId="{F7B78CD0-4C17-48AB-9610-E95B95C1A680}">
      <dgm:prSet custT="1"/>
      <dgm:spPr/>
      <dgm:t>
        <a:bodyPr/>
        <a:lstStyle/>
        <a:p>
          <a:r>
            <a:rPr lang="en-US" sz="1800" dirty="0" smtClean="0"/>
            <a:t>Tree Planting and Landscaping</a:t>
          </a:r>
          <a:endParaRPr lang="en-US" sz="1800" dirty="0"/>
        </a:p>
      </dgm:t>
    </dgm:pt>
    <dgm:pt modelId="{3B6D41ED-447F-47ED-9A6A-239FF5E74506}" type="parTrans" cxnId="{8D4CFCE2-F54A-4C28-B62C-F3BA3273E35E}">
      <dgm:prSet/>
      <dgm:spPr/>
      <dgm:t>
        <a:bodyPr/>
        <a:lstStyle/>
        <a:p>
          <a:endParaRPr lang="en-US"/>
        </a:p>
      </dgm:t>
    </dgm:pt>
    <dgm:pt modelId="{139668D2-41E5-48D9-8D5E-302078009FA3}" type="sibTrans" cxnId="{8D4CFCE2-F54A-4C28-B62C-F3BA3273E35E}">
      <dgm:prSet/>
      <dgm:spPr/>
      <dgm:t>
        <a:bodyPr/>
        <a:lstStyle/>
        <a:p>
          <a:endParaRPr lang="en-US"/>
        </a:p>
      </dgm:t>
    </dgm:pt>
    <dgm:pt modelId="{A5FF575E-CA33-4E52-B28E-0AFFC89AB51D}">
      <dgm:prSet custT="1"/>
      <dgm:spPr/>
      <dgm:t>
        <a:bodyPr/>
        <a:lstStyle/>
        <a:p>
          <a:endParaRPr lang="en-US" sz="1800" dirty="0"/>
        </a:p>
      </dgm:t>
    </dgm:pt>
    <dgm:pt modelId="{1339A8E2-6D24-47C9-A0D0-25937B4903F5}" type="parTrans" cxnId="{B53F25B6-7186-4F1B-B424-170761863C04}">
      <dgm:prSet/>
      <dgm:spPr/>
      <dgm:t>
        <a:bodyPr/>
        <a:lstStyle/>
        <a:p>
          <a:endParaRPr lang="en-US"/>
        </a:p>
      </dgm:t>
    </dgm:pt>
    <dgm:pt modelId="{A2FB785A-0C44-4106-BC9C-E6AB99F47BF0}" type="sibTrans" cxnId="{B53F25B6-7186-4F1B-B424-170761863C04}">
      <dgm:prSet/>
      <dgm:spPr/>
      <dgm:t>
        <a:bodyPr/>
        <a:lstStyle/>
        <a:p>
          <a:endParaRPr lang="en-US"/>
        </a:p>
      </dgm:t>
    </dgm:pt>
    <dgm:pt modelId="{C5838566-95EC-4B31-B7AE-69ABA76AA92A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Installation of Traffic Calming Measures</a:t>
          </a:r>
          <a:endParaRPr lang="en-US" sz="1800" dirty="0"/>
        </a:p>
      </dgm:t>
    </dgm:pt>
    <dgm:pt modelId="{34A2EB74-EDF6-41FC-A2F6-96DE23CCE7B0}" type="parTrans" cxnId="{510E9195-1A38-43D5-BC45-9D54005A0628}">
      <dgm:prSet/>
      <dgm:spPr/>
      <dgm:t>
        <a:bodyPr/>
        <a:lstStyle/>
        <a:p>
          <a:endParaRPr lang="en-US"/>
        </a:p>
      </dgm:t>
    </dgm:pt>
    <dgm:pt modelId="{0BCE7E6A-339C-4B2A-83DA-095737A009B3}" type="sibTrans" cxnId="{510E9195-1A38-43D5-BC45-9D54005A0628}">
      <dgm:prSet/>
      <dgm:spPr/>
      <dgm:t>
        <a:bodyPr/>
        <a:lstStyle/>
        <a:p>
          <a:endParaRPr lang="en-US"/>
        </a:p>
      </dgm:t>
    </dgm:pt>
    <dgm:pt modelId="{A244D434-B070-4BA5-A6E5-52232F18660B}" type="pres">
      <dgm:prSet presAssocID="{8554BDF9-8515-4677-9942-0171F000F8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906731B-52E7-4889-9BCA-684215A0DC82}" type="pres">
      <dgm:prSet presAssocID="{C5838566-95EC-4B31-B7AE-69ABA76AA92A}" presName="parentLin" presStyleCnt="0"/>
      <dgm:spPr/>
    </dgm:pt>
    <dgm:pt modelId="{74FBA7A0-2241-4DEE-AFB5-5D360F0ED2AD}" type="pres">
      <dgm:prSet presAssocID="{C5838566-95EC-4B31-B7AE-69ABA76AA92A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AF4E6661-E22B-4742-B659-8B58867A4004}" type="pres">
      <dgm:prSet presAssocID="{C5838566-95EC-4B31-B7AE-69ABA76AA92A}" presName="parentText" presStyleLbl="node1" presStyleIdx="0" presStyleCnt="6" custLinFactY="36193" custLinFactNeighborX="-534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BB1A54-82DA-4A05-A1BD-3F346B338EB6}" type="pres">
      <dgm:prSet presAssocID="{C5838566-95EC-4B31-B7AE-69ABA76AA92A}" presName="negativeSpace" presStyleCnt="0"/>
      <dgm:spPr/>
    </dgm:pt>
    <dgm:pt modelId="{ADE52D61-FD08-46A6-B7E6-1E3BA3E110C3}" type="pres">
      <dgm:prSet presAssocID="{C5838566-95EC-4B31-B7AE-69ABA76AA92A}" presName="childText" presStyleLbl="conFgAcc1" presStyleIdx="0" presStyleCnt="6" custLinFactY="1072740" custLinFactNeighborX="16" custLinFactNeighborY="1100000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BB5FA071-A9E8-4C1C-B020-17F97F7BBB8A}" type="pres">
      <dgm:prSet presAssocID="{0BCE7E6A-339C-4B2A-83DA-095737A009B3}" presName="spaceBetweenRectangles" presStyleCnt="0"/>
      <dgm:spPr/>
    </dgm:pt>
    <dgm:pt modelId="{B19D0117-3811-4472-82F6-63BF0931CBB1}" type="pres">
      <dgm:prSet presAssocID="{AC5265C1-0BAB-4984-A634-E4518A8EC253}" presName="parentLin" presStyleCnt="0"/>
      <dgm:spPr/>
      <dgm:t>
        <a:bodyPr/>
        <a:lstStyle/>
        <a:p>
          <a:endParaRPr lang="en-US"/>
        </a:p>
      </dgm:t>
    </dgm:pt>
    <dgm:pt modelId="{F896284B-12A5-4E03-BBB0-8ECE3B00457D}" type="pres">
      <dgm:prSet presAssocID="{AC5265C1-0BAB-4984-A634-E4518A8EC253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9D4037CC-D1E0-4311-9E14-888C8CC514B4}" type="pres">
      <dgm:prSet presAssocID="{AC5265C1-0BAB-4984-A634-E4518A8EC253}" presName="parentText" presStyleLbl="node1" presStyleIdx="1" presStyleCnt="6" custLinFactY="17513" custLinFactNeighborX="-269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0518EE-DEDC-4D7D-8748-0975C2815AD4}" type="pres">
      <dgm:prSet presAssocID="{AC5265C1-0BAB-4984-A634-E4518A8EC253}" presName="negativeSpace" presStyleCnt="0"/>
      <dgm:spPr/>
      <dgm:t>
        <a:bodyPr/>
        <a:lstStyle/>
        <a:p>
          <a:endParaRPr lang="en-US"/>
        </a:p>
      </dgm:t>
    </dgm:pt>
    <dgm:pt modelId="{7726B778-588C-42D9-91E3-0CDE1B058948}" type="pres">
      <dgm:prSet presAssocID="{AC5265C1-0BAB-4984-A634-E4518A8EC253}" presName="childText" presStyleLbl="conFgAcc1" presStyleIdx="1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F3A2D71-4296-4052-9358-4D6584677C8D}" type="pres">
      <dgm:prSet presAssocID="{E68E8117-B3CB-464C-9711-4DBE8BF88216}" presName="spaceBetweenRectangles" presStyleCnt="0"/>
      <dgm:spPr/>
      <dgm:t>
        <a:bodyPr/>
        <a:lstStyle/>
        <a:p>
          <a:endParaRPr lang="en-US"/>
        </a:p>
      </dgm:t>
    </dgm:pt>
    <dgm:pt modelId="{F8A280C6-69DD-42DD-9EE2-8313CC31CAFF}" type="pres">
      <dgm:prSet presAssocID="{F50BDB3E-817D-4A89-9D71-D9E0B029567B}" presName="parentLin" presStyleCnt="0"/>
      <dgm:spPr/>
      <dgm:t>
        <a:bodyPr/>
        <a:lstStyle/>
        <a:p>
          <a:endParaRPr lang="en-US"/>
        </a:p>
      </dgm:t>
    </dgm:pt>
    <dgm:pt modelId="{13E90970-B292-4655-9BD1-425C90026EB9}" type="pres">
      <dgm:prSet presAssocID="{F50BDB3E-817D-4A89-9D71-D9E0B029567B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A524C3CF-8101-4224-8710-40777F798A26}" type="pres">
      <dgm:prSet presAssocID="{F50BDB3E-817D-4A89-9D71-D9E0B029567B}" presName="parentText" presStyleLbl="node1" presStyleIdx="2" presStyleCnt="6" custLinFactY="5443" custLinFactNeighborX="-81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BA524-8F88-4DFF-AC51-8E66943E29E2}" type="pres">
      <dgm:prSet presAssocID="{F50BDB3E-817D-4A89-9D71-D9E0B029567B}" presName="negativeSpace" presStyleCnt="0"/>
      <dgm:spPr/>
      <dgm:t>
        <a:bodyPr/>
        <a:lstStyle/>
        <a:p>
          <a:endParaRPr lang="en-US"/>
        </a:p>
      </dgm:t>
    </dgm:pt>
    <dgm:pt modelId="{69BDDE94-F867-4E1A-A383-3FE72FF4AE8F}" type="pres">
      <dgm:prSet presAssocID="{F50BDB3E-817D-4A89-9D71-D9E0B029567B}" presName="childText" presStyleLbl="conFgAcc1" presStyleIdx="2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220E02D-5764-479A-BB05-2929997E6EFB}" type="pres">
      <dgm:prSet presAssocID="{25F4C625-3E51-442C-BBB8-3FA715271B27}" presName="spaceBetweenRectangles" presStyleCnt="0"/>
      <dgm:spPr/>
      <dgm:t>
        <a:bodyPr/>
        <a:lstStyle/>
        <a:p>
          <a:endParaRPr lang="en-US"/>
        </a:p>
      </dgm:t>
    </dgm:pt>
    <dgm:pt modelId="{75114C22-4F73-4616-BAA8-BA81EF0647AA}" type="pres">
      <dgm:prSet presAssocID="{67C69777-79E3-49DF-922E-095AAF40712D}" presName="parentLin" presStyleCnt="0"/>
      <dgm:spPr/>
      <dgm:t>
        <a:bodyPr/>
        <a:lstStyle/>
        <a:p>
          <a:endParaRPr lang="en-US"/>
        </a:p>
      </dgm:t>
    </dgm:pt>
    <dgm:pt modelId="{81297129-82D6-4FC2-B7C8-77DFA4A17DF1}" type="pres">
      <dgm:prSet presAssocID="{67C69777-79E3-49DF-922E-095AAF40712D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13FAD0DD-80FC-45E2-B0D3-77B6869E2568}" type="pres">
      <dgm:prSet presAssocID="{67C69777-79E3-49DF-922E-095AAF40712D}" presName="parentText" presStyleLbl="node1" presStyleIdx="3" presStyleCnt="6" custLinFactNeighborX="-1441" custLinFactNeighborY="901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C5C4D9-56F1-4FB4-9E3D-B11126EFF859}" type="pres">
      <dgm:prSet presAssocID="{67C69777-79E3-49DF-922E-095AAF40712D}" presName="negativeSpace" presStyleCnt="0"/>
      <dgm:spPr/>
      <dgm:t>
        <a:bodyPr/>
        <a:lstStyle/>
        <a:p>
          <a:endParaRPr lang="en-US"/>
        </a:p>
      </dgm:t>
    </dgm:pt>
    <dgm:pt modelId="{8494C37C-A3AD-4D1E-9477-43472C06B186}" type="pres">
      <dgm:prSet presAssocID="{67C69777-79E3-49DF-922E-095AAF40712D}" presName="childText" presStyleLbl="conFgAcc1" presStyleIdx="3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DC96E6B-A15C-481D-B6D4-22C06C2E39BF}" type="pres">
      <dgm:prSet presAssocID="{B9506138-2D78-4BA4-BE72-E1E4624203D5}" presName="spaceBetweenRectangles" presStyleCnt="0"/>
      <dgm:spPr/>
      <dgm:t>
        <a:bodyPr/>
        <a:lstStyle/>
        <a:p>
          <a:endParaRPr lang="en-US"/>
        </a:p>
      </dgm:t>
    </dgm:pt>
    <dgm:pt modelId="{15CEB839-0896-4CCE-B4AE-36EF91AB6E02}" type="pres">
      <dgm:prSet presAssocID="{F7B78CD0-4C17-48AB-9610-E95B95C1A680}" presName="parentLin" presStyleCnt="0"/>
      <dgm:spPr/>
      <dgm:t>
        <a:bodyPr/>
        <a:lstStyle/>
        <a:p>
          <a:endParaRPr lang="en-US"/>
        </a:p>
      </dgm:t>
    </dgm:pt>
    <dgm:pt modelId="{349667A9-90F5-4549-82E6-ABA2400C3ED7}" type="pres">
      <dgm:prSet presAssocID="{F7B78CD0-4C17-48AB-9610-E95B95C1A680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FCE5728D-509A-4FDC-9742-34F30C21B358}" type="pres">
      <dgm:prSet presAssocID="{F7B78CD0-4C17-48AB-9610-E95B95C1A680}" presName="parentText" presStyleLbl="node1" presStyleIdx="4" presStyleCnt="6" custLinFactNeighborX="-659" custLinFactNeighborY="5451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0CB04E-D2EA-4C55-9FB2-F0AD8470E827}" type="pres">
      <dgm:prSet presAssocID="{F7B78CD0-4C17-48AB-9610-E95B95C1A680}" presName="negativeSpace" presStyleCnt="0"/>
      <dgm:spPr/>
      <dgm:t>
        <a:bodyPr/>
        <a:lstStyle/>
        <a:p>
          <a:endParaRPr lang="en-US"/>
        </a:p>
      </dgm:t>
    </dgm:pt>
    <dgm:pt modelId="{FA384510-E273-4BE8-A68C-B1B6CE8A67F9}" type="pres">
      <dgm:prSet presAssocID="{F7B78CD0-4C17-48AB-9610-E95B95C1A680}" presName="childText" presStyleLbl="conFgAcc1" presStyleIdx="4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EE651DF-6FF0-4D25-BB8E-9E79CDC7E8B1}" type="pres">
      <dgm:prSet presAssocID="{139668D2-41E5-48D9-8D5E-302078009FA3}" presName="spaceBetweenRectangles" presStyleCnt="0"/>
      <dgm:spPr/>
      <dgm:t>
        <a:bodyPr/>
        <a:lstStyle/>
        <a:p>
          <a:endParaRPr lang="en-US"/>
        </a:p>
      </dgm:t>
    </dgm:pt>
    <dgm:pt modelId="{3F089D49-6A0C-4658-A8BE-2B515EE9AFFD}" type="pres">
      <dgm:prSet presAssocID="{A5FF575E-CA33-4E52-B28E-0AFFC89AB51D}" presName="parentLin" presStyleCnt="0"/>
      <dgm:spPr/>
      <dgm:t>
        <a:bodyPr/>
        <a:lstStyle/>
        <a:p>
          <a:endParaRPr lang="en-US"/>
        </a:p>
      </dgm:t>
    </dgm:pt>
    <dgm:pt modelId="{F32BFE78-4829-4A42-8297-A9656EEB10D6}" type="pres">
      <dgm:prSet presAssocID="{A5FF575E-CA33-4E52-B28E-0AFFC89AB51D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25C0B337-9949-42DF-81EF-B49B677A3171}" type="pres">
      <dgm:prSet presAssocID="{A5FF575E-CA33-4E52-B28E-0AFFC89AB51D}" presName="parentText" presStyleLbl="node1" presStyleIdx="5" presStyleCnt="6" custLinFactNeighborX="-2699" custLinFactNeighborY="2971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67316C-AD4E-41F5-9DE4-CE13FE22E89D}" type="pres">
      <dgm:prSet presAssocID="{A5FF575E-CA33-4E52-B28E-0AFFC89AB51D}" presName="negativeSpace" presStyleCnt="0"/>
      <dgm:spPr/>
      <dgm:t>
        <a:bodyPr/>
        <a:lstStyle/>
        <a:p>
          <a:endParaRPr lang="en-US"/>
        </a:p>
      </dgm:t>
    </dgm:pt>
    <dgm:pt modelId="{27900039-C7BE-4476-93D6-6C14954292FD}" type="pres">
      <dgm:prSet presAssocID="{A5FF575E-CA33-4E52-B28E-0AFFC89AB51D}" presName="childText" presStyleLbl="conFgAcc1" presStyleIdx="5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en-US"/>
        </a:p>
      </dgm:t>
    </dgm:pt>
  </dgm:ptLst>
  <dgm:cxnLst>
    <dgm:cxn modelId="{2A14676A-BAEB-47EA-9E26-A4896934A4D3}" type="presOf" srcId="{A5FF575E-CA33-4E52-B28E-0AFFC89AB51D}" destId="{F32BFE78-4829-4A42-8297-A9656EEB10D6}" srcOrd="0" destOrd="0" presId="urn:microsoft.com/office/officeart/2005/8/layout/list1"/>
    <dgm:cxn modelId="{5D9D19AD-1D96-427B-92B1-6E9AA74B4960}" type="presOf" srcId="{AC5265C1-0BAB-4984-A634-E4518A8EC253}" destId="{F896284B-12A5-4E03-BBB0-8ECE3B00457D}" srcOrd="0" destOrd="0" presId="urn:microsoft.com/office/officeart/2005/8/layout/list1"/>
    <dgm:cxn modelId="{8D4CFCE2-F54A-4C28-B62C-F3BA3273E35E}" srcId="{8554BDF9-8515-4677-9942-0171F000F8EB}" destId="{F7B78CD0-4C17-48AB-9610-E95B95C1A680}" srcOrd="4" destOrd="0" parTransId="{3B6D41ED-447F-47ED-9A6A-239FF5E74506}" sibTransId="{139668D2-41E5-48D9-8D5E-302078009FA3}"/>
    <dgm:cxn modelId="{40BB0A8C-6CAE-4437-93A9-3ACC91D1F3A0}" srcId="{8554BDF9-8515-4677-9942-0171F000F8EB}" destId="{67C69777-79E3-49DF-922E-095AAF40712D}" srcOrd="3" destOrd="0" parTransId="{3DB2639D-3556-4E91-B138-6A24DA00B92A}" sibTransId="{B9506138-2D78-4BA4-BE72-E1E4624203D5}"/>
    <dgm:cxn modelId="{878208B9-1DAB-437B-BF71-6B96EF1FE858}" type="presOf" srcId="{AC5265C1-0BAB-4984-A634-E4518A8EC253}" destId="{9D4037CC-D1E0-4311-9E14-888C8CC514B4}" srcOrd="1" destOrd="0" presId="urn:microsoft.com/office/officeart/2005/8/layout/list1"/>
    <dgm:cxn modelId="{28E4E3AF-C0DD-471F-8298-717E69099783}" type="presOf" srcId="{C5838566-95EC-4B31-B7AE-69ABA76AA92A}" destId="{AF4E6661-E22B-4742-B659-8B58867A4004}" srcOrd="1" destOrd="0" presId="urn:microsoft.com/office/officeart/2005/8/layout/list1"/>
    <dgm:cxn modelId="{A8469391-C277-4748-AB5E-385F9841634F}" type="presOf" srcId="{F50BDB3E-817D-4A89-9D71-D9E0B029567B}" destId="{A524C3CF-8101-4224-8710-40777F798A26}" srcOrd="1" destOrd="0" presId="urn:microsoft.com/office/officeart/2005/8/layout/list1"/>
    <dgm:cxn modelId="{21C49FCA-0ADF-4451-8585-0CB031CDC426}" type="presOf" srcId="{67C69777-79E3-49DF-922E-095AAF40712D}" destId="{13FAD0DD-80FC-45E2-B0D3-77B6869E2568}" srcOrd="1" destOrd="0" presId="urn:microsoft.com/office/officeart/2005/8/layout/list1"/>
    <dgm:cxn modelId="{579A338B-B5D8-4240-8867-8564B0DC96F3}" srcId="{8554BDF9-8515-4677-9942-0171F000F8EB}" destId="{AC5265C1-0BAB-4984-A634-E4518A8EC253}" srcOrd="1" destOrd="0" parTransId="{26A0947C-B518-417C-9D68-EC422DC1E3A5}" sibTransId="{E68E8117-B3CB-464C-9711-4DBE8BF88216}"/>
    <dgm:cxn modelId="{00C5F26D-7ADF-4D71-8486-87B9300A8E6A}" type="presOf" srcId="{C5838566-95EC-4B31-B7AE-69ABA76AA92A}" destId="{74FBA7A0-2241-4DEE-AFB5-5D360F0ED2AD}" srcOrd="0" destOrd="0" presId="urn:microsoft.com/office/officeart/2005/8/layout/list1"/>
    <dgm:cxn modelId="{8ACF0B5B-C017-4133-B383-52B5D37458ED}" type="presOf" srcId="{F50BDB3E-817D-4A89-9D71-D9E0B029567B}" destId="{13E90970-B292-4655-9BD1-425C90026EB9}" srcOrd="0" destOrd="0" presId="urn:microsoft.com/office/officeart/2005/8/layout/list1"/>
    <dgm:cxn modelId="{2F647F3F-E6E1-48B1-BB65-BEB5D9D66DFD}" type="presOf" srcId="{F7B78CD0-4C17-48AB-9610-E95B95C1A680}" destId="{FCE5728D-509A-4FDC-9742-34F30C21B358}" srcOrd="1" destOrd="0" presId="urn:microsoft.com/office/officeart/2005/8/layout/list1"/>
    <dgm:cxn modelId="{B53F25B6-7186-4F1B-B424-170761863C04}" srcId="{8554BDF9-8515-4677-9942-0171F000F8EB}" destId="{A5FF575E-CA33-4E52-B28E-0AFFC89AB51D}" srcOrd="5" destOrd="0" parTransId="{1339A8E2-6D24-47C9-A0D0-25937B4903F5}" sibTransId="{A2FB785A-0C44-4106-BC9C-E6AB99F47BF0}"/>
    <dgm:cxn modelId="{DDFCA447-26D9-462F-B8D0-F4297223BA4C}" type="presOf" srcId="{A5FF575E-CA33-4E52-B28E-0AFFC89AB51D}" destId="{25C0B337-9949-42DF-81EF-B49B677A3171}" srcOrd="1" destOrd="0" presId="urn:microsoft.com/office/officeart/2005/8/layout/list1"/>
    <dgm:cxn modelId="{510E9195-1A38-43D5-BC45-9D54005A0628}" srcId="{8554BDF9-8515-4677-9942-0171F000F8EB}" destId="{C5838566-95EC-4B31-B7AE-69ABA76AA92A}" srcOrd="0" destOrd="0" parTransId="{34A2EB74-EDF6-41FC-A2F6-96DE23CCE7B0}" sibTransId="{0BCE7E6A-339C-4B2A-83DA-095737A009B3}"/>
    <dgm:cxn modelId="{E8EF61B1-515C-44F0-9393-3A960B69FA7A}" srcId="{8554BDF9-8515-4677-9942-0171F000F8EB}" destId="{F50BDB3E-817D-4A89-9D71-D9E0B029567B}" srcOrd="2" destOrd="0" parTransId="{DE0B39BA-A6F3-455E-8022-365CCF701DB7}" sibTransId="{25F4C625-3E51-442C-BBB8-3FA715271B27}"/>
    <dgm:cxn modelId="{AAA1CC2F-A636-4BFB-A1FF-2DE542278F77}" type="presOf" srcId="{8554BDF9-8515-4677-9942-0171F000F8EB}" destId="{A244D434-B070-4BA5-A6E5-52232F18660B}" srcOrd="0" destOrd="0" presId="urn:microsoft.com/office/officeart/2005/8/layout/list1"/>
    <dgm:cxn modelId="{6F0E2A57-F17C-4711-9004-9C64535ED2C6}" type="presOf" srcId="{F7B78CD0-4C17-48AB-9610-E95B95C1A680}" destId="{349667A9-90F5-4549-82E6-ABA2400C3ED7}" srcOrd="0" destOrd="0" presId="urn:microsoft.com/office/officeart/2005/8/layout/list1"/>
    <dgm:cxn modelId="{B720ADEE-1E7A-4619-BDB9-4B71798BE1C6}" type="presOf" srcId="{67C69777-79E3-49DF-922E-095AAF40712D}" destId="{81297129-82D6-4FC2-B7C8-77DFA4A17DF1}" srcOrd="0" destOrd="0" presId="urn:microsoft.com/office/officeart/2005/8/layout/list1"/>
    <dgm:cxn modelId="{6EBF5542-C7A7-40E9-BB13-69415FC45667}" type="presParOf" srcId="{A244D434-B070-4BA5-A6E5-52232F18660B}" destId="{1906731B-52E7-4889-9BCA-684215A0DC82}" srcOrd="0" destOrd="0" presId="urn:microsoft.com/office/officeart/2005/8/layout/list1"/>
    <dgm:cxn modelId="{51BAF68B-F44F-4F73-AB47-1302B87E1922}" type="presParOf" srcId="{1906731B-52E7-4889-9BCA-684215A0DC82}" destId="{74FBA7A0-2241-4DEE-AFB5-5D360F0ED2AD}" srcOrd="0" destOrd="0" presId="urn:microsoft.com/office/officeart/2005/8/layout/list1"/>
    <dgm:cxn modelId="{6CC91F5F-0820-4114-BA60-9124CB7516D8}" type="presParOf" srcId="{1906731B-52E7-4889-9BCA-684215A0DC82}" destId="{AF4E6661-E22B-4742-B659-8B58867A4004}" srcOrd="1" destOrd="0" presId="urn:microsoft.com/office/officeart/2005/8/layout/list1"/>
    <dgm:cxn modelId="{F1EEBA8B-D784-4AC9-84C8-D8E5DC8D4835}" type="presParOf" srcId="{A244D434-B070-4BA5-A6E5-52232F18660B}" destId="{7DBB1A54-82DA-4A05-A1BD-3F346B338EB6}" srcOrd="1" destOrd="0" presId="urn:microsoft.com/office/officeart/2005/8/layout/list1"/>
    <dgm:cxn modelId="{C7EC2E40-608A-48AD-A6BC-24F754B814FE}" type="presParOf" srcId="{A244D434-B070-4BA5-A6E5-52232F18660B}" destId="{ADE52D61-FD08-46A6-B7E6-1E3BA3E110C3}" srcOrd="2" destOrd="0" presId="urn:microsoft.com/office/officeart/2005/8/layout/list1"/>
    <dgm:cxn modelId="{243224F2-F7B1-4BA8-A317-DF4D1FE99DD4}" type="presParOf" srcId="{A244D434-B070-4BA5-A6E5-52232F18660B}" destId="{BB5FA071-A9E8-4C1C-B020-17F97F7BBB8A}" srcOrd="3" destOrd="0" presId="urn:microsoft.com/office/officeart/2005/8/layout/list1"/>
    <dgm:cxn modelId="{B251CF9A-BC97-4635-8E5B-33018379C8E7}" type="presParOf" srcId="{A244D434-B070-4BA5-A6E5-52232F18660B}" destId="{B19D0117-3811-4472-82F6-63BF0931CBB1}" srcOrd="4" destOrd="0" presId="urn:microsoft.com/office/officeart/2005/8/layout/list1"/>
    <dgm:cxn modelId="{C2D38584-8593-4055-875F-BD2237FC01D4}" type="presParOf" srcId="{B19D0117-3811-4472-82F6-63BF0931CBB1}" destId="{F896284B-12A5-4E03-BBB0-8ECE3B00457D}" srcOrd="0" destOrd="0" presId="urn:microsoft.com/office/officeart/2005/8/layout/list1"/>
    <dgm:cxn modelId="{3FC2617F-81EA-4F2E-94DE-494DB5675341}" type="presParOf" srcId="{B19D0117-3811-4472-82F6-63BF0931CBB1}" destId="{9D4037CC-D1E0-4311-9E14-888C8CC514B4}" srcOrd="1" destOrd="0" presId="urn:microsoft.com/office/officeart/2005/8/layout/list1"/>
    <dgm:cxn modelId="{DEED1B4C-7911-41AE-98CE-ADC54789708A}" type="presParOf" srcId="{A244D434-B070-4BA5-A6E5-52232F18660B}" destId="{B90518EE-DEDC-4D7D-8748-0975C2815AD4}" srcOrd="5" destOrd="0" presId="urn:microsoft.com/office/officeart/2005/8/layout/list1"/>
    <dgm:cxn modelId="{EE707089-8C29-44D8-8320-81E47B0DCDF7}" type="presParOf" srcId="{A244D434-B070-4BA5-A6E5-52232F18660B}" destId="{7726B778-588C-42D9-91E3-0CDE1B058948}" srcOrd="6" destOrd="0" presId="urn:microsoft.com/office/officeart/2005/8/layout/list1"/>
    <dgm:cxn modelId="{8159710F-9FCA-44C8-B095-AE18828D7070}" type="presParOf" srcId="{A244D434-B070-4BA5-A6E5-52232F18660B}" destId="{EF3A2D71-4296-4052-9358-4D6584677C8D}" srcOrd="7" destOrd="0" presId="urn:microsoft.com/office/officeart/2005/8/layout/list1"/>
    <dgm:cxn modelId="{86F488AD-3E9E-4287-9824-C70097D71726}" type="presParOf" srcId="{A244D434-B070-4BA5-A6E5-52232F18660B}" destId="{F8A280C6-69DD-42DD-9EE2-8313CC31CAFF}" srcOrd="8" destOrd="0" presId="urn:microsoft.com/office/officeart/2005/8/layout/list1"/>
    <dgm:cxn modelId="{E3CD2583-3B14-4F75-85F8-8656E96CBBDE}" type="presParOf" srcId="{F8A280C6-69DD-42DD-9EE2-8313CC31CAFF}" destId="{13E90970-B292-4655-9BD1-425C90026EB9}" srcOrd="0" destOrd="0" presId="urn:microsoft.com/office/officeart/2005/8/layout/list1"/>
    <dgm:cxn modelId="{41D11A76-8B90-42DA-B2D2-1EEF9AE4CEC6}" type="presParOf" srcId="{F8A280C6-69DD-42DD-9EE2-8313CC31CAFF}" destId="{A524C3CF-8101-4224-8710-40777F798A26}" srcOrd="1" destOrd="0" presId="urn:microsoft.com/office/officeart/2005/8/layout/list1"/>
    <dgm:cxn modelId="{4B91DBE4-A20F-4995-8771-19C943CF4B24}" type="presParOf" srcId="{A244D434-B070-4BA5-A6E5-52232F18660B}" destId="{AD4BA524-8F88-4DFF-AC51-8E66943E29E2}" srcOrd="9" destOrd="0" presId="urn:microsoft.com/office/officeart/2005/8/layout/list1"/>
    <dgm:cxn modelId="{6B9C5059-CAFD-45F9-B21A-61481038E9A1}" type="presParOf" srcId="{A244D434-B070-4BA5-A6E5-52232F18660B}" destId="{69BDDE94-F867-4E1A-A383-3FE72FF4AE8F}" srcOrd="10" destOrd="0" presId="urn:microsoft.com/office/officeart/2005/8/layout/list1"/>
    <dgm:cxn modelId="{1CC042C1-1F4E-43DD-9C90-FBB6A9597112}" type="presParOf" srcId="{A244D434-B070-4BA5-A6E5-52232F18660B}" destId="{F220E02D-5764-479A-BB05-2929997E6EFB}" srcOrd="11" destOrd="0" presId="urn:microsoft.com/office/officeart/2005/8/layout/list1"/>
    <dgm:cxn modelId="{FACDAFD0-1E46-4831-956C-21CA499A1AF7}" type="presParOf" srcId="{A244D434-B070-4BA5-A6E5-52232F18660B}" destId="{75114C22-4F73-4616-BAA8-BA81EF0647AA}" srcOrd="12" destOrd="0" presId="urn:microsoft.com/office/officeart/2005/8/layout/list1"/>
    <dgm:cxn modelId="{BAE0F752-7BF1-4DB3-AE97-36AC57BF9B36}" type="presParOf" srcId="{75114C22-4F73-4616-BAA8-BA81EF0647AA}" destId="{81297129-82D6-4FC2-B7C8-77DFA4A17DF1}" srcOrd="0" destOrd="0" presId="urn:microsoft.com/office/officeart/2005/8/layout/list1"/>
    <dgm:cxn modelId="{3C31AF5F-C7E7-40D0-8A9B-DA5E9B5F4282}" type="presParOf" srcId="{75114C22-4F73-4616-BAA8-BA81EF0647AA}" destId="{13FAD0DD-80FC-45E2-B0D3-77B6869E2568}" srcOrd="1" destOrd="0" presId="urn:microsoft.com/office/officeart/2005/8/layout/list1"/>
    <dgm:cxn modelId="{AEFEC701-FFF9-4156-8B9C-16003E24C4E4}" type="presParOf" srcId="{A244D434-B070-4BA5-A6E5-52232F18660B}" destId="{ACC5C4D9-56F1-4FB4-9E3D-B11126EFF859}" srcOrd="13" destOrd="0" presId="urn:microsoft.com/office/officeart/2005/8/layout/list1"/>
    <dgm:cxn modelId="{4E401D55-668B-4807-8FC5-3BF09D3C49BB}" type="presParOf" srcId="{A244D434-B070-4BA5-A6E5-52232F18660B}" destId="{8494C37C-A3AD-4D1E-9477-43472C06B186}" srcOrd="14" destOrd="0" presId="urn:microsoft.com/office/officeart/2005/8/layout/list1"/>
    <dgm:cxn modelId="{230347E9-1F7A-4EC7-8A2C-5F1F79198531}" type="presParOf" srcId="{A244D434-B070-4BA5-A6E5-52232F18660B}" destId="{9DC96E6B-A15C-481D-B6D4-22C06C2E39BF}" srcOrd="15" destOrd="0" presId="urn:microsoft.com/office/officeart/2005/8/layout/list1"/>
    <dgm:cxn modelId="{5EFE3985-6A2E-4FC1-80D0-2C45A8A6C148}" type="presParOf" srcId="{A244D434-B070-4BA5-A6E5-52232F18660B}" destId="{15CEB839-0896-4CCE-B4AE-36EF91AB6E02}" srcOrd="16" destOrd="0" presId="urn:microsoft.com/office/officeart/2005/8/layout/list1"/>
    <dgm:cxn modelId="{7E33A1CB-4176-42EA-B5BC-15D9865E9B57}" type="presParOf" srcId="{15CEB839-0896-4CCE-B4AE-36EF91AB6E02}" destId="{349667A9-90F5-4549-82E6-ABA2400C3ED7}" srcOrd="0" destOrd="0" presId="urn:microsoft.com/office/officeart/2005/8/layout/list1"/>
    <dgm:cxn modelId="{48773DF0-C06B-4A43-AE90-A754EC14D69C}" type="presParOf" srcId="{15CEB839-0896-4CCE-B4AE-36EF91AB6E02}" destId="{FCE5728D-509A-4FDC-9742-34F30C21B358}" srcOrd="1" destOrd="0" presId="urn:microsoft.com/office/officeart/2005/8/layout/list1"/>
    <dgm:cxn modelId="{A8AAA476-F6A8-4A4E-818B-997FF52F7AD6}" type="presParOf" srcId="{A244D434-B070-4BA5-A6E5-52232F18660B}" destId="{610CB04E-D2EA-4C55-9FB2-F0AD8470E827}" srcOrd="17" destOrd="0" presId="urn:microsoft.com/office/officeart/2005/8/layout/list1"/>
    <dgm:cxn modelId="{AF53DC04-C33A-4D6A-965A-F885E804A61F}" type="presParOf" srcId="{A244D434-B070-4BA5-A6E5-52232F18660B}" destId="{FA384510-E273-4BE8-A68C-B1B6CE8A67F9}" srcOrd="18" destOrd="0" presId="urn:microsoft.com/office/officeart/2005/8/layout/list1"/>
    <dgm:cxn modelId="{F724838D-109B-4E2B-AA8D-5DD0A4C4CBA3}" type="presParOf" srcId="{A244D434-B070-4BA5-A6E5-52232F18660B}" destId="{0EE651DF-6FF0-4D25-BB8E-9E79CDC7E8B1}" srcOrd="19" destOrd="0" presId="urn:microsoft.com/office/officeart/2005/8/layout/list1"/>
    <dgm:cxn modelId="{EFBD15AB-C27A-4013-9B4D-269FD8FD76B0}" type="presParOf" srcId="{A244D434-B070-4BA5-A6E5-52232F18660B}" destId="{3F089D49-6A0C-4658-A8BE-2B515EE9AFFD}" srcOrd="20" destOrd="0" presId="urn:microsoft.com/office/officeart/2005/8/layout/list1"/>
    <dgm:cxn modelId="{BEB3E768-F79E-46D7-B818-0A7028168344}" type="presParOf" srcId="{3F089D49-6A0C-4658-A8BE-2B515EE9AFFD}" destId="{F32BFE78-4829-4A42-8297-A9656EEB10D6}" srcOrd="0" destOrd="0" presId="urn:microsoft.com/office/officeart/2005/8/layout/list1"/>
    <dgm:cxn modelId="{3A335258-1DB3-4562-9E14-684FCA0D9648}" type="presParOf" srcId="{3F089D49-6A0C-4658-A8BE-2B515EE9AFFD}" destId="{25C0B337-9949-42DF-81EF-B49B677A3171}" srcOrd="1" destOrd="0" presId="urn:microsoft.com/office/officeart/2005/8/layout/list1"/>
    <dgm:cxn modelId="{F3D5DD11-5B26-4FD0-9CE5-13D95D8C9AA7}" type="presParOf" srcId="{A244D434-B070-4BA5-A6E5-52232F18660B}" destId="{1A67316C-AD4E-41F5-9DE4-CE13FE22E89D}" srcOrd="21" destOrd="0" presId="urn:microsoft.com/office/officeart/2005/8/layout/list1"/>
    <dgm:cxn modelId="{BBCC85F4-038C-4415-95E0-3635366F4386}" type="presParOf" srcId="{A244D434-B070-4BA5-A6E5-52232F18660B}" destId="{27900039-C7BE-4476-93D6-6C14954292F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#2" loCatId="hierarchy" qsTypeId="urn:microsoft.com/office/officeart/2005/8/quickstyle/simple1" qsCatId="simple" csTypeId="urn:microsoft.com/office/officeart/2005/8/colors/colorful1#2" csCatId="colorful" phldr="1"/>
      <dgm:spPr/>
      <dgm:t>
        <a:bodyPr/>
        <a:lstStyle>
          <a:extLst/>
        </a:lstStyle>
        <a:p>
          <a:endParaRPr lang="en-US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en-US" b="1" dirty="0" smtClean="0"/>
            <a:t>Community Meeting</a:t>
          </a:r>
          <a:endParaRPr lang="en-US" b="1" dirty="0"/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Contractor’s Notification Letter</a:t>
          </a:r>
        </a:p>
        <a:p>
          <a:pPr>
            <a:spcAft>
              <a:spcPts val="0"/>
            </a:spcAft>
          </a:pPr>
          <a:r>
            <a:rPr lang="en-US" dirty="0" smtClean="0"/>
            <a:t>(1-2 weeks prior)</a:t>
          </a:r>
          <a:endParaRPr lang="en-US" dirty="0"/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Project Signs</a:t>
          </a:r>
        </a:p>
        <a:p>
          <a:pPr>
            <a:spcAft>
              <a:spcPct val="35000"/>
            </a:spcAft>
          </a:pPr>
          <a:endParaRPr lang="en-US" b="1" dirty="0" smtClean="0"/>
        </a:p>
        <a:p>
          <a:pPr>
            <a:spcAft>
              <a:spcPct val="35000"/>
            </a:spcAft>
          </a:pPr>
          <a:r>
            <a:rPr lang="en-US" b="1" dirty="0" smtClean="0"/>
            <a:t>Business Open During Construction Signs</a:t>
          </a:r>
        </a:p>
        <a:p>
          <a:pPr>
            <a:spcAft>
              <a:spcPct val="35000"/>
            </a:spcAft>
          </a:pPr>
          <a:endParaRPr lang="en-US" b="1" dirty="0" smtClean="0"/>
        </a:p>
        <a:p>
          <a:pPr>
            <a:spcAft>
              <a:spcPct val="35000"/>
            </a:spcAft>
          </a:pPr>
          <a:r>
            <a:rPr lang="en-US" b="1" dirty="0" smtClean="0"/>
            <a:t>Changeable Message Signs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3-Day Door Hanger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and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No-Parking Signs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99612C3F-7107-421F-8DCE-3A088A11A093}">
      <dgm:prSet phldrT="[Text]"/>
      <dgm:spPr/>
      <dgm:t>
        <a:bodyPr/>
        <a:lstStyle>
          <a:extLst/>
        </a:lstStyle>
        <a:p>
          <a:r>
            <a:rPr lang="en-US" b="1" dirty="0" smtClean="0"/>
            <a:t>Website Updates</a:t>
          </a:r>
        </a:p>
      </dgm:t>
    </dgm:pt>
    <dgm:pt modelId="{D7BE5260-6CF8-4CDC-A9E3-3F679D6A274F}" type="parTrans" cxnId="{775FB4A7-6E5C-4026-83AA-20ED7399D6E7}">
      <dgm:prSet/>
      <dgm:spPr/>
      <dgm:t>
        <a:bodyPr/>
        <a:lstStyle/>
        <a:p>
          <a:endParaRPr lang="en-US"/>
        </a:p>
      </dgm:t>
    </dgm:pt>
    <dgm:pt modelId="{08DCA417-1464-4CC4-ABA7-6C636D6F31F6}" type="sibTrans" cxnId="{775FB4A7-6E5C-4026-83AA-20ED7399D6E7}">
      <dgm:prSet/>
      <dgm:spPr/>
      <dgm:t>
        <a:bodyPr/>
        <a:lstStyle/>
        <a:p>
          <a:endParaRPr lang="en-US"/>
        </a:p>
      </dgm:t>
    </dgm:pt>
    <dgm:pt modelId="{1AF30555-EFEF-4503-9ED4-F51DD2DE67D5}">
      <dgm:prSet phldrT="[Text]"/>
      <dgm:spPr/>
      <dgm:t>
        <a:bodyPr/>
        <a:lstStyle>
          <a:extLst/>
        </a:lstStyle>
        <a:p>
          <a:r>
            <a:rPr lang="en-US" b="1" dirty="0" smtClean="0"/>
            <a:t>Director of Public Works’ Letter</a:t>
          </a:r>
          <a:endParaRPr lang="en-US" dirty="0"/>
        </a:p>
      </dgm:t>
    </dgm:pt>
    <dgm:pt modelId="{FBC53F7C-43BC-435A-AC61-FF827A71A9FB}" type="parTrans" cxnId="{B9137E62-95AA-4C66-9EF0-C9BDDDBB207D}">
      <dgm:prSet/>
      <dgm:spPr/>
      <dgm:t>
        <a:bodyPr/>
        <a:lstStyle/>
        <a:p>
          <a:endParaRPr lang="en-US"/>
        </a:p>
      </dgm:t>
    </dgm:pt>
    <dgm:pt modelId="{8F065D12-B57E-44B8-BD48-4BB758ED221A}" type="sibTrans" cxnId="{B9137E62-95AA-4C66-9EF0-C9BDDDBB207D}">
      <dgm:prSet/>
      <dgm:spPr/>
      <dgm:t>
        <a:bodyPr/>
        <a:lstStyle/>
        <a:p>
          <a:endParaRPr lang="en-US"/>
        </a:p>
      </dgm:t>
    </dgm:pt>
    <dgm:pt modelId="{D2C1CA9E-557C-4767-9C18-302BD5ABE465}">
      <dgm:prSet/>
      <dgm:spPr/>
      <dgm:t>
        <a:bodyPr/>
        <a:lstStyle/>
        <a:p>
          <a:r>
            <a:rPr lang="en-US" b="1" dirty="0" smtClean="0"/>
            <a:t>Driveway Closures</a:t>
          </a:r>
          <a:endParaRPr lang="en-US" b="1" dirty="0"/>
        </a:p>
      </dgm:t>
    </dgm:pt>
    <dgm:pt modelId="{1FA76D42-F7DB-4537-A41D-F332844F284D}" type="sibTrans" cxnId="{317CE45F-EC1E-4065-909F-6C4A952DDA37}">
      <dgm:prSet/>
      <dgm:spPr/>
      <dgm:t>
        <a:bodyPr/>
        <a:lstStyle/>
        <a:p>
          <a:endParaRPr lang="en-US"/>
        </a:p>
      </dgm:t>
    </dgm:pt>
    <dgm:pt modelId="{82D2306D-097E-4770-91D0-35DDBC998983}" type="parTrans" cxnId="{317CE45F-EC1E-4065-909F-6C4A952DDA37}">
      <dgm:prSet/>
      <dgm:spPr/>
      <dgm:t>
        <a:bodyPr/>
        <a:lstStyle/>
        <a:p>
          <a:endParaRPr lang="en-US"/>
        </a:p>
      </dgm:t>
    </dgm:pt>
    <dgm:pt modelId="{31F49077-DBE9-44A1-A1DC-E5B1FCF7A0AB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C18E4812-C36C-4299-A23F-F302133DE763}" type="pres">
      <dgm:prSet presAssocID="{F9A846BA-06FB-46AF-80ED-5EA0073A08FA}" presName="vertOne" presStyleCnt="0"/>
      <dgm:spPr/>
      <dgm:t>
        <a:bodyPr/>
        <a:lstStyle>
          <a:extLst/>
        </a:lstStyle>
        <a:p>
          <a:endParaRPr lang="en-US"/>
        </a:p>
      </dgm:t>
    </dgm:pt>
    <dgm:pt modelId="{C09C4BAB-D6A7-468D-B07E-BB5310B681B1}" type="pres">
      <dgm:prSet presAssocID="{F9A846BA-06FB-46AF-80ED-5EA0073A08FA}" presName="txOne" presStyleLbl="node0" presStyleIdx="0" presStyleCnt="1" custScaleY="58871" custLinFactNeighborX="6152" custLinFactNeighborY="3739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18A19349-6365-47F8-835F-0C81437E72A0}" type="pres">
      <dgm:prSet presAssocID="{F9A846BA-06FB-46AF-80ED-5EA0073A08FA}" presName="parTransOne" presStyleCnt="0"/>
      <dgm:spPr/>
      <dgm:t>
        <a:bodyPr/>
        <a:lstStyle>
          <a:extLst/>
        </a:lstStyle>
        <a:p>
          <a:endParaRPr lang="en-US"/>
        </a:p>
      </dgm:t>
    </dgm:pt>
    <dgm:pt modelId="{C5AC6143-59D1-4B00-BB54-9411E2A2B7A8}" type="pres">
      <dgm:prSet presAssocID="{F9A846BA-06FB-46AF-80ED-5EA0073A08FA}" presName="horzOne" presStyleCnt="0"/>
      <dgm:spPr/>
      <dgm:t>
        <a:bodyPr/>
        <a:lstStyle>
          <a:extLst/>
        </a:lstStyle>
        <a:p>
          <a:endParaRPr lang="en-US"/>
        </a:p>
      </dgm:t>
    </dgm:pt>
    <dgm:pt modelId="{4A9763C1-EDA1-45C9-8C0D-0D8BCFBFE4CE}" type="pres">
      <dgm:prSet presAssocID="{F158A836-9807-4BB5-96D7-55AAE48F5E54}" presName="vertTwo" presStyleCnt="0"/>
      <dgm:spPr/>
      <dgm:t>
        <a:bodyPr/>
        <a:lstStyle>
          <a:extLst/>
        </a:lstStyle>
        <a:p>
          <a:endParaRPr lang="en-US"/>
        </a:p>
      </dgm:t>
    </dgm:pt>
    <dgm:pt modelId="{65D17466-8AE6-4EF6-80A3-4A2D022A1AF2}" type="pres">
      <dgm:prSet presAssocID="{F158A836-9807-4BB5-96D7-55AAE48F5E54}" presName="txTwo" presStyleLbl="node2" presStyleIdx="0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3B90D46-2F30-46ED-8AD5-00925FB7223A}" type="pres">
      <dgm:prSet presAssocID="{F158A836-9807-4BB5-96D7-55AAE48F5E54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265AFDA-E228-4DDC-9FDB-99B5739E8799}" type="pres">
      <dgm:prSet presAssocID="{F158A836-9807-4BB5-96D7-55AAE48F5E54}" presName="horzTwo" presStyleCnt="0"/>
      <dgm:spPr/>
      <dgm:t>
        <a:bodyPr/>
        <a:lstStyle>
          <a:extLst/>
        </a:lstStyle>
        <a:p>
          <a:endParaRPr lang="en-US"/>
        </a:p>
      </dgm:t>
    </dgm:pt>
    <dgm:pt modelId="{34141CC7-894D-4C91-ABB5-790C952BBCF1}" type="pres">
      <dgm:prSet presAssocID="{641FD4FB-DEB5-4BAD-8DE6-FF7449A706FD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48D1395D-2100-451D-8990-5E143BFD3B74}" type="pres">
      <dgm:prSet presAssocID="{1AF30555-EFEF-4503-9ED4-F51DD2DE67D5}" presName="vertTwo" presStyleCnt="0"/>
      <dgm:spPr/>
      <dgm:t>
        <a:bodyPr/>
        <a:lstStyle/>
        <a:p>
          <a:endParaRPr lang="en-US"/>
        </a:p>
      </dgm:t>
    </dgm:pt>
    <dgm:pt modelId="{527DBD52-B68C-4FAD-AAB0-724293E21671}" type="pres">
      <dgm:prSet presAssocID="{1AF30555-EFEF-4503-9ED4-F51DD2DE67D5}" presName="txTwo" presStyleLbl="node2" presStyleIdx="1" presStyleCnt="7" custLinFactNeighborX="358" custLinFactNeighborY="-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BE6E3C8-EDD8-421C-8560-5F78B47BAA1A}" type="pres">
      <dgm:prSet presAssocID="{1AF30555-EFEF-4503-9ED4-F51DD2DE67D5}" presName="parTransTwo" presStyleCnt="0"/>
      <dgm:spPr/>
      <dgm:t>
        <a:bodyPr/>
        <a:lstStyle/>
        <a:p>
          <a:endParaRPr lang="en-US"/>
        </a:p>
      </dgm:t>
    </dgm:pt>
    <dgm:pt modelId="{A3C1F6E6-153E-4CFB-8F46-C388C18A42DD}" type="pres">
      <dgm:prSet presAssocID="{1AF30555-EFEF-4503-9ED4-F51DD2DE67D5}" presName="horzTwo" presStyleCnt="0"/>
      <dgm:spPr/>
      <dgm:t>
        <a:bodyPr/>
        <a:lstStyle/>
        <a:p>
          <a:endParaRPr lang="en-US"/>
        </a:p>
      </dgm:t>
    </dgm:pt>
    <dgm:pt modelId="{7CA851F4-8997-436A-9A27-F017F4E1C3D0}" type="pres">
      <dgm:prSet presAssocID="{8F065D12-B57E-44B8-BD48-4BB758ED221A}" presName="sibSpaceTwo" presStyleCnt="0"/>
      <dgm:spPr/>
      <dgm:t>
        <a:bodyPr/>
        <a:lstStyle/>
        <a:p>
          <a:endParaRPr lang="en-US"/>
        </a:p>
      </dgm:t>
    </dgm:pt>
    <dgm:pt modelId="{4DBD85E0-526A-433E-AA20-844244992F90}" type="pres">
      <dgm:prSet presAssocID="{1D5437B4-AE63-4725-B3BF-757CE9D3B51A}" presName="vertTwo" presStyleCnt="0"/>
      <dgm:spPr/>
      <dgm:t>
        <a:bodyPr/>
        <a:lstStyle>
          <a:extLst/>
        </a:lstStyle>
        <a:p>
          <a:endParaRPr lang="en-US"/>
        </a:p>
      </dgm:t>
    </dgm:pt>
    <dgm:pt modelId="{D1C32F7D-B459-45E7-8599-1C37444288A4}" type="pres">
      <dgm:prSet presAssocID="{1D5437B4-AE63-4725-B3BF-757CE9D3B51A}" presName="txTwo" presStyleLbl="node2" presStyleIdx="2" presStyleCnt="7" custLinFactNeighborX="358" custLinFactNeighborY="-154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5D2D5C49-3FCA-409B-A2C5-D92FC98F2CAA}" type="pres">
      <dgm:prSet presAssocID="{1D5437B4-AE63-4725-B3BF-757CE9D3B51A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626C0D09-BFC6-4CE1-B7D1-362C534ADE8D}" type="pres">
      <dgm:prSet presAssocID="{1D5437B4-AE63-4725-B3BF-757CE9D3B51A}" presName="horzTwo" presStyleCnt="0"/>
      <dgm:spPr/>
      <dgm:t>
        <a:bodyPr/>
        <a:lstStyle>
          <a:extLst/>
        </a:lstStyle>
        <a:p>
          <a:endParaRPr lang="en-US"/>
        </a:p>
      </dgm:t>
    </dgm:pt>
    <dgm:pt modelId="{446599AB-B680-4B28-82B7-0593C47118C8}" type="pres">
      <dgm:prSet presAssocID="{77151872-762C-4E0C-84E2-38FC583BA821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65C5EE98-B3C9-4E5C-8CBF-883A24D98EC7}" type="pres">
      <dgm:prSet presAssocID="{F4DD7773-E0F0-4CA0-AE12-39FE24E2D38B}" presName="vertTwo" presStyleCnt="0"/>
      <dgm:spPr/>
      <dgm:t>
        <a:bodyPr/>
        <a:lstStyle>
          <a:extLst/>
        </a:lstStyle>
        <a:p>
          <a:endParaRPr lang="en-US"/>
        </a:p>
      </dgm:t>
    </dgm:pt>
    <dgm:pt modelId="{5C53023D-DA3B-429C-A637-D4C76DD550B7}" type="pres">
      <dgm:prSet presAssocID="{F4DD7773-E0F0-4CA0-AE12-39FE24E2D38B}" presName="txTwo" presStyleLbl="node2" presStyleIdx="3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8D10DD1F-A51D-4898-B8C6-0BEA1FF0195A}" type="pres">
      <dgm:prSet presAssocID="{F4DD7773-E0F0-4CA0-AE12-39FE24E2D38B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8BE194D-6F64-4005-9BF5-B80B19E05BEF}" type="pres">
      <dgm:prSet presAssocID="{F4DD7773-E0F0-4CA0-AE12-39FE24E2D38B}" presName="horzTwo" presStyleCnt="0"/>
      <dgm:spPr/>
      <dgm:t>
        <a:bodyPr/>
        <a:lstStyle>
          <a:extLst/>
        </a:lstStyle>
        <a:p>
          <a:endParaRPr lang="en-US"/>
        </a:p>
      </dgm:t>
    </dgm:pt>
    <dgm:pt modelId="{D7003DC4-A656-4909-B2FF-FAA6419ACEC7}" type="pres">
      <dgm:prSet presAssocID="{BDF0DF6A-C77C-48ED-8BA1-44B4EE5AE580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12A9463C-744C-4DE4-8E88-C6444D940494}" type="pres">
      <dgm:prSet presAssocID="{E7099059-3858-4031-AA26-70F1AE740B29}" presName="vertTwo" presStyleCnt="0"/>
      <dgm:spPr/>
      <dgm:t>
        <a:bodyPr/>
        <a:lstStyle>
          <a:extLst/>
        </a:lstStyle>
        <a:p>
          <a:endParaRPr lang="en-US"/>
        </a:p>
      </dgm:t>
    </dgm:pt>
    <dgm:pt modelId="{71888359-F0DC-489E-B35A-9F5289C4BFFD}" type="pres">
      <dgm:prSet presAssocID="{E7099059-3858-4031-AA26-70F1AE740B29}" presName="txTwo" presStyleLbl="node2" presStyleIdx="4" presStyleCnt="7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D76A402-D8DD-43C1-A7CD-A27840BCC8B9}" type="pres">
      <dgm:prSet presAssocID="{E7099059-3858-4031-AA26-70F1AE740B29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856176A2-0199-4FA6-AC46-6B8D767AB282}" type="pres">
      <dgm:prSet presAssocID="{E7099059-3858-4031-AA26-70F1AE740B29}" presName="horzTwo" presStyleCnt="0"/>
      <dgm:spPr/>
      <dgm:t>
        <a:bodyPr/>
        <a:lstStyle>
          <a:extLst/>
        </a:lstStyle>
        <a:p>
          <a:endParaRPr lang="en-US"/>
        </a:p>
      </dgm:t>
    </dgm:pt>
    <dgm:pt modelId="{F686D5BC-718E-4357-B46C-AC8BFBCFCD22}" type="pres">
      <dgm:prSet presAssocID="{05C988DA-E2F2-414D-AFF5-AF61883FBE3F}" presName="sibSpaceTwo" presStyleCnt="0"/>
      <dgm:spPr/>
      <dgm:t>
        <a:bodyPr/>
        <a:lstStyle/>
        <a:p>
          <a:endParaRPr lang="en-US"/>
        </a:p>
      </dgm:t>
    </dgm:pt>
    <dgm:pt modelId="{3546454D-0E3E-426F-A807-376B0FC5BC86}" type="pres">
      <dgm:prSet presAssocID="{D2C1CA9E-557C-4767-9C18-302BD5ABE465}" presName="vertTwo" presStyleCnt="0"/>
      <dgm:spPr/>
      <dgm:t>
        <a:bodyPr/>
        <a:lstStyle/>
        <a:p>
          <a:endParaRPr lang="en-US"/>
        </a:p>
      </dgm:t>
    </dgm:pt>
    <dgm:pt modelId="{4E7BBE2A-CBCC-4E9C-9E26-A4E81F67A9A0}" type="pres">
      <dgm:prSet presAssocID="{D2C1CA9E-557C-4767-9C18-302BD5ABE465}" presName="txTwo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2D47FA-8D5E-46C3-8106-39F6A579002A}" type="pres">
      <dgm:prSet presAssocID="{D2C1CA9E-557C-4767-9C18-302BD5ABE465}" presName="parTransTwo" presStyleCnt="0"/>
      <dgm:spPr/>
      <dgm:t>
        <a:bodyPr/>
        <a:lstStyle/>
        <a:p>
          <a:endParaRPr lang="en-US"/>
        </a:p>
      </dgm:t>
    </dgm:pt>
    <dgm:pt modelId="{24E53C86-DBCE-4ED6-B7D8-FD436D09DD5C}" type="pres">
      <dgm:prSet presAssocID="{D2C1CA9E-557C-4767-9C18-302BD5ABE465}" presName="horzTwo" presStyleCnt="0"/>
      <dgm:spPr/>
      <dgm:t>
        <a:bodyPr/>
        <a:lstStyle/>
        <a:p>
          <a:endParaRPr lang="en-US"/>
        </a:p>
      </dgm:t>
    </dgm:pt>
    <dgm:pt modelId="{64E4FEAE-9D0F-49AF-B5B1-394D49539B38}" type="pres">
      <dgm:prSet presAssocID="{1FA76D42-F7DB-4537-A41D-F332844F284D}" presName="sibSpaceTwo" presStyleCnt="0"/>
      <dgm:spPr/>
      <dgm:t>
        <a:bodyPr/>
        <a:lstStyle/>
        <a:p>
          <a:endParaRPr lang="en-US"/>
        </a:p>
      </dgm:t>
    </dgm:pt>
    <dgm:pt modelId="{4F068418-DCD6-4D21-9BB5-A9618C4D5830}" type="pres">
      <dgm:prSet presAssocID="{99612C3F-7107-421F-8DCE-3A088A11A093}" presName="vertTwo" presStyleCnt="0"/>
      <dgm:spPr/>
      <dgm:t>
        <a:bodyPr/>
        <a:lstStyle/>
        <a:p>
          <a:endParaRPr lang="en-US"/>
        </a:p>
      </dgm:t>
    </dgm:pt>
    <dgm:pt modelId="{8C231C27-97D0-42D0-B78B-B57DDD4C5A12}" type="pres">
      <dgm:prSet presAssocID="{99612C3F-7107-421F-8DCE-3A088A11A093}" presName="txTwo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AC1B6E-6777-43BC-AD6F-DAC78462AEFB}" type="pres">
      <dgm:prSet presAssocID="{99612C3F-7107-421F-8DCE-3A088A11A093}" presName="parTransTwo" presStyleCnt="0"/>
      <dgm:spPr/>
      <dgm:t>
        <a:bodyPr/>
        <a:lstStyle/>
        <a:p>
          <a:endParaRPr lang="en-US"/>
        </a:p>
      </dgm:t>
    </dgm:pt>
    <dgm:pt modelId="{58C68249-8175-4ED2-B9D9-076E2E5AEBD5}" type="pres">
      <dgm:prSet presAssocID="{99612C3F-7107-421F-8DCE-3A088A11A093}" presName="horzTwo" presStyleCnt="0"/>
      <dgm:spPr/>
      <dgm:t>
        <a:bodyPr/>
        <a:lstStyle/>
        <a:p>
          <a:endParaRPr lang="en-US"/>
        </a:p>
      </dgm:t>
    </dgm:pt>
  </dgm:ptLst>
  <dgm:cxnLst>
    <dgm:cxn modelId="{05DFEBEA-5D9A-47FC-B4B0-323AC2352647}" type="presOf" srcId="{F158A836-9807-4BB5-96D7-55AAE48F5E54}" destId="{65D17466-8AE6-4EF6-80A3-4A2D022A1AF2}" srcOrd="0" destOrd="0" presId="urn:microsoft.com/office/officeart/2005/8/layout/hierarchy4#2"/>
    <dgm:cxn modelId="{1890C31B-6C5A-492A-B02D-6A7C8BDE111A}" srcId="{F9A846BA-06FB-46AF-80ED-5EA0073A08FA}" destId="{1D5437B4-AE63-4725-B3BF-757CE9D3B51A}" srcOrd="2" destOrd="0" parTransId="{EE3EA5B9-D085-48DC-A4C9-23E6FD27D486}" sibTransId="{77151872-762C-4E0C-84E2-38FC583BA821}"/>
    <dgm:cxn modelId="{FC14DC14-45CD-4BF1-BA3C-D9177F18A784}" type="presOf" srcId="{105D35E0-9A5D-4EB8-8A48-4ED52D2D6EAC}" destId="{31F49077-DBE9-44A1-A1DC-E5B1FCF7A0AB}" srcOrd="0" destOrd="0" presId="urn:microsoft.com/office/officeart/2005/8/layout/hierarchy4#2"/>
    <dgm:cxn modelId="{71F9C174-A9A7-4C4B-82AD-F0A584F94B69}" srcId="{F9A846BA-06FB-46AF-80ED-5EA0073A08FA}" destId="{F4DD7773-E0F0-4CA0-AE12-39FE24E2D38B}" srcOrd="3" destOrd="0" parTransId="{5EB1A185-9242-4C2E-BC90-611B22CE7796}" sibTransId="{BDF0DF6A-C77C-48ED-8BA1-44B4EE5AE580}"/>
    <dgm:cxn modelId="{9B23A750-DAC3-43BA-A3BF-5BB9C32F656F}" type="presOf" srcId="{F9A846BA-06FB-46AF-80ED-5EA0073A08FA}" destId="{C09C4BAB-D6A7-468D-B07E-BB5310B681B1}" srcOrd="0" destOrd="0" presId="urn:microsoft.com/office/officeart/2005/8/layout/hierarchy4#2"/>
    <dgm:cxn modelId="{EC010C15-FE66-485A-A16B-9957BF68A783}" type="presOf" srcId="{1AF30555-EFEF-4503-9ED4-F51DD2DE67D5}" destId="{527DBD52-B68C-4FAD-AAB0-724293E21671}" srcOrd="0" destOrd="0" presId="urn:microsoft.com/office/officeart/2005/8/layout/hierarchy4#2"/>
    <dgm:cxn modelId="{DBDE0511-5681-4194-9446-3388083005AB}" type="presOf" srcId="{99612C3F-7107-421F-8DCE-3A088A11A093}" destId="{8C231C27-97D0-42D0-B78B-B57DDD4C5A12}" srcOrd="0" destOrd="0" presId="urn:microsoft.com/office/officeart/2005/8/layout/hierarchy4#2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775FB4A7-6E5C-4026-83AA-20ED7399D6E7}" srcId="{F9A846BA-06FB-46AF-80ED-5EA0073A08FA}" destId="{99612C3F-7107-421F-8DCE-3A088A11A093}" srcOrd="6" destOrd="0" parTransId="{D7BE5260-6CF8-4CDC-A9E3-3F679D6A274F}" sibTransId="{08DCA417-1464-4CC4-ABA7-6C636D6F31F6}"/>
    <dgm:cxn modelId="{B9137E62-95AA-4C66-9EF0-C9BDDDBB207D}" srcId="{F9A846BA-06FB-46AF-80ED-5EA0073A08FA}" destId="{1AF30555-EFEF-4503-9ED4-F51DD2DE67D5}" srcOrd="1" destOrd="0" parTransId="{FBC53F7C-43BC-435A-AC61-FF827A71A9FB}" sibTransId="{8F065D12-B57E-44B8-BD48-4BB758ED221A}"/>
    <dgm:cxn modelId="{C6BE03DB-B2D6-41F0-AD77-FF31B62F1DBE}" srcId="{F9A846BA-06FB-46AF-80ED-5EA0073A08FA}" destId="{E7099059-3858-4031-AA26-70F1AE740B29}" srcOrd="4" destOrd="0" parTransId="{2AD9F856-1FCF-4306-9F3B-5565B9795A99}" sibTransId="{05C988DA-E2F2-414D-AFF5-AF61883FBE3F}"/>
    <dgm:cxn modelId="{317CE45F-EC1E-4065-909F-6C4A952DDA37}" srcId="{F9A846BA-06FB-46AF-80ED-5EA0073A08FA}" destId="{D2C1CA9E-557C-4767-9C18-302BD5ABE465}" srcOrd="5" destOrd="0" parTransId="{82D2306D-097E-4770-91D0-35DDBC998983}" sibTransId="{1FA76D42-F7DB-4537-A41D-F332844F284D}"/>
    <dgm:cxn modelId="{42149198-DA69-48F4-82C8-15E2F85817A5}" type="presOf" srcId="{E7099059-3858-4031-AA26-70F1AE740B29}" destId="{71888359-F0DC-489E-B35A-9F5289C4BFFD}" srcOrd="0" destOrd="0" presId="urn:microsoft.com/office/officeart/2005/8/layout/hierarchy4#2"/>
    <dgm:cxn modelId="{BC338684-738B-427A-8084-38BC5E8C4BE4}" type="presOf" srcId="{D2C1CA9E-557C-4767-9C18-302BD5ABE465}" destId="{4E7BBE2A-CBCC-4E9C-9E26-A4E81F67A9A0}" srcOrd="0" destOrd="0" presId="urn:microsoft.com/office/officeart/2005/8/layout/hierarchy4#2"/>
    <dgm:cxn modelId="{24995185-FC10-4741-AAE4-D447ADE40474}" type="presOf" srcId="{F4DD7773-E0F0-4CA0-AE12-39FE24E2D38B}" destId="{5C53023D-DA3B-429C-A637-D4C76DD550B7}" srcOrd="0" destOrd="0" presId="urn:microsoft.com/office/officeart/2005/8/layout/hierarchy4#2"/>
    <dgm:cxn modelId="{3F143E4D-FA9C-4EF4-83DE-B37E57E7DC2D}" type="presOf" srcId="{1D5437B4-AE63-4725-B3BF-757CE9D3B51A}" destId="{D1C32F7D-B459-45E7-8599-1C37444288A4}" srcOrd="0" destOrd="0" presId="urn:microsoft.com/office/officeart/2005/8/layout/hierarchy4#2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35AA8A56-A3F1-41E0-B1D4-C8FFCF81E915}" type="presParOf" srcId="{31F49077-DBE9-44A1-A1DC-E5B1FCF7A0AB}" destId="{C18E4812-C36C-4299-A23F-F302133DE763}" srcOrd="0" destOrd="0" presId="urn:microsoft.com/office/officeart/2005/8/layout/hierarchy4#2"/>
    <dgm:cxn modelId="{61D98584-C97C-4F58-9406-200DF590D8AA}" type="presParOf" srcId="{C18E4812-C36C-4299-A23F-F302133DE763}" destId="{C09C4BAB-D6A7-468D-B07E-BB5310B681B1}" srcOrd="0" destOrd="0" presId="urn:microsoft.com/office/officeart/2005/8/layout/hierarchy4#2"/>
    <dgm:cxn modelId="{82AE47B9-BF8D-4F22-A204-0C3B3159D445}" type="presParOf" srcId="{C18E4812-C36C-4299-A23F-F302133DE763}" destId="{18A19349-6365-47F8-835F-0C81437E72A0}" srcOrd="1" destOrd="0" presId="urn:microsoft.com/office/officeart/2005/8/layout/hierarchy4#2"/>
    <dgm:cxn modelId="{AA4A8E08-5096-47F7-95EA-FE4AAF4FCCCD}" type="presParOf" srcId="{C18E4812-C36C-4299-A23F-F302133DE763}" destId="{C5AC6143-59D1-4B00-BB54-9411E2A2B7A8}" srcOrd="2" destOrd="0" presId="urn:microsoft.com/office/officeart/2005/8/layout/hierarchy4#2"/>
    <dgm:cxn modelId="{7ADA2171-66DF-47C3-B99E-4F60A0943987}" type="presParOf" srcId="{C5AC6143-59D1-4B00-BB54-9411E2A2B7A8}" destId="{4A9763C1-EDA1-45C9-8C0D-0D8BCFBFE4CE}" srcOrd="0" destOrd="0" presId="urn:microsoft.com/office/officeart/2005/8/layout/hierarchy4#2"/>
    <dgm:cxn modelId="{B93D869B-5CA6-455D-B45B-1F21C73CC9EB}" type="presParOf" srcId="{4A9763C1-EDA1-45C9-8C0D-0D8BCFBFE4CE}" destId="{65D17466-8AE6-4EF6-80A3-4A2D022A1AF2}" srcOrd="0" destOrd="0" presId="urn:microsoft.com/office/officeart/2005/8/layout/hierarchy4#2"/>
    <dgm:cxn modelId="{66999E70-285F-4CE6-9685-F8944A5A05F4}" type="presParOf" srcId="{4A9763C1-EDA1-45C9-8C0D-0D8BCFBFE4CE}" destId="{43B90D46-2F30-46ED-8AD5-00925FB7223A}" srcOrd="1" destOrd="0" presId="urn:microsoft.com/office/officeart/2005/8/layout/hierarchy4#2"/>
    <dgm:cxn modelId="{63BE0917-E103-4634-8162-B0FD0CB846EB}" type="presParOf" srcId="{4A9763C1-EDA1-45C9-8C0D-0D8BCFBFE4CE}" destId="{5265AFDA-E228-4DDC-9FDB-99B5739E8799}" srcOrd="2" destOrd="0" presId="urn:microsoft.com/office/officeart/2005/8/layout/hierarchy4#2"/>
    <dgm:cxn modelId="{16700939-E4C5-4099-8FF2-4BDF86866755}" type="presParOf" srcId="{C5AC6143-59D1-4B00-BB54-9411E2A2B7A8}" destId="{34141CC7-894D-4C91-ABB5-790C952BBCF1}" srcOrd="1" destOrd="0" presId="urn:microsoft.com/office/officeart/2005/8/layout/hierarchy4#2"/>
    <dgm:cxn modelId="{6E0953D6-71EB-4AAD-BA08-CA74DBB6FA6A}" type="presParOf" srcId="{C5AC6143-59D1-4B00-BB54-9411E2A2B7A8}" destId="{48D1395D-2100-451D-8990-5E143BFD3B74}" srcOrd="2" destOrd="0" presId="urn:microsoft.com/office/officeart/2005/8/layout/hierarchy4#2"/>
    <dgm:cxn modelId="{AF8E80BD-4505-4C29-95BE-E14C6F16EB04}" type="presParOf" srcId="{48D1395D-2100-451D-8990-5E143BFD3B74}" destId="{527DBD52-B68C-4FAD-AAB0-724293E21671}" srcOrd="0" destOrd="0" presId="urn:microsoft.com/office/officeart/2005/8/layout/hierarchy4#2"/>
    <dgm:cxn modelId="{4C1C909B-ABDA-4E83-B250-4565791732B2}" type="presParOf" srcId="{48D1395D-2100-451D-8990-5E143BFD3B74}" destId="{CBE6E3C8-EDD8-421C-8560-5F78B47BAA1A}" srcOrd="1" destOrd="0" presId="urn:microsoft.com/office/officeart/2005/8/layout/hierarchy4#2"/>
    <dgm:cxn modelId="{E9618968-45EB-4232-AFD2-82EF775339C3}" type="presParOf" srcId="{48D1395D-2100-451D-8990-5E143BFD3B74}" destId="{A3C1F6E6-153E-4CFB-8F46-C388C18A42DD}" srcOrd="2" destOrd="0" presId="urn:microsoft.com/office/officeart/2005/8/layout/hierarchy4#2"/>
    <dgm:cxn modelId="{CEB46547-BDA3-4CF0-947B-434F5D8E1EE2}" type="presParOf" srcId="{C5AC6143-59D1-4B00-BB54-9411E2A2B7A8}" destId="{7CA851F4-8997-436A-9A27-F017F4E1C3D0}" srcOrd="3" destOrd="0" presId="urn:microsoft.com/office/officeart/2005/8/layout/hierarchy4#2"/>
    <dgm:cxn modelId="{FEE059F5-75E0-4118-8FA7-4D4ADF40AEE1}" type="presParOf" srcId="{C5AC6143-59D1-4B00-BB54-9411E2A2B7A8}" destId="{4DBD85E0-526A-433E-AA20-844244992F90}" srcOrd="4" destOrd="0" presId="urn:microsoft.com/office/officeart/2005/8/layout/hierarchy4#2"/>
    <dgm:cxn modelId="{2275FEF9-BB01-4409-8F03-B5EE15D429CC}" type="presParOf" srcId="{4DBD85E0-526A-433E-AA20-844244992F90}" destId="{D1C32F7D-B459-45E7-8599-1C37444288A4}" srcOrd="0" destOrd="0" presId="urn:microsoft.com/office/officeart/2005/8/layout/hierarchy4#2"/>
    <dgm:cxn modelId="{7770DED5-7FD9-4C6E-A2A5-8E0275418476}" type="presParOf" srcId="{4DBD85E0-526A-433E-AA20-844244992F90}" destId="{5D2D5C49-3FCA-409B-A2C5-D92FC98F2CAA}" srcOrd="1" destOrd="0" presId="urn:microsoft.com/office/officeart/2005/8/layout/hierarchy4#2"/>
    <dgm:cxn modelId="{BFF8B8DF-05C6-43F8-845B-128FF73AEAF5}" type="presParOf" srcId="{4DBD85E0-526A-433E-AA20-844244992F90}" destId="{626C0D09-BFC6-4CE1-B7D1-362C534ADE8D}" srcOrd="2" destOrd="0" presId="urn:microsoft.com/office/officeart/2005/8/layout/hierarchy4#2"/>
    <dgm:cxn modelId="{4F6D8F4E-D951-404D-88EB-644F75A735E6}" type="presParOf" srcId="{C5AC6143-59D1-4B00-BB54-9411E2A2B7A8}" destId="{446599AB-B680-4B28-82B7-0593C47118C8}" srcOrd="5" destOrd="0" presId="urn:microsoft.com/office/officeart/2005/8/layout/hierarchy4#2"/>
    <dgm:cxn modelId="{C51EA8E6-8991-454F-BC17-105908DD8E82}" type="presParOf" srcId="{C5AC6143-59D1-4B00-BB54-9411E2A2B7A8}" destId="{65C5EE98-B3C9-4E5C-8CBF-883A24D98EC7}" srcOrd="6" destOrd="0" presId="urn:microsoft.com/office/officeart/2005/8/layout/hierarchy4#2"/>
    <dgm:cxn modelId="{143245CF-E0D7-4788-85E6-E8D63ED2AC58}" type="presParOf" srcId="{65C5EE98-B3C9-4E5C-8CBF-883A24D98EC7}" destId="{5C53023D-DA3B-429C-A637-D4C76DD550B7}" srcOrd="0" destOrd="0" presId="urn:microsoft.com/office/officeart/2005/8/layout/hierarchy4#2"/>
    <dgm:cxn modelId="{D13D1467-1094-486D-B636-D93B2BD548AC}" type="presParOf" srcId="{65C5EE98-B3C9-4E5C-8CBF-883A24D98EC7}" destId="{8D10DD1F-A51D-4898-B8C6-0BEA1FF0195A}" srcOrd="1" destOrd="0" presId="urn:microsoft.com/office/officeart/2005/8/layout/hierarchy4#2"/>
    <dgm:cxn modelId="{A493B598-8419-48F8-96A3-F4D5B541D9CD}" type="presParOf" srcId="{65C5EE98-B3C9-4E5C-8CBF-883A24D98EC7}" destId="{58BE194D-6F64-4005-9BF5-B80B19E05BEF}" srcOrd="2" destOrd="0" presId="urn:microsoft.com/office/officeart/2005/8/layout/hierarchy4#2"/>
    <dgm:cxn modelId="{FCDD61EB-1E9E-41D1-9A2F-4ED7B02D2F4E}" type="presParOf" srcId="{C5AC6143-59D1-4B00-BB54-9411E2A2B7A8}" destId="{D7003DC4-A656-4909-B2FF-FAA6419ACEC7}" srcOrd="7" destOrd="0" presId="urn:microsoft.com/office/officeart/2005/8/layout/hierarchy4#2"/>
    <dgm:cxn modelId="{0B195C3A-04DB-4CAA-B390-E55E5A814F4A}" type="presParOf" srcId="{C5AC6143-59D1-4B00-BB54-9411E2A2B7A8}" destId="{12A9463C-744C-4DE4-8E88-C6444D940494}" srcOrd="8" destOrd="0" presId="urn:microsoft.com/office/officeart/2005/8/layout/hierarchy4#2"/>
    <dgm:cxn modelId="{91995489-387F-411E-827B-CCFBFC9CAB6E}" type="presParOf" srcId="{12A9463C-744C-4DE4-8E88-C6444D940494}" destId="{71888359-F0DC-489E-B35A-9F5289C4BFFD}" srcOrd="0" destOrd="0" presId="urn:microsoft.com/office/officeart/2005/8/layout/hierarchy4#2"/>
    <dgm:cxn modelId="{C837AD61-60D8-43AE-A4EB-20FCAD24803C}" type="presParOf" srcId="{12A9463C-744C-4DE4-8E88-C6444D940494}" destId="{4D76A402-D8DD-43C1-A7CD-A27840BCC8B9}" srcOrd="1" destOrd="0" presId="urn:microsoft.com/office/officeart/2005/8/layout/hierarchy4#2"/>
    <dgm:cxn modelId="{1D91C3BB-0168-4A61-93DB-48C0DD347AAD}" type="presParOf" srcId="{12A9463C-744C-4DE4-8E88-C6444D940494}" destId="{856176A2-0199-4FA6-AC46-6B8D767AB282}" srcOrd="2" destOrd="0" presId="urn:microsoft.com/office/officeart/2005/8/layout/hierarchy4#2"/>
    <dgm:cxn modelId="{1A79D8B9-C47A-4E2C-B00E-59B1F99B8357}" type="presParOf" srcId="{C5AC6143-59D1-4B00-BB54-9411E2A2B7A8}" destId="{F686D5BC-718E-4357-B46C-AC8BFBCFCD22}" srcOrd="9" destOrd="0" presId="urn:microsoft.com/office/officeart/2005/8/layout/hierarchy4#2"/>
    <dgm:cxn modelId="{4C377D94-7A74-412B-961F-0E2A777E079B}" type="presParOf" srcId="{C5AC6143-59D1-4B00-BB54-9411E2A2B7A8}" destId="{3546454D-0E3E-426F-A807-376B0FC5BC86}" srcOrd="10" destOrd="0" presId="urn:microsoft.com/office/officeart/2005/8/layout/hierarchy4#2"/>
    <dgm:cxn modelId="{B9AC7C5D-BD0C-44B8-9B47-745A06685C11}" type="presParOf" srcId="{3546454D-0E3E-426F-A807-376B0FC5BC86}" destId="{4E7BBE2A-CBCC-4E9C-9E26-A4E81F67A9A0}" srcOrd="0" destOrd="0" presId="urn:microsoft.com/office/officeart/2005/8/layout/hierarchy4#2"/>
    <dgm:cxn modelId="{E12C9CB2-905F-47CD-9614-536E35110D45}" type="presParOf" srcId="{3546454D-0E3E-426F-A807-376B0FC5BC86}" destId="{FF2D47FA-8D5E-46C3-8106-39F6A579002A}" srcOrd="1" destOrd="0" presId="urn:microsoft.com/office/officeart/2005/8/layout/hierarchy4#2"/>
    <dgm:cxn modelId="{0BABB603-63B2-4BFB-A54E-796A7C2EF7A2}" type="presParOf" srcId="{3546454D-0E3E-426F-A807-376B0FC5BC86}" destId="{24E53C86-DBCE-4ED6-B7D8-FD436D09DD5C}" srcOrd="2" destOrd="0" presId="urn:microsoft.com/office/officeart/2005/8/layout/hierarchy4#2"/>
    <dgm:cxn modelId="{D4A5A275-7161-407C-8961-21585D652A0D}" type="presParOf" srcId="{C5AC6143-59D1-4B00-BB54-9411E2A2B7A8}" destId="{64E4FEAE-9D0F-49AF-B5B1-394D49539B38}" srcOrd="11" destOrd="0" presId="urn:microsoft.com/office/officeart/2005/8/layout/hierarchy4#2"/>
    <dgm:cxn modelId="{4DCAF609-BDEF-4D01-B435-7B967F51347E}" type="presParOf" srcId="{C5AC6143-59D1-4B00-BB54-9411E2A2B7A8}" destId="{4F068418-DCD6-4D21-9BB5-A9618C4D5830}" srcOrd="12" destOrd="0" presId="urn:microsoft.com/office/officeart/2005/8/layout/hierarchy4#2"/>
    <dgm:cxn modelId="{B8695F39-E27E-4C20-A6B4-13D709A4B2C7}" type="presParOf" srcId="{4F068418-DCD6-4D21-9BB5-A9618C4D5830}" destId="{8C231C27-97D0-42D0-B78B-B57DDD4C5A12}" srcOrd="0" destOrd="0" presId="urn:microsoft.com/office/officeart/2005/8/layout/hierarchy4#2"/>
    <dgm:cxn modelId="{3C6BD24E-96A9-4196-A2E9-F60F922ECC96}" type="presParOf" srcId="{4F068418-DCD6-4D21-9BB5-A9618C4D5830}" destId="{06AC1B6E-6777-43BC-AD6F-DAC78462AEFB}" srcOrd="1" destOrd="0" presId="urn:microsoft.com/office/officeart/2005/8/layout/hierarchy4#2"/>
    <dgm:cxn modelId="{9FB71DCB-2B77-476A-959C-07F5AEAB20B6}" type="presParOf" srcId="{4F068418-DCD6-4D21-9BB5-A9618C4D5830}" destId="{58C68249-8175-4ED2-B9D9-076E2E5AEBD5}" srcOrd="2" destOrd="0" presId="urn:microsoft.com/office/officeart/2005/8/layout/hierarchy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05489-0FDC-4351-A16B-14CABDFB6446}">
      <dsp:nvSpPr>
        <dsp:cNvPr id="0" name=""/>
        <dsp:cNvSpPr/>
      </dsp:nvSpPr>
      <dsp:spPr>
        <a:xfrm>
          <a:off x="329048" y="79576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Location</a:t>
          </a:r>
          <a:endParaRPr lang="en-US" sz="1800" kern="1200" dirty="0"/>
        </a:p>
      </dsp:txBody>
      <dsp:txXfrm>
        <a:off x="350648" y="101176"/>
        <a:ext cx="6537702" cy="399272"/>
      </dsp:txXfrm>
    </dsp:sp>
    <dsp:sp modelId="{43E0BF75-7138-4FD6-B15F-69C81801919D}">
      <dsp:nvSpPr>
        <dsp:cNvPr id="0" name=""/>
        <dsp:cNvSpPr/>
      </dsp:nvSpPr>
      <dsp:spPr>
        <a:xfrm>
          <a:off x="329048" y="596928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Reasons for Project</a:t>
          </a:r>
          <a:endParaRPr lang="en-US" sz="1800" kern="1200" dirty="0"/>
        </a:p>
      </dsp:txBody>
      <dsp:txXfrm>
        <a:off x="350648" y="618528"/>
        <a:ext cx="6537702" cy="399272"/>
      </dsp:txXfrm>
    </dsp:sp>
    <dsp:sp modelId="{742D2F1B-EF6C-4048-89D8-2A5487DCCA90}">
      <dsp:nvSpPr>
        <dsp:cNvPr id="0" name=""/>
        <dsp:cNvSpPr/>
      </dsp:nvSpPr>
      <dsp:spPr>
        <a:xfrm>
          <a:off x="329048" y="1114280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Scope of Work</a:t>
          </a:r>
          <a:endParaRPr lang="en-US" sz="1800" kern="1200" dirty="0"/>
        </a:p>
      </dsp:txBody>
      <dsp:txXfrm>
        <a:off x="350648" y="1135880"/>
        <a:ext cx="6537702" cy="399272"/>
      </dsp:txXfrm>
    </dsp:sp>
    <dsp:sp modelId="{5CF81286-4A5E-4747-8CFB-20D421CE9025}">
      <dsp:nvSpPr>
        <dsp:cNvPr id="0" name=""/>
        <dsp:cNvSpPr/>
      </dsp:nvSpPr>
      <dsp:spPr>
        <a:xfrm>
          <a:off x="329048" y="1631632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Impact </a:t>
          </a:r>
        </a:p>
      </dsp:txBody>
      <dsp:txXfrm>
        <a:off x="350648" y="1653232"/>
        <a:ext cx="6537702" cy="399272"/>
      </dsp:txXfrm>
    </dsp:sp>
    <dsp:sp modelId="{10AF03C7-C02B-4B59-AA36-4D1A7ADA58BB}">
      <dsp:nvSpPr>
        <dsp:cNvPr id="0" name=""/>
        <dsp:cNvSpPr/>
      </dsp:nvSpPr>
      <dsp:spPr>
        <a:xfrm>
          <a:off x="329048" y="2148985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Mitigating Measures</a:t>
          </a:r>
        </a:p>
      </dsp:txBody>
      <dsp:txXfrm>
        <a:off x="350648" y="2170585"/>
        <a:ext cx="6537702" cy="399272"/>
      </dsp:txXfrm>
    </dsp:sp>
    <dsp:sp modelId="{3877A534-0758-4E25-A75B-269323E33E7D}">
      <dsp:nvSpPr>
        <dsp:cNvPr id="0" name=""/>
        <dsp:cNvSpPr/>
      </dsp:nvSpPr>
      <dsp:spPr>
        <a:xfrm>
          <a:off x="329048" y="2666337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Anticipated Construction Phasing</a:t>
          </a:r>
          <a:endParaRPr lang="en-US" sz="1800" kern="1200" dirty="0"/>
        </a:p>
      </dsp:txBody>
      <dsp:txXfrm>
        <a:off x="350648" y="2687937"/>
        <a:ext cx="6537702" cy="399272"/>
      </dsp:txXfrm>
    </dsp:sp>
    <dsp:sp modelId="{D13A306E-5A72-49FD-B549-AE05C5822741}">
      <dsp:nvSpPr>
        <dsp:cNvPr id="0" name=""/>
        <dsp:cNvSpPr/>
      </dsp:nvSpPr>
      <dsp:spPr>
        <a:xfrm>
          <a:off x="329048" y="3183689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Anticipated Construction Schedule</a:t>
          </a:r>
          <a:endParaRPr lang="en-US" sz="1800" kern="1200" dirty="0"/>
        </a:p>
      </dsp:txBody>
      <dsp:txXfrm>
        <a:off x="350648" y="3205289"/>
        <a:ext cx="6537702" cy="399272"/>
      </dsp:txXfrm>
    </dsp:sp>
    <dsp:sp modelId="{D347A44C-3528-461F-9A33-EAA529D56C17}">
      <dsp:nvSpPr>
        <dsp:cNvPr id="0" name=""/>
        <dsp:cNvSpPr/>
      </dsp:nvSpPr>
      <dsp:spPr>
        <a:xfrm>
          <a:off x="329012" y="3701042"/>
          <a:ext cx="6580974" cy="4424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Public Notification </a:t>
          </a:r>
          <a:endParaRPr lang="en-US" sz="1800" kern="1200" dirty="0"/>
        </a:p>
      </dsp:txBody>
      <dsp:txXfrm>
        <a:off x="350612" y="3722642"/>
        <a:ext cx="6537774" cy="399277"/>
      </dsp:txXfrm>
    </dsp:sp>
    <dsp:sp modelId="{2B3F1515-5DC0-45DC-A96F-EC8532A5022C}">
      <dsp:nvSpPr>
        <dsp:cNvPr id="0" name=""/>
        <dsp:cNvSpPr/>
      </dsp:nvSpPr>
      <dsp:spPr>
        <a:xfrm>
          <a:off x="329048" y="4218399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Proposed Project Improvements Exhibits</a:t>
          </a:r>
          <a:endParaRPr lang="en-US" sz="1800" kern="1200" dirty="0"/>
        </a:p>
      </dsp:txBody>
      <dsp:txXfrm>
        <a:off x="350648" y="4239999"/>
        <a:ext cx="6537702" cy="399272"/>
      </dsp:txXfrm>
    </dsp:sp>
    <dsp:sp modelId="{F5D9D9BA-4C1F-444A-A94A-B8074CB84202}">
      <dsp:nvSpPr>
        <dsp:cNvPr id="0" name=""/>
        <dsp:cNvSpPr/>
      </dsp:nvSpPr>
      <dsp:spPr>
        <a:xfrm>
          <a:off x="329048" y="4735751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Updates &amp; Contact</a:t>
          </a:r>
          <a:endParaRPr lang="en-US" sz="1800" kern="1200" dirty="0"/>
        </a:p>
      </dsp:txBody>
      <dsp:txXfrm>
        <a:off x="350648" y="4757351"/>
        <a:ext cx="6537702" cy="3992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52D61-FD08-46A6-B7E6-1E3BA3E110C3}">
      <dsp:nvSpPr>
        <dsp:cNvPr id="0" name=""/>
        <dsp:cNvSpPr/>
      </dsp:nvSpPr>
      <dsp:spPr>
        <a:xfrm>
          <a:off x="0" y="470280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E6661-E22B-4742-B659-8B58867A4004}">
      <dsp:nvSpPr>
        <dsp:cNvPr id="0" name=""/>
        <dsp:cNvSpPr/>
      </dsp:nvSpPr>
      <dsp:spPr>
        <a:xfrm>
          <a:off x="432762" y="820459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Installation of Traffic Calming Measures</a:t>
          </a:r>
          <a:endParaRPr lang="en-US" sz="1800" kern="1200" dirty="0"/>
        </a:p>
      </dsp:txBody>
      <dsp:txXfrm>
        <a:off x="460142" y="847839"/>
        <a:ext cx="6346040" cy="506120"/>
      </dsp:txXfrm>
    </dsp:sp>
    <dsp:sp modelId="{7726B778-588C-42D9-91E3-0CDE1B058948}">
      <dsp:nvSpPr>
        <dsp:cNvPr id="0" name=""/>
        <dsp:cNvSpPr/>
      </dsp:nvSpPr>
      <dsp:spPr>
        <a:xfrm>
          <a:off x="0" y="119886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4037CC-D1E0-4311-9E14-888C8CC514B4}">
      <dsp:nvSpPr>
        <dsp:cNvPr id="0" name=""/>
        <dsp:cNvSpPr/>
      </dsp:nvSpPr>
      <dsp:spPr>
        <a:xfrm>
          <a:off x="444860" y="1577526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Installation of Traffic Striping and Signage</a:t>
          </a:r>
          <a:endParaRPr lang="en-US" sz="1800" kern="1200" dirty="0"/>
        </a:p>
      </dsp:txBody>
      <dsp:txXfrm>
        <a:off x="472240" y="1604906"/>
        <a:ext cx="6346040" cy="506120"/>
      </dsp:txXfrm>
    </dsp:sp>
    <dsp:sp modelId="{69BDDE94-F867-4E1A-A383-3FE72FF4AE8F}">
      <dsp:nvSpPr>
        <dsp:cNvPr id="0" name=""/>
        <dsp:cNvSpPr/>
      </dsp:nvSpPr>
      <dsp:spPr>
        <a:xfrm>
          <a:off x="0" y="206070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24C3CF-8101-4224-8710-40777F798A26}">
      <dsp:nvSpPr>
        <dsp:cNvPr id="0" name=""/>
        <dsp:cNvSpPr/>
      </dsp:nvSpPr>
      <dsp:spPr>
        <a:xfrm>
          <a:off x="453487" y="2371668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Concrete Improvements</a:t>
          </a:r>
          <a:endParaRPr lang="en-US" sz="1800" kern="1200" dirty="0"/>
        </a:p>
      </dsp:txBody>
      <dsp:txXfrm>
        <a:off x="480867" y="2399048"/>
        <a:ext cx="6346040" cy="506120"/>
      </dsp:txXfrm>
    </dsp:sp>
    <dsp:sp modelId="{8494C37C-A3AD-4D1E-9477-43472C06B186}">
      <dsp:nvSpPr>
        <dsp:cNvPr id="0" name=""/>
        <dsp:cNvSpPr/>
      </dsp:nvSpPr>
      <dsp:spPr>
        <a:xfrm>
          <a:off x="0" y="292254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AD0DD-80FC-45E2-B0D3-77B6869E2568}">
      <dsp:nvSpPr>
        <dsp:cNvPr id="0" name=""/>
        <dsp:cNvSpPr/>
      </dsp:nvSpPr>
      <dsp:spPr>
        <a:xfrm>
          <a:off x="450611" y="3147615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Street Pavement Rehabilitation</a:t>
          </a:r>
          <a:endParaRPr lang="en-US" sz="1800" kern="1200" dirty="0" smtClean="0"/>
        </a:p>
      </dsp:txBody>
      <dsp:txXfrm>
        <a:off x="477991" y="3174995"/>
        <a:ext cx="6346040" cy="506120"/>
      </dsp:txXfrm>
    </dsp:sp>
    <dsp:sp modelId="{FA384510-E273-4BE8-A68C-B1B6CE8A67F9}">
      <dsp:nvSpPr>
        <dsp:cNvPr id="0" name=""/>
        <dsp:cNvSpPr/>
      </dsp:nvSpPr>
      <dsp:spPr>
        <a:xfrm>
          <a:off x="0" y="378438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E5728D-509A-4FDC-9742-34F30C21B358}">
      <dsp:nvSpPr>
        <dsp:cNvPr id="0" name=""/>
        <dsp:cNvSpPr/>
      </dsp:nvSpPr>
      <dsp:spPr>
        <a:xfrm>
          <a:off x="454187" y="3809714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Tree Planting and Landscaping</a:t>
          </a:r>
          <a:endParaRPr lang="en-US" sz="1800" kern="1200" dirty="0"/>
        </a:p>
      </dsp:txBody>
      <dsp:txXfrm>
        <a:off x="481567" y="3837094"/>
        <a:ext cx="6346040" cy="506120"/>
      </dsp:txXfrm>
    </dsp:sp>
    <dsp:sp modelId="{27900039-C7BE-4476-93D6-6C14954292FD}">
      <dsp:nvSpPr>
        <dsp:cNvPr id="0" name=""/>
        <dsp:cNvSpPr/>
      </dsp:nvSpPr>
      <dsp:spPr>
        <a:xfrm>
          <a:off x="0" y="4646220"/>
          <a:ext cx="9144000" cy="478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0B337-9949-42DF-81EF-B49B677A3171}">
      <dsp:nvSpPr>
        <dsp:cNvPr id="0" name=""/>
        <dsp:cNvSpPr/>
      </dsp:nvSpPr>
      <dsp:spPr>
        <a:xfrm>
          <a:off x="444860" y="4532467"/>
          <a:ext cx="6400800" cy="560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472240" y="4559847"/>
        <a:ext cx="6346040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C4BAB-D6A7-468D-B07E-BB5310B681B1}">
      <dsp:nvSpPr>
        <dsp:cNvPr id="0" name=""/>
        <dsp:cNvSpPr/>
      </dsp:nvSpPr>
      <dsp:spPr>
        <a:xfrm>
          <a:off x="7813" y="99447"/>
          <a:ext cx="7993186" cy="15543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Public Notification Process</a:t>
          </a:r>
          <a:endParaRPr lang="en-US" sz="5300" kern="1200" dirty="0"/>
        </a:p>
      </dsp:txBody>
      <dsp:txXfrm>
        <a:off x="53338" y="144972"/>
        <a:ext cx="7902136" cy="1463291"/>
      </dsp:txXfrm>
    </dsp:sp>
    <dsp:sp modelId="{65D17466-8AE6-4EF6-80A3-4A2D022A1AF2}">
      <dsp:nvSpPr>
        <dsp:cNvPr id="0" name=""/>
        <dsp:cNvSpPr/>
      </dsp:nvSpPr>
      <dsp:spPr>
        <a:xfrm>
          <a:off x="10073" y="181924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Community Meeting</a:t>
          </a:r>
          <a:endParaRPr lang="en-US" sz="1200" b="1" kern="1200" dirty="0"/>
        </a:p>
      </dsp:txBody>
      <dsp:txXfrm>
        <a:off x="41223" y="1850395"/>
        <a:ext cx="1001246" cy="2577949"/>
      </dsp:txXfrm>
    </dsp:sp>
    <dsp:sp modelId="{527DBD52-B68C-4FAD-AAB0-724293E21671}">
      <dsp:nvSpPr>
        <dsp:cNvPr id="0" name=""/>
        <dsp:cNvSpPr/>
      </dsp:nvSpPr>
      <dsp:spPr>
        <a:xfrm>
          <a:off x="1166765" y="181516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Director of Public Works’ Letter</a:t>
          </a:r>
          <a:endParaRPr lang="en-US" sz="1200" kern="1200" dirty="0"/>
        </a:p>
      </dsp:txBody>
      <dsp:txXfrm>
        <a:off x="1197915" y="1846315"/>
        <a:ext cx="1001246" cy="2577949"/>
      </dsp:txXfrm>
    </dsp:sp>
    <dsp:sp modelId="{D1C32F7D-B459-45E7-8599-1C37444288A4}">
      <dsp:nvSpPr>
        <dsp:cNvPr id="0" name=""/>
        <dsp:cNvSpPr/>
      </dsp:nvSpPr>
      <dsp:spPr>
        <a:xfrm>
          <a:off x="2319649" y="181516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Contractor’s Notification Letter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(1-2 weeks prior)</a:t>
          </a:r>
          <a:endParaRPr lang="en-US" sz="1200" kern="1200" dirty="0"/>
        </a:p>
      </dsp:txBody>
      <dsp:txXfrm>
        <a:off x="2350799" y="1846315"/>
        <a:ext cx="1001246" cy="2577949"/>
      </dsp:txXfrm>
    </dsp:sp>
    <dsp:sp modelId="{5C53023D-DA3B-429C-A637-D4C76DD550B7}">
      <dsp:nvSpPr>
        <dsp:cNvPr id="0" name=""/>
        <dsp:cNvSpPr/>
      </dsp:nvSpPr>
      <dsp:spPr>
        <a:xfrm>
          <a:off x="3468726" y="181924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Project Signs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Business Open During Construction Signs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Changeable Message Signs</a:t>
          </a:r>
        </a:p>
      </dsp:txBody>
      <dsp:txXfrm>
        <a:off x="3499876" y="1850395"/>
        <a:ext cx="1001246" cy="2577949"/>
      </dsp:txXfrm>
    </dsp:sp>
    <dsp:sp modelId="{71888359-F0DC-489E-B35A-9F5289C4BFFD}">
      <dsp:nvSpPr>
        <dsp:cNvPr id="0" name=""/>
        <dsp:cNvSpPr/>
      </dsp:nvSpPr>
      <dsp:spPr>
        <a:xfrm>
          <a:off x="4621611" y="181924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3-Day Door Hanger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and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No-Parking Signs</a:t>
          </a:r>
        </a:p>
      </dsp:txBody>
      <dsp:txXfrm>
        <a:off x="4652761" y="1850395"/>
        <a:ext cx="1001246" cy="2577949"/>
      </dsp:txXfrm>
    </dsp:sp>
    <dsp:sp modelId="{4E7BBE2A-CBCC-4E9C-9E26-A4E81F67A9A0}">
      <dsp:nvSpPr>
        <dsp:cNvPr id="0" name=""/>
        <dsp:cNvSpPr/>
      </dsp:nvSpPr>
      <dsp:spPr>
        <a:xfrm>
          <a:off x="5774495" y="181924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Driveway Closures</a:t>
          </a:r>
          <a:endParaRPr lang="en-US" sz="1200" b="1" kern="1200" dirty="0"/>
        </a:p>
      </dsp:txBody>
      <dsp:txXfrm>
        <a:off x="5805645" y="1850395"/>
        <a:ext cx="1001246" cy="2577949"/>
      </dsp:txXfrm>
    </dsp:sp>
    <dsp:sp modelId="{8C231C27-97D0-42D0-B78B-B57DDD4C5A12}">
      <dsp:nvSpPr>
        <dsp:cNvPr id="0" name=""/>
        <dsp:cNvSpPr/>
      </dsp:nvSpPr>
      <dsp:spPr>
        <a:xfrm>
          <a:off x="6927380" y="1819245"/>
          <a:ext cx="1063546" cy="26402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Website Updates</a:t>
          </a:r>
        </a:p>
      </dsp:txBody>
      <dsp:txXfrm>
        <a:off x="6958530" y="1850395"/>
        <a:ext cx="1001246" cy="2577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#2" minVer="12.0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h" for="des" ptType="node" op="equ"/>
      <dgm:constr type="primFontSz" for="des" forName="txOne" val="100"/>
      <dgm:constr type="primFontSz" for="des" forName="txTwo" val="100"/>
      <dgm:constr type="primFontSz" for="des" forName="txTwo" refType="primFontSz" refFor="des" refForName="txOne" op="lte"/>
      <dgm:constr type="primFontSz" for="des" forName="txThree" val="100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100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horzOne" refType="w"/>
          <dgm:constr type="w" for="ch" forName="txOne" refType="w" refFor="ch" refForName="horzOne" op="equ"/>
          <dgm:constr type="h" for="ch" forName="txOne" refType="w" refFor="ch" refForName="txOne" fact="0.56"/>
          <dgm:constr type="userH" for="des" ptType="node" refType="h" refFor="ch" refForName="txOne" op="equ"/>
        </dgm:constrLst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  <dgm:layoutNode name="parTransOne">
          <dgm:alg type="sp"/>
          <dgm:shape xmlns:r="http://schemas.openxmlformats.org/officeDocument/2006/relationships" r:blip="">
            <dgm:adjLst/>
          </dgm:shape>
          <dgm:presOf/>
          <dgm:constrLst/>
        </dgm:layoutNode>
        <dgm:layoutNode name="horzOne">
          <dgm:choose name="Name5">
            <dgm:if name="Name6" func="var" arg="dir" op="equ" val="norm">
              <dgm:alg type="lin">
                <dgm:param type="linDir" val="fromL"/>
                <dgm:param type="nodeVertAlign" val="t"/>
              </dgm:alg>
            </dgm:if>
            <dgm:else name="Name7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vertTwo" refType="w"/>
          </dgm:constrLst>
          <dgm:forEach name="Name8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horzTwo" refType="w"/>
                <dgm:constr type="w" for="ch" forName="txTwo" refType="w" refFor="ch" refForName="horzTwo" op="equ"/>
              </dgm:constrLst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2" fact="NaN" max="NaN"/>
                </dgm:ruleLst>
              </dgm:layoutNode>
              <dgm:layoutNode name="parTransTwo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  <dgm:layoutNode name="horzTwo">
                <dgm:choose name="Name9">
                  <dgm:if name="Name10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1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vertThree" refType="w"/>
                </dgm:constrLst>
                <dgm:forEach name="Name12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horzThree" refType="w"/>
                      <dgm:constr type="w" for="ch" forName="txThree" refType="w" refFor="ch" refForName="horzThree" op="equ"/>
                    </dgm:constrLst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2" fact="NaN" max="NaN"/>
                      </dgm:ruleLst>
                    </dgm:layoutNode>
                    <dgm:layoutNode name="parTransThree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</dgm:layoutNode>
                    <dgm:layoutNode name="horzThree">
                      <dgm:choose name="Name13">
                        <dgm:if name="Name14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15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vertFour" refType="w"/>
                      </dgm:constr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horzFour" refType="w" op="equ"/>
                            <dgm:constr type="w" for="ch" forName="txFour" refType="w" refFor="ch" refForName="horzFour" op="equ"/>
                          </dgm:constrLst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2" fact="NaN" max="NaN"/>
                            </dgm:ruleLst>
                          </dgm:layoutNode>
                          <dgm:layoutNode name="parTransFour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</dgm:layoutNode>
                          <dgm:layoutNode name="horzFour">
                            <dgm:choose name="Name16">
                              <dgm:if name="Name17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18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vertFour" refType="w"/>
                            </dgm:constrLst>
                            <dgm:forEach name="Name19" ref="repeat"/>
                          </dgm:layoutNode>
                        </dgm:layoutNode>
                        <dgm:choose name="Name20">
                          <dgm:if name="Name21" axis="self" ptType="node" func="revPos" op="gte" val="2">
                            <dgm:forEach name="Name22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>
                                  <dgm:constr type="w" val="15"/>
                                </dgm:constrLst>
                              </dgm:layoutNode>
                            </dgm:forEach>
                          </dgm:if>
                          <dgm:else name="Name23"/>
                        </dgm:choose>
                      </dgm:forEach>
                    </dgm:layoutNode>
                  </dgm:layoutNode>
                  <dgm:choose name="Name24">
                    <dgm:if name="Name25" axis="self" ptType="node" func="revPos" op="gte" val="2">
                      <dgm:forEach name="Name26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val="15"/>
                          </dgm:constrLst>
                        </dgm:layoutNode>
                      </dgm:forEach>
                    </dgm:if>
                    <dgm:else name="Name27"/>
                  </dgm:choose>
                </dgm:forEach>
              </dgm:layoutNode>
            </dgm:layoutNode>
            <dgm:choose name="Name28">
              <dgm:if name="Name29" axis="self" ptType="node" func="revPos" op="gte" val="2">
                <dgm:forEach name="Name30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val="15"/>
                    </dgm:constrLst>
                  </dgm:layoutNode>
                </dgm:forEach>
              </dgm:if>
              <dgm:else name="Name31"/>
            </dgm:choose>
          </dgm:forEach>
        </dgm:layoutNode>
      </dgm:layoutNode>
      <dgm:choose name="Name32">
        <dgm:if name="Name33" axis="self" ptType="node" func="revPos" op="gte" val="2">
          <dgm:forEach name="Name34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>
                <dgm:constr type="w" val="15"/>
              </dgm:constrLst>
            </dgm:layoutNode>
          </dgm:forEach>
        </dgm:if>
        <dgm:else name="Name3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080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8268F6-AD0D-47D9-A203-880089E416EE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080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8EEFF-5F4A-4E5A-9836-DFC633D5A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261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080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5B29738-167F-4167-8C47-E65C575F1395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45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80" tIns="46389" rIns="92780" bIns="46389" rtlCol="0" anchor="ctr"/>
          <a:lstStyle>
            <a:extLst/>
          </a:lstStyle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791" y="4421824"/>
            <a:ext cx="5617520" cy="4189095"/>
          </a:xfrm>
          <a:prstGeom prst="rect">
            <a:avLst/>
          </a:prstGeom>
        </p:spPr>
        <p:txBody>
          <a:bodyPr vert="horz" lIns="92780" tIns="46389" rIns="92780" bIns="46389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080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7746EB1-5F8B-4119-9B1F-F3AEEE5876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Shape 35"/>
          <p:cNvSpPr>
            <a:spLocks/>
          </p:cNvSpPr>
          <p:nvPr/>
        </p:nvSpPr>
        <p:spPr bwMode="auto">
          <a:xfrm>
            <a:off x="4821238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Shape 42"/>
          <p:cNvSpPr>
            <a:spLocks/>
          </p:cNvSpPr>
          <p:nvPr/>
        </p:nvSpPr>
        <p:spPr bwMode="auto">
          <a:xfrm>
            <a:off x="290513" y="-14288"/>
            <a:ext cx="5562600" cy="65532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hape 26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C2E5FD-C8BD-4BF1-8F46-EAD0BDD5D93B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29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0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D120B7-5C69-4CA0-AFCA-B44706CDE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291835-5B0B-4C48-9AF6-F390E074F839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0E5124-5AC8-4CEF-89DD-5052FA413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64FA0F-4BF7-4C91-BFFE-74DB60CF7C10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C14A51-CD95-4870-8BD4-38FE78723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305051" y="3867150"/>
            <a:ext cx="4533900" cy="3175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8B8FD5-B227-4BA8-85FD-1DF6188E7B84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28C483-43CD-40F0-9589-D0FE95F13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686800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 eaLnBrk="1" latinLnBrk="0" hangingPunct="1">
              <a:defRPr kumimoji="0" sz="40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7C2B6E-AB10-4F21-A9E1-36A1778C59D5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007147-F760-46C9-8118-DDC8A3E4B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248A0F-F170-406A-8FB8-1FEA395AEFCC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E739DF-899D-4AD6-87A5-21562A0BE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D0BFD8-68B0-4150-AC04-6202C9550B7A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E36CFA-4AE2-46A1-BBA5-40C370E81E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AAEA10-D0CF-4B74-813F-29A355E2A22D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83E573-0CAC-4C13-A18F-BA93BF2E7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7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7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64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54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>
            <a:normAutofit/>
          </a:bodyPr>
          <a:lstStyle>
            <a:lvl1pPr eaLnBrk="1" latinLnBrk="0" hangingPunct="1">
              <a:buNone/>
              <a:defRPr kumimoji="0"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4A195A-0AB5-432C-B6BD-B7FB96CF0B7C}" type="datetime1">
              <a:rPr lang="en-US"/>
              <a:pPr>
                <a:defRPr/>
              </a:pPr>
              <a:t>3/15/2017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373C0D-9F45-4E3D-8B4F-D3B93EDAE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AC21351-059E-4513-A9C2-08CD299258F6}" type="datetime1">
              <a:rPr lang="en-US"/>
              <a:pPr>
                <a:defRPr/>
              </a:pPr>
              <a:t>3/15/2017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7D86D2-9CF8-4611-BA95-F87D3B28D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F0E8D5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://www.glendaleca.gov/government/Departments/Public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7.jpeg"/><Relationship Id="rId4" Type="http://schemas.microsoft.com/office/2007/relationships/hdphoto" Target="../media/hdphoto1.wdp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 txBox="1">
            <a:spLocks/>
          </p:cNvSpPr>
          <p:nvPr/>
        </p:nvSpPr>
        <p:spPr bwMode="auto">
          <a:xfrm>
            <a:off x="114300" y="2209800"/>
            <a:ext cx="891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WELCOME TO THE COMMUNITY MEETING 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FOR 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SAFE </a:t>
            </a:r>
            <a:r>
              <a:rPr lang="en-US" sz="2800" b="1" dirty="0" smtClean="0">
                <a:latin typeface="+mj-lt"/>
              </a:rPr>
              <a:t>ROUTES TO SCHOOL IMPROVEMENTS PROJECT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HOOVER-KEPPEL –TOLL SCHOOLS</a:t>
            </a:r>
          </a:p>
        </p:txBody>
      </p:sp>
      <p:sp>
        <p:nvSpPr>
          <p:cNvPr id="7" name="Rectangle 4"/>
          <p:cNvSpPr txBox="1">
            <a:spLocks/>
          </p:cNvSpPr>
          <p:nvPr/>
        </p:nvSpPr>
        <p:spPr bwMode="auto">
          <a:xfrm>
            <a:off x="114937" y="76200"/>
            <a:ext cx="888155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 smtClean="0">
                <a:solidFill>
                  <a:schemeClr val="tx2"/>
                </a:solidFill>
                <a:latin typeface="Corbel" pitchFamily="34" charset="0"/>
              </a:rPr>
              <a:t>March </a:t>
            </a:r>
            <a:r>
              <a:rPr lang="en-US" sz="2000" i="1" dirty="0" smtClean="0">
                <a:solidFill>
                  <a:schemeClr val="tx2"/>
                </a:solidFill>
                <a:latin typeface="Corbel" pitchFamily="34" charset="0"/>
              </a:rPr>
              <a:t>15, 2017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Repair Damaged Pavement (Selective Locations)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Surface Grind/Cold Mill Existing Deteriorated Pavement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Install Layer of Leveling Pavement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Install Top/Wearing Surface Rubberized Pavement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Last </a:t>
            </a:r>
            <a:r>
              <a:rPr lang="en-US" b="1" dirty="0" smtClean="0">
                <a:latin typeface="+mj-lt"/>
                <a:cs typeface="Arial" charset="0"/>
              </a:rPr>
              <a:t>Longer, provides smooth and quite </a:t>
            </a:r>
            <a:r>
              <a:rPr lang="en-US" b="1" dirty="0" smtClean="0">
                <a:latin typeface="+mj-lt"/>
                <a:cs typeface="Arial" charset="0"/>
              </a:rPr>
              <a:t>ride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PAVEMENT REHABILATION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02472"/>
            <a:ext cx="3562334" cy="2416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70" y="4102468"/>
            <a:ext cx="3544046" cy="2416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Rectangle 2"/>
          <p:cNvSpPr>
            <a:spLocks noGrp="1"/>
          </p:cNvSpPr>
          <p:nvPr>
            <p:ph sz="half" idx="1"/>
          </p:nvPr>
        </p:nvSpPr>
        <p:spPr>
          <a:xfrm>
            <a:off x="3239246" y="6017633"/>
            <a:ext cx="9906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15" name="Rectangle 2"/>
          <p:cNvSpPr>
            <a:spLocks noGrp="1"/>
          </p:cNvSpPr>
          <p:nvPr>
            <p:ph sz="half" idx="1"/>
          </p:nvPr>
        </p:nvSpPr>
        <p:spPr>
          <a:xfrm>
            <a:off x="7685485" y="6021900"/>
            <a:ext cx="753649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7375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Remove Dead Trees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Remove  Trees in conflict with </a:t>
            </a:r>
            <a:r>
              <a:rPr lang="en-US" b="1" smtClean="0">
                <a:latin typeface="+mj-lt"/>
                <a:cs typeface="Arial" charset="0"/>
              </a:rPr>
              <a:t>Proposed </a:t>
            </a:r>
            <a:r>
              <a:rPr lang="en-US" b="1" smtClean="0">
                <a:latin typeface="+mj-lt"/>
                <a:cs typeface="Arial" charset="0"/>
              </a:rPr>
              <a:t>Improvement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smtClean="0">
                <a:latin typeface="+mj-lt"/>
                <a:cs typeface="Arial" charset="0"/>
              </a:rPr>
              <a:t>Plant </a:t>
            </a:r>
            <a:r>
              <a:rPr lang="en-US" b="1" dirty="0" smtClean="0">
                <a:latin typeface="+mj-lt"/>
                <a:cs typeface="Arial" charset="0"/>
              </a:rPr>
              <a:t>approximately 20 trees at Viable Locations per Forester Recommendation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Fill in with concrete empty tree </a:t>
            </a:r>
            <a:r>
              <a:rPr lang="en-US" b="1" dirty="0" smtClean="0">
                <a:latin typeface="+mj-lt"/>
                <a:cs typeface="Arial" charset="0"/>
              </a:rPr>
              <a:t>wells </a:t>
            </a:r>
            <a:r>
              <a:rPr lang="en-US" b="1" dirty="0" smtClean="0">
                <a:latin typeface="+mj-lt"/>
                <a:cs typeface="Arial" charset="0"/>
              </a:rPr>
              <a:t>on Concord St-Stocker St existing bump out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TREE PLANTING AND PARKWAY LANDSCAPING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8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68060" y="-76200"/>
            <a:ext cx="664234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PROJECT  IMPACT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5660" y="1447800"/>
            <a:ext cx="8382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Lane Closure for Workspace 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Complete </a:t>
            </a:r>
            <a:r>
              <a:rPr lang="en-US" sz="2400" b="1" dirty="0">
                <a:latin typeface="+mj-lt"/>
              </a:rPr>
              <a:t>Road </a:t>
            </a:r>
            <a:r>
              <a:rPr lang="en-US" sz="2400" b="1" dirty="0" smtClean="0">
                <a:latin typeface="+mj-lt"/>
              </a:rPr>
              <a:t>Closure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Traffic Delay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Traffic Reroute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Limited Parking or  No Parking at All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Limited Access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Driveway Closures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Noise and Dust </a:t>
            </a:r>
          </a:p>
          <a:p>
            <a:endParaRPr lang="en-US" sz="2800" b="1" dirty="0" smtClean="0">
              <a:solidFill>
                <a:schemeClr val="accent2"/>
              </a:solidFill>
              <a:latin typeface="+mj-lt"/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34199" y="48772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21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MITIGATING MEASURES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5660" y="1447800"/>
            <a:ext cx="838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Public Notifications by City and Contractor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Construction Phasing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Concrete Work-One Side of Street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Provide Temporary Ramps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Allow Parking in Restricted  Time/Areas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Work on Weekends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Restricted Working Hours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Schedule Work while there is no </a:t>
            </a:r>
            <a:r>
              <a:rPr lang="en-US" sz="2400" b="1" dirty="0" smtClean="0">
                <a:latin typeface="+mj-lt"/>
              </a:rPr>
              <a:t>school/summer school</a:t>
            </a:r>
            <a:endParaRPr lang="en-US" sz="2400" b="1" dirty="0" smtClean="0">
              <a:latin typeface="+mj-lt"/>
            </a:endParaRP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Work between Drop off /Pick up hours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+mj-lt"/>
              </a:rPr>
              <a:t>Install Steel Plate for </a:t>
            </a:r>
            <a:r>
              <a:rPr lang="en-US" sz="2400" b="1" dirty="0" smtClean="0">
                <a:latin typeface="+mj-lt"/>
              </a:rPr>
              <a:t>Access</a:t>
            </a:r>
          </a:p>
          <a:p>
            <a:pPr marL="457200" indent="-4572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Businesses Open During Construction Signs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 smtClean="0">
              <a:solidFill>
                <a:schemeClr val="accent2"/>
              </a:solidFill>
              <a:latin typeface="+mj-lt"/>
            </a:endParaRPr>
          </a:p>
          <a:p>
            <a:r>
              <a:rPr lang="en-US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CONSTRUCTION </a:t>
            </a:r>
            <a:r>
              <a:rPr 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WILL BE COORDINATED TO MINIMIZE IMPACT TO </a:t>
            </a:r>
            <a:r>
              <a:rPr lang="en-US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SCHOOLS &amp; RESIDENTS</a:t>
            </a:r>
            <a:endParaRPr lang="en-US" sz="2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8000" y="48407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141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334001"/>
          </a:xfrm>
        </p:spPr>
        <p:txBody>
          <a:bodyPr/>
          <a:lstStyle>
            <a:extLst/>
          </a:lstStyle>
          <a:p>
            <a:pPr lvl="0">
              <a:spcBef>
                <a:spcPct val="0"/>
              </a:spcBef>
            </a:pPr>
            <a:r>
              <a:rPr lang="en-US" sz="2400" b="1" u="sng" dirty="0" smtClean="0">
                <a:solidFill>
                  <a:srgbClr val="9B2D1F"/>
                </a:solidFill>
                <a:cs typeface="Arial" charset="0"/>
              </a:rPr>
              <a:t>CONCRETE IMPROVEMENT, takes 3-4 </a:t>
            </a:r>
            <a:r>
              <a:rPr lang="en-US" sz="2400" b="1" u="sng" dirty="0">
                <a:solidFill>
                  <a:srgbClr val="9B2D1F"/>
                </a:solidFill>
                <a:cs typeface="Arial" charset="0"/>
              </a:rPr>
              <a:t>weeks per location</a:t>
            </a:r>
          </a:p>
          <a:p>
            <a:pPr marL="457200" indent="-457200"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Set </a:t>
            </a:r>
            <a:r>
              <a:rPr lang="en-US" sz="2400" b="1" dirty="0">
                <a:latin typeface="+mj-lt"/>
                <a:cs typeface="Arial" charset="0"/>
              </a:rPr>
              <a:t>up Traffic Control  </a:t>
            </a:r>
          </a:p>
          <a:p>
            <a:pPr marL="457200" indent="-457200"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Mobilize Equipment and Machines</a:t>
            </a:r>
          </a:p>
          <a:p>
            <a:pPr marL="457200" indent="-457200"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Remove damaged pavement (one week/location); Form  (one week/location); construct improvements (one week/location)</a:t>
            </a:r>
          </a:p>
          <a:p>
            <a:pPr marL="457200" indent="-457200"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Concurrent Work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en-US" sz="2400" b="1" u="sng" dirty="0" smtClean="0">
                <a:solidFill>
                  <a:srgbClr val="9B2D1F"/>
                </a:solidFill>
                <a:cs typeface="Arial" charset="0"/>
              </a:rPr>
              <a:t>PAVEMENT REHABILITATION</a:t>
            </a: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Set </a:t>
            </a:r>
            <a:r>
              <a:rPr lang="en-US" sz="2400" b="1" dirty="0">
                <a:latin typeface="+mj-lt"/>
                <a:cs typeface="Arial" charset="0"/>
              </a:rPr>
              <a:t>up Traffic Control </a:t>
            </a: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Mobilize </a:t>
            </a:r>
            <a:r>
              <a:rPr lang="en-US" sz="2400" b="1" dirty="0" smtClean="0">
                <a:latin typeface="+mj-lt"/>
                <a:cs typeface="Arial" charset="0"/>
              </a:rPr>
              <a:t>Equipment</a:t>
            </a: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Reconstruct Pavement (1-2 days/location)</a:t>
            </a:r>
            <a:endParaRPr lang="en-US" sz="2400" b="1" dirty="0">
              <a:latin typeface="+mj-lt"/>
              <a:cs typeface="Arial" charset="0"/>
            </a:endParaRP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Grind existing pavement, 1-2 days/street</a:t>
            </a:r>
            <a:endParaRPr lang="en-US" sz="2400" b="1" dirty="0">
              <a:latin typeface="+mj-lt"/>
              <a:cs typeface="Arial" charset="0"/>
            </a:endParaRP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Install Leveling Course Pavement (1-2 days/street)</a:t>
            </a: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Install Rubberized Pavement (1-2 days)</a:t>
            </a:r>
            <a:endParaRPr lang="en-US" b="1" u="sng" dirty="0"/>
          </a:p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228600" y="154986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ANTICIPATED CONSTRUCTION 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PHASING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63198" y="-762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066800" y="1905000"/>
            <a:ext cx="6934200" cy="4191000"/>
          </a:xfrm>
        </p:spPr>
        <p:txBody>
          <a:bodyPr>
            <a:normAutofit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Start: Summer 2018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(when school session ends)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End: Summer 2018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chemeClr val="accent1"/>
                </a:solidFill>
              </a:rPr>
              <a:t>PROJECT DURATION: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2-3 months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600" dirty="0" smtClean="0">
                <a:solidFill>
                  <a:schemeClr val="accent2"/>
                </a:solidFill>
              </a:rPr>
              <a:t>barring any unforeseen conditions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-118262" y="-307238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34200" y="-1"/>
            <a:ext cx="2164947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99845" y="-314553"/>
            <a:ext cx="7039155" cy="1636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eaLnBrk="0" hangingPunct="0">
              <a:lnSpc>
                <a:spcPct val="114000"/>
              </a:lnSpc>
              <a:defRPr/>
            </a:pPr>
            <a:r>
              <a:rPr lang="en-US" sz="3200" b="1" spc="-150" dirty="0"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ANTICIPATED CONSTRUCTION </a:t>
            </a:r>
            <a:r>
              <a:rPr lang="en-US" sz="3200" b="1" spc="-15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SCHEDULE</a:t>
            </a:r>
            <a:endParaRPr lang="en-US" sz="3200" b="1" spc="-150" dirty="0"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576517"/>
              </p:ext>
            </p:extLst>
          </p:nvPr>
        </p:nvGraphicFramePr>
        <p:xfrm>
          <a:off x="533400" y="914400"/>
          <a:ext cx="8001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7391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1295400"/>
          </a:xfrm>
        </p:spPr>
        <p:txBody>
          <a:bodyPr/>
          <a:lstStyle>
            <a:extLst/>
          </a:lstStyle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PROPOSED PROJECT IMPROVEMENTS EXHIBITS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02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33" y="914400"/>
            <a:ext cx="9167066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90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0" y="777240"/>
            <a:ext cx="9211780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8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41082842"/>
              </p:ext>
            </p:extLst>
          </p:nvPr>
        </p:nvGraphicFramePr>
        <p:xfrm>
          <a:off x="228600" y="1371600"/>
          <a:ext cx="7239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3548" y="-1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/>
          </p:cNvSpPr>
          <p:nvPr/>
        </p:nvSpPr>
        <p:spPr>
          <a:xfrm>
            <a:off x="76200" y="4313"/>
            <a:ext cx="8839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PRESENTATION OVERVIEW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53" y="868680"/>
            <a:ext cx="9183907" cy="512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94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3" y="777240"/>
            <a:ext cx="9150866" cy="53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7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4" y="960120"/>
            <a:ext cx="9106733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2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257801"/>
          </a:xfrm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24680" y="-381000"/>
            <a:ext cx="9448800" cy="7467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8" name="Rectangle 4"/>
          <p:cNvSpPr txBox="1">
            <a:spLocks/>
          </p:cNvSpPr>
          <p:nvPr/>
        </p:nvSpPr>
        <p:spPr>
          <a:xfrm>
            <a:off x="326300" y="2743200"/>
            <a:ext cx="8001000" cy="291465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extLst/>
          </a:lstStyle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000" u="sng" dirty="0">
                <a:solidFill>
                  <a:schemeClr val="bg1"/>
                </a:solidFill>
                <a:latin typeface="+mn-lt"/>
                <a:cs typeface="+mn-cs"/>
              </a:rPr>
              <a:t>For questions or general information, please contact</a:t>
            </a:r>
            <a:r>
              <a:rPr lang="en-US" sz="2000" u="sng" dirty="0" smtClean="0">
                <a:solidFill>
                  <a:schemeClr val="bg1"/>
                </a:solidFill>
                <a:latin typeface="+mn-lt"/>
                <a:cs typeface="+mn-cs"/>
              </a:rPr>
              <a:t>: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+mn-lt"/>
                <a:cs typeface="+mn-cs"/>
              </a:rPr>
              <a:t>Jasmina Zigic, P.E.  	</a:t>
            </a:r>
            <a:r>
              <a:rPr lang="en-US" sz="2000" b="1" dirty="0">
                <a:solidFill>
                  <a:schemeClr val="bg1"/>
                </a:solidFill>
                <a:latin typeface="+mn-lt"/>
                <a:cs typeface="+mn-cs"/>
              </a:rPr>
              <a:t>	Yvonne Guerra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Project Manager	 </a:t>
            </a:r>
            <a:r>
              <a:rPr lang="en-US" sz="2000" dirty="0" smtClean="0">
                <a:solidFill>
                  <a:schemeClr val="bg1"/>
                </a:solidFill>
                <a:latin typeface="+mn-lt"/>
                <a:cs typeface="+mn-cs"/>
              </a:rPr>
              <a:t>                                    Community </a:t>
            </a: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Outreach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(818) 548-3945		</a:t>
            </a:r>
            <a:r>
              <a:rPr lang="en-US" sz="2000" dirty="0" smtClean="0">
                <a:solidFill>
                  <a:schemeClr val="bg1"/>
                </a:solidFill>
                <a:latin typeface="+mn-lt"/>
                <a:cs typeface="+mn-cs"/>
              </a:rPr>
              <a:t>                   (</a:t>
            </a:r>
            <a:r>
              <a:rPr lang="en-US" sz="2000" dirty="0">
                <a:solidFill>
                  <a:schemeClr val="bg1"/>
                </a:solidFill>
                <a:latin typeface="+mn-lt"/>
                <a:cs typeface="+mn-cs"/>
              </a:rPr>
              <a:t>818) </a:t>
            </a:r>
            <a:r>
              <a:rPr lang="en-US" sz="2000" dirty="0" smtClean="0">
                <a:solidFill>
                  <a:schemeClr val="bg1"/>
                </a:solidFill>
                <a:latin typeface="+mn-lt"/>
                <a:cs typeface="+mn-cs"/>
              </a:rPr>
              <a:t>548-3945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dirty="0" smtClean="0"/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This </a:t>
            </a:r>
            <a:r>
              <a:rPr lang="en-US" dirty="0">
                <a:solidFill>
                  <a:schemeClr val="bg1"/>
                </a:solidFill>
              </a:rPr>
              <a:t>PowerPoint presentation will be available for viewing at :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u="sng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u="sng" dirty="0" smtClean="0">
                <a:solidFill>
                  <a:schemeClr val="bg1"/>
                </a:solidFill>
                <a:hlinkClick r:id="rId3"/>
              </a:rPr>
              <a:t>www.glendaleca.gov/government/Departments/Public</a:t>
            </a:r>
            <a:r>
              <a:rPr lang="en-US" u="sng" dirty="0" smtClean="0">
                <a:solidFill>
                  <a:schemeClr val="bg1"/>
                </a:solidFill>
              </a:rPr>
              <a:t> Works/Projects/Upcoming/Safe Routes To School Improvements Project: Hoover-Keppel-Toll Schools and E Chevy Chase Drive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The project-dedicated webpage includes project updates and other information.</a:t>
            </a:r>
            <a:endParaRPr lang="en-US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8934" y="1603602"/>
            <a:ext cx="6134101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::THANK YOU::</a:t>
            </a:r>
          </a:p>
        </p:txBody>
      </p:sp>
      <p:sp>
        <p:nvSpPr>
          <p:cNvPr id="12" name="Rectangle 1"/>
          <p:cNvSpPr>
            <a:spLocks noGrp="1"/>
          </p:cNvSpPr>
          <p:nvPr>
            <p:ph type="title"/>
          </p:nvPr>
        </p:nvSpPr>
        <p:spPr>
          <a:xfrm>
            <a:off x="11896" y="19507"/>
            <a:ext cx="6723092" cy="1143000"/>
          </a:xfrm>
        </p:spPr>
        <p:txBody>
          <a:bodyPr/>
          <a:lstStyle>
            <a:extLst/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</a:rPr>
              <a:t>SAFE ROUTES TO SCHOOL IMPROVEMENTS PROJECT</a:t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2400" b="1" dirty="0">
                <a:solidFill>
                  <a:schemeClr val="bg1">
                    <a:lumMod val="95000"/>
                  </a:schemeClr>
                </a:solidFill>
              </a:rPr>
              <a:t>HOOVER-KEPPEL –TOLL SCHOOLS</a:t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</a:rPr>
            </a:br>
            <a:endParaRPr lang="en-US" sz="16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3028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78785" y="6410501"/>
            <a:ext cx="8534400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i="1" dirty="0" smtClean="0">
                <a:solidFill>
                  <a:srgbClr val="FFC000"/>
                </a:solidFill>
              </a:rPr>
              <a:t>@</a:t>
            </a:r>
            <a:r>
              <a:rPr lang="en-US" sz="2000" i="1" dirty="0" err="1" smtClean="0">
                <a:solidFill>
                  <a:srgbClr val="FFC000"/>
                </a:solidFill>
              </a:rPr>
              <a:t>MyGlendale</a:t>
            </a:r>
            <a:r>
              <a:rPr lang="en-US" sz="2000" i="1" dirty="0" smtClean="0">
                <a:solidFill>
                  <a:srgbClr val="FFC000"/>
                </a:solidFill>
              </a:rPr>
              <a:t>                                      #</a:t>
            </a:r>
            <a:r>
              <a:rPr lang="en-US" sz="2000" i="1" dirty="0" err="1" smtClean="0">
                <a:solidFill>
                  <a:srgbClr val="FFC000"/>
                </a:solidFill>
              </a:rPr>
              <a:t>MyGlendale</a:t>
            </a:r>
            <a:endParaRPr lang="en-US" sz="2000" i="1" dirty="0" smtClean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791200"/>
            <a:ext cx="4857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71500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5657850"/>
            <a:ext cx="4476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244414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PROJECT LOCATION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1800" y="76200"/>
            <a:ext cx="2149415" cy="6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26" y="1981200"/>
            <a:ext cx="5105400" cy="4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989" y="2057400"/>
            <a:ext cx="32714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713609"/>
            <a:ext cx="1871663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244414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REASONS FOR PROJECT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414" y="1524000"/>
            <a:ext cx="8594786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Enhance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safety of the pathways, trails, sidewalks and crossings </a:t>
            </a:r>
            <a:endParaRPr lang="en-US" sz="2400" b="1" dirty="0" smtClean="0">
              <a:solidFill>
                <a:schemeClr val="accent2"/>
              </a:solidFill>
              <a:latin typeface="+mj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Reduce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injuries and fatalities to school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children 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Encourage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students to walk and bike to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school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Improve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health, reduce obesity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Reduce traffic congestion and air pollution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Implement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4 E’s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Encouragement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Education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Engineering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Evaluation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Visit Metro website                                              </a:t>
            </a:r>
            <a:r>
              <a:rPr lang="en-US" sz="2000" b="1" u="sng" dirty="0" smtClean="0">
                <a:solidFill>
                  <a:schemeClr val="accent2"/>
                </a:solidFill>
                <a:latin typeface="+mj-lt"/>
              </a:rPr>
              <a:t>https://www.metro.net/projects/srts-manual/.com</a:t>
            </a: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1800" y="76200"/>
            <a:ext cx="2149415" cy="6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602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3548" y="-1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/>
          </p:cNvSpPr>
          <p:nvPr/>
        </p:nvSpPr>
        <p:spPr>
          <a:xfrm>
            <a:off x="152400" y="4313"/>
            <a:ext cx="9220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SCOPE OF WORK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7382282"/>
              </p:ext>
            </p:extLst>
          </p:nvPr>
        </p:nvGraphicFramePr>
        <p:xfrm>
          <a:off x="0" y="1295400"/>
          <a:ext cx="9144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5840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8738320" cy="4562082"/>
          </a:xfrm>
        </p:spPr>
        <p:txBody>
          <a:bodyPr/>
          <a:lstStyle>
            <a:extLst/>
          </a:lstStyle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r>
              <a:rPr lang="en-US" b="1" dirty="0" smtClean="0">
                <a:latin typeface="+mj-lt"/>
                <a:cs typeface="Arial" charset="0"/>
              </a:rPr>
              <a:t>INSTALLATION OF BULB OUTS</a:t>
            </a:r>
            <a:endParaRPr lang="en-US" b="1" dirty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Increase </a:t>
            </a:r>
            <a:r>
              <a:rPr lang="en-US" b="1" dirty="0" smtClean="0">
                <a:latin typeface="+mj-lt"/>
                <a:cs typeface="Arial" charset="0"/>
              </a:rPr>
              <a:t>Visibility For Driver</a:t>
            </a:r>
            <a:endParaRPr lang="en-US" b="1" dirty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Shorten  Pedestrian Crossing Distance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Vehicle Turn Speed</a:t>
            </a:r>
          </a:p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endParaRPr lang="en-US" b="1" dirty="0" smtClean="0"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-76200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CALMING MEASURES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086" y="3200401"/>
            <a:ext cx="6599829" cy="3293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17712402">
            <a:off x="903429" y="6405898"/>
            <a:ext cx="644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Hig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 rot="18249671">
            <a:off x="7119328" y="2730247"/>
            <a:ext cx="644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06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122530" y="1600200"/>
            <a:ext cx="8738320" cy="4562082"/>
          </a:xfrm>
        </p:spPr>
        <p:txBody>
          <a:bodyPr/>
          <a:lstStyle>
            <a:extLst/>
          </a:lstStyle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r>
              <a:rPr lang="en-US" b="1" dirty="0" smtClean="0">
                <a:cs typeface="Arial" charset="0"/>
              </a:rPr>
              <a:t>INSTALLATION </a:t>
            </a:r>
            <a:r>
              <a:rPr lang="en-US" b="1" dirty="0">
                <a:cs typeface="Arial" charset="0"/>
              </a:rPr>
              <a:t>OF </a:t>
            </a:r>
            <a:r>
              <a:rPr lang="en-US" b="1" dirty="0" smtClean="0">
                <a:cs typeface="Arial" charset="0"/>
              </a:rPr>
              <a:t>MEDIAN ISLAND</a:t>
            </a:r>
            <a:endParaRPr lang="en-US" b="1" dirty="0"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Enforce Turning Restrictions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</a:t>
            </a:r>
            <a:r>
              <a:rPr lang="en-US" b="1" dirty="0" smtClean="0">
                <a:latin typeface="+mj-lt"/>
                <a:cs typeface="Arial" charset="0"/>
              </a:rPr>
              <a:t>Vehicle Speed 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Risk of Vehicle Head-on </a:t>
            </a:r>
            <a:r>
              <a:rPr lang="en-US" b="1" dirty="0" smtClean="0">
                <a:latin typeface="+mj-lt"/>
                <a:cs typeface="Arial" charset="0"/>
              </a:rPr>
              <a:t>Collision</a:t>
            </a:r>
            <a:endParaRPr lang="en-US" b="1" dirty="0" smtClean="0"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-76200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CALMING MEASURES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83" y="3626061"/>
            <a:ext cx="7051435" cy="2988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0" y="3639473"/>
            <a:ext cx="136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Toll M.S.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 rot="19343355">
            <a:off x="2410505" y="6038698"/>
            <a:ext cx="162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Kenilworth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5255522" y="6083549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Stocker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07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Retro-reflective Pavement Markings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Shared Lane Markings (</a:t>
            </a:r>
            <a:r>
              <a:rPr lang="en-US" b="1" dirty="0" err="1" smtClean="0">
                <a:latin typeface="+mj-lt"/>
                <a:cs typeface="Arial" charset="0"/>
              </a:rPr>
              <a:t>Sharrows</a:t>
            </a:r>
            <a:r>
              <a:rPr lang="en-US" b="1" dirty="0" smtClean="0">
                <a:latin typeface="+mj-lt"/>
                <a:cs typeface="Arial" charset="0"/>
              </a:rPr>
              <a:t>) on Concord and Kenilworth Ave.</a:t>
            </a:r>
            <a:endParaRPr lang="en-US" b="1" dirty="0" smtClean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White and Yellow </a:t>
            </a:r>
            <a:r>
              <a:rPr lang="en-US" b="1" dirty="0" smtClean="0">
                <a:latin typeface="+mj-lt"/>
                <a:cs typeface="Arial" charset="0"/>
              </a:rPr>
              <a:t>High Visibility Crosswalks</a:t>
            </a:r>
            <a:endParaRPr lang="en-US" b="1" dirty="0" smtClean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New Fluorescent and High Intensity Signs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 STRIPING AND SIGNAGE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55805"/>
            <a:ext cx="3810000" cy="260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emartin\AppData\Local\Microsoft\Windows\Temporary Internet Files\Content.Outlook\Q5A5SOA3\Brand and Cypress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3639824" cy="2354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0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Modify Existing or Construct New CURB RAMPS to meet Federal ADA  Guideline</a:t>
            </a:r>
            <a:endParaRPr lang="en-US" b="1" dirty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Install Visible Yellow Detectable Surface Tiles on ramps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Repair Uplifted and Damaged SIDEWALKS, DRIVEWAYS, CURB and GUTTER 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CONCRETE IMPROVEMENTS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85" y="3505199"/>
            <a:ext cx="2492653" cy="1718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13" descr="IMG_0906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31145" y="5114009"/>
            <a:ext cx="2492654" cy="1662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P2161749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459736" y="5057639"/>
            <a:ext cx="2492653" cy="1718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 descr="1536c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33400" y="3709282"/>
            <a:ext cx="2480580" cy="1735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Rectangle 2"/>
          <p:cNvSpPr>
            <a:spLocks noGrp="1"/>
          </p:cNvSpPr>
          <p:nvPr>
            <p:ph sz="half" idx="1"/>
          </p:nvPr>
        </p:nvSpPr>
        <p:spPr>
          <a:xfrm>
            <a:off x="2056298" y="4957247"/>
            <a:ext cx="9906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1" name="Rectangle 2"/>
          <p:cNvSpPr>
            <a:spLocks noGrp="1"/>
          </p:cNvSpPr>
          <p:nvPr>
            <p:ph sz="half" idx="1"/>
          </p:nvPr>
        </p:nvSpPr>
        <p:spPr>
          <a:xfrm>
            <a:off x="6172200" y="4686280"/>
            <a:ext cx="9906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2" name="Rectangle 2"/>
          <p:cNvSpPr>
            <a:spLocks noGrp="1"/>
          </p:cNvSpPr>
          <p:nvPr>
            <p:ph sz="half" idx="1"/>
          </p:nvPr>
        </p:nvSpPr>
        <p:spPr>
          <a:xfrm>
            <a:off x="4223306" y="6244207"/>
            <a:ext cx="762611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3" name="Rectangle 2"/>
          <p:cNvSpPr>
            <a:spLocks noGrp="1"/>
          </p:cNvSpPr>
          <p:nvPr>
            <p:ph sz="half" idx="1"/>
          </p:nvPr>
        </p:nvSpPr>
        <p:spPr>
          <a:xfrm>
            <a:off x="8252487" y="6242988"/>
            <a:ext cx="799354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43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IntroPPT2007</Template>
  <TotalTime>0</TotalTime>
  <Words>605</Words>
  <Application>Microsoft Office PowerPoint</Application>
  <PresentationFormat>On-screen Show (4:3)</PresentationFormat>
  <Paragraphs>159</Paragraphs>
  <Slides>23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Wingdings 3</vt:lpstr>
      <vt:lpstr>Corbel</vt:lpstr>
      <vt:lpstr>Wingdings</vt:lpstr>
      <vt:lpstr>Wingdings 2</vt:lpstr>
      <vt:lpstr>IntroPPT2007</vt:lpstr>
      <vt:lpstr>PowerPoint Presentation</vt:lpstr>
      <vt:lpstr>PowerPoint Presentation</vt:lpstr>
      <vt:lpstr>PROJECT LOCATION</vt:lpstr>
      <vt:lpstr>REASONS FOR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  IMPACT</vt:lpstr>
      <vt:lpstr>MITIGATING MEASURES</vt:lpstr>
      <vt:lpstr>ANTICIPATED CONSTRUCTION  PHASING</vt:lpstr>
      <vt:lpstr>PowerPoint Presentation</vt:lpstr>
      <vt:lpstr>PowerPoint Presentation</vt:lpstr>
      <vt:lpstr>PROPOSED PROJECT IMPROVEMENTS EXHIBITS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SAFE ROUTES TO SCHOOL IMPROVEMENTS PROJECT HOOVER-KEPPEL –TOLL SCHOOLS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3</cp:revision>
  <dcterms:created xsi:type="dcterms:W3CDTF">2012-03-01T16:15:57Z</dcterms:created>
  <dcterms:modified xsi:type="dcterms:W3CDTF">2017-03-15T22:59:18Z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