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67" r:id="rId2"/>
    <p:sldMasterId id="2147483677" r:id="rId3"/>
    <p:sldMasterId id="2147483687" r:id="rId4"/>
  </p:sldMasterIdLst>
  <p:notesMasterIdLst>
    <p:notesMasterId r:id="rId31"/>
  </p:notesMasterIdLst>
  <p:handoutMasterIdLst>
    <p:handoutMasterId r:id="rId32"/>
  </p:handoutMasterIdLst>
  <p:sldIdLst>
    <p:sldId id="303" r:id="rId5"/>
    <p:sldId id="312" r:id="rId6"/>
    <p:sldId id="285" r:id="rId7"/>
    <p:sldId id="333" r:id="rId8"/>
    <p:sldId id="336" r:id="rId9"/>
    <p:sldId id="339" r:id="rId10"/>
    <p:sldId id="341" r:id="rId11"/>
    <p:sldId id="342" r:id="rId12"/>
    <p:sldId id="346" r:id="rId13"/>
    <p:sldId id="344" r:id="rId14"/>
    <p:sldId id="345" r:id="rId15"/>
    <p:sldId id="357" r:id="rId16"/>
    <p:sldId id="338" r:id="rId17"/>
    <p:sldId id="325" r:id="rId18"/>
    <p:sldId id="356" r:id="rId19"/>
    <p:sldId id="321" r:id="rId20"/>
    <p:sldId id="340" r:id="rId21"/>
    <p:sldId id="343" r:id="rId22"/>
    <p:sldId id="350" r:id="rId23"/>
    <p:sldId id="348" r:id="rId24"/>
    <p:sldId id="349" r:id="rId25"/>
    <p:sldId id="330" r:id="rId26"/>
    <p:sldId id="297" r:id="rId27"/>
    <p:sldId id="335" r:id="rId28"/>
    <p:sldId id="311" r:id="rId29"/>
    <p:sldId id="334" r:id="rId30"/>
  </p:sldIdLst>
  <p:sldSz cx="9144000" cy="6858000" type="screen4x3"/>
  <p:notesSz cx="7023100" cy="9309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33CC33"/>
    <a:srgbClr val="777777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  <a:nwCell>
      <a:tcStyle>
        <a:tcBdr/>
      </a:tcStyle>
    </a:nw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  <a:nwCell>
      <a:tcStyle>
        <a:tcBdr/>
      </a:tcStyle>
    </a:nwCell>
  </a:tblStyle>
  <a:tblStyle styleId="{5C22544A-7EE6-4342-B048-85BDC9FD1C3A}" styleName="Medium Style 2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scrgbClr r="0" g="0" b="0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  <a:nwCell>
      <a:tcStyle>
        <a:tcBdr/>
      </a:tcStyle>
    </a:nwCel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8007" autoAdjust="0"/>
  </p:normalViewPr>
  <p:slideViewPr>
    <p:cSldViewPr>
      <p:cViewPr>
        <p:scale>
          <a:sx n="110" d="100"/>
          <a:sy n="110" d="100"/>
        </p:scale>
        <p:origin x="-156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61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75" d="100"/>
          <a:sy n="75" d="100"/>
        </p:scale>
        <p:origin x="-2172" y="-378"/>
      </p:cViewPr>
      <p:guideLst>
        <p:guide orient="horz" pos="2932"/>
        <p:guide pos="221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554BDF9-8515-4677-9942-0171F000F8EB}" type="doc">
      <dgm:prSet loTypeId="urn:microsoft.com/office/officeart/2005/8/layout/vList2" loCatId="list" qsTypeId="urn:microsoft.com/office/officeart/2005/8/quickstyle/simple1#1" qsCatId="simple" csTypeId="urn:microsoft.com/office/officeart/2005/8/colors/colorful5" csCatId="colorful" phldr="1"/>
      <dgm:spPr/>
      <dgm:t>
        <a:bodyPr/>
        <a:lstStyle>
          <a:extLst/>
        </a:lstStyle>
        <a:p>
          <a:endParaRPr lang="en-US"/>
        </a:p>
      </dgm:t>
    </dgm:pt>
    <dgm:pt modelId="{787546C1-DD5C-4D6E-BFDD-D95A52E781AD}">
      <dgm:prSet phldrT="[Text]"/>
      <dgm:spPr/>
      <dgm:t>
        <a:bodyPr/>
        <a:lstStyle>
          <a:extLst/>
        </a:lstStyle>
        <a:p>
          <a:r>
            <a:rPr lang="en-US" dirty="0" smtClean="0"/>
            <a:t>Concrete and Pavement Installation</a:t>
          </a:r>
          <a:endParaRPr lang="en-US" dirty="0"/>
        </a:p>
      </dgm:t>
    </dgm:pt>
    <dgm:pt modelId="{88942913-D2BB-4DEB-B0E7-EA2B7A6CD360}" type="parTrans" cxnId="{DFAEFA4C-B3B0-4C4E-BCD8-BFB53D07C5D0}">
      <dgm:prSet/>
      <dgm:spPr/>
      <dgm:t>
        <a:bodyPr/>
        <a:lstStyle>
          <a:extLst/>
        </a:lstStyle>
        <a:p>
          <a:endParaRPr lang="en-US"/>
        </a:p>
      </dgm:t>
    </dgm:pt>
    <dgm:pt modelId="{579A9A07-8770-4AC1-9705-76E19F87D269}" type="sibTrans" cxnId="{DFAEFA4C-B3B0-4C4E-BCD8-BFB53D07C5D0}">
      <dgm:prSet/>
      <dgm:spPr/>
      <dgm:t>
        <a:bodyPr/>
        <a:lstStyle>
          <a:extLst/>
        </a:lstStyle>
        <a:p>
          <a:endParaRPr lang="en-US"/>
        </a:p>
      </dgm:t>
    </dgm:pt>
    <dgm:pt modelId="{ECBD6B98-1CBE-4BAA-AB77-4873C9DB1799}">
      <dgm:prSet phldrT="[Text]"/>
      <dgm:spPr/>
      <dgm:t>
        <a:bodyPr/>
        <a:lstStyle>
          <a:extLst/>
        </a:lstStyle>
        <a:p>
          <a:r>
            <a:rPr lang="en-US" dirty="0" smtClean="0"/>
            <a:t>Questions / Comments</a:t>
          </a:r>
          <a:endParaRPr lang="en-US" dirty="0"/>
        </a:p>
      </dgm:t>
    </dgm:pt>
    <dgm:pt modelId="{CF18F627-55D0-4D75-84BC-9F6776290819}" type="sibTrans" cxnId="{7BE48F06-505A-4F51-BA61-409D1FF34502}">
      <dgm:prSet/>
      <dgm:spPr/>
      <dgm:t>
        <a:bodyPr/>
        <a:lstStyle>
          <a:extLst/>
        </a:lstStyle>
        <a:p>
          <a:endParaRPr lang="en-US"/>
        </a:p>
      </dgm:t>
    </dgm:pt>
    <dgm:pt modelId="{A8E7F406-AFD8-48D2-8D82-E8A1F17391BF}" type="parTrans" cxnId="{7BE48F06-505A-4F51-BA61-409D1FF34502}">
      <dgm:prSet/>
      <dgm:spPr/>
      <dgm:t>
        <a:bodyPr/>
        <a:lstStyle>
          <a:extLst/>
        </a:lstStyle>
        <a:p>
          <a:endParaRPr lang="en-US"/>
        </a:p>
      </dgm:t>
    </dgm:pt>
    <dgm:pt modelId="{0A6C00CB-D40A-4A63-B151-EED9EC4D3039}">
      <dgm:prSet phldrT="[Text]"/>
      <dgm:spPr/>
      <dgm:t>
        <a:bodyPr/>
        <a:lstStyle>
          <a:extLst/>
        </a:lstStyle>
        <a:p>
          <a:r>
            <a:rPr lang="en-US" dirty="0" smtClean="0"/>
            <a:t>Project Scope of Work and Locations</a:t>
          </a:r>
          <a:endParaRPr lang="en-US" dirty="0"/>
        </a:p>
      </dgm:t>
    </dgm:pt>
    <dgm:pt modelId="{369B4B0F-2564-492E-973A-A3A500AA5B83}" type="parTrans" cxnId="{5B5206EA-D27C-4B90-B260-49372B77655F}">
      <dgm:prSet/>
      <dgm:spPr/>
      <dgm:t>
        <a:bodyPr/>
        <a:lstStyle/>
        <a:p>
          <a:endParaRPr lang="en-US"/>
        </a:p>
      </dgm:t>
    </dgm:pt>
    <dgm:pt modelId="{4F55D1EC-7591-4C66-8902-2D2F34CDE844}" type="sibTrans" cxnId="{5B5206EA-D27C-4B90-B260-49372B77655F}">
      <dgm:prSet/>
      <dgm:spPr/>
      <dgm:t>
        <a:bodyPr/>
        <a:lstStyle/>
        <a:p>
          <a:endParaRPr lang="en-US"/>
        </a:p>
      </dgm:t>
    </dgm:pt>
    <dgm:pt modelId="{3D846692-E093-458C-9F82-843F7E99EBB0}">
      <dgm:prSet phldrT="[Text]" custT="1"/>
      <dgm:spPr/>
      <dgm:t>
        <a:bodyPr/>
        <a:lstStyle>
          <a:extLst/>
        </a:lstStyle>
        <a:p>
          <a:r>
            <a:rPr lang="en-US" sz="2400" b="1" dirty="0" smtClean="0"/>
            <a:t>          </a:t>
          </a:r>
          <a:r>
            <a:rPr lang="en-US" sz="2400" b="1" cap="none" spc="0" dirty="0" smtClean="0">
              <a:ln w="17780" cmpd="sng"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rPr>
            <a:t> MEETING AGENDA</a:t>
          </a:r>
          <a:endParaRPr lang="en-US" sz="2400" b="1" dirty="0"/>
        </a:p>
      </dgm:t>
    </dgm:pt>
    <dgm:pt modelId="{66181802-632B-45FD-A8A0-4D24F8C54B55}" type="parTrans" cxnId="{A32949BE-D99E-44BC-B8E4-9AB88B6E48B3}">
      <dgm:prSet/>
      <dgm:spPr/>
      <dgm:t>
        <a:bodyPr/>
        <a:lstStyle/>
        <a:p>
          <a:endParaRPr lang="en-US"/>
        </a:p>
      </dgm:t>
    </dgm:pt>
    <dgm:pt modelId="{CA528AD9-4C9A-4F50-AEBB-53A03C772839}" type="sibTrans" cxnId="{A32949BE-D99E-44BC-B8E4-9AB88B6E48B3}">
      <dgm:prSet/>
      <dgm:spPr/>
      <dgm:t>
        <a:bodyPr/>
        <a:lstStyle/>
        <a:p>
          <a:endParaRPr lang="en-US"/>
        </a:p>
      </dgm:t>
    </dgm:pt>
    <dgm:pt modelId="{16654A65-41CC-4045-8B71-E87273F4B246}">
      <dgm:prSet phldrT="[Text]"/>
      <dgm:spPr/>
      <dgm:t>
        <a:bodyPr/>
        <a:lstStyle>
          <a:extLst/>
        </a:lstStyle>
        <a:p>
          <a:r>
            <a:rPr lang="en-US" dirty="0" smtClean="0"/>
            <a:t>New Sidewalk Installation</a:t>
          </a:r>
          <a:endParaRPr lang="en-US" dirty="0"/>
        </a:p>
      </dgm:t>
    </dgm:pt>
    <dgm:pt modelId="{CCF74175-5ABB-49CC-AEF8-F69A004AA02B}" type="parTrans" cxnId="{DBE8C42B-D65C-46B6-919D-11DEBEDD1496}">
      <dgm:prSet/>
      <dgm:spPr/>
      <dgm:t>
        <a:bodyPr/>
        <a:lstStyle/>
        <a:p>
          <a:endParaRPr lang="en-US"/>
        </a:p>
      </dgm:t>
    </dgm:pt>
    <dgm:pt modelId="{C3AE837C-2286-43B8-9252-4BD3E3A88C7B}" type="sibTrans" cxnId="{DBE8C42B-D65C-46B6-919D-11DEBEDD1496}">
      <dgm:prSet/>
      <dgm:spPr/>
      <dgm:t>
        <a:bodyPr/>
        <a:lstStyle/>
        <a:p>
          <a:endParaRPr lang="en-US"/>
        </a:p>
      </dgm:t>
    </dgm:pt>
    <dgm:pt modelId="{16741A9B-E407-402A-A993-0B8E814CB7BC}">
      <dgm:prSet phldrT="[Text]"/>
      <dgm:spPr/>
      <dgm:t>
        <a:bodyPr/>
        <a:lstStyle>
          <a:extLst/>
        </a:lstStyle>
        <a:p>
          <a:r>
            <a:rPr lang="en-US" dirty="0" smtClean="0"/>
            <a:t>Public Notification Process</a:t>
          </a:r>
          <a:endParaRPr lang="en-US" dirty="0"/>
        </a:p>
      </dgm:t>
    </dgm:pt>
    <dgm:pt modelId="{03A3BBBA-5BD5-448D-BF1E-5BC1ACB86A59}" type="parTrans" cxnId="{CE7D42D2-25E1-417B-8C57-3B7B8887E1E0}">
      <dgm:prSet/>
      <dgm:spPr/>
      <dgm:t>
        <a:bodyPr/>
        <a:lstStyle/>
        <a:p>
          <a:endParaRPr lang="en-US"/>
        </a:p>
      </dgm:t>
    </dgm:pt>
    <dgm:pt modelId="{12671BF0-BE85-4AC0-A210-77517837BA68}" type="sibTrans" cxnId="{CE7D42D2-25E1-417B-8C57-3B7B8887E1E0}">
      <dgm:prSet/>
      <dgm:spPr/>
      <dgm:t>
        <a:bodyPr/>
        <a:lstStyle/>
        <a:p>
          <a:endParaRPr lang="en-US"/>
        </a:p>
      </dgm:t>
    </dgm:pt>
    <dgm:pt modelId="{D6E0170C-A5B4-4CA2-A4AF-58FCC7215FBE}">
      <dgm:prSet phldrT="[Text]"/>
      <dgm:spPr/>
      <dgm:t>
        <a:bodyPr/>
        <a:lstStyle>
          <a:extLst/>
        </a:lstStyle>
        <a:p>
          <a:r>
            <a:rPr lang="en-US" dirty="0" smtClean="0"/>
            <a:t>Possible Traffic  Signal Modification</a:t>
          </a:r>
        </a:p>
      </dgm:t>
    </dgm:pt>
    <dgm:pt modelId="{BC358CF5-FBA5-467B-9E91-05D05DFC1759}" type="parTrans" cxnId="{BB6A4718-3A31-4FAD-A750-C3CEA9B2284A}">
      <dgm:prSet/>
      <dgm:spPr/>
      <dgm:t>
        <a:bodyPr/>
        <a:lstStyle/>
        <a:p>
          <a:endParaRPr lang="en-US"/>
        </a:p>
      </dgm:t>
    </dgm:pt>
    <dgm:pt modelId="{6358AC07-94FC-436D-8713-D7F6B0586A7B}" type="sibTrans" cxnId="{BB6A4718-3A31-4FAD-A750-C3CEA9B2284A}">
      <dgm:prSet/>
      <dgm:spPr/>
      <dgm:t>
        <a:bodyPr/>
        <a:lstStyle/>
        <a:p>
          <a:endParaRPr lang="en-US"/>
        </a:p>
      </dgm:t>
    </dgm:pt>
    <dgm:pt modelId="{2021459C-06C0-40DD-82C2-CFB427C06295}">
      <dgm:prSet phldrT="[Text]"/>
      <dgm:spPr/>
      <dgm:t>
        <a:bodyPr/>
        <a:lstStyle>
          <a:extLst/>
        </a:lstStyle>
        <a:p>
          <a:r>
            <a:rPr lang="en-US" dirty="0" smtClean="0"/>
            <a:t>Pavement Rehabilitation Methods</a:t>
          </a:r>
          <a:endParaRPr lang="en-US" dirty="0"/>
        </a:p>
      </dgm:t>
    </dgm:pt>
    <dgm:pt modelId="{6852CD7A-D444-458D-95E3-24930E923E67}" type="parTrans" cxnId="{6777433D-B850-42FD-AE9A-77413FED2863}">
      <dgm:prSet/>
      <dgm:spPr/>
      <dgm:t>
        <a:bodyPr/>
        <a:lstStyle/>
        <a:p>
          <a:endParaRPr lang="en-US"/>
        </a:p>
      </dgm:t>
    </dgm:pt>
    <dgm:pt modelId="{CED5F363-17A4-4623-B924-AD531A79F816}" type="sibTrans" cxnId="{6777433D-B850-42FD-AE9A-77413FED2863}">
      <dgm:prSet/>
      <dgm:spPr/>
      <dgm:t>
        <a:bodyPr/>
        <a:lstStyle/>
        <a:p>
          <a:endParaRPr lang="en-US"/>
        </a:p>
      </dgm:t>
    </dgm:pt>
    <dgm:pt modelId="{5DDABB5F-DAA8-448E-A3CD-A14B5FCB0F91}">
      <dgm:prSet phldrT="[Text]"/>
      <dgm:spPr/>
      <dgm:t>
        <a:bodyPr/>
        <a:lstStyle>
          <a:extLst/>
        </a:lstStyle>
        <a:p>
          <a:r>
            <a:rPr lang="en-US" dirty="0" smtClean="0"/>
            <a:t>Intersection of  Riverside Drive and Western Avenue</a:t>
          </a:r>
          <a:endParaRPr lang="en-US" dirty="0"/>
        </a:p>
      </dgm:t>
    </dgm:pt>
    <dgm:pt modelId="{2FFA7F1B-7C14-494E-8BD6-BEEC30B1384F}" type="parTrans" cxnId="{B7880C9F-F387-44F2-A320-908813374064}">
      <dgm:prSet/>
      <dgm:spPr/>
      <dgm:t>
        <a:bodyPr/>
        <a:lstStyle/>
        <a:p>
          <a:endParaRPr lang="en-US"/>
        </a:p>
      </dgm:t>
    </dgm:pt>
    <dgm:pt modelId="{FC997841-9C86-4D67-9AF7-C400D29A69C1}" type="sibTrans" cxnId="{B7880C9F-F387-44F2-A320-908813374064}">
      <dgm:prSet/>
      <dgm:spPr/>
      <dgm:t>
        <a:bodyPr/>
        <a:lstStyle/>
        <a:p>
          <a:endParaRPr lang="en-US"/>
        </a:p>
      </dgm:t>
    </dgm:pt>
    <dgm:pt modelId="{1E97D8B1-8742-4CBA-897B-4EDA8439C7AB}">
      <dgm:prSet phldrT="[Text]"/>
      <dgm:spPr/>
      <dgm:t>
        <a:bodyPr/>
        <a:lstStyle>
          <a:extLst/>
        </a:lstStyle>
        <a:p>
          <a:r>
            <a:rPr lang="en-US" dirty="0" smtClean="0"/>
            <a:t>Collision Report</a:t>
          </a:r>
          <a:endParaRPr lang="en-US" dirty="0"/>
        </a:p>
      </dgm:t>
    </dgm:pt>
    <dgm:pt modelId="{DA304CC8-3B5D-4E79-9B27-17E849F6C427}" type="parTrans" cxnId="{6C949392-2BDD-4DAF-B244-EB3E27226488}">
      <dgm:prSet/>
      <dgm:spPr/>
      <dgm:t>
        <a:bodyPr/>
        <a:lstStyle/>
        <a:p>
          <a:endParaRPr lang="en-US"/>
        </a:p>
      </dgm:t>
    </dgm:pt>
    <dgm:pt modelId="{2EB5C0F6-F8F3-4E91-A074-E50B9B8072B5}" type="sibTrans" cxnId="{6C949392-2BDD-4DAF-B244-EB3E27226488}">
      <dgm:prSet/>
      <dgm:spPr/>
      <dgm:t>
        <a:bodyPr/>
        <a:lstStyle/>
        <a:p>
          <a:endParaRPr lang="en-US"/>
        </a:p>
      </dgm:t>
    </dgm:pt>
    <dgm:pt modelId="{67B523A5-F34F-4D8C-90F4-AB3894E59175}" type="pres">
      <dgm:prSet presAssocID="{8554BDF9-8515-4677-9942-0171F000F8E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801AA76-3020-4F1B-B46B-482FA23A744D}" type="pres">
      <dgm:prSet presAssocID="{3D846692-E093-458C-9F82-843F7E99EBB0}" presName="parentText" presStyleLbl="node1" presStyleIdx="0" presStyleCnt="10" custScaleY="64876" custLinFactY="-57828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55E9936-560C-4913-9863-4BF137E29CE9}" type="pres">
      <dgm:prSet presAssocID="{CA528AD9-4C9A-4F50-AEBB-53A03C772839}" presName="spacer" presStyleCnt="0"/>
      <dgm:spPr/>
      <dgm:t>
        <a:bodyPr/>
        <a:lstStyle/>
        <a:p>
          <a:endParaRPr lang="en-US"/>
        </a:p>
      </dgm:t>
    </dgm:pt>
    <dgm:pt modelId="{7A48444D-8018-47A9-B350-11254E65CD1B}" type="pres">
      <dgm:prSet presAssocID="{0A6C00CB-D40A-4A63-B151-EED9EC4D3039}" presName="parentText" presStyleLbl="node1" presStyleIdx="1" presStyleCnt="10" custScaleY="45865" custLinFactNeighborY="-6760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59B68A0-D1C9-46AB-81A0-52C962F2C8B2}" type="pres">
      <dgm:prSet presAssocID="{4F55D1EC-7591-4C66-8902-2D2F34CDE844}" presName="spacer" presStyleCnt="0"/>
      <dgm:spPr/>
      <dgm:t>
        <a:bodyPr/>
        <a:lstStyle/>
        <a:p>
          <a:endParaRPr lang="en-US"/>
        </a:p>
      </dgm:t>
    </dgm:pt>
    <dgm:pt modelId="{5EDA6B7B-3D38-4072-B80A-E3A989889744}" type="pres">
      <dgm:prSet presAssocID="{787546C1-DD5C-4D6E-BFDD-D95A52E781AD}" presName="parentText" presStyleLbl="node1" presStyleIdx="2" presStyleCnt="10" custScaleY="49507" custLinFactNeighborY="-2540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241FB87-BE9B-4418-AEB5-3253CAEB6C92}" type="pres">
      <dgm:prSet presAssocID="{579A9A07-8770-4AC1-9705-76E19F87D269}" presName="spacer" presStyleCnt="0"/>
      <dgm:spPr/>
      <dgm:t>
        <a:bodyPr/>
        <a:lstStyle/>
        <a:p>
          <a:endParaRPr lang="en-US"/>
        </a:p>
      </dgm:t>
    </dgm:pt>
    <dgm:pt modelId="{839C5B99-115E-4E20-8E85-D660DD2CBB37}" type="pres">
      <dgm:prSet presAssocID="{2021459C-06C0-40DD-82C2-CFB427C06295}" presName="parentText" presStyleLbl="node1" presStyleIdx="3" presStyleCnt="10" custScaleY="3966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73BBFE-769E-450A-B4D8-B1C0480D7EF7}" type="pres">
      <dgm:prSet presAssocID="{CED5F363-17A4-4623-B924-AD531A79F816}" presName="spacer" presStyleCnt="0"/>
      <dgm:spPr/>
    </dgm:pt>
    <dgm:pt modelId="{238C321D-2126-43D6-97C8-B5DD83078E18}" type="pres">
      <dgm:prSet presAssocID="{16654A65-41CC-4045-8B71-E87273F4B246}" presName="parentText" presStyleLbl="node1" presStyleIdx="4" presStyleCnt="10" custScaleY="48314" custLinFactNeighborY="1030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C68EC5-D34E-4074-9561-4A05BFDC7EDD}" type="pres">
      <dgm:prSet presAssocID="{C3AE837C-2286-43B8-9252-4BD3E3A88C7B}" presName="spacer" presStyleCnt="0"/>
      <dgm:spPr/>
      <dgm:t>
        <a:bodyPr/>
        <a:lstStyle/>
        <a:p>
          <a:endParaRPr lang="en-US"/>
        </a:p>
      </dgm:t>
    </dgm:pt>
    <dgm:pt modelId="{05B8FD4A-B335-41CE-A405-615915E09D4D}" type="pres">
      <dgm:prSet presAssocID="{1E97D8B1-8742-4CBA-897B-4EDA8439C7AB}" presName="parentText" presStyleLbl="node1" presStyleIdx="5" presStyleCnt="10" custScaleY="4299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6F3F50F-421F-48B2-839A-3D43EE1E7EC8}" type="pres">
      <dgm:prSet presAssocID="{2EB5C0F6-F8F3-4E91-A074-E50B9B8072B5}" presName="spacer" presStyleCnt="0"/>
      <dgm:spPr/>
    </dgm:pt>
    <dgm:pt modelId="{C4664E70-EB5B-4109-A1F1-A2C0F1E3C583}" type="pres">
      <dgm:prSet presAssocID="{5DDABB5F-DAA8-448E-A3CD-A14B5FCB0F91}" presName="parentText" presStyleLbl="node1" presStyleIdx="6" presStyleCnt="10" custScaleY="5016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F955096-6788-430A-8258-3F8C4AA0B231}" type="pres">
      <dgm:prSet presAssocID="{FC997841-9C86-4D67-9AF7-C400D29A69C1}" presName="spacer" presStyleCnt="0"/>
      <dgm:spPr/>
    </dgm:pt>
    <dgm:pt modelId="{1D6B8849-3990-4A30-AB0D-4B85EF10EBB1}" type="pres">
      <dgm:prSet presAssocID="{D6E0170C-A5B4-4CA2-A4AF-58FCC7215FBE}" presName="parentText" presStyleLbl="node1" presStyleIdx="7" presStyleCnt="10" custScaleY="4799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8CF5EB-D204-4E6F-A68D-C1782B96AD65}" type="pres">
      <dgm:prSet presAssocID="{6358AC07-94FC-436D-8713-D7F6B0586A7B}" presName="spacer" presStyleCnt="0"/>
      <dgm:spPr/>
    </dgm:pt>
    <dgm:pt modelId="{84CE3F9A-5FC5-4F68-8FBD-CB1251567BF5}" type="pres">
      <dgm:prSet presAssocID="{16741A9B-E407-402A-A993-0B8E814CB7BC}" presName="parentText" presStyleLbl="node1" presStyleIdx="8" presStyleCnt="10" custScaleY="45335" custLinFactNeighborY="126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DF5E9C-904F-46F6-BF6E-835F22CD6879}" type="pres">
      <dgm:prSet presAssocID="{12671BF0-BE85-4AC0-A210-77517837BA68}" presName="spacer" presStyleCnt="0"/>
      <dgm:spPr/>
    </dgm:pt>
    <dgm:pt modelId="{30834BE2-898A-432E-B380-6A95A01956B2}" type="pres">
      <dgm:prSet presAssocID="{ECBD6B98-1CBE-4BAA-AB77-4873C9DB1799}" presName="parentText" presStyleLbl="node1" presStyleIdx="9" presStyleCnt="10" custScaleY="41159" custLinFactNeighborY="496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FAEFA4C-B3B0-4C4E-BCD8-BFB53D07C5D0}" srcId="{8554BDF9-8515-4677-9942-0171F000F8EB}" destId="{787546C1-DD5C-4D6E-BFDD-D95A52E781AD}" srcOrd="2" destOrd="0" parTransId="{88942913-D2BB-4DEB-B0E7-EA2B7A6CD360}" sibTransId="{579A9A07-8770-4AC1-9705-76E19F87D269}"/>
    <dgm:cxn modelId="{DBE8C42B-D65C-46B6-919D-11DEBEDD1496}" srcId="{8554BDF9-8515-4677-9942-0171F000F8EB}" destId="{16654A65-41CC-4045-8B71-E87273F4B246}" srcOrd="4" destOrd="0" parTransId="{CCF74175-5ABB-49CC-AEF8-F69A004AA02B}" sibTransId="{C3AE837C-2286-43B8-9252-4BD3E3A88C7B}"/>
    <dgm:cxn modelId="{A0043595-BCE9-49D5-8986-EC0A702302FA}" type="presOf" srcId="{5DDABB5F-DAA8-448E-A3CD-A14B5FCB0F91}" destId="{C4664E70-EB5B-4109-A1F1-A2C0F1E3C583}" srcOrd="0" destOrd="0" presId="urn:microsoft.com/office/officeart/2005/8/layout/vList2"/>
    <dgm:cxn modelId="{039B3E78-9B3F-4CB3-B51B-AF2B73040DDB}" type="presOf" srcId="{D6E0170C-A5B4-4CA2-A4AF-58FCC7215FBE}" destId="{1D6B8849-3990-4A30-AB0D-4B85EF10EBB1}" srcOrd="0" destOrd="0" presId="urn:microsoft.com/office/officeart/2005/8/layout/vList2"/>
    <dgm:cxn modelId="{78056DE1-0F51-4BB3-A791-7C6D86F2513B}" type="presOf" srcId="{1E97D8B1-8742-4CBA-897B-4EDA8439C7AB}" destId="{05B8FD4A-B335-41CE-A405-615915E09D4D}" srcOrd="0" destOrd="0" presId="urn:microsoft.com/office/officeart/2005/8/layout/vList2"/>
    <dgm:cxn modelId="{64221B8B-9E3C-4064-85DF-A6ACA6C6F04A}" type="presOf" srcId="{0A6C00CB-D40A-4A63-B151-EED9EC4D3039}" destId="{7A48444D-8018-47A9-B350-11254E65CD1B}" srcOrd="0" destOrd="0" presId="urn:microsoft.com/office/officeart/2005/8/layout/vList2"/>
    <dgm:cxn modelId="{2BC54F54-6DC7-44E0-8B5B-BE9CE03964C6}" type="presOf" srcId="{787546C1-DD5C-4D6E-BFDD-D95A52E781AD}" destId="{5EDA6B7B-3D38-4072-B80A-E3A989889744}" srcOrd="0" destOrd="0" presId="urn:microsoft.com/office/officeart/2005/8/layout/vList2"/>
    <dgm:cxn modelId="{CE7D42D2-25E1-417B-8C57-3B7B8887E1E0}" srcId="{8554BDF9-8515-4677-9942-0171F000F8EB}" destId="{16741A9B-E407-402A-A993-0B8E814CB7BC}" srcOrd="8" destOrd="0" parTransId="{03A3BBBA-5BD5-448D-BF1E-5BC1ACB86A59}" sibTransId="{12671BF0-BE85-4AC0-A210-77517837BA68}"/>
    <dgm:cxn modelId="{70DB40D5-E02D-479D-9BDC-4FFA1C4F1579}" type="presOf" srcId="{16741A9B-E407-402A-A993-0B8E814CB7BC}" destId="{84CE3F9A-5FC5-4F68-8FBD-CB1251567BF5}" srcOrd="0" destOrd="0" presId="urn:microsoft.com/office/officeart/2005/8/layout/vList2"/>
    <dgm:cxn modelId="{6C949392-2BDD-4DAF-B244-EB3E27226488}" srcId="{8554BDF9-8515-4677-9942-0171F000F8EB}" destId="{1E97D8B1-8742-4CBA-897B-4EDA8439C7AB}" srcOrd="5" destOrd="0" parTransId="{DA304CC8-3B5D-4E79-9B27-17E849F6C427}" sibTransId="{2EB5C0F6-F8F3-4E91-A074-E50B9B8072B5}"/>
    <dgm:cxn modelId="{BB6A4718-3A31-4FAD-A750-C3CEA9B2284A}" srcId="{8554BDF9-8515-4677-9942-0171F000F8EB}" destId="{D6E0170C-A5B4-4CA2-A4AF-58FCC7215FBE}" srcOrd="7" destOrd="0" parTransId="{BC358CF5-FBA5-467B-9E91-05D05DFC1759}" sibTransId="{6358AC07-94FC-436D-8713-D7F6B0586A7B}"/>
    <dgm:cxn modelId="{6777433D-B850-42FD-AE9A-77413FED2863}" srcId="{8554BDF9-8515-4677-9942-0171F000F8EB}" destId="{2021459C-06C0-40DD-82C2-CFB427C06295}" srcOrd="3" destOrd="0" parTransId="{6852CD7A-D444-458D-95E3-24930E923E67}" sibTransId="{CED5F363-17A4-4623-B924-AD531A79F816}"/>
    <dgm:cxn modelId="{3DFD8FF9-2597-43D9-A5EE-F73E2EA695B5}" type="presOf" srcId="{16654A65-41CC-4045-8B71-E87273F4B246}" destId="{238C321D-2126-43D6-97C8-B5DD83078E18}" srcOrd="0" destOrd="0" presId="urn:microsoft.com/office/officeart/2005/8/layout/vList2"/>
    <dgm:cxn modelId="{908222CF-95AB-45CD-B9EA-60823BA07B0E}" type="presOf" srcId="{ECBD6B98-1CBE-4BAA-AB77-4873C9DB1799}" destId="{30834BE2-898A-432E-B380-6A95A01956B2}" srcOrd="0" destOrd="0" presId="urn:microsoft.com/office/officeart/2005/8/layout/vList2"/>
    <dgm:cxn modelId="{F1D343EC-B9C3-40F8-A3C8-F97ECC4CC2DC}" type="presOf" srcId="{3D846692-E093-458C-9F82-843F7E99EBB0}" destId="{1801AA76-3020-4F1B-B46B-482FA23A744D}" srcOrd="0" destOrd="0" presId="urn:microsoft.com/office/officeart/2005/8/layout/vList2"/>
    <dgm:cxn modelId="{5B5206EA-D27C-4B90-B260-49372B77655F}" srcId="{8554BDF9-8515-4677-9942-0171F000F8EB}" destId="{0A6C00CB-D40A-4A63-B151-EED9EC4D3039}" srcOrd="1" destOrd="0" parTransId="{369B4B0F-2564-492E-973A-A3A500AA5B83}" sibTransId="{4F55D1EC-7591-4C66-8902-2D2F34CDE844}"/>
    <dgm:cxn modelId="{B7880C9F-F387-44F2-A320-908813374064}" srcId="{8554BDF9-8515-4677-9942-0171F000F8EB}" destId="{5DDABB5F-DAA8-448E-A3CD-A14B5FCB0F91}" srcOrd="6" destOrd="0" parTransId="{2FFA7F1B-7C14-494E-8BD6-BEEC30B1384F}" sibTransId="{FC997841-9C86-4D67-9AF7-C400D29A69C1}"/>
    <dgm:cxn modelId="{A32949BE-D99E-44BC-B8E4-9AB88B6E48B3}" srcId="{8554BDF9-8515-4677-9942-0171F000F8EB}" destId="{3D846692-E093-458C-9F82-843F7E99EBB0}" srcOrd="0" destOrd="0" parTransId="{66181802-632B-45FD-A8A0-4D24F8C54B55}" sibTransId="{CA528AD9-4C9A-4F50-AEBB-53A03C772839}"/>
    <dgm:cxn modelId="{7BE48F06-505A-4F51-BA61-409D1FF34502}" srcId="{8554BDF9-8515-4677-9942-0171F000F8EB}" destId="{ECBD6B98-1CBE-4BAA-AB77-4873C9DB1799}" srcOrd="9" destOrd="0" parTransId="{A8E7F406-AFD8-48D2-8D82-E8A1F17391BF}" sibTransId="{CF18F627-55D0-4D75-84BC-9F6776290819}"/>
    <dgm:cxn modelId="{30F60B77-1DE4-47E3-AA6C-50E93F6070F8}" type="presOf" srcId="{8554BDF9-8515-4677-9942-0171F000F8EB}" destId="{67B523A5-F34F-4D8C-90F4-AB3894E59175}" srcOrd="0" destOrd="0" presId="urn:microsoft.com/office/officeart/2005/8/layout/vList2"/>
    <dgm:cxn modelId="{7AADC8CC-3B76-4643-B6CE-5A92BE802305}" type="presOf" srcId="{2021459C-06C0-40DD-82C2-CFB427C06295}" destId="{839C5B99-115E-4E20-8E85-D660DD2CBB37}" srcOrd="0" destOrd="0" presId="urn:microsoft.com/office/officeart/2005/8/layout/vList2"/>
    <dgm:cxn modelId="{150DE55E-782D-408A-8EA5-373CB18F6817}" type="presParOf" srcId="{67B523A5-F34F-4D8C-90F4-AB3894E59175}" destId="{1801AA76-3020-4F1B-B46B-482FA23A744D}" srcOrd="0" destOrd="0" presId="urn:microsoft.com/office/officeart/2005/8/layout/vList2"/>
    <dgm:cxn modelId="{5F6B9519-1936-42C5-9F36-C15107F0779E}" type="presParOf" srcId="{67B523A5-F34F-4D8C-90F4-AB3894E59175}" destId="{D55E9936-560C-4913-9863-4BF137E29CE9}" srcOrd="1" destOrd="0" presId="urn:microsoft.com/office/officeart/2005/8/layout/vList2"/>
    <dgm:cxn modelId="{FDF2B6E8-B166-45C9-B1AE-34270BCCC8E5}" type="presParOf" srcId="{67B523A5-F34F-4D8C-90F4-AB3894E59175}" destId="{7A48444D-8018-47A9-B350-11254E65CD1B}" srcOrd="2" destOrd="0" presId="urn:microsoft.com/office/officeart/2005/8/layout/vList2"/>
    <dgm:cxn modelId="{FAF51EBD-4CFC-4F5B-9812-61404DA68C1A}" type="presParOf" srcId="{67B523A5-F34F-4D8C-90F4-AB3894E59175}" destId="{D59B68A0-D1C9-46AB-81A0-52C962F2C8B2}" srcOrd="3" destOrd="0" presId="urn:microsoft.com/office/officeart/2005/8/layout/vList2"/>
    <dgm:cxn modelId="{32BB0542-914D-4D2D-9405-A762903C5B14}" type="presParOf" srcId="{67B523A5-F34F-4D8C-90F4-AB3894E59175}" destId="{5EDA6B7B-3D38-4072-B80A-E3A989889744}" srcOrd="4" destOrd="0" presId="urn:microsoft.com/office/officeart/2005/8/layout/vList2"/>
    <dgm:cxn modelId="{8FA43438-CA21-4B8A-AF3A-FB4E99954CA7}" type="presParOf" srcId="{67B523A5-F34F-4D8C-90F4-AB3894E59175}" destId="{4241FB87-BE9B-4418-AEB5-3253CAEB6C92}" srcOrd="5" destOrd="0" presId="urn:microsoft.com/office/officeart/2005/8/layout/vList2"/>
    <dgm:cxn modelId="{7128E997-96F8-4A9E-8C55-A5ED48AB2A2A}" type="presParOf" srcId="{67B523A5-F34F-4D8C-90F4-AB3894E59175}" destId="{839C5B99-115E-4E20-8E85-D660DD2CBB37}" srcOrd="6" destOrd="0" presId="urn:microsoft.com/office/officeart/2005/8/layout/vList2"/>
    <dgm:cxn modelId="{E016BA0D-0282-44B5-8153-16EC6137D136}" type="presParOf" srcId="{67B523A5-F34F-4D8C-90F4-AB3894E59175}" destId="{FD73BBFE-769E-450A-B4D8-B1C0480D7EF7}" srcOrd="7" destOrd="0" presId="urn:microsoft.com/office/officeart/2005/8/layout/vList2"/>
    <dgm:cxn modelId="{52638DDB-0203-44FE-8839-5AD2D3CAC9FD}" type="presParOf" srcId="{67B523A5-F34F-4D8C-90F4-AB3894E59175}" destId="{238C321D-2126-43D6-97C8-B5DD83078E18}" srcOrd="8" destOrd="0" presId="urn:microsoft.com/office/officeart/2005/8/layout/vList2"/>
    <dgm:cxn modelId="{A32F8575-9D38-46FC-BA57-755F8FA73BF9}" type="presParOf" srcId="{67B523A5-F34F-4D8C-90F4-AB3894E59175}" destId="{4CC68EC5-D34E-4074-9561-4A05BFDC7EDD}" srcOrd="9" destOrd="0" presId="urn:microsoft.com/office/officeart/2005/8/layout/vList2"/>
    <dgm:cxn modelId="{8A18401C-8286-44D1-AA4F-C489CDBE0263}" type="presParOf" srcId="{67B523A5-F34F-4D8C-90F4-AB3894E59175}" destId="{05B8FD4A-B335-41CE-A405-615915E09D4D}" srcOrd="10" destOrd="0" presId="urn:microsoft.com/office/officeart/2005/8/layout/vList2"/>
    <dgm:cxn modelId="{4BF49C86-6762-42A9-99C7-E17A24FE51C2}" type="presParOf" srcId="{67B523A5-F34F-4D8C-90F4-AB3894E59175}" destId="{66F3F50F-421F-48B2-839A-3D43EE1E7EC8}" srcOrd="11" destOrd="0" presId="urn:microsoft.com/office/officeart/2005/8/layout/vList2"/>
    <dgm:cxn modelId="{CD168BAB-F062-4A2B-9F4A-AA52FE8B44E5}" type="presParOf" srcId="{67B523A5-F34F-4D8C-90F4-AB3894E59175}" destId="{C4664E70-EB5B-4109-A1F1-A2C0F1E3C583}" srcOrd="12" destOrd="0" presId="urn:microsoft.com/office/officeart/2005/8/layout/vList2"/>
    <dgm:cxn modelId="{5C34FC21-CB95-4D70-A032-709ECD3733A6}" type="presParOf" srcId="{67B523A5-F34F-4D8C-90F4-AB3894E59175}" destId="{EF955096-6788-430A-8258-3F8C4AA0B231}" srcOrd="13" destOrd="0" presId="urn:microsoft.com/office/officeart/2005/8/layout/vList2"/>
    <dgm:cxn modelId="{23BBAEF5-C811-4B64-A6D8-58F53AABF463}" type="presParOf" srcId="{67B523A5-F34F-4D8C-90F4-AB3894E59175}" destId="{1D6B8849-3990-4A30-AB0D-4B85EF10EBB1}" srcOrd="14" destOrd="0" presId="urn:microsoft.com/office/officeart/2005/8/layout/vList2"/>
    <dgm:cxn modelId="{FA63C011-A5B8-4636-B71B-A76C309DE319}" type="presParOf" srcId="{67B523A5-F34F-4D8C-90F4-AB3894E59175}" destId="{C98CF5EB-D204-4E6F-A68D-C1782B96AD65}" srcOrd="15" destOrd="0" presId="urn:microsoft.com/office/officeart/2005/8/layout/vList2"/>
    <dgm:cxn modelId="{56AB78C8-5F70-4DF3-8A81-89352F782250}" type="presParOf" srcId="{67B523A5-F34F-4D8C-90F4-AB3894E59175}" destId="{84CE3F9A-5FC5-4F68-8FBD-CB1251567BF5}" srcOrd="16" destOrd="0" presId="urn:microsoft.com/office/officeart/2005/8/layout/vList2"/>
    <dgm:cxn modelId="{13FBA554-5BDE-4093-9785-E31DF226826F}" type="presParOf" srcId="{67B523A5-F34F-4D8C-90F4-AB3894E59175}" destId="{F5DF5E9C-904F-46F6-BF6E-835F22CD6879}" srcOrd="17" destOrd="0" presId="urn:microsoft.com/office/officeart/2005/8/layout/vList2"/>
    <dgm:cxn modelId="{40F7A31C-938F-4B97-8895-DC65C07934D0}" type="presParOf" srcId="{67B523A5-F34F-4D8C-90F4-AB3894E59175}" destId="{30834BE2-898A-432E-B380-6A95A01956B2}" srcOrd="1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05D35E0-9A5D-4EB8-8A48-4ED52D2D6EAC}" type="doc">
      <dgm:prSet loTypeId="urn:microsoft.com/office/officeart/2005/8/layout/hierarchy4" loCatId="hierarchy" qsTypeId="urn:microsoft.com/office/officeart/2005/8/quickstyle/3d4" qsCatId="3D" csTypeId="urn:microsoft.com/office/officeart/2005/8/colors/accent5_2" csCatId="accent5" phldr="1"/>
      <dgm:spPr/>
      <dgm:t>
        <a:bodyPr/>
        <a:lstStyle>
          <a:extLst/>
        </a:lstStyle>
        <a:p>
          <a:endParaRPr lang="en-US"/>
        </a:p>
      </dgm:t>
    </dgm:pt>
    <dgm:pt modelId="{F9A846BA-06FB-46AF-80ED-5EA0073A08FA}">
      <dgm:prSet phldrT="[Text]"/>
      <dgm:spPr/>
      <dgm:t>
        <a:bodyPr/>
        <a:lstStyle>
          <a:extLst/>
        </a:lstStyle>
        <a:p>
          <a:r>
            <a:rPr lang="en-US" dirty="0" smtClean="0"/>
            <a:t>Public Notification</a:t>
          </a:r>
          <a:endParaRPr lang="en-US" dirty="0"/>
        </a:p>
      </dgm:t>
    </dgm:pt>
    <dgm:pt modelId="{867140E2-327F-4343-AA77-39B40F758E20}" type="parTrans" cxnId="{E0A59ECF-A5D6-4165-81D6-37160CDE59E0}">
      <dgm:prSet/>
      <dgm:spPr/>
      <dgm:t>
        <a:bodyPr/>
        <a:lstStyle>
          <a:extLst/>
        </a:lstStyle>
        <a:p>
          <a:endParaRPr lang="en-US"/>
        </a:p>
      </dgm:t>
    </dgm:pt>
    <dgm:pt modelId="{D054D334-137E-4116-BF8C-3B5A64D95A38}" type="sibTrans" cxnId="{E0A59ECF-A5D6-4165-81D6-37160CDE59E0}">
      <dgm:prSet/>
      <dgm:spPr/>
      <dgm:t>
        <a:bodyPr/>
        <a:lstStyle>
          <a:extLst/>
        </a:lstStyle>
        <a:p>
          <a:endParaRPr lang="en-US"/>
        </a:p>
      </dgm:t>
    </dgm:pt>
    <dgm:pt modelId="{1D5437B4-AE63-4725-B3BF-757CE9D3B51A}">
      <dgm:prSet phldrT="[Text]"/>
      <dgm:spPr/>
      <dgm:t>
        <a:bodyPr/>
        <a:lstStyle>
          <a:extLst/>
        </a:lstStyle>
        <a:p>
          <a:r>
            <a:rPr lang="en-US" dirty="0" smtClean="0"/>
            <a:t>Contractor’s Notification Letter</a:t>
          </a:r>
        </a:p>
        <a:p>
          <a:r>
            <a:rPr lang="en-US" dirty="0" smtClean="0"/>
            <a:t>(2~3 weeks ahead)</a:t>
          </a:r>
          <a:endParaRPr lang="en-US" dirty="0"/>
        </a:p>
      </dgm:t>
    </dgm:pt>
    <dgm:pt modelId="{EE3EA5B9-D085-48DC-A4C9-23E6FD27D486}" type="parTrans" cxnId="{1890C31B-6C5A-492A-B02D-6A7C8BDE111A}">
      <dgm:prSet/>
      <dgm:spPr/>
      <dgm:t>
        <a:bodyPr/>
        <a:lstStyle>
          <a:extLst/>
        </a:lstStyle>
        <a:p>
          <a:endParaRPr lang="en-US"/>
        </a:p>
      </dgm:t>
    </dgm:pt>
    <dgm:pt modelId="{77151872-762C-4E0C-84E2-38FC583BA821}" type="sibTrans" cxnId="{1890C31B-6C5A-492A-B02D-6A7C8BDE111A}">
      <dgm:prSet/>
      <dgm:spPr/>
      <dgm:t>
        <a:bodyPr/>
        <a:lstStyle>
          <a:extLst/>
        </a:lstStyle>
        <a:p>
          <a:endParaRPr lang="en-US"/>
        </a:p>
      </dgm:t>
    </dgm:pt>
    <dgm:pt modelId="{F4DD7773-E0F0-4CA0-AE12-39FE24E2D38B}">
      <dgm:prSet phldrT="[Text]"/>
      <dgm:spPr/>
      <dgm:t>
        <a:bodyPr/>
        <a:lstStyle>
          <a:extLst/>
        </a:lstStyle>
        <a:p>
          <a:r>
            <a:rPr lang="en-US" dirty="0" smtClean="0"/>
            <a:t>3-Day Door Hanger</a:t>
          </a:r>
        </a:p>
        <a:p>
          <a:r>
            <a:rPr lang="en-US" dirty="0" smtClean="0"/>
            <a:t>(Concrete/AC R&amp;R)</a:t>
          </a:r>
        </a:p>
        <a:p>
          <a:r>
            <a:rPr lang="en-US" dirty="0" smtClean="0"/>
            <a:t>(3 days)</a:t>
          </a:r>
          <a:endParaRPr lang="en-US" dirty="0"/>
        </a:p>
      </dgm:t>
    </dgm:pt>
    <dgm:pt modelId="{5EB1A185-9242-4C2E-BC90-611B22CE7796}" type="parTrans" cxnId="{71F9C174-A9A7-4C4B-82AD-F0A584F94B69}">
      <dgm:prSet/>
      <dgm:spPr/>
      <dgm:t>
        <a:bodyPr/>
        <a:lstStyle>
          <a:extLst/>
        </a:lstStyle>
        <a:p>
          <a:endParaRPr lang="en-US"/>
        </a:p>
      </dgm:t>
    </dgm:pt>
    <dgm:pt modelId="{BDF0DF6A-C77C-48ED-8BA1-44B4EE5AE580}" type="sibTrans" cxnId="{71F9C174-A9A7-4C4B-82AD-F0A584F94B69}">
      <dgm:prSet/>
      <dgm:spPr/>
      <dgm:t>
        <a:bodyPr/>
        <a:lstStyle>
          <a:extLst/>
        </a:lstStyle>
        <a:p>
          <a:endParaRPr lang="en-US"/>
        </a:p>
      </dgm:t>
    </dgm:pt>
    <dgm:pt modelId="{1CB57AA0-20A0-4DD2-8240-1F1BBA96F377}">
      <dgm:prSet phldrT="[Text]"/>
      <dgm:spPr/>
      <dgm:t>
        <a:bodyPr/>
        <a:lstStyle>
          <a:extLst/>
        </a:lstStyle>
        <a:p>
          <a:r>
            <a:rPr lang="en-US" dirty="0" smtClean="0"/>
            <a:t>City Website (Bid Advertisement)</a:t>
          </a:r>
          <a:endParaRPr lang="en-US" dirty="0"/>
        </a:p>
      </dgm:t>
    </dgm:pt>
    <dgm:pt modelId="{3E344199-2990-49AC-97F1-AA028B982D1A}" type="parTrans" cxnId="{1F8701BB-D03F-4129-B6C5-3EE1668EA384}">
      <dgm:prSet/>
      <dgm:spPr/>
      <dgm:t>
        <a:bodyPr/>
        <a:lstStyle/>
        <a:p>
          <a:endParaRPr lang="en-US"/>
        </a:p>
      </dgm:t>
    </dgm:pt>
    <dgm:pt modelId="{3FBFFF82-8FFE-49E0-A5C2-7EE682B3205B}" type="sibTrans" cxnId="{1F8701BB-D03F-4129-B6C5-3EE1668EA384}">
      <dgm:prSet/>
      <dgm:spPr/>
      <dgm:t>
        <a:bodyPr/>
        <a:lstStyle/>
        <a:p>
          <a:endParaRPr lang="en-US"/>
        </a:p>
      </dgm:t>
    </dgm:pt>
    <dgm:pt modelId="{14960A7F-F496-47F8-8AED-CFDB8BC0A9D3}">
      <dgm:prSet phldrT="[Text]"/>
      <dgm:spPr/>
      <dgm:t>
        <a:bodyPr/>
        <a:lstStyle>
          <a:extLst/>
        </a:lstStyle>
        <a:p>
          <a:r>
            <a:rPr lang="en-US" dirty="0" smtClean="0"/>
            <a:t>Community Meeting</a:t>
          </a:r>
        </a:p>
        <a:p>
          <a:r>
            <a:rPr lang="en-US" dirty="0" smtClean="0"/>
            <a:t>(Today)</a:t>
          </a:r>
          <a:endParaRPr lang="en-US" dirty="0"/>
        </a:p>
      </dgm:t>
    </dgm:pt>
    <dgm:pt modelId="{17C084B5-AE70-4730-B40A-27CF395B19BA}" type="parTrans" cxnId="{B7DEA456-8AA2-4AA1-9623-9B713A479123}">
      <dgm:prSet/>
      <dgm:spPr/>
      <dgm:t>
        <a:bodyPr/>
        <a:lstStyle/>
        <a:p>
          <a:endParaRPr lang="en-US"/>
        </a:p>
      </dgm:t>
    </dgm:pt>
    <dgm:pt modelId="{2B107742-822F-4EA7-B8A3-821D2C9E59A6}" type="sibTrans" cxnId="{B7DEA456-8AA2-4AA1-9623-9B713A479123}">
      <dgm:prSet/>
      <dgm:spPr/>
      <dgm:t>
        <a:bodyPr/>
        <a:lstStyle/>
        <a:p>
          <a:endParaRPr lang="en-US"/>
        </a:p>
      </dgm:t>
    </dgm:pt>
    <dgm:pt modelId="{F158A836-9807-4BB5-96D7-55AAE48F5E54}">
      <dgm:prSet phldrT="[Text]"/>
      <dgm:spPr/>
      <dgm:t>
        <a:bodyPr/>
        <a:lstStyle>
          <a:extLst/>
        </a:lstStyle>
        <a:p>
          <a:r>
            <a:rPr lang="en-US" dirty="0" smtClean="0"/>
            <a:t>Director’s Letter</a:t>
          </a:r>
        </a:p>
        <a:p>
          <a:r>
            <a:rPr lang="en-US" dirty="0" smtClean="0"/>
            <a:t>(1-2 months ahead)</a:t>
          </a:r>
          <a:endParaRPr lang="en-US" dirty="0"/>
        </a:p>
      </dgm:t>
    </dgm:pt>
    <dgm:pt modelId="{641FD4FB-DEB5-4BAD-8DE6-FF7449A706FD}" type="sibTrans" cxnId="{5DEF2495-9985-44C6-8EDA-3F14AE904248}">
      <dgm:prSet/>
      <dgm:spPr/>
      <dgm:t>
        <a:bodyPr/>
        <a:lstStyle>
          <a:extLst/>
        </a:lstStyle>
        <a:p>
          <a:endParaRPr lang="en-US"/>
        </a:p>
      </dgm:t>
    </dgm:pt>
    <dgm:pt modelId="{558C0938-D0E9-4B08-AF25-06F808A3FD1D}" type="parTrans" cxnId="{5DEF2495-9985-44C6-8EDA-3F14AE904248}">
      <dgm:prSet/>
      <dgm:spPr/>
      <dgm:t>
        <a:bodyPr/>
        <a:lstStyle>
          <a:extLst/>
        </a:lstStyle>
        <a:p>
          <a:endParaRPr lang="en-US"/>
        </a:p>
      </dgm:t>
    </dgm:pt>
    <dgm:pt modelId="{0AF70410-DCE6-4100-8B74-5EDF71DA8397}">
      <dgm:prSet phldrT="[Text]"/>
      <dgm:spPr/>
      <dgm:t>
        <a:bodyPr/>
        <a:lstStyle>
          <a:extLst/>
        </a:lstStyle>
        <a:p>
          <a:r>
            <a:rPr lang="en-US" b="0" i="0" dirty="0" smtClean="0"/>
            <a:t>City Council Approves the Project</a:t>
          </a:r>
          <a:endParaRPr lang="en-US" b="0" i="0" dirty="0"/>
        </a:p>
      </dgm:t>
    </dgm:pt>
    <dgm:pt modelId="{66DB4A7D-9768-457C-BB0F-B5A87ABD1EC0}" type="parTrans" cxnId="{0225AD61-2585-4F9F-95CB-9D7C5335DCE0}">
      <dgm:prSet/>
      <dgm:spPr/>
      <dgm:t>
        <a:bodyPr/>
        <a:lstStyle/>
        <a:p>
          <a:endParaRPr lang="en-US"/>
        </a:p>
      </dgm:t>
    </dgm:pt>
    <dgm:pt modelId="{43E0B513-15C8-4F51-B47C-A0972DEBE6CF}" type="sibTrans" cxnId="{0225AD61-2585-4F9F-95CB-9D7C5335DCE0}">
      <dgm:prSet/>
      <dgm:spPr/>
      <dgm:t>
        <a:bodyPr/>
        <a:lstStyle/>
        <a:p>
          <a:endParaRPr lang="en-US"/>
        </a:p>
      </dgm:t>
    </dgm:pt>
    <dgm:pt modelId="{1A7865DA-231C-4246-9192-EF715020EE0F}" type="pres">
      <dgm:prSet presAssocID="{105D35E0-9A5D-4EB8-8A48-4ED52D2D6EAC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F2941A8B-A069-4D99-99E4-6BDBE8B0CECC}" type="pres">
      <dgm:prSet presAssocID="{F9A846BA-06FB-46AF-80ED-5EA0073A08FA}" presName="vertOne" presStyleCnt="0"/>
      <dgm:spPr/>
      <dgm:t>
        <a:bodyPr/>
        <a:lstStyle/>
        <a:p>
          <a:endParaRPr lang="en-US"/>
        </a:p>
      </dgm:t>
    </dgm:pt>
    <dgm:pt modelId="{974CF3BB-0E85-4274-AEAA-1706BC43374D}" type="pres">
      <dgm:prSet presAssocID="{F9A846BA-06FB-46AF-80ED-5EA0073A08FA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DC1A95A-C8BF-423D-8844-7F76C81384F2}" type="pres">
      <dgm:prSet presAssocID="{F9A846BA-06FB-46AF-80ED-5EA0073A08FA}" presName="parTransOne" presStyleCnt="0"/>
      <dgm:spPr/>
      <dgm:t>
        <a:bodyPr/>
        <a:lstStyle/>
        <a:p>
          <a:endParaRPr lang="en-US"/>
        </a:p>
      </dgm:t>
    </dgm:pt>
    <dgm:pt modelId="{E0A32E26-C2F3-4DD1-BD1E-D5A551D36BB6}" type="pres">
      <dgm:prSet presAssocID="{F9A846BA-06FB-46AF-80ED-5EA0073A08FA}" presName="horzOne" presStyleCnt="0"/>
      <dgm:spPr/>
      <dgm:t>
        <a:bodyPr/>
        <a:lstStyle/>
        <a:p>
          <a:endParaRPr lang="en-US"/>
        </a:p>
      </dgm:t>
    </dgm:pt>
    <dgm:pt modelId="{1010A47E-3F2F-4949-8DF9-AC2409C12CC3}" type="pres">
      <dgm:prSet presAssocID="{14960A7F-F496-47F8-8AED-CFDB8BC0A9D3}" presName="vertTwo" presStyleCnt="0"/>
      <dgm:spPr/>
      <dgm:t>
        <a:bodyPr/>
        <a:lstStyle/>
        <a:p>
          <a:endParaRPr lang="en-US"/>
        </a:p>
      </dgm:t>
    </dgm:pt>
    <dgm:pt modelId="{09101A77-C8DB-43B4-AD00-637CA63FABF2}" type="pres">
      <dgm:prSet presAssocID="{14960A7F-F496-47F8-8AED-CFDB8BC0A9D3}" presName="txTwo" presStyleLbl="node2" presStyleIdx="0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6DCDE69-B7C1-48E0-B85E-75F13CD439FE}" type="pres">
      <dgm:prSet presAssocID="{14960A7F-F496-47F8-8AED-CFDB8BC0A9D3}" presName="horzTwo" presStyleCnt="0"/>
      <dgm:spPr/>
      <dgm:t>
        <a:bodyPr/>
        <a:lstStyle/>
        <a:p>
          <a:endParaRPr lang="en-US"/>
        </a:p>
      </dgm:t>
    </dgm:pt>
    <dgm:pt modelId="{01F820B8-7164-4900-8BF7-222F2C363DA3}" type="pres">
      <dgm:prSet presAssocID="{2B107742-822F-4EA7-B8A3-821D2C9E59A6}" presName="sibSpaceTwo" presStyleCnt="0"/>
      <dgm:spPr/>
      <dgm:t>
        <a:bodyPr/>
        <a:lstStyle/>
        <a:p>
          <a:endParaRPr lang="en-US"/>
        </a:p>
      </dgm:t>
    </dgm:pt>
    <dgm:pt modelId="{6FF44194-0387-45B9-9AD1-CA05A3B974EE}" type="pres">
      <dgm:prSet presAssocID="{0AF70410-DCE6-4100-8B74-5EDF71DA8397}" presName="vertTwo" presStyleCnt="0"/>
      <dgm:spPr/>
    </dgm:pt>
    <dgm:pt modelId="{A45D2453-6320-4987-B635-9EE151968157}" type="pres">
      <dgm:prSet presAssocID="{0AF70410-DCE6-4100-8B74-5EDF71DA8397}" presName="txTwo" presStyleLbl="node2" presStyleIdx="1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0114724-EDE0-4792-A09F-FC0C8AAC0C40}" type="pres">
      <dgm:prSet presAssocID="{0AF70410-DCE6-4100-8B74-5EDF71DA8397}" presName="horzTwo" presStyleCnt="0"/>
      <dgm:spPr/>
    </dgm:pt>
    <dgm:pt modelId="{76E64786-C8B2-4D47-83B8-53244645B781}" type="pres">
      <dgm:prSet presAssocID="{43E0B513-15C8-4F51-B47C-A0972DEBE6CF}" presName="sibSpaceTwo" presStyleCnt="0"/>
      <dgm:spPr/>
    </dgm:pt>
    <dgm:pt modelId="{306AC4EC-D430-434E-81F1-FAA27947A3DF}" type="pres">
      <dgm:prSet presAssocID="{1CB57AA0-20A0-4DD2-8240-1F1BBA96F377}" presName="vertTwo" presStyleCnt="0"/>
      <dgm:spPr/>
      <dgm:t>
        <a:bodyPr/>
        <a:lstStyle/>
        <a:p>
          <a:endParaRPr lang="en-US"/>
        </a:p>
      </dgm:t>
    </dgm:pt>
    <dgm:pt modelId="{E8E994F8-C699-45BC-BC75-5D063872066F}" type="pres">
      <dgm:prSet presAssocID="{1CB57AA0-20A0-4DD2-8240-1F1BBA96F377}" presName="txTwo" presStyleLbl="node2" presStyleIdx="2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3CFD937-7CFE-41EB-B34C-4DF016A09BD5}" type="pres">
      <dgm:prSet presAssocID="{1CB57AA0-20A0-4DD2-8240-1F1BBA96F377}" presName="horzTwo" presStyleCnt="0"/>
      <dgm:spPr/>
      <dgm:t>
        <a:bodyPr/>
        <a:lstStyle/>
        <a:p>
          <a:endParaRPr lang="en-US"/>
        </a:p>
      </dgm:t>
    </dgm:pt>
    <dgm:pt modelId="{A1A911D5-BCE3-48F1-8013-242C9B12713C}" type="pres">
      <dgm:prSet presAssocID="{3FBFFF82-8FFE-49E0-A5C2-7EE682B3205B}" presName="sibSpaceTwo" presStyleCnt="0"/>
      <dgm:spPr/>
      <dgm:t>
        <a:bodyPr/>
        <a:lstStyle/>
        <a:p>
          <a:endParaRPr lang="en-US"/>
        </a:p>
      </dgm:t>
    </dgm:pt>
    <dgm:pt modelId="{A6B865B2-DECC-4399-BA8A-D51EE14B44B5}" type="pres">
      <dgm:prSet presAssocID="{F158A836-9807-4BB5-96D7-55AAE48F5E54}" presName="vertTwo" presStyleCnt="0"/>
      <dgm:spPr/>
      <dgm:t>
        <a:bodyPr/>
        <a:lstStyle/>
        <a:p>
          <a:endParaRPr lang="en-US"/>
        </a:p>
      </dgm:t>
    </dgm:pt>
    <dgm:pt modelId="{7BB6489A-CA20-4ECB-A352-E8F93867B3CE}" type="pres">
      <dgm:prSet presAssocID="{F158A836-9807-4BB5-96D7-55AAE48F5E54}" presName="txTwo" presStyleLbl="node2" presStyleIdx="3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02E314D-5EA3-4ED9-8448-3A88F6BBEFCB}" type="pres">
      <dgm:prSet presAssocID="{F158A836-9807-4BB5-96D7-55AAE48F5E54}" presName="horzTwo" presStyleCnt="0"/>
      <dgm:spPr/>
      <dgm:t>
        <a:bodyPr/>
        <a:lstStyle/>
        <a:p>
          <a:endParaRPr lang="en-US"/>
        </a:p>
      </dgm:t>
    </dgm:pt>
    <dgm:pt modelId="{3C23813F-6973-4D7B-9990-76708706699C}" type="pres">
      <dgm:prSet presAssocID="{641FD4FB-DEB5-4BAD-8DE6-FF7449A706FD}" presName="sibSpaceTwo" presStyleCnt="0"/>
      <dgm:spPr/>
      <dgm:t>
        <a:bodyPr/>
        <a:lstStyle/>
        <a:p>
          <a:endParaRPr lang="en-US"/>
        </a:p>
      </dgm:t>
    </dgm:pt>
    <dgm:pt modelId="{9003DF58-FDC6-4618-AE67-2758AD77056B}" type="pres">
      <dgm:prSet presAssocID="{1D5437B4-AE63-4725-B3BF-757CE9D3B51A}" presName="vertTwo" presStyleCnt="0"/>
      <dgm:spPr/>
      <dgm:t>
        <a:bodyPr/>
        <a:lstStyle/>
        <a:p>
          <a:endParaRPr lang="en-US"/>
        </a:p>
      </dgm:t>
    </dgm:pt>
    <dgm:pt modelId="{D0E0DA45-7B08-49FD-A31E-C403CD54709E}" type="pres">
      <dgm:prSet presAssocID="{1D5437B4-AE63-4725-B3BF-757CE9D3B51A}" presName="txTwo" presStyleLbl="node2" presStyleIdx="4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33F2092-A984-460F-A1EE-AA79E79073BA}" type="pres">
      <dgm:prSet presAssocID="{1D5437B4-AE63-4725-B3BF-757CE9D3B51A}" presName="horzTwo" presStyleCnt="0"/>
      <dgm:spPr/>
      <dgm:t>
        <a:bodyPr/>
        <a:lstStyle/>
        <a:p>
          <a:endParaRPr lang="en-US"/>
        </a:p>
      </dgm:t>
    </dgm:pt>
    <dgm:pt modelId="{CD0E5F27-DC8A-4E3F-BAD3-E68AD5783A45}" type="pres">
      <dgm:prSet presAssocID="{77151872-762C-4E0C-84E2-38FC583BA821}" presName="sibSpaceTwo" presStyleCnt="0"/>
      <dgm:spPr/>
      <dgm:t>
        <a:bodyPr/>
        <a:lstStyle/>
        <a:p>
          <a:endParaRPr lang="en-US"/>
        </a:p>
      </dgm:t>
    </dgm:pt>
    <dgm:pt modelId="{F2F6FB1D-3F89-4262-86F2-C238882107CF}" type="pres">
      <dgm:prSet presAssocID="{F4DD7773-E0F0-4CA0-AE12-39FE24E2D38B}" presName="vertTwo" presStyleCnt="0"/>
      <dgm:spPr/>
      <dgm:t>
        <a:bodyPr/>
        <a:lstStyle/>
        <a:p>
          <a:endParaRPr lang="en-US"/>
        </a:p>
      </dgm:t>
    </dgm:pt>
    <dgm:pt modelId="{9C0153BD-6091-4F1D-BE9A-479884AEC873}" type="pres">
      <dgm:prSet presAssocID="{F4DD7773-E0F0-4CA0-AE12-39FE24E2D38B}" presName="txTwo" presStyleLbl="node2" presStyleIdx="5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4480128-D5B9-4C6E-88B1-E740FC35E8CE}" type="pres">
      <dgm:prSet presAssocID="{F4DD7773-E0F0-4CA0-AE12-39FE24E2D38B}" presName="horzTwo" presStyleCnt="0"/>
      <dgm:spPr/>
      <dgm:t>
        <a:bodyPr/>
        <a:lstStyle/>
        <a:p>
          <a:endParaRPr lang="en-US"/>
        </a:p>
      </dgm:t>
    </dgm:pt>
  </dgm:ptLst>
  <dgm:cxnLst>
    <dgm:cxn modelId="{9A752F55-6B96-4CA7-BE0C-608068F559C3}" type="presOf" srcId="{1CB57AA0-20A0-4DD2-8240-1F1BBA96F377}" destId="{E8E994F8-C699-45BC-BC75-5D063872066F}" srcOrd="0" destOrd="0" presId="urn:microsoft.com/office/officeart/2005/8/layout/hierarchy4"/>
    <dgm:cxn modelId="{9C86AD1D-531C-4548-9718-1AD0B9675028}" type="presOf" srcId="{F158A836-9807-4BB5-96D7-55AAE48F5E54}" destId="{7BB6489A-CA20-4ECB-A352-E8F93867B3CE}" srcOrd="0" destOrd="0" presId="urn:microsoft.com/office/officeart/2005/8/layout/hierarchy4"/>
    <dgm:cxn modelId="{1F8701BB-D03F-4129-B6C5-3EE1668EA384}" srcId="{F9A846BA-06FB-46AF-80ED-5EA0073A08FA}" destId="{1CB57AA0-20A0-4DD2-8240-1F1BBA96F377}" srcOrd="2" destOrd="0" parTransId="{3E344199-2990-49AC-97F1-AA028B982D1A}" sibTransId="{3FBFFF82-8FFE-49E0-A5C2-7EE682B3205B}"/>
    <dgm:cxn modelId="{E0A59ECF-A5D6-4165-81D6-37160CDE59E0}" srcId="{105D35E0-9A5D-4EB8-8A48-4ED52D2D6EAC}" destId="{F9A846BA-06FB-46AF-80ED-5EA0073A08FA}" srcOrd="0" destOrd="0" parTransId="{867140E2-327F-4343-AA77-39B40F758E20}" sibTransId="{D054D334-137E-4116-BF8C-3B5A64D95A38}"/>
    <dgm:cxn modelId="{0225AD61-2585-4F9F-95CB-9D7C5335DCE0}" srcId="{F9A846BA-06FB-46AF-80ED-5EA0073A08FA}" destId="{0AF70410-DCE6-4100-8B74-5EDF71DA8397}" srcOrd="1" destOrd="0" parTransId="{66DB4A7D-9768-457C-BB0F-B5A87ABD1EC0}" sibTransId="{43E0B513-15C8-4F51-B47C-A0972DEBE6CF}"/>
    <dgm:cxn modelId="{1890C31B-6C5A-492A-B02D-6A7C8BDE111A}" srcId="{F9A846BA-06FB-46AF-80ED-5EA0073A08FA}" destId="{1D5437B4-AE63-4725-B3BF-757CE9D3B51A}" srcOrd="4" destOrd="0" parTransId="{EE3EA5B9-D085-48DC-A4C9-23E6FD27D486}" sibTransId="{77151872-762C-4E0C-84E2-38FC583BA821}"/>
    <dgm:cxn modelId="{02AF48DC-1CF7-4A1D-AB3F-9B05E40B2A1C}" type="presOf" srcId="{0AF70410-DCE6-4100-8B74-5EDF71DA8397}" destId="{A45D2453-6320-4987-B635-9EE151968157}" srcOrd="0" destOrd="0" presId="urn:microsoft.com/office/officeart/2005/8/layout/hierarchy4"/>
    <dgm:cxn modelId="{5DEF2495-9985-44C6-8EDA-3F14AE904248}" srcId="{F9A846BA-06FB-46AF-80ED-5EA0073A08FA}" destId="{F158A836-9807-4BB5-96D7-55AAE48F5E54}" srcOrd="3" destOrd="0" parTransId="{558C0938-D0E9-4B08-AF25-06F808A3FD1D}" sibTransId="{641FD4FB-DEB5-4BAD-8DE6-FF7449A706FD}"/>
    <dgm:cxn modelId="{2C176697-35AE-4644-AD39-81F62E62D7E8}" type="presOf" srcId="{F9A846BA-06FB-46AF-80ED-5EA0073A08FA}" destId="{974CF3BB-0E85-4274-AEAA-1706BC43374D}" srcOrd="0" destOrd="0" presId="urn:microsoft.com/office/officeart/2005/8/layout/hierarchy4"/>
    <dgm:cxn modelId="{1025751E-AABE-4993-8C3E-F37AA8DFEFA1}" type="presOf" srcId="{1D5437B4-AE63-4725-B3BF-757CE9D3B51A}" destId="{D0E0DA45-7B08-49FD-A31E-C403CD54709E}" srcOrd="0" destOrd="0" presId="urn:microsoft.com/office/officeart/2005/8/layout/hierarchy4"/>
    <dgm:cxn modelId="{F977D931-1845-4014-9786-D3D58C6E2788}" type="presOf" srcId="{105D35E0-9A5D-4EB8-8A48-4ED52D2D6EAC}" destId="{1A7865DA-231C-4246-9192-EF715020EE0F}" srcOrd="0" destOrd="0" presId="urn:microsoft.com/office/officeart/2005/8/layout/hierarchy4"/>
    <dgm:cxn modelId="{0E4EA147-3FC1-4F8E-AF87-F7C6FDED6BCC}" type="presOf" srcId="{14960A7F-F496-47F8-8AED-CFDB8BC0A9D3}" destId="{09101A77-C8DB-43B4-AD00-637CA63FABF2}" srcOrd="0" destOrd="0" presId="urn:microsoft.com/office/officeart/2005/8/layout/hierarchy4"/>
    <dgm:cxn modelId="{70DD5F6D-224E-4904-A915-57C2C85587D9}" type="presOf" srcId="{F4DD7773-E0F0-4CA0-AE12-39FE24E2D38B}" destId="{9C0153BD-6091-4F1D-BE9A-479884AEC873}" srcOrd="0" destOrd="0" presId="urn:microsoft.com/office/officeart/2005/8/layout/hierarchy4"/>
    <dgm:cxn modelId="{71F9C174-A9A7-4C4B-82AD-F0A584F94B69}" srcId="{F9A846BA-06FB-46AF-80ED-5EA0073A08FA}" destId="{F4DD7773-E0F0-4CA0-AE12-39FE24E2D38B}" srcOrd="5" destOrd="0" parTransId="{5EB1A185-9242-4C2E-BC90-611B22CE7796}" sibTransId="{BDF0DF6A-C77C-48ED-8BA1-44B4EE5AE580}"/>
    <dgm:cxn modelId="{B7DEA456-8AA2-4AA1-9623-9B713A479123}" srcId="{F9A846BA-06FB-46AF-80ED-5EA0073A08FA}" destId="{14960A7F-F496-47F8-8AED-CFDB8BC0A9D3}" srcOrd="0" destOrd="0" parTransId="{17C084B5-AE70-4730-B40A-27CF395B19BA}" sibTransId="{2B107742-822F-4EA7-B8A3-821D2C9E59A6}"/>
    <dgm:cxn modelId="{034D0D19-4CD4-490C-8560-2150A695089F}" type="presParOf" srcId="{1A7865DA-231C-4246-9192-EF715020EE0F}" destId="{F2941A8B-A069-4D99-99E4-6BDBE8B0CECC}" srcOrd="0" destOrd="0" presId="urn:microsoft.com/office/officeart/2005/8/layout/hierarchy4"/>
    <dgm:cxn modelId="{66FCD29C-79BB-4D0D-94F8-35B8365170BB}" type="presParOf" srcId="{F2941A8B-A069-4D99-99E4-6BDBE8B0CECC}" destId="{974CF3BB-0E85-4274-AEAA-1706BC43374D}" srcOrd="0" destOrd="0" presId="urn:microsoft.com/office/officeart/2005/8/layout/hierarchy4"/>
    <dgm:cxn modelId="{EDFA4FB0-8618-4711-9818-CC43880D43D6}" type="presParOf" srcId="{F2941A8B-A069-4D99-99E4-6BDBE8B0CECC}" destId="{3DC1A95A-C8BF-423D-8844-7F76C81384F2}" srcOrd="1" destOrd="0" presId="urn:microsoft.com/office/officeart/2005/8/layout/hierarchy4"/>
    <dgm:cxn modelId="{57D21EEE-8F0C-4383-8574-633E1A91261F}" type="presParOf" srcId="{F2941A8B-A069-4D99-99E4-6BDBE8B0CECC}" destId="{E0A32E26-C2F3-4DD1-BD1E-D5A551D36BB6}" srcOrd="2" destOrd="0" presId="urn:microsoft.com/office/officeart/2005/8/layout/hierarchy4"/>
    <dgm:cxn modelId="{B92555D3-CAFF-4A6D-AF3A-FD0CA0675D73}" type="presParOf" srcId="{E0A32E26-C2F3-4DD1-BD1E-D5A551D36BB6}" destId="{1010A47E-3F2F-4949-8DF9-AC2409C12CC3}" srcOrd="0" destOrd="0" presId="urn:microsoft.com/office/officeart/2005/8/layout/hierarchy4"/>
    <dgm:cxn modelId="{CAD9B3AA-73F7-4DE5-AC50-A8DD010D12F3}" type="presParOf" srcId="{1010A47E-3F2F-4949-8DF9-AC2409C12CC3}" destId="{09101A77-C8DB-43B4-AD00-637CA63FABF2}" srcOrd="0" destOrd="0" presId="urn:microsoft.com/office/officeart/2005/8/layout/hierarchy4"/>
    <dgm:cxn modelId="{83C707B7-1071-4DDA-BF72-E2E340BF8AD1}" type="presParOf" srcId="{1010A47E-3F2F-4949-8DF9-AC2409C12CC3}" destId="{26DCDE69-B7C1-48E0-B85E-75F13CD439FE}" srcOrd="1" destOrd="0" presId="urn:microsoft.com/office/officeart/2005/8/layout/hierarchy4"/>
    <dgm:cxn modelId="{CAC059D8-3D52-416E-86C1-15C63C35F611}" type="presParOf" srcId="{E0A32E26-C2F3-4DD1-BD1E-D5A551D36BB6}" destId="{01F820B8-7164-4900-8BF7-222F2C363DA3}" srcOrd="1" destOrd="0" presId="urn:microsoft.com/office/officeart/2005/8/layout/hierarchy4"/>
    <dgm:cxn modelId="{DBD9A25D-4B9A-4226-BD6A-AF198149AF19}" type="presParOf" srcId="{E0A32E26-C2F3-4DD1-BD1E-D5A551D36BB6}" destId="{6FF44194-0387-45B9-9AD1-CA05A3B974EE}" srcOrd="2" destOrd="0" presId="urn:microsoft.com/office/officeart/2005/8/layout/hierarchy4"/>
    <dgm:cxn modelId="{0CE21956-7D02-47D3-BF98-353354F74433}" type="presParOf" srcId="{6FF44194-0387-45B9-9AD1-CA05A3B974EE}" destId="{A45D2453-6320-4987-B635-9EE151968157}" srcOrd="0" destOrd="0" presId="urn:microsoft.com/office/officeart/2005/8/layout/hierarchy4"/>
    <dgm:cxn modelId="{CADDC5F5-2179-4AD6-AFB5-8BB5D6B79373}" type="presParOf" srcId="{6FF44194-0387-45B9-9AD1-CA05A3B974EE}" destId="{60114724-EDE0-4792-A09F-FC0C8AAC0C40}" srcOrd="1" destOrd="0" presId="urn:microsoft.com/office/officeart/2005/8/layout/hierarchy4"/>
    <dgm:cxn modelId="{5118808C-785B-437A-AAFB-0D9454B24E38}" type="presParOf" srcId="{E0A32E26-C2F3-4DD1-BD1E-D5A551D36BB6}" destId="{76E64786-C8B2-4D47-83B8-53244645B781}" srcOrd="3" destOrd="0" presId="urn:microsoft.com/office/officeart/2005/8/layout/hierarchy4"/>
    <dgm:cxn modelId="{9DFCCC94-360D-484C-B7DC-D6CACAC1F756}" type="presParOf" srcId="{E0A32E26-C2F3-4DD1-BD1E-D5A551D36BB6}" destId="{306AC4EC-D430-434E-81F1-FAA27947A3DF}" srcOrd="4" destOrd="0" presId="urn:microsoft.com/office/officeart/2005/8/layout/hierarchy4"/>
    <dgm:cxn modelId="{698D157C-C3E5-4254-B8EB-E0B5B2B5CB41}" type="presParOf" srcId="{306AC4EC-D430-434E-81F1-FAA27947A3DF}" destId="{E8E994F8-C699-45BC-BC75-5D063872066F}" srcOrd="0" destOrd="0" presId="urn:microsoft.com/office/officeart/2005/8/layout/hierarchy4"/>
    <dgm:cxn modelId="{CDD431B5-820E-44BC-A190-3280D2222070}" type="presParOf" srcId="{306AC4EC-D430-434E-81F1-FAA27947A3DF}" destId="{33CFD937-7CFE-41EB-B34C-4DF016A09BD5}" srcOrd="1" destOrd="0" presId="urn:microsoft.com/office/officeart/2005/8/layout/hierarchy4"/>
    <dgm:cxn modelId="{E7CE1B07-3D15-4301-96FB-8B46A17B16DC}" type="presParOf" srcId="{E0A32E26-C2F3-4DD1-BD1E-D5A551D36BB6}" destId="{A1A911D5-BCE3-48F1-8013-242C9B12713C}" srcOrd="5" destOrd="0" presId="urn:microsoft.com/office/officeart/2005/8/layout/hierarchy4"/>
    <dgm:cxn modelId="{65A4C2B9-64AC-4BE6-AA0C-C8F28BB82979}" type="presParOf" srcId="{E0A32E26-C2F3-4DD1-BD1E-D5A551D36BB6}" destId="{A6B865B2-DECC-4399-BA8A-D51EE14B44B5}" srcOrd="6" destOrd="0" presId="urn:microsoft.com/office/officeart/2005/8/layout/hierarchy4"/>
    <dgm:cxn modelId="{61EB6BFB-BBE4-4E5B-BC9A-98C19696C1B0}" type="presParOf" srcId="{A6B865B2-DECC-4399-BA8A-D51EE14B44B5}" destId="{7BB6489A-CA20-4ECB-A352-E8F93867B3CE}" srcOrd="0" destOrd="0" presId="urn:microsoft.com/office/officeart/2005/8/layout/hierarchy4"/>
    <dgm:cxn modelId="{B069B86B-6D33-4FDB-9A91-AFE586DABC6E}" type="presParOf" srcId="{A6B865B2-DECC-4399-BA8A-D51EE14B44B5}" destId="{202E314D-5EA3-4ED9-8448-3A88F6BBEFCB}" srcOrd="1" destOrd="0" presId="urn:microsoft.com/office/officeart/2005/8/layout/hierarchy4"/>
    <dgm:cxn modelId="{E4533B9F-B27C-4A64-99FC-4269B85C9C38}" type="presParOf" srcId="{E0A32E26-C2F3-4DD1-BD1E-D5A551D36BB6}" destId="{3C23813F-6973-4D7B-9990-76708706699C}" srcOrd="7" destOrd="0" presId="urn:microsoft.com/office/officeart/2005/8/layout/hierarchy4"/>
    <dgm:cxn modelId="{186E884C-EAEE-4B1F-BC33-8302461645AB}" type="presParOf" srcId="{E0A32E26-C2F3-4DD1-BD1E-D5A551D36BB6}" destId="{9003DF58-FDC6-4618-AE67-2758AD77056B}" srcOrd="8" destOrd="0" presId="urn:microsoft.com/office/officeart/2005/8/layout/hierarchy4"/>
    <dgm:cxn modelId="{2FC5AABF-8E4D-4847-AC6B-A58097E94256}" type="presParOf" srcId="{9003DF58-FDC6-4618-AE67-2758AD77056B}" destId="{D0E0DA45-7B08-49FD-A31E-C403CD54709E}" srcOrd="0" destOrd="0" presId="urn:microsoft.com/office/officeart/2005/8/layout/hierarchy4"/>
    <dgm:cxn modelId="{A6E400F6-0C8C-43C8-94CC-175FA4F86255}" type="presParOf" srcId="{9003DF58-FDC6-4618-AE67-2758AD77056B}" destId="{133F2092-A984-460F-A1EE-AA79E79073BA}" srcOrd="1" destOrd="0" presId="urn:microsoft.com/office/officeart/2005/8/layout/hierarchy4"/>
    <dgm:cxn modelId="{DE85D350-A77F-4627-96DC-173B1A38B2C4}" type="presParOf" srcId="{E0A32E26-C2F3-4DD1-BD1E-D5A551D36BB6}" destId="{CD0E5F27-DC8A-4E3F-BAD3-E68AD5783A45}" srcOrd="9" destOrd="0" presId="urn:microsoft.com/office/officeart/2005/8/layout/hierarchy4"/>
    <dgm:cxn modelId="{F6959C42-7E80-401E-92FB-157C568F1E49}" type="presParOf" srcId="{E0A32E26-C2F3-4DD1-BD1E-D5A551D36BB6}" destId="{F2F6FB1D-3F89-4262-86F2-C238882107CF}" srcOrd="10" destOrd="0" presId="urn:microsoft.com/office/officeart/2005/8/layout/hierarchy4"/>
    <dgm:cxn modelId="{6D7EA49B-C60C-4A96-8E54-B7F00637C234}" type="presParOf" srcId="{F2F6FB1D-3F89-4262-86F2-C238882107CF}" destId="{9C0153BD-6091-4F1D-BE9A-479884AEC873}" srcOrd="0" destOrd="0" presId="urn:microsoft.com/office/officeart/2005/8/layout/hierarchy4"/>
    <dgm:cxn modelId="{C1B648F5-7182-444F-A044-7CE32416A3CD}" type="presParOf" srcId="{F2F6FB1D-3F89-4262-86F2-C238882107CF}" destId="{F4480128-D5B9-4C6E-88B1-E740FC35E8CE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01AA76-3020-4F1B-B46B-482FA23A744D}">
      <dsp:nvSpPr>
        <dsp:cNvPr id="0" name=""/>
        <dsp:cNvSpPr/>
      </dsp:nvSpPr>
      <dsp:spPr>
        <a:xfrm>
          <a:off x="0" y="0"/>
          <a:ext cx="4114799" cy="640447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/>
            <a:t>          </a:t>
          </a:r>
          <a:r>
            <a:rPr lang="en-US" sz="2400" b="1" kern="1200" cap="none" spc="0" dirty="0" smtClean="0">
              <a:ln w="17780" cmpd="sng"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rPr>
            <a:t> MEETING AGENDA</a:t>
          </a:r>
          <a:endParaRPr lang="en-US" sz="2400" b="1" kern="1200" dirty="0"/>
        </a:p>
      </dsp:txBody>
      <dsp:txXfrm>
        <a:off x="31264" y="31264"/>
        <a:ext cx="4052271" cy="577919"/>
      </dsp:txXfrm>
    </dsp:sp>
    <dsp:sp modelId="{7A48444D-8018-47A9-B350-11254E65CD1B}">
      <dsp:nvSpPr>
        <dsp:cNvPr id="0" name=""/>
        <dsp:cNvSpPr/>
      </dsp:nvSpPr>
      <dsp:spPr>
        <a:xfrm>
          <a:off x="0" y="734114"/>
          <a:ext cx="4114799" cy="452773"/>
        </a:xfrm>
        <a:prstGeom prst="roundRect">
          <a:avLst/>
        </a:prstGeom>
        <a:solidFill>
          <a:schemeClr val="accent5">
            <a:hueOff val="-2369236"/>
            <a:satOff val="1347"/>
            <a:lumOff val="-111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Project Scope of Work and Locations</a:t>
          </a:r>
          <a:endParaRPr lang="en-US" sz="1400" kern="1200" dirty="0"/>
        </a:p>
      </dsp:txBody>
      <dsp:txXfrm>
        <a:off x="22103" y="756217"/>
        <a:ext cx="4070593" cy="408567"/>
      </dsp:txXfrm>
    </dsp:sp>
    <dsp:sp modelId="{5EDA6B7B-3D38-4072-B80A-E3A989889744}">
      <dsp:nvSpPr>
        <dsp:cNvPr id="0" name=""/>
        <dsp:cNvSpPr/>
      </dsp:nvSpPr>
      <dsp:spPr>
        <a:xfrm>
          <a:off x="0" y="1289272"/>
          <a:ext cx="4114799" cy="488726"/>
        </a:xfrm>
        <a:prstGeom prst="roundRect">
          <a:avLst/>
        </a:prstGeom>
        <a:solidFill>
          <a:schemeClr val="accent5">
            <a:hueOff val="-4738472"/>
            <a:satOff val="2693"/>
            <a:lumOff val="-222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Concrete and Pavement Installation</a:t>
          </a:r>
          <a:endParaRPr lang="en-US" sz="1400" kern="1200" dirty="0"/>
        </a:p>
      </dsp:txBody>
      <dsp:txXfrm>
        <a:off x="23858" y="1313130"/>
        <a:ext cx="4067083" cy="441010"/>
      </dsp:txXfrm>
    </dsp:sp>
    <dsp:sp modelId="{839C5B99-115E-4E20-8E85-D660DD2CBB37}">
      <dsp:nvSpPr>
        <dsp:cNvPr id="0" name=""/>
        <dsp:cNvSpPr/>
      </dsp:nvSpPr>
      <dsp:spPr>
        <a:xfrm>
          <a:off x="0" y="1868293"/>
          <a:ext cx="4114799" cy="391528"/>
        </a:xfrm>
        <a:prstGeom prst="roundRect">
          <a:avLst/>
        </a:prstGeom>
        <a:solidFill>
          <a:schemeClr val="accent5">
            <a:hueOff val="-7107708"/>
            <a:satOff val="4040"/>
            <a:lumOff val="-333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Pavement Rehabilitation Methods</a:t>
          </a:r>
          <a:endParaRPr lang="en-US" sz="1400" kern="1200" dirty="0"/>
        </a:p>
      </dsp:txBody>
      <dsp:txXfrm>
        <a:off x="19113" y="1887406"/>
        <a:ext cx="4076573" cy="353302"/>
      </dsp:txXfrm>
    </dsp:sp>
    <dsp:sp modelId="{238C321D-2126-43D6-97C8-B5DD83078E18}">
      <dsp:nvSpPr>
        <dsp:cNvPr id="0" name=""/>
        <dsp:cNvSpPr/>
      </dsp:nvSpPr>
      <dsp:spPr>
        <a:xfrm>
          <a:off x="0" y="2339240"/>
          <a:ext cx="4114799" cy="476949"/>
        </a:xfrm>
        <a:prstGeom prst="roundRect">
          <a:avLst/>
        </a:prstGeom>
        <a:solidFill>
          <a:schemeClr val="accent5">
            <a:hueOff val="-9476944"/>
            <a:satOff val="5386"/>
            <a:lumOff val="-444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New Sidewalk Installation</a:t>
          </a:r>
          <a:endParaRPr lang="en-US" sz="1400" kern="1200" dirty="0"/>
        </a:p>
      </dsp:txBody>
      <dsp:txXfrm>
        <a:off x="23283" y="2362523"/>
        <a:ext cx="4068233" cy="430383"/>
      </dsp:txXfrm>
    </dsp:sp>
    <dsp:sp modelId="{05B8FD4A-B335-41CE-A405-615915E09D4D}">
      <dsp:nvSpPr>
        <dsp:cNvPr id="0" name=""/>
        <dsp:cNvSpPr/>
      </dsp:nvSpPr>
      <dsp:spPr>
        <a:xfrm>
          <a:off x="0" y="2880771"/>
          <a:ext cx="4114799" cy="424470"/>
        </a:xfrm>
        <a:prstGeom prst="roundRect">
          <a:avLst/>
        </a:prstGeom>
        <a:solidFill>
          <a:schemeClr val="accent5">
            <a:hueOff val="-11846180"/>
            <a:satOff val="6733"/>
            <a:lumOff val="-55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Collision Report</a:t>
          </a:r>
          <a:endParaRPr lang="en-US" sz="1400" kern="1200" dirty="0"/>
        </a:p>
      </dsp:txBody>
      <dsp:txXfrm>
        <a:off x="20721" y="2901492"/>
        <a:ext cx="4073357" cy="383028"/>
      </dsp:txXfrm>
    </dsp:sp>
    <dsp:sp modelId="{C4664E70-EB5B-4109-A1F1-A2C0F1E3C583}">
      <dsp:nvSpPr>
        <dsp:cNvPr id="0" name=""/>
        <dsp:cNvSpPr/>
      </dsp:nvSpPr>
      <dsp:spPr>
        <a:xfrm>
          <a:off x="0" y="3377242"/>
          <a:ext cx="4114799" cy="495192"/>
        </a:xfrm>
        <a:prstGeom prst="roundRect">
          <a:avLst/>
        </a:prstGeom>
        <a:solidFill>
          <a:schemeClr val="accent5">
            <a:hueOff val="-14215417"/>
            <a:satOff val="8079"/>
            <a:lumOff val="-666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Intersection of  Riverside Drive and Western Avenue</a:t>
          </a:r>
          <a:endParaRPr lang="en-US" sz="1400" kern="1200" dirty="0"/>
        </a:p>
      </dsp:txBody>
      <dsp:txXfrm>
        <a:off x="24173" y="3401415"/>
        <a:ext cx="4066453" cy="446846"/>
      </dsp:txXfrm>
    </dsp:sp>
    <dsp:sp modelId="{1D6B8849-3990-4A30-AB0D-4B85EF10EBB1}">
      <dsp:nvSpPr>
        <dsp:cNvPr id="0" name=""/>
        <dsp:cNvSpPr/>
      </dsp:nvSpPr>
      <dsp:spPr>
        <a:xfrm>
          <a:off x="0" y="3944435"/>
          <a:ext cx="4114799" cy="473761"/>
        </a:xfrm>
        <a:prstGeom prst="roundRect">
          <a:avLst/>
        </a:prstGeom>
        <a:solidFill>
          <a:schemeClr val="accent5">
            <a:hueOff val="-16584653"/>
            <a:satOff val="9426"/>
            <a:lumOff val="-777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Possible Traffic  Signal Modification</a:t>
          </a:r>
        </a:p>
      </dsp:txBody>
      <dsp:txXfrm>
        <a:off x="23127" y="3967562"/>
        <a:ext cx="4068545" cy="427507"/>
      </dsp:txXfrm>
    </dsp:sp>
    <dsp:sp modelId="{84CE3F9A-5FC5-4F68-8FBD-CB1251567BF5}">
      <dsp:nvSpPr>
        <dsp:cNvPr id="0" name=""/>
        <dsp:cNvSpPr/>
      </dsp:nvSpPr>
      <dsp:spPr>
        <a:xfrm>
          <a:off x="0" y="4491108"/>
          <a:ext cx="4114799" cy="447541"/>
        </a:xfrm>
        <a:prstGeom prst="roundRect">
          <a:avLst/>
        </a:prstGeom>
        <a:solidFill>
          <a:schemeClr val="accent5">
            <a:hueOff val="-18953888"/>
            <a:satOff val="10772"/>
            <a:lumOff val="-888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Public Notification Process</a:t>
          </a:r>
          <a:endParaRPr lang="en-US" sz="1400" kern="1200" dirty="0"/>
        </a:p>
      </dsp:txBody>
      <dsp:txXfrm>
        <a:off x="21847" y="4512955"/>
        <a:ext cx="4071105" cy="403847"/>
      </dsp:txXfrm>
    </dsp:sp>
    <dsp:sp modelId="{30834BE2-898A-432E-B380-6A95A01956B2}">
      <dsp:nvSpPr>
        <dsp:cNvPr id="0" name=""/>
        <dsp:cNvSpPr/>
      </dsp:nvSpPr>
      <dsp:spPr>
        <a:xfrm>
          <a:off x="0" y="5013310"/>
          <a:ext cx="4114799" cy="406316"/>
        </a:xfrm>
        <a:prstGeom prst="roundRect">
          <a:avLst/>
        </a:prstGeom>
        <a:solidFill>
          <a:schemeClr val="accent5">
            <a:hueOff val="-21323124"/>
            <a:satOff val="12119"/>
            <a:lumOff val="-1000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Questions / Comments</a:t>
          </a:r>
          <a:endParaRPr lang="en-US" sz="1400" kern="1200" dirty="0"/>
        </a:p>
      </dsp:txBody>
      <dsp:txXfrm>
        <a:off x="19835" y="5033145"/>
        <a:ext cx="4075129" cy="36664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4CF3BB-0E85-4274-AEAA-1706BC43374D}">
      <dsp:nvSpPr>
        <dsp:cNvPr id="0" name=""/>
        <dsp:cNvSpPr/>
      </dsp:nvSpPr>
      <dsp:spPr>
        <a:xfrm>
          <a:off x="40" y="2564"/>
          <a:ext cx="8305718" cy="266722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kern="1200" dirty="0" smtClean="0"/>
            <a:t>Public Notification</a:t>
          </a:r>
          <a:endParaRPr lang="en-US" sz="6500" kern="1200" dirty="0"/>
        </a:p>
      </dsp:txBody>
      <dsp:txXfrm>
        <a:off x="78160" y="80684"/>
        <a:ext cx="8149478" cy="2510983"/>
      </dsp:txXfrm>
    </dsp:sp>
    <dsp:sp modelId="{09101A77-C8DB-43B4-AD00-637CA63FABF2}">
      <dsp:nvSpPr>
        <dsp:cNvPr id="0" name=""/>
        <dsp:cNvSpPr/>
      </dsp:nvSpPr>
      <dsp:spPr>
        <a:xfrm>
          <a:off x="40" y="2892811"/>
          <a:ext cx="1293725" cy="266722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Community Meeting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(Today)</a:t>
          </a:r>
          <a:endParaRPr lang="en-US" sz="1300" kern="1200" dirty="0"/>
        </a:p>
      </dsp:txBody>
      <dsp:txXfrm>
        <a:off x="37932" y="2930703"/>
        <a:ext cx="1217941" cy="2591439"/>
      </dsp:txXfrm>
    </dsp:sp>
    <dsp:sp modelId="{A45D2453-6320-4987-B635-9EE151968157}">
      <dsp:nvSpPr>
        <dsp:cNvPr id="0" name=""/>
        <dsp:cNvSpPr/>
      </dsp:nvSpPr>
      <dsp:spPr>
        <a:xfrm>
          <a:off x="1402439" y="2892811"/>
          <a:ext cx="1293725" cy="266722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0" i="0" kern="1200" dirty="0" smtClean="0"/>
            <a:t>City Council Approves the Project</a:t>
          </a:r>
          <a:endParaRPr lang="en-US" sz="1300" b="0" i="0" kern="1200" dirty="0"/>
        </a:p>
      </dsp:txBody>
      <dsp:txXfrm>
        <a:off x="1440331" y="2930703"/>
        <a:ext cx="1217941" cy="2591439"/>
      </dsp:txXfrm>
    </dsp:sp>
    <dsp:sp modelId="{E8E994F8-C699-45BC-BC75-5D063872066F}">
      <dsp:nvSpPr>
        <dsp:cNvPr id="0" name=""/>
        <dsp:cNvSpPr/>
      </dsp:nvSpPr>
      <dsp:spPr>
        <a:xfrm>
          <a:off x="2804837" y="2892811"/>
          <a:ext cx="1293725" cy="266722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City Website (Bid Advertisement)</a:t>
          </a:r>
          <a:endParaRPr lang="en-US" sz="1300" kern="1200" dirty="0"/>
        </a:p>
      </dsp:txBody>
      <dsp:txXfrm>
        <a:off x="2842729" y="2930703"/>
        <a:ext cx="1217941" cy="2591439"/>
      </dsp:txXfrm>
    </dsp:sp>
    <dsp:sp modelId="{7BB6489A-CA20-4ECB-A352-E8F93867B3CE}">
      <dsp:nvSpPr>
        <dsp:cNvPr id="0" name=""/>
        <dsp:cNvSpPr/>
      </dsp:nvSpPr>
      <dsp:spPr>
        <a:xfrm>
          <a:off x="4207236" y="2892811"/>
          <a:ext cx="1293725" cy="266722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Director’s Letter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(1-2 months ahead)</a:t>
          </a:r>
          <a:endParaRPr lang="en-US" sz="1300" kern="1200" dirty="0"/>
        </a:p>
      </dsp:txBody>
      <dsp:txXfrm>
        <a:off x="4245128" y="2930703"/>
        <a:ext cx="1217941" cy="2591439"/>
      </dsp:txXfrm>
    </dsp:sp>
    <dsp:sp modelId="{D0E0DA45-7B08-49FD-A31E-C403CD54709E}">
      <dsp:nvSpPr>
        <dsp:cNvPr id="0" name=""/>
        <dsp:cNvSpPr/>
      </dsp:nvSpPr>
      <dsp:spPr>
        <a:xfrm>
          <a:off x="5609635" y="2892811"/>
          <a:ext cx="1293725" cy="266722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Contractor’s Notification Letter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(2~3 weeks ahead)</a:t>
          </a:r>
          <a:endParaRPr lang="en-US" sz="1300" kern="1200" dirty="0"/>
        </a:p>
      </dsp:txBody>
      <dsp:txXfrm>
        <a:off x="5647527" y="2930703"/>
        <a:ext cx="1217941" cy="2591439"/>
      </dsp:txXfrm>
    </dsp:sp>
    <dsp:sp modelId="{9C0153BD-6091-4F1D-BE9A-479884AEC873}">
      <dsp:nvSpPr>
        <dsp:cNvPr id="0" name=""/>
        <dsp:cNvSpPr/>
      </dsp:nvSpPr>
      <dsp:spPr>
        <a:xfrm>
          <a:off x="7012033" y="2892811"/>
          <a:ext cx="1293725" cy="266722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3-Day Door Hanger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(Concrete/AC R&amp;R)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(3 days)</a:t>
          </a:r>
          <a:endParaRPr lang="en-US" sz="1300" kern="1200" dirty="0"/>
        </a:p>
      </dsp:txBody>
      <dsp:txXfrm>
        <a:off x="7049925" y="2930703"/>
        <a:ext cx="1217941" cy="25914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773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132" y="0"/>
            <a:ext cx="3043343" cy="465773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AF10E34-40B3-405D-BE0D-BA9549EE220B}" type="datetime1">
              <a:rPr lang="en-US"/>
              <a:pPr>
                <a:defRPr/>
              </a:pPr>
              <a:t>11/9/2016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1738"/>
            <a:ext cx="3043343" cy="465773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132" y="8841738"/>
            <a:ext cx="3043343" cy="465773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263E749-C693-41C1-828C-E32511A1CED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915186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773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5773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  <a:extLst/>
          </a:lstStyle>
          <a:p>
            <a:pPr>
              <a:defRPr/>
            </a:pPr>
            <a:fld id="{CAE5FCDE-9F34-49E2-A4BB-FBB7B12D7923}" type="datetime1">
              <a:rPr lang="en-US"/>
              <a:pPr>
                <a:defRPr/>
              </a:pPr>
              <a:t>11/9/2016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17" tIns="46659" rIns="93317" bIns="46659" rtlCol="0" anchor="ctr"/>
          <a:lstStyle>
            <a:extLst/>
          </a:lstStyle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2459"/>
            <a:ext cx="5618480" cy="4188778"/>
          </a:xfrm>
          <a:prstGeom prst="rect">
            <a:avLst/>
          </a:prstGeom>
        </p:spPr>
        <p:txBody>
          <a:bodyPr vert="horz" lIns="93317" tIns="46659" rIns="93317" bIns="46659" rtlCol="0">
            <a:normAutofit/>
          </a:bodyPr>
          <a:lstStyle>
            <a:extLst/>
          </a:lstStyle>
          <a:p>
            <a:pPr lvl="0"/>
            <a:r>
              <a:rPr lang="en-US" noProof="0" smtClean="0"/>
              <a:t>Click to edit Master text styles</a:t>
            </a:r>
            <a:endParaRPr lang="en-US" noProof="0"/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1738"/>
            <a:ext cx="3043343" cy="465773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1738"/>
            <a:ext cx="3043343" cy="465773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  <a:extLst/>
          </a:lstStyle>
          <a:p>
            <a:pPr>
              <a:defRPr/>
            </a:pPr>
            <a:fld id="{2F324BCC-F9B7-4F74-A747-1484F2100F8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48756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31115" indent="-231115"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i="0" dirty="0" smtClean="0"/>
              <a:t>Concrete Works,</a:t>
            </a:r>
          </a:p>
          <a:p>
            <a:pPr>
              <a:lnSpc>
                <a:spcPct val="114000"/>
              </a:lnSpc>
              <a:buFont typeface="Arial" pitchFamily="34" charset="0"/>
              <a:buNone/>
            </a:pPr>
            <a:r>
              <a:rPr lang="en-US" i="0" dirty="0" smtClean="0"/>
              <a:t>We will remove and Reconstruct Broken, Damaged or uplifted Sidewalks,</a:t>
            </a:r>
            <a:r>
              <a:rPr lang="en-US" i="0" baseline="0" dirty="0" smtClean="0"/>
              <a:t> </a:t>
            </a:r>
            <a:r>
              <a:rPr lang="en-US" i="0" dirty="0" smtClean="0"/>
              <a:t>Curb Ramps,</a:t>
            </a:r>
            <a:r>
              <a:rPr lang="en-US" i="0" baseline="0" dirty="0" smtClean="0"/>
              <a:t> </a:t>
            </a:r>
            <a:r>
              <a:rPr lang="en-US" i="0" dirty="0" smtClean="0"/>
              <a:t>Driveway Aprons,</a:t>
            </a:r>
            <a:r>
              <a:rPr lang="en-US" i="0" baseline="0" dirty="0" smtClean="0"/>
              <a:t> </a:t>
            </a:r>
            <a:r>
              <a:rPr lang="en-US" i="0" dirty="0" smtClean="0"/>
              <a:t>Curbs, Gutters, Cross Gutters</a:t>
            </a:r>
          </a:p>
          <a:p>
            <a:pPr>
              <a:lnSpc>
                <a:spcPct val="114000"/>
              </a:lnSpc>
              <a:buFont typeface="Arial" pitchFamily="34" charset="0"/>
              <a:buNone/>
            </a:pPr>
            <a:r>
              <a:rPr lang="en-US" i="0" dirty="0" smtClean="0"/>
              <a:t>You can see some examples damaged</a:t>
            </a:r>
            <a:r>
              <a:rPr lang="en-US" i="0" baseline="0" dirty="0" smtClean="0"/>
              <a:t> curbs, sidewalks and driveways.</a:t>
            </a:r>
            <a:endParaRPr lang="en-US" i="0" dirty="0" smtClean="0"/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chemeClr val="accent2"/>
                </a:solidFill>
              </a:rPr>
              <a:t>Collisions, 2003-2015</a:t>
            </a:r>
          </a:p>
          <a:p>
            <a:r>
              <a:rPr lang="en-US" b="1" dirty="0"/>
              <a:t>1 </a:t>
            </a:r>
            <a:r>
              <a:rPr lang="en-US" b="1" dirty="0" smtClean="0"/>
              <a:t>door-to-bike</a:t>
            </a:r>
          </a:p>
          <a:p>
            <a:r>
              <a:rPr lang="en-US" b="1" dirty="0" smtClean="0"/>
              <a:t>1 excessive speed -&gt;</a:t>
            </a:r>
            <a:r>
              <a:rPr lang="en-US" b="1" baseline="0" dirty="0" smtClean="0"/>
              <a:t> other motor vehicle</a:t>
            </a:r>
          </a:p>
          <a:p>
            <a:r>
              <a:rPr lang="en-US" b="1" baseline="0" dirty="0" smtClean="0"/>
              <a:t>1 broadside -&gt; motorcycle</a:t>
            </a:r>
          </a:p>
          <a:p>
            <a:r>
              <a:rPr lang="en-US" b="1" baseline="0" dirty="0" smtClean="0"/>
              <a:t>1 left turn failure to yield -&gt; other motor vehicle</a:t>
            </a:r>
          </a:p>
          <a:p>
            <a:r>
              <a:rPr lang="en-US" b="1" dirty="0" smtClean="0"/>
              <a:t>1 motor</a:t>
            </a:r>
            <a:r>
              <a:rPr lang="en-US" b="1" baseline="0" dirty="0" smtClean="0"/>
              <a:t>cycle sideswiped bicycle</a:t>
            </a:r>
          </a:p>
          <a:p>
            <a:r>
              <a:rPr lang="en-US" b="1" baseline="0" dirty="0" smtClean="0"/>
              <a:t>1 fell asleep, hit parked car</a:t>
            </a:r>
          </a:p>
          <a:p>
            <a:r>
              <a:rPr lang="en-US" b="1" baseline="0" dirty="0" smtClean="0"/>
              <a:t>1 hit parked car, factor other than driver (</a:t>
            </a:r>
            <a:r>
              <a:rPr lang="en-US" b="1" baseline="0" smtClean="0"/>
              <a:t>poorly parked?)</a:t>
            </a:r>
            <a:endParaRPr lang="en-US" b="1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Here you can see a design showing public notification process public notification process.</a:t>
            </a:r>
          </a:p>
          <a:p>
            <a:endParaRPr lang="en-US" dirty="0" smtClean="0"/>
          </a:p>
          <a:p>
            <a:r>
              <a:rPr lang="en-US" dirty="0" smtClean="0"/>
              <a:t>First we have today’s meeting to inform you about</a:t>
            </a:r>
            <a:r>
              <a:rPr lang="en-US" baseline="0" dirty="0" smtClean="0"/>
              <a:t> the project and address your questions and concerns. [click]</a:t>
            </a:r>
          </a:p>
          <a:p>
            <a:endParaRPr lang="en-US" baseline="0" dirty="0" smtClean="0"/>
          </a:p>
          <a:p>
            <a:r>
              <a:rPr lang="en-US" dirty="0" smtClean="0"/>
              <a:t>Then,</a:t>
            </a:r>
            <a:r>
              <a:rPr lang="en-US" baseline="0" dirty="0" smtClean="0"/>
              <a:t> when project is advertised for bidding it will be posted on city’s Website.[click]</a:t>
            </a:r>
          </a:p>
          <a:p>
            <a:endParaRPr lang="en-US" baseline="0" dirty="0" smtClean="0"/>
          </a:p>
          <a:p>
            <a:r>
              <a:rPr lang="en-US" baseline="0" dirty="0" smtClean="0"/>
              <a:t>2 month before start of construction you will receive a letter from director of public works, that this project is coming to your neighborhood.</a:t>
            </a:r>
          </a:p>
          <a:p>
            <a:endParaRPr lang="en-US" baseline="0" dirty="0" smtClean="0"/>
          </a:p>
          <a:p>
            <a:r>
              <a:rPr lang="en-US" baseline="0" dirty="0" smtClean="0"/>
              <a:t>Contractor will send you one notification letter 2 to 3 weeks before construction</a:t>
            </a:r>
          </a:p>
          <a:p>
            <a:endParaRPr lang="en-US" baseline="0" dirty="0" smtClean="0"/>
          </a:p>
          <a:p>
            <a:r>
              <a:rPr lang="en-US" baseline="0" dirty="0" smtClean="0"/>
              <a:t>You will receive 3 day door hangers for concrete and AC R&amp;R works</a:t>
            </a:r>
          </a:p>
          <a:p>
            <a:endParaRPr lang="en-US" baseline="0" dirty="0" smtClean="0"/>
          </a:p>
          <a:p>
            <a:r>
              <a:rPr lang="en-US" baseline="0" dirty="0" smtClean="0"/>
              <a:t>You will also receive another 3 day door hanger for slurry seal or ARAM works.</a:t>
            </a:r>
          </a:p>
          <a:p>
            <a:endParaRPr lang="en-US" baseline="0" dirty="0" smtClean="0"/>
          </a:p>
          <a:p>
            <a:r>
              <a:rPr lang="en-US" baseline="0" dirty="0" smtClean="0"/>
              <a:t>In the event of weather condition if contractor needs to reschedule some portion of the project you will receive another letter from contractor stating so.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These are all because we want to you to be informed about the project ahead of time. So if you see contractors crew working outside you wont be surprised.</a:t>
            </a:r>
          </a:p>
          <a:p>
            <a:endParaRPr lang="en-US" baseline="0" dirty="0" smtClean="0"/>
          </a:p>
          <a:p>
            <a:r>
              <a:rPr lang="en-US" baseline="0" dirty="0" smtClean="0"/>
              <a:t>Let me add that, in any case especially weather condition, construction schedule is delayed or rescheduled, you will receive a letter from contractor and you will be informed about the new schedule. </a:t>
            </a:r>
          </a:p>
          <a:p>
            <a:endParaRPr lang="en-US" baseline="0" dirty="0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But before</a:t>
            </a:r>
            <a:r>
              <a:rPr lang="en-US" baseline="0" dirty="0" smtClean="0"/>
              <a:t> starting our question and answers section I want to t</a:t>
            </a:r>
            <a:r>
              <a:rPr lang="en-US" dirty="0" smtClean="0"/>
              <a:t>hank you for coming</a:t>
            </a:r>
            <a:r>
              <a:rPr lang="en-US" baseline="0" dirty="0" smtClean="0"/>
              <a:t> to this meeting.</a:t>
            </a:r>
          </a:p>
          <a:p>
            <a:endParaRPr lang="en-US" baseline="0" dirty="0" smtClean="0"/>
          </a:p>
          <a:p>
            <a:r>
              <a:rPr lang="en-US" baseline="0" dirty="0" smtClean="0"/>
              <a:t>After the meeting if you have any question regarding this project you can call me at the phone numbers showing on the screen. </a:t>
            </a:r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i="0" dirty="0" smtClean="0"/>
              <a:t>Concrete Works,</a:t>
            </a:r>
          </a:p>
          <a:p>
            <a:pPr>
              <a:lnSpc>
                <a:spcPct val="114000"/>
              </a:lnSpc>
              <a:buFont typeface="Arial" pitchFamily="34" charset="0"/>
              <a:buNone/>
            </a:pPr>
            <a:r>
              <a:rPr lang="en-US" i="0" dirty="0" smtClean="0"/>
              <a:t>We will remove and Reconstruct Broken, Damaged or uplifted Sidewalks,</a:t>
            </a:r>
            <a:r>
              <a:rPr lang="en-US" i="0" baseline="0" dirty="0" smtClean="0"/>
              <a:t> </a:t>
            </a:r>
            <a:r>
              <a:rPr lang="en-US" i="0" dirty="0" smtClean="0"/>
              <a:t>Curb Ramps,</a:t>
            </a:r>
            <a:r>
              <a:rPr lang="en-US" i="0" baseline="0" dirty="0" smtClean="0"/>
              <a:t> </a:t>
            </a:r>
            <a:r>
              <a:rPr lang="en-US" i="0" dirty="0" smtClean="0"/>
              <a:t>Driveway Aprons,</a:t>
            </a:r>
            <a:r>
              <a:rPr lang="en-US" i="0" baseline="0" dirty="0" smtClean="0"/>
              <a:t> </a:t>
            </a:r>
            <a:r>
              <a:rPr lang="en-US" i="0" dirty="0" smtClean="0"/>
              <a:t>Curbs, Gutters, Cross Gutters</a:t>
            </a:r>
          </a:p>
          <a:p>
            <a:pPr>
              <a:lnSpc>
                <a:spcPct val="114000"/>
              </a:lnSpc>
              <a:buFont typeface="Arial" pitchFamily="34" charset="0"/>
              <a:buNone/>
            </a:pPr>
            <a:r>
              <a:rPr lang="en-US" i="0" dirty="0" smtClean="0"/>
              <a:t>You can see some examples damaged</a:t>
            </a:r>
            <a:r>
              <a:rPr lang="en-US" i="0" baseline="0" dirty="0" smtClean="0"/>
              <a:t> curbs, sidewalks and driveways.</a:t>
            </a:r>
            <a:endParaRPr lang="en-US" i="0" dirty="0" smtClean="0"/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i="0" dirty="0" smtClean="0"/>
              <a:t>Concrete Works,</a:t>
            </a:r>
          </a:p>
          <a:p>
            <a:pPr>
              <a:lnSpc>
                <a:spcPct val="114000"/>
              </a:lnSpc>
              <a:buFont typeface="Arial" pitchFamily="34" charset="0"/>
              <a:buNone/>
            </a:pPr>
            <a:r>
              <a:rPr lang="en-US" i="0" dirty="0" smtClean="0"/>
              <a:t>We will remove and Reconstruct Broken, Damaged or uplifted Sidewalks,</a:t>
            </a:r>
            <a:r>
              <a:rPr lang="en-US" i="0" baseline="0" dirty="0" smtClean="0"/>
              <a:t> </a:t>
            </a:r>
            <a:r>
              <a:rPr lang="en-US" i="0" dirty="0" smtClean="0"/>
              <a:t>Curb Ramps,</a:t>
            </a:r>
            <a:r>
              <a:rPr lang="en-US" i="0" baseline="0" dirty="0" smtClean="0"/>
              <a:t> </a:t>
            </a:r>
            <a:r>
              <a:rPr lang="en-US" i="0" dirty="0" smtClean="0"/>
              <a:t>Driveway Aprons,</a:t>
            </a:r>
            <a:r>
              <a:rPr lang="en-US" i="0" baseline="0" dirty="0" smtClean="0"/>
              <a:t> </a:t>
            </a:r>
            <a:r>
              <a:rPr lang="en-US" i="0" dirty="0" smtClean="0"/>
              <a:t>Curbs, Gutters, Cross Gutters</a:t>
            </a:r>
          </a:p>
          <a:p>
            <a:pPr>
              <a:lnSpc>
                <a:spcPct val="114000"/>
              </a:lnSpc>
              <a:buFont typeface="Arial" pitchFamily="34" charset="0"/>
              <a:buNone/>
            </a:pPr>
            <a:r>
              <a:rPr lang="en-US" i="0" dirty="0" smtClean="0"/>
              <a:t>You can see some examples damaged</a:t>
            </a:r>
            <a:r>
              <a:rPr lang="en-US" i="0" baseline="0" dirty="0" smtClean="0"/>
              <a:t> curbs, sidewalks and driveways.</a:t>
            </a:r>
            <a:endParaRPr lang="en-US" i="0" dirty="0" smtClean="0"/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43"/>
          <p:cNvSpPr>
            <a:spLocks/>
          </p:cNvSpPr>
          <p:nvPr/>
        </p:nvSpPr>
        <p:spPr bwMode="auto">
          <a:xfrm rot="5236414">
            <a:off x="4461669" y="1483519"/>
            <a:ext cx="4114800" cy="1189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5" name="Shape 35"/>
          <p:cNvSpPr>
            <a:spLocks/>
          </p:cNvSpPr>
          <p:nvPr/>
        </p:nvSpPr>
        <p:spPr bwMode="auto">
          <a:xfrm>
            <a:off x="4821238" y="1066800"/>
            <a:ext cx="4343400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Shape 42"/>
          <p:cNvSpPr>
            <a:spLocks/>
          </p:cNvSpPr>
          <p:nvPr/>
        </p:nvSpPr>
        <p:spPr bwMode="auto">
          <a:xfrm>
            <a:off x="290513" y="-14288"/>
            <a:ext cx="5562600" cy="65532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7" name="Shape 21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" name="Shape 23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Shape 25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Shape 26"/>
          <p:cNvSpPr>
            <a:spLocks/>
          </p:cNvSpPr>
          <p:nvPr/>
        </p:nvSpPr>
        <p:spPr bwMode="auto">
          <a:xfrm>
            <a:off x="366713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3" name="Rectangle 31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Rectangle 38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Rectangle 39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Rectangle 40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Rectangle 41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Rectangle 44"/>
          <p:cNvSpPr/>
          <p:nvPr/>
        </p:nvSpPr>
        <p:spPr>
          <a:xfrm>
            <a:off x="363538" y="401638"/>
            <a:ext cx="8504237" cy="887412"/>
          </a:xfrm>
          <a:prstGeom prst="rect">
            <a:avLst/>
          </a:prstGeom>
          <a:solidFill>
            <a:schemeClr val="bg2">
              <a:alpha val="50000"/>
              <a:satMod val="18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Rectangle 57"/>
          <p:cNvSpPr/>
          <p:nvPr/>
        </p:nvSpPr>
        <p:spPr>
          <a:xfrm flipH="1">
            <a:off x="371475" y="681038"/>
            <a:ext cx="2698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" name="Rectangle 58"/>
          <p:cNvSpPr/>
          <p:nvPr/>
        </p:nvSpPr>
        <p:spPr>
          <a:xfrm flipH="1">
            <a:off x="411163" y="681038"/>
            <a:ext cx="2698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Rectangle 59"/>
          <p:cNvSpPr/>
          <p:nvPr/>
        </p:nvSpPr>
        <p:spPr>
          <a:xfrm flipH="1">
            <a:off x="447675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" name="Rectangle 60"/>
          <p:cNvSpPr/>
          <p:nvPr/>
        </p:nvSpPr>
        <p:spPr>
          <a:xfrm flipH="1">
            <a:off x="476250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3" name="Rectangle 61"/>
          <p:cNvSpPr/>
          <p:nvPr/>
        </p:nvSpPr>
        <p:spPr>
          <a:xfrm>
            <a:off x="500063" y="681038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4" name="Rectangle 55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5" name="Rectangle 64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6" name="Rectangle 65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7" name="Rectangle 66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33400" y="464504"/>
            <a:ext cx="8153400" cy="774192"/>
          </a:xfrm>
        </p:spPr>
        <p:txBody>
          <a:bodyPr/>
          <a:lstStyle>
            <a:lvl1pPr marR="9144" algn="r" eaLnBrk="1" latinLnBrk="0" hangingPunct="1">
              <a:defRPr kumimoji="0" sz="3800"/>
            </a:lvl1pPr>
            <a:extLst/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838381" y="1371600"/>
            <a:ext cx="3848419" cy="457200"/>
          </a:xfrm>
        </p:spPr>
        <p:txBody>
          <a:bodyPr tIns="0"/>
          <a:lstStyle>
            <a:lvl1pPr marL="0" indent="0" algn="r" eaLnBrk="1" latinLnBrk="0" hangingPunct="1">
              <a:spcBef>
                <a:spcPts val="0"/>
              </a:spcBef>
              <a:buNone/>
              <a:defRPr kumimoji="0" sz="2000">
                <a:solidFill>
                  <a:schemeClr val="tx1"/>
                </a:solidFill>
              </a:defRPr>
            </a:lvl1pPr>
            <a:lvl2pPr marL="457200" indent="0" algn="ctr" eaLnBrk="1" latinLnBrk="0" hangingPunct="1">
              <a:buNone/>
            </a:lvl2pPr>
            <a:lvl3pPr marL="914400" indent="0" algn="ctr" eaLnBrk="1" latinLnBrk="0" hangingPunct="1">
              <a:buNone/>
            </a:lvl3pPr>
            <a:lvl4pPr marL="1371600" indent="0" algn="ctr" eaLnBrk="1" latinLnBrk="0" hangingPunct="1">
              <a:buNone/>
            </a:lvl4pPr>
            <a:lvl5pPr marL="1828800" indent="0" algn="ctr" eaLnBrk="1" latinLnBrk="0" hangingPunct="1">
              <a:buNone/>
            </a:lvl5pPr>
            <a:lvl6pPr marL="2286000" indent="0" algn="ctr" eaLnBrk="1" latinLnBrk="0" hangingPunct="1">
              <a:buNone/>
            </a:lvl6pPr>
            <a:lvl7pPr marL="2743200" indent="0" algn="ctr" eaLnBrk="1" latinLnBrk="0" hangingPunct="1">
              <a:buNone/>
            </a:lvl7pPr>
            <a:lvl8pPr marL="3200400" indent="0" algn="ctr" eaLnBrk="1" latinLnBrk="0" hangingPunct="1">
              <a:buNone/>
            </a:lvl8pPr>
            <a:lvl9pPr marL="3657600" indent="0" algn="ctr" eaLnBrk="1" latinLnBrk="0" hangingPunct="1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F0DF1F4-67D4-4E5B-A1FA-8B43A81D6950}" type="datetime1">
              <a:rPr lang="en-US"/>
              <a:pPr>
                <a:defRPr/>
              </a:pPr>
              <a:t>11/9/2016</a:t>
            </a:fld>
            <a:endParaRPr lang="en-US" dirty="0"/>
          </a:p>
        </p:txBody>
      </p:sp>
      <p:sp>
        <p:nvSpPr>
          <p:cNvPr id="29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30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A469021-F5C8-4CEA-9229-2E14067FDA6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3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orbel"/>
            </a:endParaRPr>
          </a:p>
        </p:txBody>
      </p:sp>
      <p:sp>
        <p:nvSpPr>
          <p:cNvPr id="36" name="Shape 35"/>
          <p:cNvSpPr>
            <a:spLocks/>
          </p:cNvSpPr>
          <p:nvPr/>
        </p:nvSpPr>
        <p:spPr bwMode="auto">
          <a:xfrm>
            <a:off x="4821864" y="1066800"/>
            <a:ext cx="4343400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orbel"/>
            </a:endParaRPr>
          </a:p>
        </p:txBody>
      </p:sp>
      <p:sp>
        <p:nvSpPr>
          <p:cNvPr id="43" name="Shape 42"/>
          <p:cNvSpPr>
            <a:spLocks/>
          </p:cNvSpPr>
          <p:nvPr/>
        </p:nvSpPr>
        <p:spPr bwMode="auto">
          <a:xfrm>
            <a:off x="290624" y="-14176"/>
            <a:ext cx="5562600" cy="6553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orbel"/>
            </a:endParaRPr>
          </a:p>
        </p:txBody>
      </p:sp>
      <p:sp>
        <p:nvSpPr>
          <p:cNvPr id="22" name="Shape 21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orbel"/>
            </a:endParaRPr>
          </a:p>
        </p:txBody>
      </p:sp>
      <p:sp>
        <p:nvSpPr>
          <p:cNvPr id="24" name="Shape 23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orbel"/>
            </a:endParaRPr>
          </a:p>
        </p:txBody>
      </p:sp>
      <p:sp>
        <p:nvSpPr>
          <p:cNvPr id="26" name="Shape 25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orbel"/>
            </a:endParaRPr>
          </a:p>
        </p:txBody>
      </p:sp>
      <p:sp>
        <p:nvSpPr>
          <p:cNvPr id="27" name="Shape 26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orbel"/>
            </a:endParaRP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77000" y="6416675"/>
            <a:ext cx="2133600" cy="365125"/>
          </a:xfrm>
        </p:spPr>
        <p:txBody>
          <a:bodyPr/>
          <a:lstStyle>
            <a:extLst/>
          </a:lstStyle>
          <a:p>
            <a:fld id="{53A90022-E91C-4BF3-AC57-4C34BBACC4CA}" type="datetime1">
              <a:rPr lang="en-US" smtClean="0">
                <a:solidFill>
                  <a:srgbClr val="E9E5DC"/>
                </a:solidFill>
              </a:rPr>
              <a:pPr/>
              <a:t>11/9/2016</a:t>
            </a:fld>
            <a:endParaRPr lang="en-US" dirty="0">
              <a:solidFill>
                <a:srgbClr val="E9E5DC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914400" y="6416675"/>
            <a:ext cx="5562600" cy="365125"/>
          </a:xfrm>
        </p:spPr>
        <p:txBody>
          <a:bodyPr/>
          <a:lstStyle>
            <a:extLst/>
          </a:lstStyle>
          <a:p>
            <a:endParaRPr lang="en-US" dirty="0">
              <a:solidFill>
                <a:srgbClr val="E9E5DC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610600" y="6416675"/>
            <a:ext cx="457200" cy="365125"/>
          </a:xfrm>
        </p:spPr>
        <p:txBody>
          <a:bodyPr/>
          <a:lstStyle>
            <a:extLst/>
          </a:lstStyle>
          <a:p>
            <a:fld id="{72AC53DF-4216-466D-99A7-94400E6C2A25}" type="slidenum">
              <a:rPr lang="en-US" smtClean="0">
                <a:solidFill>
                  <a:srgbClr val="E9E5DC"/>
                </a:solidFill>
              </a:rPr>
              <a:pPr/>
              <a:t>‹#›</a:t>
            </a:fld>
            <a:endParaRPr lang="en-US" dirty="0">
              <a:solidFill>
                <a:srgbClr val="E9E5DC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alpha val="50000"/>
              <a:satMod val="18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33400" y="464504"/>
            <a:ext cx="8153400" cy="774192"/>
          </a:xfrm>
        </p:spPr>
        <p:txBody>
          <a:bodyPr/>
          <a:lstStyle>
            <a:lvl1pPr marR="9144" algn="r" eaLnBrk="1" latinLnBrk="0" hangingPunct="1">
              <a:defRPr kumimoji="0" sz="3800"/>
            </a:lvl1pPr>
            <a:extLst/>
          </a:lstStyle>
          <a:p>
            <a:pPr eaLnBrk="1" latinLnBrk="1" hangingPunct="1"/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838381" y="1371600"/>
            <a:ext cx="3848419" cy="457200"/>
          </a:xfrm>
        </p:spPr>
        <p:txBody>
          <a:bodyPr tIns="0"/>
          <a:lstStyle>
            <a:lvl1pPr marL="0" indent="0" algn="r" eaLnBrk="1" latinLnBrk="0" hangingPunct="1">
              <a:spcBef>
                <a:spcPts val="0"/>
              </a:spcBef>
              <a:buNone/>
              <a:defRPr kumimoji="0" sz="2000">
                <a:solidFill>
                  <a:schemeClr val="tx1"/>
                </a:solidFill>
              </a:defRPr>
            </a:lvl1pPr>
            <a:lvl2pPr marL="457200" indent="0" algn="ctr" eaLnBrk="1" latinLnBrk="0" hangingPunct="1">
              <a:buNone/>
            </a:lvl2pPr>
            <a:lvl3pPr marL="914400" indent="0" algn="ctr" eaLnBrk="1" latinLnBrk="0" hangingPunct="1">
              <a:buNone/>
            </a:lvl3pPr>
            <a:lvl4pPr marL="1371600" indent="0" algn="ctr" eaLnBrk="1" latinLnBrk="0" hangingPunct="1">
              <a:buNone/>
            </a:lvl4pPr>
            <a:lvl5pPr marL="1828800" indent="0" algn="ctr" eaLnBrk="1" latinLnBrk="0" hangingPunct="1">
              <a:buNone/>
            </a:lvl5pPr>
            <a:lvl6pPr marL="2286000" indent="0" algn="ctr" eaLnBrk="1" latinLnBrk="0" hangingPunct="1">
              <a:buNone/>
            </a:lvl6pPr>
            <a:lvl7pPr marL="2743200" indent="0" algn="ctr" eaLnBrk="1" latinLnBrk="0" hangingPunct="1">
              <a:buNone/>
            </a:lvl7pPr>
            <a:lvl8pPr marL="3200400" indent="0" algn="ctr" eaLnBrk="1" latinLnBrk="0" hangingPunct="1">
              <a:buNone/>
            </a:lvl8pPr>
            <a:lvl9pPr marL="3657600" indent="0" algn="ctr" eaLnBrk="1" latinLnBrk="0" hangingPunct="1">
              <a:buNone/>
            </a:lvl9pPr>
            <a:extLst/>
          </a:lstStyle>
          <a:p>
            <a:pPr eaLnBrk="1" latinLnBrk="1" hangingPunct="1"/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58" name="Rectangle 5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9" name="Rectangle 5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0" name="Rectangle 5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1" name="Rectangle 6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2707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1" hangingPunct="1"/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  <a:p>
            <a:pPr lvl="1" eaLnBrk="1" latinLnBrk="1" hangingPunct="1"/>
            <a:r>
              <a:rPr lang="en-US" smtClean="0"/>
              <a:t>Second level</a:t>
            </a:r>
          </a:p>
          <a:p>
            <a:pPr lvl="2" eaLnBrk="1" latinLnBrk="1" hangingPunct="1"/>
            <a:r>
              <a:rPr lang="en-US" smtClean="0"/>
              <a:t>Third level</a:t>
            </a:r>
          </a:p>
          <a:p>
            <a:pPr lvl="3" eaLnBrk="1" latinLnBrk="1" hangingPunct="1"/>
            <a:r>
              <a:rPr lang="en-US" smtClean="0"/>
              <a:t>Fourth level</a:t>
            </a:r>
          </a:p>
          <a:p>
            <a:pPr lvl="4" eaLnBrk="1" latinLnBrk="1" hangingPunct="1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9664DD-7B47-475A-86B3-7AA1AEB6474C}" type="datetime1">
              <a:rPr lang="en-US" smtClean="0">
                <a:solidFill>
                  <a:srgbClr val="E9E5DC"/>
                </a:solidFill>
              </a:rPr>
              <a:pPr/>
              <a:t>11/9/2016</a:t>
            </a:fld>
            <a:endParaRPr lang="en-US" dirty="0">
              <a:solidFill>
                <a:srgbClr val="E9E5D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E9E5D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 lang="en-US" smtClean="0">
                <a:solidFill>
                  <a:srgbClr val="E9E5DC"/>
                </a:solidFill>
              </a:rPr>
              <a:pPr/>
              <a:t>‹#›</a:t>
            </a:fld>
            <a:endParaRPr lang="en-US" dirty="0">
              <a:solidFill>
                <a:srgbClr val="E9E5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254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352800"/>
            <a:ext cx="7772400" cy="1974059"/>
          </a:xfrm>
        </p:spPr>
        <p:txBody>
          <a:bodyPr anchor="b">
            <a:scene3d>
              <a:camera prst="orthographicFront">
                <a:rot lat="0" lon="0" rev="0"/>
              </a:camera>
              <a:lightRig rig="contrasting" dir="t">
                <a:rot lat="0" lon="0" rev="7500000"/>
              </a:lightRig>
            </a:scene3d>
            <a:sp3d contourW="6350" prstMaterial="metal">
              <a:bevelT w="13081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l" eaLnBrk="1" latinLnBrk="0" hangingPunct="1">
              <a:buNone/>
              <a:defRPr kumimoji="0" lang="en-US" sz="4000" b="1" cap="all" dirty="0">
                <a:ln/>
                <a:solidFill>
                  <a:schemeClr val="tx1"/>
                </a:solidFill>
                <a:effectLst>
                  <a:reflection blurRad="12700" stA="50000" endPos="50000" dir="5400000" sy="-100000" rotWithShape="0"/>
                </a:effectLst>
              </a:defRPr>
            </a:lvl1pPr>
            <a:extLst/>
          </a:lstStyle>
          <a:p>
            <a:pPr eaLnBrk="1" latinLnBrk="1" hangingPunct="1"/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5334000"/>
            <a:ext cx="7772400" cy="1052512"/>
          </a:xfrm>
        </p:spPr>
        <p:txBody>
          <a:bodyPr anchor="t"/>
          <a:lstStyle>
            <a:lvl1pPr marL="374904" eaLnBrk="1" latinLnBrk="0" hangingPunct="1">
              <a:buNone/>
              <a:defRPr kumimoji="0" sz="2000">
                <a:solidFill>
                  <a:schemeClr val="tx2"/>
                </a:solidFill>
              </a:defRPr>
            </a:lvl1pPr>
            <a:lvl2pPr eaLnBrk="1" latinLnBrk="0" hangingPunct="1">
              <a:buNone/>
              <a:defRPr kumimoji="0" sz="1800">
                <a:solidFill>
                  <a:schemeClr val="tx1">
                    <a:tint val="75000"/>
                  </a:schemeClr>
                </a:solidFill>
              </a:defRPr>
            </a:lvl2pPr>
            <a:lvl3pPr eaLnBrk="1" latinLnBrk="0" hangingPunct="1">
              <a:buNone/>
              <a:defRPr kumimoji="0" sz="1600">
                <a:solidFill>
                  <a:schemeClr val="tx1">
                    <a:tint val="75000"/>
                  </a:schemeClr>
                </a:solidFill>
              </a:defRPr>
            </a:lvl3pPr>
            <a:lvl4pPr eaLnBrk="1" latinLnBrk="0" hangingPunct="1">
              <a:buNone/>
              <a:defRPr kumimoji="0" sz="1400">
                <a:solidFill>
                  <a:schemeClr val="tx1">
                    <a:tint val="75000"/>
                  </a:schemeClr>
                </a:solidFill>
              </a:defRPr>
            </a:lvl4pPr>
            <a:lvl5pPr eaLnBrk="1" latinLnBrk="0" hangingPunct="1">
              <a:buNone/>
              <a:defRPr kumimoji="0"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1E5F3D8-3985-419B-B402-D5A89522249D}" type="datetime1">
              <a:rPr lang="en-US" smtClean="0">
                <a:solidFill>
                  <a:srgbClr val="E9E5DC"/>
                </a:solidFill>
              </a:rPr>
              <a:pPr/>
              <a:t>11/9/2016</a:t>
            </a:fld>
            <a:endParaRPr lang="en-US" dirty="0">
              <a:solidFill>
                <a:srgbClr val="E9E5D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14400" y="6416675"/>
            <a:ext cx="5562600" cy="365125"/>
          </a:xfrm>
        </p:spPr>
        <p:txBody>
          <a:bodyPr/>
          <a:lstStyle>
            <a:extLst/>
          </a:lstStyle>
          <a:p>
            <a:endParaRPr lang="en-US" dirty="0">
              <a:solidFill>
                <a:srgbClr val="E9E5D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 lang="en-US" smtClean="0">
                <a:solidFill>
                  <a:srgbClr val="E9E5DC"/>
                </a:solidFill>
              </a:rPr>
              <a:pPr/>
              <a:t>‹#›</a:t>
            </a:fld>
            <a:endParaRPr lang="en-US" dirty="0">
              <a:solidFill>
                <a:srgbClr val="E9E5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77891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9550"/>
            <a:ext cx="8229600" cy="1295400"/>
          </a:xfrm>
        </p:spPr>
        <p:txBody>
          <a:bodyPr anchor="ctr"/>
          <a:lstStyle>
            <a:extLst/>
          </a:lstStyle>
          <a:p>
            <a:pPr eaLnBrk="1" latinLnBrk="1" hangingPunct="1"/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600200"/>
            <a:ext cx="4038600" cy="4525963"/>
          </a:xfrm>
        </p:spPr>
        <p:txBody>
          <a:bodyPr/>
          <a:lstStyle>
            <a:lvl1pPr marL="0" indent="0" eaLnBrk="1" latinLnBrk="0" hangingPunct="1">
              <a:buFontTx/>
              <a:buNone/>
              <a:defRPr kumimoji="0" sz="2000"/>
            </a:lvl1pPr>
            <a:lvl2pPr eaLnBrk="1" latinLnBrk="0" hangingPunct="1">
              <a:defRPr kumimoji="0" sz="2400"/>
            </a:lvl2pPr>
            <a:lvl3pPr eaLnBrk="1" latinLnBrk="0" hangingPunct="1">
              <a:defRPr kumimoji="0" sz="2000"/>
            </a:lvl3pPr>
            <a:lvl4pPr eaLnBrk="1" latinLnBrk="0" hangingPunct="1">
              <a:defRPr kumimoji="0" sz="1800"/>
            </a:lvl4pPr>
            <a:lvl5pPr eaLnBrk="1" latinLnBrk="0" hangingPunct="1">
              <a:defRPr kumimoji="0" sz="1800"/>
            </a:lvl5pPr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600200"/>
            <a:ext cx="4038600" cy="4525963"/>
          </a:xfrm>
        </p:spPr>
        <p:txBody>
          <a:bodyPr/>
          <a:lstStyle>
            <a:lvl1pPr eaLnBrk="1" latinLnBrk="0" hangingPunct="1">
              <a:defRPr kumimoji="0" sz="2800"/>
            </a:lvl1pPr>
            <a:lvl2pPr eaLnBrk="1" latinLnBrk="0" hangingPunct="1">
              <a:defRPr kumimoji="0" sz="2400"/>
            </a:lvl2pPr>
            <a:lvl3pPr eaLnBrk="1" latinLnBrk="0" hangingPunct="1">
              <a:defRPr kumimoji="0" sz="2000"/>
            </a:lvl3pPr>
            <a:lvl4pPr eaLnBrk="1" latinLnBrk="0" hangingPunct="1">
              <a:defRPr kumimoji="0" sz="1800"/>
            </a:lvl4pPr>
            <a:lvl5pPr eaLnBrk="1" latinLnBrk="0" hangingPunct="1">
              <a:defRPr kumimoji="0" sz="1800"/>
            </a:lvl5pPr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  <a:p>
            <a:pPr lvl="1" eaLnBrk="1" latinLnBrk="1" hangingPunct="1"/>
            <a:r>
              <a:rPr lang="en-US" smtClean="0"/>
              <a:t>Second level</a:t>
            </a:r>
          </a:p>
          <a:p>
            <a:pPr lvl="2" eaLnBrk="1" latinLnBrk="1" hangingPunct="1"/>
            <a:r>
              <a:rPr lang="en-US" smtClean="0"/>
              <a:t>Third level</a:t>
            </a:r>
          </a:p>
          <a:p>
            <a:pPr lvl="3" eaLnBrk="1" latinLnBrk="1" hangingPunct="1"/>
            <a:r>
              <a:rPr lang="en-US" smtClean="0"/>
              <a:t>Fourth level</a:t>
            </a:r>
          </a:p>
          <a:p>
            <a:pPr lvl="4" eaLnBrk="1" latinLnBrk="1" hangingPunct="1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2269E12-68A8-496C-8511-A37DAC9C6A39}" type="datetime1">
              <a:rPr lang="en-US" smtClean="0">
                <a:solidFill>
                  <a:srgbClr val="696464"/>
                </a:solidFill>
              </a:rPr>
              <a:pPr/>
              <a:t>11/9/2016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 lang="en-US" smtClean="0">
                <a:solidFill>
                  <a:srgbClr val="696464"/>
                </a:solidFill>
              </a:rPr>
              <a:pPr/>
              <a:t>‹#›</a:t>
            </a:fld>
            <a:endParaRPr lang="en-US" dirty="0">
              <a:solidFill>
                <a:srgbClr val="696464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2305044" y="3867144"/>
            <a:ext cx="4533900" cy="1601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95200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0" y="402264"/>
            <a:ext cx="8686800" cy="886265"/>
          </a:xfrm>
          <a:prstGeom prst="rect">
            <a:avLst/>
          </a:prstGeom>
          <a:solidFill>
            <a:schemeClr val="bg2">
              <a:alpha val="50000"/>
              <a:satMod val="18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 eaLnBrk="1" latinLnBrk="0" hangingPunct="1">
              <a:defRPr kumimoji="0" sz="4000"/>
            </a:lvl1pPr>
            <a:extLst/>
          </a:lstStyle>
          <a:p>
            <a:pPr eaLnBrk="1" latinLnBrk="1" hangingPunct="1"/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 eaLnBrk="1" latinLnBrk="0" hangingPunct="1">
              <a:buNone/>
              <a:defRPr kumimoji="0" sz="2400" b="1">
                <a:solidFill>
                  <a:schemeClr val="accent2"/>
                </a:solidFill>
              </a:defRPr>
            </a:lvl1pPr>
            <a:lvl2pPr eaLnBrk="1" latinLnBrk="0" hangingPunct="1">
              <a:buNone/>
              <a:defRPr kumimoji="0" sz="2000" b="1"/>
            </a:lvl2pPr>
            <a:lvl3pPr eaLnBrk="1" latinLnBrk="0" hangingPunct="1">
              <a:buNone/>
              <a:defRPr kumimoji="0" sz="1800" b="1"/>
            </a:lvl3pPr>
            <a:lvl4pPr eaLnBrk="1" latinLnBrk="0" hangingPunct="1">
              <a:buNone/>
              <a:defRPr kumimoji="0" sz="1600" b="1"/>
            </a:lvl4pPr>
            <a:lvl5pPr eaLnBrk="1" latinLnBrk="0" hangingPunct="1">
              <a:buNone/>
              <a:defRPr kumimoji="0" sz="1600" b="1"/>
            </a:lvl5pPr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 eaLnBrk="1" latinLnBrk="0" hangingPunct="1">
              <a:buNone/>
              <a:defRPr kumimoji="0" sz="2400" b="1">
                <a:solidFill>
                  <a:schemeClr val="accent2"/>
                </a:solidFill>
              </a:defRPr>
            </a:lvl1pPr>
            <a:lvl2pPr eaLnBrk="1" latinLnBrk="0" hangingPunct="1">
              <a:buNone/>
              <a:defRPr kumimoji="0" sz="2000" b="1"/>
            </a:lvl2pPr>
            <a:lvl3pPr eaLnBrk="1" latinLnBrk="0" hangingPunct="1">
              <a:buNone/>
              <a:defRPr kumimoji="0" sz="1800" b="1"/>
            </a:lvl3pPr>
            <a:lvl4pPr eaLnBrk="1" latinLnBrk="0" hangingPunct="1">
              <a:buNone/>
              <a:defRPr kumimoji="0" sz="1600" b="1"/>
            </a:lvl4pPr>
            <a:lvl5pPr eaLnBrk="1" latinLnBrk="0" hangingPunct="1">
              <a:buNone/>
              <a:defRPr kumimoji="0" sz="1600" b="1"/>
            </a:lvl5pPr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 eaLnBrk="1" latinLnBrk="0" hangingPunct="1">
              <a:defRPr kumimoji="0" sz="2400"/>
            </a:lvl1pPr>
            <a:lvl2pPr eaLnBrk="1" latinLnBrk="0" hangingPunct="1">
              <a:defRPr kumimoji="0" sz="2000"/>
            </a:lvl2pPr>
            <a:lvl3pPr eaLnBrk="1" latinLnBrk="0" hangingPunct="1">
              <a:defRPr kumimoji="0" sz="1800"/>
            </a:lvl3pPr>
            <a:lvl4pPr eaLnBrk="1" latinLnBrk="0" hangingPunct="1">
              <a:defRPr kumimoji="0" sz="1600"/>
            </a:lvl4pPr>
            <a:lvl5pPr eaLnBrk="1" latinLnBrk="0" hangingPunct="1">
              <a:defRPr kumimoji="0" sz="1600"/>
            </a:lvl5pPr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  <a:p>
            <a:pPr lvl="1" eaLnBrk="1" latinLnBrk="1" hangingPunct="1"/>
            <a:r>
              <a:rPr lang="en-US" smtClean="0"/>
              <a:t>Second level</a:t>
            </a:r>
          </a:p>
          <a:p>
            <a:pPr lvl="2" eaLnBrk="1" latinLnBrk="1" hangingPunct="1"/>
            <a:r>
              <a:rPr lang="en-US" smtClean="0"/>
              <a:t>Third level</a:t>
            </a:r>
          </a:p>
          <a:p>
            <a:pPr lvl="3" eaLnBrk="1" latinLnBrk="1" hangingPunct="1"/>
            <a:r>
              <a:rPr lang="en-US" smtClean="0"/>
              <a:t>Fourth level</a:t>
            </a:r>
          </a:p>
          <a:p>
            <a:pPr lvl="4" eaLnBrk="1" latinLnBrk="1" hangingPunct="1"/>
            <a:r>
              <a:rPr lang="en-US" smtClean="0"/>
              <a:t>Fifth level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 eaLnBrk="1" latinLnBrk="0" hangingPunct="1">
              <a:defRPr kumimoji="0" sz="2400"/>
            </a:lvl1pPr>
            <a:lvl2pPr eaLnBrk="1" latinLnBrk="0" hangingPunct="1">
              <a:defRPr kumimoji="0" sz="2000"/>
            </a:lvl2pPr>
            <a:lvl3pPr eaLnBrk="1" latinLnBrk="0" hangingPunct="1">
              <a:defRPr kumimoji="0" sz="1800"/>
            </a:lvl3pPr>
            <a:lvl4pPr eaLnBrk="1" latinLnBrk="0" hangingPunct="1">
              <a:defRPr kumimoji="0" sz="1600"/>
            </a:lvl4pPr>
            <a:lvl5pPr eaLnBrk="1" latinLnBrk="0" hangingPunct="1">
              <a:defRPr kumimoji="0" sz="1600"/>
            </a:lvl5pPr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  <a:p>
            <a:pPr lvl="1" eaLnBrk="1" latinLnBrk="1" hangingPunct="1"/>
            <a:r>
              <a:rPr lang="en-US" smtClean="0"/>
              <a:t>Second level</a:t>
            </a:r>
          </a:p>
          <a:p>
            <a:pPr lvl="2" eaLnBrk="1" latinLnBrk="1" hangingPunct="1"/>
            <a:r>
              <a:rPr lang="en-US" smtClean="0"/>
              <a:t>Third level</a:t>
            </a:r>
          </a:p>
          <a:p>
            <a:pPr lvl="3" eaLnBrk="1" latinLnBrk="1" hangingPunct="1"/>
            <a:r>
              <a:rPr lang="en-US" smtClean="0"/>
              <a:t>Fourth level</a:t>
            </a:r>
          </a:p>
          <a:p>
            <a:pPr lvl="4" eaLnBrk="1" latinLnBrk="1" hangingPunct="1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406A86E-FC22-4B43-A3AF-F1617727CECE}" type="datetime1">
              <a:rPr lang="en-US" smtClean="0">
                <a:solidFill>
                  <a:srgbClr val="E9E5DC"/>
                </a:solidFill>
              </a:rPr>
              <a:pPr/>
              <a:t>11/9/2016</a:t>
            </a:fld>
            <a:endParaRPr lang="en-US" dirty="0">
              <a:solidFill>
                <a:srgbClr val="E9E5D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E9E5D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 lang="en-US" smtClean="0">
                <a:solidFill>
                  <a:srgbClr val="E9E5DC"/>
                </a:solidFill>
              </a:rPr>
              <a:pPr/>
              <a:t>‹#›</a:t>
            </a:fld>
            <a:endParaRPr lang="en-US" dirty="0">
              <a:solidFill>
                <a:srgbClr val="E9E5DC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32286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 eaLnBrk="1" latinLnBrk="0" hangingPunct="1">
              <a:defRPr kumimoji="0" sz="4000" cap="none" baseline="0"/>
            </a:lvl1pPr>
            <a:extLst/>
          </a:lstStyle>
          <a:p>
            <a:pPr eaLnBrk="1" latinLnBrk="1" hangingPunct="1"/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DD24706-F023-4524-B8E2-28C84A6B964A}" type="datetime1">
              <a:rPr lang="en-US" smtClean="0">
                <a:solidFill>
                  <a:srgbClr val="E9E5DC"/>
                </a:solidFill>
              </a:rPr>
              <a:pPr/>
              <a:t>11/9/2016</a:t>
            </a:fld>
            <a:endParaRPr lang="en-US" dirty="0">
              <a:solidFill>
                <a:srgbClr val="E9E5D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E9E5D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 lang="en-US" smtClean="0">
                <a:solidFill>
                  <a:srgbClr val="E9E5DC"/>
                </a:solidFill>
              </a:rPr>
              <a:pPr/>
              <a:t>‹#›</a:t>
            </a:fld>
            <a:endParaRPr lang="en-US" dirty="0">
              <a:solidFill>
                <a:srgbClr val="E9E5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7310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B89668-23AD-429F-A8F6-C3B3B88E0F13}" type="datetime1">
              <a:rPr lang="en-US" smtClean="0">
                <a:solidFill>
                  <a:srgbClr val="E9E5DC"/>
                </a:solidFill>
              </a:rPr>
              <a:pPr/>
              <a:t>11/9/2016</a:t>
            </a:fld>
            <a:endParaRPr lang="en-US" dirty="0">
              <a:solidFill>
                <a:srgbClr val="E9E5D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E9E5D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 lang="en-US" smtClean="0">
                <a:solidFill>
                  <a:srgbClr val="E9E5DC"/>
                </a:solidFill>
              </a:rPr>
              <a:pPr/>
              <a:t>‹#›</a:t>
            </a:fld>
            <a:endParaRPr lang="en-US" dirty="0">
              <a:solidFill>
                <a:srgbClr val="E9E5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83629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 eaLnBrk="1" latinLnBrk="0" hangingPunct="1">
              <a:buNone/>
              <a:defRPr kumimoji="0" sz="3600" b="0"/>
            </a:lvl1pPr>
            <a:extLst/>
          </a:lstStyle>
          <a:p>
            <a:pPr eaLnBrk="1" latinLnBrk="1" hangingPunct="1"/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 eaLnBrk="1" latinLnBrk="0" hangingPunct="1">
              <a:buNone/>
              <a:defRPr kumimoji="0" sz="1800"/>
            </a:lvl1pPr>
            <a:lvl2pPr eaLnBrk="1" latinLnBrk="0" hangingPunct="1">
              <a:buNone/>
              <a:defRPr kumimoji="0" sz="1200"/>
            </a:lvl2pPr>
            <a:lvl3pPr eaLnBrk="1" latinLnBrk="0" hangingPunct="1">
              <a:buNone/>
              <a:defRPr kumimoji="0" sz="1000"/>
            </a:lvl3pPr>
            <a:lvl4pPr eaLnBrk="1" latinLnBrk="0" hangingPunct="1">
              <a:buNone/>
              <a:defRPr kumimoji="0" sz="900"/>
            </a:lvl4pPr>
            <a:lvl5pPr eaLnBrk="1" latinLnBrk="0" hangingPunct="1">
              <a:buNone/>
              <a:defRPr kumimoji="0" sz="900"/>
            </a:lvl5pPr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 eaLnBrk="1" latinLnBrk="0" hangingPunct="1">
              <a:defRPr kumimoji="0" sz="3200"/>
            </a:lvl1pPr>
            <a:lvl2pPr eaLnBrk="1" latinLnBrk="0" hangingPunct="1">
              <a:defRPr kumimoji="0" sz="2800"/>
            </a:lvl2pPr>
            <a:lvl3pPr eaLnBrk="1" latinLnBrk="0" hangingPunct="1">
              <a:defRPr kumimoji="0" sz="2400"/>
            </a:lvl3pPr>
            <a:lvl4pPr eaLnBrk="1" latinLnBrk="0" hangingPunct="1">
              <a:defRPr kumimoji="0" sz="2000"/>
            </a:lvl4pPr>
            <a:lvl5pPr eaLnBrk="1" latinLnBrk="0" hangingPunct="1">
              <a:defRPr kumimoji="0" sz="2000"/>
            </a:lvl5pPr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  <a:p>
            <a:pPr lvl="1" eaLnBrk="1" latinLnBrk="1" hangingPunct="1"/>
            <a:r>
              <a:rPr lang="en-US" smtClean="0"/>
              <a:t>Second level</a:t>
            </a:r>
          </a:p>
          <a:p>
            <a:pPr lvl="2" eaLnBrk="1" latinLnBrk="1" hangingPunct="1"/>
            <a:r>
              <a:rPr lang="en-US" smtClean="0"/>
              <a:t>Third level</a:t>
            </a:r>
          </a:p>
          <a:p>
            <a:pPr lvl="3" eaLnBrk="1" latinLnBrk="1" hangingPunct="1"/>
            <a:r>
              <a:rPr lang="en-US" smtClean="0"/>
              <a:t>Fourth level</a:t>
            </a:r>
          </a:p>
          <a:p>
            <a:pPr lvl="4" eaLnBrk="1" latinLnBrk="1" hangingPunct="1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4E49F9-8C1A-4F70-9F8B-A2DD3D28B9D8}" type="datetime1">
              <a:rPr lang="en-US" smtClean="0">
                <a:solidFill>
                  <a:srgbClr val="E9E5DC"/>
                </a:solidFill>
              </a:rPr>
              <a:pPr/>
              <a:t>11/9/2016</a:t>
            </a:fld>
            <a:endParaRPr lang="en-US" dirty="0">
              <a:solidFill>
                <a:srgbClr val="E9E5D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E9E5D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 lang="en-US" smtClean="0">
                <a:solidFill>
                  <a:srgbClr val="E9E5DC"/>
                </a:solidFill>
              </a:rPr>
              <a:pPr/>
              <a:t>‹#›</a:t>
            </a:fld>
            <a:endParaRPr lang="en-US" dirty="0">
              <a:solidFill>
                <a:srgbClr val="E9E5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01880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8" name="Group 17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6858000" cy="914400"/>
          </a:xfrm>
        </p:spPr>
        <p:txBody>
          <a:bodyPr anchor="b"/>
          <a:lstStyle>
            <a:lvl1pPr algn="l" eaLnBrk="1" latinLnBrk="0" hangingPunct="1">
              <a:buNone/>
              <a:defRPr kumimoji="0" sz="2100" b="0"/>
            </a:lvl1pPr>
            <a:extLst/>
          </a:lstStyle>
          <a:p>
            <a:pPr eaLnBrk="1" latinLnBrk="1" hangingPunct="1"/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6712" y="1905000"/>
            <a:ext cx="8778240" cy="4960144"/>
          </a:xfrm>
        </p:spPr>
        <p:txBody>
          <a:bodyPr/>
          <a:lstStyle>
            <a:lvl1pPr eaLnBrk="1" latinLnBrk="0" hangingPunct="1">
              <a:buNone/>
              <a:defRPr kumimoji="0" sz="3200"/>
            </a:lvl1pPr>
            <a:extLst/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1150144"/>
            <a:ext cx="6858000" cy="685800"/>
          </a:xfrm>
        </p:spPr>
        <p:txBody>
          <a:bodyPr/>
          <a:lstStyle>
            <a:lvl1pPr marL="27432" indent="0" eaLnBrk="1" latinLnBrk="0" hangingPunct="1">
              <a:spcBef>
                <a:spcPts val="0"/>
              </a:spcBef>
              <a:buNone/>
              <a:defRPr kumimoji="0" sz="1400">
                <a:solidFill>
                  <a:srgbClr val="FFFFFF"/>
                </a:solidFill>
              </a:defRPr>
            </a:lvl1pPr>
            <a:lvl2pPr eaLnBrk="1" latinLnBrk="0" hangingPunct="1">
              <a:defRPr kumimoji="0" sz="1200"/>
            </a:lvl2pPr>
            <a:lvl3pPr eaLnBrk="1" latinLnBrk="0" hangingPunct="1">
              <a:defRPr kumimoji="0" sz="1000"/>
            </a:lvl3pPr>
            <a:lvl4pPr eaLnBrk="1" latinLnBrk="0" hangingPunct="1">
              <a:defRPr kumimoji="0" sz="900"/>
            </a:lvl4pPr>
            <a:lvl5pPr eaLnBrk="1" latinLnBrk="0" hangingPunct="1">
              <a:defRPr kumimoji="0" sz="900"/>
            </a:lvl5pPr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</p:txBody>
      </p:sp>
      <p:grpSp>
        <p:nvGrpSpPr>
          <p:cNvPr id="14" name="Group 17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DAB678-BD30-45E3-B6A3-89792D06D0FC}" type="datetime1">
              <a:rPr lang="en-US" smtClean="0">
                <a:solidFill>
                  <a:srgbClr val="E9E5DC"/>
                </a:solidFill>
              </a:rPr>
              <a:pPr/>
              <a:t>11/9/2016</a:t>
            </a:fld>
            <a:endParaRPr lang="en-US" dirty="0">
              <a:solidFill>
                <a:srgbClr val="E9E5D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E9E5D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 lang="en-US" smtClean="0">
                <a:solidFill>
                  <a:srgbClr val="E9E5DC"/>
                </a:solidFill>
              </a:rPr>
              <a:pPr/>
              <a:t>‹#›</a:t>
            </a:fld>
            <a:endParaRPr lang="en-US" dirty="0">
              <a:solidFill>
                <a:srgbClr val="E9E5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6690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3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orbel"/>
            </a:endParaRPr>
          </a:p>
        </p:txBody>
      </p:sp>
      <p:sp>
        <p:nvSpPr>
          <p:cNvPr id="36" name="Shape 35"/>
          <p:cNvSpPr>
            <a:spLocks/>
          </p:cNvSpPr>
          <p:nvPr/>
        </p:nvSpPr>
        <p:spPr bwMode="auto">
          <a:xfrm>
            <a:off x="4821864" y="1066800"/>
            <a:ext cx="4343400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orbel"/>
            </a:endParaRPr>
          </a:p>
        </p:txBody>
      </p:sp>
      <p:sp>
        <p:nvSpPr>
          <p:cNvPr id="43" name="Shape 42"/>
          <p:cNvSpPr>
            <a:spLocks/>
          </p:cNvSpPr>
          <p:nvPr/>
        </p:nvSpPr>
        <p:spPr bwMode="auto">
          <a:xfrm>
            <a:off x="290624" y="-14176"/>
            <a:ext cx="5562600" cy="6553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orbel"/>
            </a:endParaRPr>
          </a:p>
        </p:txBody>
      </p:sp>
      <p:sp>
        <p:nvSpPr>
          <p:cNvPr id="22" name="Shape 21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orbel"/>
            </a:endParaRPr>
          </a:p>
        </p:txBody>
      </p:sp>
      <p:sp>
        <p:nvSpPr>
          <p:cNvPr id="24" name="Shape 23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orbel"/>
            </a:endParaRPr>
          </a:p>
        </p:txBody>
      </p:sp>
      <p:sp>
        <p:nvSpPr>
          <p:cNvPr id="26" name="Shape 25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orbel"/>
            </a:endParaRPr>
          </a:p>
        </p:txBody>
      </p:sp>
      <p:sp>
        <p:nvSpPr>
          <p:cNvPr id="27" name="Shape 26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orbel"/>
            </a:endParaRP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77000" y="6416675"/>
            <a:ext cx="2133600" cy="365125"/>
          </a:xfrm>
        </p:spPr>
        <p:txBody>
          <a:bodyPr/>
          <a:lstStyle>
            <a:extLst/>
          </a:lstStyle>
          <a:p>
            <a:fld id="{53A90022-E91C-4BF3-AC57-4C34BBACC4CA}" type="datetime1">
              <a:rPr lang="en-US" smtClean="0">
                <a:solidFill>
                  <a:srgbClr val="E9E5DC"/>
                </a:solidFill>
              </a:rPr>
              <a:pPr/>
              <a:t>11/9/2016</a:t>
            </a:fld>
            <a:endParaRPr lang="en-US" dirty="0">
              <a:solidFill>
                <a:srgbClr val="E9E5DC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914400" y="6416675"/>
            <a:ext cx="5562600" cy="365125"/>
          </a:xfrm>
        </p:spPr>
        <p:txBody>
          <a:bodyPr/>
          <a:lstStyle>
            <a:extLst/>
          </a:lstStyle>
          <a:p>
            <a:endParaRPr lang="en-US" dirty="0">
              <a:solidFill>
                <a:srgbClr val="E9E5DC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610600" y="6416675"/>
            <a:ext cx="457200" cy="365125"/>
          </a:xfrm>
        </p:spPr>
        <p:txBody>
          <a:bodyPr/>
          <a:lstStyle>
            <a:extLst/>
          </a:lstStyle>
          <a:p>
            <a:fld id="{72AC53DF-4216-466D-99A7-94400E6C2A25}" type="slidenum">
              <a:rPr lang="en-US" smtClean="0">
                <a:solidFill>
                  <a:srgbClr val="E9E5DC"/>
                </a:solidFill>
              </a:rPr>
              <a:pPr/>
              <a:t>‹#›</a:t>
            </a:fld>
            <a:endParaRPr lang="en-US" dirty="0">
              <a:solidFill>
                <a:srgbClr val="E9E5DC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alpha val="50000"/>
              <a:satMod val="18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33400" y="464504"/>
            <a:ext cx="8153400" cy="774192"/>
          </a:xfrm>
        </p:spPr>
        <p:txBody>
          <a:bodyPr/>
          <a:lstStyle>
            <a:lvl1pPr marR="9144" algn="r" eaLnBrk="1" latinLnBrk="0" hangingPunct="1">
              <a:defRPr kumimoji="0" sz="3800"/>
            </a:lvl1pPr>
            <a:extLst/>
          </a:lstStyle>
          <a:p>
            <a:pPr eaLnBrk="1" latinLnBrk="1" hangingPunct="1"/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838381" y="1371600"/>
            <a:ext cx="3848419" cy="457200"/>
          </a:xfrm>
        </p:spPr>
        <p:txBody>
          <a:bodyPr tIns="0"/>
          <a:lstStyle>
            <a:lvl1pPr marL="0" indent="0" algn="r" eaLnBrk="1" latinLnBrk="0" hangingPunct="1">
              <a:spcBef>
                <a:spcPts val="0"/>
              </a:spcBef>
              <a:buNone/>
              <a:defRPr kumimoji="0" sz="2000">
                <a:solidFill>
                  <a:schemeClr val="tx1"/>
                </a:solidFill>
              </a:defRPr>
            </a:lvl1pPr>
            <a:lvl2pPr marL="457200" indent="0" algn="ctr" eaLnBrk="1" latinLnBrk="0" hangingPunct="1">
              <a:buNone/>
            </a:lvl2pPr>
            <a:lvl3pPr marL="914400" indent="0" algn="ctr" eaLnBrk="1" latinLnBrk="0" hangingPunct="1">
              <a:buNone/>
            </a:lvl3pPr>
            <a:lvl4pPr marL="1371600" indent="0" algn="ctr" eaLnBrk="1" latinLnBrk="0" hangingPunct="1">
              <a:buNone/>
            </a:lvl4pPr>
            <a:lvl5pPr marL="1828800" indent="0" algn="ctr" eaLnBrk="1" latinLnBrk="0" hangingPunct="1">
              <a:buNone/>
            </a:lvl5pPr>
            <a:lvl6pPr marL="2286000" indent="0" algn="ctr" eaLnBrk="1" latinLnBrk="0" hangingPunct="1">
              <a:buNone/>
            </a:lvl6pPr>
            <a:lvl7pPr marL="2743200" indent="0" algn="ctr" eaLnBrk="1" latinLnBrk="0" hangingPunct="1">
              <a:buNone/>
            </a:lvl7pPr>
            <a:lvl8pPr marL="3200400" indent="0" algn="ctr" eaLnBrk="1" latinLnBrk="0" hangingPunct="1">
              <a:buNone/>
            </a:lvl8pPr>
            <a:lvl9pPr marL="3657600" indent="0" algn="ctr" eaLnBrk="1" latinLnBrk="0" hangingPunct="1">
              <a:buNone/>
            </a:lvl9pPr>
            <a:extLst/>
          </a:lstStyle>
          <a:p>
            <a:pPr eaLnBrk="1" latinLnBrk="1" hangingPunct="1"/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58" name="Rectangle 5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9" name="Rectangle 5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0" name="Rectangle 5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1" name="Rectangle 6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39580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C07536D-1291-41C5-B3A6-82A8BB16B4DE}" type="datetime1">
              <a:rPr lang="en-US"/>
              <a:pPr>
                <a:defRPr/>
              </a:pPr>
              <a:t>11/9/2016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4ACD4AF-A461-4599-B50A-2DAE5DD2E9F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1" hangingPunct="1"/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  <a:p>
            <a:pPr lvl="1" eaLnBrk="1" latinLnBrk="1" hangingPunct="1"/>
            <a:r>
              <a:rPr lang="en-US" smtClean="0"/>
              <a:t>Second level</a:t>
            </a:r>
          </a:p>
          <a:p>
            <a:pPr lvl="2" eaLnBrk="1" latinLnBrk="1" hangingPunct="1"/>
            <a:r>
              <a:rPr lang="en-US" smtClean="0"/>
              <a:t>Third level</a:t>
            </a:r>
          </a:p>
          <a:p>
            <a:pPr lvl="3" eaLnBrk="1" latinLnBrk="1" hangingPunct="1"/>
            <a:r>
              <a:rPr lang="en-US" smtClean="0"/>
              <a:t>Fourth level</a:t>
            </a:r>
          </a:p>
          <a:p>
            <a:pPr lvl="4" eaLnBrk="1" latinLnBrk="1" hangingPunct="1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9664DD-7B47-475A-86B3-7AA1AEB6474C}" type="datetime1">
              <a:rPr lang="en-US" smtClean="0">
                <a:solidFill>
                  <a:srgbClr val="E9E5DC"/>
                </a:solidFill>
              </a:rPr>
              <a:pPr/>
              <a:t>11/9/2016</a:t>
            </a:fld>
            <a:endParaRPr lang="en-US" dirty="0">
              <a:solidFill>
                <a:srgbClr val="E9E5D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E9E5D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 lang="en-US" smtClean="0">
                <a:solidFill>
                  <a:srgbClr val="E9E5DC"/>
                </a:solidFill>
              </a:rPr>
              <a:pPr/>
              <a:t>‹#›</a:t>
            </a:fld>
            <a:endParaRPr lang="en-US" dirty="0">
              <a:solidFill>
                <a:srgbClr val="E9E5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83153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352800"/>
            <a:ext cx="7772400" cy="1974059"/>
          </a:xfrm>
        </p:spPr>
        <p:txBody>
          <a:bodyPr anchor="b">
            <a:scene3d>
              <a:camera prst="orthographicFront">
                <a:rot lat="0" lon="0" rev="0"/>
              </a:camera>
              <a:lightRig rig="contrasting" dir="t">
                <a:rot lat="0" lon="0" rev="7500000"/>
              </a:lightRig>
            </a:scene3d>
            <a:sp3d contourW="6350" prstMaterial="metal">
              <a:bevelT w="13081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l" eaLnBrk="1" latinLnBrk="0" hangingPunct="1">
              <a:buNone/>
              <a:defRPr kumimoji="0" lang="en-US" sz="4000" b="1" cap="all" dirty="0">
                <a:ln/>
                <a:solidFill>
                  <a:schemeClr val="tx1"/>
                </a:solidFill>
                <a:effectLst>
                  <a:reflection blurRad="12700" stA="50000" endPos="50000" dir="5400000" sy="-100000" rotWithShape="0"/>
                </a:effectLst>
              </a:defRPr>
            </a:lvl1pPr>
            <a:extLst/>
          </a:lstStyle>
          <a:p>
            <a:pPr eaLnBrk="1" latinLnBrk="1" hangingPunct="1"/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5334000"/>
            <a:ext cx="7772400" cy="1052512"/>
          </a:xfrm>
        </p:spPr>
        <p:txBody>
          <a:bodyPr anchor="t"/>
          <a:lstStyle>
            <a:lvl1pPr marL="374904" eaLnBrk="1" latinLnBrk="0" hangingPunct="1">
              <a:buNone/>
              <a:defRPr kumimoji="0" sz="2000">
                <a:solidFill>
                  <a:schemeClr val="tx2"/>
                </a:solidFill>
              </a:defRPr>
            </a:lvl1pPr>
            <a:lvl2pPr eaLnBrk="1" latinLnBrk="0" hangingPunct="1">
              <a:buNone/>
              <a:defRPr kumimoji="0" sz="1800">
                <a:solidFill>
                  <a:schemeClr val="tx1">
                    <a:tint val="75000"/>
                  </a:schemeClr>
                </a:solidFill>
              </a:defRPr>
            </a:lvl2pPr>
            <a:lvl3pPr eaLnBrk="1" latinLnBrk="0" hangingPunct="1">
              <a:buNone/>
              <a:defRPr kumimoji="0" sz="1600">
                <a:solidFill>
                  <a:schemeClr val="tx1">
                    <a:tint val="75000"/>
                  </a:schemeClr>
                </a:solidFill>
              </a:defRPr>
            </a:lvl3pPr>
            <a:lvl4pPr eaLnBrk="1" latinLnBrk="0" hangingPunct="1">
              <a:buNone/>
              <a:defRPr kumimoji="0" sz="1400">
                <a:solidFill>
                  <a:schemeClr val="tx1">
                    <a:tint val="75000"/>
                  </a:schemeClr>
                </a:solidFill>
              </a:defRPr>
            </a:lvl4pPr>
            <a:lvl5pPr eaLnBrk="1" latinLnBrk="0" hangingPunct="1">
              <a:buNone/>
              <a:defRPr kumimoji="0"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1E5F3D8-3985-419B-B402-D5A89522249D}" type="datetime1">
              <a:rPr lang="en-US" smtClean="0">
                <a:solidFill>
                  <a:srgbClr val="E9E5DC"/>
                </a:solidFill>
              </a:rPr>
              <a:pPr/>
              <a:t>11/9/2016</a:t>
            </a:fld>
            <a:endParaRPr lang="en-US" dirty="0">
              <a:solidFill>
                <a:srgbClr val="E9E5D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14400" y="6416675"/>
            <a:ext cx="5562600" cy="365125"/>
          </a:xfrm>
        </p:spPr>
        <p:txBody>
          <a:bodyPr/>
          <a:lstStyle>
            <a:extLst/>
          </a:lstStyle>
          <a:p>
            <a:endParaRPr lang="en-US" dirty="0">
              <a:solidFill>
                <a:srgbClr val="E9E5D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 lang="en-US" smtClean="0">
                <a:solidFill>
                  <a:srgbClr val="E9E5DC"/>
                </a:solidFill>
              </a:rPr>
              <a:pPr/>
              <a:t>‹#›</a:t>
            </a:fld>
            <a:endParaRPr lang="en-US" dirty="0">
              <a:solidFill>
                <a:srgbClr val="E9E5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38297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9550"/>
            <a:ext cx="8229600" cy="1295400"/>
          </a:xfrm>
        </p:spPr>
        <p:txBody>
          <a:bodyPr anchor="ctr"/>
          <a:lstStyle>
            <a:extLst/>
          </a:lstStyle>
          <a:p>
            <a:pPr eaLnBrk="1" latinLnBrk="1" hangingPunct="1"/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600200"/>
            <a:ext cx="4038600" cy="4525963"/>
          </a:xfrm>
        </p:spPr>
        <p:txBody>
          <a:bodyPr/>
          <a:lstStyle>
            <a:lvl1pPr marL="0" indent="0" eaLnBrk="1" latinLnBrk="0" hangingPunct="1">
              <a:buFontTx/>
              <a:buNone/>
              <a:defRPr kumimoji="0" sz="2000"/>
            </a:lvl1pPr>
            <a:lvl2pPr eaLnBrk="1" latinLnBrk="0" hangingPunct="1">
              <a:defRPr kumimoji="0" sz="2400"/>
            </a:lvl2pPr>
            <a:lvl3pPr eaLnBrk="1" latinLnBrk="0" hangingPunct="1">
              <a:defRPr kumimoji="0" sz="2000"/>
            </a:lvl3pPr>
            <a:lvl4pPr eaLnBrk="1" latinLnBrk="0" hangingPunct="1">
              <a:defRPr kumimoji="0" sz="1800"/>
            </a:lvl4pPr>
            <a:lvl5pPr eaLnBrk="1" latinLnBrk="0" hangingPunct="1">
              <a:defRPr kumimoji="0" sz="1800"/>
            </a:lvl5pPr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600200"/>
            <a:ext cx="4038600" cy="4525963"/>
          </a:xfrm>
        </p:spPr>
        <p:txBody>
          <a:bodyPr/>
          <a:lstStyle>
            <a:lvl1pPr eaLnBrk="1" latinLnBrk="0" hangingPunct="1">
              <a:defRPr kumimoji="0" sz="2800"/>
            </a:lvl1pPr>
            <a:lvl2pPr eaLnBrk="1" latinLnBrk="0" hangingPunct="1">
              <a:defRPr kumimoji="0" sz="2400"/>
            </a:lvl2pPr>
            <a:lvl3pPr eaLnBrk="1" latinLnBrk="0" hangingPunct="1">
              <a:defRPr kumimoji="0" sz="2000"/>
            </a:lvl3pPr>
            <a:lvl4pPr eaLnBrk="1" latinLnBrk="0" hangingPunct="1">
              <a:defRPr kumimoji="0" sz="1800"/>
            </a:lvl4pPr>
            <a:lvl5pPr eaLnBrk="1" latinLnBrk="0" hangingPunct="1">
              <a:defRPr kumimoji="0" sz="1800"/>
            </a:lvl5pPr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  <a:p>
            <a:pPr lvl="1" eaLnBrk="1" latinLnBrk="1" hangingPunct="1"/>
            <a:r>
              <a:rPr lang="en-US" smtClean="0"/>
              <a:t>Second level</a:t>
            </a:r>
          </a:p>
          <a:p>
            <a:pPr lvl="2" eaLnBrk="1" latinLnBrk="1" hangingPunct="1"/>
            <a:r>
              <a:rPr lang="en-US" smtClean="0"/>
              <a:t>Third level</a:t>
            </a:r>
          </a:p>
          <a:p>
            <a:pPr lvl="3" eaLnBrk="1" latinLnBrk="1" hangingPunct="1"/>
            <a:r>
              <a:rPr lang="en-US" smtClean="0"/>
              <a:t>Fourth level</a:t>
            </a:r>
          </a:p>
          <a:p>
            <a:pPr lvl="4" eaLnBrk="1" latinLnBrk="1" hangingPunct="1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2269E12-68A8-496C-8511-A37DAC9C6A39}" type="datetime1">
              <a:rPr lang="en-US" smtClean="0">
                <a:solidFill>
                  <a:srgbClr val="696464"/>
                </a:solidFill>
              </a:rPr>
              <a:pPr/>
              <a:t>11/9/2016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 lang="en-US" smtClean="0">
                <a:solidFill>
                  <a:srgbClr val="696464"/>
                </a:solidFill>
              </a:rPr>
              <a:pPr/>
              <a:t>‹#›</a:t>
            </a:fld>
            <a:endParaRPr lang="en-US" dirty="0">
              <a:solidFill>
                <a:srgbClr val="696464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2305044" y="3867144"/>
            <a:ext cx="4533900" cy="1601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02335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0" y="402264"/>
            <a:ext cx="8686800" cy="886265"/>
          </a:xfrm>
          <a:prstGeom prst="rect">
            <a:avLst/>
          </a:prstGeom>
          <a:solidFill>
            <a:schemeClr val="bg2">
              <a:alpha val="50000"/>
              <a:satMod val="18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 eaLnBrk="1" latinLnBrk="0" hangingPunct="1">
              <a:defRPr kumimoji="0" sz="4000"/>
            </a:lvl1pPr>
            <a:extLst/>
          </a:lstStyle>
          <a:p>
            <a:pPr eaLnBrk="1" latinLnBrk="1" hangingPunct="1"/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 eaLnBrk="1" latinLnBrk="0" hangingPunct="1">
              <a:buNone/>
              <a:defRPr kumimoji="0" sz="2400" b="1">
                <a:solidFill>
                  <a:schemeClr val="accent2"/>
                </a:solidFill>
              </a:defRPr>
            </a:lvl1pPr>
            <a:lvl2pPr eaLnBrk="1" latinLnBrk="0" hangingPunct="1">
              <a:buNone/>
              <a:defRPr kumimoji="0" sz="2000" b="1"/>
            </a:lvl2pPr>
            <a:lvl3pPr eaLnBrk="1" latinLnBrk="0" hangingPunct="1">
              <a:buNone/>
              <a:defRPr kumimoji="0" sz="1800" b="1"/>
            </a:lvl3pPr>
            <a:lvl4pPr eaLnBrk="1" latinLnBrk="0" hangingPunct="1">
              <a:buNone/>
              <a:defRPr kumimoji="0" sz="1600" b="1"/>
            </a:lvl4pPr>
            <a:lvl5pPr eaLnBrk="1" latinLnBrk="0" hangingPunct="1">
              <a:buNone/>
              <a:defRPr kumimoji="0" sz="1600" b="1"/>
            </a:lvl5pPr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 eaLnBrk="1" latinLnBrk="0" hangingPunct="1">
              <a:buNone/>
              <a:defRPr kumimoji="0" sz="2400" b="1">
                <a:solidFill>
                  <a:schemeClr val="accent2"/>
                </a:solidFill>
              </a:defRPr>
            </a:lvl1pPr>
            <a:lvl2pPr eaLnBrk="1" latinLnBrk="0" hangingPunct="1">
              <a:buNone/>
              <a:defRPr kumimoji="0" sz="2000" b="1"/>
            </a:lvl2pPr>
            <a:lvl3pPr eaLnBrk="1" latinLnBrk="0" hangingPunct="1">
              <a:buNone/>
              <a:defRPr kumimoji="0" sz="1800" b="1"/>
            </a:lvl3pPr>
            <a:lvl4pPr eaLnBrk="1" latinLnBrk="0" hangingPunct="1">
              <a:buNone/>
              <a:defRPr kumimoji="0" sz="1600" b="1"/>
            </a:lvl4pPr>
            <a:lvl5pPr eaLnBrk="1" latinLnBrk="0" hangingPunct="1">
              <a:buNone/>
              <a:defRPr kumimoji="0" sz="1600" b="1"/>
            </a:lvl5pPr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 eaLnBrk="1" latinLnBrk="0" hangingPunct="1">
              <a:defRPr kumimoji="0" sz="2400"/>
            </a:lvl1pPr>
            <a:lvl2pPr eaLnBrk="1" latinLnBrk="0" hangingPunct="1">
              <a:defRPr kumimoji="0" sz="2000"/>
            </a:lvl2pPr>
            <a:lvl3pPr eaLnBrk="1" latinLnBrk="0" hangingPunct="1">
              <a:defRPr kumimoji="0" sz="1800"/>
            </a:lvl3pPr>
            <a:lvl4pPr eaLnBrk="1" latinLnBrk="0" hangingPunct="1">
              <a:defRPr kumimoji="0" sz="1600"/>
            </a:lvl4pPr>
            <a:lvl5pPr eaLnBrk="1" latinLnBrk="0" hangingPunct="1">
              <a:defRPr kumimoji="0" sz="1600"/>
            </a:lvl5pPr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  <a:p>
            <a:pPr lvl="1" eaLnBrk="1" latinLnBrk="1" hangingPunct="1"/>
            <a:r>
              <a:rPr lang="en-US" smtClean="0"/>
              <a:t>Second level</a:t>
            </a:r>
          </a:p>
          <a:p>
            <a:pPr lvl="2" eaLnBrk="1" latinLnBrk="1" hangingPunct="1"/>
            <a:r>
              <a:rPr lang="en-US" smtClean="0"/>
              <a:t>Third level</a:t>
            </a:r>
          </a:p>
          <a:p>
            <a:pPr lvl="3" eaLnBrk="1" latinLnBrk="1" hangingPunct="1"/>
            <a:r>
              <a:rPr lang="en-US" smtClean="0"/>
              <a:t>Fourth level</a:t>
            </a:r>
          </a:p>
          <a:p>
            <a:pPr lvl="4" eaLnBrk="1" latinLnBrk="1" hangingPunct="1"/>
            <a:r>
              <a:rPr lang="en-US" smtClean="0"/>
              <a:t>Fifth level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 eaLnBrk="1" latinLnBrk="0" hangingPunct="1">
              <a:defRPr kumimoji="0" sz="2400"/>
            </a:lvl1pPr>
            <a:lvl2pPr eaLnBrk="1" latinLnBrk="0" hangingPunct="1">
              <a:defRPr kumimoji="0" sz="2000"/>
            </a:lvl2pPr>
            <a:lvl3pPr eaLnBrk="1" latinLnBrk="0" hangingPunct="1">
              <a:defRPr kumimoji="0" sz="1800"/>
            </a:lvl3pPr>
            <a:lvl4pPr eaLnBrk="1" latinLnBrk="0" hangingPunct="1">
              <a:defRPr kumimoji="0" sz="1600"/>
            </a:lvl4pPr>
            <a:lvl5pPr eaLnBrk="1" latinLnBrk="0" hangingPunct="1">
              <a:defRPr kumimoji="0" sz="1600"/>
            </a:lvl5pPr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  <a:p>
            <a:pPr lvl="1" eaLnBrk="1" latinLnBrk="1" hangingPunct="1"/>
            <a:r>
              <a:rPr lang="en-US" smtClean="0"/>
              <a:t>Second level</a:t>
            </a:r>
          </a:p>
          <a:p>
            <a:pPr lvl="2" eaLnBrk="1" latinLnBrk="1" hangingPunct="1"/>
            <a:r>
              <a:rPr lang="en-US" smtClean="0"/>
              <a:t>Third level</a:t>
            </a:r>
          </a:p>
          <a:p>
            <a:pPr lvl="3" eaLnBrk="1" latinLnBrk="1" hangingPunct="1"/>
            <a:r>
              <a:rPr lang="en-US" smtClean="0"/>
              <a:t>Fourth level</a:t>
            </a:r>
          </a:p>
          <a:p>
            <a:pPr lvl="4" eaLnBrk="1" latinLnBrk="1" hangingPunct="1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406A86E-FC22-4B43-A3AF-F1617727CECE}" type="datetime1">
              <a:rPr lang="en-US" smtClean="0">
                <a:solidFill>
                  <a:srgbClr val="E9E5DC"/>
                </a:solidFill>
              </a:rPr>
              <a:pPr/>
              <a:t>11/9/2016</a:t>
            </a:fld>
            <a:endParaRPr lang="en-US" dirty="0">
              <a:solidFill>
                <a:srgbClr val="E9E5D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E9E5D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 lang="en-US" smtClean="0">
                <a:solidFill>
                  <a:srgbClr val="E9E5DC"/>
                </a:solidFill>
              </a:rPr>
              <a:pPr/>
              <a:t>‹#›</a:t>
            </a:fld>
            <a:endParaRPr lang="en-US" dirty="0">
              <a:solidFill>
                <a:srgbClr val="E9E5DC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674821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 eaLnBrk="1" latinLnBrk="0" hangingPunct="1">
              <a:defRPr kumimoji="0" sz="4000" cap="none" baseline="0"/>
            </a:lvl1pPr>
            <a:extLst/>
          </a:lstStyle>
          <a:p>
            <a:pPr eaLnBrk="1" latinLnBrk="1" hangingPunct="1"/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DD24706-F023-4524-B8E2-28C84A6B964A}" type="datetime1">
              <a:rPr lang="en-US" smtClean="0">
                <a:solidFill>
                  <a:srgbClr val="E9E5DC"/>
                </a:solidFill>
              </a:rPr>
              <a:pPr/>
              <a:t>11/9/2016</a:t>
            </a:fld>
            <a:endParaRPr lang="en-US" dirty="0">
              <a:solidFill>
                <a:srgbClr val="E9E5D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E9E5D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 lang="en-US" smtClean="0">
                <a:solidFill>
                  <a:srgbClr val="E9E5DC"/>
                </a:solidFill>
              </a:rPr>
              <a:pPr/>
              <a:t>‹#›</a:t>
            </a:fld>
            <a:endParaRPr lang="en-US" dirty="0">
              <a:solidFill>
                <a:srgbClr val="E9E5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76719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B89668-23AD-429F-A8F6-C3B3B88E0F13}" type="datetime1">
              <a:rPr lang="en-US" smtClean="0">
                <a:solidFill>
                  <a:srgbClr val="E9E5DC"/>
                </a:solidFill>
              </a:rPr>
              <a:pPr/>
              <a:t>11/9/2016</a:t>
            </a:fld>
            <a:endParaRPr lang="en-US" dirty="0">
              <a:solidFill>
                <a:srgbClr val="E9E5D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E9E5D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 lang="en-US" smtClean="0">
                <a:solidFill>
                  <a:srgbClr val="E9E5DC"/>
                </a:solidFill>
              </a:rPr>
              <a:pPr/>
              <a:t>‹#›</a:t>
            </a:fld>
            <a:endParaRPr lang="en-US" dirty="0">
              <a:solidFill>
                <a:srgbClr val="E9E5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175616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 eaLnBrk="1" latinLnBrk="0" hangingPunct="1">
              <a:buNone/>
              <a:defRPr kumimoji="0" sz="3600" b="0"/>
            </a:lvl1pPr>
            <a:extLst/>
          </a:lstStyle>
          <a:p>
            <a:pPr eaLnBrk="1" latinLnBrk="1" hangingPunct="1"/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 eaLnBrk="1" latinLnBrk="0" hangingPunct="1">
              <a:buNone/>
              <a:defRPr kumimoji="0" sz="1800"/>
            </a:lvl1pPr>
            <a:lvl2pPr eaLnBrk="1" latinLnBrk="0" hangingPunct="1">
              <a:buNone/>
              <a:defRPr kumimoji="0" sz="1200"/>
            </a:lvl2pPr>
            <a:lvl3pPr eaLnBrk="1" latinLnBrk="0" hangingPunct="1">
              <a:buNone/>
              <a:defRPr kumimoji="0" sz="1000"/>
            </a:lvl3pPr>
            <a:lvl4pPr eaLnBrk="1" latinLnBrk="0" hangingPunct="1">
              <a:buNone/>
              <a:defRPr kumimoji="0" sz="900"/>
            </a:lvl4pPr>
            <a:lvl5pPr eaLnBrk="1" latinLnBrk="0" hangingPunct="1">
              <a:buNone/>
              <a:defRPr kumimoji="0" sz="900"/>
            </a:lvl5pPr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 eaLnBrk="1" latinLnBrk="0" hangingPunct="1">
              <a:defRPr kumimoji="0" sz="3200"/>
            </a:lvl1pPr>
            <a:lvl2pPr eaLnBrk="1" latinLnBrk="0" hangingPunct="1">
              <a:defRPr kumimoji="0" sz="2800"/>
            </a:lvl2pPr>
            <a:lvl3pPr eaLnBrk="1" latinLnBrk="0" hangingPunct="1">
              <a:defRPr kumimoji="0" sz="2400"/>
            </a:lvl3pPr>
            <a:lvl4pPr eaLnBrk="1" latinLnBrk="0" hangingPunct="1">
              <a:defRPr kumimoji="0" sz="2000"/>
            </a:lvl4pPr>
            <a:lvl5pPr eaLnBrk="1" latinLnBrk="0" hangingPunct="1">
              <a:defRPr kumimoji="0" sz="2000"/>
            </a:lvl5pPr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  <a:p>
            <a:pPr lvl="1" eaLnBrk="1" latinLnBrk="1" hangingPunct="1"/>
            <a:r>
              <a:rPr lang="en-US" smtClean="0"/>
              <a:t>Second level</a:t>
            </a:r>
          </a:p>
          <a:p>
            <a:pPr lvl="2" eaLnBrk="1" latinLnBrk="1" hangingPunct="1"/>
            <a:r>
              <a:rPr lang="en-US" smtClean="0"/>
              <a:t>Third level</a:t>
            </a:r>
          </a:p>
          <a:p>
            <a:pPr lvl="3" eaLnBrk="1" latinLnBrk="1" hangingPunct="1"/>
            <a:r>
              <a:rPr lang="en-US" smtClean="0"/>
              <a:t>Fourth level</a:t>
            </a:r>
          </a:p>
          <a:p>
            <a:pPr lvl="4" eaLnBrk="1" latinLnBrk="1" hangingPunct="1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4E49F9-8C1A-4F70-9F8B-A2DD3D28B9D8}" type="datetime1">
              <a:rPr lang="en-US" smtClean="0">
                <a:solidFill>
                  <a:srgbClr val="E9E5DC"/>
                </a:solidFill>
              </a:rPr>
              <a:pPr/>
              <a:t>11/9/2016</a:t>
            </a:fld>
            <a:endParaRPr lang="en-US" dirty="0">
              <a:solidFill>
                <a:srgbClr val="E9E5D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E9E5D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 lang="en-US" smtClean="0">
                <a:solidFill>
                  <a:srgbClr val="E9E5DC"/>
                </a:solidFill>
              </a:rPr>
              <a:pPr/>
              <a:t>‹#›</a:t>
            </a:fld>
            <a:endParaRPr lang="en-US" dirty="0">
              <a:solidFill>
                <a:srgbClr val="E9E5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54521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8" name="Group 17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6858000" cy="914400"/>
          </a:xfrm>
        </p:spPr>
        <p:txBody>
          <a:bodyPr anchor="b"/>
          <a:lstStyle>
            <a:lvl1pPr algn="l" eaLnBrk="1" latinLnBrk="0" hangingPunct="1">
              <a:buNone/>
              <a:defRPr kumimoji="0" sz="2100" b="0"/>
            </a:lvl1pPr>
            <a:extLst/>
          </a:lstStyle>
          <a:p>
            <a:pPr eaLnBrk="1" latinLnBrk="1" hangingPunct="1"/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6712" y="1905000"/>
            <a:ext cx="8778240" cy="4960144"/>
          </a:xfrm>
        </p:spPr>
        <p:txBody>
          <a:bodyPr/>
          <a:lstStyle>
            <a:lvl1pPr eaLnBrk="1" latinLnBrk="0" hangingPunct="1">
              <a:buNone/>
              <a:defRPr kumimoji="0" sz="3200"/>
            </a:lvl1pPr>
            <a:extLst/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1150144"/>
            <a:ext cx="6858000" cy="685800"/>
          </a:xfrm>
        </p:spPr>
        <p:txBody>
          <a:bodyPr/>
          <a:lstStyle>
            <a:lvl1pPr marL="27432" indent="0" eaLnBrk="1" latinLnBrk="0" hangingPunct="1">
              <a:spcBef>
                <a:spcPts val="0"/>
              </a:spcBef>
              <a:buNone/>
              <a:defRPr kumimoji="0" sz="1400">
                <a:solidFill>
                  <a:srgbClr val="FFFFFF"/>
                </a:solidFill>
              </a:defRPr>
            </a:lvl1pPr>
            <a:lvl2pPr eaLnBrk="1" latinLnBrk="0" hangingPunct="1">
              <a:defRPr kumimoji="0" sz="1200"/>
            </a:lvl2pPr>
            <a:lvl3pPr eaLnBrk="1" latinLnBrk="0" hangingPunct="1">
              <a:defRPr kumimoji="0" sz="1000"/>
            </a:lvl3pPr>
            <a:lvl4pPr eaLnBrk="1" latinLnBrk="0" hangingPunct="1">
              <a:defRPr kumimoji="0" sz="900"/>
            </a:lvl4pPr>
            <a:lvl5pPr eaLnBrk="1" latinLnBrk="0" hangingPunct="1">
              <a:defRPr kumimoji="0" sz="900"/>
            </a:lvl5pPr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</p:txBody>
      </p:sp>
      <p:grpSp>
        <p:nvGrpSpPr>
          <p:cNvPr id="14" name="Group 17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DAB678-BD30-45E3-B6A3-89792D06D0FC}" type="datetime1">
              <a:rPr lang="en-US" smtClean="0">
                <a:solidFill>
                  <a:srgbClr val="E9E5DC"/>
                </a:solidFill>
              </a:rPr>
              <a:pPr/>
              <a:t>11/9/2016</a:t>
            </a:fld>
            <a:endParaRPr lang="en-US" dirty="0">
              <a:solidFill>
                <a:srgbClr val="E9E5D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E9E5D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 lang="en-US" smtClean="0">
                <a:solidFill>
                  <a:srgbClr val="E9E5DC"/>
                </a:solidFill>
              </a:rPr>
              <a:pPr/>
              <a:t>‹#›</a:t>
            </a:fld>
            <a:endParaRPr lang="en-US" dirty="0">
              <a:solidFill>
                <a:srgbClr val="E9E5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5954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3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orbel"/>
            </a:endParaRPr>
          </a:p>
        </p:txBody>
      </p:sp>
      <p:sp>
        <p:nvSpPr>
          <p:cNvPr id="36" name="Shape 35"/>
          <p:cNvSpPr>
            <a:spLocks/>
          </p:cNvSpPr>
          <p:nvPr/>
        </p:nvSpPr>
        <p:spPr bwMode="auto">
          <a:xfrm>
            <a:off x="4821864" y="1066800"/>
            <a:ext cx="4343400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orbel"/>
            </a:endParaRPr>
          </a:p>
        </p:txBody>
      </p:sp>
      <p:sp>
        <p:nvSpPr>
          <p:cNvPr id="43" name="Shape 42"/>
          <p:cNvSpPr>
            <a:spLocks/>
          </p:cNvSpPr>
          <p:nvPr/>
        </p:nvSpPr>
        <p:spPr bwMode="auto">
          <a:xfrm>
            <a:off x="290624" y="-14176"/>
            <a:ext cx="5562600" cy="6553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orbel"/>
            </a:endParaRPr>
          </a:p>
        </p:txBody>
      </p:sp>
      <p:sp>
        <p:nvSpPr>
          <p:cNvPr id="22" name="Shape 21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orbel"/>
            </a:endParaRPr>
          </a:p>
        </p:txBody>
      </p:sp>
      <p:sp>
        <p:nvSpPr>
          <p:cNvPr id="24" name="Shape 23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orbel"/>
            </a:endParaRPr>
          </a:p>
        </p:txBody>
      </p:sp>
      <p:sp>
        <p:nvSpPr>
          <p:cNvPr id="26" name="Shape 25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orbel"/>
            </a:endParaRPr>
          </a:p>
        </p:txBody>
      </p:sp>
      <p:sp>
        <p:nvSpPr>
          <p:cNvPr id="27" name="Shape 26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  <a:latin typeface="Corbel"/>
            </a:endParaRP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77000" y="6416675"/>
            <a:ext cx="2133600" cy="365125"/>
          </a:xfrm>
        </p:spPr>
        <p:txBody>
          <a:bodyPr/>
          <a:lstStyle>
            <a:extLst/>
          </a:lstStyle>
          <a:p>
            <a:fld id="{53A90022-E91C-4BF3-AC57-4C34BBACC4CA}" type="datetime1">
              <a:rPr lang="en-US" smtClean="0">
                <a:solidFill>
                  <a:srgbClr val="E9E5DC"/>
                </a:solidFill>
              </a:rPr>
              <a:pPr/>
              <a:t>11/9/2016</a:t>
            </a:fld>
            <a:endParaRPr lang="en-US" dirty="0">
              <a:solidFill>
                <a:srgbClr val="E9E5DC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914400" y="6416675"/>
            <a:ext cx="5562600" cy="365125"/>
          </a:xfrm>
        </p:spPr>
        <p:txBody>
          <a:bodyPr/>
          <a:lstStyle>
            <a:extLst/>
          </a:lstStyle>
          <a:p>
            <a:endParaRPr lang="en-US" dirty="0">
              <a:solidFill>
                <a:srgbClr val="E9E5DC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610600" y="6416675"/>
            <a:ext cx="457200" cy="365125"/>
          </a:xfrm>
        </p:spPr>
        <p:txBody>
          <a:bodyPr/>
          <a:lstStyle>
            <a:extLst/>
          </a:lstStyle>
          <a:p>
            <a:fld id="{72AC53DF-4216-466D-99A7-94400E6C2A25}" type="slidenum">
              <a:rPr lang="en-US" smtClean="0">
                <a:solidFill>
                  <a:srgbClr val="E9E5DC"/>
                </a:solidFill>
              </a:rPr>
              <a:pPr/>
              <a:t>‹#›</a:t>
            </a:fld>
            <a:endParaRPr lang="en-US" dirty="0">
              <a:solidFill>
                <a:srgbClr val="E9E5DC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alpha val="50000"/>
              <a:satMod val="18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33400" y="464504"/>
            <a:ext cx="8153400" cy="774192"/>
          </a:xfrm>
        </p:spPr>
        <p:txBody>
          <a:bodyPr/>
          <a:lstStyle>
            <a:lvl1pPr marR="9144" algn="r" eaLnBrk="1" latinLnBrk="0" hangingPunct="1">
              <a:defRPr kumimoji="0" sz="3800"/>
            </a:lvl1pPr>
            <a:extLst/>
          </a:lstStyle>
          <a:p>
            <a:pPr eaLnBrk="1" latinLnBrk="1" hangingPunct="1"/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838381" y="1371600"/>
            <a:ext cx="3848419" cy="457200"/>
          </a:xfrm>
        </p:spPr>
        <p:txBody>
          <a:bodyPr tIns="0"/>
          <a:lstStyle>
            <a:lvl1pPr marL="0" indent="0" algn="r" eaLnBrk="1" latinLnBrk="0" hangingPunct="1">
              <a:spcBef>
                <a:spcPts val="0"/>
              </a:spcBef>
              <a:buNone/>
              <a:defRPr kumimoji="0" sz="2000">
                <a:solidFill>
                  <a:schemeClr val="tx1"/>
                </a:solidFill>
              </a:defRPr>
            </a:lvl1pPr>
            <a:lvl2pPr marL="457200" indent="0" algn="ctr" eaLnBrk="1" latinLnBrk="0" hangingPunct="1">
              <a:buNone/>
            </a:lvl2pPr>
            <a:lvl3pPr marL="914400" indent="0" algn="ctr" eaLnBrk="1" latinLnBrk="0" hangingPunct="1">
              <a:buNone/>
            </a:lvl3pPr>
            <a:lvl4pPr marL="1371600" indent="0" algn="ctr" eaLnBrk="1" latinLnBrk="0" hangingPunct="1">
              <a:buNone/>
            </a:lvl4pPr>
            <a:lvl5pPr marL="1828800" indent="0" algn="ctr" eaLnBrk="1" latinLnBrk="0" hangingPunct="1">
              <a:buNone/>
            </a:lvl5pPr>
            <a:lvl6pPr marL="2286000" indent="0" algn="ctr" eaLnBrk="1" latinLnBrk="0" hangingPunct="1">
              <a:buNone/>
            </a:lvl6pPr>
            <a:lvl7pPr marL="2743200" indent="0" algn="ctr" eaLnBrk="1" latinLnBrk="0" hangingPunct="1">
              <a:buNone/>
            </a:lvl7pPr>
            <a:lvl8pPr marL="3200400" indent="0" algn="ctr" eaLnBrk="1" latinLnBrk="0" hangingPunct="1">
              <a:buNone/>
            </a:lvl8pPr>
            <a:lvl9pPr marL="3657600" indent="0" algn="ctr" eaLnBrk="1" latinLnBrk="0" hangingPunct="1">
              <a:buNone/>
            </a:lvl9pPr>
            <a:extLst/>
          </a:lstStyle>
          <a:p>
            <a:pPr eaLnBrk="1" latinLnBrk="1" hangingPunct="1"/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58" name="Rectangle 5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9" name="Rectangle 5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0" name="Rectangle 5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1" name="Rectangle 6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14304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1" hangingPunct="1"/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  <a:p>
            <a:pPr lvl="1" eaLnBrk="1" latinLnBrk="1" hangingPunct="1"/>
            <a:r>
              <a:rPr lang="en-US" smtClean="0"/>
              <a:t>Second level</a:t>
            </a:r>
          </a:p>
          <a:p>
            <a:pPr lvl="2" eaLnBrk="1" latinLnBrk="1" hangingPunct="1"/>
            <a:r>
              <a:rPr lang="en-US" smtClean="0"/>
              <a:t>Third level</a:t>
            </a:r>
          </a:p>
          <a:p>
            <a:pPr lvl="3" eaLnBrk="1" latinLnBrk="1" hangingPunct="1"/>
            <a:r>
              <a:rPr lang="en-US" smtClean="0"/>
              <a:t>Fourth level</a:t>
            </a:r>
          </a:p>
          <a:p>
            <a:pPr lvl="4" eaLnBrk="1" latinLnBrk="1" hangingPunct="1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9664DD-7B47-475A-86B3-7AA1AEB6474C}" type="datetime1">
              <a:rPr lang="en-US" smtClean="0">
                <a:solidFill>
                  <a:srgbClr val="E9E5DC"/>
                </a:solidFill>
              </a:rPr>
              <a:pPr/>
              <a:t>11/9/2016</a:t>
            </a:fld>
            <a:endParaRPr lang="en-US" dirty="0">
              <a:solidFill>
                <a:srgbClr val="E9E5D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E9E5D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 lang="en-US" smtClean="0">
                <a:solidFill>
                  <a:srgbClr val="E9E5DC"/>
                </a:solidFill>
              </a:rPr>
              <a:pPr/>
              <a:t>‹#›</a:t>
            </a:fld>
            <a:endParaRPr lang="en-US" dirty="0">
              <a:solidFill>
                <a:srgbClr val="E9E5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2620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352800"/>
            <a:ext cx="7772400" cy="1974059"/>
          </a:xfrm>
        </p:spPr>
        <p:txBody>
          <a:bodyPr anchor="b">
            <a:scene3d>
              <a:camera prst="orthographicFront">
                <a:rot lat="0" lon="0" rev="0"/>
              </a:camera>
              <a:lightRig rig="contrasting" dir="t">
                <a:rot lat="0" lon="0" rev="7500000"/>
              </a:lightRig>
            </a:scene3d>
            <a:sp3d contourW="6350" prstMaterial="metal">
              <a:bevelT w="13081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l" eaLnBrk="1" latinLnBrk="0" hangingPunct="1">
              <a:buNone/>
              <a:defRPr kumimoji="0" lang="en-US" sz="4000" b="1" cap="all" dirty="0">
                <a:ln/>
                <a:solidFill>
                  <a:schemeClr val="tx1"/>
                </a:solidFill>
                <a:effectLst>
                  <a:reflection blurRad="12700" stA="50000" endPos="50000" dir="5400000" sy="-100000" rotWithShape="0"/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5334000"/>
            <a:ext cx="7772400" cy="1052512"/>
          </a:xfrm>
        </p:spPr>
        <p:txBody>
          <a:bodyPr/>
          <a:lstStyle>
            <a:lvl1pPr marL="374904" eaLnBrk="1" latinLnBrk="0" hangingPunct="1">
              <a:buNone/>
              <a:defRPr kumimoji="0" sz="2000">
                <a:solidFill>
                  <a:schemeClr val="tx2"/>
                </a:solidFill>
              </a:defRPr>
            </a:lvl1pPr>
            <a:lvl2pPr eaLnBrk="1" latinLnBrk="0" hangingPunct="1">
              <a:buNone/>
              <a:defRPr kumimoji="0" sz="1800">
                <a:solidFill>
                  <a:schemeClr val="tx1">
                    <a:tint val="75000"/>
                  </a:schemeClr>
                </a:solidFill>
              </a:defRPr>
            </a:lvl2pPr>
            <a:lvl3pPr eaLnBrk="1" latinLnBrk="0" hangingPunct="1">
              <a:buNone/>
              <a:defRPr kumimoji="0" sz="1600">
                <a:solidFill>
                  <a:schemeClr val="tx1">
                    <a:tint val="75000"/>
                  </a:schemeClr>
                </a:solidFill>
              </a:defRPr>
            </a:lvl3pPr>
            <a:lvl4pPr eaLnBrk="1" latinLnBrk="0" hangingPunct="1">
              <a:buNone/>
              <a:defRPr kumimoji="0" sz="1400">
                <a:solidFill>
                  <a:schemeClr val="tx1">
                    <a:tint val="75000"/>
                  </a:schemeClr>
                </a:solidFill>
              </a:defRPr>
            </a:lvl4pPr>
            <a:lvl5pPr eaLnBrk="1" latinLnBrk="0" hangingPunct="1">
              <a:buNone/>
              <a:defRPr kumimoji="0"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D631F36-B598-43A6-A6C8-E30F77EEF6C9}" type="datetime1">
              <a:rPr lang="en-US"/>
              <a:pPr>
                <a:defRPr/>
              </a:pPr>
              <a:t>11/9/2016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3D58D18-4343-42C1-B409-61FA32BEB02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352800"/>
            <a:ext cx="7772400" cy="1974059"/>
          </a:xfrm>
        </p:spPr>
        <p:txBody>
          <a:bodyPr anchor="b">
            <a:scene3d>
              <a:camera prst="orthographicFront">
                <a:rot lat="0" lon="0" rev="0"/>
              </a:camera>
              <a:lightRig rig="contrasting" dir="t">
                <a:rot lat="0" lon="0" rev="7500000"/>
              </a:lightRig>
            </a:scene3d>
            <a:sp3d contourW="6350" prstMaterial="metal">
              <a:bevelT w="13081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l" eaLnBrk="1" latinLnBrk="0" hangingPunct="1">
              <a:buNone/>
              <a:defRPr kumimoji="0" lang="en-US" sz="4000" b="1" cap="all" dirty="0">
                <a:ln/>
                <a:solidFill>
                  <a:schemeClr val="tx1"/>
                </a:solidFill>
                <a:effectLst>
                  <a:reflection blurRad="12700" stA="50000" endPos="50000" dir="5400000" sy="-100000" rotWithShape="0"/>
                </a:effectLst>
              </a:defRPr>
            </a:lvl1pPr>
            <a:extLst/>
          </a:lstStyle>
          <a:p>
            <a:pPr eaLnBrk="1" latinLnBrk="1" hangingPunct="1"/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5334000"/>
            <a:ext cx="7772400" cy="1052512"/>
          </a:xfrm>
        </p:spPr>
        <p:txBody>
          <a:bodyPr anchor="t"/>
          <a:lstStyle>
            <a:lvl1pPr marL="374904" eaLnBrk="1" latinLnBrk="0" hangingPunct="1">
              <a:buNone/>
              <a:defRPr kumimoji="0" sz="2000">
                <a:solidFill>
                  <a:schemeClr val="tx2"/>
                </a:solidFill>
              </a:defRPr>
            </a:lvl1pPr>
            <a:lvl2pPr eaLnBrk="1" latinLnBrk="0" hangingPunct="1">
              <a:buNone/>
              <a:defRPr kumimoji="0" sz="1800">
                <a:solidFill>
                  <a:schemeClr val="tx1">
                    <a:tint val="75000"/>
                  </a:schemeClr>
                </a:solidFill>
              </a:defRPr>
            </a:lvl2pPr>
            <a:lvl3pPr eaLnBrk="1" latinLnBrk="0" hangingPunct="1">
              <a:buNone/>
              <a:defRPr kumimoji="0" sz="1600">
                <a:solidFill>
                  <a:schemeClr val="tx1">
                    <a:tint val="75000"/>
                  </a:schemeClr>
                </a:solidFill>
              </a:defRPr>
            </a:lvl3pPr>
            <a:lvl4pPr eaLnBrk="1" latinLnBrk="0" hangingPunct="1">
              <a:buNone/>
              <a:defRPr kumimoji="0" sz="1400">
                <a:solidFill>
                  <a:schemeClr val="tx1">
                    <a:tint val="75000"/>
                  </a:schemeClr>
                </a:solidFill>
              </a:defRPr>
            </a:lvl4pPr>
            <a:lvl5pPr eaLnBrk="1" latinLnBrk="0" hangingPunct="1">
              <a:buNone/>
              <a:defRPr kumimoji="0"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1E5F3D8-3985-419B-B402-D5A89522249D}" type="datetime1">
              <a:rPr lang="en-US" smtClean="0">
                <a:solidFill>
                  <a:srgbClr val="E9E5DC"/>
                </a:solidFill>
              </a:rPr>
              <a:pPr/>
              <a:t>11/9/2016</a:t>
            </a:fld>
            <a:endParaRPr lang="en-US" dirty="0">
              <a:solidFill>
                <a:srgbClr val="E9E5D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14400" y="6416675"/>
            <a:ext cx="5562600" cy="365125"/>
          </a:xfrm>
        </p:spPr>
        <p:txBody>
          <a:bodyPr/>
          <a:lstStyle>
            <a:extLst/>
          </a:lstStyle>
          <a:p>
            <a:endParaRPr lang="en-US" dirty="0">
              <a:solidFill>
                <a:srgbClr val="E9E5D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 lang="en-US" smtClean="0">
                <a:solidFill>
                  <a:srgbClr val="E9E5DC"/>
                </a:solidFill>
              </a:rPr>
              <a:pPr/>
              <a:t>‹#›</a:t>
            </a:fld>
            <a:endParaRPr lang="en-US" dirty="0">
              <a:solidFill>
                <a:srgbClr val="E9E5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40233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9550"/>
            <a:ext cx="8229600" cy="1295400"/>
          </a:xfrm>
        </p:spPr>
        <p:txBody>
          <a:bodyPr anchor="ctr"/>
          <a:lstStyle>
            <a:extLst/>
          </a:lstStyle>
          <a:p>
            <a:pPr eaLnBrk="1" latinLnBrk="1" hangingPunct="1"/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600200"/>
            <a:ext cx="4038600" cy="4525963"/>
          </a:xfrm>
        </p:spPr>
        <p:txBody>
          <a:bodyPr/>
          <a:lstStyle>
            <a:lvl1pPr marL="0" indent="0" eaLnBrk="1" latinLnBrk="0" hangingPunct="1">
              <a:buFontTx/>
              <a:buNone/>
              <a:defRPr kumimoji="0" sz="2000"/>
            </a:lvl1pPr>
            <a:lvl2pPr eaLnBrk="1" latinLnBrk="0" hangingPunct="1">
              <a:defRPr kumimoji="0" sz="2400"/>
            </a:lvl2pPr>
            <a:lvl3pPr eaLnBrk="1" latinLnBrk="0" hangingPunct="1">
              <a:defRPr kumimoji="0" sz="2000"/>
            </a:lvl3pPr>
            <a:lvl4pPr eaLnBrk="1" latinLnBrk="0" hangingPunct="1">
              <a:defRPr kumimoji="0" sz="1800"/>
            </a:lvl4pPr>
            <a:lvl5pPr eaLnBrk="1" latinLnBrk="0" hangingPunct="1">
              <a:defRPr kumimoji="0" sz="1800"/>
            </a:lvl5pPr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600200"/>
            <a:ext cx="4038600" cy="4525963"/>
          </a:xfrm>
        </p:spPr>
        <p:txBody>
          <a:bodyPr/>
          <a:lstStyle>
            <a:lvl1pPr eaLnBrk="1" latinLnBrk="0" hangingPunct="1">
              <a:defRPr kumimoji="0" sz="2800"/>
            </a:lvl1pPr>
            <a:lvl2pPr eaLnBrk="1" latinLnBrk="0" hangingPunct="1">
              <a:defRPr kumimoji="0" sz="2400"/>
            </a:lvl2pPr>
            <a:lvl3pPr eaLnBrk="1" latinLnBrk="0" hangingPunct="1">
              <a:defRPr kumimoji="0" sz="2000"/>
            </a:lvl3pPr>
            <a:lvl4pPr eaLnBrk="1" latinLnBrk="0" hangingPunct="1">
              <a:defRPr kumimoji="0" sz="1800"/>
            </a:lvl4pPr>
            <a:lvl5pPr eaLnBrk="1" latinLnBrk="0" hangingPunct="1">
              <a:defRPr kumimoji="0" sz="1800"/>
            </a:lvl5pPr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  <a:p>
            <a:pPr lvl="1" eaLnBrk="1" latinLnBrk="1" hangingPunct="1"/>
            <a:r>
              <a:rPr lang="en-US" smtClean="0"/>
              <a:t>Second level</a:t>
            </a:r>
          </a:p>
          <a:p>
            <a:pPr lvl="2" eaLnBrk="1" latinLnBrk="1" hangingPunct="1"/>
            <a:r>
              <a:rPr lang="en-US" smtClean="0"/>
              <a:t>Third level</a:t>
            </a:r>
          </a:p>
          <a:p>
            <a:pPr lvl="3" eaLnBrk="1" latinLnBrk="1" hangingPunct="1"/>
            <a:r>
              <a:rPr lang="en-US" smtClean="0"/>
              <a:t>Fourth level</a:t>
            </a:r>
          </a:p>
          <a:p>
            <a:pPr lvl="4" eaLnBrk="1" latinLnBrk="1" hangingPunct="1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2269E12-68A8-496C-8511-A37DAC9C6A39}" type="datetime1">
              <a:rPr lang="en-US" smtClean="0">
                <a:solidFill>
                  <a:srgbClr val="696464"/>
                </a:solidFill>
              </a:rPr>
              <a:pPr/>
              <a:t>11/9/2016</a:t>
            </a:fld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696464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 lang="en-US" smtClean="0">
                <a:solidFill>
                  <a:srgbClr val="696464"/>
                </a:solidFill>
              </a:rPr>
              <a:pPr/>
              <a:t>‹#›</a:t>
            </a:fld>
            <a:endParaRPr lang="en-US" dirty="0">
              <a:solidFill>
                <a:srgbClr val="696464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2305044" y="3867144"/>
            <a:ext cx="4533900" cy="1601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46732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0" y="402264"/>
            <a:ext cx="8686800" cy="886265"/>
          </a:xfrm>
          <a:prstGeom prst="rect">
            <a:avLst/>
          </a:prstGeom>
          <a:solidFill>
            <a:schemeClr val="bg2">
              <a:alpha val="50000"/>
              <a:satMod val="18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 eaLnBrk="1" latinLnBrk="0" hangingPunct="1">
              <a:defRPr kumimoji="0" sz="4000"/>
            </a:lvl1pPr>
            <a:extLst/>
          </a:lstStyle>
          <a:p>
            <a:pPr eaLnBrk="1" latinLnBrk="1" hangingPunct="1"/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 eaLnBrk="1" latinLnBrk="0" hangingPunct="1">
              <a:buNone/>
              <a:defRPr kumimoji="0" sz="2400" b="1">
                <a:solidFill>
                  <a:schemeClr val="accent2"/>
                </a:solidFill>
              </a:defRPr>
            </a:lvl1pPr>
            <a:lvl2pPr eaLnBrk="1" latinLnBrk="0" hangingPunct="1">
              <a:buNone/>
              <a:defRPr kumimoji="0" sz="2000" b="1"/>
            </a:lvl2pPr>
            <a:lvl3pPr eaLnBrk="1" latinLnBrk="0" hangingPunct="1">
              <a:buNone/>
              <a:defRPr kumimoji="0" sz="1800" b="1"/>
            </a:lvl3pPr>
            <a:lvl4pPr eaLnBrk="1" latinLnBrk="0" hangingPunct="1">
              <a:buNone/>
              <a:defRPr kumimoji="0" sz="1600" b="1"/>
            </a:lvl4pPr>
            <a:lvl5pPr eaLnBrk="1" latinLnBrk="0" hangingPunct="1">
              <a:buNone/>
              <a:defRPr kumimoji="0" sz="1600" b="1"/>
            </a:lvl5pPr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 eaLnBrk="1" latinLnBrk="0" hangingPunct="1">
              <a:buNone/>
              <a:defRPr kumimoji="0" sz="2400" b="1">
                <a:solidFill>
                  <a:schemeClr val="accent2"/>
                </a:solidFill>
              </a:defRPr>
            </a:lvl1pPr>
            <a:lvl2pPr eaLnBrk="1" latinLnBrk="0" hangingPunct="1">
              <a:buNone/>
              <a:defRPr kumimoji="0" sz="2000" b="1"/>
            </a:lvl2pPr>
            <a:lvl3pPr eaLnBrk="1" latinLnBrk="0" hangingPunct="1">
              <a:buNone/>
              <a:defRPr kumimoji="0" sz="1800" b="1"/>
            </a:lvl3pPr>
            <a:lvl4pPr eaLnBrk="1" latinLnBrk="0" hangingPunct="1">
              <a:buNone/>
              <a:defRPr kumimoji="0" sz="1600" b="1"/>
            </a:lvl4pPr>
            <a:lvl5pPr eaLnBrk="1" latinLnBrk="0" hangingPunct="1">
              <a:buNone/>
              <a:defRPr kumimoji="0" sz="1600" b="1"/>
            </a:lvl5pPr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 eaLnBrk="1" latinLnBrk="0" hangingPunct="1">
              <a:defRPr kumimoji="0" sz="2400"/>
            </a:lvl1pPr>
            <a:lvl2pPr eaLnBrk="1" latinLnBrk="0" hangingPunct="1">
              <a:defRPr kumimoji="0" sz="2000"/>
            </a:lvl2pPr>
            <a:lvl3pPr eaLnBrk="1" latinLnBrk="0" hangingPunct="1">
              <a:defRPr kumimoji="0" sz="1800"/>
            </a:lvl3pPr>
            <a:lvl4pPr eaLnBrk="1" latinLnBrk="0" hangingPunct="1">
              <a:defRPr kumimoji="0" sz="1600"/>
            </a:lvl4pPr>
            <a:lvl5pPr eaLnBrk="1" latinLnBrk="0" hangingPunct="1">
              <a:defRPr kumimoji="0" sz="1600"/>
            </a:lvl5pPr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  <a:p>
            <a:pPr lvl="1" eaLnBrk="1" latinLnBrk="1" hangingPunct="1"/>
            <a:r>
              <a:rPr lang="en-US" smtClean="0"/>
              <a:t>Second level</a:t>
            </a:r>
          </a:p>
          <a:p>
            <a:pPr lvl="2" eaLnBrk="1" latinLnBrk="1" hangingPunct="1"/>
            <a:r>
              <a:rPr lang="en-US" smtClean="0"/>
              <a:t>Third level</a:t>
            </a:r>
          </a:p>
          <a:p>
            <a:pPr lvl="3" eaLnBrk="1" latinLnBrk="1" hangingPunct="1"/>
            <a:r>
              <a:rPr lang="en-US" smtClean="0"/>
              <a:t>Fourth level</a:t>
            </a:r>
          </a:p>
          <a:p>
            <a:pPr lvl="4" eaLnBrk="1" latinLnBrk="1" hangingPunct="1"/>
            <a:r>
              <a:rPr lang="en-US" smtClean="0"/>
              <a:t>Fifth level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 eaLnBrk="1" latinLnBrk="0" hangingPunct="1">
              <a:defRPr kumimoji="0" sz="2400"/>
            </a:lvl1pPr>
            <a:lvl2pPr eaLnBrk="1" latinLnBrk="0" hangingPunct="1">
              <a:defRPr kumimoji="0" sz="2000"/>
            </a:lvl2pPr>
            <a:lvl3pPr eaLnBrk="1" latinLnBrk="0" hangingPunct="1">
              <a:defRPr kumimoji="0" sz="1800"/>
            </a:lvl3pPr>
            <a:lvl4pPr eaLnBrk="1" latinLnBrk="0" hangingPunct="1">
              <a:defRPr kumimoji="0" sz="1600"/>
            </a:lvl4pPr>
            <a:lvl5pPr eaLnBrk="1" latinLnBrk="0" hangingPunct="1">
              <a:defRPr kumimoji="0" sz="1600"/>
            </a:lvl5pPr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  <a:p>
            <a:pPr lvl="1" eaLnBrk="1" latinLnBrk="1" hangingPunct="1"/>
            <a:r>
              <a:rPr lang="en-US" smtClean="0"/>
              <a:t>Second level</a:t>
            </a:r>
          </a:p>
          <a:p>
            <a:pPr lvl="2" eaLnBrk="1" latinLnBrk="1" hangingPunct="1"/>
            <a:r>
              <a:rPr lang="en-US" smtClean="0"/>
              <a:t>Third level</a:t>
            </a:r>
          </a:p>
          <a:p>
            <a:pPr lvl="3" eaLnBrk="1" latinLnBrk="1" hangingPunct="1"/>
            <a:r>
              <a:rPr lang="en-US" smtClean="0"/>
              <a:t>Fourth level</a:t>
            </a:r>
          </a:p>
          <a:p>
            <a:pPr lvl="4" eaLnBrk="1" latinLnBrk="1" hangingPunct="1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406A86E-FC22-4B43-A3AF-F1617727CECE}" type="datetime1">
              <a:rPr lang="en-US" smtClean="0">
                <a:solidFill>
                  <a:srgbClr val="E9E5DC"/>
                </a:solidFill>
              </a:rPr>
              <a:pPr/>
              <a:t>11/9/2016</a:t>
            </a:fld>
            <a:endParaRPr lang="en-US" dirty="0">
              <a:solidFill>
                <a:srgbClr val="E9E5D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E9E5D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 lang="en-US" smtClean="0">
                <a:solidFill>
                  <a:srgbClr val="E9E5DC"/>
                </a:solidFill>
              </a:rPr>
              <a:pPr/>
              <a:t>‹#›</a:t>
            </a:fld>
            <a:endParaRPr lang="en-US" dirty="0">
              <a:solidFill>
                <a:srgbClr val="E9E5DC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53122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 eaLnBrk="1" latinLnBrk="0" hangingPunct="1">
              <a:defRPr kumimoji="0" sz="4000" cap="none" baseline="0"/>
            </a:lvl1pPr>
            <a:extLst/>
          </a:lstStyle>
          <a:p>
            <a:pPr eaLnBrk="1" latinLnBrk="1" hangingPunct="1"/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DD24706-F023-4524-B8E2-28C84A6B964A}" type="datetime1">
              <a:rPr lang="en-US" smtClean="0">
                <a:solidFill>
                  <a:srgbClr val="E9E5DC"/>
                </a:solidFill>
              </a:rPr>
              <a:pPr/>
              <a:t>11/9/2016</a:t>
            </a:fld>
            <a:endParaRPr lang="en-US" dirty="0">
              <a:solidFill>
                <a:srgbClr val="E9E5D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E9E5D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 lang="en-US" smtClean="0">
                <a:solidFill>
                  <a:srgbClr val="E9E5DC"/>
                </a:solidFill>
              </a:rPr>
              <a:pPr/>
              <a:t>‹#›</a:t>
            </a:fld>
            <a:endParaRPr lang="en-US" dirty="0">
              <a:solidFill>
                <a:srgbClr val="E9E5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94639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B89668-23AD-429F-A8F6-C3B3B88E0F13}" type="datetime1">
              <a:rPr lang="en-US" smtClean="0">
                <a:solidFill>
                  <a:srgbClr val="E9E5DC"/>
                </a:solidFill>
              </a:rPr>
              <a:pPr/>
              <a:t>11/9/2016</a:t>
            </a:fld>
            <a:endParaRPr lang="en-US" dirty="0">
              <a:solidFill>
                <a:srgbClr val="E9E5D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E9E5D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 lang="en-US" smtClean="0">
                <a:solidFill>
                  <a:srgbClr val="E9E5DC"/>
                </a:solidFill>
              </a:rPr>
              <a:pPr/>
              <a:t>‹#›</a:t>
            </a:fld>
            <a:endParaRPr lang="en-US" dirty="0">
              <a:solidFill>
                <a:srgbClr val="E9E5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5200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 eaLnBrk="1" latinLnBrk="0" hangingPunct="1">
              <a:buNone/>
              <a:defRPr kumimoji="0" sz="3600" b="0"/>
            </a:lvl1pPr>
            <a:extLst/>
          </a:lstStyle>
          <a:p>
            <a:pPr eaLnBrk="1" latinLnBrk="1" hangingPunct="1"/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 eaLnBrk="1" latinLnBrk="0" hangingPunct="1">
              <a:buNone/>
              <a:defRPr kumimoji="0" sz="1800"/>
            </a:lvl1pPr>
            <a:lvl2pPr eaLnBrk="1" latinLnBrk="0" hangingPunct="1">
              <a:buNone/>
              <a:defRPr kumimoji="0" sz="1200"/>
            </a:lvl2pPr>
            <a:lvl3pPr eaLnBrk="1" latinLnBrk="0" hangingPunct="1">
              <a:buNone/>
              <a:defRPr kumimoji="0" sz="1000"/>
            </a:lvl3pPr>
            <a:lvl4pPr eaLnBrk="1" latinLnBrk="0" hangingPunct="1">
              <a:buNone/>
              <a:defRPr kumimoji="0" sz="900"/>
            </a:lvl4pPr>
            <a:lvl5pPr eaLnBrk="1" latinLnBrk="0" hangingPunct="1">
              <a:buNone/>
              <a:defRPr kumimoji="0" sz="900"/>
            </a:lvl5pPr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 eaLnBrk="1" latinLnBrk="0" hangingPunct="1">
              <a:defRPr kumimoji="0" sz="3200"/>
            </a:lvl1pPr>
            <a:lvl2pPr eaLnBrk="1" latinLnBrk="0" hangingPunct="1">
              <a:defRPr kumimoji="0" sz="2800"/>
            </a:lvl2pPr>
            <a:lvl3pPr eaLnBrk="1" latinLnBrk="0" hangingPunct="1">
              <a:defRPr kumimoji="0" sz="2400"/>
            </a:lvl3pPr>
            <a:lvl4pPr eaLnBrk="1" latinLnBrk="0" hangingPunct="1">
              <a:defRPr kumimoji="0" sz="2000"/>
            </a:lvl4pPr>
            <a:lvl5pPr eaLnBrk="1" latinLnBrk="0" hangingPunct="1">
              <a:defRPr kumimoji="0" sz="2000"/>
            </a:lvl5pPr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  <a:p>
            <a:pPr lvl="1" eaLnBrk="1" latinLnBrk="1" hangingPunct="1"/>
            <a:r>
              <a:rPr lang="en-US" smtClean="0"/>
              <a:t>Second level</a:t>
            </a:r>
          </a:p>
          <a:p>
            <a:pPr lvl="2" eaLnBrk="1" latinLnBrk="1" hangingPunct="1"/>
            <a:r>
              <a:rPr lang="en-US" smtClean="0"/>
              <a:t>Third level</a:t>
            </a:r>
          </a:p>
          <a:p>
            <a:pPr lvl="3" eaLnBrk="1" latinLnBrk="1" hangingPunct="1"/>
            <a:r>
              <a:rPr lang="en-US" smtClean="0"/>
              <a:t>Fourth level</a:t>
            </a:r>
          </a:p>
          <a:p>
            <a:pPr lvl="4" eaLnBrk="1" latinLnBrk="1" hangingPunct="1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4E49F9-8C1A-4F70-9F8B-A2DD3D28B9D8}" type="datetime1">
              <a:rPr lang="en-US" smtClean="0">
                <a:solidFill>
                  <a:srgbClr val="E9E5DC"/>
                </a:solidFill>
              </a:rPr>
              <a:pPr/>
              <a:t>11/9/2016</a:t>
            </a:fld>
            <a:endParaRPr lang="en-US" dirty="0">
              <a:solidFill>
                <a:srgbClr val="E9E5D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E9E5D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 lang="en-US" smtClean="0">
                <a:solidFill>
                  <a:srgbClr val="E9E5DC"/>
                </a:solidFill>
              </a:rPr>
              <a:pPr/>
              <a:t>‹#›</a:t>
            </a:fld>
            <a:endParaRPr lang="en-US" dirty="0">
              <a:solidFill>
                <a:srgbClr val="E9E5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248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8" name="Group 17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6858000" cy="914400"/>
          </a:xfrm>
        </p:spPr>
        <p:txBody>
          <a:bodyPr anchor="b"/>
          <a:lstStyle>
            <a:lvl1pPr algn="l" eaLnBrk="1" latinLnBrk="0" hangingPunct="1">
              <a:buNone/>
              <a:defRPr kumimoji="0" sz="2100" b="0"/>
            </a:lvl1pPr>
            <a:extLst/>
          </a:lstStyle>
          <a:p>
            <a:pPr eaLnBrk="1" latinLnBrk="1" hangingPunct="1"/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6712" y="1905000"/>
            <a:ext cx="8778240" cy="4960144"/>
          </a:xfrm>
        </p:spPr>
        <p:txBody>
          <a:bodyPr/>
          <a:lstStyle>
            <a:lvl1pPr eaLnBrk="1" latinLnBrk="0" hangingPunct="1">
              <a:buNone/>
              <a:defRPr kumimoji="0" sz="3200"/>
            </a:lvl1pPr>
            <a:extLst/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1150144"/>
            <a:ext cx="6858000" cy="685800"/>
          </a:xfrm>
        </p:spPr>
        <p:txBody>
          <a:bodyPr/>
          <a:lstStyle>
            <a:lvl1pPr marL="27432" indent="0" eaLnBrk="1" latinLnBrk="0" hangingPunct="1">
              <a:spcBef>
                <a:spcPts val="0"/>
              </a:spcBef>
              <a:buNone/>
              <a:defRPr kumimoji="0" sz="1400">
                <a:solidFill>
                  <a:srgbClr val="FFFFFF"/>
                </a:solidFill>
              </a:defRPr>
            </a:lvl1pPr>
            <a:lvl2pPr eaLnBrk="1" latinLnBrk="0" hangingPunct="1">
              <a:defRPr kumimoji="0" sz="1200"/>
            </a:lvl2pPr>
            <a:lvl3pPr eaLnBrk="1" latinLnBrk="0" hangingPunct="1">
              <a:defRPr kumimoji="0" sz="1000"/>
            </a:lvl3pPr>
            <a:lvl4pPr eaLnBrk="1" latinLnBrk="0" hangingPunct="1">
              <a:defRPr kumimoji="0" sz="900"/>
            </a:lvl4pPr>
            <a:lvl5pPr eaLnBrk="1" latinLnBrk="0" hangingPunct="1">
              <a:defRPr kumimoji="0" sz="900"/>
            </a:lvl5pPr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</p:txBody>
      </p:sp>
      <p:grpSp>
        <p:nvGrpSpPr>
          <p:cNvPr id="14" name="Group 17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DAB678-BD30-45E3-B6A3-89792D06D0FC}" type="datetime1">
              <a:rPr lang="en-US" smtClean="0">
                <a:solidFill>
                  <a:srgbClr val="E9E5DC"/>
                </a:solidFill>
              </a:rPr>
              <a:pPr/>
              <a:t>11/9/2016</a:t>
            </a:fld>
            <a:endParaRPr lang="en-US" dirty="0">
              <a:solidFill>
                <a:srgbClr val="E9E5D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E9E5D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 lang="en-US" smtClean="0">
                <a:solidFill>
                  <a:srgbClr val="E9E5DC"/>
                </a:solidFill>
              </a:rPr>
              <a:pPr/>
              <a:t>‹#›</a:t>
            </a:fld>
            <a:endParaRPr lang="en-US" dirty="0">
              <a:solidFill>
                <a:srgbClr val="E9E5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34179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8"/>
          <p:cNvCxnSpPr/>
          <p:nvPr/>
        </p:nvCxnSpPr>
        <p:spPr>
          <a:xfrm rot="5400000">
            <a:off x="2305051" y="3867150"/>
            <a:ext cx="4533900" cy="3175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9550"/>
            <a:ext cx="8229600" cy="1295400"/>
          </a:xfrm>
        </p:spPr>
        <p:txBody>
          <a:bodyPr anchor="ctr"/>
          <a:lstStyle>
            <a:extLst/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600200"/>
            <a:ext cx="4038600" cy="4525963"/>
          </a:xfrm>
        </p:spPr>
        <p:txBody>
          <a:bodyPr/>
          <a:lstStyle>
            <a:lvl1pPr marL="0" indent="0" eaLnBrk="1" latinLnBrk="0" hangingPunct="1">
              <a:buFontTx/>
              <a:buNone/>
              <a:defRPr kumimoji="0" sz="2000"/>
            </a:lvl1pPr>
            <a:lvl2pPr eaLnBrk="1" latinLnBrk="0" hangingPunct="1">
              <a:defRPr kumimoji="0" sz="2400"/>
            </a:lvl2pPr>
            <a:lvl3pPr eaLnBrk="1" latinLnBrk="0" hangingPunct="1">
              <a:defRPr kumimoji="0" sz="2000"/>
            </a:lvl3pPr>
            <a:lvl4pPr eaLnBrk="1" latinLnBrk="0" hangingPunct="1">
              <a:defRPr kumimoji="0" sz="1800"/>
            </a:lvl4pPr>
            <a:lvl5pPr eaLnBrk="1" latinLnBrk="0" hangingPunct="1">
              <a:defRPr kumimoji="0"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600200"/>
            <a:ext cx="4038600" cy="4525963"/>
          </a:xfrm>
        </p:spPr>
        <p:txBody>
          <a:bodyPr/>
          <a:lstStyle>
            <a:lvl1pPr eaLnBrk="1" latinLnBrk="0" hangingPunct="1">
              <a:defRPr kumimoji="0" sz="2800"/>
            </a:lvl1pPr>
            <a:lvl2pPr eaLnBrk="1" latinLnBrk="0" hangingPunct="1">
              <a:defRPr kumimoji="0" sz="2400"/>
            </a:lvl2pPr>
            <a:lvl3pPr eaLnBrk="1" latinLnBrk="0" hangingPunct="1">
              <a:defRPr kumimoji="0" sz="2000"/>
            </a:lvl3pPr>
            <a:lvl4pPr eaLnBrk="1" latinLnBrk="0" hangingPunct="1">
              <a:defRPr kumimoji="0" sz="1800"/>
            </a:lvl4pPr>
            <a:lvl5pPr eaLnBrk="1" latinLnBrk="0" hangingPunct="1">
              <a:defRPr kumimoji="0"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E03757A-A989-4771-8247-476F8C0D824A}" type="datetime1">
              <a:rPr lang="en-US"/>
              <a:pPr>
                <a:defRPr/>
              </a:pPr>
              <a:t>11/9/2016</a:t>
            </a:fld>
            <a:endParaRPr lang="en-US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065B948-3462-4894-8798-9D17B123852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2"/>
          <p:cNvSpPr/>
          <p:nvPr/>
        </p:nvSpPr>
        <p:spPr>
          <a:xfrm>
            <a:off x="0" y="401638"/>
            <a:ext cx="8686800" cy="887412"/>
          </a:xfrm>
          <a:prstGeom prst="rect">
            <a:avLst/>
          </a:prstGeom>
          <a:solidFill>
            <a:schemeClr val="bg2">
              <a:alpha val="50000"/>
              <a:satMod val="18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Rectangle 15"/>
          <p:cNvSpPr/>
          <p:nvPr/>
        </p:nvSpPr>
        <p:spPr>
          <a:xfrm>
            <a:off x="87313" y="681038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16"/>
          <p:cNvSpPr/>
          <p:nvPr/>
        </p:nvSpPr>
        <p:spPr>
          <a:xfrm>
            <a:off x="47625" y="681038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Rectangle 17"/>
          <p:cNvSpPr/>
          <p:nvPr/>
        </p:nvSpPr>
        <p:spPr>
          <a:xfrm>
            <a:off x="28575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" name="Rectangle 18"/>
          <p:cNvSpPr/>
          <p:nvPr/>
        </p:nvSpPr>
        <p:spPr>
          <a:xfrm>
            <a:off x="0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Rectangle 19"/>
          <p:cNvSpPr/>
          <p:nvPr/>
        </p:nvSpPr>
        <p:spPr>
          <a:xfrm flipH="1">
            <a:off x="149225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Rectangle 20"/>
          <p:cNvSpPr/>
          <p:nvPr/>
        </p:nvSpPr>
        <p:spPr>
          <a:xfrm flipH="1">
            <a:off x="188913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Rectangle 21"/>
          <p:cNvSpPr/>
          <p:nvPr/>
        </p:nvSpPr>
        <p:spPr>
          <a:xfrm flipH="1">
            <a:off x="227013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Rectangle 28"/>
          <p:cNvSpPr/>
          <p:nvPr/>
        </p:nvSpPr>
        <p:spPr>
          <a:xfrm flipH="1">
            <a:off x="255588" y="681038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Rectangle 29"/>
          <p:cNvSpPr/>
          <p:nvPr/>
        </p:nvSpPr>
        <p:spPr>
          <a:xfrm>
            <a:off x="2794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 eaLnBrk="1" latinLnBrk="0" hangingPunct="1">
              <a:defRPr kumimoji="0" sz="4000"/>
            </a:lvl1pPr>
            <a:extLst/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 eaLnBrk="1" latinLnBrk="0" hangingPunct="1">
              <a:buNone/>
              <a:defRPr kumimoji="0" sz="2400" b="1">
                <a:solidFill>
                  <a:schemeClr val="accent2"/>
                </a:solidFill>
              </a:defRPr>
            </a:lvl1pPr>
            <a:lvl2pPr eaLnBrk="1" latinLnBrk="0" hangingPunct="1">
              <a:buNone/>
              <a:defRPr kumimoji="0" sz="2000" b="1"/>
            </a:lvl2pPr>
            <a:lvl3pPr eaLnBrk="1" latinLnBrk="0" hangingPunct="1">
              <a:buNone/>
              <a:defRPr kumimoji="0" sz="1800" b="1"/>
            </a:lvl3pPr>
            <a:lvl4pPr eaLnBrk="1" latinLnBrk="0" hangingPunct="1">
              <a:buNone/>
              <a:defRPr kumimoji="0" sz="1600" b="1"/>
            </a:lvl4pPr>
            <a:lvl5pPr eaLnBrk="1" latinLnBrk="0" hangingPunct="1">
              <a:buNone/>
              <a:defRPr kumimoji="0"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 eaLnBrk="1" latinLnBrk="0" hangingPunct="1">
              <a:buNone/>
              <a:defRPr kumimoji="0" sz="2400" b="1">
                <a:solidFill>
                  <a:schemeClr val="accent2"/>
                </a:solidFill>
              </a:defRPr>
            </a:lvl1pPr>
            <a:lvl2pPr eaLnBrk="1" latinLnBrk="0" hangingPunct="1">
              <a:buNone/>
              <a:defRPr kumimoji="0" sz="2000" b="1"/>
            </a:lvl2pPr>
            <a:lvl3pPr eaLnBrk="1" latinLnBrk="0" hangingPunct="1">
              <a:buNone/>
              <a:defRPr kumimoji="0" sz="1800" b="1"/>
            </a:lvl3pPr>
            <a:lvl4pPr eaLnBrk="1" latinLnBrk="0" hangingPunct="1">
              <a:buNone/>
              <a:defRPr kumimoji="0" sz="1600" b="1"/>
            </a:lvl4pPr>
            <a:lvl5pPr eaLnBrk="1" latinLnBrk="0" hangingPunct="1">
              <a:buNone/>
              <a:defRPr kumimoji="0"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 eaLnBrk="1" latinLnBrk="0" hangingPunct="1">
              <a:defRPr kumimoji="0" sz="2400"/>
            </a:lvl1pPr>
            <a:lvl2pPr eaLnBrk="1" latinLnBrk="0" hangingPunct="1">
              <a:defRPr kumimoji="0" sz="2000"/>
            </a:lvl2pPr>
            <a:lvl3pPr eaLnBrk="1" latinLnBrk="0" hangingPunct="1">
              <a:defRPr kumimoji="0" sz="1800"/>
            </a:lvl3pPr>
            <a:lvl4pPr eaLnBrk="1" latinLnBrk="0" hangingPunct="1">
              <a:defRPr kumimoji="0" sz="1600"/>
            </a:lvl4pPr>
            <a:lvl5pPr eaLnBrk="1" latinLnBrk="0" hangingPunct="1">
              <a:defRPr kumimoji="0"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 eaLnBrk="1" latinLnBrk="0" hangingPunct="1">
              <a:defRPr kumimoji="0" sz="2400"/>
            </a:lvl1pPr>
            <a:lvl2pPr eaLnBrk="1" latinLnBrk="0" hangingPunct="1">
              <a:defRPr kumimoji="0" sz="2000"/>
            </a:lvl2pPr>
            <a:lvl3pPr eaLnBrk="1" latinLnBrk="0" hangingPunct="1">
              <a:defRPr kumimoji="0" sz="1800"/>
            </a:lvl3pPr>
            <a:lvl4pPr eaLnBrk="1" latinLnBrk="0" hangingPunct="1">
              <a:defRPr kumimoji="0" sz="1600"/>
            </a:lvl4pPr>
            <a:lvl5pPr eaLnBrk="1" latinLnBrk="0" hangingPunct="1">
              <a:defRPr kumimoji="0"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36337CC-9233-4C4A-822A-46156B609F8C}" type="datetime1">
              <a:rPr lang="en-US"/>
              <a:pPr>
                <a:defRPr/>
              </a:pPr>
              <a:t>11/9/2016</a:t>
            </a:fld>
            <a:endParaRPr lang="en-US" dirty="0"/>
          </a:p>
        </p:txBody>
      </p:sp>
      <p:sp>
        <p:nvSpPr>
          <p:cNvPr id="1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AF1D1E2-4778-45E6-8229-69C1F895000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 eaLnBrk="1" latinLnBrk="0" hangingPunct="1">
              <a:defRPr kumimoji="0" sz="4000" cap="none" baseline="0"/>
            </a:lvl1pPr>
            <a:extLst/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5F6F5C6-D567-4C4D-9A20-68FC8E25B30E}" type="datetime1">
              <a:rPr lang="en-US"/>
              <a:pPr>
                <a:defRPr/>
              </a:pPr>
              <a:t>11/9/2016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4BA9E28-8E5C-4A38-BE49-4B2319EC662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F1EB881-68F3-40E4-9715-359AA1953818}" type="datetime1">
              <a:rPr lang="en-US"/>
              <a:pPr>
                <a:defRPr/>
              </a:pPr>
              <a:t>11/9/2016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E93DC9B-EA5B-4BA7-A3C5-C6E08B31FCE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 eaLnBrk="1" latinLnBrk="0" hangingPunct="1">
              <a:buNone/>
              <a:defRPr kumimoji="0" sz="3600" b="0"/>
            </a:lvl1pPr>
            <a:extLst/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 eaLnBrk="1" latinLnBrk="0" hangingPunct="1">
              <a:buNone/>
              <a:defRPr kumimoji="0" sz="1800"/>
            </a:lvl1pPr>
            <a:lvl2pPr eaLnBrk="1" latinLnBrk="0" hangingPunct="1">
              <a:buNone/>
              <a:defRPr kumimoji="0" sz="1200"/>
            </a:lvl2pPr>
            <a:lvl3pPr eaLnBrk="1" latinLnBrk="0" hangingPunct="1">
              <a:buNone/>
              <a:defRPr kumimoji="0" sz="1000"/>
            </a:lvl3pPr>
            <a:lvl4pPr eaLnBrk="1" latinLnBrk="0" hangingPunct="1">
              <a:buNone/>
              <a:defRPr kumimoji="0" sz="900"/>
            </a:lvl4pPr>
            <a:lvl5pPr eaLnBrk="1" latinLnBrk="0" hangingPunct="1">
              <a:buNone/>
              <a:defRPr kumimoji="0"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 eaLnBrk="1" latinLnBrk="0" hangingPunct="1">
              <a:defRPr kumimoji="0" sz="3200"/>
            </a:lvl1pPr>
            <a:lvl2pPr eaLnBrk="1" latinLnBrk="0" hangingPunct="1">
              <a:defRPr kumimoji="0" sz="2800"/>
            </a:lvl2pPr>
            <a:lvl3pPr eaLnBrk="1" latinLnBrk="0" hangingPunct="1">
              <a:defRPr kumimoji="0" sz="2400"/>
            </a:lvl3pPr>
            <a:lvl4pPr eaLnBrk="1" latinLnBrk="0" hangingPunct="1">
              <a:defRPr kumimoji="0" sz="2000"/>
            </a:lvl4pPr>
            <a:lvl5pPr eaLnBrk="1" latinLnBrk="0" hangingPunct="1">
              <a:defRPr kumimoji="0"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E248E69-78E9-46AC-988D-3A5E966609CE}" type="datetime1">
              <a:rPr lang="en-US"/>
              <a:pPr>
                <a:defRPr/>
              </a:pPr>
              <a:t>11/9/2016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5595DCB-3CE1-4611-9BFA-3461937E4B8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368300" y="0"/>
            <a:ext cx="8777288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6" name="Straight Connector 8"/>
          <p:cNvCxnSpPr/>
          <p:nvPr/>
        </p:nvCxnSpPr>
        <p:spPr>
          <a:xfrm flipV="1">
            <a:off x="363538" y="1884363"/>
            <a:ext cx="8782050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Group 17"/>
          <p:cNvGrpSpPr>
            <a:grpSpLocks/>
          </p:cNvGrpSpPr>
          <p:nvPr/>
        </p:nvGrpSpPr>
        <p:grpSpPr bwMode="auto">
          <a:xfrm rot="5400000">
            <a:off x="8515351" y="1219200"/>
            <a:ext cx="131762" cy="128587"/>
            <a:chOff x="6668087" y="1297746"/>
            <a:chExt cx="161840" cy="156602"/>
          </a:xfrm>
        </p:grpSpPr>
        <p:cxnSp>
          <p:nvCxnSpPr>
            <p:cNvPr id="8" name="Straight Connector 14"/>
            <p:cNvCxnSpPr/>
            <p:nvPr/>
          </p:nvCxnSpPr>
          <p:spPr>
            <a:xfrm rot="16200000">
              <a:off x="6663593" y="1294508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5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16"/>
            <p:cNvCxnSpPr/>
            <p:nvPr/>
          </p:nvCxnSpPr>
          <p:spPr>
            <a:xfrm rot="5400000" flipH="1">
              <a:off x="6744513" y="1293533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7"/>
          <p:cNvGrpSpPr>
            <a:grpSpLocks/>
          </p:cNvGrpSpPr>
          <p:nvPr/>
        </p:nvGrpSpPr>
        <p:grpSpPr bwMode="auto">
          <a:xfrm rot="5400000">
            <a:off x="8667751" y="1371600"/>
            <a:ext cx="131762" cy="128587"/>
            <a:chOff x="6668087" y="1297746"/>
            <a:chExt cx="161840" cy="156602"/>
          </a:xfrm>
        </p:grpSpPr>
        <p:cxnSp>
          <p:nvCxnSpPr>
            <p:cNvPr id="12" name="Straight Connector 10"/>
            <p:cNvCxnSpPr/>
            <p:nvPr/>
          </p:nvCxnSpPr>
          <p:spPr>
            <a:xfrm rot="16200000">
              <a:off x="6663593" y="1294508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1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2"/>
            <p:cNvCxnSpPr/>
            <p:nvPr/>
          </p:nvCxnSpPr>
          <p:spPr>
            <a:xfrm rot="5400000" flipH="1">
              <a:off x="6744513" y="1293533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7"/>
          <p:cNvGrpSpPr>
            <a:grpSpLocks/>
          </p:cNvGrpSpPr>
          <p:nvPr/>
        </p:nvGrpSpPr>
        <p:grpSpPr bwMode="auto">
          <a:xfrm rot="5400000">
            <a:off x="8320087" y="1474788"/>
            <a:ext cx="131763" cy="128588"/>
            <a:chOff x="6668087" y="1297746"/>
            <a:chExt cx="161840" cy="156602"/>
          </a:xfrm>
        </p:grpSpPr>
        <p:cxnSp>
          <p:nvCxnSpPr>
            <p:cNvPr id="16" name="Straight Connector 18"/>
            <p:cNvCxnSpPr/>
            <p:nvPr/>
          </p:nvCxnSpPr>
          <p:spPr>
            <a:xfrm rot="16200000">
              <a:off x="6663592" y="1294506"/>
              <a:ext cx="88934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9"/>
            <p:cNvCxnSpPr/>
            <p:nvPr/>
          </p:nvCxnSpPr>
          <p:spPr>
            <a:xfrm rot="16200000" flipV="1">
              <a:off x="6685198" y="1391513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20"/>
            <p:cNvCxnSpPr/>
            <p:nvPr/>
          </p:nvCxnSpPr>
          <p:spPr>
            <a:xfrm rot="5400000" flipH="1">
              <a:off x="6744512" y="1293532"/>
              <a:ext cx="88934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6858000" cy="914400"/>
          </a:xfrm>
        </p:spPr>
        <p:txBody>
          <a:bodyPr anchor="b"/>
          <a:lstStyle>
            <a:lvl1pPr algn="l" eaLnBrk="1" latinLnBrk="0" hangingPunct="1">
              <a:buNone/>
              <a:defRPr kumimoji="0" sz="2100" b="0"/>
            </a:lvl1pPr>
            <a:extLst/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6712" y="1905000"/>
            <a:ext cx="8778240" cy="4960144"/>
          </a:xfrm>
        </p:spPr>
        <p:txBody>
          <a:bodyPr>
            <a:normAutofit/>
          </a:bodyPr>
          <a:lstStyle>
            <a:lvl1pPr eaLnBrk="1" latinLnBrk="0" hangingPunct="1">
              <a:buNone/>
              <a:defRPr kumimoji="0" sz="3200"/>
            </a:lvl1pPr>
            <a:extLst/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1150144"/>
            <a:ext cx="6858000" cy="685800"/>
          </a:xfrm>
        </p:spPr>
        <p:txBody>
          <a:bodyPr/>
          <a:lstStyle>
            <a:lvl1pPr marL="27432" indent="0" eaLnBrk="1" latinLnBrk="0" hangingPunct="1">
              <a:spcBef>
                <a:spcPts val="0"/>
              </a:spcBef>
              <a:buNone/>
              <a:defRPr kumimoji="0" sz="1400">
                <a:solidFill>
                  <a:srgbClr val="FFFFFF"/>
                </a:solidFill>
              </a:defRPr>
            </a:lvl1pPr>
            <a:lvl2pPr eaLnBrk="1" latinLnBrk="0" hangingPunct="1">
              <a:defRPr kumimoji="0" sz="1200"/>
            </a:lvl2pPr>
            <a:lvl3pPr eaLnBrk="1" latinLnBrk="0" hangingPunct="1">
              <a:defRPr kumimoji="0" sz="1000"/>
            </a:lvl3pPr>
            <a:lvl4pPr eaLnBrk="1" latinLnBrk="0" hangingPunct="1">
              <a:defRPr kumimoji="0" sz="900"/>
            </a:lvl4pPr>
            <a:lvl5pPr eaLnBrk="1" latinLnBrk="0" hangingPunct="1">
              <a:defRPr kumimoji="0"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D10E2C9-C29B-44CE-83AF-21465367FDC9}" type="datetime1">
              <a:rPr lang="en-US"/>
              <a:pPr>
                <a:defRPr/>
              </a:pPr>
              <a:t>11/9/2016</a:t>
            </a:fld>
            <a:endParaRPr lang="en-US" dirty="0"/>
          </a:p>
        </p:txBody>
      </p:sp>
      <p:sp>
        <p:nvSpPr>
          <p:cNvPr id="2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CD36BDA-A35D-4562-816B-A2D218FA760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2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lang="en-US" smtClean="0"/>
              <a:t>Click to edit Master title style</a:t>
            </a:r>
          </a:p>
        </p:txBody>
      </p:sp>
      <p:sp>
        <p:nvSpPr>
          <p:cNvPr id="1036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6E2F93E8-645E-4CC6-AA32-7D799E23D606}" type="datetime1">
              <a:rPr lang="en-US"/>
              <a:pPr>
                <a:defRPr/>
              </a:pPr>
              <a:t>11/9/2016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1EF2343E-EEDF-4838-AF51-EC719358CBF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 spc="-150">
          <a:solidFill>
            <a:srgbClr val="F0E8D5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F0E8D5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F0E8D5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F0E8D5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F0E8D5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F0E8D5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F0E8D5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F0E8D5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F0E8D5"/>
          </a:solidFill>
          <a:latin typeface="Corbel" pitchFamily="34" charset="0"/>
        </a:defRPr>
      </a:lvl9pPr>
      <a:extLst/>
    </p:titleStyle>
    <p:bodyStyle>
      <a:lvl1pPr marL="411163" indent="-342900" algn="l" rtl="0" eaLnBrk="0" fontAlgn="base" hangingPunct="0">
        <a:spcBef>
          <a:spcPts val="700"/>
        </a:spcBef>
        <a:spcAft>
          <a:spcPct val="0"/>
        </a:spcAft>
        <a:buSzPct val="95000"/>
        <a:buFont typeface="Wingdings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eaLnBrk="0" fontAlgn="base" hangingPunct="0">
        <a:spcBef>
          <a:spcPct val="20000"/>
        </a:spcBef>
        <a:spcAft>
          <a:spcPct val="0"/>
        </a:spcAft>
        <a:buClr>
          <a:srgbClr val="A28E6A"/>
        </a:buClr>
        <a:buFont typeface="Wingdings 3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eaLnBrk="0" fontAlgn="base" hangingPunct="0">
        <a:spcBef>
          <a:spcPct val="20000"/>
        </a:spcBef>
        <a:spcAft>
          <a:spcPct val="0"/>
        </a:spcAft>
        <a:buClr>
          <a:srgbClr val="A28E6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pPr eaLnBrk="1" latinLnBrk="1" hangingPunct="1"/>
            <a:r>
              <a:rPr kumimoji="0" lang="en-US" smtClean="0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1" hangingPunct="1"/>
            <a:r>
              <a:rPr kumimoji="0" lang="en-US" smtClean="0"/>
              <a:t>Click to edit Master text styles</a:t>
            </a:r>
          </a:p>
          <a:p>
            <a:pPr lvl="1" eaLnBrk="1" latinLnBrk="1" hangingPunct="1"/>
            <a:r>
              <a:rPr kumimoji="0" lang="en-US" smtClean="0"/>
              <a:t>Second level</a:t>
            </a:r>
          </a:p>
          <a:p>
            <a:pPr lvl="2" eaLnBrk="1" latinLnBrk="1" hangingPunct="1"/>
            <a:r>
              <a:rPr kumimoji="0" lang="en-US" smtClean="0"/>
              <a:t>Third level</a:t>
            </a:r>
          </a:p>
          <a:p>
            <a:pPr lvl="3" eaLnBrk="1" latinLnBrk="1" hangingPunct="1"/>
            <a:r>
              <a:rPr kumimoji="0" lang="en-US" smtClean="0"/>
              <a:t>Fourth level</a:t>
            </a:r>
          </a:p>
          <a:p>
            <a:pPr lvl="4" eaLnBrk="1" latinLnBrk="1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B07488E-BCFC-4E0E-97E0-8ACCC18FCD84}" type="datetime1">
              <a:rPr lang="en-US" smtClean="0">
                <a:solidFill>
                  <a:srgbClr val="E9E5DC"/>
                </a:solidFill>
                <a:latin typeface="Corbel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11/9/2016</a:t>
            </a:fld>
            <a:endParaRPr lang="en-US" dirty="0">
              <a:solidFill>
                <a:srgbClr val="E9E5DC"/>
              </a:solidFill>
              <a:latin typeface="Corbe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E9E5DC"/>
              </a:solidFill>
              <a:latin typeface="Corbel"/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2AC53DF-4216-466D-99A7-94400E6C2A25}" type="slidenum">
              <a:rPr lang="en-US" smtClean="0">
                <a:solidFill>
                  <a:srgbClr val="E9E5DC"/>
                </a:solidFill>
                <a:latin typeface="Corbel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>
              <a:solidFill>
                <a:srgbClr val="E9E5DC"/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10141528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 spc="-150" baseline="0">
          <a:solidFill>
            <a:schemeClr val="tx2">
              <a:satMod val="200000"/>
            </a:schemeClr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pPr eaLnBrk="1" latinLnBrk="1" hangingPunct="1"/>
            <a:r>
              <a:rPr kumimoji="0" lang="en-US" smtClean="0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1" hangingPunct="1"/>
            <a:r>
              <a:rPr kumimoji="0" lang="en-US" smtClean="0"/>
              <a:t>Click to edit Master text styles</a:t>
            </a:r>
          </a:p>
          <a:p>
            <a:pPr lvl="1" eaLnBrk="1" latinLnBrk="1" hangingPunct="1"/>
            <a:r>
              <a:rPr kumimoji="0" lang="en-US" smtClean="0"/>
              <a:t>Second level</a:t>
            </a:r>
          </a:p>
          <a:p>
            <a:pPr lvl="2" eaLnBrk="1" latinLnBrk="1" hangingPunct="1"/>
            <a:r>
              <a:rPr kumimoji="0" lang="en-US" smtClean="0"/>
              <a:t>Third level</a:t>
            </a:r>
          </a:p>
          <a:p>
            <a:pPr lvl="3" eaLnBrk="1" latinLnBrk="1" hangingPunct="1"/>
            <a:r>
              <a:rPr kumimoji="0" lang="en-US" smtClean="0"/>
              <a:t>Fourth level</a:t>
            </a:r>
          </a:p>
          <a:p>
            <a:pPr lvl="4" eaLnBrk="1" latinLnBrk="1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B07488E-BCFC-4E0E-97E0-8ACCC18FCD84}" type="datetime1">
              <a:rPr lang="en-US" smtClean="0">
                <a:solidFill>
                  <a:srgbClr val="E9E5DC"/>
                </a:solidFill>
                <a:latin typeface="Corbel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11/9/2016</a:t>
            </a:fld>
            <a:endParaRPr lang="en-US" dirty="0">
              <a:solidFill>
                <a:srgbClr val="E9E5DC"/>
              </a:solidFill>
              <a:latin typeface="Corbe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E9E5DC"/>
              </a:solidFill>
              <a:latin typeface="Corbel"/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2AC53DF-4216-466D-99A7-94400E6C2A25}" type="slidenum">
              <a:rPr lang="en-US" smtClean="0">
                <a:solidFill>
                  <a:srgbClr val="E9E5DC"/>
                </a:solidFill>
                <a:latin typeface="Corbel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>
              <a:solidFill>
                <a:srgbClr val="E9E5DC"/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308135991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 spc="-150" baseline="0">
          <a:solidFill>
            <a:schemeClr val="tx2">
              <a:satMod val="200000"/>
            </a:schemeClr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pPr eaLnBrk="1" latinLnBrk="1" hangingPunct="1"/>
            <a:r>
              <a:rPr kumimoji="0" lang="en-US" smtClean="0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1" hangingPunct="1"/>
            <a:r>
              <a:rPr kumimoji="0" lang="en-US" smtClean="0"/>
              <a:t>Click to edit Master text styles</a:t>
            </a:r>
          </a:p>
          <a:p>
            <a:pPr lvl="1" eaLnBrk="1" latinLnBrk="1" hangingPunct="1"/>
            <a:r>
              <a:rPr kumimoji="0" lang="en-US" smtClean="0"/>
              <a:t>Second level</a:t>
            </a:r>
          </a:p>
          <a:p>
            <a:pPr lvl="2" eaLnBrk="1" latinLnBrk="1" hangingPunct="1"/>
            <a:r>
              <a:rPr kumimoji="0" lang="en-US" smtClean="0"/>
              <a:t>Third level</a:t>
            </a:r>
          </a:p>
          <a:p>
            <a:pPr lvl="3" eaLnBrk="1" latinLnBrk="1" hangingPunct="1"/>
            <a:r>
              <a:rPr kumimoji="0" lang="en-US" smtClean="0"/>
              <a:t>Fourth level</a:t>
            </a:r>
          </a:p>
          <a:p>
            <a:pPr lvl="4" eaLnBrk="1" latinLnBrk="1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B07488E-BCFC-4E0E-97E0-8ACCC18FCD84}" type="datetime1">
              <a:rPr lang="en-US" smtClean="0">
                <a:solidFill>
                  <a:srgbClr val="E9E5DC"/>
                </a:solidFill>
                <a:latin typeface="Corbel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11/9/2016</a:t>
            </a:fld>
            <a:endParaRPr lang="en-US" dirty="0">
              <a:solidFill>
                <a:srgbClr val="E9E5DC"/>
              </a:solidFill>
              <a:latin typeface="Corbe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E9E5DC"/>
              </a:solidFill>
              <a:latin typeface="Corbel"/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2AC53DF-4216-466D-99A7-94400E6C2A25}" type="slidenum">
              <a:rPr lang="en-US" smtClean="0">
                <a:solidFill>
                  <a:srgbClr val="E9E5DC"/>
                </a:solidFill>
                <a:latin typeface="Corbel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>
              <a:solidFill>
                <a:srgbClr val="E9E5DC"/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316891212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 spc="-150" baseline="0">
          <a:solidFill>
            <a:schemeClr val="tx2">
              <a:satMod val="200000"/>
            </a:schemeClr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jpe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jpeg"/><Relationship Id="rId4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731541"/>
            <a:ext cx="8458200" cy="1974059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dirty="0" smtClean="0">
                <a:solidFill>
                  <a:schemeClr val="accent1"/>
                </a:solidFill>
              </a:rPr>
              <a:t>Community meeting </a:t>
            </a:r>
            <a:br>
              <a:rPr dirty="0" smtClean="0">
                <a:solidFill>
                  <a:schemeClr val="accent1"/>
                </a:solidFill>
              </a:rPr>
            </a:br>
            <a:r>
              <a:rPr sz="2800" dirty="0" smtClean="0">
                <a:solidFill>
                  <a:schemeClr val="accent1"/>
                </a:solidFill>
              </a:rPr>
              <a:t/>
            </a:r>
            <a:br>
              <a:rPr sz="2800" dirty="0" smtClean="0">
                <a:solidFill>
                  <a:schemeClr val="accent1"/>
                </a:solidFill>
              </a:rPr>
            </a:br>
            <a:r>
              <a:rPr dirty="0" smtClean="0">
                <a:solidFill>
                  <a:schemeClr val="accent1"/>
                </a:solidFill>
              </a:rPr>
              <a:t>riverside drive and </a:t>
            </a:r>
            <a:br>
              <a:rPr dirty="0" smtClean="0">
                <a:solidFill>
                  <a:schemeClr val="accent1"/>
                </a:solidFill>
              </a:rPr>
            </a:br>
            <a:r>
              <a:rPr dirty="0" smtClean="0">
                <a:solidFill>
                  <a:schemeClr val="accent1"/>
                </a:solidFill>
              </a:rPr>
              <a:t>western avenue REHABILITATION PROJECT</a:t>
            </a:r>
            <a:endParaRPr dirty="0"/>
          </a:p>
        </p:txBody>
      </p:sp>
      <p:sp>
        <p:nvSpPr>
          <p:cNvPr id="13314" name="Text Placeholder 2"/>
          <p:cNvSpPr>
            <a:spLocks noGrp="1"/>
          </p:cNvSpPr>
          <p:nvPr>
            <p:ph type="body" idx="1"/>
          </p:nvPr>
        </p:nvSpPr>
        <p:spPr>
          <a:xfrm>
            <a:off x="3505200" y="3429000"/>
            <a:ext cx="1600200" cy="762000"/>
          </a:xfrm>
        </p:spPr>
        <p:txBody>
          <a:bodyPr/>
          <a:lstStyle/>
          <a:p>
            <a:pPr marL="374650" algn="ctr">
              <a:lnSpc>
                <a:spcPct val="120000"/>
              </a:lnSpc>
            </a:pPr>
            <a:r>
              <a:rPr lang="en-US" sz="2400" dirty="0" smtClean="0"/>
              <a:t>To The</a:t>
            </a:r>
          </a:p>
        </p:txBody>
      </p:sp>
      <p:sp>
        <p:nvSpPr>
          <p:cNvPr id="4" name="Rectangle 3"/>
          <p:cNvSpPr/>
          <p:nvPr/>
        </p:nvSpPr>
        <p:spPr>
          <a:xfrm>
            <a:off x="1219200" y="1905000"/>
            <a:ext cx="6934200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WELCOME</a:t>
            </a:r>
            <a:endParaRPr lang="en-US" sz="8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</a:endParaRPr>
          </a:p>
        </p:txBody>
      </p:sp>
      <p:sp>
        <p:nvSpPr>
          <p:cNvPr id="13316" name="Text Placeholder 2"/>
          <p:cNvSpPr txBox="1">
            <a:spLocks/>
          </p:cNvSpPr>
          <p:nvPr/>
        </p:nvSpPr>
        <p:spPr bwMode="auto">
          <a:xfrm>
            <a:off x="3670300" y="4343400"/>
            <a:ext cx="1447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74650" indent="-342900" algn="ctr">
              <a:spcBef>
                <a:spcPts val="700"/>
              </a:spcBef>
              <a:buSzPct val="95000"/>
              <a:buFont typeface="Wingdings" pitchFamily="2" charset="2"/>
              <a:buNone/>
            </a:pPr>
            <a:r>
              <a:rPr lang="en-US" sz="2400" dirty="0">
                <a:solidFill>
                  <a:schemeClr val="tx2"/>
                </a:solidFill>
                <a:latin typeface="Corbel" pitchFamily="34" charset="0"/>
              </a:rPr>
              <a:t>For The</a:t>
            </a:r>
          </a:p>
        </p:txBody>
      </p:sp>
      <p:pic>
        <p:nvPicPr>
          <p:cNvPr id="13317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" y="457200"/>
            <a:ext cx="4448175" cy="131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5118100" y="381000"/>
            <a:ext cx="3721100" cy="838200"/>
          </a:xfrm>
          <a:prstGeom prst="rect">
            <a:avLst/>
          </a:prstGeom>
        </p:spPr>
        <p:txBody>
          <a:bodyPr vert="horz" anchor="b">
            <a:noAutofit/>
            <a:scene3d>
              <a:camera prst="orthographicFront">
                <a:rot lat="0" lon="0" rev="0"/>
              </a:camera>
              <a:lightRig rig="contrasting" dir="t">
                <a:rot lat="0" lon="0" rev="7500000"/>
              </a:lightRig>
            </a:scene3d>
            <a:sp3d contourW="6350" prstMaterial="metal">
              <a:bevelT w="13081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00" b="1" i="0" u="none" strike="noStrike" kern="1200" cap="all" spc="-150" normalizeH="0" noProof="0" dirty="0" smtClean="0">
                <a:ln/>
                <a:solidFill>
                  <a:schemeClr val="tx1"/>
                </a:solidFill>
                <a:effectLst>
                  <a:reflection blurRad="12700" stA="50000" endPos="50000" dir="5400000" sy="-100000" rotWithShape="0"/>
                </a:effectLst>
                <a:uLnTx/>
                <a:uFillTx/>
                <a:latin typeface="+mj-lt"/>
                <a:ea typeface="+mj-ea"/>
                <a:cs typeface="+mj-cs"/>
              </a:rPr>
              <a:t>NOVEMBER 9, </a:t>
            </a:r>
            <a:r>
              <a:rPr kumimoji="0" lang="en-US" sz="3600" b="1" i="0" u="none" strike="noStrike" kern="1200" cap="all" spc="-150" normalizeH="0" noProof="0" dirty="0" smtClean="0">
                <a:ln/>
                <a:solidFill>
                  <a:schemeClr val="tx1"/>
                </a:solidFill>
                <a:effectLst>
                  <a:reflection blurRad="12700" stA="50000" endPos="50000" dir="5400000" sy="-100000" rotWithShape="0"/>
                </a:effectLst>
                <a:uLnTx/>
                <a:uFillTx/>
                <a:latin typeface="+mj-lt"/>
                <a:ea typeface="+mj-ea"/>
                <a:cs typeface="+mj-cs"/>
              </a:rPr>
              <a:t>2016</a:t>
            </a:r>
            <a:endParaRPr kumimoji="0" lang="en-US" sz="3600" b="1" i="0" u="none" strike="noStrike" kern="1200" cap="all" spc="-150" normalizeH="0" baseline="0" noProof="0" dirty="0">
              <a:ln/>
              <a:solidFill>
                <a:schemeClr val="tx1"/>
              </a:solidFill>
              <a:effectLst>
                <a:reflection blurRad="12700" stA="50000" endPos="50000" dir="5400000" sy="-100000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106326" y="1371600"/>
            <a:ext cx="9296400" cy="5486400"/>
          </a:xfrm>
        </p:spPr>
        <p:txBody>
          <a:bodyPr/>
          <a:lstStyle>
            <a:extLst/>
          </a:lstStyle>
          <a:p>
            <a:pPr>
              <a:lnSpc>
                <a:spcPct val="114000"/>
              </a:lnSpc>
            </a:pPr>
            <a:r>
              <a:rPr lang="en-US" sz="2800" b="1" u="sng" dirty="0" smtClean="0">
                <a:solidFill>
                  <a:schemeClr val="accent2"/>
                </a:solidFill>
              </a:rPr>
              <a:t>STREET RECONSTRUCTION </a:t>
            </a:r>
          </a:p>
          <a:p>
            <a:pPr>
              <a:lnSpc>
                <a:spcPct val="114000"/>
              </a:lnSpc>
            </a:pPr>
            <a:r>
              <a:rPr lang="en-US" sz="2800" b="1" dirty="0" smtClean="0">
                <a:solidFill>
                  <a:schemeClr val="accent2"/>
                </a:solidFill>
              </a:rPr>
              <a:t>Cold-in-Place </a:t>
            </a:r>
            <a:r>
              <a:rPr lang="en-US" sz="2800" b="1" dirty="0" smtClean="0">
                <a:solidFill>
                  <a:schemeClr val="accent2"/>
                </a:solidFill>
              </a:rPr>
              <a:t>R</a:t>
            </a:r>
            <a:r>
              <a:rPr lang="en-US" sz="2800" b="1" dirty="0" smtClean="0">
                <a:solidFill>
                  <a:schemeClr val="accent2"/>
                </a:solidFill>
              </a:rPr>
              <a:t>ecycling of Existing AC Pavement</a:t>
            </a:r>
            <a:endParaRPr lang="en-US" sz="2800" b="1" dirty="0" smtClean="0">
              <a:solidFill>
                <a:schemeClr val="accent2"/>
              </a:solidFill>
            </a:endParaRPr>
          </a:p>
          <a:p>
            <a:pPr>
              <a:lnSpc>
                <a:spcPct val="114000"/>
              </a:lnSpc>
            </a:pPr>
            <a:r>
              <a:rPr lang="en-US" sz="2400" b="1" dirty="0" smtClean="0"/>
              <a:t>Method Used to Rehabilitate the Existing Aging Pavement</a:t>
            </a:r>
          </a:p>
          <a:p>
            <a:pPr>
              <a:lnSpc>
                <a:spcPct val="114000"/>
              </a:lnSpc>
            </a:pPr>
            <a:r>
              <a:rPr lang="en-US" sz="2400" b="1" dirty="0" smtClean="0"/>
              <a:t>Without Removing the Pavement From the Site</a:t>
            </a:r>
          </a:p>
          <a:p>
            <a:pPr>
              <a:lnSpc>
                <a:spcPct val="114000"/>
              </a:lnSpc>
            </a:pPr>
            <a:endParaRPr lang="en-US" i="1" dirty="0" smtClean="0"/>
          </a:p>
        </p:txBody>
      </p:sp>
      <p:sp>
        <p:nvSpPr>
          <p:cNvPr id="6" name="Rectangle 2"/>
          <p:cNvSpPr>
            <a:spLocks noGrp="1"/>
          </p:cNvSpPr>
          <p:nvPr>
            <p:ph sz="half" idx="1"/>
          </p:nvPr>
        </p:nvSpPr>
        <p:spPr>
          <a:xfrm>
            <a:off x="76200" y="3429000"/>
            <a:ext cx="8534400" cy="5105401"/>
          </a:xfrm>
          <a:noFill/>
        </p:spPr>
        <p:txBody>
          <a:bodyPr/>
          <a:lstStyle>
            <a:extLst/>
          </a:lstStyle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i="1" dirty="0" smtClean="0"/>
              <a:t>  All-In-One Continuous Process (Grind the Existing Pavement, Crush AC, Add   </a:t>
            </a:r>
          </a:p>
          <a:p>
            <a:pPr>
              <a:lnSpc>
                <a:spcPct val="114000"/>
              </a:lnSpc>
            </a:pPr>
            <a:r>
              <a:rPr lang="en-US" i="1" dirty="0" smtClean="0"/>
              <a:t>   Binding Components, Produce and Lay Recycled Pavement)</a:t>
            </a:r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i="1" dirty="0" smtClean="0"/>
              <a:t>  Partial Street Closure</a:t>
            </a:r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i="1" dirty="0" smtClean="0"/>
              <a:t>  On Going Traffic in Adjacent Lane</a:t>
            </a:r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i="1" dirty="0" smtClean="0"/>
              <a:t>  Eco Friendly, No Heat/ Noxious Flume</a:t>
            </a:r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i="1" dirty="0" smtClean="0"/>
              <a:t>  Cost </a:t>
            </a:r>
            <a:r>
              <a:rPr lang="en-US" i="1" dirty="0" smtClean="0"/>
              <a:t>Half of Traditional Pavement R&amp;R</a:t>
            </a:r>
          </a:p>
          <a:p>
            <a:pPr>
              <a:lnSpc>
                <a:spcPct val="114000"/>
              </a:lnSpc>
            </a:pPr>
            <a:endParaRPr lang="en-US" i="1" dirty="0" smtClean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5181600"/>
            <a:ext cx="4343400" cy="1033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24600" y="3962400"/>
            <a:ext cx="2819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-152400" y="-304800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2" name="Rectangle 1"/>
          <p:cNvSpPr txBox="1">
            <a:spLocks/>
          </p:cNvSpPr>
          <p:nvPr/>
        </p:nvSpPr>
        <p:spPr>
          <a:xfrm>
            <a:off x="152400" y="-152400"/>
            <a:ext cx="8229600" cy="12954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kern="1200" spc="-150">
                <a:solidFill>
                  <a:srgbClr val="F0E8D5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9pPr>
            <a:extLst/>
          </a:lstStyle>
          <a:p>
            <a:pPr fontAlgn="auto">
              <a:spcAft>
                <a:spcPts val="0"/>
              </a:spcAft>
              <a:defRPr/>
            </a:pPr>
            <a:r>
              <a:rPr lang="en-US" sz="3200" b="1" cap="all" dirty="0" smtClean="0">
                <a:ln/>
                <a:solidFill>
                  <a:schemeClr val="bg1"/>
                </a:solidFill>
                <a:effectLst>
                  <a:reflection blurRad="12700" stA="50000" endPos="50000" dir="5400000" sy="-100000" rotWithShape="0"/>
                </a:effectLst>
              </a:rPr>
              <a:t>riverside drive and western avenue REHABILITATION PROJECT</a:t>
            </a:r>
            <a:endParaRPr lang="en-US" sz="3200" b="1" dirty="0">
              <a:ln/>
              <a:solidFill>
                <a:schemeClr val="bg1"/>
              </a:solidFill>
              <a:effectLst>
                <a:reflection blurRad="12700" stA="50000" endPos="50000" dir="5400000" sy="-100000" rotWithShape="0"/>
              </a:effectLst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0280" y="457200"/>
            <a:ext cx="2413720" cy="713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48342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0" y="1371600"/>
            <a:ext cx="9144000" cy="5105401"/>
          </a:xfrm>
        </p:spPr>
        <p:txBody>
          <a:bodyPr/>
          <a:lstStyle>
            <a:extLst/>
          </a:lstStyle>
          <a:p>
            <a:pPr>
              <a:lnSpc>
                <a:spcPct val="114000"/>
              </a:lnSpc>
            </a:pPr>
            <a:r>
              <a:rPr lang="en-US" sz="2800" b="1" dirty="0" smtClean="0">
                <a:solidFill>
                  <a:schemeClr val="accent2"/>
                </a:solidFill>
              </a:rPr>
              <a:t>COLD-IN-PLACE RECYCLING OF EXISTING AC PAVEMENT</a:t>
            </a:r>
          </a:p>
          <a:p>
            <a:pPr>
              <a:lnSpc>
                <a:spcPct val="114000"/>
              </a:lnSpc>
            </a:pPr>
            <a:endParaRPr lang="en-US" sz="2400" b="1" dirty="0" smtClean="0"/>
          </a:p>
          <a:p>
            <a:pPr>
              <a:lnSpc>
                <a:spcPct val="114000"/>
              </a:lnSpc>
            </a:pPr>
            <a:endParaRPr lang="en-US" i="1" dirty="0" smtClean="0"/>
          </a:p>
        </p:txBody>
      </p:sp>
      <p:sp>
        <p:nvSpPr>
          <p:cNvPr id="13" name="Rectangle 12"/>
          <p:cNvSpPr/>
          <p:nvPr/>
        </p:nvSpPr>
        <p:spPr>
          <a:xfrm>
            <a:off x="-152400" y="-304800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209800"/>
            <a:ext cx="8534399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"/>
          <p:cNvSpPr txBox="1">
            <a:spLocks/>
          </p:cNvSpPr>
          <p:nvPr/>
        </p:nvSpPr>
        <p:spPr>
          <a:xfrm>
            <a:off x="152400" y="-152400"/>
            <a:ext cx="8229600" cy="12954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kern="1200" spc="-150">
                <a:solidFill>
                  <a:srgbClr val="F0E8D5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9pPr>
            <a:extLst/>
          </a:lstStyle>
          <a:p>
            <a:pPr fontAlgn="auto">
              <a:spcAft>
                <a:spcPts val="0"/>
              </a:spcAft>
              <a:defRPr/>
            </a:pPr>
            <a:r>
              <a:rPr lang="en-US" sz="3200" b="1" cap="all" dirty="0" smtClean="0">
                <a:ln/>
                <a:solidFill>
                  <a:schemeClr val="bg1"/>
                </a:solidFill>
                <a:effectLst>
                  <a:reflection blurRad="12700" stA="50000" endPos="50000" dir="5400000" sy="-100000" rotWithShape="0"/>
                </a:effectLst>
              </a:rPr>
              <a:t>riverside drive and western avenue REHABILITATION PROJECT</a:t>
            </a:r>
            <a:endParaRPr lang="en-US" sz="3200" b="1" dirty="0">
              <a:ln/>
              <a:solidFill>
                <a:schemeClr val="bg1"/>
              </a:solidFill>
              <a:effectLst>
                <a:reflection blurRad="12700" stA="50000" endPos="50000" dir="5400000" sy="-100000" rotWithShape="0"/>
              </a:effectLst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0280" y="457200"/>
            <a:ext cx="2413720" cy="713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10676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152400" y="1371599"/>
            <a:ext cx="8534400" cy="5105401"/>
          </a:xfrm>
        </p:spPr>
        <p:txBody>
          <a:bodyPr/>
          <a:lstStyle>
            <a:extLst/>
          </a:lstStyle>
          <a:p>
            <a:pPr>
              <a:lnSpc>
                <a:spcPct val="114000"/>
              </a:lnSpc>
            </a:pPr>
            <a:r>
              <a:rPr lang="en-US" sz="2800" b="1" dirty="0" smtClean="0">
                <a:solidFill>
                  <a:schemeClr val="accent2"/>
                </a:solidFill>
              </a:rPr>
              <a:t>Rubberized </a:t>
            </a:r>
            <a:r>
              <a:rPr lang="en-US" sz="2800" b="1" dirty="0" smtClean="0">
                <a:solidFill>
                  <a:schemeClr val="accent2"/>
                </a:solidFill>
              </a:rPr>
              <a:t>(ARHM) </a:t>
            </a:r>
            <a:r>
              <a:rPr lang="en-US" sz="2800" b="1" dirty="0" smtClean="0">
                <a:solidFill>
                  <a:schemeClr val="accent2"/>
                </a:solidFill>
              </a:rPr>
              <a:t>Pavement Overlay</a:t>
            </a:r>
            <a:endParaRPr lang="en-US" sz="2400" b="1" dirty="0" smtClean="0"/>
          </a:p>
          <a:p>
            <a:pPr>
              <a:lnSpc>
                <a:spcPct val="114000"/>
              </a:lnSpc>
            </a:pPr>
            <a:r>
              <a:rPr lang="en-US" i="1" dirty="0" smtClean="0"/>
              <a:t>	</a:t>
            </a:r>
          </a:p>
        </p:txBody>
      </p:sp>
      <p:sp>
        <p:nvSpPr>
          <p:cNvPr id="13" name="Rectangle 12"/>
          <p:cNvSpPr/>
          <p:nvPr/>
        </p:nvSpPr>
        <p:spPr>
          <a:xfrm>
            <a:off x="-152400" y="-304800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3430739"/>
            <a:ext cx="4495800" cy="2936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>
            <a:spLocks noGrp="1"/>
          </p:cNvSpPr>
          <p:nvPr>
            <p:ph sz="half" idx="1"/>
          </p:nvPr>
        </p:nvSpPr>
        <p:spPr>
          <a:xfrm>
            <a:off x="381000" y="1828800"/>
            <a:ext cx="8534400" cy="5105401"/>
          </a:xfrm>
          <a:noFill/>
        </p:spPr>
        <p:txBody>
          <a:bodyPr/>
          <a:lstStyle>
            <a:extLst/>
          </a:lstStyle>
          <a:p>
            <a:pPr>
              <a:lnSpc>
                <a:spcPct val="114000"/>
              </a:lnSpc>
            </a:pPr>
            <a:r>
              <a:rPr lang="en-US" b="1" dirty="0" smtClean="0"/>
              <a:t>Method </a:t>
            </a:r>
            <a:r>
              <a:rPr lang="en-US" b="1" dirty="0"/>
              <a:t>used to improve the ride of the roadway and structural integrity of the pavement</a:t>
            </a:r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sz="1700" i="1" dirty="0" smtClean="0"/>
              <a:t>  Place </a:t>
            </a:r>
            <a:r>
              <a:rPr lang="en-US" sz="1700" i="1" dirty="0">
                <a:latin typeface="Times New Roman" pitchFamily="18" charset="0"/>
                <a:cs typeface="Times New Roman" pitchFamily="18" charset="0"/>
              </a:rPr>
              <a:t>1.5</a:t>
            </a:r>
            <a:r>
              <a:rPr lang="en-US" sz="1700" i="1" dirty="0"/>
              <a:t>” ARHM Overlay Over </a:t>
            </a:r>
            <a:r>
              <a:rPr lang="en-US" sz="1700" i="1" dirty="0" smtClean="0"/>
              <a:t>Base Course</a:t>
            </a:r>
            <a:endParaRPr lang="en-US" sz="1700" i="1" dirty="0"/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sz="1700" i="1" dirty="0"/>
              <a:t>  Compact Newly Placed Pavement</a:t>
            </a:r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sz="1700" i="1" dirty="0"/>
              <a:t>  Hot Mix Application</a:t>
            </a:r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sz="1700" i="1" dirty="0"/>
              <a:t>  Eco Friendly (Uses Tires)</a:t>
            </a:r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sz="1700" i="1" dirty="0" smtClean="0"/>
              <a:t>  Approximately 1 or 2 Day </a:t>
            </a:r>
            <a:r>
              <a:rPr lang="en-US" sz="1700" i="1" dirty="0"/>
              <a:t>Process</a:t>
            </a:r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sz="1700" i="1" dirty="0" smtClean="0"/>
              <a:t>  Begins </a:t>
            </a:r>
            <a:r>
              <a:rPr lang="en-US" sz="1700" i="1" u="sng" dirty="0"/>
              <a:t>NEW</a:t>
            </a:r>
            <a:r>
              <a:rPr lang="en-US" sz="1700" i="1" dirty="0"/>
              <a:t> service life for pavement</a:t>
            </a:r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sz="1700" i="1" dirty="0" smtClean="0"/>
              <a:t>  Prevents </a:t>
            </a:r>
            <a:r>
              <a:rPr lang="en-US" sz="1700" i="1" dirty="0"/>
              <a:t>Excessive AC Pavement R&amp;R</a:t>
            </a:r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sz="1700" i="1" dirty="0" smtClean="0"/>
              <a:t>  Irrigation </a:t>
            </a:r>
            <a:r>
              <a:rPr lang="en-US" sz="1700" i="1" dirty="0"/>
              <a:t>should be turned </a:t>
            </a:r>
            <a:r>
              <a:rPr lang="en-US" sz="1700" i="1" dirty="0" smtClean="0"/>
              <a:t>off</a:t>
            </a:r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sz="1700" i="1" dirty="0" smtClean="0"/>
              <a:t>  Quieter </a:t>
            </a:r>
            <a:r>
              <a:rPr lang="en-US" sz="1700" i="1" dirty="0"/>
              <a:t>and Smoother Ride</a:t>
            </a:r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sz="1700" i="1" dirty="0"/>
              <a:t>  Better Road Friction</a:t>
            </a:r>
          </a:p>
          <a:p>
            <a:pPr>
              <a:lnSpc>
                <a:spcPct val="114000"/>
              </a:lnSpc>
            </a:pPr>
            <a:r>
              <a:rPr lang="en-US" i="1" dirty="0" smtClean="0"/>
              <a:t>	</a:t>
            </a:r>
          </a:p>
        </p:txBody>
      </p:sp>
      <p:sp>
        <p:nvSpPr>
          <p:cNvPr id="10" name="Rectangle 1"/>
          <p:cNvSpPr txBox="1">
            <a:spLocks/>
          </p:cNvSpPr>
          <p:nvPr/>
        </p:nvSpPr>
        <p:spPr>
          <a:xfrm>
            <a:off x="0" y="-152400"/>
            <a:ext cx="8229600" cy="1295400"/>
          </a:xfrm>
          <a:prstGeom prst="rect">
            <a:avLst/>
          </a:prstGeom>
        </p:spPr>
        <p:txBody>
          <a:bodyPr vert="horz" anchor="ctr">
            <a:noAutofit/>
          </a:bodyPr>
          <a:lstStyle>
            <a:extLst/>
          </a:lstStyle>
          <a:p>
            <a:pPr fontAlgn="auto">
              <a:spcAft>
                <a:spcPts val="0"/>
              </a:spcAft>
              <a:defRPr/>
            </a:pPr>
            <a:r>
              <a:rPr lang="en-US" sz="3200" b="1" cap="all" spc="-150" dirty="0">
                <a:ln/>
                <a:solidFill>
                  <a:schemeClr val="bg1"/>
                </a:solidFill>
                <a:effectLst>
                  <a:reflection blurRad="12700" stA="50000" endPos="50000" dir="5400000" sy="-100000" rotWithShape="0"/>
                </a:effectLst>
                <a:latin typeface="Corbel"/>
              </a:rPr>
              <a:t>riverside drive and western avenue REHABILITATION PROJECT</a:t>
            </a:r>
            <a:endParaRPr lang="en-US" sz="3200" b="1" spc="-150" dirty="0">
              <a:ln/>
              <a:solidFill>
                <a:schemeClr val="bg1"/>
              </a:solidFill>
              <a:effectLst>
                <a:reflection blurRad="12700" stA="50000" endPos="50000" dir="5400000" sy="-100000" rotWithShape="0"/>
              </a:effectLst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0280" y="381000"/>
            <a:ext cx="2413720" cy="713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41736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152400" y="1371599"/>
            <a:ext cx="4572000" cy="5257801"/>
          </a:xfrm>
        </p:spPr>
        <p:txBody>
          <a:bodyPr/>
          <a:lstStyle>
            <a:extLst/>
          </a:lstStyle>
          <a:p>
            <a:pPr>
              <a:lnSpc>
                <a:spcPct val="114000"/>
              </a:lnSpc>
            </a:pPr>
            <a:r>
              <a:rPr lang="en-US" sz="4000" b="1" u="sng" dirty="0" smtClean="0">
                <a:solidFill>
                  <a:schemeClr val="accent2"/>
                </a:solidFill>
              </a:rPr>
              <a:t>Slurry Seal</a:t>
            </a:r>
          </a:p>
          <a:p>
            <a:pPr>
              <a:lnSpc>
                <a:spcPct val="114000"/>
              </a:lnSpc>
            </a:pPr>
            <a:r>
              <a:rPr lang="en-US" b="1" dirty="0"/>
              <a:t>Method used to preserve, protect, and extend the life of pavement</a:t>
            </a:r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sz="1500" i="1" dirty="0" smtClean="0"/>
              <a:t>  Crack </a:t>
            </a:r>
            <a:r>
              <a:rPr lang="en-US" sz="1500" i="1" dirty="0"/>
              <a:t>sealing first</a:t>
            </a:r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sz="1500" i="1" dirty="0" smtClean="0"/>
              <a:t>  3/8</a:t>
            </a:r>
            <a:r>
              <a:rPr lang="en-US" sz="1500" i="1" dirty="0"/>
              <a:t>” thick-seals and corrects pavement</a:t>
            </a:r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sz="1500" i="1" dirty="0" smtClean="0"/>
              <a:t>  Improves </a:t>
            </a:r>
            <a:r>
              <a:rPr lang="en-US" sz="1500" i="1" dirty="0"/>
              <a:t>skid resistance</a:t>
            </a:r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sz="1500" i="1" dirty="0" smtClean="0"/>
              <a:t>  Economical</a:t>
            </a:r>
            <a:endParaRPr lang="en-US" sz="1500" i="1" dirty="0"/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sz="1500" i="1" dirty="0" smtClean="0"/>
              <a:t>  2 </a:t>
            </a:r>
            <a:r>
              <a:rPr lang="en-US" sz="1500" i="1" dirty="0"/>
              <a:t>Day Process</a:t>
            </a:r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sz="1500" i="1" dirty="0" smtClean="0"/>
              <a:t>  Irrigation </a:t>
            </a:r>
            <a:r>
              <a:rPr lang="en-US" sz="1500" i="1" dirty="0"/>
              <a:t>should be turned off</a:t>
            </a:r>
          </a:p>
          <a:p>
            <a:pPr marL="58738" indent="-58738">
              <a:lnSpc>
                <a:spcPct val="114000"/>
              </a:lnSpc>
              <a:buFont typeface="Arial" pitchFamily="34" charset="0"/>
              <a:buChar char="•"/>
            </a:pPr>
            <a:r>
              <a:rPr lang="en-US" sz="1500" i="1" dirty="0" smtClean="0"/>
              <a:t>  Parking </a:t>
            </a:r>
            <a:r>
              <a:rPr lang="en-US" sz="1500" i="1" dirty="0"/>
              <a:t>and access to your street will be unavailable </a:t>
            </a:r>
            <a:r>
              <a:rPr lang="en-US" sz="1500" i="1" dirty="0" smtClean="0"/>
              <a:t>   during </a:t>
            </a:r>
            <a:r>
              <a:rPr lang="en-US" sz="1500" i="1" dirty="0"/>
              <a:t>the day of Slurry Sealing</a:t>
            </a:r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sz="1500" i="1" dirty="0" smtClean="0"/>
              <a:t>  Parking </a:t>
            </a:r>
            <a:r>
              <a:rPr lang="en-US" sz="1500" i="1" dirty="0"/>
              <a:t>will be available on nearby streets</a:t>
            </a:r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sz="1500" i="1" dirty="0" smtClean="0"/>
              <a:t>  Street </a:t>
            </a:r>
            <a:r>
              <a:rPr lang="en-US" sz="1500" i="1" dirty="0"/>
              <a:t>will be fully opened in the evening  barring any unforeseen conditions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-152400" y="-304800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5" name="Rectangle 1"/>
          <p:cNvSpPr txBox="1">
            <a:spLocks/>
          </p:cNvSpPr>
          <p:nvPr/>
        </p:nvSpPr>
        <p:spPr>
          <a:xfrm>
            <a:off x="2875" y="-152400"/>
            <a:ext cx="8229600" cy="1295400"/>
          </a:xfrm>
          <a:prstGeom prst="rect">
            <a:avLst/>
          </a:prstGeom>
        </p:spPr>
        <p:txBody>
          <a:bodyPr vert="horz" anchor="ctr">
            <a:noAutofit/>
          </a:bodyPr>
          <a:lstStyle>
            <a:extLst/>
          </a:lstStyle>
          <a:p>
            <a:pPr fontAlgn="auto">
              <a:spcAft>
                <a:spcPts val="0"/>
              </a:spcAft>
              <a:defRPr/>
            </a:pPr>
            <a:r>
              <a:rPr lang="en-US" sz="3200" b="1" cap="all" spc="-150" dirty="0">
                <a:ln/>
                <a:solidFill>
                  <a:schemeClr val="bg1"/>
                </a:solidFill>
                <a:effectLst>
                  <a:reflection blurRad="12700" stA="50000" endPos="50000" dir="5400000" sy="-100000" rotWithShape="0"/>
                </a:effectLst>
                <a:latin typeface="Corbel"/>
              </a:rPr>
              <a:t>riverside drive and western avenue REHABILITATION PROJECT</a:t>
            </a:r>
            <a:endParaRPr lang="en-US" sz="3200" b="1" spc="-150" dirty="0">
              <a:ln/>
              <a:solidFill>
                <a:schemeClr val="bg1"/>
              </a:solidFill>
              <a:effectLst>
                <a:reflection blurRad="12700" stA="50000" endPos="50000" dir="5400000" sy="-100000" rotWithShape="0"/>
              </a:effectLst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0280" y="381000"/>
            <a:ext cx="2413720" cy="713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 r="4000"/>
          <a:stretch>
            <a:fillRect/>
          </a:stretch>
        </p:blipFill>
        <p:spPr bwMode="auto">
          <a:xfrm>
            <a:off x="5436798" y="1470560"/>
            <a:ext cx="2896947" cy="2263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6798" y="4114800"/>
            <a:ext cx="2918298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10389142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 idx="4294967295"/>
          </p:nvPr>
        </p:nvSpPr>
        <p:spPr>
          <a:xfrm>
            <a:off x="76200" y="3352800"/>
            <a:ext cx="8991600" cy="1974059"/>
          </a:xfrm>
        </p:spPr>
        <p:txBody>
          <a:bodyPr anchor="b">
            <a:scene3d>
              <a:camera prst="orthographicFront">
                <a:rot lat="0" lon="0" rev="0"/>
              </a:camera>
              <a:lightRig rig="contrasting" dir="t">
                <a:rot lat="0" lon="0" rev="7500000"/>
              </a:lightRig>
            </a:scene3d>
            <a:sp3d contourW="6350" prstMaterial="metal">
              <a:bevelT w="13081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extLst/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b="1" cap="all" dirty="0" smtClean="0">
                <a:ln/>
                <a:solidFill>
                  <a:schemeClr val="tx1"/>
                </a:solidFill>
                <a:effectLst>
                  <a:reflection blurRad="12700" stA="50000" endPos="50000" dir="5400000" sy="-100000" rotWithShape="0"/>
                </a:effectLst>
              </a:rPr>
              <a:t>NEW SIDEWALK INSTALLATION</a:t>
            </a:r>
            <a:endParaRPr lang="en-US" b="1" cap="all" dirty="0">
              <a:ln/>
              <a:solidFill>
                <a:schemeClr val="tx1"/>
              </a:solidFill>
              <a:effectLst>
                <a:reflection blurRad="12700" stA="50000" endPos="50000" dir="5400000" sy="-100000" rotWithShape="0"/>
              </a:effectLst>
            </a:endParaRPr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95825" y="5541963"/>
            <a:ext cx="4448175" cy="131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-152400" y="-304800"/>
            <a:ext cx="9448800" cy="14478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Rectangle 1"/>
          <p:cNvSpPr txBox="1">
            <a:spLocks/>
          </p:cNvSpPr>
          <p:nvPr/>
        </p:nvSpPr>
        <p:spPr>
          <a:xfrm>
            <a:off x="304800" y="-228600"/>
            <a:ext cx="8229600" cy="1295400"/>
          </a:xfrm>
          <a:prstGeom prst="rect">
            <a:avLst/>
          </a:prstGeom>
        </p:spPr>
        <p:txBody>
          <a:bodyPr anchor="ctr"/>
          <a:lstStyle>
            <a:extLst/>
          </a:lstStyle>
          <a:p>
            <a:pPr algn="ctr" fontAlgn="auto">
              <a:spcAft>
                <a:spcPts val="0"/>
              </a:spcAft>
              <a:defRPr/>
            </a:pPr>
            <a:r>
              <a:rPr lang="en-US" sz="5400" b="1" spc="-15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PROJECT LOCATION MAP</a:t>
            </a:r>
          </a:p>
        </p:txBody>
      </p:sp>
      <p:pic>
        <p:nvPicPr>
          <p:cNvPr id="1026" name="Picture 2" descr="U:\Data\Engineering\Design\Projects\2016 AS Western Riverside Rehabilitation Project\2. Design\2.1 Community Outreach - Utility Coor - PIP\Community Meeting\Project Locatio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239450"/>
            <a:ext cx="8839200" cy="5618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227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U:\Data\Engineering\Design\Projects\2016 AS Western Riverside Rehabilitation Project\2. Design\2.1 Community Outreach - Utility Coor - PIP\Community Meeting\1701 Riverside Existing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4" t="20834" r="3599" b="27206"/>
          <a:stretch/>
        </p:blipFill>
        <p:spPr bwMode="auto">
          <a:xfrm>
            <a:off x="76200" y="2438400"/>
            <a:ext cx="4752975" cy="201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1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1295400"/>
          </a:xfrm>
        </p:spPr>
        <p:txBody>
          <a:bodyPr/>
          <a:lstStyle>
            <a:extLst/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Fiscal Year 2011-2012 </a:t>
            </a:r>
            <a:b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Street Rehabilitation Program</a:t>
            </a:r>
            <a:endParaRPr lang="en-US" sz="2400" i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24442" y="1371600"/>
            <a:ext cx="9144000" cy="5257800"/>
          </a:xfrm>
        </p:spPr>
        <p:txBody>
          <a:bodyPr>
            <a:normAutofit/>
          </a:bodyPr>
          <a:lstStyle>
            <a:extLst/>
          </a:lstStyle>
          <a:p>
            <a:pPr fontAlgn="auto">
              <a:lnSpc>
                <a:spcPct val="114000"/>
              </a:lnSpc>
              <a:spcAft>
                <a:spcPts val="0"/>
              </a:spcAft>
              <a:defRPr/>
            </a:pPr>
            <a:r>
              <a:rPr lang="en-US" sz="2500" b="1" u="sng" dirty="0" smtClean="0">
                <a:solidFill>
                  <a:schemeClr val="accent3"/>
                </a:solidFill>
              </a:rPr>
              <a:t>Sample of New Sidewalk Installation: </a:t>
            </a:r>
          </a:p>
          <a:p>
            <a:pPr fontAlgn="auto">
              <a:lnSpc>
                <a:spcPct val="114000"/>
              </a:lnSpc>
              <a:spcAft>
                <a:spcPts val="0"/>
              </a:spcAft>
              <a:defRPr/>
            </a:pPr>
            <a:r>
              <a:rPr lang="en-US" sz="2500" b="1" u="sng" dirty="0">
                <a:solidFill>
                  <a:schemeClr val="accent3"/>
                </a:solidFill>
              </a:rPr>
              <a:t>Riverside </a:t>
            </a:r>
            <a:r>
              <a:rPr lang="en-US" sz="2500" b="1" u="sng" dirty="0" smtClean="0">
                <a:solidFill>
                  <a:schemeClr val="accent3"/>
                </a:solidFill>
              </a:rPr>
              <a:t>Drive</a:t>
            </a:r>
            <a:r>
              <a:rPr lang="en-US" sz="2500" b="1" u="sng" dirty="0">
                <a:solidFill>
                  <a:schemeClr val="accent3"/>
                </a:solidFill>
              </a:rPr>
              <a:t>: </a:t>
            </a:r>
            <a:r>
              <a:rPr lang="en-US" sz="2500" b="1" u="sng" dirty="0" smtClean="0">
                <a:solidFill>
                  <a:schemeClr val="accent3"/>
                </a:solidFill>
              </a:rPr>
              <a:t> Western Avenue to Over Channel Bridge</a:t>
            </a:r>
            <a:endParaRPr lang="en-US" sz="2500" b="1" u="sng" dirty="0">
              <a:solidFill>
                <a:schemeClr val="accent3"/>
              </a:solidFill>
            </a:endParaRPr>
          </a:p>
          <a:p>
            <a:pPr fontAlgn="auto">
              <a:lnSpc>
                <a:spcPct val="114000"/>
              </a:lnSpc>
              <a:spcAft>
                <a:spcPts val="0"/>
              </a:spcAft>
              <a:defRPr/>
            </a:pPr>
            <a:r>
              <a:rPr lang="en-US" sz="2400" b="1" dirty="0" smtClean="0"/>
              <a:t>						</a:t>
            </a:r>
            <a:endParaRPr lang="en-US" i="1" dirty="0" smtClean="0"/>
          </a:p>
          <a:p>
            <a:pPr fontAlgn="auto">
              <a:lnSpc>
                <a:spcPct val="114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i="1" dirty="0" smtClean="0"/>
          </a:p>
        </p:txBody>
      </p:sp>
      <p:sp>
        <p:nvSpPr>
          <p:cNvPr id="7" name="Rectangle 1"/>
          <p:cNvSpPr txBox="1">
            <a:spLocks/>
          </p:cNvSpPr>
          <p:nvPr/>
        </p:nvSpPr>
        <p:spPr>
          <a:xfrm>
            <a:off x="457200" y="-152400"/>
            <a:ext cx="8229600" cy="1295400"/>
          </a:xfrm>
          <a:prstGeom prst="rect">
            <a:avLst/>
          </a:prstGeom>
        </p:spPr>
        <p:txBody>
          <a:bodyPr anchor="ctr"/>
          <a:lstStyle>
            <a:extLst/>
          </a:lstStyle>
          <a:p>
            <a:pPr algn="ctr" fontAlgn="auto">
              <a:spcAft>
                <a:spcPts val="0"/>
              </a:spcAft>
              <a:defRPr/>
            </a:pPr>
            <a:r>
              <a:rPr lang="en-US" sz="4000" b="1" spc="-150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bg1">
                    <a:lumMod val="95000"/>
                  </a:schemeClr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NEW SIDEWALK INSTALLATION</a:t>
            </a:r>
            <a:endParaRPr lang="en-US" sz="2400" i="1" spc="-150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bg1">
                  <a:lumMod val="95000"/>
                </a:schemeClr>
              </a:solidFill>
              <a:effectLst>
                <a:outerShdw blurRad="50800" dist="50800" dir="2700000" algn="tl" rotWithShape="0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152400" y="-152400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0" name="Rectangle 1"/>
          <p:cNvSpPr txBox="1">
            <a:spLocks/>
          </p:cNvSpPr>
          <p:nvPr/>
        </p:nvSpPr>
        <p:spPr>
          <a:xfrm>
            <a:off x="0" y="0"/>
            <a:ext cx="8229600" cy="1295400"/>
          </a:xfrm>
          <a:prstGeom prst="rect">
            <a:avLst/>
          </a:prstGeom>
        </p:spPr>
        <p:txBody>
          <a:bodyPr vert="horz" anchor="ctr">
            <a:noAutofit/>
          </a:bodyPr>
          <a:lstStyle>
            <a:extLst/>
          </a:lstStyle>
          <a:p>
            <a:pPr fontAlgn="auto">
              <a:spcAft>
                <a:spcPts val="0"/>
              </a:spcAft>
              <a:defRPr/>
            </a:pPr>
            <a:r>
              <a:rPr lang="en-US" sz="3200" b="1" cap="all" spc="-150" dirty="0">
                <a:ln/>
                <a:solidFill>
                  <a:schemeClr val="bg1"/>
                </a:solidFill>
                <a:effectLst>
                  <a:reflection blurRad="12700" stA="50000" endPos="50000" dir="5400000" sy="-100000" rotWithShape="0"/>
                </a:effectLst>
                <a:latin typeface="Corbel"/>
              </a:rPr>
              <a:t>riverside drive and western avenue REHABILITATION PROJECT</a:t>
            </a:r>
            <a:endParaRPr lang="en-US" sz="3200" b="1" spc="-150" dirty="0">
              <a:ln/>
              <a:solidFill>
                <a:schemeClr val="bg1"/>
              </a:solidFill>
              <a:effectLst>
                <a:reflection blurRad="12700" stA="50000" endPos="50000" dir="5400000" sy="-100000" rotWithShape="0"/>
              </a:effectLst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0280" y="381000"/>
            <a:ext cx="2413720" cy="713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U:\Data\Engineering\Design\Projects\2016 AS Western Riverside Rehabilitation Project\2. Design\2.1 Community Outreach - Utility Coor - PIP\Community Meeting\1701 Riverside New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7" t="19010" r="2033" b="28853"/>
          <a:stretch/>
        </p:blipFill>
        <p:spPr bwMode="auto">
          <a:xfrm>
            <a:off x="3962400" y="4191000"/>
            <a:ext cx="4994695" cy="2087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2"/>
          <p:cNvSpPr>
            <a:spLocks noGrp="1"/>
          </p:cNvSpPr>
          <p:nvPr>
            <p:ph sz="half" idx="1"/>
          </p:nvPr>
        </p:nvSpPr>
        <p:spPr>
          <a:xfrm>
            <a:off x="1752600" y="4572000"/>
            <a:ext cx="2057400" cy="1143000"/>
          </a:xfrm>
        </p:spPr>
        <p:txBody>
          <a:bodyPr>
            <a:normAutofit fontScale="92500" lnSpcReduction="20000"/>
          </a:bodyPr>
          <a:lstStyle>
            <a:extLst/>
          </a:lstStyle>
          <a:p>
            <a:pPr algn="ctr" fontAlgn="auto">
              <a:lnSpc>
                <a:spcPct val="114000"/>
              </a:lnSpc>
              <a:spcAft>
                <a:spcPts val="0"/>
              </a:spcAft>
              <a:defRPr/>
            </a:pPr>
            <a:r>
              <a:rPr lang="en-US" sz="2500" b="1" dirty="0" smtClean="0">
                <a:solidFill>
                  <a:schemeClr val="accent3"/>
                </a:solidFill>
              </a:rPr>
              <a:t>Before</a:t>
            </a:r>
            <a:r>
              <a:rPr lang="en-US" sz="2400" b="1" dirty="0" smtClean="0"/>
              <a:t>						</a:t>
            </a:r>
            <a:endParaRPr lang="en-US" i="1" dirty="0" smtClean="0"/>
          </a:p>
          <a:p>
            <a:pPr fontAlgn="auto">
              <a:lnSpc>
                <a:spcPct val="114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i="1" dirty="0" smtClean="0"/>
          </a:p>
        </p:txBody>
      </p:sp>
      <p:sp>
        <p:nvSpPr>
          <p:cNvPr id="13" name="Rectangle 2"/>
          <p:cNvSpPr>
            <a:spLocks noGrp="1"/>
          </p:cNvSpPr>
          <p:nvPr>
            <p:ph sz="half" idx="1"/>
          </p:nvPr>
        </p:nvSpPr>
        <p:spPr>
          <a:xfrm>
            <a:off x="5791200" y="6286500"/>
            <a:ext cx="2057400" cy="1143000"/>
          </a:xfrm>
        </p:spPr>
        <p:txBody>
          <a:bodyPr>
            <a:normAutofit fontScale="92500" lnSpcReduction="20000"/>
          </a:bodyPr>
          <a:lstStyle>
            <a:extLst/>
          </a:lstStyle>
          <a:p>
            <a:pPr algn="ctr" fontAlgn="auto">
              <a:lnSpc>
                <a:spcPct val="114000"/>
              </a:lnSpc>
              <a:spcAft>
                <a:spcPts val="0"/>
              </a:spcAft>
              <a:defRPr/>
            </a:pPr>
            <a:r>
              <a:rPr lang="en-US" sz="2500" b="1" dirty="0" smtClean="0">
                <a:solidFill>
                  <a:schemeClr val="accent3"/>
                </a:solidFill>
              </a:rPr>
              <a:t>After</a:t>
            </a:r>
            <a:r>
              <a:rPr lang="en-US" sz="2400" b="1" dirty="0" smtClean="0"/>
              <a:t>					</a:t>
            </a:r>
            <a:endParaRPr lang="en-US" i="1" dirty="0" smtClean="0"/>
          </a:p>
          <a:p>
            <a:pPr fontAlgn="auto">
              <a:lnSpc>
                <a:spcPct val="114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i="1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2" grpId="0" build="p"/>
      <p:bldP spid="1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1295400"/>
          </a:xfrm>
        </p:spPr>
        <p:txBody>
          <a:bodyPr/>
          <a:lstStyle>
            <a:extLst/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Fiscal Year 2011-2012 </a:t>
            </a:r>
            <a:b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Street Rehabilitation Program</a:t>
            </a:r>
            <a:endParaRPr lang="en-US" sz="2400" i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24442" y="1371600"/>
            <a:ext cx="9144000" cy="5257800"/>
          </a:xfrm>
        </p:spPr>
        <p:txBody>
          <a:bodyPr>
            <a:normAutofit/>
          </a:bodyPr>
          <a:lstStyle>
            <a:extLst/>
          </a:lstStyle>
          <a:p>
            <a:pPr fontAlgn="auto">
              <a:lnSpc>
                <a:spcPct val="114000"/>
              </a:lnSpc>
              <a:spcAft>
                <a:spcPts val="0"/>
              </a:spcAft>
              <a:defRPr/>
            </a:pPr>
            <a:r>
              <a:rPr lang="en-US" sz="2500" b="1" u="sng" dirty="0" smtClean="0">
                <a:solidFill>
                  <a:schemeClr val="accent3"/>
                </a:solidFill>
              </a:rPr>
              <a:t>Sample of New Sidewalk Installation: </a:t>
            </a:r>
          </a:p>
          <a:p>
            <a:pPr fontAlgn="auto">
              <a:lnSpc>
                <a:spcPct val="114000"/>
              </a:lnSpc>
              <a:spcAft>
                <a:spcPts val="0"/>
              </a:spcAft>
              <a:defRPr/>
            </a:pPr>
            <a:r>
              <a:rPr lang="en-US" sz="2500" b="1" u="sng" dirty="0" smtClean="0">
                <a:solidFill>
                  <a:schemeClr val="accent3"/>
                </a:solidFill>
              </a:rPr>
              <a:t>Western Avenue:  Victory </a:t>
            </a:r>
            <a:r>
              <a:rPr lang="en-US" sz="2500" b="1" u="sng" dirty="0">
                <a:solidFill>
                  <a:schemeClr val="accent3"/>
                </a:solidFill>
              </a:rPr>
              <a:t>Boulevard to Riverside Drive</a:t>
            </a:r>
          </a:p>
          <a:p>
            <a:pPr fontAlgn="auto">
              <a:lnSpc>
                <a:spcPct val="114000"/>
              </a:lnSpc>
              <a:spcAft>
                <a:spcPts val="0"/>
              </a:spcAft>
              <a:defRPr/>
            </a:pPr>
            <a:r>
              <a:rPr lang="en-US" sz="2400" b="1" dirty="0" smtClean="0"/>
              <a:t>						</a:t>
            </a:r>
            <a:endParaRPr lang="en-US" i="1" dirty="0" smtClean="0"/>
          </a:p>
          <a:p>
            <a:pPr fontAlgn="auto">
              <a:lnSpc>
                <a:spcPct val="114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i="1" dirty="0" smtClean="0"/>
          </a:p>
        </p:txBody>
      </p:sp>
      <p:sp>
        <p:nvSpPr>
          <p:cNvPr id="7" name="Rectangle 1"/>
          <p:cNvSpPr txBox="1">
            <a:spLocks/>
          </p:cNvSpPr>
          <p:nvPr/>
        </p:nvSpPr>
        <p:spPr>
          <a:xfrm>
            <a:off x="457200" y="-152400"/>
            <a:ext cx="8229600" cy="1295400"/>
          </a:xfrm>
          <a:prstGeom prst="rect">
            <a:avLst/>
          </a:prstGeom>
        </p:spPr>
        <p:txBody>
          <a:bodyPr anchor="ctr"/>
          <a:lstStyle>
            <a:extLst/>
          </a:lstStyle>
          <a:p>
            <a:pPr algn="ctr" fontAlgn="auto">
              <a:spcAft>
                <a:spcPts val="0"/>
              </a:spcAft>
              <a:defRPr/>
            </a:pPr>
            <a:r>
              <a:rPr lang="en-US" sz="4000" b="1" spc="-150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bg1">
                    <a:lumMod val="95000"/>
                  </a:schemeClr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NEW SIDEWALK INSTALLATION</a:t>
            </a:r>
            <a:endParaRPr lang="en-US" sz="2400" i="1" spc="-150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bg1">
                  <a:lumMod val="95000"/>
                </a:schemeClr>
              </a:solidFill>
              <a:effectLst>
                <a:outerShdw blurRad="50800" dist="50800" dir="2700000" algn="tl" rotWithShape="0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152400" y="-152400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0" name="Rectangle 1"/>
          <p:cNvSpPr txBox="1">
            <a:spLocks/>
          </p:cNvSpPr>
          <p:nvPr/>
        </p:nvSpPr>
        <p:spPr>
          <a:xfrm>
            <a:off x="0" y="-143055"/>
            <a:ext cx="8229600" cy="1295400"/>
          </a:xfrm>
          <a:prstGeom prst="rect">
            <a:avLst/>
          </a:prstGeom>
        </p:spPr>
        <p:txBody>
          <a:bodyPr vert="horz" anchor="ctr">
            <a:noAutofit/>
          </a:bodyPr>
          <a:lstStyle>
            <a:extLst/>
          </a:lstStyle>
          <a:p>
            <a:pPr fontAlgn="auto">
              <a:spcAft>
                <a:spcPts val="0"/>
              </a:spcAft>
              <a:defRPr/>
            </a:pPr>
            <a:r>
              <a:rPr lang="en-US" sz="3200" b="1" cap="all" spc="-150" dirty="0">
                <a:ln/>
                <a:solidFill>
                  <a:schemeClr val="bg1"/>
                </a:solidFill>
                <a:effectLst>
                  <a:reflection blurRad="12700" stA="50000" endPos="50000" dir="5400000" sy="-100000" rotWithShape="0"/>
                </a:effectLst>
                <a:latin typeface="Corbel"/>
              </a:rPr>
              <a:t>riverside drive and western avenue REHABILITATION PROJECT</a:t>
            </a:r>
            <a:endParaRPr lang="en-US" sz="3200" b="1" spc="-150" dirty="0">
              <a:ln/>
              <a:solidFill>
                <a:schemeClr val="bg1"/>
              </a:solidFill>
              <a:effectLst>
                <a:reflection blurRad="12700" stA="50000" endPos="50000" dir="5400000" sy="-100000" rotWithShape="0"/>
              </a:effectLst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0280" y="381000"/>
            <a:ext cx="2413720" cy="713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2"/>
          <p:cNvSpPr>
            <a:spLocks noGrp="1"/>
          </p:cNvSpPr>
          <p:nvPr>
            <p:ph sz="half" idx="1"/>
          </p:nvPr>
        </p:nvSpPr>
        <p:spPr>
          <a:xfrm>
            <a:off x="1752600" y="5562600"/>
            <a:ext cx="2057400" cy="1143000"/>
          </a:xfrm>
        </p:spPr>
        <p:txBody>
          <a:bodyPr>
            <a:normAutofit fontScale="92500" lnSpcReduction="20000"/>
          </a:bodyPr>
          <a:lstStyle>
            <a:extLst/>
          </a:lstStyle>
          <a:p>
            <a:pPr algn="ctr" fontAlgn="auto">
              <a:lnSpc>
                <a:spcPct val="114000"/>
              </a:lnSpc>
              <a:spcAft>
                <a:spcPts val="0"/>
              </a:spcAft>
              <a:defRPr/>
            </a:pPr>
            <a:r>
              <a:rPr lang="en-US" sz="2500" b="1" dirty="0" smtClean="0">
                <a:solidFill>
                  <a:schemeClr val="accent3"/>
                </a:solidFill>
              </a:rPr>
              <a:t>Before</a:t>
            </a:r>
            <a:r>
              <a:rPr lang="en-US" sz="2400" b="1" dirty="0" smtClean="0"/>
              <a:t>						</a:t>
            </a:r>
            <a:endParaRPr lang="en-US" i="1" dirty="0" smtClean="0"/>
          </a:p>
          <a:p>
            <a:pPr fontAlgn="auto">
              <a:lnSpc>
                <a:spcPct val="114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i="1" dirty="0" smtClean="0"/>
          </a:p>
        </p:txBody>
      </p:sp>
      <p:sp>
        <p:nvSpPr>
          <p:cNvPr id="13" name="Rectangle 2"/>
          <p:cNvSpPr>
            <a:spLocks noGrp="1"/>
          </p:cNvSpPr>
          <p:nvPr>
            <p:ph sz="half" idx="1"/>
          </p:nvPr>
        </p:nvSpPr>
        <p:spPr>
          <a:xfrm>
            <a:off x="6096000" y="5486400"/>
            <a:ext cx="2057400" cy="1562100"/>
          </a:xfrm>
        </p:spPr>
        <p:txBody>
          <a:bodyPr>
            <a:normAutofit/>
          </a:bodyPr>
          <a:lstStyle>
            <a:extLst/>
          </a:lstStyle>
          <a:p>
            <a:pPr algn="ctr" fontAlgn="auto">
              <a:lnSpc>
                <a:spcPct val="114000"/>
              </a:lnSpc>
              <a:spcAft>
                <a:spcPts val="0"/>
              </a:spcAft>
              <a:defRPr/>
            </a:pPr>
            <a:r>
              <a:rPr lang="en-US" sz="2500" b="1" dirty="0" smtClean="0">
                <a:solidFill>
                  <a:schemeClr val="accent3"/>
                </a:solidFill>
              </a:rPr>
              <a:t>After</a:t>
            </a:r>
            <a:r>
              <a:rPr lang="en-US" sz="2400" b="1" dirty="0" smtClean="0"/>
              <a:t>					</a:t>
            </a:r>
            <a:endParaRPr lang="en-US" i="1" dirty="0" smtClean="0"/>
          </a:p>
          <a:p>
            <a:pPr fontAlgn="auto">
              <a:lnSpc>
                <a:spcPct val="114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i="1" dirty="0" smtClean="0"/>
          </a:p>
        </p:txBody>
      </p:sp>
      <p:pic>
        <p:nvPicPr>
          <p:cNvPr id="2051" name="Picture 3" descr="U:\Data\Engineering\Design\Projects\2016 AS Western Riverside Rehabilitation Project\2. Design\2.1 Community Outreach - Utility Coor - PIP\Community Meeting\167 Western new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" t="16495" r="4228" b="3844"/>
          <a:stretch/>
        </p:blipFill>
        <p:spPr bwMode="auto">
          <a:xfrm>
            <a:off x="4572000" y="2438400"/>
            <a:ext cx="4193463" cy="2787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U:\Data\Engineering\Design\Projects\2016 AS Western Riverside Rehabilitation Project\2. Design\2.1 Community Outreach - Utility Coor - PIP\Community Meeting\167 Western existing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9" t="19437" r="3630" b="2981"/>
          <a:stretch/>
        </p:blipFill>
        <p:spPr bwMode="auto">
          <a:xfrm>
            <a:off x="228600" y="2543175"/>
            <a:ext cx="4143375" cy="2714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653350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2" grpId="0" build="p"/>
      <p:bldP spid="1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-152400" y="-304800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0" name="Rectangle 1"/>
          <p:cNvSpPr txBox="1">
            <a:spLocks/>
          </p:cNvSpPr>
          <p:nvPr/>
        </p:nvSpPr>
        <p:spPr>
          <a:xfrm>
            <a:off x="152400" y="-152400"/>
            <a:ext cx="8229600" cy="12954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kern="1200" spc="-150">
                <a:solidFill>
                  <a:srgbClr val="F0E8D5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9pPr>
            <a:extLst/>
          </a:lstStyle>
          <a:p>
            <a:pPr fontAlgn="auto">
              <a:spcAft>
                <a:spcPts val="0"/>
              </a:spcAft>
              <a:defRPr/>
            </a:pPr>
            <a:r>
              <a:rPr lang="en-US" sz="3200" b="1" cap="all" dirty="0" smtClean="0">
                <a:ln/>
                <a:solidFill>
                  <a:schemeClr val="bg1"/>
                </a:solidFill>
                <a:effectLst>
                  <a:reflection blurRad="12700" stA="50000" endPos="50000" dir="5400000" sy="-100000" rotWithShape="0"/>
                </a:effectLst>
              </a:rPr>
              <a:t>riverside drive and western avenue REHABILITATION PROJECT</a:t>
            </a:r>
            <a:endParaRPr lang="en-US" sz="3200" b="1" dirty="0">
              <a:ln/>
              <a:solidFill>
                <a:schemeClr val="bg1"/>
              </a:solidFill>
              <a:effectLst>
                <a:reflection blurRad="12700" stA="50000" endPos="50000" dir="5400000" sy="-100000" rotWithShape="0"/>
              </a:effectLst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0280" y="457200"/>
            <a:ext cx="2413720" cy="713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152400" y="1371600"/>
            <a:ext cx="8534400" cy="5105401"/>
          </a:xfrm>
        </p:spPr>
        <p:txBody>
          <a:bodyPr/>
          <a:lstStyle>
            <a:extLst/>
          </a:lstStyle>
          <a:p>
            <a:pPr>
              <a:lnSpc>
                <a:spcPct val="114000"/>
              </a:lnSpc>
            </a:pPr>
            <a:r>
              <a:rPr lang="en-US" sz="2800" b="1" dirty="0" smtClean="0">
                <a:solidFill>
                  <a:schemeClr val="accent2"/>
                </a:solidFill>
              </a:rPr>
              <a:t>SIDEWALK INSTALLATION</a:t>
            </a:r>
          </a:p>
          <a:p>
            <a:pPr>
              <a:lnSpc>
                <a:spcPct val="114000"/>
              </a:lnSpc>
            </a:pPr>
            <a:r>
              <a:rPr lang="en-US" sz="2800" b="1" dirty="0" smtClean="0">
                <a:solidFill>
                  <a:schemeClr val="accent2"/>
                </a:solidFill>
              </a:rPr>
              <a:t>Advantages			</a:t>
            </a:r>
            <a:r>
              <a:rPr lang="en-US" sz="2800" b="1" dirty="0">
                <a:solidFill>
                  <a:schemeClr val="accent2"/>
                </a:solidFill>
              </a:rPr>
              <a:t> </a:t>
            </a:r>
            <a:r>
              <a:rPr lang="en-US" sz="2800" b="1" dirty="0" smtClean="0">
                <a:solidFill>
                  <a:schemeClr val="accent2"/>
                </a:solidFill>
              </a:rPr>
              <a:t>Disadvantages</a:t>
            </a:r>
            <a:endParaRPr lang="en-US" sz="2800" b="1" dirty="0">
              <a:solidFill>
                <a:schemeClr val="accent2"/>
              </a:solidFill>
            </a:endParaRPr>
          </a:p>
          <a:p>
            <a:pPr>
              <a:lnSpc>
                <a:spcPct val="114000"/>
              </a:lnSpc>
            </a:pPr>
            <a:endParaRPr lang="en-US" i="1" dirty="0" smtClean="0"/>
          </a:p>
        </p:txBody>
      </p:sp>
      <p:sp>
        <p:nvSpPr>
          <p:cNvPr id="11" name="Rectangle 2"/>
          <p:cNvSpPr>
            <a:spLocks noGrp="1"/>
          </p:cNvSpPr>
          <p:nvPr>
            <p:ph sz="half" idx="1"/>
          </p:nvPr>
        </p:nvSpPr>
        <p:spPr>
          <a:xfrm>
            <a:off x="76200" y="2438400"/>
            <a:ext cx="4648200" cy="3276600"/>
          </a:xfrm>
          <a:noFill/>
        </p:spPr>
        <p:txBody>
          <a:bodyPr/>
          <a:lstStyle>
            <a:extLst/>
          </a:lstStyle>
          <a:p>
            <a:pPr marL="228600" indent="-2286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i="1" dirty="0" smtClean="0"/>
              <a:t>Pedestrian and Handicap Access</a:t>
            </a:r>
          </a:p>
          <a:p>
            <a:pPr marL="228600" indent="-2286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i="1" dirty="0" smtClean="0"/>
              <a:t>Increased Pedestrian Safety</a:t>
            </a:r>
            <a:endParaRPr lang="en-US" i="1" dirty="0"/>
          </a:p>
          <a:p>
            <a:pPr marL="228600" indent="-2286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i="1" dirty="0" smtClean="0"/>
              <a:t>Encourage Walkability</a:t>
            </a:r>
          </a:p>
          <a:p>
            <a:pPr marL="228600" lvl="0" indent="-228600">
              <a:lnSpc>
                <a:spcPct val="114000"/>
              </a:lnSpc>
              <a:buFont typeface="Arial" charset="0"/>
              <a:buChar char="•"/>
            </a:pPr>
            <a:r>
              <a:rPr lang="en-US" i="1" dirty="0"/>
              <a:t>Reduced Landscape Maintenance Area</a:t>
            </a:r>
          </a:p>
          <a:p>
            <a:pPr>
              <a:lnSpc>
                <a:spcPct val="114000"/>
              </a:lnSpc>
            </a:pPr>
            <a:r>
              <a:rPr lang="en-US" i="1" dirty="0" smtClean="0"/>
              <a:t>		   				   				</a:t>
            </a:r>
            <a:endParaRPr lang="en-US" dirty="0"/>
          </a:p>
          <a:p>
            <a:pPr>
              <a:lnSpc>
                <a:spcPct val="114000"/>
              </a:lnSpc>
            </a:pPr>
            <a:endParaRPr lang="en-US" i="1" dirty="0"/>
          </a:p>
          <a:p>
            <a:pPr>
              <a:lnSpc>
                <a:spcPct val="114000"/>
              </a:lnSpc>
            </a:pPr>
            <a:r>
              <a:rPr lang="en-US" i="1" dirty="0" smtClean="0"/>
              <a:t>						</a:t>
            </a:r>
          </a:p>
        </p:txBody>
      </p:sp>
      <p:sp>
        <p:nvSpPr>
          <p:cNvPr id="13" name="Rectangle 2"/>
          <p:cNvSpPr>
            <a:spLocks noGrp="1"/>
          </p:cNvSpPr>
          <p:nvPr>
            <p:ph sz="half" idx="1"/>
          </p:nvPr>
        </p:nvSpPr>
        <p:spPr>
          <a:xfrm>
            <a:off x="4495800" y="2438400"/>
            <a:ext cx="4648200" cy="3276600"/>
          </a:xfrm>
          <a:noFill/>
        </p:spPr>
        <p:txBody>
          <a:bodyPr/>
          <a:lstStyle>
            <a:extLst/>
          </a:lstStyle>
          <a:p>
            <a:pPr marL="228600" indent="-2286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i="1" dirty="0" smtClean="0"/>
              <a:t>   Removal </a:t>
            </a:r>
            <a:r>
              <a:rPr lang="en-US" i="1" dirty="0"/>
              <a:t>of Some Mature </a:t>
            </a:r>
            <a:r>
              <a:rPr lang="en-US" i="1" dirty="0" smtClean="0"/>
              <a:t>Trees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i="1" dirty="0"/>
              <a:t>Removal of landscape improvements (fences, retaining walls, bushes, shrubs)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i="1" dirty="0"/>
              <a:t>Regrading and Reseeding of Parkway and Portion of Private Property</a:t>
            </a:r>
          </a:p>
          <a:p>
            <a:pPr>
              <a:lnSpc>
                <a:spcPct val="114000"/>
              </a:lnSpc>
            </a:pPr>
            <a:r>
              <a:rPr lang="en-US" i="1" dirty="0" smtClean="0"/>
              <a:t>		   				   				</a:t>
            </a:r>
            <a:endParaRPr lang="en-US" dirty="0"/>
          </a:p>
          <a:p>
            <a:pPr>
              <a:lnSpc>
                <a:spcPct val="114000"/>
              </a:lnSpc>
            </a:pPr>
            <a:endParaRPr lang="en-US" i="1" dirty="0"/>
          </a:p>
          <a:p>
            <a:pPr>
              <a:lnSpc>
                <a:spcPct val="114000"/>
              </a:lnSpc>
            </a:pPr>
            <a:r>
              <a:rPr lang="en-US" i="1" dirty="0" smtClean="0"/>
              <a:t>						</a:t>
            </a:r>
          </a:p>
        </p:txBody>
      </p:sp>
    </p:spTree>
    <p:extLst>
      <p:ext uri="{BB962C8B-B14F-4D97-AF65-F5344CB8AC3E}">
        <p14:creationId xmlns:p14="http://schemas.microsoft.com/office/powerpoint/2010/main" val="1727800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4286"/>
            <a:ext cx="9143999" cy="6313714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-152400" y="-152400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5" name="Rectangle 1"/>
          <p:cNvSpPr txBox="1">
            <a:spLocks/>
          </p:cNvSpPr>
          <p:nvPr/>
        </p:nvSpPr>
        <p:spPr>
          <a:xfrm>
            <a:off x="0" y="-1438"/>
            <a:ext cx="8229600" cy="1295400"/>
          </a:xfrm>
          <a:prstGeom prst="rect">
            <a:avLst/>
          </a:prstGeom>
        </p:spPr>
        <p:txBody>
          <a:bodyPr vert="horz" anchor="ctr">
            <a:noAutofit/>
          </a:bodyPr>
          <a:lstStyle>
            <a:extLst/>
          </a:lstStyle>
          <a:p>
            <a:pPr fontAlgn="auto">
              <a:spcAft>
                <a:spcPts val="0"/>
              </a:spcAft>
              <a:defRPr/>
            </a:pPr>
            <a:r>
              <a:rPr lang="en-US" sz="3200" b="1" cap="all" spc="-150" dirty="0">
                <a:ln/>
                <a:solidFill>
                  <a:schemeClr val="bg1"/>
                </a:solidFill>
                <a:effectLst>
                  <a:reflection blurRad="12700" stA="50000" endPos="50000" dir="5400000" sy="-100000" rotWithShape="0"/>
                </a:effectLst>
                <a:latin typeface="Corbel"/>
              </a:rPr>
              <a:t>riverside drive and western avenue REHABILITATION </a:t>
            </a:r>
            <a:r>
              <a:rPr lang="en-US" sz="3200" b="1" cap="all" spc="-150" dirty="0" smtClean="0">
                <a:ln/>
                <a:solidFill>
                  <a:schemeClr val="bg1"/>
                </a:solidFill>
                <a:effectLst>
                  <a:reflection blurRad="12700" stA="50000" endPos="50000" dir="5400000" sy="-100000" rotWithShape="0"/>
                </a:effectLst>
                <a:latin typeface="Corbel"/>
              </a:rPr>
              <a:t>PROJECT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3200" b="1" cap="all" spc="-150" dirty="0" smtClean="0">
                <a:ln/>
                <a:solidFill>
                  <a:schemeClr val="bg1"/>
                </a:solidFill>
                <a:effectLst>
                  <a:reflection blurRad="12700" stA="50000" endPos="50000" dir="5400000" sy="-100000" rotWithShape="0"/>
                </a:effectLst>
                <a:latin typeface="Corbel"/>
              </a:rPr>
              <a:t>Collision report</a:t>
            </a:r>
            <a:endParaRPr lang="en-US" sz="3200" b="1" spc="-150" dirty="0">
              <a:ln/>
              <a:solidFill>
                <a:schemeClr val="bg1"/>
              </a:solidFill>
              <a:effectLst>
                <a:reflection blurRad="12700" stA="50000" endPos="50000" dir="5400000" sy="-100000" rotWithShape="0"/>
              </a:effectLst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0280" y="381000"/>
            <a:ext cx="2413720" cy="713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4527976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/>
          <p:cNvSpPr>
            <a:spLocks noGrp="1"/>
          </p:cNvSpPr>
          <p:nvPr>
            <p:ph type="title"/>
          </p:nvPr>
        </p:nvSpPr>
        <p:spPr>
          <a:xfrm>
            <a:off x="152400" y="-152400"/>
            <a:ext cx="8839200" cy="1295400"/>
          </a:xfrm>
        </p:spPr>
        <p:txBody>
          <a:bodyPr/>
          <a:lstStyle>
            <a:extLst/>
          </a:lstStyle>
          <a:p>
            <a:pPr fontAlgn="auto">
              <a:spcAft>
                <a:spcPts val="0"/>
              </a:spcAft>
              <a:defRPr/>
            </a:pPr>
            <a:r>
              <a:rPr lang="en-US" sz="3200" dirty="0">
                <a:solidFill>
                  <a:srgbClr val="D34817"/>
                </a:solidFill>
              </a:rPr>
              <a:t>riverside drive and western avenue REHABILITATION PROJECT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10" name="Rectangle 2"/>
          <p:cNvSpPr txBox="1">
            <a:spLocks/>
          </p:cNvSpPr>
          <p:nvPr/>
        </p:nvSpPr>
        <p:spPr>
          <a:xfrm>
            <a:off x="304800" y="2362200"/>
            <a:ext cx="4343400" cy="3382963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marL="374904" indent="-342900" fontAlgn="auto">
              <a:lnSpc>
                <a:spcPct val="114000"/>
              </a:lnSpc>
              <a:spcBef>
                <a:spcPts val="700"/>
              </a:spcBef>
              <a:spcAft>
                <a:spcPts val="0"/>
              </a:spcAft>
              <a:buSzPct val="95000"/>
              <a:buFont typeface="Wingdings"/>
              <a:buNone/>
              <a:defRPr/>
            </a:pPr>
            <a:endParaRPr lang="en-US" sz="2400" b="1" dirty="0">
              <a:solidFill>
                <a:schemeClr val="accent1"/>
              </a:solidFill>
              <a:latin typeface="+mn-lt"/>
            </a:endParaRPr>
          </a:p>
          <a:p>
            <a:pPr marL="374904" indent="-342900" fontAlgn="auto">
              <a:lnSpc>
                <a:spcPct val="114000"/>
              </a:lnSpc>
              <a:spcBef>
                <a:spcPts val="700"/>
              </a:spcBef>
              <a:spcAft>
                <a:spcPts val="0"/>
              </a:spcAft>
              <a:buSzPct val="95000"/>
              <a:buFont typeface="Wingdings"/>
              <a:buNone/>
              <a:defRPr/>
            </a:pPr>
            <a:endParaRPr lang="en-US" sz="2400" dirty="0">
              <a:solidFill>
                <a:schemeClr val="tx2"/>
              </a:solidFill>
              <a:latin typeface="+mn-lt"/>
            </a:endParaRPr>
          </a:p>
          <a:p>
            <a:pPr marL="374904" indent="-342900" fontAlgn="auto">
              <a:lnSpc>
                <a:spcPct val="114000"/>
              </a:lnSpc>
              <a:spcBef>
                <a:spcPts val="700"/>
              </a:spcBef>
              <a:spcAft>
                <a:spcPts val="0"/>
              </a:spcAft>
              <a:buSzPct val="95000"/>
              <a:buFont typeface="Wingdings"/>
              <a:buNone/>
              <a:defRPr/>
            </a:pPr>
            <a:endParaRPr lang="en-US" sz="2400" dirty="0">
              <a:solidFill>
                <a:schemeClr val="tx2"/>
              </a:solidFill>
              <a:latin typeface="+mn-lt"/>
            </a:endParaRPr>
          </a:p>
          <a:p>
            <a:pPr marL="374904" indent="-342900" fontAlgn="auto">
              <a:spcBef>
                <a:spcPts val="700"/>
              </a:spcBef>
              <a:spcAft>
                <a:spcPts val="0"/>
              </a:spcAft>
              <a:buSzPct val="95000"/>
              <a:buFont typeface="Wingdings"/>
              <a:buNone/>
              <a:defRPr/>
            </a:pPr>
            <a:endParaRPr lang="en-US" sz="2000" dirty="0">
              <a:solidFill>
                <a:schemeClr val="tx2"/>
              </a:solidFill>
              <a:latin typeface="+mn-lt"/>
            </a:endParaRPr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31232624"/>
              </p:ext>
            </p:extLst>
          </p:nvPr>
        </p:nvGraphicFramePr>
        <p:xfrm>
          <a:off x="4724400" y="1066800"/>
          <a:ext cx="4114800" cy="548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Rectangle 2"/>
          <p:cNvSpPr txBox="1">
            <a:spLocks/>
          </p:cNvSpPr>
          <p:nvPr/>
        </p:nvSpPr>
        <p:spPr>
          <a:xfrm>
            <a:off x="152400" y="5867400"/>
            <a:ext cx="8991600" cy="11430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fontAlgn="auto">
              <a:lnSpc>
                <a:spcPct val="114000"/>
              </a:lnSpc>
              <a:spcBef>
                <a:spcPts val="700"/>
              </a:spcBef>
              <a:spcAft>
                <a:spcPts val="0"/>
              </a:spcAft>
              <a:buSzPct val="95000"/>
              <a:tabLst>
                <a:tab pos="225425" algn="l"/>
              </a:tabLst>
              <a:defRPr/>
            </a:pPr>
            <a:endParaRPr lang="en-US" sz="2200" dirty="0"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152400" y="-304800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6" name="Rectangle 1"/>
          <p:cNvSpPr txBox="1">
            <a:spLocks/>
          </p:cNvSpPr>
          <p:nvPr/>
        </p:nvSpPr>
        <p:spPr>
          <a:xfrm>
            <a:off x="152400" y="-152400"/>
            <a:ext cx="8229600" cy="12954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kern="1200" spc="-150">
                <a:solidFill>
                  <a:srgbClr val="F0E8D5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9pPr>
            <a:extLst/>
          </a:lstStyle>
          <a:p>
            <a:pPr fontAlgn="auto">
              <a:spcAft>
                <a:spcPts val="0"/>
              </a:spcAft>
              <a:defRPr/>
            </a:pPr>
            <a:r>
              <a:rPr lang="en-US" sz="3200" b="1" cap="all" dirty="0" smtClean="0">
                <a:ln/>
                <a:solidFill>
                  <a:schemeClr val="bg1"/>
                </a:solidFill>
                <a:effectLst>
                  <a:reflection blurRad="12700" stA="50000" endPos="50000" dir="5400000" sy="-100000" rotWithShape="0"/>
                </a:effectLst>
              </a:rPr>
              <a:t>riverside drive and western avenue </a:t>
            </a:r>
            <a:r>
              <a:rPr lang="en-US" sz="3200" b="1" cap="all" dirty="0" smtClean="0">
                <a:ln/>
                <a:solidFill>
                  <a:schemeClr val="bg1"/>
                </a:solidFill>
                <a:effectLst>
                  <a:reflection blurRad="12700" stA="50000" endPos="50000" dir="5400000" sy="-100000" rotWithShape="0"/>
                </a:effectLst>
              </a:rPr>
              <a:t>intersection</a:t>
            </a:r>
            <a:endParaRPr lang="en-US" sz="3200" b="1" dirty="0">
              <a:ln/>
              <a:solidFill>
                <a:schemeClr val="bg1"/>
              </a:solidFill>
              <a:effectLst>
                <a:reflection blurRad="12700" stA="50000" endPos="50000" dir="5400000" sy="-100000" rotWithShape="0"/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1295400"/>
            <a:ext cx="6934200" cy="5358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18286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447800"/>
            <a:ext cx="3017520" cy="2263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038600"/>
            <a:ext cx="3017520" cy="2263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371600"/>
            <a:ext cx="3017520" cy="2263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4114800"/>
            <a:ext cx="3017520" cy="2263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762000" y="3657600"/>
            <a:ext cx="1587294" cy="3379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4000"/>
              </a:lnSpc>
            </a:pPr>
            <a:r>
              <a:rPr lang="en-US" sz="1400" i="1" dirty="0" smtClean="0"/>
              <a:t>Northwest Corner</a:t>
            </a:r>
            <a:endParaRPr lang="en-US" sz="1400" i="1" dirty="0"/>
          </a:p>
        </p:txBody>
      </p:sp>
      <p:sp>
        <p:nvSpPr>
          <p:cNvPr id="10" name="Rectangle 9"/>
          <p:cNvSpPr/>
          <p:nvPr/>
        </p:nvSpPr>
        <p:spPr>
          <a:xfrm>
            <a:off x="5410200" y="3733800"/>
            <a:ext cx="1556836" cy="3173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4000"/>
              </a:lnSpc>
            </a:pPr>
            <a:r>
              <a:rPr lang="en-US" sz="1400" i="1" dirty="0" smtClean="0"/>
              <a:t>Northeast Corner</a:t>
            </a:r>
            <a:endParaRPr lang="en-US" sz="1400" i="1" dirty="0"/>
          </a:p>
        </p:txBody>
      </p:sp>
      <p:sp>
        <p:nvSpPr>
          <p:cNvPr id="11" name="Rectangle 10"/>
          <p:cNvSpPr/>
          <p:nvPr/>
        </p:nvSpPr>
        <p:spPr>
          <a:xfrm>
            <a:off x="762000" y="6324600"/>
            <a:ext cx="1587294" cy="3379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4000"/>
              </a:lnSpc>
            </a:pPr>
            <a:r>
              <a:rPr lang="en-US" sz="1400" i="1" dirty="0" smtClean="0"/>
              <a:t>Southeast Corner</a:t>
            </a:r>
            <a:endParaRPr lang="en-US" sz="1400" i="1" dirty="0"/>
          </a:p>
        </p:txBody>
      </p:sp>
      <p:sp>
        <p:nvSpPr>
          <p:cNvPr id="14" name="Rectangle 13"/>
          <p:cNvSpPr/>
          <p:nvPr/>
        </p:nvSpPr>
        <p:spPr>
          <a:xfrm>
            <a:off x="5410200" y="6400800"/>
            <a:ext cx="1617751" cy="3379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4000"/>
              </a:lnSpc>
            </a:pPr>
            <a:r>
              <a:rPr lang="en-US" sz="1400" i="1" dirty="0" smtClean="0"/>
              <a:t>Southwest Corner</a:t>
            </a:r>
            <a:endParaRPr lang="en-US" sz="1400" i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-304800"/>
            <a:ext cx="9450388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395157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76200" y="3352800"/>
            <a:ext cx="8991600" cy="1974059"/>
          </a:xfrm>
        </p:spPr>
        <p:txBody>
          <a:bodyPr/>
          <a:lstStyle>
            <a:extLst/>
          </a:lstStyle>
          <a:p>
            <a:pPr fontAlgn="auto">
              <a:spcAft>
                <a:spcPts val="0"/>
              </a:spcAft>
              <a:defRPr/>
            </a:pPr>
            <a:r>
              <a:rPr lang="en-US" sz="3800" dirty="0" smtClean="0"/>
              <a:t> Possible Traffic</a:t>
            </a:r>
            <a:r>
              <a:rPr sz="3800" dirty="0" smtClean="0"/>
              <a:t> Signal </a:t>
            </a:r>
            <a:br>
              <a:rPr sz="3800" dirty="0" smtClean="0"/>
            </a:br>
            <a:r>
              <a:rPr sz="3800" dirty="0" smtClean="0"/>
              <a:t> Modifications  at Intersection of:</a:t>
            </a:r>
            <a:r>
              <a:rPr sz="3800" dirty="0"/>
              <a:t/>
            </a:r>
            <a:br>
              <a:rPr sz="3800" dirty="0"/>
            </a:br>
            <a:r>
              <a:rPr lang="en-US" sz="3800" dirty="0" smtClean="0"/>
              <a:t/>
            </a:r>
            <a:br>
              <a:rPr lang="en-US" sz="3800" dirty="0" smtClean="0"/>
            </a:br>
            <a:r>
              <a:rPr lang="en-US" sz="3800" dirty="0"/>
              <a:t/>
            </a:r>
            <a:br>
              <a:rPr lang="en-US" sz="3800" dirty="0"/>
            </a:br>
            <a:r>
              <a:rPr lang="en-US" sz="3800" dirty="0"/>
              <a:t/>
            </a:r>
            <a:br>
              <a:rPr lang="en-US" sz="3800" dirty="0"/>
            </a:br>
            <a:r>
              <a:rPr sz="3800" dirty="0" smtClean="0"/>
              <a:t/>
            </a:r>
            <a:br>
              <a:rPr sz="3800" dirty="0" smtClean="0"/>
            </a:br>
            <a:r>
              <a:rPr sz="3800" dirty="0" smtClean="0"/>
              <a:t> </a:t>
            </a:r>
            <a:r>
              <a:rPr lang="en-US" sz="3400" dirty="0" smtClean="0"/>
              <a:t>Riverside Drive and Western Avenue</a:t>
            </a:r>
            <a:br>
              <a:rPr lang="en-US" sz="3400" dirty="0" smtClean="0"/>
            </a:br>
            <a:r>
              <a:rPr lang="en-US" sz="3400" dirty="0" smtClean="0"/>
              <a:t/>
            </a:r>
            <a:br>
              <a:rPr lang="en-US" sz="3400" dirty="0" smtClean="0"/>
            </a:br>
            <a:endParaRPr sz="3400" dirty="0"/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95825" y="5541963"/>
            <a:ext cx="4448175" cy="131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3005948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76200" y="3352800"/>
            <a:ext cx="8991600" cy="1974059"/>
          </a:xfrm>
        </p:spPr>
        <p:txBody>
          <a:bodyPr/>
          <a:lstStyle>
            <a:extLst/>
          </a:lstStyle>
          <a:p>
            <a:pPr fontAlgn="auto">
              <a:spcAft>
                <a:spcPts val="0"/>
              </a:spcAft>
              <a:defRPr/>
            </a:pPr>
            <a:r>
              <a:rPr smtClean="0"/>
              <a:t>PUBLIC NOTIFICATION PROCESS</a:t>
            </a:r>
            <a:endParaRPr/>
          </a:p>
        </p:txBody>
      </p:sp>
      <p:pic>
        <p:nvPicPr>
          <p:cNvPr id="62467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95823" y="5528514"/>
            <a:ext cx="4448175" cy="131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agram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43914133"/>
              </p:ext>
            </p:extLst>
          </p:nvPr>
        </p:nvGraphicFramePr>
        <p:xfrm>
          <a:off x="533400" y="228600"/>
          <a:ext cx="8305800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1800" y="6096000"/>
            <a:ext cx="2286000" cy="676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9981266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974CF3BB-0E85-4274-AEAA-1706BC4337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graphicEl>
                                              <a:dgm id="{974CF3BB-0E85-4274-AEAA-1706BC4337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graphicEl>
                                              <a:dgm id="{974CF3BB-0E85-4274-AEAA-1706BC4337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>
                                            <p:graphicEl>
                                              <a:dgm id="{974CF3BB-0E85-4274-AEAA-1706BC4337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9101A77-C8DB-43B4-AD00-637CA63FAB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>
                                            <p:graphicEl>
                                              <a:dgm id="{09101A77-C8DB-43B4-AD00-637CA63FAB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>
                                            <p:graphicEl>
                                              <a:dgm id="{09101A77-C8DB-43B4-AD00-637CA63FAB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>
                                            <p:graphicEl>
                                              <a:dgm id="{09101A77-C8DB-43B4-AD00-637CA63FAB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A45D2453-6320-4987-B635-9EE1519681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>
                                            <p:graphicEl>
                                              <a:dgm id="{A45D2453-6320-4987-B635-9EE1519681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>
                                            <p:graphicEl>
                                              <a:dgm id="{A45D2453-6320-4987-B635-9EE1519681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>
                                            <p:graphicEl>
                                              <a:dgm id="{A45D2453-6320-4987-B635-9EE15196815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E8E994F8-C699-45BC-BC75-5D06387206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>
                                            <p:graphicEl>
                                              <a:dgm id="{E8E994F8-C699-45BC-BC75-5D06387206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>
                                            <p:graphicEl>
                                              <a:dgm id="{E8E994F8-C699-45BC-BC75-5D06387206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>
                                            <p:graphicEl>
                                              <a:dgm id="{E8E994F8-C699-45BC-BC75-5D063872066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7BB6489A-CA20-4ECB-A352-E8F93867B3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>
                                            <p:graphicEl>
                                              <a:dgm id="{7BB6489A-CA20-4ECB-A352-E8F93867B3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>
                                            <p:graphicEl>
                                              <a:dgm id="{7BB6489A-CA20-4ECB-A352-E8F93867B3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graphicEl>
                                              <a:dgm id="{7BB6489A-CA20-4ECB-A352-E8F93867B3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0E0DA45-7B08-49FD-A31E-C403CD5470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>
                                            <p:graphicEl>
                                              <a:dgm id="{D0E0DA45-7B08-49FD-A31E-C403CD5470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>
                                            <p:graphicEl>
                                              <a:dgm id="{D0E0DA45-7B08-49FD-A31E-C403CD5470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>
                                            <p:graphicEl>
                                              <a:dgm id="{D0E0DA45-7B08-49FD-A31E-C403CD54709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9C0153BD-6091-4F1D-BE9A-479884AEC8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>
                                            <p:graphicEl>
                                              <a:dgm id="{9C0153BD-6091-4F1D-BE9A-479884AEC8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>
                                            <p:graphicEl>
                                              <a:dgm id="{9C0153BD-6091-4F1D-BE9A-479884AEC8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>
                                            <p:graphicEl>
                                              <a:dgm id="{9C0153BD-6091-4F1D-BE9A-479884AEC87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Sub>
          <a:bldDgm bld="lvlOne"/>
        </p:bldSub>
      </p:bldGraphic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76200" y="3352800"/>
            <a:ext cx="8991600" cy="1974059"/>
          </a:xfrm>
        </p:spPr>
        <p:txBody>
          <a:bodyPr/>
          <a:lstStyle>
            <a:extLst/>
          </a:lstStyle>
          <a:p>
            <a:pPr fontAlgn="auto">
              <a:spcAft>
                <a:spcPts val="0"/>
              </a:spcAft>
              <a:defRPr/>
            </a:pPr>
            <a:r>
              <a:rPr smtClean="0"/>
              <a:t>Questions  /  comments</a:t>
            </a:r>
            <a:endParaRPr/>
          </a:p>
        </p:txBody>
      </p:sp>
      <p:pic>
        <p:nvPicPr>
          <p:cNvPr id="9221" name="Picture 5" descr="C:\Users\aaivazyan\AppData\Local\Microsoft\Windows\Temporary Internet Files\Content.IE5\LQ2B5AOI\MC900295538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762000"/>
            <a:ext cx="38989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4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95825" y="5541963"/>
            <a:ext cx="4448175" cy="131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 txBox="1">
            <a:spLocks/>
          </p:cNvSpPr>
          <p:nvPr/>
        </p:nvSpPr>
        <p:spPr>
          <a:xfrm>
            <a:off x="228600" y="4724400"/>
            <a:ext cx="8458200" cy="19050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pPr marL="374650" indent="-342900">
              <a:spcBef>
                <a:spcPts val="700"/>
              </a:spcBef>
              <a:buSzPct val="95000"/>
              <a:buFont typeface="Wingdings" pitchFamily="2" charset="2"/>
              <a:buNone/>
            </a:pPr>
            <a:r>
              <a:rPr lang="en-US" sz="1700" i="1" dirty="0" smtClean="0">
                <a:solidFill>
                  <a:schemeClr val="tx2"/>
                </a:solidFill>
                <a:latin typeface="Corbel" pitchFamily="34" charset="0"/>
              </a:rPr>
              <a:t>For questions or general information, please contact:</a:t>
            </a:r>
          </a:p>
          <a:p>
            <a:pPr marL="374650" indent="-342900">
              <a:spcBef>
                <a:spcPts val="700"/>
              </a:spcBef>
              <a:buSzPct val="95000"/>
              <a:buFont typeface="Wingdings" pitchFamily="2" charset="2"/>
              <a:buNone/>
            </a:pPr>
            <a:r>
              <a:rPr lang="en-US" sz="1700" b="1" i="1" dirty="0" smtClean="0">
                <a:solidFill>
                  <a:schemeClr val="tx2"/>
                </a:solidFill>
                <a:latin typeface="Corbel" pitchFamily="34" charset="0"/>
              </a:rPr>
              <a:t>Armond Simonian					Yvonne Guerra</a:t>
            </a:r>
          </a:p>
          <a:p>
            <a:pPr marL="374650" indent="-342900">
              <a:spcBef>
                <a:spcPts val="700"/>
              </a:spcBef>
              <a:buSzPct val="95000"/>
              <a:buFont typeface="Wingdings" pitchFamily="2" charset="2"/>
              <a:buNone/>
            </a:pPr>
            <a:r>
              <a:rPr lang="en-US" sz="1700" i="1" dirty="0" smtClean="0">
                <a:solidFill>
                  <a:schemeClr val="tx2"/>
                </a:solidFill>
                <a:latin typeface="Corbel" pitchFamily="34" charset="0"/>
              </a:rPr>
              <a:t>PW Project Manager					PW Community Outreach</a:t>
            </a:r>
          </a:p>
          <a:p>
            <a:pPr marL="374650" indent="-342900">
              <a:spcBef>
                <a:spcPts val="700"/>
              </a:spcBef>
              <a:buSzPct val="95000"/>
              <a:buFont typeface="Wingdings" pitchFamily="2" charset="2"/>
              <a:buNone/>
            </a:pPr>
            <a:r>
              <a:rPr lang="en-US" sz="1700" i="1" dirty="0" smtClean="0">
                <a:solidFill>
                  <a:schemeClr val="tx2"/>
                </a:solidFill>
                <a:latin typeface="Corbel" pitchFamily="34" charset="0"/>
              </a:rPr>
              <a:t>(818) 937-8250					(818) 548-3945</a:t>
            </a:r>
          </a:p>
          <a:p>
            <a:pPr marL="374904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/>
              <a:buNone/>
              <a:tabLst/>
              <a:defRPr/>
            </a:pPr>
            <a:r>
              <a:rPr lang="en-US" sz="1700" i="1" dirty="0" smtClean="0">
                <a:solidFill>
                  <a:schemeClr val="tx2"/>
                </a:solidFill>
              </a:rPr>
              <a:t>or email: </a:t>
            </a:r>
            <a:r>
              <a:rPr lang="en-US" sz="1700" i="1" baseline="0" dirty="0" smtClean="0">
                <a:solidFill>
                  <a:schemeClr val="tx2"/>
                </a:solidFill>
              </a:rPr>
              <a:t>asimonian@gledaleca.gov	</a:t>
            </a:r>
            <a:endParaRPr kumimoji="0" lang="en-US" sz="1700" b="0" i="1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62000" y="3276600"/>
            <a:ext cx="696921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::THANK YOU::</a:t>
            </a:r>
            <a:endParaRPr lang="en-US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" y="78429"/>
            <a:ext cx="4114800" cy="1216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1800" y="6096000"/>
            <a:ext cx="2286000" cy="676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/>
          <a:srcRect l="1213" t="15556" b="16897"/>
          <a:stretch/>
        </p:blipFill>
        <p:spPr bwMode="auto">
          <a:xfrm>
            <a:off x="0" y="1522004"/>
            <a:ext cx="9144000" cy="350234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6401615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5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95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-152400" y="-304800"/>
            <a:ext cx="9448800" cy="14478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Rectangle 1"/>
          <p:cNvSpPr txBox="1">
            <a:spLocks/>
          </p:cNvSpPr>
          <p:nvPr/>
        </p:nvSpPr>
        <p:spPr>
          <a:xfrm>
            <a:off x="304800" y="-228600"/>
            <a:ext cx="8229600" cy="1295400"/>
          </a:xfrm>
          <a:prstGeom prst="rect">
            <a:avLst/>
          </a:prstGeom>
        </p:spPr>
        <p:txBody>
          <a:bodyPr anchor="ctr"/>
          <a:lstStyle>
            <a:extLst/>
          </a:lstStyle>
          <a:p>
            <a:pPr algn="ctr" fontAlgn="auto">
              <a:spcAft>
                <a:spcPts val="0"/>
              </a:spcAft>
              <a:defRPr/>
            </a:pPr>
            <a:r>
              <a:rPr lang="en-US" sz="5400" b="1" spc="-15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PROJECT LOCATION MAP</a:t>
            </a:r>
          </a:p>
        </p:txBody>
      </p:sp>
      <p:pic>
        <p:nvPicPr>
          <p:cNvPr id="1026" name="Picture 2" descr="U:\Data\Engineering\Design\Projects\2016 AS Western Riverside Rehabilitation Project\2. Design\2.1 Community Outreach - Utility Coor - PIP\Community Meeting\Project Locatio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239450"/>
            <a:ext cx="8839200" cy="5618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152400" y="-247650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9B2D1F"/>
              </a:solidFill>
            </a:endParaRPr>
          </a:p>
        </p:txBody>
      </p:sp>
      <p:sp>
        <p:nvSpPr>
          <p:cNvPr id="14" name="Rectangle 1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1295400"/>
          </a:xfrm>
        </p:spPr>
        <p:txBody>
          <a:bodyPr/>
          <a:lstStyle>
            <a:extLst/>
          </a:lstStyle>
          <a:p>
            <a:r>
              <a:rPr lang="en-US" sz="3200" b="1" dirty="0" smtClean="0">
                <a:solidFill>
                  <a:schemeClr val="bg1">
                    <a:lumMod val="95000"/>
                  </a:schemeClr>
                </a:solidFill>
              </a:rPr>
              <a:t>RESOURCEFUL FACTS</a:t>
            </a:r>
            <a:br>
              <a:rPr lang="en-US" sz="3200" b="1" dirty="0" smtClean="0">
                <a:solidFill>
                  <a:schemeClr val="bg1">
                    <a:lumMod val="95000"/>
                  </a:schemeClr>
                </a:solidFill>
              </a:rPr>
            </a:br>
            <a:endParaRPr lang="en-US" sz="3200" i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" y="2057400"/>
            <a:ext cx="88392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800" b="1" dirty="0" smtClean="0">
                <a:solidFill>
                  <a:srgbClr val="9B2D1F"/>
                </a:solidFill>
                <a:latin typeface="Corbel"/>
              </a:rPr>
              <a:t>-ADA </a:t>
            </a:r>
            <a:r>
              <a:rPr lang="en-US" sz="2800" b="1" dirty="0">
                <a:solidFill>
                  <a:srgbClr val="9B2D1F"/>
                </a:solidFill>
                <a:latin typeface="Corbel"/>
              </a:rPr>
              <a:t>(Americans with Disabilities Act)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800" b="1" dirty="0" smtClean="0">
                <a:solidFill>
                  <a:srgbClr val="9B2D1F"/>
                </a:solidFill>
                <a:latin typeface="Corbel"/>
              </a:rPr>
              <a:t>-ARHM (Asphalt Rubber Hot Mix)</a:t>
            </a:r>
            <a:br>
              <a:rPr lang="en-US" sz="2800" b="1" dirty="0" smtClean="0">
                <a:solidFill>
                  <a:srgbClr val="9B2D1F"/>
                </a:solidFill>
                <a:latin typeface="Corbel"/>
              </a:rPr>
            </a:br>
            <a:r>
              <a:rPr lang="en-US" sz="2800" b="1" dirty="0" smtClean="0">
                <a:solidFill>
                  <a:srgbClr val="9B2D1F"/>
                </a:solidFill>
                <a:latin typeface="Corbel"/>
              </a:rPr>
              <a:t>-AC (Asphalt Concrete)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800" b="1" dirty="0" smtClean="0">
                <a:solidFill>
                  <a:srgbClr val="9B2D1F"/>
                </a:solidFill>
                <a:latin typeface="Corbel"/>
              </a:rPr>
              <a:t>-CIR (Cold-in-Place Recycling)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800" b="1" dirty="0" smtClean="0">
                <a:solidFill>
                  <a:srgbClr val="9B2D1F"/>
                </a:solidFill>
                <a:latin typeface="Corbel"/>
              </a:rPr>
              <a:t>-PCC  -  Portland Cement Concrete  (for Sidewalks,       	   Curbs, etc.)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800" b="1" dirty="0" smtClean="0">
                <a:solidFill>
                  <a:srgbClr val="9B2D1F"/>
                </a:solidFill>
                <a:latin typeface="Corbel"/>
              </a:rPr>
              <a:t>-R&amp;R </a:t>
            </a:r>
            <a:r>
              <a:rPr lang="en-US" sz="2800" b="1" dirty="0">
                <a:solidFill>
                  <a:srgbClr val="9B2D1F"/>
                </a:solidFill>
                <a:latin typeface="Corbel"/>
              </a:rPr>
              <a:t>(Remove &amp; Replace)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800" b="1" dirty="0" smtClean="0">
                <a:solidFill>
                  <a:srgbClr val="9B2D1F"/>
                </a:solidFill>
                <a:latin typeface="Corbel"/>
                <a:ea typeface="+mj-ea"/>
                <a:cs typeface="+mj-cs"/>
              </a:rPr>
              <a:t>-</a:t>
            </a:r>
            <a:r>
              <a:rPr lang="en-US" sz="2800" b="1" dirty="0">
                <a:solidFill>
                  <a:srgbClr val="9B2D1F"/>
                </a:solidFill>
                <a:latin typeface="Corbel"/>
                <a:ea typeface="+mj-ea"/>
                <a:cs typeface="+mj-cs"/>
              </a:rPr>
              <a:t>SLURRY SEAL - Made from Oil and Fine Sand </a:t>
            </a:r>
            <a:r>
              <a:rPr lang="en-US" sz="2800" b="1" dirty="0" smtClean="0">
                <a:solidFill>
                  <a:srgbClr val="9B2D1F"/>
                </a:solidFill>
                <a:latin typeface="Corbel"/>
                <a:ea typeface="+mj-ea"/>
                <a:cs typeface="+mj-cs"/>
              </a:rPr>
              <a:t>Aggregate</a:t>
            </a:r>
            <a:endParaRPr lang="en-US" sz="2800" b="1" dirty="0" smtClean="0">
              <a:solidFill>
                <a:srgbClr val="9B2D1F"/>
              </a:solidFill>
              <a:latin typeface="Corbel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2800" b="1" dirty="0" smtClean="0">
              <a:solidFill>
                <a:srgbClr val="9B2D1F"/>
              </a:solidFill>
              <a:latin typeface="Corbel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2800" b="1" dirty="0">
              <a:solidFill>
                <a:prstClr val="black"/>
              </a:solidFill>
              <a:latin typeface="Corbel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77000" y="152400"/>
            <a:ext cx="2413720" cy="713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1655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152400" y="1371599"/>
            <a:ext cx="4572000" cy="5105401"/>
          </a:xfrm>
        </p:spPr>
        <p:txBody>
          <a:bodyPr/>
          <a:lstStyle>
            <a:extLst/>
          </a:lstStyle>
          <a:p>
            <a:pPr>
              <a:lnSpc>
                <a:spcPct val="114000"/>
              </a:lnSpc>
            </a:pPr>
            <a:r>
              <a:rPr lang="en-US" sz="4000" b="1" dirty="0" smtClean="0">
                <a:solidFill>
                  <a:schemeClr val="accent2"/>
                </a:solidFill>
              </a:rPr>
              <a:t>CONCRETE</a:t>
            </a:r>
          </a:p>
          <a:p>
            <a:pPr>
              <a:lnSpc>
                <a:spcPct val="114000"/>
              </a:lnSpc>
            </a:pPr>
            <a:r>
              <a:rPr lang="en-US" sz="2400" b="1" dirty="0" smtClean="0"/>
              <a:t>Remove and Replace Uplifted/Broken/Damaged:</a:t>
            </a:r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i="1" dirty="0" smtClean="0"/>
              <a:t>Sidewalks</a:t>
            </a:r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i="1" dirty="0" smtClean="0"/>
              <a:t>Curb Ramps</a:t>
            </a:r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i="1" dirty="0" smtClean="0"/>
              <a:t>Driveway Aprons</a:t>
            </a:r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i="1" dirty="0" smtClean="0"/>
              <a:t>Curb/Gutter</a:t>
            </a:r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i="1" dirty="0" smtClean="0"/>
              <a:t>Cross Gutters</a:t>
            </a:r>
          </a:p>
        </p:txBody>
      </p:sp>
      <p:pic>
        <p:nvPicPr>
          <p:cNvPr id="16" name="Picture 15" descr="P415002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43400" y="1371600"/>
            <a:ext cx="3979469" cy="2819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" name="Picture 19" descr="P415010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5000" y="4419600"/>
            <a:ext cx="2971800" cy="22288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" name="Picture 20" descr="P415007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86000" y="4419600"/>
            <a:ext cx="2946400" cy="2209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Rectangle 13"/>
          <p:cNvSpPr/>
          <p:nvPr/>
        </p:nvSpPr>
        <p:spPr>
          <a:xfrm>
            <a:off x="-152400" y="-304800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5" name="Rectangle 1"/>
          <p:cNvSpPr txBox="1">
            <a:spLocks/>
          </p:cNvSpPr>
          <p:nvPr/>
        </p:nvSpPr>
        <p:spPr>
          <a:xfrm>
            <a:off x="0" y="-304800"/>
            <a:ext cx="8229600" cy="1295400"/>
          </a:xfrm>
          <a:prstGeom prst="rect">
            <a:avLst/>
          </a:prstGeom>
        </p:spPr>
        <p:txBody>
          <a:bodyPr vert="horz" anchor="ctr">
            <a:noAutofit/>
          </a:bodyPr>
          <a:lstStyle>
            <a:extLst/>
          </a:lstStyle>
          <a:p>
            <a:pPr fontAlgn="auto">
              <a:spcAft>
                <a:spcPts val="0"/>
              </a:spcAft>
              <a:defRPr/>
            </a:pPr>
            <a:r>
              <a:rPr lang="en-US" sz="3200" b="1" cap="all" spc="-150" dirty="0">
                <a:ln/>
                <a:solidFill>
                  <a:schemeClr val="bg1"/>
                </a:solidFill>
                <a:effectLst>
                  <a:reflection blurRad="12700" stA="50000" endPos="50000" dir="5400000" sy="-100000" rotWithShape="0"/>
                </a:effectLst>
                <a:latin typeface="Corbel"/>
              </a:rPr>
              <a:t>riverside drive and western avenue REHABILITATION PROJECT</a:t>
            </a:r>
            <a:endParaRPr lang="en-US" sz="3200" b="1" spc="-150" dirty="0">
              <a:ln/>
              <a:solidFill>
                <a:schemeClr val="bg1"/>
              </a:solidFill>
              <a:effectLst>
                <a:reflection blurRad="12700" stA="50000" endPos="50000" dir="5400000" sy="-100000" rotWithShape="0"/>
              </a:effectLst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0280" y="381000"/>
            <a:ext cx="2413720" cy="713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302622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152400" y="1371599"/>
            <a:ext cx="4572000" cy="5105401"/>
          </a:xfrm>
        </p:spPr>
        <p:txBody>
          <a:bodyPr/>
          <a:lstStyle>
            <a:extLst/>
          </a:lstStyle>
          <a:p>
            <a:pPr>
              <a:lnSpc>
                <a:spcPct val="114000"/>
              </a:lnSpc>
            </a:pPr>
            <a:r>
              <a:rPr lang="en-US" sz="4000" b="1" dirty="0" smtClean="0">
                <a:solidFill>
                  <a:schemeClr val="accent2"/>
                </a:solidFill>
              </a:rPr>
              <a:t>PAVEMENT</a:t>
            </a:r>
          </a:p>
          <a:p>
            <a:pPr>
              <a:lnSpc>
                <a:spcPct val="114000"/>
              </a:lnSpc>
            </a:pPr>
            <a:r>
              <a:rPr lang="en-US" sz="2800" b="1" dirty="0"/>
              <a:t>R&amp;R Pavement:</a:t>
            </a:r>
          </a:p>
          <a:p>
            <a:pPr>
              <a:lnSpc>
                <a:spcPct val="114000"/>
              </a:lnSpc>
              <a:buFont typeface="Arial" charset="0"/>
              <a:buChar char="•"/>
            </a:pPr>
            <a:r>
              <a:rPr lang="en-US" sz="2400" i="1" dirty="0"/>
              <a:t>Base Failure</a:t>
            </a:r>
          </a:p>
          <a:p>
            <a:pPr>
              <a:lnSpc>
                <a:spcPct val="114000"/>
              </a:lnSpc>
              <a:buFont typeface="Arial" charset="0"/>
              <a:buChar char="•"/>
            </a:pPr>
            <a:r>
              <a:rPr lang="en-US" sz="2400" i="1" dirty="0"/>
              <a:t>Erosion </a:t>
            </a:r>
          </a:p>
          <a:p>
            <a:pPr>
              <a:lnSpc>
                <a:spcPct val="114000"/>
              </a:lnSpc>
              <a:buFont typeface="Arial" charset="0"/>
              <a:buChar char="•"/>
            </a:pPr>
            <a:r>
              <a:rPr lang="en-US" sz="2400" i="1" dirty="0"/>
              <a:t>Potholes</a:t>
            </a:r>
          </a:p>
          <a:p>
            <a:pPr>
              <a:lnSpc>
                <a:spcPct val="114000"/>
              </a:lnSpc>
              <a:buFont typeface="Arial" charset="0"/>
              <a:buChar char="•"/>
            </a:pPr>
            <a:r>
              <a:rPr lang="en-US" sz="2400" i="1" dirty="0"/>
              <a:t>Service Life</a:t>
            </a:r>
          </a:p>
        </p:txBody>
      </p:sp>
      <p:sp>
        <p:nvSpPr>
          <p:cNvPr id="14" name="Rectangle 13"/>
          <p:cNvSpPr/>
          <p:nvPr/>
        </p:nvSpPr>
        <p:spPr>
          <a:xfrm>
            <a:off x="-152400" y="-304800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5" name="Rectangle 1"/>
          <p:cNvSpPr txBox="1">
            <a:spLocks/>
          </p:cNvSpPr>
          <p:nvPr/>
        </p:nvSpPr>
        <p:spPr>
          <a:xfrm>
            <a:off x="0" y="-304800"/>
            <a:ext cx="8229600" cy="1295400"/>
          </a:xfrm>
          <a:prstGeom prst="rect">
            <a:avLst/>
          </a:prstGeom>
        </p:spPr>
        <p:txBody>
          <a:bodyPr vert="horz" anchor="ctr">
            <a:noAutofit/>
          </a:bodyPr>
          <a:lstStyle>
            <a:extLst/>
          </a:lstStyle>
          <a:p>
            <a:pPr fontAlgn="auto">
              <a:spcAft>
                <a:spcPts val="0"/>
              </a:spcAft>
              <a:defRPr/>
            </a:pPr>
            <a:r>
              <a:rPr lang="en-US" sz="3200" b="1" cap="all" spc="-150" dirty="0">
                <a:ln/>
                <a:solidFill>
                  <a:schemeClr val="bg1"/>
                </a:solidFill>
                <a:effectLst>
                  <a:reflection blurRad="12700" stA="50000" endPos="50000" dir="5400000" sy="-100000" rotWithShape="0"/>
                </a:effectLst>
                <a:latin typeface="Corbel"/>
              </a:rPr>
              <a:t>riverside drive and western avenue REHABILITATION PROJECT</a:t>
            </a:r>
            <a:endParaRPr lang="en-US" sz="3200" b="1" spc="-150" dirty="0">
              <a:ln/>
              <a:solidFill>
                <a:schemeClr val="bg1"/>
              </a:solidFill>
              <a:effectLst>
                <a:reflection blurRad="12700" stA="50000" endPos="50000" dir="5400000" sy="-100000" rotWithShape="0"/>
              </a:effectLst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0280" y="381000"/>
            <a:ext cx="2413720" cy="713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P415010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71800" y="1524000"/>
            <a:ext cx="5892800" cy="4572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6221081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152400" y="-304800"/>
            <a:ext cx="9448800" cy="73914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4" name="Rectang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295400"/>
          </a:xfrm>
        </p:spPr>
        <p:txBody>
          <a:bodyPr/>
          <a:lstStyle>
            <a:extLst/>
          </a:lstStyle>
          <a:p>
            <a:pPr algn="ctr"/>
            <a:r>
              <a:rPr lang="en-US" sz="3200" b="1" dirty="0" smtClean="0">
                <a:solidFill>
                  <a:schemeClr val="bg1">
                    <a:lumMod val="95000"/>
                  </a:schemeClr>
                </a:solidFill>
              </a:rPr>
              <a:t>STREET  PAVEMENT  REHABILITATION</a:t>
            </a:r>
            <a:br>
              <a:rPr lang="en-US" sz="3200" b="1" dirty="0" smtClean="0">
                <a:solidFill>
                  <a:schemeClr val="bg1">
                    <a:lumMod val="95000"/>
                  </a:schemeClr>
                </a:solidFill>
              </a:rPr>
            </a:br>
            <a:endParaRPr lang="en-US" sz="2400" i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77000" y="152400"/>
            <a:ext cx="2413720" cy="713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228600" y="1447800"/>
            <a:ext cx="8382000" cy="5416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FFFFFF"/>
                </a:solidFill>
                <a:latin typeface="+mj-lt"/>
              </a:rPr>
              <a:t>STREET RESURFACING </a:t>
            </a:r>
          </a:p>
          <a:p>
            <a:r>
              <a:rPr lang="en-US" sz="2800" b="1" dirty="0" smtClean="0">
                <a:solidFill>
                  <a:srgbClr val="FFFFFF"/>
                </a:solidFill>
                <a:latin typeface="+mj-lt"/>
              </a:rPr>
              <a:t>( Western Ave. - Victory to Riverside)</a:t>
            </a:r>
            <a:endParaRPr lang="en-US" sz="2800" b="1" dirty="0" smtClean="0">
              <a:solidFill>
                <a:srgbClr val="FFFFFF"/>
              </a:solidFill>
              <a:latin typeface="+mj-lt"/>
            </a:endParaRPr>
          </a:p>
          <a:p>
            <a:pPr>
              <a:buFont typeface="Arial" pitchFamily="34" charset="0"/>
              <a:buChar char="•"/>
            </a:pPr>
            <a:r>
              <a:rPr lang="en-US" sz="2500" b="1" dirty="0" smtClean="0">
                <a:solidFill>
                  <a:srgbClr val="FFFFFF"/>
                </a:solidFill>
                <a:latin typeface="+mj-lt"/>
              </a:rPr>
              <a:t> Pavement Grinding</a:t>
            </a:r>
          </a:p>
          <a:p>
            <a:pPr>
              <a:buFont typeface="Arial" pitchFamily="34" charset="0"/>
              <a:buChar char="•"/>
            </a:pPr>
            <a:r>
              <a:rPr lang="en-US" sz="2500" b="1" dirty="0">
                <a:solidFill>
                  <a:srgbClr val="FFFFFF"/>
                </a:solidFill>
                <a:latin typeface="+mj-lt"/>
              </a:rPr>
              <a:t> Rubberized (ARHM) Pavement Overlay (</a:t>
            </a:r>
            <a:r>
              <a:rPr lang="en-US" sz="2500" b="1" dirty="0">
                <a:solidFill>
                  <a:srgbClr val="FFFFFF"/>
                </a:solidFill>
                <a:latin typeface="+mj-lt"/>
              </a:rPr>
              <a:t>Wearing Surface</a:t>
            </a:r>
            <a:r>
              <a:rPr lang="en-US" sz="2500" b="1" dirty="0" smtClean="0">
                <a:solidFill>
                  <a:srgbClr val="FFFFFF"/>
                </a:solidFill>
                <a:latin typeface="+mj-lt"/>
              </a:rPr>
              <a:t>)</a:t>
            </a:r>
          </a:p>
          <a:p>
            <a:endParaRPr lang="en-US" sz="2500" b="1" dirty="0" smtClean="0">
              <a:solidFill>
                <a:srgbClr val="FFFFFF"/>
              </a:solidFill>
              <a:latin typeface="+mj-lt"/>
            </a:endParaRPr>
          </a:p>
          <a:p>
            <a:r>
              <a:rPr lang="en-US" sz="2800" b="1" dirty="0">
                <a:solidFill>
                  <a:srgbClr val="FFFFFF"/>
                </a:solidFill>
                <a:latin typeface="+mj-lt"/>
              </a:rPr>
              <a:t>STREET </a:t>
            </a:r>
            <a:r>
              <a:rPr lang="en-US" sz="2800" b="1" dirty="0" smtClean="0">
                <a:solidFill>
                  <a:srgbClr val="FFFFFF"/>
                </a:solidFill>
                <a:latin typeface="+mj-lt"/>
              </a:rPr>
              <a:t>RECONSTRUCTION </a:t>
            </a:r>
          </a:p>
          <a:p>
            <a:r>
              <a:rPr lang="en-US" sz="2800" b="1" dirty="0" smtClean="0">
                <a:solidFill>
                  <a:srgbClr val="FFFFFF"/>
                </a:solidFill>
                <a:latin typeface="+mj-lt"/>
              </a:rPr>
              <a:t>(Riverside Dr. - Western to the City Boundary)</a:t>
            </a:r>
            <a:endParaRPr lang="en-US" sz="2800" b="1" dirty="0">
              <a:solidFill>
                <a:srgbClr val="FFFFFF"/>
              </a:solidFill>
              <a:latin typeface="+mj-lt"/>
            </a:endParaRPr>
          </a:p>
          <a:p>
            <a:pPr>
              <a:buFont typeface="Arial" pitchFamily="34" charset="0"/>
              <a:buChar char="•"/>
            </a:pPr>
            <a:r>
              <a:rPr lang="en-US" sz="2500" b="1" dirty="0" smtClean="0">
                <a:solidFill>
                  <a:srgbClr val="FFFFFF"/>
                </a:solidFill>
                <a:latin typeface="+mj-lt"/>
              </a:rPr>
              <a:t> </a:t>
            </a:r>
            <a:r>
              <a:rPr lang="en-US" sz="2500" b="1" dirty="0" smtClean="0">
                <a:solidFill>
                  <a:srgbClr val="FFFFFF"/>
                </a:solidFill>
                <a:latin typeface="+mj-lt"/>
              </a:rPr>
              <a:t>Cold-in-Place Recycling of Existing Pavement</a:t>
            </a:r>
          </a:p>
          <a:p>
            <a:pPr lvl="0">
              <a:buFont typeface="Arial" pitchFamily="34" charset="0"/>
              <a:buChar char="•"/>
            </a:pPr>
            <a:r>
              <a:rPr lang="en-US" sz="2500" b="1" dirty="0" smtClean="0">
                <a:solidFill>
                  <a:srgbClr val="FFFFFF"/>
                </a:solidFill>
                <a:latin typeface="+mj-lt"/>
              </a:rPr>
              <a:t> </a:t>
            </a:r>
            <a:r>
              <a:rPr lang="en-US" sz="2500" b="1" dirty="0">
                <a:solidFill>
                  <a:srgbClr val="FFFFFF"/>
                </a:solidFill>
                <a:latin typeface="Corbel"/>
              </a:rPr>
              <a:t>Rubberized (ARHM) Pavement Overlay (Wearing Surface</a:t>
            </a:r>
            <a:r>
              <a:rPr lang="en-US" sz="2500" b="1" dirty="0" smtClean="0">
                <a:solidFill>
                  <a:srgbClr val="FFFFFF"/>
                </a:solidFill>
                <a:latin typeface="Corbel"/>
              </a:rPr>
              <a:t>)</a:t>
            </a:r>
          </a:p>
          <a:p>
            <a:pPr lvl="0">
              <a:buFont typeface="Arial" pitchFamily="34" charset="0"/>
              <a:buChar char="•"/>
            </a:pPr>
            <a:endParaRPr lang="en-US" sz="2500" b="1" dirty="0" smtClean="0">
              <a:solidFill>
                <a:srgbClr val="FFFFFF"/>
              </a:solidFill>
              <a:latin typeface="Corbel"/>
            </a:endParaRPr>
          </a:p>
          <a:p>
            <a:pPr lvl="0"/>
            <a:r>
              <a:rPr lang="en-US" sz="2800" b="1" dirty="0">
                <a:solidFill>
                  <a:srgbClr val="FFFFFF"/>
                </a:solidFill>
                <a:latin typeface="+mj-lt"/>
              </a:rPr>
              <a:t>SLURRY </a:t>
            </a:r>
            <a:r>
              <a:rPr lang="en-US" sz="2800" b="1" dirty="0" smtClean="0">
                <a:solidFill>
                  <a:srgbClr val="FFFFFF"/>
                </a:solidFill>
                <a:latin typeface="+mj-lt"/>
              </a:rPr>
              <a:t>SEAL </a:t>
            </a:r>
          </a:p>
          <a:p>
            <a:pPr lvl="0"/>
            <a:r>
              <a:rPr lang="en-US" sz="2800" b="1" dirty="0" smtClean="0">
                <a:solidFill>
                  <a:srgbClr val="FFFFFF"/>
                </a:solidFill>
                <a:latin typeface="+mj-lt"/>
              </a:rPr>
              <a:t>(Riverside Dr. </a:t>
            </a:r>
            <a:r>
              <a:rPr lang="en-US" sz="2800" b="1" dirty="0">
                <a:solidFill>
                  <a:srgbClr val="FFFFFF"/>
                </a:solidFill>
                <a:latin typeface="+mj-lt"/>
              </a:rPr>
              <a:t>-</a:t>
            </a:r>
            <a:r>
              <a:rPr lang="en-US" sz="2800" b="1" dirty="0" smtClean="0">
                <a:solidFill>
                  <a:srgbClr val="FFFFFF"/>
                </a:solidFill>
                <a:latin typeface="+mj-lt"/>
              </a:rPr>
              <a:t> Western to Rancho </a:t>
            </a:r>
          </a:p>
          <a:p>
            <a:pPr lvl="0"/>
            <a:r>
              <a:rPr lang="en-US" sz="2800" b="1" dirty="0" smtClean="0">
                <a:solidFill>
                  <a:srgbClr val="FFFFFF"/>
                </a:solidFill>
                <a:latin typeface="+mj-lt"/>
              </a:rPr>
              <a:t>Western Ave. – Riverside to Rancho)</a:t>
            </a:r>
            <a:endParaRPr lang="en-US" sz="2800" b="1" dirty="0">
              <a:solidFill>
                <a:srgbClr val="FFFFFF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3002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152400" y="1371599"/>
            <a:ext cx="8534400" cy="5105401"/>
          </a:xfrm>
        </p:spPr>
        <p:txBody>
          <a:bodyPr/>
          <a:lstStyle>
            <a:extLst/>
          </a:lstStyle>
          <a:p>
            <a:pPr>
              <a:lnSpc>
                <a:spcPct val="114000"/>
              </a:lnSpc>
            </a:pPr>
            <a:r>
              <a:rPr lang="en-US" sz="2800" b="1" u="sng" dirty="0" smtClean="0">
                <a:solidFill>
                  <a:schemeClr val="accent2"/>
                </a:solidFill>
              </a:rPr>
              <a:t>STREET RESURFACING</a:t>
            </a:r>
          </a:p>
          <a:p>
            <a:pPr>
              <a:lnSpc>
                <a:spcPct val="114000"/>
              </a:lnSpc>
            </a:pPr>
            <a:r>
              <a:rPr lang="en-US" sz="2800" b="1" dirty="0" smtClean="0">
                <a:solidFill>
                  <a:schemeClr val="accent2"/>
                </a:solidFill>
              </a:rPr>
              <a:t>Pavement Grinding (AKA </a:t>
            </a:r>
            <a:r>
              <a:rPr lang="en-US" sz="2800" b="1" dirty="0" smtClean="0">
                <a:solidFill>
                  <a:schemeClr val="accent2"/>
                </a:solidFill>
              </a:rPr>
              <a:t>Cold Mill/ Surface Plane)</a:t>
            </a:r>
            <a:endParaRPr lang="en-US" sz="2400" b="1" dirty="0" smtClean="0"/>
          </a:p>
          <a:p>
            <a:pPr>
              <a:lnSpc>
                <a:spcPct val="114000"/>
              </a:lnSpc>
            </a:pPr>
            <a:endParaRPr lang="en-US" i="1" dirty="0" smtClean="0"/>
          </a:p>
        </p:txBody>
      </p:sp>
      <p:sp>
        <p:nvSpPr>
          <p:cNvPr id="13" name="Rectangle 12"/>
          <p:cNvSpPr/>
          <p:nvPr/>
        </p:nvSpPr>
        <p:spPr>
          <a:xfrm>
            <a:off x="-152400" y="-304800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7" name="Rectangle 1"/>
          <p:cNvSpPr>
            <a:spLocks noGrp="1"/>
          </p:cNvSpPr>
          <p:nvPr>
            <p:ph type="title"/>
          </p:nvPr>
        </p:nvSpPr>
        <p:spPr>
          <a:xfrm>
            <a:off x="152400" y="-152400"/>
            <a:ext cx="8229600" cy="1295400"/>
          </a:xfrm>
        </p:spPr>
        <p:txBody>
          <a:bodyPr/>
          <a:lstStyle>
            <a:extLst/>
          </a:lstStyle>
          <a:p>
            <a:pPr fontAlgn="auto">
              <a:spcAft>
                <a:spcPts val="0"/>
              </a:spcAft>
              <a:defRPr/>
            </a:pPr>
            <a:r>
              <a:rPr lang="en-US" sz="3200" b="1" cap="all" dirty="0">
                <a:ln/>
                <a:solidFill>
                  <a:schemeClr val="bg1"/>
                </a:solidFill>
                <a:effectLst>
                  <a:reflection blurRad="12700" stA="50000" endPos="50000" dir="5400000" sy="-100000" rotWithShape="0"/>
                </a:effectLst>
              </a:rPr>
              <a:t>riverside drive and western avenue REHABILITATION PROJECT</a:t>
            </a:r>
            <a:endParaRPr lang="en-US" sz="3200" b="1" dirty="0">
              <a:ln/>
              <a:solidFill>
                <a:schemeClr val="bg1"/>
              </a:solidFill>
              <a:effectLst>
                <a:reflection blurRad="12700" stA="50000" endPos="50000" dir="5400000" sy="-100000" rotWithShape="0"/>
              </a:effectLst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0280" y="457200"/>
            <a:ext cx="2413720" cy="713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2"/>
          <p:cNvSpPr>
            <a:spLocks noGrp="1"/>
          </p:cNvSpPr>
          <p:nvPr>
            <p:ph sz="half" idx="1"/>
          </p:nvPr>
        </p:nvSpPr>
        <p:spPr>
          <a:xfrm>
            <a:off x="228600" y="2514600"/>
            <a:ext cx="6324600" cy="5105401"/>
          </a:xfrm>
          <a:noFill/>
        </p:spPr>
        <p:txBody>
          <a:bodyPr/>
          <a:lstStyle>
            <a:extLst/>
          </a:lstStyle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i="1" dirty="0" smtClean="0"/>
              <a:t>  </a:t>
            </a:r>
            <a:r>
              <a:rPr lang="en-US" i="1" dirty="0" smtClean="0"/>
              <a:t>2” </a:t>
            </a:r>
            <a:r>
              <a:rPr lang="en-US" sz="1700" i="1" dirty="0" smtClean="0"/>
              <a:t>Grinds </a:t>
            </a:r>
            <a:r>
              <a:rPr lang="en-US" sz="1700" i="1" dirty="0" smtClean="0"/>
              <a:t>will be Hauled Away and Recycled</a:t>
            </a:r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sz="1700" i="1" dirty="0" smtClean="0"/>
              <a:t>  Full Lane Grinding</a:t>
            </a:r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sz="1700" i="1" dirty="0" smtClean="0"/>
              <a:t>  Eco Friendly/ No Heat</a:t>
            </a:r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sz="1700" i="1" dirty="0" smtClean="0"/>
              <a:t>  Can Drive on Immediately Upon Completion </a:t>
            </a:r>
          </a:p>
          <a:p>
            <a:pPr>
              <a:lnSpc>
                <a:spcPct val="114000"/>
              </a:lnSpc>
            </a:pPr>
            <a:endParaRPr lang="en-US" i="1" dirty="0" smtClean="0"/>
          </a:p>
        </p:txBody>
      </p:sp>
      <p:pic>
        <p:nvPicPr>
          <p:cNvPr id="2050" name="Picture 2" descr="C:\Users\amegerdichian\Desktop\Community Meeting Nov21_GlendaleAve\Pacific Av_Grinding (3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80000" y="3352800"/>
            <a:ext cx="4064000" cy="304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85146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152400" y="1371599"/>
            <a:ext cx="8534400" cy="5105401"/>
          </a:xfrm>
        </p:spPr>
        <p:txBody>
          <a:bodyPr/>
          <a:lstStyle>
            <a:extLst/>
          </a:lstStyle>
          <a:p>
            <a:pPr>
              <a:lnSpc>
                <a:spcPct val="114000"/>
              </a:lnSpc>
            </a:pPr>
            <a:r>
              <a:rPr lang="en-US" sz="2800" b="1" dirty="0" smtClean="0">
                <a:solidFill>
                  <a:schemeClr val="accent2"/>
                </a:solidFill>
              </a:rPr>
              <a:t>Rubberized </a:t>
            </a:r>
            <a:r>
              <a:rPr lang="en-US" sz="2800" b="1" dirty="0" smtClean="0">
                <a:solidFill>
                  <a:schemeClr val="accent2"/>
                </a:solidFill>
              </a:rPr>
              <a:t>(ARHM) </a:t>
            </a:r>
            <a:r>
              <a:rPr lang="en-US" sz="2800" b="1" dirty="0" smtClean="0">
                <a:solidFill>
                  <a:schemeClr val="accent2"/>
                </a:solidFill>
              </a:rPr>
              <a:t>Pavement Overlay</a:t>
            </a:r>
            <a:endParaRPr lang="en-US" sz="2400" b="1" dirty="0" smtClean="0"/>
          </a:p>
          <a:p>
            <a:pPr>
              <a:lnSpc>
                <a:spcPct val="114000"/>
              </a:lnSpc>
            </a:pPr>
            <a:r>
              <a:rPr lang="en-US" i="1" dirty="0" smtClean="0"/>
              <a:t>	</a:t>
            </a:r>
          </a:p>
        </p:txBody>
      </p:sp>
      <p:sp>
        <p:nvSpPr>
          <p:cNvPr id="13" name="Rectangle 12"/>
          <p:cNvSpPr/>
          <p:nvPr/>
        </p:nvSpPr>
        <p:spPr>
          <a:xfrm>
            <a:off x="-152400" y="-304800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3430739"/>
            <a:ext cx="4495800" cy="2936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>
            <a:spLocks noGrp="1"/>
          </p:cNvSpPr>
          <p:nvPr>
            <p:ph sz="half" idx="1"/>
          </p:nvPr>
        </p:nvSpPr>
        <p:spPr>
          <a:xfrm>
            <a:off x="381000" y="1828800"/>
            <a:ext cx="8534400" cy="5105401"/>
          </a:xfrm>
          <a:noFill/>
        </p:spPr>
        <p:txBody>
          <a:bodyPr/>
          <a:lstStyle>
            <a:extLst/>
          </a:lstStyle>
          <a:p>
            <a:pPr>
              <a:lnSpc>
                <a:spcPct val="114000"/>
              </a:lnSpc>
            </a:pPr>
            <a:r>
              <a:rPr lang="en-US" b="1" dirty="0" smtClean="0"/>
              <a:t>Method </a:t>
            </a:r>
            <a:r>
              <a:rPr lang="en-US" b="1" dirty="0"/>
              <a:t>used to improve the ride of the roadway and structural integrity of the pavement</a:t>
            </a:r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sz="1700" i="1" dirty="0" smtClean="0"/>
              <a:t>  Place </a:t>
            </a:r>
            <a:r>
              <a:rPr lang="en-US" sz="1700" i="1" dirty="0"/>
              <a:t>0.5” leveling course</a:t>
            </a:r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sz="1700" i="1" dirty="0" smtClean="0"/>
              <a:t>  Place </a:t>
            </a:r>
            <a:r>
              <a:rPr lang="en-US" sz="1700" i="1" dirty="0">
                <a:latin typeface="Times New Roman" pitchFamily="18" charset="0"/>
                <a:cs typeface="Times New Roman" pitchFamily="18" charset="0"/>
              </a:rPr>
              <a:t>1.5</a:t>
            </a:r>
            <a:r>
              <a:rPr lang="en-US" sz="1700" i="1" dirty="0"/>
              <a:t>” ARHM Overlay Over leveling course</a:t>
            </a:r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sz="1700" i="1" dirty="0"/>
              <a:t> </a:t>
            </a:r>
            <a:r>
              <a:rPr lang="en-US" sz="1700" i="1" dirty="0" smtClean="0"/>
              <a:t> Compact </a:t>
            </a:r>
            <a:r>
              <a:rPr lang="en-US" sz="1700" i="1" dirty="0"/>
              <a:t>Newly Placed Pavement</a:t>
            </a:r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sz="1700" i="1" dirty="0"/>
              <a:t> </a:t>
            </a:r>
            <a:r>
              <a:rPr lang="en-US" sz="1700" i="1" dirty="0" smtClean="0"/>
              <a:t> Hot </a:t>
            </a:r>
            <a:r>
              <a:rPr lang="en-US" sz="1700" i="1" dirty="0"/>
              <a:t>Mix Application</a:t>
            </a:r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sz="1700" i="1" dirty="0"/>
              <a:t> </a:t>
            </a:r>
            <a:r>
              <a:rPr lang="en-US" sz="1700" i="1" dirty="0" smtClean="0"/>
              <a:t> Eco </a:t>
            </a:r>
            <a:r>
              <a:rPr lang="en-US" sz="1700" i="1" dirty="0"/>
              <a:t>Friendly (Uses Tires)</a:t>
            </a:r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sz="1700" i="1" dirty="0" smtClean="0"/>
              <a:t>  Approximately 1 or 2 </a:t>
            </a:r>
            <a:r>
              <a:rPr lang="en-US" sz="1700" i="1" dirty="0"/>
              <a:t>Day Process</a:t>
            </a:r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sz="1700" i="1" dirty="0" smtClean="0"/>
              <a:t>  Begins </a:t>
            </a:r>
            <a:r>
              <a:rPr lang="en-US" sz="1700" i="1" u="sng" dirty="0"/>
              <a:t>NEW</a:t>
            </a:r>
            <a:r>
              <a:rPr lang="en-US" sz="1700" i="1" dirty="0"/>
              <a:t> service life for pavement</a:t>
            </a:r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sz="1700" i="1" dirty="0" smtClean="0"/>
              <a:t>  Prevents </a:t>
            </a:r>
            <a:r>
              <a:rPr lang="en-US" sz="1700" i="1" dirty="0"/>
              <a:t>Excessive AC Pavement R&amp;R</a:t>
            </a:r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sz="1700" i="1" dirty="0" smtClean="0"/>
              <a:t>  Irrigation </a:t>
            </a:r>
            <a:r>
              <a:rPr lang="en-US" sz="1700" i="1" dirty="0"/>
              <a:t>should be turned </a:t>
            </a:r>
            <a:r>
              <a:rPr lang="en-US" sz="1700" i="1" dirty="0" smtClean="0"/>
              <a:t>off</a:t>
            </a:r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sz="1700" i="1" dirty="0" smtClean="0"/>
              <a:t>  Quieter </a:t>
            </a:r>
            <a:r>
              <a:rPr lang="en-US" sz="1700" i="1" dirty="0"/>
              <a:t>and Smoother Ride</a:t>
            </a:r>
          </a:p>
          <a:p>
            <a:pPr>
              <a:lnSpc>
                <a:spcPct val="114000"/>
              </a:lnSpc>
              <a:buFont typeface="Arial" pitchFamily="34" charset="0"/>
              <a:buChar char="•"/>
            </a:pPr>
            <a:r>
              <a:rPr lang="en-US" sz="1700" i="1" dirty="0"/>
              <a:t>  Better Road Friction</a:t>
            </a:r>
          </a:p>
          <a:p>
            <a:pPr>
              <a:lnSpc>
                <a:spcPct val="114000"/>
              </a:lnSpc>
            </a:pPr>
            <a:r>
              <a:rPr lang="en-US" i="1" dirty="0" smtClean="0"/>
              <a:t>	</a:t>
            </a:r>
          </a:p>
        </p:txBody>
      </p:sp>
      <p:sp>
        <p:nvSpPr>
          <p:cNvPr id="10" name="Rectangle 1"/>
          <p:cNvSpPr txBox="1">
            <a:spLocks/>
          </p:cNvSpPr>
          <p:nvPr/>
        </p:nvSpPr>
        <p:spPr>
          <a:xfrm>
            <a:off x="0" y="-152400"/>
            <a:ext cx="8229600" cy="1295400"/>
          </a:xfrm>
          <a:prstGeom prst="rect">
            <a:avLst/>
          </a:prstGeom>
        </p:spPr>
        <p:txBody>
          <a:bodyPr vert="horz" anchor="ctr">
            <a:noAutofit/>
          </a:bodyPr>
          <a:lstStyle>
            <a:extLst/>
          </a:lstStyle>
          <a:p>
            <a:pPr fontAlgn="auto">
              <a:spcAft>
                <a:spcPts val="0"/>
              </a:spcAft>
              <a:defRPr/>
            </a:pPr>
            <a:r>
              <a:rPr lang="en-US" sz="3200" b="1" cap="all" spc="-150" dirty="0">
                <a:ln/>
                <a:solidFill>
                  <a:schemeClr val="bg1"/>
                </a:solidFill>
                <a:effectLst>
                  <a:reflection blurRad="12700" stA="50000" endPos="50000" dir="5400000" sy="-100000" rotWithShape="0"/>
                </a:effectLst>
                <a:latin typeface="Corbel"/>
              </a:rPr>
              <a:t>riverside drive and western avenue REHABILITATION PROJECT</a:t>
            </a:r>
            <a:endParaRPr lang="en-US" sz="3200" b="1" spc="-150" dirty="0">
              <a:ln/>
              <a:solidFill>
                <a:schemeClr val="bg1"/>
              </a:solidFill>
              <a:effectLst>
                <a:reflection blurRad="12700" stA="50000" endPos="50000" dir="5400000" sy="-100000" rotWithShape="0"/>
              </a:effectLst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0280" y="381000"/>
            <a:ext cx="2413720" cy="713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88416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roPPT2007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53000"/>
                <a:satMod val="200000"/>
              </a:schemeClr>
              <a:schemeClr val="phClr">
                <a:tint val="78000"/>
                <a:satMod val="230000"/>
              </a:schemeClr>
            </a:duotone>
          </a:blip>
          <a:tile tx="0" ty="0" sx="90000" sy="9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IntroPPT2007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53000"/>
                <a:satMod val="200000"/>
              </a:schemeClr>
              <a:schemeClr val="phClr">
                <a:tint val="78000"/>
                <a:satMod val="230000"/>
              </a:schemeClr>
            </a:duotone>
          </a:blip>
          <a:tile tx="0" ty="0" sx="90000" sy="90000" flip="none" algn="t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IntroPPT2007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53000"/>
                <a:satMod val="200000"/>
              </a:schemeClr>
              <a:schemeClr val="phClr">
                <a:tint val="78000"/>
                <a:satMod val="230000"/>
              </a:schemeClr>
            </a:duotone>
          </a:blip>
          <a:tile tx="0" ty="0" sx="90000" sy="90000" flip="none" algn="t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IntroPPT2007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53000"/>
                <a:satMod val="200000"/>
              </a:schemeClr>
              <a:schemeClr val="phClr">
                <a:tint val="78000"/>
                <a:satMod val="230000"/>
              </a:schemeClr>
            </a:duotone>
          </a:blip>
          <a:tile tx="0" ty="0" sx="90000" sy="90000" flip="none" algn="t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Equity">
    <a:dk1>
      <a:sysClr val="windowText" lastClr="000000"/>
    </a:dk1>
    <a:lt1>
      <a:sysClr val="window" lastClr="FFFFFF"/>
    </a:lt1>
    <a:dk2>
      <a:srgbClr val="696464"/>
    </a:dk2>
    <a:lt2>
      <a:srgbClr val="E9E5DC"/>
    </a:lt2>
    <a:accent1>
      <a:srgbClr val="D34817"/>
    </a:accent1>
    <a:accent2>
      <a:srgbClr val="9B2D1F"/>
    </a:accent2>
    <a:accent3>
      <a:srgbClr val="A28E6A"/>
    </a:accent3>
    <a:accent4>
      <a:srgbClr val="956251"/>
    </a:accent4>
    <a:accent5>
      <a:srgbClr val="918485"/>
    </a:accent5>
    <a:accent6>
      <a:srgbClr val="855D5D"/>
    </a:accent6>
    <a:hlink>
      <a:srgbClr val="CC9900"/>
    </a:hlink>
    <a:folHlink>
      <a:srgbClr val="96A9A9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1233</Words>
  <Application>Microsoft Office PowerPoint</Application>
  <PresentationFormat>On-screen Show (4:3)</PresentationFormat>
  <Paragraphs>219</Paragraphs>
  <Slides>26</Slides>
  <Notes>26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IntroPPT2007</vt:lpstr>
      <vt:lpstr>1_IntroPPT2007</vt:lpstr>
      <vt:lpstr>2_IntroPPT2007</vt:lpstr>
      <vt:lpstr>3_IntroPPT2007</vt:lpstr>
      <vt:lpstr>Community meeting   riverside drive and  western avenue REHABILITATION PROJECT</vt:lpstr>
      <vt:lpstr>riverside drive and western avenue REHABILITATION PROJECT</vt:lpstr>
      <vt:lpstr>PowerPoint Presentation</vt:lpstr>
      <vt:lpstr>RESOURCEFUL FACTS </vt:lpstr>
      <vt:lpstr>PowerPoint Presentation</vt:lpstr>
      <vt:lpstr>PowerPoint Presentation</vt:lpstr>
      <vt:lpstr>STREET  PAVEMENT  REHABILITATION </vt:lpstr>
      <vt:lpstr>riverside drive and western avenue REHABILITATION PROJECT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NEW SIDEWALK INSTALLATION</vt:lpstr>
      <vt:lpstr>PowerPoint Presentation</vt:lpstr>
      <vt:lpstr>Fiscal Year 2011-2012  Street Rehabilitation Program</vt:lpstr>
      <vt:lpstr>Fiscal Year 2011-2012  Street Rehabilitation Program</vt:lpstr>
      <vt:lpstr>PowerPoint Presentation</vt:lpstr>
      <vt:lpstr>PowerPoint Presentation</vt:lpstr>
      <vt:lpstr>PowerPoint Presentation</vt:lpstr>
      <vt:lpstr>PowerPoint Presentation</vt:lpstr>
      <vt:lpstr> Possible Traffic Signal   Modifications  at Intersection of:      Riverside Drive and Western Avenue  </vt:lpstr>
      <vt:lpstr>PUBLIC NOTIFICATION PROCESS</vt:lpstr>
      <vt:lpstr>PowerPoint Presentation</vt:lpstr>
      <vt:lpstr>Questions  /  comments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/>
  <cp:revision>7</cp:revision>
  <dcterms:created xsi:type="dcterms:W3CDTF">2012-03-01T16:15:57Z</dcterms:created>
  <dcterms:modified xsi:type="dcterms:W3CDTF">2016-11-10T00:17:16Z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TC101769269990</vt:lpwstr>
  </property>
</Properties>
</file>