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90" r:id="rId3"/>
    <p:sldId id="397" r:id="rId4"/>
    <p:sldId id="398" r:id="rId5"/>
    <p:sldId id="395" r:id="rId6"/>
    <p:sldId id="399" r:id="rId7"/>
    <p:sldId id="400" r:id="rId8"/>
    <p:sldId id="401" r:id="rId9"/>
    <p:sldId id="393" r:id="rId10"/>
    <p:sldId id="345" r:id="rId11"/>
    <p:sldId id="257" r:id="rId12"/>
    <p:sldId id="350" r:id="rId13"/>
    <p:sldId id="373" r:id="rId14"/>
  </p:sldIdLst>
  <p:sldSz cx="9144000" cy="6858000" type="screen4x3"/>
  <p:notesSz cx="9236075" cy="7010400"/>
  <p:embeddedFontLst>
    <p:embeddedFont>
      <p:font typeface="Wingdings 3" panose="05040102010807070707" pitchFamily="18" charset="2"/>
      <p:regular r:id="rId17"/>
    </p:embeddedFont>
    <p:embeddedFont>
      <p:font typeface="Corbel" panose="020B0503020204020204" pitchFamily="34" charset="0"/>
      <p:regular r:id="rId18"/>
      <p:bold r:id="rId19"/>
      <p:italic r:id="rId20"/>
      <p:boldItalic r:id="rId21"/>
    </p:embeddedFont>
    <p:embeddedFont>
      <p:font typeface="Wingdings 2" panose="05020102010507070707" pitchFamily="18" charset="2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3300"/>
    <a:srgbClr val="C46608"/>
    <a:srgbClr val="A28E6A"/>
    <a:srgbClr val="996600"/>
    <a:srgbClr val="006600"/>
    <a:srgbClr val="33CC33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80" d="100"/>
          <a:sy n="80" d="100"/>
        </p:scale>
        <p:origin x="-127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5D35E0-9A5D-4EB8-8A48-4ED52D2D6EAC}" type="doc">
      <dgm:prSet loTypeId="urn:microsoft.com/office/officeart/2005/8/layout/hierarchy4#2" loCatId="hierarchy" qsTypeId="urn:microsoft.com/office/officeart/2005/8/quickstyle/simple1" qsCatId="simple" csTypeId="urn:microsoft.com/office/officeart/2005/8/colors/colorful1#2" csCatId="colorful" phldr="1"/>
      <dgm:spPr/>
      <dgm:t>
        <a:bodyPr/>
        <a:lstStyle>
          <a:extLst/>
        </a:lstStyle>
        <a:p>
          <a:endParaRPr lang="en-US"/>
        </a:p>
      </dgm:t>
    </dgm:pt>
    <dgm:pt modelId="{F9A846BA-06FB-46AF-80ED-5EA0073A08FA}">
      <dgm:prSet phldrT="[Text]"/>
      <dgm:spPr/>
      <dgm:t>
        <a:bodyPr/>
        <a:lstStyle>
          <a:extLst/>
        </a:lstStyle>
        <a:p>
          <a:r>
            <a:rPr lang="en-US" dirty="0" smtClean="0"/>
            <a:t>Public Notification Process</a:t>
          </a:r>
          <a:endParaRPr lang="en-US" dirty="0"/>
        </a:p>
      </dgm:t>
    </dgm:pt>
    <dgm:pt modelId="{867140E2-327F-4343-AA77-39B40F758E20}" type="parTrans" cxnId="{E0A59ECF-A5D6-4165-81D6-37160CDE59E0}">
      <dgm:prSet/>
      <dgm:spPr/>
      <dgm:t>
        <a:bodyPr/>
        <a:lstStyle>
          <a:extLst/>
        </a:lstStyle>
        <a:p>
          <a:endParaRPr lang="en-US"/>
        </a:p>
      </dgm:t>
    </dgm:pt>
    <dgm:pt modelId="{D054D334-137E-4116-BF8C-3B5A64D95A38}" type="sibTrans" cxnId="{E0A59ECF-A5D6-4165-81D6-37160CDE59E0}">
      <dgm:prSet/>
      <dgm:spPr/>
      <dgm:t>
        <a:bodyPr/>
        <a:lstStyle>
          <a:extLst/>
        </a:lstStyle>
        <a:p>
          <a:endParaRPr lang="en-US"/>
        </a:p>
      </dgm:t>
    </dgm:pt>
    <dgm:pt modelId="{F158A836-9807-4BB5-96D7-55AAE48F5E54}">
      <dgm:prSet phldrT="[Text]"/>
      <dgm:spPr/>
      <dgm:t>
        <a:bodyPr/>
        <a:lstStyle>
          <a:extLst/>
        </a:lstStyle>
        <a:p>
          <a:r>
            <a:rPr lang="en-US" b="1" dirty="0" smtClean="0"/>
            <a:t>Community Meeting</a:t>
          </a:r>
          <a:endParaRPr lang="en-US" b="1" dirty="0"/>
        </a:p>
      </dgm:t>
    </dgm:pt>
    <dgm:pt modelId="{558C0938-D0E9-4B08-AF25-06F808A3FD1D}" type="parTrans" cxnId="{5DEF2495-9985-44C6-8EDA-3F14AE904248}">
      <dgm:prSet/>
      <dgm:spPr/>
      <dgm:t>
        <a:bodyPr/>
        <a:lstStyle>
          <a:extLst/>
        </a:lstStyle>
        <a:p>
          <a:endParaRPr lang="en-US"/>
        </a:p>
      </dgm:t>
    </dgm:pt>
    <dgm:pt modelId="{641FD4FB-DEB5-4BAD-8DE6-FF7449A706FD}" type="sibTrans" cxnId="{5DEF2495-9985-44C6-8EDA-3F14AE904248}">
      <dgm:prSet/>
      <dgm:spPr/>
      <dgm:t>
        <a:bodyPr/>
        <a:lstStyle>
          <a:extLst/>
        </a:lstStyle>
        <a:p>
          <a:endParaRPr lang="en-US"/>
        </a:p>
      </dgm:t>
    </dgm:pt>
    <dgm:pt modelId="{1D5437B4-AE63-4725-B3BF-757CE9D3B51A}">
      <dgm:prSet phldrT="[Text]"/>
      <dgm:spPr/>
      <dgm:t>
        <a:bodyPr/>
        <a:lstStyle>
          <a:extLst/>
        </a:lstStyle>
        <a:p>
          <a:pPr>
            <a:spcAft>
              <a:spcPct val="35000"/>
            </a:spcAft>
          </a:pPr>
          <a:r>
            <a:rPr lang="en-US" b="1" dirty="0" smtClean="0"/>
            <a:t>Contractor’s Notification Letter</a:t>
          </a:r>
        </a:p>
        <a:p>
          <a:pPr>
            <a:spcAft>
              <a:spcPts val="0"/>
            </a:spcAft>
          </a:pPr>
          <a:r>
            <a:rPr lang="en-US" dirty="0" smtClean="0"/>
            <a:t>(1-2 weeks prior)</a:t>
          </a:r>
          <a:endParaRPr lang="en-US" dirty="0"/>
        </a:p>
      </dgm:t>
    </dgm:pt>
    <dgm:pt modelId="{EE3EA5B9-D085-48DC-A4C9-23E6FD27D486}" type="parTrans" cxnId="{1890C31B-6C5A-492A-B02D-6A7C8BDE111A}">
      <dgm:prSet/>
      <dgm:spPr/>
      <dgm:t>
        <a:bodyPr/>
        <a:lstStyle>
          <a:extLst/>
        </a:lstStyle>
        <a:p>
          <a:endParaRPr lang="en-US"/>
        </a:p>
      </dgm:t>
    </dgm:pt>
    <dgm:pt modelId="{77151872-762C-4E0C-84E2-38FC583BA821}" type="sibTrans" cxnId="{1890C31B-6C5A-492A-B02D-6A7C8BDE111A}">
      <dgm:prSet/>
      <dgm:spPr/>
      <dgm:t>
        <a:bodyPr/>
        <a:lstStyle>
          <a:extLst/>
        </a:lstStyle>
        <a:p>
          <a:endParaRPr lang="en-US"/>
        </a:p>
      </dgm:t>
    </dgm:pt>
    <dgm:pt modelId="{F4DD7773-E0F0-4CA0-AE12-39FE24E2D38B}">
      <dgm:prSet phldrT="[Text]"/>
      <dgm:spPr/>
      <dgm:t>
        <a:bodyPr/>
        <a:lstStyle>
          <a:extLst/>
        </a:lstStyle>
        <a:p>
          <a:pPr>
            <a:spcAft>
              <a:spcPct val="35000"/>
            </a:spcAft>
          </a:pPr>
          <a:r>
            <a:rPr lang="en-US" b="1" dirty="0" smtClean="0"/>
            <a:t>Project Signs</a:t>
          </a:r>
        </a:p>
      </dgm:t>
    </dgm:pt>
    <dgm:pt modelId="{5EB1A185-9242-4C2E-BC90-611B22CE7796}" type="parTrans" cxnId="{71F9C174-A9A7-4C4B-82AD-F0A584F94B69}">
      <dgm:prSet/>
      <dgm:spPr/>
      <dgm:t>
        <a:bodyPr/>
        <a:lstStyle>
          <a:extLst/>
        </a:lstStyle>
        <a:p>
          <a:endParaRPr lang="en-US"/>
        </a:p>
      </dgm:t>
    </dgm:pt>
    <dgm:pt modelId="{BDF0DF6A-C77C-48ED-8BA1-44B4EE5AE580}" type="sibTrans" cxnId="{71F9C174-A9A7-4C4B-82AD-F0A584F94B69}">
      <dgm:prSet/>
      <dgm:spPr/>
      <dgm:t>
        <a:bodyPr/>
        <a:lstStyle>
          <a:extLst/>
        </a:lstStyle>
        <a:p>
          <a:endParaRPr lang="en-US"/>
        </a:p>
      </dgm:t>
    </dgm:pt>
    <dgm:pt modelId="{E7099059-3858-4031-AA26-70F1AE740B29}">
      <dgm:prSet phldrT="[Text]"/>
      <dgm:spPr/>
      <dgm:t>
        <a:bodyPr/>
        <a:lstStyle>
          <a:extLst/>
        </a:lstStyle>
        <a:p>
          <a:pPr>
            <a:lnSpc>
              <a:spcPct val="90000"/>
            </a:lnSpc>
            <a:spcAft>
              <a:spcPct val="35000"/>
            </a:spcAft>
          </a:pPr>
          <a:r>
            <a:rPr lang="en-US" b="1" dirty="0" smtClean="0"/>
            <a:t>3-Day Door Hanger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dirty="0" smtClean="0"/>
            <a:t>(Grinding/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dirty="0" smtClean="0"/>
            <a:t>Paving)</a:t>
          </a:r>
        </a:p>
      </dgm:t>
    </dgm:pt>
    <dgm:pt modelId="{2AD9F856-1FCF-4306-9F3B-5565B9795A99}" type="parTrans" cxnId="{C6BE03DB-B2D6-41F0-AD77-FF31B62F1DBE}">
      <dgm:prSet/>
      <dgm:spPr/>
      <dgm:t>
        <a:bodyPr/>
        <a:lstStyle>
          <a:extLst/>
        </a:lstStyle>
        <a:p>
          <a:endParaRPr lang="en-US"/>
        </a:p>
      </dgm:t>
    </dgm:pt>
    <dgm:pt modelId="{05C988DA-E2F2-414D-AFF5-AF61883FBE3F}" type="sibTrans" cxnId="{C6BE03DB-B2D6-41F0-AD77-FF31B62F1DBE}">
      <dgm:prSet/>
      <dgm:spPr/>
      <dgm:t>
        <a:bodyPr/>
        <a:lstStyle>
          <a:extLst/>
        </a:lstStyle>
        <a:p>
          <a:endParaRPr lang="en-US"/>
        </a:p>
      </dgm:t>
    </dgm:pt>
    <dgm:pt modelId="{99612C3F-7107-421F-8DCE-3A088A11A093}">
      <dgm:prSet phldrT="[Text]"/>
      <dgm:spPr/>
      <dgm:t>
        <a:bodyPr/>
        <a:lstStyle>
          <a:extLst/>
        </a:lstStyle>
        <a:p>
          <a:r>
            <a:rPr lang="en-US" b="1" dirty="0" smtClean="0"/>
            <a:t>Website Updates</a:t>
          </a:r>
        </a:p>
      </dgm:t>
    </dgm:pt>
    <dgm:pt modelId="{D7BE5260-6CF8-4CDC-A9E3-3F679D6A274F}" type="parTrans" cxnId="{775FB4A7-6E5C-4026-83AA-20ED7399D6E7}">
      <dgm:prSet/>
      <dgm:spPr/>
      <dgm:t>
        <a:bodyPr/>
        <a:lstStyle/>
        <a:p>
          <a:endParaRPr lang="en-US"/>
        </a:p>
      </dgm:t>
    </dgm:pt>
    <dgm:pt modelId="{08DCA417-1464-4CC4-ABA7-6C636D6F31F6}" type="sibTrans" cxnId="{775FB4A7-6E5C-4026-83AA-20ED7399D6E7}">
      <dgm:prSet/>
      <dgm:spPr/>
      <dgm:t>
        <a:bodyPr/>
        <a:lstStyle/>
        <a:p>
          <a:endParaRPr lang="en-US"/>
        </a:p>
      </dgm:t>
    </dgm:pt>
    <dgm:pt modelId="{D2C1CA9E-557C-4767-9C18-302BD5ABE465}">
      <dgm:prSet/>
      <dgm:spPr/>
      <dgm:t>
        <a:bodyPr/>
        <a:lstStyle/>
        <a:p>
          <a:r>
            <a:rPr lang="en-US" b="1" dirty="0" smtClean="0"/>
            <a:t>Driveway Closures</a:t>
          </a:r>
          <a:endParaRPr lang="en-US" b="1" dirty="0"/>
        </a:p>
      </dgm:t>
    </dgm:pt>
    <dgm:pt modelId="{82D2306D-097E-4770-91D0-35DDBC998983}" type="parTrans" cxnId="{317CE45F-EC1E-4065-909F-6C4A952DDA37}">
      <dgm:prSet/>
      <dgm:spPr/>
      <dgm:t>
        <a:bodyPr/>
        <a:lstStyle/>
        <a:p>
          <a:endParaRPr lang="en-US"/>
        </a:p>
      </dgm:t>
    </dgm:pt>
    <dgm:pt modelId="{1FA76D42-F7DB-4537-A41D-F332844F284D}" type="sibTrans" cxnId="{317CE45F-EC1E-4065-909F-6C4A952DDA37}">
      <dgm:prSet/>
      <dgm:spPr/>
      <dgm:t>
        <a:bodyPr/>
        <a:lstStyle/>
        <a:p>
          <a:endParaRPr lang="en-US"/>
        </a:p>
      </dgm:t>
    </dgm:pt>
    <dgm:pt modelId="{1AF30555-EFEF-4503-9ED4-F51DD2DE67D5}">
      <dgm:prSet phldrT="[Text]"/>
      <dgm:spPr/>
      <dgm:t>
        <a:bodyPr/>
        <a:lstStyle>
          <a:extLst/>
        </a:lstStyle>
        <a:p>
          <a:r>
            <a:rPr lang="en-US" b="1" dirty="0" smtClean="0"/>
            <a:t>Director of Public Works’ Letter</a:t>
          </a:r>
          <a:endParaRPr lang="en-US" dirty="0"/>
        </a:p>
      </dgm:t>
    </dgm:pt>
    <dgm:pt modelId="{FBC53F7C-43BC-435A-AC61-FF827A71A9FB}" type="parTrans" cxnId="{B9137E62-95AA-4C66-9EF0-C9BDDDBB207D}">
      <dgm:prSet/>
      <dgm:spPr/>
      <dgm:t>
        <a:bodyPr/>
        <a:lstStyle/>
        <a:p>
          <a:endParaRPr lang="en-US"/>
        </a:p>
      </dgm:t>
    </dgm:pt>
    <dgm:pt modelId="{8F065D12-B57E-44B8-BD48-4BB758ED221A}" type="sibTrans" cxnId="{B9137E62-95AA-4C66-9EF0-C9BDDDBB207D}">
      <dgm:prSet/>
      <dgm:spPr/>
      <dgm:t>
        <a:bodyPr/>
        <a:lstStyle/>
        <a:p>
          <a:endParaRPr lang="en-US"/>
        </a:p>
      </dgm:t>
    </dgm:pt>
    <dgm:pt modelId="{31F49077-DBE9-44A1-A1DC-E5B1FCF7A0AB}" type="pres">
      <dgm:prSet presAssocID="{105D35E0-9A5D-4EB8-8A48-4ED52D2D6EA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C18E4812-C36C-4299-A23F-F302133DE763}" type="pres">
      <dgm:prSet presAssocID="{F9A846BA-06FB-46AF-80ED-5EA0073A08FA}" presName="vertOne" presStyleCnt="0"/>
      <dgm:spPr/>
      <dgm:t>
        <a:bodyPr/>
        <a:lstStyle>
          <a:extLst/>
        </a:lstStyle>
        <a:p>
          <a:endParaRPr lang="en-US"/>
        </a:p>
      </dgm:t>
    </dgm:pt>
    <dgm:pt modelId="{C09C4BAB-D6A7-468D-B07E-BB5310B681B1}" type="pres">
      <dgm:prSet presAssocID="{F9A846BA-06FB-46AF-80ED-5EA0073A08FA}" presName="txOne" presStyleLbl="node0" presStyleIdx="0" presStyleCnt="1" custScaleY="58871" custLinFactNeighborX="6152" custLinFactNeighborY="37394">
        <dgm:presLayoutVars>
          <dgm:chPref val="3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18A19349-6365-47F8-835F-0C81437E72A0}" type="pres">
      <dgm:prSet presAssocID="{F9A846BA-06FB-46AF-80ED-5EA0073A08FA}" presName="parTransOne" presStyleCnt="0"/>
      <dgm:spPr/>
      <dgm:t>
        <a:bodyPr/>
        <a:lstStyle>
          <a:extLst/>
        </a:lstStyle>
        <a:p>
          <a:endParaRPr lang="en-US"/>
        </a:p>
      </dgm:t>
    </dgm:pt>
    <dgm:pt modelId="{C5AC6143-59D1-4B00-BB54-9411E2A2B7A8}" type="pres">
      <dgm:prSet presAssocID="{F9A846BA-06FB-46AF-80ED-5EA0073A08FA}" presName="horzOne" presStyleCnt="0"/>
      <dgm:spPr/>
      <dgm:t>
        <a:bodyPr/>
        <a:lstStyle>
          <a:extLst/>
        </a:lstStyle>
        <a:p>
          <a:endParaRPr lang="en-US"/>
        </a:p>
      </dgm:t>
    </dgm:pt>
    <dgm:pt modelId="{4A9763C1-EDA1-45C9-8C0D-0D8BCFBFE4CE}" type="pres">
      <dgm:prSet presAssocID="{F158A836-9807-4BB5-96D7-55AAE48F5E54}" presName="vertTwo" presStyleCnt="0"/>
      <dgm:spPr/>
      <dgm:t>
        <a:bodyPr/>
        <a:lstStyle>
          <a:extLst/>
        </a:lstStyle>
        <a:p>
          <a:endParaRPr lang="en-US"/>
        </a:p>
      </dgm:t>
    </dgm:pt>
    <dgm:pt modelId="{65D17466-8AE6-4EF6-80A3-4A2D022A1AF2}" type="pres">
      <dgm:prSet presAssocID="{F158A836-9807-4BB5-96D7-55AAE48F5E54}" presName="txTwo" presStyleLbl="node2" presStyleIdx="0" presStyleCnt="7">
        <dgm:presLayoutVars>
          <dgm:chPref val="3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43B90D46-2F30-46ED-8AD5-00925FB7223A}" type="pres">
      <dgm:prSet presAssocID="{F158A836-9807-4BB5-96D7-55AAE48F5E54}" presName="parTransTwo" presStyleCnt="0"/>
      <dgm:spPr/>
      <dgm:t>
        <a:bodyPr/>
        <a:lstStyle>
          <a:extLst/>
        </a:lstStyle>
        <a:p>
          <a:endParaRPr lang="en-US"/>
        </a:p>
      </dgm:t>
    </dgm:pt>
    <dgm:pt modelId="{5265AFDA-E228-4DDC-9FDB-99B5739E8799}" type="pres">
      <dgm:prSet presAssocID="{F158A836-9807-4BB5-96D7-55AAE48F5E54}" presName="horzTwo" presStyleCnt="0"/>
      <dgm:spPr/>
      <dgm:t>
        <a:bodyPr/>
        <a:lstStyle>
          <a:extLst/>
        </a:lstStyle>
        <a:p>
          <a:endParaRPr lang="en-US"/>
        </a:p>
      </dgm:t>
    </dgm:pt>
    <dgm:pt modelId="{34141CC7-894D-4C91-ABB5-790C952BBCF1}" type="pres">
      <dgm:prSet presAssocID="{641FD4FB-DEB5-4BAD-8DE6-FF7449A706FD}" presName="sibSpaceTwo" presStyleCnt="0"/>
      <dgm:spPr/>
      <dgm:t>
        <a:bodyPr/>
        <a:lstStyle>
          <a:extLst/>
        </a:lstStyle>
        <a:p>
          <a:endParaRPr lang="en-US"/>
        </a:p>
      </dgm:t>
    </dgm:pt>
    <dgm:pt modelId="{48D1395D-2100-451D-8990-5E143BFD3B74}" type="pres">
      <dgm:prSet presAssocID="{1AF30555-EFEF-4503-9ED4-F51DD2DE67D5}" presName="vertTwo" presStyleCnt="0"/>
      <dgm:spPr/>
      <dgm:t>
        <a:bodyPr/>
        <a:lstStyle/>
        <a:p>
          <a:endParaRPr lang="en-US"/>
        </a:p>
      </dgm:t>
    </dgm:pt>
    <dgm:pt modelId="{527DBD52-B68C-4FAD-AAB0-724293E21671}" type="pres">
      <dgm:prSet presAssocID="{1AF30555-EFEF-4503-9ED4-F51DD2DE67D5}" presName="txTwo" presStyleLbl="node2" presStyleIdx="1" presStyleCnt="7" custLinFactNeighborX="358" custLinFactNeighborY="-15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E6E3C8-EDD8-421C-8560-5F78B47BAA1A}" type="pres">
      <dgm:prSet presAssocID="{1AF30555-EFEF-4503-9ED4-F51DD2DE67D5}" presName="parTransTwo" presStyleCnt="0"/>
      <dgm:spPr/>
      <dgm:t>
        <a:bodyPr/>
        <a:lstStyle/>
        <a:p>
          <a:endParaRPr lang="en-US"/>
        </a:p>
      </dgm:t>
    </dgm:pt>
    <dgm:pt modelId="{A3C1F6E6-153E-4CFB-8F46-C388C18A42DD}" type="pres">
      <dgm:prSet presAssocID="{1AF30555-EFEF-4503-9ED4-F51DD2DE67D5}" presName="horzTwo" presStyleCnt="0"/>
      <dgm:spPr/>
      <dgm:t>
        <a:bodyPr/>
        <a:lstStyle/>
        <a:p>
          <a:endParaRPr lang="en-US"/>
        </a:p>
      </dgm:t>
    </dgm:pt>
    <dgm:pt modelId="{7CA851F4-8997-436A-9A27-F017F4E1C3D0}" type="pres">
      <dgm:prSet presAssocID="{8F065D12-B57E-44B8-BD48-4BB758ED221A}" presName="sibSpaceTwo" presStyleCnt="0"/>
      <dgm:spPr/>
      <dgm:t>
        <a:bodyPr/>
        <a:lstStyle/>
        <a:p>
          <a:endParaRPr lang="en-US"/>
        </a:p>
      </dgm:t>
    </dgm:pt>
    <dgm:pt modelId="{4DBD85E0-526A-433E-AA20-844244992F90}" type="pres">
      <dgm:prSet presAssocID="{1D5437B4-AE63-4725-B3BF-757CE9D3B51A}" presName="vertTwo" presStyleCnt="0"/>
      <dgm:spPr/>
      <dgm:t>
        <a:bodyPr/>
        <a:lstStyle>
          <a:extLst/>
        </a:lstStyle>
        <a:p>
          <a:endParaRPr lang="en-US"/>
        </a:p>
      </dgm:t>
    </dgm:pt>
    <dgm:pt modelId="{D1C32F7D-B459-45E7-8599-1C37444288A4}" type="pres">
      <dgm:prSet presAssocID="{1D5437B4-AE63-4725-B3BF-757CE9D3B51A}" presName="txTwo" presStyleLbl="node2" presStyleIdx="2" presStyleCnt="7" custLinFactNeighborX="358" custLinFactNeighborY="-1544">
        <dgm:presLayoutVars>
          <dgm:chPref val="3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5D2D5C49-3FCA-409B-A2C5-D92FC98F2CAA}" type="pres">
      <dgm:prSet presAssocID="{1D5437B4-AE63-4725-B3BF-757CE9D3B51A}" presName="parTransTwo" presStyleCnt="0"/>
      <dgm:spPr/>
      <dgm:t>
        <a:bodyPr/>
        <a:lstStyle>
          <a:extLst/>
        </a:lstStyle>
        <a:p>
          <a:endParaRPr lang="en-US"/>
        </a:p>
      </dgm:t>
    </dgm:pt>
    <dgm:pt modelId="{626C0D09-BFC6-4CE1-B7D1-362C534ADE8D}" type="pres">
      <dgm:prSet presAssocID="{1D5437B4-AE63-4725-B3BF-757CE9D3B51A}" presName="horzTwo" presStyleCnt="0"/>
      <dgm:spPr/>
      <dgm:t>
        <a:bodyPr/>
        <a:lstStyle>
          <a:extLst/>
        </a:lstStyle>
        <a:p>
          <a:endParaRPr lang="en-US"/>
        </a:p>
      </dgm:t>
    </dgm:pt>
    <dgm:pt modelId="{446599AB-B680-4B28-82B7-0593C47118C8}" type="pres">
      <dgm:prSet presAssocID="{77151872-762C-4E0C-84E2-38FC583BA821}" presName="sibSpaceTwo" presStyleCnt="0"/>
      <dgm:spPr/>
      <dgm:t>
        <a:bodyPr/>
        <a:lstStyle>
          <a:extLst/>
        </a:lstStyle>
        <a:p>
          <a:endParaRPr lang="en-US"/>
        </a:p>
      </dgm:t>
    </dgm:pt>
    <dgm:pt modelId="{65C5EE98-B3C9-4E5C-8CBF-883A24D98EC7}" type="pres">
      <dgm:prSet presAssocID="{F4DD7773-E0F0-4CA0-AE12-39FE24E2D38B}" presName="vertTwo" presStyleCnt="0"/>
      <dgm:spPr/>
      <dgm:t>
        <a:bodyPr/>
        <a:lstStyle>
          <a:extLst/>
        </a:lstStyle>
        <a:p>
          <a:endParaRPr lang="en-US"/>
        </a:p>
      </dgm:t>
    </dgm:pt>
    <dgm:pt modelId="{5C53023D-DA3B-429C-A637-D4C76DD550B7}" type="pres">
      <dgm:prSet presAssocID="{F4DD7773-E0F0-4CA0-AE12-39FE24E2D38B}" presName="txTwo" presStyleLbl="node2" presStyleIdx="3" presStyleCnt="7">
        <dgm:presLayoutVars>
          <dgm:chPref val="3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8D10DD1F-A51D-4898-B8C6-0BEA1FF0195A}" type="pres">
      <dgm:prSet presAssocID="{F4DD7773-E0F0-4CA0-AE12-39FE24E2D38B}" presName="parTransTwo" presStyleCnt="0"/>
      <dgm:spPr/>
      <dgm:t>
        <a:bodyPr/>
        <a:lstStyle>
          <a:extLst/>
        </a:lstStyle>
        <a:p>
          <a:endParaRPr lang="en-US"/>
        </a:p>
      </dgm:t>
    </dgm:pt>
    <dgm:pt modelId="{58BE194D-6F64-4005-9BF5-B80B19E05BEF}" type="pres">
      <dgm:prSet presAssocID="{F4DD7773-E0F0-4CA0-AE12-39FE24E2D38B}" presName="horzTwo" presStyleCnt="0"/>
      <dgm:spPr/>
      <dgm:t>
        <a:bodyPr/>
        <a:lstStyle>
          <a:extLst/>
        </a:lstStyle>
        <a:p>
          <a:endParaRPr lang="en-US"/>
        </a:p>
      </dgm:t>
    </dgm:pt>
    <dgm:pt modelId="{D7003DC4-A656-4909-B2FF-FAA6419ACEC7}" type="pres">
      <dgm:prSet presAssocID="{BDF0DF6A-C77C-48ED-8BA1-44B4EE5AE580}" presName="sibSpaceTwo" presStyleCnt="0"/>
      <dgm:spPr/>
      <dgm:t>
        <a:bodyPr/>
        <a:lstStyle>
          <a:extLst/>
        </a:lstStyle>
        <a:p>
          <a:endParaRPr lang="en-US"/>
        </a:p>
      </dgm:t>
    </dgm:pt>
    <dgm:pt modelId="{12A9463C-744C-4DE4-8E88-C6444D940494}" type="pres">
      <dgm:prSet presAssocID="{E7099059-3858-4031-AA26-70F1AE740B29}" presName="vertTwo" presStyleCnt="0"/>
      <dgm:spPr/>
      <dgm:t>
        <a:bodyPr/>
        <a:lstStyle>
          <a:extLst/>
        </a:lstStyle>
        <a:p>
          <a:endParaRPr lang="en-US"/>
        </a:p>
      </dgm:t>
    </dgm:pt>
    <dgm:pt modelId="{71888359-F0DC-489E-B35A-9F5289C4BFFD}" type="pres">
      <dgm:prSet presAssocID="{E7099059-3858-4031-AA26-70F1AE740B29}" presName="txTwo" presStyleLbl="node2" presStyleIdx="4" presStyleCnt="7">
        <dgm:presLayoutVars>
          <dgm:chPref val="3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4D76A402-D8DD-43C1-A7CD-A27840BCC8B9}" type="pres">
      <dgm:prSet presAssocID="{E7099059-3858-4031-AA26-70F1AE740B29}" presName="parTransTwo" presStyleCnt="0"/>
      <dgm:spPr/>
      <dgm:t>
        <a:bodyPr/>
        <a:lstStyle>
          <a:extLst/>
        </a:lstStyle>
        <a:p>
          <a:endParaRPr lang="en-US"/>
        </a:p>
      </dgm:t>
    </dgm:pt>
    <dgm:pt modelId="{856176A2-0199-4FA6-AC46-6B8D767AB282}" type="pres">
      <dgm:prSet presAssocID="{E7099059-3858-4031-AA26-70F1AE740B29}" presName="horzTwo" presStyleCnt="0"/>
      <dgm:spPr/>
      <dgm:t>
        <a:bodyPr/>
        <a:lstStyle>
          <a:extLst/>
        </a:lstStyle>
        <a:p>
          <a:endParaRPr lang="en-US"/>
        </a:p>
      </dgm:t>
    </dgm:pt>
    <dgm:pt modelId="{F686D5BC-718E-4357-B46C-AC8BFBCFCD22}" type="pres">
      <dgm:prSet presAssocID="{05C988DA-E2F2-414D-AFF5-AF61883FBE3F}" presName="sibSpaceTwo" presStyleCnt="0"/>
      <dgm:spPr/>
      <dgm:t>
        <a:bodyPr/>
        <a:lstStyle/>
        <a:p>
          <a:endParaRPr lang="en-US"/>
        </a:p>
      </dgm:t>
    </dgm:pt>
    <dgm:pt modelId="{3546454D-0E3E-426F-A807-376B0FC5BC86}" type="pres">
      <dgm:prSet presAssocID="{D2C1CA9E-557C-4767-9C18-302BD5ABE465}" presName="vertTwo" presStyleCnt="0"/>
      <dgm:spPr/>
      <dgm:t>
        <a:bodyPr/>
        <a:lstStyle/>
        <a:p>
          <a:endParaRPr lang="en-US"/>
        </a:p>
      </dgm:t>
    </dgm:pt>
    <dgm:pt modelId="{4E7BBE2A-CBCC-4E9C-9E26-A4E81F67A9A0}" type="pres">
      <dgm:prSet presAssocID="{D2C1CA9E-557C-4767-9C18-302BD5ABE465}" presName="txTwo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2D47FA-8D5E-46C3-8106-39F6A579002A}" type="pres">
      <dgm:prSet presAssocID="{D2C1CA9E-557C-4767-9C18-302BD5ABE465}" presName="parTransTwo" presStyleCnt="0"/>
      <dgm:spPr/>
      <dgm:t>
        <a:bodyPr/>
        <a:lstStyle/>
        <a:p>
          <a:endParaRPr lang="en-US"/>
        </a:p>
      </dgm:t>
    </dgm:pt>
    <dgm:pt modelId="{24E53C86-DBCE-4ED6-B7D8-FD436D09DD5C}" type="pres">
      <dgm:prSet presAssocID="{D2C1CA9E-557C-4767-9C18-302BD5ABE465}" presName="horzTwo" presStyleCnt="0"/>
      <dgm:spPr/>
      <dgm:t>
        <a:bodyPr/>
        <a:lstStyle/>
        <a:p>
          <a:endParaRPr lang="en-US"/>
        </a:p>
      </dgm:t>
    </dgm:pt>
    <dgm:pt modelId="{64E4FEAE-9D0F-49AF-B5B1-394D49539B38}" type="pres">
      <dgm:prSet presAssocID="{1FA76D42-F7DB-4537-A41D-F332844F284D}" presName="sibSpaceTwo" presStyleCnt="0"/>
      <dgm:spPr/>
      <dgm:t>
        <a:bodyPr/>
        <a:lstStyle/>
        <a:p>
          <a:endParaRPr lang="en-US"/>
        </a:p>
      </dgm:t>
    </dgm:pt>
    <dgm:pt modelId="{4F068418-DCD6-4D21-9BB5-A9618C4D5830}" type="pres">
      <dgm:prSet presAssocID="{99612C3F-7107-421F-8DCE-3A088A11A093}" presName="vertTwo" presStyleCnt="0"/>
      <dgm:spPr/>
      <dgm:t>
        <a:bodyPr/>
        <a:lstStyle/>
        <a:p>
          <a:endParaRPr lang="en-US"/>
        </a:p>
      </dgm:t>
    </dgm:pt>
    <dgm:pt modelId="{8C231C27-97D0-42D0-B78B-B57DDD4C5A12}" type="pres">
      <dgm:prSet presAssocID="{99612C3F-7107-421F-8DCE-3A088A11A093}" presName="txTwo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AC1B6E-6777-43BC-AD6F-DAC78462AEFB}" type="pres">
      <dgm:prSet presAssocID="{99612C3F-7107-421F-8DCE-3A088A11A093}" presName="parTransTwo" presStyleCnt="0"/>
      <dgm:spPr/>
      <dgm:t>
        <a:bodyPr/>
        <a:lstStyle/>
        <a:p>
          <a:endParaRPr lang="en-US"/>
        </a:p>
      </dgm:t>
    </dgm:pt>
    <dgm:pt modelId="{58C68249-8175-4ED2-B9D9-076E2E5AEBD5}" type="pres">
      <dgm:prSet presAssocID="{99612C3F-7107-421F-8DCE-3A088A11A093}" presName="horzTwo" presStyleCnt="0"/>
      <dgm:spPr/>
      <dgm:t>
        <a:bodyPr/>
        <a:lstStyle/>
        <a:p>
          <a:endParaRPr lang="en-US"/>
        </a:p>
      </dgm:t>
    </dgm:pt>
  </dgm:ptLst>
  <dgm:cxnLst>
    <dgm:cxn modelId="{05DFEBEA-5D9A-47FC-B4B0-323AC2352647}" type="presOf" srcId="{F158A836-9807-4BB5-96D7-55AAE48F5E54}" destId="{65D17466-8AE6-4EF6-80A3-4A2D022A1AF2}" srcOrd="0" destOrd="0" presId="urn:microsoft.com/office/officeart/2005/8/layout/hierarchy4#2"/>
    <dgm:cxn modelId="{1890C31B-6C5A-492A-B02D-6A7C8BDE111A}" srcId="{F9A846BA-06FB-46AF-80ED-5EA0073A08FA}" destId="{1D5437B4-AE63-4725-B3BF-757CE9D3B51A}" srcOrd="2" destOrd="0" parTransId="{EE3EA5B9-D085-48DC-A4C9-23E6FD27D486}" sibTransId="{77151872-762C-4E0C-84E2-38FC583BA821}"/>
    <dgm:cxn modelId="{FC14DC14-45CD-4BF1-BA3C-D9177F18A784}" type="presOf" srcId="{105D35E0-9A5D-4EB8-8A48-4ED52D2D6EAC}" destId="{31F49077-DBE9-44A1-A1DC-E5B1FCF7A0AB}" srcOrd="0" destOrd="0" presId="urn:microsoft.com/office/officeart/2005/8/layout/hierarchy4#2"/>
    <dgm:cxn modelId="{71F9C174-A9A7-4C4B-82AD-F0A584F94B69}" srcId="{F9A846BA-06FB-46AF-80ED-5EA0073A08FA}" destId="{F4DD7773-E0F0-4CA0-AE12-39FE24E2D38B}" srcOrd="3" destOrd="0" parTransId="{5EB1A185-9242-4C2E-BC90-611B22CE7796}" sibTransId="{BDF0DF6A-C77C-48ED-8BA1-44B4EE5AE580}"/>
    <dgm:cxn modelId="{9B23A750-DAC3-43BA-A3BF-5BB9C32F656F}" type="presOf" srcId="{F9A846BA-06FB-46AF-80ED-5EA0073A08FA}" destId="{C09C4BAB-D6A7-468D-B07E-BB5310B681B1}" srcOrd="0" destOrd="0" presId="urn:microsoft.com/office/officeart/2005/8/layout/hierarchy4#2"/>
    <dgm:cxn modelId="{EC010C15-FE66-485A-A16B-9957BF68A783}" type="presOf" srcId="{1AF30555-EFEF-4503-9ED4-F51DD2DE67D5}" destId="{527DBD52-B68C-4FAD-AAB0-724293E21671}" srcOrd="0" destOrd="0" presId="urn:microsoft.com/office/officeart/2005/8/layout/hierarchy4#2"/>
    <dgm:cxn modelId="{DBDE0511-5681-4194-9446-3388083005AB}" type="presOf" srcId="{99612C3F-7107-421F-8DCE-3A088A11A093}" destId="{8C231C27-97D0-42D0-B78B-B57DDD4C5A12}" srcOrd="0" destOrd="0" presId="urn:microsoft.com/office/officeart/2005/8/layout/hierarchy4#2"/>
    <dgm:cxn modelId="{E0A59ECF-A5D6-4165-81D6-37160CDE59E0}" srcId="{105D35E0-9A5D-4EB8-8A48-4ED52D2D6EAC}" destId="{F9A846BA-06FB-46AF-80ED-5EA0073A08FA}" srcOrd="0" destOrd="0" parTransId="{867140E2-327F-4343-AA77-39B40F758E20}" sibTransId="{D054D334-137E-4116-BF8C-3B5A64D95A38}"/>
    <dgm:cxn modelId="{775FB4A7-6E5C-4026-83AA-20ED7399D6E7}" srcId="{F9A846BA-06FB-46AF-80ED-5EA0073A08FA}" destId="{99612C3F-7107-421F-8DCE-3A088A11A093}" srcOrd="6" destOrd="0" parTransId="{D7BE5260-6CF8-4CDC-A9E3-3F679D6A274F}" sibTransId="{08DCA417-1464-4CC4-ABA7-6C636D6F31F6}"/>
    <dgm:cxn modelId="{B9137E62-95AA-4C66-9EF0-C9BDDDBB207D}" srcId="{F9A846BA-06FB-46AF-80ED-5EA0073A08FA}" destId="{1AF30555-EFEF-4503-9ED4-F51DD2DE67D5}" srcOrd="1" destOrd="0" parTransId="{FBC53F7C-43BC-435A-AC61-FF827A71A9FB}" sibTransId="{8F065D12-B57E-44B8-BD48-4BB758ED221A}"/>
    <dgm:cxn modelId="{C6BE03DB-B2D6-41F0-AD77-FF31B62F1DBE}" srcId="{F9A846BA-06FB-46AF-80ED-5EA0073A08FA}" destId="{E7099059-3858-4031-AA26-70F1AE740B29}" srcOrd="4" destOrd="0" parTransId="{2AD9F856-1FCF-4306-9F3B-5565B9795A99}" sibTransId="{05C988DA-E2F2-414D-AFF5-AF61883FBE3F}"/>
    <dgm:cxn modelId="{317CE45F-EC1E-4065-909F-6C4A952DDA37}" srcId="{F9A846BA-06FB-46AF-80ED-5EA0073A08FA}" destId="{D2C1CA9E-557C-4767-9C18-302BD5ABE465}" srcOrd="5" destOrd="0" parTransId="{82D2306D-097E-4770-91D0-35DDBC998983}" sibTransId="{1FA76D42-F7DB-4537-A41D-F332844F284D}"/>
    <dgm:cxn modelId="{42149198-DA69-48F4-82C8-15E2F85817A5}" type="presOf" srcId="{E7099059-3858-4031-AA26-70F1AE740B29}" destId="{71888359-F0DC-489E-B35A-9F5289C4BFFD}" srcOrd="0" destOrd="0" presId="urn:microsoft.com/office/officeart/2005/8/layout/hierarchy4#2"/>
    <dgm:cxn modelId="{BC338684-738B-427A-8084-38BC5E8C4BE4}" type="presOf" srcId="{D2C1CA9E-557C-4767-9C18-302BD5ABE465}" destId="{4E7BBE2A-CBCC-4E9C-9E26-A4E81F67A9A0}" srcOrd="0" destOrd="0" presId="urn:microsoft.com/office/officeart/2005/8/layout/hierarchy4#2"/>
    <dgm:cxn modelId="{24995185-FC10-4741-AAE4-D447ADE40474}" type="presOf" srcId="{F4DD7773-E0F0-4CA0-AE12-39FE24E2D38B}" destId="{5C53023D-DA3B-429C-A637-D4C76DD550B7}" srcOrd="0" destOrd="0" presId="urn:microsoft.com/office/officeart/2005/8/layout/hierarchy4#2"/>
    <dgm:cxn modelId="{3F143E4D-FA9C-4EF4-83DE-B37E57E7DC2D}" type="presOf" srcId="{1D5437B4-AE63-4725-B3BF-757CE9D3B51A}" destId="{D1C32F7D-B459-45E7-8599-1C37444288A4}" srcOrd="0" destOrd="0" presId="urn:microsoft.com/office/officeart/2005/8/layout/hierarchy4#2"/>
    <dgm:cxn modelId="{5DEF2495-9985-44C6-8EDA-3F14AE904248}" srcId="{F9A846BA-06FB-46AF-80ED-5EA0073A08FA}" destId="{F158A836-9807-4BB5-96D7-55AAE48F5E54}" srcOrd="0" destOrd="0" parTransId="{558C0938-D0E9-4B08-AF25-06F808A3FD1D}" sibTransId="{641FD4FB-DEB5-4BAD-8DE6-FF7449A706FD}"/>
    <dgm:cxn modelId="{35AA8A56-A3F1-41E0-B1D4-C8FFCF81E915}" type="presParOf" srcId="{31F49077-DBE9-44A1-A1DC-E5B1FCF7A0AB}" destId="{C18E4812-C36C-4299-A23F-F302133DE763}" srcOrd="0" destOrd="0" presId="urn:microsoft.com/office/officeart/2005/8/layout/hierarchy4#2"/>
    <dgm:cxn modelId="{61D98584-C97C-4F58-9406-200DF590D8AA}" type="presParOf" srcId="{C18E4812-C36C-4299-A23F-F302133DE763}" destId="{C09C4BAB-D6A7-468D-B07E-BB5310B681B1}" srcOrd="0" destOrd="0" presId="urn:microsoft.com/office/officeart/2005/8/layout/hierarchy4#2"/>
    <dgm:cxn modelId="{82AE47B9-BF8D-4F22-A204-0C3B3159D445}" type="presParOf" srcId="{C18E4812-C36C-4299-A23F-F302133DE763}" destId="{18A19349-6365-47F8-835F-0C81437E72A0}" srcOrd="1" destOrd="0" presId="urn:microsoft.com/office/officeart/2005/8/layout/hierarchy4#2"/>
    <dgm:cxn modelId="{AA4A8E08-5096-47F7-95EA-FE4AAF4FCCCD}" type="presParOf" srcId="{C18E4812-C36C-4299-A23F-F302133DE763}" destId="{C5AC6143-59D1-4B00-BB54-9411E2A2B7A8}" srcOrd="2" destOrd="0" presId="urn:microsoft.com/office/officeart/2005/8/layout/hierarchy4#2"/>
    <dgm:cxn modelId="{7ADA2171-66DF-47C3-B99E-4F60A0943987}" type="presParOf" srcId="{C5AC6143-59D1-4B00-BB54-9411E2A2B7A8}" destId="{4A9763C1-EDA1-45C9-8C0D-0D8BCFBFE4CE}" srcOrd="0" destOrd="0" presId="urn:microsoft.com/office/officeart/2005/8/layout/hierarchy4#2"/>
    <dgm:cxn modelId="{B93D869B-5CA6-455D-B45B-1F21C73CC9EB}" type="presParOf" srcId="{4A9763C1-EDA1-45C9-8C0D-0D8BCFBFE4CE}" destId="{65D17466-8AE6-4EF6-80A3-4A2D022A1AF2}" srcOrd="0" destOrd="0" presId="urn:microsoft.com/office/officeart/2005/8/layout/hierarchy4#2"/>
    <dgm:cxn modelId="{66999E70-285F-4CE6-9685-F8944A5A05F4}" type="presParOf" srcId="{4A9763C1-EDA1-45C9-8C0D-0D8BCFBFE4CE}" destId="{43B90D46-2F30-46ED-8AD5-00925FB7223A}" srcOrd="1" destOrd="0" presId="urn:microsoft.com/office/officeart/2005/8/layout/hierarchy4#2"/>
    <dgm:cxn modelId="{63BE0917-E103-4634-8162-B0FD0CB846EB}" type="presParOf" srcId="{4A9763C1-EDA1-45C9-8C0D-0D8BCFBFE4CE}" destId="{5265AFDA-E228-4DDC-9FDB-99B5739E8799}" srcOrd="2" destOrd="0" presId="urn:microsoft.com/office/officeart/2005/8/layout/hierarchy4#2"/>
    <dgm:cxn modelId="{16700939-E4C5-4099-8FF2-4BDF86866755}" type="presParOf" srcId="{C5AC6143-59D1-4B00-BB54-9411E2A2B7A8}" destId="{34141CC7-894D-4C91-ABB5-790C952BBCF1}" srcOrd="1" destOrd="0" presId="urn:microsoft.com/office/officeart/2005/8/layout/hierarchy4#2"/>
    <dgm:cxn modelId="{6E0953D6-71EB-4AAD-BA08-CA74DBB6FA6A}" type="presParOf" srcId="{C5AC6143-59D1-4B00-BB54-9411E2A2B7A8}" destId="{48D1395D-2100-451D-8990-5E143BFD3B74}" srcOrd="2" destOrd="0" presId="urn:microsoft.com/office/officeart/2005/8/layout/hierarchy4#2"/>
    <dgm:cxn modelId="{AF8E80BD-4505-4C29-95BE-E14C6F16EB04}" type="presParOf" srcId="{48D1395D-2100-451D-8990-5E143BFD3B74}" destId="{527DBD52-B68C-4FAD-AAB0-724293E21671}" srcOrd="0" destOrd="0" presId="urn:microsoft.com/office/officeart/2005/8/layout/hierarchy4#2"/>
    <dgm:cxn modelId="{4C1C909B-ABDA-4E83-B250-4565791732B2}" type="presParOf" srcId="{48D1395D-2100-451D-8990-5E143BFD3B74}" destId="{CBE6E3C8-EDD8-421C-8560-5F78B47BAA1A}" srcOrd="1" destOrd="0" presId="urn:microsoft.com/office/officeart/2005/8/layout/hierarchy4#2"/>
    <dgm:cxn modelId="{E9618968-45EB-4232-AFD2-82EF775339C3}" type="presParOf" srcId="{48D1395D-2100-451D-8990-5E143BFD3B74}" destId="{A3C1F6E6-153E-4CFB-8F46-C388C18A42DD}" srcOrd="2" destOrd="0" presId="urn:microsoft.com/office/officeart/2005/8/layout/hierarchy4#2"/>
    <dgm:cxn modelId="{CEB46547-BDA3-4CF0-947B-434F5D8E1EE2}" type="presParOf" srcId="{C5AC6143-59D1-4B00-BB54-9411E2A2B7A8}" destId="{7CA851F4-8997-436A-9A27-F017F4E1C3D0}" srcOrd="3" destOrd="0" presId="urn:microsoft.com/office/officeart/2005/8/layout/hierarchy4#2"/>
    <dgm:cxn modelId="{FEE059F5-75E0-4118-8FA7-4D4ADF40AEE1}" type="presParOf" srcId="{C5AC6143-59D1-4B00-BB54-9411E2A2B7A8}" destId="{4DBD85E0-526A-433E-AA20-844244992F90}" srcOrd="4" destOrd="0" presId="urn:microsoft.com/office/officeart/2005/8/layout/hierarchy4#2"/>
    <dgm:cxn modelId="{2275FEF9-BB01-4409-8F03-B5EE15D429CC}" type="presParOf" srcId="{4DBD85E0-526A-433E-AA20-844244992F90}" destId="{D1C32F7D-B459-45E7-8599-1C37444288A4}" srcOrd="0" destOrd="0" presId="urn:microsoft.com/office/officeart/2005/8/layout/hierarchy4#2"/>
    <dgm:cxn modelId="{7770DED5-7FD9-4C6E-A2A5-8E0275418476}" type="presParOf" srcId="{4DBD85E0-526A-433E-AA20-844244992F90}" destId="{5D2D5C49-3FCA-409B-A2C5-D92FC98F2CAA}" srcOrd="1" destOrd="0" presId="urn:microsoft.com/office/officeart/2005/8/layout/hierarchy4#2"/>
    <dgm:cxn modelId="{BFF8B8DF-05C6-43F8-845B-128FF73AEAF5}" type="presParOf" srcId="{4DBD85E0-526A-433E-AA20-844244992F90}" destId="{626C0D09-BFC6-4CE1-B7D1-362C534ADE8D}" srcOrd="2" destOrd="0" presId="urn:microsoft.com/office/officeart/2005/8/layout/hierarchy4#2"/>
    <dgm:cxn modelId="{4F6D8F4E-D951-404D-88EB-644F75A735E6}" type="presParOf" srcId="{C5AC6143-59D1-4B00-BB54-9411E2A2B7A8}" destId="{446599AB-B680-4B28-82B7-0593C47118C8}" srcOrd="5" destOrd="0" presId="urn:microsoft.com/office/officeart/2005/8/layout/hierarchy4#2"/>
    <dgm:cxn modelId="{C51EA8E6-8991-454F-BC17-105908DD8E82}" type="presParOf" srcId="{C5AC6143-59D1-4B00-BB54-9411E2A2B7A8}" destId="{65C5EE98-B3C9-4E5C-8CBF-883A24D98EC7}" srcOrd="6" destOrd="0" presId="urn:microsoft.com/office/officeart/2005/8/layout/hierarchy4#2"/>
    <dgm:cxn modelId="{143245CF-E0D7-4788-85E6-E8D63ED2AC58}" type="presParOf" srcId="{65C5EE98-B3C9-4E5C-8CBF-883A24D98EC7}" destId="{5C53023D-DA3B-429C-A637-D4C76DD550B7}" srcOrd="0" destOrd="0" presId="urn:microsoft.com/office/officeart/2005/8/layout/hierarchy4#2"/>
    <dgm:cxn modelId="{D13D1467-1094-486D-B636-D93B2BD548AC}" type="presParOf" srcId="{65C5EE98-B3C9-4E5C-8CBF-883A24D98EC7}" destId="{8D10DD1F-A51D-4898-B8C6-0BEA1FF0195A}" srcOrd="1" destOrd="0" presId="urn:microsoft.com/office/officeart/2005/8/layout/hierarchy4#2"/>
    <dgm:cxn modelId="{A493B598-8419-48F8-96A3-F4D5B541D9CD}" type="presParOf" srcId="{65C5EE98-B3C9-4E5C-8CBF-883A24D98EC7}" destId="{58BE194D-6F64-4005-9BF5-B80B19E05BEF}" srcOrd="2" destOrd="0" presId="urn:microsoft.com/office/officeart/2005/8/layout/hierarchy4#2"/>
    <dgm:cxn modelId="{FCDD61EB-1E9E-41D1-9A2F-4ED7B02D2F4E}" type="presParOf" srcId="{C5AC6143-59D1-4B00-BB54-9411E2A2B7A8}" destId="{D7003DC4-A656-4909-B2FF-FAA6419ACEC7}" srcOrd="7" destOrd="0" presId="urn:microsoft.com/office/officeart/2005/8/layout/hierarchy4#2"/>
    <dgm:cxn modelId="{0B195C3A-04DB-4CAA-B390-E55E5A814F4A}" type="presParOf" srcId="{C5AC6143-59D1-4B00-BB54-9411E2A2B7A8}" destId="{12A9463C-744C-4DE4-8E88-C6444D940494}" srcOrd="8" destOrd="0" presId="urn:microsoft.com/office/officeart/2005/8/layout/hierarchy4#2"/>
    <dgm:cxn modelId="{91995489-387F-411E-827B-CCFBFC9CAB6E}" type="presParOf" srcId="{12A9463C-744C-4DE4-8E88-C6444D940494}" destId="{71888359-F0DC-489E-B35A-9F5289C4BFFD}" srcOrd="0" destOrd="0" presId="urn:microsoft.com/office/officeart/2005/8/layout/hierarchy4#2"/>
    <dgm:cxn modelId="{C837AD61-60D8-43AE-A4EB-20FCAD24803C}" type="presParOf" srcId="{12A9463C-744C-4DE4-8E88-C6444D940494}" destId="{4D76A402-D8DD-43C1-A7CD-A27840BCC8B9}" srcOrd="1" destOrd="0" presId="urn:microsoft.com/office/officeart/2005/8/layout/hierarchy4#2"/>
    <dgm:cxn modelId="{1D91C3BB-0168-4A61-93DB-48C0DD347AAD}" type="presParOf" srcId="{12A9463C-744C-4DE4-8E88-C6444D940494}" destId="{856176A2-0199-4FA6-AC46-6B8D767AB282}" srcOrd="2" destOrd="0" presId="urn:microsoft.com/office/officeart/2005/8/layout/hierarchy4#2"/>
    <dgm:cxn modelId="{1A79D8B9-C47A-4E2C-B00E-59B1F99B8357}" type="presParOf" srcId="{C5AC6143-59D1-4B00-BB54-9411E2A2B7A8}" destId="{F686D5BC-718E-4357-B46C-AC8BFBCFCD22}" srcOrd="9" destOrd="0" presId="urn:microsoft.com/office/officeart/2005/8/layout/hierarchy4#2"/>
    <dgm:cxn modelId="{4C377D94-7A74-412B-961F-0E2A777E079B}" type="presParOf" srcId="{C5AC6143-59D1-4B00-BB54-9411E2A2B7A8}" destId="{3546454D-0E3E-426F-A807-376B0FC5BC86}" srcOrd="10" destOrd="0" presId="urn:microsoft.com/office/officeart/2005/8/layout/hierarchy4#2"/>
    <dgm:cxn modelId="{B9AC7C5D-BD0C-44B8-9B47-745A06685C11}" type="presParOf" srcId="{3546454D-0E3E-426F-A807-376B0FC5BC86}" destId="{4E7BBE2A-CBCC-4E9C-9E26-A4E81F67A9A0}" srcOrd="0" destOrd="0" presId="urn:microsoft.com/office/officeart/2005/8/layout/hierarchy4#2"/>
    <dgm:cxn modelId="{E12C9CB2-905F-47CD-9614-536E35110D45}" type="presParOf" srcId="{3546454D-0E3E-426F-A807-376B0FC5BC86}" destId="{FF2D47FA-8D5E-46C3-8106-39F6A579002A}" srcOrd="1" destOrd="0" presId="urn:microsoft.com/office/officeart/2005/8/layout/hierarchy4#2"/>
    <dgm:cxn modelId="{0BABB603-63B2-4BFB-A54E-796A7C2EF7A2}" type="presParOf" srcId="{3546454D-0E3E-426F-A807-376B0FC5BC86}" destId="{24E53C86-DBCE-4ED6-B7D8-FD436D09DD5C}" srcOrd="2" destOrd="0" presId="urn:microsoft.com/office/officeart/2005/8/layout/hierarchy4#2"/>
    <dgm:cxn modelId="{D4A5A275-7161-407C-8961-21585D652A0D}" type="presParOf" srcId="{C5AC6143-59D1-4B00-BB54-9411E2A2B7A8}" destId="{64E4FEAE-9D0F-49AF-B5B1-394D49539B38}" srcOrd="11" destOrd="0" presId="urn:microsoft.com/office/officeart/2005/8/layout/hierarchy4#2"/>
    <dgm:cxn modelId="{4DCAF609-BDEF-4D01-B435-7B967F51347E}" type="presParOf" srcId="{C5AC6143-59D1-4B00-BB54-9411E2A2B7A8}" destId="{4F068418-DCD6-4D21-9BB5-A9618C4D5830}" srcOrd="12" destOrd="0" presId="urn:microsoft.com/office/officeart/2005/8/layout/hierarchy4#2"/>
    <dgm:cxn modelId="{B8695F39-E27E-4C20-A6B4-13D709A4B2C7}" type="presParOf" srcId="{4F068418-DCD6-4D21-9BB5-A9618C4D5830}" destId="{8C231C27-97D0-42D0-B78B-B57DDD4C5A12}" srcOrd="0" destOrd="0" presId="urn:microsoft.com/office/officeart/2005/8/layout/hierarchy4#2"/>
    <dgm:cxn modelId="{3C6BD24E-96A9-4196-A2E9-F60F922ECC96}" type="presParOf" srcId="{4F068418-DCD6-4D21-9BB5-A9618C4D5830}" destId="{06AC1B6E-6777-43BC-AD6F-DAC78462AEFB}" srcOrd="1" destOrd="0" presId="urn:microsoft.com/office/officeart/2005/8/layout/hierarchy4#2"/>
    <dgm:cxn modelId="{9FB71DCB-2B77-476A-959C-07F5AEAB20B6}" type="presParOf" srcId="{4F068418-DCD6-4D21-9BB5-A9618C4D5830}" destId="{58C68249-8175-4ED2-B9D9-076E2E5AEBD5}" srcOrd="2" destOrd="0" presId="urn:microsoft.com/office/officeart/2005/8/layout/hierarchy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#2" minVer="12.0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h" for="des" ptType="node" op="equ"/>
      <dgm:constr type="primFontSz" for="des" forName="txOne" val="100"/>
      <dgm:constr type="primFontSz" for="des" forName="txTwo" val="100"/>
      <dgm:constr type="primFontSz" for="des" forName="txTwo" refType="primFontSz" refFor="des" refForName="txOne" op="lte"/>
      <dgm:constr type="primFontSz" for="des" forName="txThree" val="100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100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horzOne" refType="w"/>
          <dgm:constr type="w" for="ch" forName="txOne" refType="w" refFor="ch" refForName="horzOne" op="equ"/>
          <dgm:constr type="h" for="ch" forName="txOne" refType="w" refFor="ch" refForName="txOne" fact="0.56"/>
          <dgm:constr type="userH" for="des" ptType="node" refType="h" refFor="ch" refForName="txOne" op="equ"/>
        </dgm:constrLst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  <dgm:layoutNode name="parTransOne">
          <dgm:alg type="sp"/>
          <dgm:shape xmlns:r="http://schemas.openxmlformats.org/officeDocument/2006/relationships" r:blip="">
            <dgm:adjLst/>
          </dgm:shape>
          <dgm:presOf/>
          <dgm:constrLst/>
        </dgm:layoutNode>
        <dgm:layoutNode name="horzOne">
          <dgm:choose name="Name5">
            <dgm:if name="Name6" func="var" arg="dir" op="equ" val="norm">
              <dgm:alg type="lin">
                <dgm:param type="linDir" val="fromL"/>
                <dgm:param type="nodeVertAlign" val="t"/>
              </dgm:alg>
            </dgm:if>
            <dgm:else name="Name7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vertTwo" refType="w"/>
          </dgm:constrLst>
          <dgm:forEach name="Name8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horzTwo" refType="w"/>
                <dgm:constr type="w" for="ch" forName="txTwo" refType="w" refFor="ch" refForName="horzTwo" op="equ"/>
              </dgm:constrLst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2" fact="NaN" max="NaN"/>
                </dgm:ruleLst>
              </dgm:layoutNode>
              <dgm:layoutNode name="parTransTwo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  <dgm:layoutNode name="horzTwo">
                <dgm:choose name="Name9">
                  <dgm:if name="Name10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1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vertThree" refType="w"/>
                </dgm:constrLst>
                <dgm:forEach name="Name12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horzThree" refType="w"/>
                      <dgm:constr type="w" for="ch" forName="txThree" refType="w" refFor="ch" refForName="horzThree" op="equ"/>
                    </dgm:constrLst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2" fact="NaN" max="NaN"/>
                      </dgm:ruleLst>
                    </dgm:layoutNode>
                    <dgm:layoutNode name="parTransThree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</dgm:layoutNode>
                    <dgm:layoutNode name="horzThree">
                      <dgm:choose name="Name13">
                        <dgm:if name="Name14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15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vertFour" refType="w"/>
                      </dgm:constr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horzFour" refType="w" op="equ"/>
                            <dgm:constr type="w" for="ch" forName="txFour" refType="w" refFor="ch" refForName="horzFour" op="equ"/>
                          </dgm:constrLst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2" fact="NaN" max="NaN"/>
                            </dgm:ruleLst>
                          </dgm:layoutNode>
                          <dgm:layoutNode name="parTransFour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</dgm:layoutNode>
                          <dgm:layoutNode name="horzFour">
                            <dgm:choose name="Name16">
                              <dgm:if name="Name17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18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vertFour" refType="w"/>
                            </dgm:constrLst>
                            <dgm:forEach name="Name19" ref="repeat"/>
                          </dgm:layoutNode>
                        </dgm:layoutNode>
                        <dgm:choose name="Name20">
                          <dgm:if name="Name21" axis="self" ptType="node" func="revPos" op="gte" val="2">
                            <dgm:forEach name="Name22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>
                                  <dgm:constr type="w" val="15"/>
                                </dgm:constrLst>
                              </dgm:layoutNode>
                            </dgm:forEach>
                          </dgm:if>
                          <dgm:else name="Name23"/>
                        </dgm:choose>
                      </dgm:forEach>
                    </dgm:layoutNode>
                  </dgm:layoutNode>
                  <dgm:choose name="Name24">
                    <dgm:if name="Name25" axis="self" ptType="node" func="revPos" op="gte" val="2">
                      <dgm:forEach name="Name26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val="15"/>
                          </dgm:constrLst>
                        </dgm:layoutNode>
                      </dgm:forEach>
                    </dgm:if>
                    <dgm:else name="Name27"/>
                  </dgm:choose>
                </dgm:forEach>
              </dgm:layoutNode>
            </dgm:layoutNode>
            <dgm:choose name="Name28">
              <dgm:if name="Name29" axis="self" ptType="node" func="revPos" op="gte" val="2">
                <dgm:forEach name="Name30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val="15"/>
                    </dgm:constrLst>
                  </dgm:layoutNode>
                </dgm:forEach>
              </dgm:if>
              <dgm:else name="Name31"/>
            </dgm:choose>
          </dgm:forEach>
        </dgm:layoutNode>
      </dgm:layoutNode>
      <dgm:choose name="Name32">
        <dgm:if name="Name33" axis="self" ptType="node" func="revPos" op="gte" val="2">
          <dgm:forEach name="Name34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>
                <dgm:constr type="w" val="15"/>
              </dgm:constrLst>
            </dgm:layoutNode>
          </dgm:forEach>
        </dgm:if>
        <dgm:else name="Name3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002930" cy="350520"/>
          </a:xfrm>
          <a:prstGeom prst="rect">
            <a:avLst/>
          </a:prstGeom>
        </p:spPr>
        <p:txBody>
          <a:bodyPr vert="horz" lIns="92302" tIns="46151" rIns="92302" bIns="461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570" y="0"/>
            <a:ext cx="4002930" cy="350520"/>
          </a:xfrm>
          <a:prstGeom prst="rect">
            <a:avLst/>
          </a:prstGeom>
        </p:spPr>
        <p:txBody>
          <a:bodyPr vert="horz" lIns="92302" tIns="46151" rIns="92302" bIns="461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78268F6-AD0D-47D9-A203-880089E416EE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658258"/>
            <a:ext cx="4002930" cy="350520"/>
          </a:xfrm>
          <a:prstGeom prst="rect">
            <a:avLst/>
          </a:prstGeom>
        </p:spPr>
        <p:txBody>
          <a:bodyPr vert="horz" lIns="92302" tIns="46151" rIns="92302" bIns="461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570" y="6658258"/>
            <a:ext cx="4002930" cy="350520"/>
          </a:xfrm>
          <a:prstGeom prst="rect">
            <a:avLst/>
          </a:prstGeom>
        </p:spPr>
        <p:txBody>
          <a:bodyPr vert="horz" lIns="92302" tIns="46151" rIns="92302" bIns="461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CA8EEFF-5F4A-4E5A-9836-DFC633D5A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990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002930" cy="350520"/>
          </a:xfrm>
          <a:prstGeom prst="rect">
            <a:avLst/>
          </a:prstGeom>
        </p:spPr>
        <p:txBody>
          <a:bodyPr vert="horz" lIns="92302" tIns="46151" rIns="92302" bIns="461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570" y="0"/>
            <a:ext cx="4002930" cy="350520"/>
          </a:xfrm>
          <a:prstGeom prst="rect">
            <a:avLst/>
          </a:prstGeom>
        </p:spPr>
        <p:txBody>
          <a:bodyPr vert="horz" lIns="92302" tIns="46151" rIns="92302" bIns="461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5B29738-167F-4167-8C47-E65C575F1395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2" tIns="46151" rIns="92302" bIns="46151" rtlCol="0" anchor="ctr"/>
          <a:lstStyle>
            <a:extLst/>
          </a:lstStyle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239" y="3329940"/>
            <a:ext cx="7387598" cy="3154680"/>
          </a:xfrm>
          <a:prstGeom prst="rect">
            <a:avLst/>
          </a:prstGeom>
        </p:spPr>
        <p:txBody>
          <a:bodyPr vert="horz" lIns="92302" tIns="46151" rIns="92302" bIns="46151" rtlCol="0">
            <a:normAutofit/>
          </a:bodyPr>
          <a:lstStyle>
            <a:extLst/>
          </a:lstStyle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658258"/>
            <a:ext cx="4002930" cy="350520"/>
          </a:xfrm>
          <a:prstGeom prst="rect">
            <a:avLst/>
          </a:prstGeom>
        </p:spPr>
        <p:txBody>
          <a:bodyPr vert="horz" lIns="92302" tIns="46151" rIns="92302" bIns="461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570" y="6658258"/>
            <a:ext cx="4002930" cy="350520"/>
          </a:xfrm>
          <a:prstGeom prst="rect">
            <a:avLst/>
          </a:prstGeom>
        </p:spPr>
        <p:txBody>
          <a:bodyPr vert="horz" lIns="92302" tIns="46151" rIns="92302" bIns="461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7746EB1-5F8B-4119-9B1F-F3AEEE5876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35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3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Shape 35"/>
          <p:cNvSpPr>
            <a:spLocks/>
          </p:cNvSpPr>
          <p:nvPr/>
        </p:nvSpPr>
        <p:spPr bwMode="auto">
          <a:xfrm>
            <a:off x="4821238" y="1066800"/>
            <a:ext cx="4343400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Shape 42"/>
          <p:cNvSpPr>
            <a:spLocks/>
          </p:cNvSpPr>
          <p:nvPr/>
        </p:nvSpPr>
        <p:spPr bwMode="auto">
          <a:xfrm>
            <a:off x="290513" y="-14288"/>
            <a:ext cx="5562600" cy="65532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Shape 21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hape 23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hape 25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hape 26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r" eaLnBrk="1" latinLnBrk="0" hangingPunct="1">
              <a:defRPr kumimoji="0" sz="3800"/>
            </a:lvl1pPr>
            <a:extLst/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38381" y="1371600"/>
            <a:ext cx="3848419" cy="457200"/>
          </a:xfrm>
        </p:spPr>
        <p:txBody>
          <a:bodyPr tIns="0"/>
          <a:lstStyle>
            <a:lvl1pPr marL="0" indent="0" algn="r" eaLnBrk="1" latinLnBrk="0" hangingPunct="1">
              <a:spcBef>
                <a:spcPts val="0"/>
              </a:spcBef>
              <a:buNone/>
              <a:defRPr kumimoji="0" sz="2000">
                <a:solidFill>
                  <a:schemeClr val="tx1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C2E5FD-C8BD-4BF1-8F46-EAD0BDD5D93B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29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0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D120B7-5C69-4CA0-AFCA-B44706CDE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291835-5B0B-4C48-9AF6-F390E074F839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0E5124-5AC8-4CEF-89DD-5052FA413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52800"/>
            <a:ext cx="7772400" cy="1974059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eaLnBrk="1" latinLnBrk="0" hangingPunct="1">
              <a:buNone/>
              <a:defRPr kumimoji="0" lang="en-US" sz="4000" b="1" cap="all" dirty="0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334000"/>
            <a:ext cx="7772400" cy="1052512"/>
          </a:xfrm>
        </p:spPr>
        <p:txBody>
          <a:bodyPr/>
          <a:lstStyle>
            <a:lvl1pPr marL="374904" eaLnBrk="1" latinLnBrk="0" hangingPunct="1">
              <a:buNone/>
              <a:defRPr kumimoji="0" sz="20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64FA0F-4BF7-4C91-BFFE-74DB60CF7C10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C14A51-CD95-4870-8BD4-38FE78723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2305051" y="3867150"/>
            <a:ext cx="4533900" cy="3175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extLst/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sz="2000"/>
            </a:lvl1pPr>
            <a:lvl2pPr eaLnBrk="1" latinLnBrk="0" hangingPunct="1">
              <a:defRPr kumimoji="0" sz="2400"/>
            </a:lvl2pPr>
            <a:lvl3pPr eaLnBrk="1" latinLnBrk="0" hangingPunct="1">
              <a:defRPr kumimoji="0" sz="2000"/>
            </a:lvl3pPr>
            <a:lvl4pPr eaLnBrk="1" latinLnBrk="0" hangingPunct="1">
              <a:defRPr kumimoji="0" sz="1800"/>
            </a:lvl4pPr>
            <a:lvl5pPr eaLnBrk="1" latinLnBrk="0" hangingPunct="1">
              <a:defRPr kumimoji="0"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 eaLnBrk="1" latinLnBrk="0" hangingPunct="1">
              <a:defRPr kumimoji="0" sz="2800"/>
            </a:lvl1pPr>
            <a:lvl2pPr eaLnBrk="1" latinLnBrk="0" hangingPunct="1">
              <a:defRPr kumimoji="0" sz="2400"/>
            </a:lvl2pPr>
            <a:lvl3pPr eaLnBrk="1" latinLnBrk="0" hangingPunct="1">
              <a:defRPr kumimoji="0" sz="2000"/>
            </a:lvl3pPr>
            <a:lvl4pPr eaLnBrk="1" latinLnBrk="0" hangingPunct="1">
              <a:defRPr kumimoji="0" sz="1800"/>
            </a:lvl4pPr>
            <a:lvl5pPr eaLnBrk="1" latinLnBrk="0" hangingPunct="1">
              <a:defRPr kumimoji="0"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8B8FD5-B227-4BA8-85FD-1DF6188E7B84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28C483-43CD-40F0-9589-D0FE95F137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686800" cy="887412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 eaLnBrk="1" latinLnBrk="0" hangingPunct="1">
              <a:defRPr kumimoji="0" sz="4000"/>
            </a:lvl1pPr>
            <a:extLst/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 eaLnBrk="1" latinLnBrk="0" hangingPunct="1">
              <a:buNone/>
              <a:defRPr kumimoji="0" sz="2400" b="1">
                <a:solidFill>
                  <a:schemeClr val="accent2"/>
                </a:solidFill>
              </a:defRPr>
            </a:lvl1pPr>
            <a:lvl2pPr eaLnBrk="1" latinLnBrk="0" hangingPunct="1">
              <a:buNone/>
              <a:defRPr kumimoji="0" sz="2000" b="1"/>
            </a:lvl2pPr>
            <a:lvl3pPr eaLnBrk="1" latinLnBrk="0" hangingPunct="1">
              <a:buNone/>
              <a:defRPr kumimoji="0" sz="1800" b="1"/>
            </a:lvl3pPr>
            <a:lvl4pPr eaLnBrk="1" latinLnBrk="0" hangingPunct="1">
              <a:buNone/>
              <a:defRPr kumimoji="0" sz="1600" b="1"/>
            </a:lvl4pPr>
            <a:lvl5pPr eaLnBrk="1" latinLnBrk="0" hangingPunct="1">
              <a:buNone/>
              <a:defRPr kumimoji="0"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 eaLnBrk="1" latinLnBrk="0" hangingPunct="1">
              <a:buNone/>
              <a:defRPr kumimoji="0" sz="2400" b="1">
                <a:solidFill>
                  <a:schemeClr val="accent2"/>
                </a:solidFill>
              </a:defRPr>
            </a:lvl1pPr>
            <a:lvl2pPr eaLnBrk="1" latinLnBrk="0" hangingPunct="1">
              <a:buNone/>
              <a:defRPr kumimoji="0" sz="2000" b="1"/>
            </a:lvl2pPr>
            <a:lvl3pPr eaLnBrk="1" latinLnBrk="0" hangingPunct="1">
              <a:buNone/>
              <a:defRPr kumimoji="0" sz="1800" b="1"/>
            </a:lvl3pPr>
            <a:lvl4pPr eaLnBrk="1" latinLnBrk="0" hangingPunct="1">
              <a:buNone/>
              <a:defRPr kumimoji="0" sz="1600" b="1"/>
            </a:lvl4pPr>
            <a:lvl5pPr eaLnBrk="1" latinLnBrk="0" hangingPunct="1">
              <a:buNone/>
              <a:defRPr kumimoji="0"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 eaLnBrk="1" latinLnBrk="0" hangingPunct="1">
              <a:defRPr kumimoji="0" sz="2400"/>
            </a:lvl1pPr>
            <a:lvl2pPr eaLnBrk="1" latinLnBrk="0" hangingPunct="1">
              <a:defRPr kumimoji="0" sz="2000"/>
            </a:lvl2pPr>
            <a:lvl3pPr eaLnBrk="1" latinLnBrk="0" hangingPunct="1">
              <a:defRPr kumimoji="0" sz="1800"/>
            </a:lvl3pPr>
            <a:lvl4pPr eaLnBrk="1" latinLnBrk="0" hangingPunct="1">
              <a:defRPr kumimoji="0" sz="1600"/>
            </a:lvl4pPr>
            <a:lvl5pPr eaLnBrk="1" latinLnBrk="0" hangingPunct="1">
              <a:defRPr kumimoji="0"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 eaLnBrk="1" latinLnBrk="0" hangingPunct="1">
              <a:defRPr kumimoji="0" sz="2400"/>
            </a:lvl1pPr>
            <a:lvl2pPr eaLnBrk="1" latinLnBrk="0" hangingPunct="1">
              <a:defRPr kumimoji="0" sz="2000"/>
            </a:lvl2pPr>
            <a:lvl3pPr eaLnBrk="1" latinLnBrk="0" hangingPunct="1">
              <a:defRPr kumimoji="0" sz="1800"/>
            </a:lvl3pPr>
            <a:lvl4pPr eaLnBrk="1" latinLnBrk="0" hangingPunct="1">
              <a:defRPr kumimoji="0" sz="1600"/>
            </a:lvl4pPr>
            <a:lvl5pPr eaLnBrk="1" latinLnBrk="0" hangingPunct="1">
              <a:defRPr kumimoji="0"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7C2B6E-AB10-4F21-A9E1-36A1778C59D5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007147-F760-46C9-8118-DDC8A3E4B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 eaLnBrk="1" latinLnBrk="0" hangingPunct="1">
              <a:defRPr kumimoji="0"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248A0F-F170-406A-8FB8-1FEA395AEFCC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E739DF-899D-4AD6-87A5-21562A0BE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D0BFD8-68B0-4150-AC04-6202C9550B7A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E36CFA-4AE2-46A1-BBA5-40C370E81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 eaLnBrk="1" latinLnBrk="0" hangingPunct="1">
              <a:buNone/>
              <a:defRPr kumimoji="0" sz="3600" b="0"/>
            </a:lvl1pPr>
            <a:extLst/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 eaLnBrk="1" latinLnBrk="0" hangingPunct="1">
              <a:buNone/>
              <a:defRPr kumimoji="0" sz="1800"/>
            </a:lvl1pPr>
            <a:lvl2pPr eaLnBrk="1" latinLnBrk="0" hangingPunct="1">
              <a:buNone/>
              <a:defRPr kumimoji="0" sz="1200"/>
            </a:lvl2pPr>
            <a:lvl3pPr eaLnBrk="1" latinLnBrk="0" hangingPunct="1">
              <a:buNone/>
              <a:defRPr kumimoji="0" sz="1000"/>
            </a:lvl3pPr>
            <a:lvl4pPr eaLnBrk="1" latinLnBrk="0" hangingPunct="1">
              <a:buNone/>
              <a:defRPr kumimoji="0" sz="900"/>
            </a:lvl4pPr>
            <a:lvl5pPr eaLnBrk="1" latinLnBrk="0" hangingPunct="1">
              <a:buNone/>
              <a:defRPr kumimoji="0"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 eaLnBrk="1" latinLnBrk="0" hangingPunct="1">
              <a:defRPr kumimoji="0" sz="3200"/>
            </a:lvl1pPr>
            <a:lvl2pPr eaLnBrk="1" latinLnBrk="0" hangingPunct="1">
              <a:defRPr kumimoji="0" sz="2800"/>
            </a:lvl2pPr>
            <a:lvl3pPr eaLnBrk="1" latinLnBrk="0" hangingPunct="1">
              <a:defRPr kumimoji="0" sz="2400"/>
            </a:lvl3pPr>
            <a:lvl4pPr eaLnBrk="1" latinLnBrk="0" hangingPunct="1">
              <a:defRPr kumimoji="0" sz="2000"/>
            </a:lvl4pPr>
            <a:lvl5pPr eaLnBrk="1" latinLnBrk="0" hangingPunct="1">
              <a:defRPr kumimoji="0"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AAEA10-D0CF-4B74-813F-29A355E2A22D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83E573-0CAC-4C13-A18F-BA93BF2E7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7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7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64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5466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l" eaLnBrk="1" latinLnBrk="0" hangingPunct="1">
              <a:buNone/>
              <a:defRPr kumimoji="0" sz="2100" b="0"/>
            </a:lvl1pPr>
            <a:extLst/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 eaLnBrk="1" latinLnBrk="0" hangingPunct="1">
              <a:spcBef>
                <a:spcPts val="0"/>
              </a:spcBef>
              <a:buNone/>
              <a:defRPr kumimoji="0" sz="1400">
                <a:solidFill>
                  <a:srgbClr val="FFFFFF"/>
                </a:solidFill>
              </a:defRPr>
            </a:lvl1pPr>
            <a:lvl2pPr eaLnBrk="1" latinLnBrk="0" hangingPunct="1">
              <a:defRPr kumimoji="0" sz="1200"/>
            </a:lvl2pPr>
            <a:lvl3pPr eaLnBrk="1" latinLnBrk="0" hangingPunct="1">
              <a:defRPr kumimoji="0" sz="1000"/>
            </a:lvl3pPr>
            <a:lvl4pPr eaLnBrk="1" latinLnBrk="0" hangingPunct="1">
              <a:defRPr kumimoji="0" sz="900"/>
            </a:lvl4pPr>
            <a:lvl5pPr eaLnBrk="1" latinLnBrk="0" hangingPunct="1">
              <a:defRPr kumimoji="0"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4A195A-0AB5-432C-B6BD-B7FB96CF0B7C}" type="datetime1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373C0D-9F45-4E3D-8B4F-D3B93EDAED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AC21351-059E-4513-A9C2-08CD299258F6}" type="datetime1">
              <a:rPr lang="en-US"/>
              <a:pPr>
                <a:defRPr/>
              </a:pPr>
              <a:t>10/20/2015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07D86D2-9CF8-4611-BA95-F87D3B28D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50">
          <a:solidFill>
            <a:srgbClr val="F0E8D5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 txBox="1">
            <a:spLocks/>
          </p:cNvSpPr>
          <p:nvPr/>
        </p:nvSpPr>
        <p:spPr bwMode="auto">
          <a:xfrm>
            <a:off x="152400" y="152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74650" indent="-342900">
              <a:spcBef>
                <a:spcPts val="700"/>
              </a:spcBef>
              <a:buSzPct val="95000"/>
              <a:buFont typeface="Wingdings" pitchFamily="2" charset="2"/>
              <a:buNone/>
            </a:pPr>
            <a:r>
              <a:rPr lang="en-US" sz="2400" b="1" dirty="0">
                <a:latin typeface="Corbel" pitchFamily="34" charset="0"/>
              </a:rPr>
              <a:t>CITY OF GLENDALE, CA</a:t>
            </a:r>
          </a:p>
          <a:p>
            <a:pPr marL="374650" indent="-342900">
              <a:spcBef>
                <a:spcPts val="700"/>
              </a:spcBef>
              <a:buSzPct val="95000"/>
              <a:buFont typeface="Wingdings" pitchFamily="2" charset="2"/>
              <a:buNone/>
            </a:pPr>
            <a:r>
              <a:rPr lang="en-US" sz="2000" i="1" dirty="0" smtClean="0">
                <a:solidFill>
                  <a:schemeClr val="tx2"/>
                </a:solidFill>
                <a:latin typeface="Corbel" pitchFamily="34" charset="0"/>
              </a:rPr>
              <a:t>October 17, 2015</a:t>
            </a:r>
            <a:endParaRPr lang="en-US" sz="2000" i="1" dirty="0">
              <a:solidFill>
                <a:schemeClr val="tx2"/>
              </a:solidFill>
              <a:latin typeface="Corbel" pitchFamily="34" charset="0"/>
            </a:endParaRP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4"/>
          <p:cNvSpPr txBox="1">
            <a:spLocks/>
          </p:cNvSpPr>
          <p:nvPr/>
        </p:nvSpPr>
        <p:spPr bwMode="auto">
          <a:xfrm>
            <a:off x="16823" y="5638801"/>
            <a:ext cx="8915400" cy="120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SzPct val="95000"/>
              <a:buFont typeface="Wingdings" pitchFamily="2" charset="2"/>
              <a:buNone/>
            </a:pPr>
            <a:r>
              <a:rPr lang="en-US" sz="2400" i="1" dirty="0" smtClean="0">
                <a:solidFill>
                  <a:srgbClr val="FF3300"/>
                </a:solidFill>
                <a:latin typeface="Corbel" pitchFamily="34" charset="0"/>
              </a:rPr>
              <a:t>SAFE ROUTES TO SCHOOL – PHASE 3 PROGRAM</a:t>
            </a:r>
          </a:p>
          <a:p>
            <a:pPr>
              <a:spcBef>
                <a:spcPts val="700"/>
              </a:spcBef>
              <a:buSzPct val="95000"/>
              <a:buFont typeface="Wingdings" pitchFamily="2" charset="2"/>
              <a:buNone/>
            </a:pPr>
            <a:r>
              <a:rPr lang="en-US" sz="2400" i="1" dirty="0" smtClean="0">
                <a:solidFill>
                  <a:srgbClr val="FF3300"/>
                </a:solidFill>
                <a:latin typeface="Corbel" pitchFamily="34" charset="0"/>
              </a:rPr>
              <a:t>IMPROVEMENT S ADJACENT TO BENJAMIIN FRANKLIN ELEMENTARY SCHOOL</a:t>
            </a:r>
            <a:endParaRPr lang="en-US" sz="2400" i="1" dirty="0">
              <a:solidFill>
                <a:srgbClr val="FF3300"/>
              </a:solidFill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152400" y="1371599"/>
            <a:ext cx="8991600" cy="5105401"/>
          </a:xfrm>
        </p:spPr>
        <p:txBody>
          <a:bodyPr/>
          <a:lstStyle>
            <a:extLst/>
          </a:lstStyle>
          <a:p>
            <a:pPr>
              <a:lnSpc>
                <a:spcPct val="114000"/>
              </a:lnSpc>
            </a:pPr>
            <a:r>
              <a:rPr lang="en-US" sz="2800" b="1" dirty="0" smtClean="0">
                <a:solidFill>
                  <a:schemeClr val="accent2"/>
                </a:solidFill>
              </a:rPr>
              <a:t>SIGNING AND STRIPING</a:t>
            </a:r>
          </a:p>
          <a:p>
            <a:pPr>
              <a:lnSpc>
                <a:spcPct val="114000"/>
              </a:lnSpc>
            </a:pPr>
            <a:r>
              <a:rPr lang="en-US" sz="2400" b="1" dirty="0" smtClean="0"/>
              <a:t>Install New Signing and Striping to Comply with New CALTRANS Standards</a:t>
            </a:r>
          </a:p>
          <a:p>
            <a:pPr>
              <a:lnSpc>
                <a:spcPct val="114000"/>
              </a:lnSpc>
            </a:pPr>
            <a:r>
              <a:rPr lang="en-US" i="1" dirty="0" smtClean="0"/>
              <a:t>		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2400" y="-304800"/>
            <a:ext cx="9448800" cy="16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Rectang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295400"/>
          </a:xfrm>
        </p:spPr>
        <p:txBody>
          <a:bodyPr/>
          <a:lstStyle>
            <a:extLst/>
          </a:lstStyle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</a:rPr>
              <a:t>SCOPE OF WORK</a:t>
            </a:r>
            <a:endParaRPr lang="en-US" sz="3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6" name="Rectangle 2"/>
          <p:cNvSpPr>
            <a:spLocks noGrp="1"/>
          </p:cNvSpPr>
          <p:nvPr>
            <p:ph sz="half" idx="1"/>
          </p:nvPr>
        </p:nvSpPr>
        <p:spPr>
          <a:xfrm>
            <a:off x="457200" y="3124200"/>
            <a:ext cx="8229600" cy="2743200"/>
          </a:xfrm>
        </p:spPr>
        <p:txBody>
          <a:bodyPr/>
          <a:lstStyle>
            <a:extLst/>
          </a:lstStyle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n-US" sz="2800" i="1" dirty="0" smtClean="0"/>
              <a:t>  New Pavement Markings, Lane Lines, Curb </a:t>
            </a:r>
            <a:r>
              <a:rPr lang="en-US" sz="2800" i="1" dirty="0"/>
              <a:t>Markings, Retro-reflective Pavement </a:t>
            </a:r>
            <a:r>
              <a:rPr lang="en-US" sz="2800" i="1" dirty="0" smtClean="0"/>
              <a:t>Markings</a:t>
            </a:r>
          </a:p>
          <a:p>
            <a:pPr>
              <a:lnSpc>
                <a:spcPct val="114000"/>
              </a:lnSpc>
            </a:pPr>
            <a:endParaRPr lang="en-US" sz="2800" i="1" dirty="0" smtClean="0"/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n-US" sz="2800" i="1" dirty="0" smtClean="0"/>
              <a:t>  Installation of New Fluorescent and High Intensity  Signing </a:t>
            </a:r>
            <a:r>
              <a:rPr lang="en-US" sz="2800" i="1" dirty="0"/>
              <a:t>for Improved </a:t>
            </a:r>
            <a:r>
              <a:rPr lang="en-US" sz="2800" i="1" dirty="0" smtClean="0"/>
              <a:t>visibility</a:t>
            </a:r>
          </a:p>
          <a:p>
            <a:pPr>
              <a:lnSpc>
                <a:spcPct val="114000"/>
              </a:lnSpc>
            </a:pPr>
            <a:endParaRPr lang="en-US" sz="1600" i="1" dirty="0"/>
          </a:p>
          <a:p>
            <a:pPr lvl="0">
              <a:lnSpc>
                <a:spcPct val="114000"/>
              </a:lnSpc>
            </a:pPr>
            <a:endParaRPr lang="en-US" sz="1600" i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1066800" y="1905000"/>
            <a:ext cx="6934200" cy="4191000"/>
          </a:xfrm>
        </p:spPr>
        <p:txBody>
          <a:bodyPr>
            <a:normAutofit/>
          </a:bodyPr>
          <a:lstStyle>
            <a:extLst/>
          </a:lstStyle>
          <a:p>
            <a:pPr algn="ctr" fontAlgn="auto">
              <a:lnSpc>
                <a:spcPct val="114000"/>
              </a:lnSpc>
              <a:spcAft>
                <a:spcPts val="0"/>
              </a:spcAft>
              <a:defRPr/>
            </a:pPr>
            <a:r>
              <a:rPr lang="en-US" sz="2400" b="1" u="sng" dirty="0" smtClean="0">
                <a:solidFill>
                  <a:schemeClr val="accent1"/>
                </a:solidFill>
              </a:rPr>
              <a:t>ANTICIPATED CONSTRUCTION START DATE:</a:t>
            </a:r>
          </a:p>
          <a:p>
            <a:pPr algn="ctr" fontAlgn="auto">
              <a:lnSpc>
                <a:spcPct val="114000"/>
              </a:lnSpc>
              <a:spcAft>
                <a:spcPts val="0"/>
              </a:spcAft>
              <a:defRPr/>
            </a:pPr>
            <a:r>
              <a:rPr lang="en-US" sz="4400" i="1" dirty="0" smtClean="0">
                <a:solidFill>
                  <a:schemeClr val="accent2"/>
                </a:solidFill>
              </a:rPr>
              <a:t>June 2016</a:t>
            </a:r>
          </a:p>
          <a:p>
            <a:pPr algn="ctr" fontAlgn="auto">
              <a:lnSpc>
                <a:spcPct val="114000"/>
              </a:lnSpc>
              <a:spcAft>
                <a:spcPts val="0"/>
              </a:spcAft>
              <a:defRPr/>
            </a:pPr>
            <a:endParaRPr lang="en-US" sz="2400" b="1" dirty="0" smtClean="0">
              <a:solidFill>
                <a:schemeClr val="accent1"/>
              </a:solidFill>
            </a:endParaRPr>
          </a:p>
          <a:p>
            <a:pPr algn="ctr" fontAlgn="auto">
              <a:lnSpc>
                <a:spcPct val="114000"/>
              </a:lnSpc>
              <a:spcAft>
                <a:spcPts val="0"/>
              </a:spcAft>
              <a:defRPr/>
            </a:pPr>
            <a:r>
              <a:rPr lang="en-US" sz="2400" b="1" u="sng" dirty="0" smtClean="0">
                <a:solidFill>
                  <a:schemeClr val="accent1"/>
                </a:solidFill>
              </a:rPr>
              <a:t>PROJECT DURATION:</a:t>
            </a:r>
          </a:p>
          <a:p>
            <a:pPr algn="ctr" fontAlgn="auto">
              <a:lnSpc>
                <a:spcPct val="114000"/>
              </a:lnSpc>
              <a:spcAft>
                <a:spcPts val="0"/>
              </a:spcAft>
              <a:defRPr/>
            </a:pPr>
            <a:r>
              <a:rPr lang="en-US" sz="4400" i="1" dirty="0">
                <a:solidFill>
                  <a:schemeClr val="accent2"/>
                </a:solidFill>
              </a:rPr>
              <a:t>9</a:t>
            </a:r>
            <a:r>
              <a:rPr lang="en-US" sz="4400" i="1" dirty="0" smtClean="0">
                <a:solidFill>
                  <a:schemeClr val="accent2"/>
                </a:solidFill>
              </a:rPr>
              <a:t>0 Working Days</a:t>
            </a:r>
          </a:p>
          <a:p>
            <a:pPr algn="ctr" fontAlgn="auto">
              <a:lnSpc>
                <a:spcPct val="114000"/>
              </a:lnSpc>
              <a:spcAft>
                <a:spcPts val="0"/>
              </a:spcAft>
              <a:defRPr/>
            </a:pPr>
            <a:r>
              <a:rPr lang="en-US" sz="2600" i="1" dirty="0" smtClean="0">
                <a:solidFill>
                  <a:schemeClr val="accent2"/>
                </a:solidFill>
              </a:rPr>
              <a:t>barring any unforeseen conditions</a:t>
            </a:r>
          </a:p>
          <a:p>
            <a:pPr fontAlgn="auto">
              <a:lnSpc>
                <a:spcPct val="114000"/>
              </a:lnSpc>
              <a:spcAft>
                <a:spcPts val="0"/>
              </a:spcAft>
              <a:defRPr/>
            </a:pPr>
            <a:endParaRPr lang="en-US" sz="2400" b="1" dirty="0" smtClean="0">
              <a:solidFill>
                <a:schemeClr val="accent1"/>
              </a:solidFill>
            </a:endParaRPr>
          </a:p>
          <a:p>
            <a:pPr fontAlgn="auto">
              <a:lnSpc>
                <a:spcPct val="114000"/>
              </a:lnSpc>
              <a:spcAft>
                <a:spcPts val="0"/>
              </a:spcAft>
              <a:defRPr/>
            </a:pPr>
            <a:endParaRPr lang="en-US" sz="2400" dirty="0" smtClean="0"/>
          </a:p>
          <a:p>
            <a:pPr fontAlgn="auto">
              <a:lnSpc>
                <a:spcPct val="114000"/>
              </a:lnSpc>
              <a:spcAft>
                <a:spcPts val="0"/>
              </a:spcAft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-152400" y="-304800"/>
            <a:ext cx="9448800" cy="16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295400"/>
          </a:xfrm>
        </p:spPr>
        <p:txBody>
          <a:bodyPr/>
          <a:lstStyle>
            <a:extLst/>
          </a:lstStyle>
          <a:p>
            <a:r>
              <a:rPr lang="en-US" sz="2000" b="1" dirty="0" smtClean="0">
                <a:solidFill>
                  <a:prstClr val="white">
                    <a:lumMod val="95000"/>
                  </a:prstClr>
                </a:solidFill>
              </a:rPr>
              <a:t>SAFE ROUTES TO SCHOOLS – PHASE 3 PROGRAM</a:t>
            </a:r>
            <a:br>
              <a:rPr lang="en-US" sz="2000" b="1" dirty="0" smtClean="0">
                <a:solidFill>
                  <a:prstClr val="white">
                    <a:lumMod val="95000"/>
                  </a:prstClr>
                </a:solidFill>
              </a:rPr>
            </a:br>
            <a:r>
              <a:rPr lang="en-US" sz="2000" b="1" dirty="0" smtClean="0">
                <a:solidFill>
                  <a:prstClr val="white">
                    <a:lumMod val="95000"/>
                  </a:prstClr>
                </a:solidFill>
              </a:rPr>
              <a:t>IMPROVEMENTS ADJACENT TO BENJAMIN FRANKLIN </a:t>
            </a:r>
            <a:br>
              <a:rPr lang="en-US" sz="2000" b="1" dirty="0" smtClean="0">
                <a:solidFill>
                  <a:prstClr val="white">
                    <a:lumMod val="95000"/>
                  </a:prstClr>
                </a:solidFill>
              </a:rPr>
            </a:br>
            <a:r>
              <a:rPr lang="en-US" sz="2000" b="1" dirty="0" smtClean="0">
                <a:solidFill>
                  <a:prstClr val="white">
                    <a:lumMod val="95000"/>
                  </a:prstClr>
                </a:solidFill>
              </a:rPr>
              <a:t>ELEMENTARY SCHOOL</a:t>
            </a:r>
            <a:endParaRPr lang="en-US" sz="2000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>
            <a:graphicFrameLocks/>
          </p:cNvGraphicFramePr>
          <p:nvPr/>
        </p:nvGraphicFramePr>
        <p:xfrm>
          <a:off x="533400" y="914400"/>
          <a:ext cx="8001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400" y="-304800"/>
            <a:ext cx="9448800" cy="73914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509720" cy="4572000"/>
          </a:xfrm>
        </p:spPr>
        <p:txBody>
          <a:bodyPr/>
          <a:lstStyle>
            <a:extLst/>
          </a:lstStyle>
          <a:p>
            <a:r>
              <a:rPr lang="en-US" sz="3200" dirty="0">
                <a:effectLst/>
              </a:rPr>
              <a:t>This PowerPoint presentation will be available for viewing </a:t>
            </a:r>
            <a:r>
              <a:rPr lang="en-US" sz="3200" dirty="0" smtClean="0">
                <a:effectLst/>
              </a:rPr>
              <a:t>at :</a:t>
            </a:r>
            <a:br>
              <a:rPr lang="en-US" sz="3200" dirty="0" smtClean="0">
                <a:effectLst/>
              </a:rPr>
            </a:br>
            <a:r>
              <a:rPr lang="en-US" sz="3200" dirty="0">
                <a:effectLst/>
              </a:rPr>
              <a:t/>
            </a:r>
            <a:br>
              <a:rPr lang="en-US" sz="3200" dirty="0">
                <a:effectLst/>
              </a:rPr>
            </a:br>
            <a:r>
              <a:rPr lang="en-US" sz="3200" u="sng" dirty="0">
                <a:effectLst/>
              </a:rPr>
              <a:t>http://www.glendaleca.gov/government/departments/public-works/projects/safe-routes-to-school-phase-3</a:t>
            </a:r>
            <a:r>
              <a:rPr lang="en-US" sz="3200" dirty="0" smtClean="0">
                <a:effectLst/>
              </a:rPr>
              <a:t/>
            </a:r>
            <a:br>
              <a:rPr lang="en-US" sz="3200" dirty="0" smtClean="0">
                <a:effectLst/>
              </a:rPr>
            </a:br>
            <a:r>
              <a:rPr lang="en-US" sz="3200" dirty="0">
                <a:effectLst/>
              </a:rPr>
              <a:t/>
            </a:r>
            <a:br>
              <a:rPr lang="en-US" sz="3200" dirty="0">
                <a:effectLst/>
              </a:rPr>
            </a:br>
            <a:r>
              <a:rPr lang="en-US" sz="3200" dirty="0" smtClean="0">
                <a:effectLst/>
              </a:rPr>
              <a:t>The </a:t>
            </a:r>
            <a:r>
              <a:rPr lang="en-US" sz="3200" dirty="0">
                <a:effectLst/>
              </a:rPr>
              <a:t>project-dedicated webpage includes project updates and other information.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400" y="-304800"/>
            <a:ext cx="9448800" cy="16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295400"/>
          </a:xfrm>
        </p:spPr>
        <p:txBody>
          <a:bodyPr/>
          <a:lstStyle>
            <a:extLst/>
          </a:lstStyle>
          <a:p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Goals of the Safe Routes to School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Program (SRTS)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en-US" sz="3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447799"/>
            <a:ext cx="88145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/>
            <a:endParaRPr lang="en-US" sz="2800" b="1" dirty="0" smtClean="0">
              <a:solidFill>
                <a:schemeClr val="accent2"/>
              </a:solidFill>
            </a:endParaRPr>
          </a:p>
          <a:p>
            <a:pPr marL="225425" indent="-225425"/>
            <a:r>
              <a:rPr lang="en-US" sz="2800" b="1" dirty="0" smtClean="0">
                <a:solidFill>
                  <a:schemeClr val="accent2"/>
                </a:solidFill>
              </a:rPr>
              <a:t>• </a:t>
            </a:r>
            <a:r>
              <a:rPr lang="en-US" sz="2800" b="1" dirty="0">
                <a:solidFill>
                  <a:schemeClr val="accent2"/>
                </a:solidFill>
              </a:rPr>
              <a:t>R</a:t>
            </a:r>
            <a:r>
              <a:rPr lang="en-US" sz="2800" b="1" dirty="0" smtClean="0">
                <a:solidFill>
                  <a:schemeClr val="accent2"/>
                </a:solidFill>
              </a:rPr>
              <a:t>educe injuries and fatalities to school children. </a:t>
            </a:r>
          </a:p>
          <a:p>
            <a:pPr marL="225425" indent="-225425"/>
            <a:endParaRPr lang="en-US" sz="2800" b="1" dirty="0" smtClean="0">
              <a:solidFill>
                <a:schemeClr val="accent2"/>
              </a:solidFill>
            </a:endParaRPr>
          </a:p>
          <a:p>
            <a:pPr marL="225425" indent="-225425"/>
            <a:endParaRPr lang="en-US" sz="2800" b="1" dirty="0">
              <a:solidFill>
                <a:schemeClr val="accent2"/>
              </a:solidFill>
              <a:latin typeface="+mj-lt"/>
            </a:endParaRPr>
          </a:p>
          <a:p>
            <a:pPr marL="225425" indent="-225425"/>
            <a:r>
              <a:rPr lang="en-US" sz="2800" b="1" dirty="0" smtClean="0">
                <a:solidFill>
                  <a:schemeClr val="accent2"/>
                </a:solidFill>
              </a:rPr>
              <a:t>•</a:t>
            </a:r>
            <a:r>
              <a:rPr lang="en-US" sz="2800" b="1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800" b="1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800" b="1" dirty="0" smtClean="0">
                <a:solidFill>
                  <a:schemeClr val="accent2"/>
                </a:solidFill>
              </a:rPr>
              <a:t>Enhance </a:t>
            </a:r>
            <a:r>
              <a:rPr lang="en-US" sz="2800" b="1" dirty="0">
                <a:solidFill>
                  <a:schemeClr val="accent2"/>
                </a:solidFill>
              </a:rPr>
              <a:t>the safety of the pathways, trails, sidewalks and </a:t>
            </a:r>
            <a:r>
              <a:rPr lang="en-US" sz="2800" b="1" dirty="0" smtClean="0">
                <a:solidFill>
                  <a:schemeClr val="accent2"/>
                </a:solidFill>
              </a:rPr>
              <a:t>crossings to attract </a:t>
            </a:r>
            <a:r>
              <a:rPr lang="en-US" sz="2800" b="1" dirty="0">
                <a:solidFill>
                  <a:schemeClr val="accent2"/>
                </a:solidFill>
              </a:rPr>
              <a:t>and </a:t>
            </a:r>
            <a:r>
              <a:rPr lang="en-US" sz="2800" b="1" dirty="0" smtClean="0">
                <a:solidFill>
                  <a:schemeClr val="accent2"/>
                </a:solidFill>
              </a:rPr>
              <a:t>encourage </a:t>
            </a:r>
            <a:r>
              <a:rPr lang="en-US" sz="2800" b="1" dirty="0">
                <a:solidFill>
                  <a:schemeClr val="accent2"/>
                </a:solidFill>
              </a:rPr>
              <a:t>other students to walk and </a:t>
            </a:r>
            <a:r>
              <a:rPr lang="en-US" sz="2800" b="1" dirty="0" smtClean="0">
                <a:solidFill>
                  <a:schemeClr val="accent2"/>
                </a:solidFill>
              </a:rPr>
              <a:t>bike to school.</a:t>
            </a:r>
            <a:endParaRPr lang="en-US" sz="2800" b="1" dirty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631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400" y="-304800"/>
            <a:ext cx="9448800" cy="16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295400"/>
          </a:xfrm>
        </p:spPr>
        <p:txBody>
          <a:bodyPr/>
          <a:lstStyle>
            <a:extLst/>
          </a:lstStyle>
          <a:p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NAMES OF THE SCHOOLS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en-US" sz="3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447799"/>
            <a:ext cx="88145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SRTS Phase 3 School Locations:</a:t>
            </a:r>
          </a:p>
          <a:p>
            <a:endParaRPr lang="en-US" sz="2800" b="1" dirty="0">
              <a:solidFill>
                <a:schemeClr val="accent2"/>
              </a:solidFill>
            </a:endParaRPr>
          </a:p>
          <a:p>
            <a:r>
              <a:rPr lang="en-US" sz="2800" b="1" dirty="0">
                <a:solidFill>
                  <a:schemeClr val="accent2"/>
                </a:solidFill>
              </a:rPr>
              <a:t>• Benjamin Franklin Elementary School</a:t>
            </a:r>
          </a:p>
          <a:p>
            <a:endParaRPr lang="en-US" sz="2800" b="1" dirty="0" smtClean="0">
              <a:solidFill>
                <a:schemeClr val="accent2"/>
              </a:solidFill>
            </a:endParaRPr>
          </a:p>
          <a:p>
            <a:r>
              <a:rPr lang="en-US" sz="2800" b="1" dirty="0">
                <a:solidFill>
                  <a:schemeClr val="accent2"/>
                </a:solidFill>
              </a:rPr>
              <a:t>• Cerritos Elementary School</a:t>
            </a:r>
          </a:p>
          <a:p>
            <a:endParaRPr lang="en-US" sz="2800" b="1" dirty="0">
              <a:solidFill>
                <a:schemeClr val="accent2"/>
              </a:solidFill>
            </a:endParaRPr>
          </a:p>
          <a:p>
            <a:r>
              <a:rPr lang="en-US" sz="2800" b="1" dirty="0" smtClean="0">
                <a:solidFill>
                  <a:schemeClr val="accent2"/>
                </a:solidFill>
              </a:rPr>
              <a:t>• </a:t>
            </a:r>
            <a:r>
              <a:rPr lang="en-US" sz="2800" b="1" dirty="0" err="1" smtClean="0">
                <a:solidFill>
                  <a:schemeClr val="accent2"/>
                </a:solidFill>
              </a:rPr>
              <a:t>Chamilian</a:t>
            </a:r>
            <a:r>
              <a:rPr lang="en-US" sz="2800" b="1" dirty="0" smtClean="0">
                <a:solidFill>
                  <a:schemeClr val="accent2"/>
                </a:solidFill>
              </a:rPr>
              <a:t> Armenian School</a:t>
            </a:r>
          </a:p>
          <a:p>
            <a:pPr marL="225425" indent="-225425"/>
            <a:endParaRPr lang="en-US" sz="2800" b="1" dirty="0">
              <a:solidFill>
                <a:schemeClr val="accent2"/>
              </a:solidFill>
              <a:latin typeface="+mj-lt"/>
            </a:endParaRPr>
          </a:p>
          <a:p>
            <a:pPr marL="225425" indent="-225425"/>
            <a:r>
              <a:rPr lang="en-US" sz="2800" b="1" dirty="0" smtClean="0">
                <a:solidFill>
                  <a:schemeClr val="accent2"/>
                </a:solidFill>
              </a:rPr>
              <a:t>• Thomas Edison Elementary School</a:t>
            </a:r>
          </a:p>
          <a:p>
            <a:pPr marL="225425" indent="-225425"/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• Valley View Elementary School</a:t>
            </a:r>
          </a:p>
          <a:p>
            <a:endParaRPr lang="en-US" sz="2800" b="1" dirty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415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400" y="-304800"/>
            <a:ext cx="9448800" cy="16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295400"/>
          </a:xfrm>
        </p:spPr>
        <p:txBody>
          <a:bodyPr/>
          <a:lstStyle>
            <a:extLst/>
          </a:lstStyle>
          <a:p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PROJECT LOCATION MAP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en-US" sz="3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1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318" y="1295400"/>
            <a:ext cx="5299364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53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400" y="-228600"/>
            <a:ext cx="9448800" cy="16763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76200" y="-121259"/>
            <a:ext cx="8229600" cy="1569058"/>
          </a:xfrm>
        </p:spPr>
        <p:txBody>
          <a:bodyPr/>
          <a:lstStyle>
            <a:extLst/>
          </a:lstStyle>
          <a:p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SCOPE OF WORK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Modification of curb return and 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Installation of bulb outs and curb ramps</a:t>
            </a:r>
            <a:endParaRPr lang="en-US" sz="3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447799"/>
            <a:ext cx="8814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/>
            <a:endParaRPr lang="en-US" sz="2800" b="1" dirty="0">
              <a:solidFill>
                <a:schemeClr val="accent2"/>
              </a:solidFill>
              <a:latin typeface="+mj-lt"/>
            </a:endParaRPr>
          </a:p>
          <a:p>
            <a:endParaRPr lang="en-US" sz="2800" b="1" dirty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Content Placeholder 15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76400"/>
            <a:ext cx="3497335" cy="4525963"/>
          </a:xfrm>
        </p:spPr>
      </p:pic>
      <p:pic>
        <p:nvPicPr>
          <p:cNvPr id="18" name="Content Placeholder 17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38" y="1676401"/>
            <a:ext cx="4038600" cy="4419600"/>
          </a:xfrm>
        </p:spPr>
      </p:pic>
    </p:spTree>
    <p:extLst>
      <p:ext uri="{BB962C8B-B14F-4D97-AF65-F5344CB8AC3E}">
        <p14:creationId xmlns:p14="http://schemas.microsoft.com/office/powerpoint/2010/main" val="368812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400" y="-304800"/>
            <a:ext cx="9448800" cy="16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78179" y="-304800"/>
            <a:ext cx="8229600" cy="1828800"/>
          </a:xfrm>
        </p:spPr>
        <p:txBody>
          <a:bodyPr/>
          <a:lstStyle>
            <a:extLst/>
          </a:lstStyle>
          <a:p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SCOPE OF WORK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Widen Winchester to create a drop off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zone for the students</a:t>
            </a:r>
            <a:endParaRPr lang="en-US" sz="3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38" y="1600200"/>
            <a:ext cx="4038600" cy="4495800"/>
          </a:xfrm>
        </p:spPr>
      </p:pic>
      <p:sp>
        <p:nvSpPr>
          <p:cNvPr id="5" name="Rectangle 4"/>
          <p:cNvSpPr/>
          <p:nvPr/>
        </p:nvSpPr>
        <p:spPr>
          <a:xfrm>
            <a:off x="76200" y="1447799"/>
            <a:ext cx="8814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/>
            <a:endParaRPr lang="en-US" sz="2800" b="1" dirty="0">
              <a:solidFill>
                <a:schemeClr val="accent2"/>
              </a:solidFill>
              <a:latin typeface="+mj-lt"/>
            </a:endParaRPr>
          </a:p>
          <a:p>
            <a:endParaRPr lang="en-US" sz="2800" b="1" dirty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70" y="1600200"/>
            <a:ext cx="3497335" cy="4525963"/>
          </a:xfrm>
        </p:spPr>
      </p:pic>
    </p:spTree>
    <p:extLst>
      <p:ext uri="{BB962C8B-B14F-4D97-AF65-F5344CB8AC3E}">
        <p14:creationId xmlns:p14="http://schemas.microsoft.com/office/powerpoint/2010/main" val="53759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400" y="-304800"/>
            <a:ext cx="9448800" cy="16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78179" y="-228600"/>
            <a:ext cx="8229600" cy="1676399"/>
          </a:xfrm>
        </p:spPr>
        <p:txBody>
          <a:bodyPr/>
          <a:lstStyle>
            <a:extLst/>
          </a:lstStyle>
          <a:p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SCOPE OF WORK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Install traffic circles at Justin/Garden St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&amp; Justin/Randall St. Intersections</a:t>
            </a:r>
            <a:endParaRPr lang="en-US" sz="3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38" y="1924852"/>
            <a:ext cx="4038600" cy="3866348"/>
          </a:xfrm>
        </p:spPr>
      </p:pic>
      <p:sp>
        <p:nvSpPr>
          <p:cNvPr id="5" name="Rectangle 4"/>
          <p:cNvSpPr/>
          <p:nvPr/>
        </p:nvSpPr>
        <p:spPr>
          <a:xfrm>
            <a:off x="76200" y="1447799"/>
            <a:ext cx="8814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/>
            <a:endParaRPr lang="en-US" sz="2800" b="1" dirty="0">
              <a:solidFill>
                <a:schemeClr val="accent2"/>
              </a:solidFill>
              <a:latin typeface="+mj-lt"/>
            </a:endParaRPr>
          </a:p>
          <a:p>
            <a:endParaRPr lang="en-US" sz="2800" b="1" dirty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70" y="1600200"/>
            <a:ext cx="3497335" cy="4525963"/>
          </a:xfrm>
        </p:spPr>
      </p:pic>
    </p:spTree>
    <p:extLst>
      <p:ext uri="{BB962C8B-B14F-4D97-AF65-F5344CB8AC3E}">
        <p14:creationId xmlns:p14="http://schemas.microsoft.com/office/powerpoint/2010/main" val="222228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400" y="-304800"/>
            <a:ext cx="9448800" cy="16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78179" y="-304800"/>
            <a:ext cx="8229600" cy="1752599"/>
          </a:xfrm>
        </p:spPr>
        <p:txBody>
          <a:bodyPr/>
          <a:lstStyle>
            <a:extLst/>
          </a:lstStyle>
          <a:p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SCOPE OF WORK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Install new sidewalk on Randall Street 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and Justin Ave</a:t>
            </a:r>
            <a:endParaRPr lang="en-US" sz="3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770" y="1600200"/>
            <a:ext cx="3497335" cy="4525963"/>
          </a:xfrm>
        </p:spPr>
      </p:pic>
      <p:sp>
        <p:nvSpPr>
          <p:cNvPr id="5" name="Rectangle 4"/>
          <p:cNvSpPr/>
          <p:nvPr/>
        </p:nvSpPr>
        <p:spPr>
          <a:xfrm>
            <a:off x="76200" y="1447799"/>
            <a:ext cx="8814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/>
            <a:endParaRPr lang="en-US" sz="2800" b="1" dirty="0">
              <a:solidFill>
                <a:schemeClr val="accent2"/>
              </a:solidFill>
              <a:latin typeface="+mj-lt"/>
            </a:endParaRPr>
          </a:p>
          <a:p>
            <a:endParaRPr lang="en-US" sz="2800" b="1" dirty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70" y="1600200"/>
            <a:ext cx="3497335" cy="4525963"/>
          </a:xfrm>
        </p:spPr>
      </p:pic>
    </p:spTree>
    <p:extLst>
      <p:ext uri="{BB962C8B-B14F-4D97-AF65-F5344CB8AC3E}">
        <p14:creationId xmlns:p14="http://schemas.microsoft.com/office/powerpoint/2010/main" val="253983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52400" y="-304800"/>
            <a:ext cx="9448800" cy="16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295400"/>
          </a:xfrm>
        </p:spPr>
        <p:txBody>
          <a:bodyPr/>
          <a:lstStyle>
            <a:extLst/>
          </a:lstStyle>
          <a:p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SCOPE OF WORK</a:t>
            </a:r>
            <a:b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en-US" sz="3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447799"/>
            <a:ext cx="88145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/>
            <a:r>
              <a:rPr lang="en-US" sz="2800" b="1" dirty="0" smtClean="0">
                <a:solidFill>
                  <a:schemeClr val="accent2"/>
                </a:solidFill>
              </a:rPr>
              <a:t>• Fill the parkway on South side of Lake Street between Winchester and Justin and North side </a:t>
            </a:r>
            <a:r>
              <a:rPr lang="en-US" sz="2800" b="1" dirty="0">
                <a:solidFill>
                  <a:schemeClr val="accent2"/>
                </a:solidFill>
              </a:rPr>
              <a:t>of Randall between Winchester and Justin </a:t>
            </a:r>
            <a:r>
              <a:rPr lang="en-US" sz="2800" b="1" dirty="0" smtClean="0">
                <a:solidFill>
                  <a:schemeClr val="accent2"/>
                </a:solidFill>
              </a:rPr>
              <a:t>with Concrete.</a:t>
            </a:r>
          </a:p>
          <a:p>
            <a:pPr marL="225425" indent="-225425"/>
            <a:endParaRPr lang="en-US" sz="2800" b="1" dirty="0" smtClean="0">
              <a:solidFill>
                <a:schemeClr val="accent2"/>
              </a:solidFill>
            </a:endParaRPr>
          </a:p>
          <a:p>
            <a:pPr marL="225425" indent="-225425"/>
            <a:r>
              <a:rPr lang="en-US" sz="2800" b="1" dirty="0" smtClean="0">
                <a:solidFill>
                  <a:schemeClr val="accent2"/>
                </a:solidFill>
              </a:rPr>
              <a:t>• Remove existing six street </a:t>
            </a:r>
            <a:r>
              <a:rPr lang="en-US" sz="2800" b="1" dirty="0">
                <a:solidFill>
                  <a:schemeClr val="accent2"/>
                </a:solidFill>
              </a:rPr>
              <a:t>trees </a:t>
            </a:r>
            <a:r>
              <a:rPr lang="en-US" sz="2800" b="1" dirty="0" smtClean="0">
                <a:solidFill>
                  <a:schemeClr val="accent2"/>
                </a:solidFill>
              </a:rPr>
              <a:t>on Winchester </a:t>
            </a:r>
            <a:r>
              <a:rPr lang="en-US" sz="2800" b="1" dirty="0">
                <a:solidFill>
                  <a:schemeClr val="accent2"/>
                </a:solidFill>
              </a:rPr>
              <a:t>and planting new trees</a:t>
            </a:r>
            <a:r>
              <a:rPr lang="en-US" sz="2800" b="1" dirty="0" smtClean="0">
                <a:solidFill>
                  <a:schemeClr val="accent2"/>
                </a:solidFill>
              </a:rPr>
              <a:t>.</a:t>
            </a:r>
          </a:p>
          <a:p>
            <a:pPr marL="225425" indent="-225425"/>
            <a:endParaRPr lang="en-US" sz="2800" b="1" dirty="0">
              <a:solidFill>
                <a:schemeClr val="accent2"/>
              </a:solidFill>
            </a:endParaRPr>
          </a:p>
          <a:p>
            <a:pPr marL="225425" indent="-225425"/>
            <a:r>
              <a:rPr lang="en-US" sz="2800" b="1" dirty="0" smtClean="0">
                <a:solidFill>
                  <a:schemeClr val="accent2"/>
                </a:solidFill>
              </a:rPr>
              <a:t>• Reconstruction/Resurfacing </a:t>
            </a:r>
            <a:r>
              <a:rPr lang="en-US" sz="2800" b="1" dirty="0">
                <a:solidFill>
                  <a:schemeClr val="accent2"/>
                </a:solidFill>
              </a:rPr>
              <a:t>of existing pavement at select intersections.</a:t>
            </a:r>
          </a:p>
          <a:p>
            <a:pPr marL="225425" indent="-225425"/>
            <a:endParaRPr lang="en-US" sz="2800" b="1" dirty="0" smtClean="0">
              <a:solidFill>
                <a:schemeClr val="accent2"/>
              </a:solidFill>
              <a:latin typeface="+mj-lt"/>
            </a:endParaRPr>
          </a:p>
          <a:p>
            <a:endParaRPr lang="en-US" sz="2800" b="1" dirty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52400"/>
            <a:ext cx="2413720" cy="71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382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roPPT2007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IntroPPT2007</Template>
  <TotalTime>0</TotalTime>
  <Words>278</Words>
  <Application>Microsoft Office PowerPoint</Application>
  <PresentationFormat>On-screen Show (4:3)</PresentationFormat>
  <Paragraphs>61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Wingdings</vt:lpstr>
      <vt:lpstr>Wingdings 3</vt:lpstr>
      <vt:lpstr>Corbel</vt:lpstr>
      <vt:lpstr>Wingdings 2</vt:lpstr>
      <vt:lpstr>Calibri</vt:lpstr>
      <vt:lpstr>IntroPPT2007</vt:lpstr>
      <vt:lpstr>PowerPoint Presentation</vt:lpstr>
      <vt:lpstr>Goals of the Safe Routes to School Program (SRTS) </vt:lpstr>
      <vt:lpstr>NAMES OF THE SCHOOLS </vt:lpstr>
      <vt:lpstr>PROJECT LOCATION MAP </vt:lpstr>
      <vt:lpstr>SCOPE OF WORK Modification of curb return and  Installation of bulb outs and curb ramps</vt:lpstr>
      <vt:lpstr>SCOPE OF WORK Widen Winchester to create a drop off zone for the students</vt:lpstr>
      <vt:lpstr>SCOPE OF WORK Install traffic circles at Justin/Garden St &amp; Justin/Randall St. Intersections</vt:lpstr>
      <vt:lpstr>SCOPE OF WORK Install new sidewalk on Randall Street  and Justin Ave</vt:lpstr>
      <vt:lpstr>SCOPE OF WORK </vt:lpstr>
      <vt:lpstr>SCOPE OF WORK</vt:lpstr>
      <vt:lpstr>SAFE ROUTES TO SCHOOLS – PHASE 3 PROGRAM IMPROVEMENTS ADJACENT TO BENJAMIN FRANKLIN  ELEMENTARY SCHOOL</vt:lpstr>
      <vt:lpstr>PowerPoint Presentation</vt:lpstr>
      <vt:lpstr>This PowerPoint presentation will be available for viewing at :  http://www.glendaleca.gov/government/departments/public-works/projects/safe-routes-to-school-phase-3  The project-dedicated webpage includes project updates and other information.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3</cp:revision>
  <dcterms:created xsi:type="dcterms:W3CDTF">2012-03-01T16:15:57Z</dcterms:created>
  <dcterms:modified xsi:type="dcterms:W3CDTF">2015-10-20T16:59:29Z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TC101769269990</vt:lpwstr>
  </property>
</Properties>
</file>